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10" autoAdjust="0"/>
  </p:normalViewPr>
  <p:slideViewPr>
    <p:cSldViewPr snapToGrid="0">
      <p:cViewPr varScale="1">
        <p:scale>
          <a:sx n="66" d="100"/>
          <a:sy n="66" d="100"/>
        </p:scale>
        <p:origin x="-132" y="-10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08925" y="4314825"/>
            <a:ext cx="2911475" cy="374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715C3-FE4D-4868-8CEC-AC63AE7EC681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4350"/>
            <a:ext cx="640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338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0EC8C-50F7-4FD4-993C-818028F882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59189-C842-4C44-B000-8A180447D149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8F1D4-331D-4377-9B6F-910A39A39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17353F3A-4AB5-4D4D-B812-8D8A99376685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5578F-7361-40A0-8A73-CC1686D9CB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8"/>
          <p:cNvSpPr txBox="1"/>
          <p:nvPr/>
        </p:nvSpPr>
        <p:spPr>
          <a:xfrm>
            <a:off x="476250" y="933450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“</a:t>
            </a:r>
          </a:p>
        </p:txBody>
      </p:sp>
      <p:sp>
        <p:nvSpPr>
          <p:cNvPr id="7" name="TextBox 9"/>
          <p:cNvSpPr txBox="1"/>
          <p:nvPr/>
        </p:nvSpPr>
        <p:spPr>
          <a:xfrm>
            <a:off x="10983913" y="2701925"/>
            <a:ext cx="609600" cy="584200"/>
          </a:xfrm>
          <a:prstGeom prst="rect">
            <a:avLst/>
          </a:prstGeom>
        </p:spPr>
        <p:txBody>
          <a:bodyPr anchor="ctr"/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en-US" sz="8000" dirty="0">
                <a:effectLst/>
                <a:latin typeface="+mn-lt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6E912809-DFE4-4A3E-93F0-03A076EC4057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B591F-F6E2-48A9-B2FD-5DA8B8C1AC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637AFA71-B7ED-40B4-ADCF-B6F2CCA895DD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413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7804F-BF5C-40C5-9EC0-E02E8982B1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83D06-C6AF-4D02-949A-D1E13F87CE0A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4DF1-66B1-4BF5-8AFD-94FE6B106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129B7-392F-41D9-867D-6F130D331EF3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4ED2D-4AAE-4925-851B-C5CE85571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B876-08C9-47F5-8611-22D8870EEB3F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C4E4-77A3-4F62-8CB2-77F419627C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79413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678EBA69-43AD-4949-AC39-762B8F434B8F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AEF1A-EFF9-415A-9693-BEB02D038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F6326-29FE-4C39-BFFF-D777FB415F9C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1FA7F-81FB-4014-A189-D310710401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0-HD-BT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375150"/>
            <a:ext cx="12192000" cy="248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/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813675" y="381000"/>
            <a:ext cx="2911475" cy="365125"/>
          </a:xfrm>
        </p:spPr>
        <p:txBody>
          <a:bodyPr/>
          <a:lstStyle>
            <a:lvl1pPr algn="r">
              <a:defRPr smtClean="0"/>
            </a:lvl1pPr>
          </a:lstStyle>
          <a:p>
            <a:pPr>
              <a:defRPr/>
            </a:pPr>
            <a:fld id="{B4C992A0-2ADD-4CA7-BB22-241A23B21312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350" cy="3635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1675" y="381000"/>
            <a:ext cx="6445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E63D0-FCDA-4538-846A-36B3C846D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6B3E6-34A4-450A-BBED-FC963B18883D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8DE83-8681-4FB3-9B98-977981BC08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A9463-896E-4C95-896E-2D2F577EBF8C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66387-3A63-4C38-B678-043E89B931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F78AA-2F04-48D3-BC2A-158E94B6FA43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D4AC9-E752-4070-BD3C-904C7F6C0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264AF-6EBB-4022-ADBA-B1786C5B7A8A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9ABC-FEB5-476D-B399-5FACCECC80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4B7CA-6824-4925-A44B-75EBADFC49E9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C19E6-043C-4B20-B80F-3217BCEF9B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3256-0BB1-4AB7-8EC2-437A95F21738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FCDBB-A8F1-4759-B77A-3718C3F70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0-HD-TOP.png"/>
          <p:cNvPicPr>
            <a:picLocks noChangeAspect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0" y="0"/>
            <a:ext cx="12192000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3588"/>
            <a:ext cx="8610600" cy="129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2193925"/>
            <a:ext cx="10820400" cy="402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4725" y="6356350"/>
            <a:ext cx="2911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A72350E-14D6-40DB-B180-59E2132AB994}" type="datetimeFigureOut">
              <a:rPr lang="ru-RU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6350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637C40-96FE-4B89-A804-2B72A805DB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9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  <p:sldLayoutId id="2147483680" r:id="rId11"/>
    <p:sldLayoutId id="2147483681" r:id="rId12"/>
    <p:sldLayoutId id="2147483682" r:id="rId13"/>
    <p:sldLayoutId id="2147483669" r:id="rId14"/>
    <p:sldLayoutId id="2147483668" r:id="rId15"/>
    <p:sldLayoutId id="2147483667" r:id="rId16"/>
    <p:sldLayoutId id="2147483683" r:id="rId17"/>
  </p:sldLayoutIdLst>
  <p:txStyles>
    <p:titleStyle>
      <a:lvl1pPr algn="r" rtl="0" fontAlgn="base">
        <a:lnSpc>
          <a:spcPct val="90000"/>
        </a:lnSpc>
        <a:spcBef>
          <a:spcPct val="0"/>
        </a:spcBef>
        <a:spcAft>
          <a:spcPct val="0"/>
        </a:spcAft>
        <a:defRPr sz="40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2pPr>
      <a:lvl3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3pPr>
      <a:lvl4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4pPr>
      <a:lvl5pPr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5pPr>
      <a:lvl6pPr marL="4572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6pPr>
      <a:lvl7pPr marL="9144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7pPr>
      <a:lvl8pPr marL="13716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8pPr>
      <a:lvl9pPr marL="1828800" algn="r" rtl="0" fontAlgn="base">
        <a:lnSpc>
          <a:spcPct val="90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1803400"/>
            <a:ext cx="9448800" cy="1825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Личный карьерный план</a:t>
            </a:r>
            <a:endParaRPr lang="ru-RU" dirty="0"/>
          </a:p>
        </p:txBody>
      </p:sp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32200"/>
            <a:ext cx="9448800" cy="685800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ru-RU" sz="2400" smtClean="0">
                <a:latin typeface="Arial" charset="0"/>
              </a:rPr>
              <a:t>Фамилия Имя Отчество</a:t>
            </a:r>
          </a:p>
          <a:p>
            <a:pPr>
              <a:lnSpc>
                <a:spcPct val="70000"/>
              </a:lnSpc>
            </a:pPr>
            <a:endParaRPr lang="ru-RU" sz="2400" smtClean="0">
              <a:latin typeface="Arial" charset="0"/>
            </a:endParaRPr>
          </a:p>
          <a:p>
            <a:pPr>
              <a:lnSpc>
                <a:spcPct val="70000"/>
              </a:lnSpc>
            </a:pPr>
            <a:r>
              <a:rPr lang="ru-RU" sz="2400" smtClean="0">
                <a:latin typeface="Arial" charset="0"/>
              </a:rPr>
              <a:t>Дата составления плана</a:t>
            </a:r>
            <a:endParaRPr lang="ru-RU" sz="240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sz="3600" cap="none" smtClean="0"/>
              <a:t>КОМПЕТЕНЦИИ:</a:t>
            </a:r>
            <a:r>
              <a:rPr lang="ru-RU" sz="3600" cap="none" smtClean="0">
                <a:latin typeface="Arial" charset="0"/>
              </a:rPr>
              <a:t/>
            </a:r>
            <a:br>
              <a:rPr lang="ru-RU" sz="3600" cap="none" smtClean="0">
                <a:latin typeface="Arial" charset="0"/>
              </a:rPr>
            </a:br>
            <a:r>
              <a:rPr lang="ru-RU" sz="3600" cap="none" smtClean="0">
                <a:latin typeface="Arial" charset="0"/>
              </a:rPr>
              <a:t>реальные и желаемые</a:t>
            </a:r>
            <a:br>
              <a:rPr lang="ru-RU" sz="3600" cap="none" smtClean="0">
                <a:latin typeface="Arial" charset="0"/>
              </a:rPr>
            </a:br>
            <a:endParaRPr lang="ru-RU" sz="3600" cap="none" smtClean="0">
              <a:latin typeface="Arial" charset="0"/>
            </a:endParaRPr>
          </a:p>
        </p:txBody>
      </p:sp>
      <p:sp>
        <p:nvSpPr>
          <p:cNvPr id="28676" name="Rectangle 4"/>
          <p:cNvSpPr>
            <a:spLocks noGrp="1"/>
          </p:cNvSpPr>
          <p:nvPr>
            <p:ph type="body" sz="half" idx="4294967295"/>
          </p:nvPr>
        </p:nvSpPr>
        <p:spPr>
          <a:xfrm>
            <a:off x="685800" y="2193925"/>
            <a:ext cx="10820400" cy="10795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Введите данные Вашего тестирования и Ассессмент-центра по универсальным компетенциям. Затем подумайте, какие компетенции Вам необходимо развить в первую очередь, чтоб добиться успеха. Оценивайте все компетенции по 10-балльной шкале.</a:t>
            </a:r>
          </a:p>
        </p:txBody>
      </p:sp>
      <p:graphicFrame>
        <p:nvGraphicFramePr>
          <p:cNvPr id="28674" name="Объект 5"/>
          <p:cNvGraphicFramePr>
            <a:graphicFrameLocks noGrp="1"/>
          </p:cNvGraphicFramePr>
          <p:nvPr>
            <p:ph sz="half" idx="1"/>
          </p:nvPr>
        </p:nvGraphicFramePr>
        <p:xfrm>
          <a:off x="1166813" y="3178175"/>
          <a:ext cx="8421687" cy="3040063"/>
        </p:xfrm>
        <a:graphic>
          <a:graphicData uri="http://schemas.openxmlformats.org/presentationml/2006/ole">
            <p:oleObj spid="_x0000_s28674" name="Диаграмма" r:id="rId3" imgW="10306050" imgH="285750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Цели по улучшению:</a:t>
            </a:r>
            <a:endParaRPr lang="ru-RU" dirty="0"/>
          </a:p>
        </p:txBody>
      </p:sp>
      <p:sp>
        <p:nvSpPr>
          <p:cNvPr id="2969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Здесь укажите Ваши конкретные шаги, как Вы собираетесь улучшать свои компетенции. Могут быть разные варианты – от получения второго образования до самообразования или аутотренингов.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Ценности:</a:t>
            </a: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 Указать жизненные ценности в порядке убывания, от самых главных к второстепенным</a:t>
            </a:r>
          </a:p>
          <a:p>
            <a:endParaRPr lang="ru-RU" smtClean="0">
              <a:latin typeface="Arial" charset="0"/>
            </a:endParaRPr>
          </a:p>
          <a:p>
            <a:endParaRPr lang="ru-RU" smtClean="0">
              <a:latin typeface="Arial" charset="0"/>
            </a:endParaRPr>
          </a:p>
          <a:p>
            <a:endParaRPr lang="ru-RU" smtClean="0">
              <a:latin typeface="Arial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Кто я?</a:t>
            </a:r>
            <a:endParaRPr lang="ru-RU" dirty="0"/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Определите себя в окружающем Вас мире – кем Вы себя видите? Опять же начинайте с самых важных для Вас позиций.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Чем я отличаюсь от других?</a:t>
            </a:r>
            <a:endParaRPr lang="ru-RU" dirty="0"/>
          </a:p>
        </p:txBody>
      </p:sp>
      <p:sp>
        <p:nvSpPr>
          <p:cNvPr id="2253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Выделите то, чем Вы действительно отличаетесь от других людей (и внешностью, и привычками, и умениями, и знаниями, и чем-то другим)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Личные качества, которые помогали мне добиться успеха</a:t>
            </a:r>
            <a:endParaRPr lang="ru-RU" dirty="0"/>
          </a:p>
        </p:txBody>
      </p:sp>
      <p:sp>
        <p:nvSpPr>
          <p:cNvPr id="2355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Проанализируйте Ваши достижения, успехи, реальные результаты Вашей деятельности. Что помогло Вам этого добиться? Не используйте обобщенные выражения. (Например, благодаря моей усидчивости и методичности, а также пунктуальности я смог написать проект, который стал победителем конкурса проектов).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Миссия:</a:t>
            </a:r>
            <a:endParaRPr lang="ru-RU" dirty="0"/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Главный вопрос, который задает себе каждый человек – зачем я пришел в этот мир, что я должен сделать за свою жизнь, какова моя роль в этом мировом общественном порядке? (Например, моя миссия – нести добро людям, тем, кто нуждается в заботе и поддержке)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/>
              <a:t>Я В 40 ЛЕТ: </a:t>
            </a:r>
            <a:r>
              <a:rPr lang="ru-RU" cap="none" smtClean="0">
                <a:latin typeface="Arial" charset="0"/>
              </a:rPr>
              <a:t>???</a:t>
            </a:r>
            <a:r>
              <a:rPr lang="ru-RU" cap="none" smtClean="0"/>
              <a:t> ГОД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sz="2000" smtClean="0">
                <a:latin typeface="Arial" charset="0"/>
              </a:rPr>
              <a:t>Здесь нужно представить себя с разных позиций – в профессиональной деятельности, в личном развитии, в семейной жизни, показать уровень достигнутых успехов, какие Вы себе реально планируете.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/>
              <a:t>Я В 80 ЛЕТ:</a:t>
            </a:r>
            <a:r>
              <a:rPr lang="ru-RU" cap="none" smtClean="0">
                <a:latin typeface="Arial" charset="0"/>
              </a:rPr>
              <a:t>??? год</a:t>
            </a:r>
          </a:p>
        </p:txBody>
      </p:sp>
      <p:sp>
        <p:nvSpPr>
          <p:cNvPr id="26626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Итог жизни – как Вы себе его видите. Когда подводится итог, важно, достиг ли ты цели, которую ставил, выполнил ли миссию? Трудно представить себе такую отдаленную дату, а Вы попробуйте.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Личные ключевые роли:</a:t>
            </a:r>
            <a:endParaRPr lang="ru-RU" dirty="0"/>
          </a:p>
        </p:txBody>
      </p:sp>
      <p:sp>
        <p:nvSpPr>
          <p:cNvPr id="2765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Ключевые роли в Вашей жизни, их может быть несколько. Начните с самой важной для Вас сегодня, укажите все, которые присутствуют в Вашей жизни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TC104033937[[fn=След самолета]]</Template>
  <TotalTime>99</TotalTime>
  <Words>299</Words>
  <Application>Microsoft Office PowerPoint</Application>
  <PresentationFormat>Произвольный</PresentationFormat>
  <Paragraphs>26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Century Gothic</vt:lpstr>
      <vt:lpstr>Arial</vt:lpstr>
      <vt:lpstr>Calibri</vt:lpstr>
      <vt:lpstr>След самолета</vt:lpstr>
      <vt:lpstr>След самолета</vt:lpstr>
      <vt:lpstr>След самолета</vt:lpstr>
      <vt:lpstr>След самолета</vt:lpstr>
      <vt:lpstr>След самолета</vt:lpstr>
      <vt:lpstr>След самолета</vt:lpstr>
      <vt:lpstr>След самолета</vt:lpstr>
      <vt:lpstr>Диаграмма Microsoft Office Excel</vt:lpstr>
      <vt:lpstr>ЛИЧНЫЙ КАРЬЕРНЫЙ ПЛАН</vt:lpstr>
      <vt:lpstr>ЦЕННОСТИ:</vt:lpstr>
      <vt:lpstr>КТО Я?</vt:lpstr>
      <vt:lpstr>ЧЕМ Я ОТЛИЧАЮСЬ ОТ ДРУГИХ?</vt:lpstr>
      <vt:lpstr>ЛИЧНЫЕ КАЧЕСТВА, КОТОРЫЕ ПОМОГАЛИ МНЕ ДОБИТЬСЯ УСПЕХА</vt:lpstr>
      <vt:lpstr>МИССИЯ:</vt:lpstr>
      <vt:lpstr>Я В 40 ЛЕТ: ??? ГОД</vt:lpstr>
      <vt:lpstr>Я В 80 ЛЕТ:??? год</vt:lpstr>
      <vt:lpstr>ЛИЧНЫЕ КЛЮЧЕВЫЕ РОЛИ:</vt:lpstr>
      <vt:lpstr>КОМПЕТЕНЦИИ: реальные и желаемые </vt:lpstr>
      <vt:lpstr>ЦЕЛИ ПО УЛУЧШЕНИЮ: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Личный карьерный план</dc:title>
  <dc:creator>User</dc:creator>
  <cp:lastModifiedBy>user</cp:lastModifiedBy>
  <cp:revision>14</cp:revision>
  <dcterms:created xsi:type="dcterms:W3CDTF">2014-09-24T08:11:33Z</dcterms:created>
  <dcterms:modified xsi:type="dcterms:W3CDTF">2014-12-15T13:12:08Z</dcterms:modified>
</cp:coreProperties>
</file>