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4660"/>
  </p:normalViewPr>
  <p:slideViewPr>
    <p:cSldViewPr>
      <p:cViewPr varScale="1">
        <p:scale>
          <a:sx n="86" d="100"/>
          <a:sy n="86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20466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"/>
            <a:ext cx="9144000" cy="2026642"/>
          </a:xfrm>
          <a:prstGeom prst="rect">
            <a:avLst/>
          </a:prstGeom>
          <a:noFill/>
        </p:spPr>
      </p:pic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3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rgbClr val="4D485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днс</cp:lastModifiedBy>
  <cp:revision>14</cp:revision>
  <dcterms:created xsi:type="dcterms:W3CDTF">2013-10-16T06:54:36Z</dcterms:created>
  <dcterms:modified xsi:type="dcterms:W3CDTF">2013-10-16T09:15:56Z</dcterms:modified>
</cp:coreProperties>
</file>