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5B"/>
    <a:srgbClr val="DED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1" autoAdjust="0"/>
    <p:restoredTop sz="97000" autoAdjust="0"/>
  </p:normalViewPr>
  <p:slideViewPr>
    <p:cSldViewPr>
      <p:cViewPr varScale="1">
        <p:scale>
          <a:sx n="86" d="100"/>
          <a:sy n="86" d="100"/>
        </p:scale>
        <p:origin x="990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88F86E9-370D-4951-B364-1D15CA2F81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4293096"/>
            <a:ext cx="8534400" cy="18722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623392" y="2358007"/>
            <a:ext cx="10945216" cy="174403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052736"/>
            <a:ext cx="10945216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276872"/>
            <a:ext cx="10972800" cy="3849296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20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2204864"/>
            <a:ext cx="5384800" cy="3921305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2204864"/>
            <a:ext cx="5384800" cy="3921305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3" y="764707"/>
            <a:ext cx="11041227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396" y="1916836"/>
            <a:ext cx="5386917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4" y="2564908"/>
            <a:ext cx="5386917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022" y="1916836"/>
            <a:ext cx="5389033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7" y="2564908"/>
            <a:ext cx="5389033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447" y="1042813"/>
            <a:ext cx="10561173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42" y="2060848"/>
            <a:ext cx="6815668" cy="406531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0" y="2060848"/>
            <a:ext cx="4011084" cy="406532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12192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1052741"/>
            <a:ext cx="73152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BDAB1D4-9D11-4A0A-803F-BD2443E7A85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97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989856"/>
            <a:ext cx="10945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2276872"/>
            <a:ext cx="10972800" cy="3849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D01610-ADD1-458E-B0FB-5A85AA22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4B28BBB8-23AA-47B2-B645-7BB72F916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1224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Катаев Филипп Андреевич</cp:lastModifiedBy>
  <cp:revision>132</cp:revision>
  <dcterms:created xsi:type="dcterms:W3CDTF">2013-10-16T06:54:36Z</dcterms:created>
  <dcterms:modified xsi:type="dcterms:W3CDTF">2020-11-17T12:38:50Z</dcterms:modified>
</cp:coreProperties>
</file>