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4D485B"/>
    <a:srgbClr val="DEDE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1" autoAdjust="0"/>
    <p:restoredTop sz="97000" autoAdjust="0"/>
  </p:normalViewPr>
  <p:slideViewPr>
    <p:cSldViewPr>
      <p:cViewPr>
        <p:scale>
          <a:sx n="75" d="100"/>
          <a:sy n="75" d="100"/>
        </p:scale>
        <p:origin x="-2028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14" y="-90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D2A2-CF5F-4E2F-A2C7-75108D42F18C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915-2E87-4BCC-9E57-DAF740CD5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PR\Bb\Файлы в Векторе\Презентации\ПРЕЗЕНТАЦИЯ веселая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"/>
            <a:ext cx="9180512" cy="6865215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67544" y="2141984"/>
            <a:ext cx="8208912" cy="1575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115212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9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7"/>
            <a:ext cx="8280920" cy="107099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6" y="1916833"/>
            <a:ext cx="4040188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564905"/>
            <a:ext cx="4040188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5" y="1916833"/>
            <a:ext cx="4041775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564905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5"/>
            <a:ext cx="7920880" cy="946027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916836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8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051" name="Picture 3" descr="D:\PR\Bb\Файлы в Векторе\Презентации\ПРЕЗЕНТАЦИЯ веселая6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5835" y="0"/>
            <a:ext cx="9159835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711952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1054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Aspire0001</cp:lastModifiedBy>
  <cp:revision>122</cp:revision>
  <dcterms:created xsi:type="dcterms:W3CDTF">2013-10-16T06:54:36Z</dcterms:created>
  <dcterms:modified xsi:type="dcterms:W3CDTF">2015-02-27T08:40:18Z</dcterms:modified>
</cp:coreProperties>
</file>