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7000" autoAdjust="0"/>
  </p:normalViewPr>
  <p:slideViewPr>
    <p:cSldViewPr>
      <p:cViewPr>
        <p:scale>
          <a:sx n="75" d="100"/>
          <a:sy n="75" d="100"/>
        </p:scale>
        <p:origin x="-202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1952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Aspire0001</cp:lastModifiedBy>
  <cp:revision>122</cp:revision>
  <dcterms:created xsi:type="dcterms:W3CDTF">2013-10-16T06:54:36Z</dcterms:created>
  <dcterms:modified xsi:type="dcterms:W3CDTF">2015-02-27T08:40:18Z</dcterms:modified>
</cp:coreProperties>
</file>