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1" autoAdjust="0"/>
    <p:restoredTop sz="97000" autoAdjust="0"/>
  </p:normalViewPr>
  <p:slideViewPr>
    <p:cSldViewPr>
      <p:cViewPr varScale="1">
        <p:scale>
          <a:sx n="84" d="100"/>
          <a:sy n="84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B36EAE-A80A-457D-8E58-D50446A310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623392" y="2141984"/>
            <a:ext cx="10945216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476673"/>
            <a:ext cx="10945216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72819"/>
            <a:ext cx="109728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20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16838"/>
            <a:ext cx="53848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16838"/>
            <a:ext cx="53848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3" y="764707"/>
            <a:ext cx="11041227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396" y="1916836"/>
            <a:ext cx="5386917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4" y="2564908"/>
            <a:ext cx="5386917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022" y="1916836"/>
            <a:ext cx="5389033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7" y="2564908"/>
            <a:ext cx="5389033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447" y="764708"/>
            <a:ext cx="10561173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42" y="1844828"/>
            <a:ext cx="6815668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0" y="1916838"/>
            <a:ext cx="4011084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12192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1052741"/>
            <a:ext cx="73152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037C4E2-D6F7-4067-B383-06EBB1AACB1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945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916838"/>
            <a:ext cx="109728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D01610-ADD1-458E-B0FB-5A85AA22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B28BBB8-23AA-47B2-B645-7BB72F916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1209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Катаев Филипп Андреевич</cp:lastModifiedBy>
  <cp:revision>129</cp:revision>
  <dcterms:created xsi:type="dcterms:W3CDTF">2013-10-16T06:54:36Z</dcterms:created>
  <dcterms:modified xsi:type="dcterms:W3CDTF">2020-11-10T09:09:43Z</dcterms:modified>
</cp:coreProperties>
</file>