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4D485B"/>
    <a:srgbClr val="DEDED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661" autoAdjust="0"/>
    <p:restoredTop sz="97000" autoAdjust="0"/>
  </p:normalViewPr>
  <p:slideViewPr>
    <p:cSldViewPr>
      <p:cViewPr>
        <p:scale>
          <a:sx n="75" d="100"/>
          <a:sy n="75" d="100"/>
        </p:scale>
        <p:origin x="-2028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3414" y="-90"/>
      </p:cViewPr>
      <p:guideLst>
        <p:guide orient="horz" pos="3133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D7D2A2-CF5F-4E2F-A2C7-75108D42F18C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AF0915-2E87-4BCC-9E57-DAF740CD508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21" name="Заголовок 20"/>
          <p:cNvSpPr>
            <a:spLocks noGrp="1"/>
          </p:cNvSpPr>
          <p:nvPr>
            <p:ph type="title"/>
          </p:nvPr>
        </p:nvSpPr>
        <p:spPr>
          <a:xfrm>
            <a:off x="467544" y="2141984"/>
            <a:ext cx="8208912" cy="157504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22" name="Дата 2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0C5F37FA-8518-4AE6-B463-18B8F8B8392F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 dirty="0" smtClean="0"/>
          </a:p>
        </p:txBody>
      </p:sp>
      <p:pic>
        <p:nvPicPr>
          <p:cNvPr id="2050" name="Picture 2" descr="C:\Users\днс\Cloud@Mail.Ru\Bb\Файлы в Векторе\Презентации\ПРЕЗЕНТАЦИЯ веселая ENG1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25384" y="0"/>
            <a:ext cx="9169383" cy="6858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76673"/>
            <a:ext cx="8208912" cy="1152128"/>
          </a:xfrm>
        </p:spPr>
        <p:txBody>
          <a:bodyPr>
            <a:noAutofit/>
          </a:bodyPr>
          <a:lstStyle>
            <a:lvl1pPr>
              <a:defRPr sz="4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9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2pPr>
            <a:lvl3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3pPr>
            <a:lvl4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4pPr>
            <a:lvl5pPr>
              <a:defRPr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16836"/>
            <a:ext cx="4038600" cy="4209331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16836"/>
            <a:ext cx="4038600" cy="4209331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764707"/>
            <a:ext cx="8280920" cy="1070992"/>
          </a:xfrm>
        </p:spPr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546" y="1916833"/>
            <a:ext cx="4040188" cy="56775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2" y="2564905"/>
            <a:ext cx="4040188" cy="3561259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4015" y="1916833"/>
            <a:ext cx="4041775" cy="567755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>
                    <a:lumMod val="65000"/>
                    <a:lumOff val="3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31" y="2564905"/>
            <a:ext cx="4041775" cy="3561259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764705"/>
            <a:ext cx="7920880" cy="946027"/>
          </a:xfrm>
        </p:spPr>
        <p:txBody>
          <a:bodyPr anchor="b">
            <a:normAutofit/>
          </a:bodyPr>
          <a:lstStyle>
            <a:lvl1pPr algn="ctr">
              <a:defRPr sz="4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5" y="1844825"/>
            <a:ext cx="5111751" cy="4281339"/>
          </a:xfrm>
        </p:spPr>
        <p:txBody>
          <a:bodyPr/>
          <a:lstStyle>
            <a:lvl1pPr>
              <a:defRPr sz="32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1pPr>
            <a:lvl2pPr>
              <a:defRPr sz="28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2pPr>
            <a:lvl3pPr>
              <a:defRPr sz="24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3pPr>
            <a:lvl4pPr>
              <a:defRPr sz="20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4pPr>
            <a:lvl5pPr>
              <a:defRPr sz="2000">
                <a:solidFill>
                  <a:srgbClr val="4D485B"/>
                </a:solidFill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6" y="1916836"/>
            <a:ext cx="3008313" cy="4209331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9"/>
          </a:xfrm>
        </p:spPr>
        <p:txBody>
          <a:bodyPr anchor="b"/>
          <a:lstStyle>
            <a:lvl1pPr algn="l"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41"/>
            <a:ext cx="5486400" cy="8048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DE7C0-4C83-4F55-B80D-765FCA0C860E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F37FA-8518-4AE6-B463-18B8F8B8392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Picture 6" descr="C:\Users\днс\Documents\PR\Семинар по медиаплану\Рисунок2.jpg"/>
          <p:cNvPicPr>
            <a:picLocks noChangeAspect="1" noChangeArrowheads="1"/>
          </p:cNvPicPr>
          <p:nvPr userDrawn="1"/>
        </p:nvPicPr>
        <p:blipFill>
          <a:blip r:embed="rId2" cstate="print">
            <a:lum contrast="40000"/>
          </a:blip>
          <a:srcRect/>
          <a:stretch>
            <a:fillRect/>
          </a:stretch>
        </p:blipFill>
        <p:spPr bwMode="auto">
          <a:xfrm flipV="1">
            <a:off x="0" y="908721"/>
            <a:ext cx="9144000" cy="1008112"/>
          </a:xfrm>
          <a:prstGeom prst="rect">
            <a:avLst/>
          </a:prstGeom>
          <a:noFill/>
        </p:spPr>
      </p:pic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1052738"/>
            <a:ext cx="5486400" cy="367483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0891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916836"/>
            <a:ext cx="8229600" cy="42093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1DE7C0-4C83-4F55-B80D-765FCA0C860E}" type="datetimeFigureOut">
              <a:rPr lang="ru-RU" smtClean="0"/>
              <a:pPr/>
              <a:t>01.03.2015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 smtClean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F37FA-8518-4AE6-B463-18B8F8B8392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027" name="Picture 3" descr="C:\Users\днс\Cloud@Mail.Ru\Bb\Файлы в Векторе\Презентации\ПРЕЗЕНТАЦИЯ веселая ENG.pn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1" y="0"/>
            <a:ext cx="9153439" cy="68580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wipe dir="d"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DEDEDD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4D485B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4D485B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4D485B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4D485B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4D485B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8711952" cy="100811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24536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1061</TotalTime>
  <Words>0</Words>
  <Application>Microsoft Office PowerPoint</Application>
  <PresentationFormat>Экран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днс</dc:creator>
  <cp:lastModifiedBy>днс</cp:lastModifiedBy>
  <cp:revision>123</cp:revision>
  <dcterms:created xsi:type="dcterms:W3CDTF">2013-10-16T06:54:36Z</dcterms:created>
  <dcterms:modified xsi:type="dcterms:W3CDTF">2015-03-01T13:34:22Z</dcterms:modified>
</cp:coreProperties>
</file>