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4D485B"/>
    <a:srgbClr val="DEDE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1" autoAdjust="0"/>
    <p:restoredTop sz="97000" autoAdjust="0"/>
  </p:normalViewPr>
  <p:slideViewPr>
    <p:cSldViewPr>
      <p:cViewPr>
        <p:scale>
          <a:sx n="75" d="100"/>
          <a:sy n="75" d="100"/>
        </p:scale>
        <p:origin x="-202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414" y="-90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7D2A2-CF5F-4E2F-A2C7-75108D42F18C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F0915-2E87-4BCC-9E57-DAF740CD5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67544" y="2141984"/>
            <a:ext cx="8208912" cy="157504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 smtClean="0"/>
          </a:p>
        </p:txBody>
      </p:sp>
      <p:pic>
        <p:nvPicPr>
          <p:cNvPr id="2050" name="Picture 2" descr="C:\Users\днс\Cloud@Mail.Ru\Bb\Файлы в Векторе\Презентации\ПРЕЗЕНТАЦИЯ веселая ENG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384" y="0"/>
            <a:ext cx="9169383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3"/>
            <a:ext cx="8208912" cy="1152128"/>
          </a:xfrm>
        </p:spPr>
        <p:txBody>
          <a:bodyPr>
            <a:no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9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6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6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7"/>
            <a:ext cx="8280920" cy="1070992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6" y="1916833"/>
            <a:ext cx="4040188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564905"/>
            <a:ext cx="4040188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5" y="1916833"/>
            <a:ext cx="4041775" cy="56775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564905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5"/>
            <a:ext cx="7920880" cy="946027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916836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flipV="1">
            <a:off x="0" y="908721"/>
            <a:ext cx="9144000" cy="1008112"/>
          </a:xfrm>
          <a:prstGeom prst="rect">
            <a:avLst/>
          </a:prstGeom>
          <a:noFill/>
        </p:spPr>
      </p:pic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8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1683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E7C0-4C83-4F55-B80D-765FCA0C860E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7" name="Picture 3" descr="C:\Users\днс\Cloud@Mail.Ru\Bb\Файлы в Векторе\Презентации\ПРЕЗЕНТАЦИЯ веселая ENG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" y="0"/>
            <a:ext cx="9153439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1952" cy="10081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1061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днс</cp:lastModifiedBy>
  <cp:revision>123</cp:revision>
  <dcterms:created xsi:type="dcterms:W3CDTF">2013-10-16T06:54:36Z</dcterms:created>
  <dcterms:modified xsi:type="dcterms:W3CDTF">2015-03-01T13:34:22Z</dcterms:modified>
</cp:coreProperties>
</file>