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419E2"/>
    <a:srgbClr val="384BF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0860" autoAdjust="0"/>
  </p:normalViewPr>
  <p:slideViewPr>
    <p:cSldViewPr>
      <p:cViewPr varScale="1">
        <p:scale>
          <a:sx n="66" d="100"/>
          <a:sy n="66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slide" Target="../slides/slide10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" Target="../slides/slide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" Target="../slides/slide9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C54398-6216-4118-BE33-1A074FCD50D0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4EF5D0BE-44C1-449A-A23D-EE09092CA65A}">
      <dgm:prSet phldrT="[Текст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baseline="0" dirty="0" smtClean="0">
              <a:solidFill>
                <a:srgbClr val="0419E2"/>
              </a:solidFill>
            </a:rPr>
            <a:t>знание</a:t>
          </a:r>
          <a:endParaRPr lang="ru-RU" baseline="0" dirty="0">
            <a:solidFill>
              <a:srgbClr val="0419E2"/>
            </a:solidFill>
          </a:endParaRPr>
        </a:p>
      </dgm:t>
    </dgm:pt>
    <dgm:pt modelId="{4C7563B4-2C66-43D8-84D7-90890C23931B}" type="parTrans" cxnId="{B2622D19-A4B4-4F56-9990-24A8F2FF80F9}">
      <dgm:prSet/>
      <dgm:spPr/>
      <dgm:t>
        <a:bodyPr/>
        <a:lstStyle/>
        <a:p>
          <a:endParaRPr lang="ru-RU"/>
        </a:p>
      </dgm:t>
    </dgm:pt>
    <dgm:pt modelId="{96660BDC-B4E6-4BFD-BAED-9E9495FB4159}" type="sibTrans" cxnId="{B2622D19-A4B4-4F56-9990-24A8F2FF80F9}">
      <dgm:prSet/>
      <dgm:spPr/>
      <dgm:t>
        <a:bodyPr/>
        <a:lstStyle/>
        <a:p>
          <a:endParaRPr lang="ru-RU"/>
        </a:p>
      </dgm:t>
    </dgm:pt>
    <dgm:pt modelId="{51F40FB0-4690-41C8-870D-62A17F780007}">
      <dgm:prSet phldrT="[Текст]"/>
      <dgm:spPr/>
      <dgm:t>
        <a:bodyPr/>
        <a:lstStyle/>
        <a:p>
          <a:r>
            <a:rPr lang="ru-RU" b="1" dirty="0" smtClean="0"/>
            <a:t>понятие</a:t>
          </a:r>
          <a:endParaRPr lang="ru-RU" b="1" dirty="0"/>
        </a:p>
      </dgm:t>
    </dgm:pt>
    <dgm:pt modelId="{5D79569D-FAEF-4388-9D35-F67F86B93BD2}" type="parTrans" cxnId="{2F3731C5-E080-4212-ACED-90967B8D19F7}">
      <dgm:prSet/>
      <dgm:spPr/>
      <dgm:t>
        <a:bodyPr/>
        <a:lstStyle/>
        <a:p>
          <a:endParaRPr lang="ru-RU"/>
        </a:p>
      </dgm:t>
    </dgm:pt>
    <dgm:pt modelId="{B8D7D3A7-A259-459D-A81E-CAB9592578A9}" type="sibTrans" cxnId="{2F3731C5-E080-4212-ACED-90967B8D19F7}">
      <dgm:prSet/>
      <dgm:spPr/>
      <dgm:t>
        <a:bodyPr/>
        <a:lstStyle/>
        <a:p>
          <a:endParaRPr lang="ru-RU"/>
        </a:p>
      </dgm:t>
    </dgm:pt>
    <dgm:pt modelId="{8B3A9182-49EF-482D-A7DB-8D48DDB80641}">
      <dgm:prSet phldrT="[Текст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hlinkClick xmlns:r="http://schemas.openxmlformats.org/officeDocument/2006/relationships" r:id="rId1" action="ppaction://hlinksldjump"/>
            </a:rPr>
            <a:t>представление</a:t>
          </a:r>
          <a:endParaRPr lang="ru-RU" dirty="0">
            <a:solidFill>
              <a:schemeClr val="tx1"/>
            </a:solidFill>
          </a:endParaRPr>
        </a:p>
      </dgm:t>
    </dgm:pt>
    <dgm:pt modelId="{6CE7BC40-E971-4C06-9370-8D04B21D407C}" type="parTrans" cxnId="{4F5D988D-0279-4999-B32E-50E27B3AFB36}">
      <dgm:prSet/>
      <dgm:spPr/>
      <dgm:t>
        <a:bodyPr/>
        <a:lstStyle/>
        <a:p>
          <a:endParaRPr lang="ru-RU"/>
        </a:p>
      </dgm:t>
    </dgm:pt>
    <dgm:pt modelId="{27B09051-83FF-4A90-A7BD-5D5AEFBB76CA}" type="sibTrans" cxnId="{4F5D988D-0279-4999-B32E-50E27B3AFB36}">
      <dgm:prSet/>
      <dgm:spPr/>
      <dgm:t>
        <a:bodyPr/>
        <a:lstStyle/>
        <a:p>
          <a:endParaRPr lang="ru-RU"/>
        </a:p>
      </dgm:t>
    </dgm:pt>
    <dgm:pt modelId="{230395EA-5BA7-41D2-9322-C68F910C0792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400" dirty="0" smtClean="0">
              <a:solidFill>
                <a:srgbClr val="0419E2"/>
              </a:solidFill>
            </a:rPr>
            <a:t>ощущение</a:t>
          </a:r>
          <a:endParaRPr lang="ru-RU" sz="2400" dirty="0">
            <a:solidFill>
              <a:srgbClr val="0419E2"/>
            </a:solidFill>
          </a:endParaRPr>
        </a:p>
      </dgm:t>
    </dgm:pt>
    <dgm:pt modelId="{59FB993D-557B-4F67-B468-99278E9BB28A}" type="parTrans" cxnId="{36BFD723-BD29-4D39-81FF-F727764A40A7}">
      <dgm:prSet/>
      <dgm:spPr/>
      <dgm:t>
        <a:bodyPr/>
        <a:lstStyle/>
        <a:p>
          <a:endParaRPr lang="ru-RU"/>
        </a:p>
      </dgm:t>
    </dgm:pt>
    <dgm:pt modelId="{B56D9A53-8CAA-43C8-8D95-FDBD6344181B}" type="sibTrans" cxnId="{36BFD723-BD29-4D39-81FF-F727764A40A7}">
      <dgm:prSet/>
      <dgm:spPr/>
      <dgm:t>
        <a:bodyPr/>
        <a:lstStyle/>
        <a:p>
          <a:endParaRPr lang="ru-RU"/>
        </a:p>
      </dgm:t>
    </dgm:pt>
    <dgm:pt modelId="{8538BAA7-641E-44CF-A937-FF6AA589D6D8}">
      <dgm:prSet phldrT="[Текст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rgbClr val="0419E2"/>
              </a:solidFill>
            </a:rPr>
            <a:t>восприятие</a:t>
          </a:r>
          <a:endParaRPr lang="ru-RU" dirty="0">
            <a:solidFill>
              <a:srgbClr val="0419E2"/>
            </a:solidFill>
          </a:endParaRPr>
        </a:p>
      </dgm:t>
    </dgm:pt>
    <dgm:pt modelId="{D110BA2E-13C9-41DF-9D02-DC6D15FFD85F}" type="parTrans" cxnId="{0181F9FD-CBEF-49B6-90DA-A3F22F069066}">
      <dgm:prSet/>
      <dgm:spPr/>
      <dgm:t>
        <a:bodyPr/>
        <a:lstStyle/>
        <a:p>
          <a:endParaRPr lang="ru-RU"/>
        </a:p>
      </dgm:t>
    </dgm:pt>
    <dgm:pt modelId="{CAB427C3-99C1-4B9D-8E29-B6D838ACCFC6}" type="sibTrans" cxnId="{0181F9FD-CBEF-49B6-90DA-A3F22F069066}">
      <dgm:prSet/>
      <dgm:spPr/>
      <dgm:t>
        <a:bodyPr/>
        <a:lstStyle/>
        <a:p>
          <a:endParaRPr lang="ru-RU"/>
        </a:p>
      </dgm:t>
    </dgm:pt>
    <dgm:pt modelId="{8FFC8C29-EE09-4558-994F-23768B483D30}" type="pres">
      <dgm:prSet presAssocID="{6DC54398-6216-4118-BE33-1A074FCD50D0}" presName="Name0" presStyleCnt="0">
        <dgm:presLayoutVars>
          <dgm:dir/>
          <dgm:animLvl val="lvl"/>
          <dgm:resizeHandles val="exact"/>
        </dgm:presLayoutVars>
      </dgm:prSet>
      <dgm:spPr/>
    </dgm:pt>
    <dgm:pt modelId="{D3D0903B-0D29-4799-AD87-27B169F68022}" type="pres">
      <dgm:prSet presAssocID="{4EF5D0BE-44C1-449A-A23D-EE09092CA65A}" presName="Name8" presStyleCnt="0"/>
      <dgm:spPr/>
    </dgm:pt>
    <dgm:pt modelId="{03B86496-9EAD-4149-936C-5F97ABBA98F3}" type="pres">
      <dgm:prSet presAssocID="{4EF5D0BE-44C1-449A-A23D-EE09092CA65A}" presName="level" presStyleLbl="node1" presStyleIdx="0" presStyleCnt="5" custLinFactNeighborY="281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167815-0212-4B48-AF20-34FF1DDF5EEF}" type="pres">
      <dgm:prSet presAssocID="{4EF5D0BE-44C1-449A-A23D-EE09092CA65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6D0CED-587C-4C64-9AF1-DC1A62384A77}" type="pres">
      <dgm:prSet presAssocID="{51F40FB0-4690-41C8-870D-62A17F780007}" presName="Name8" presStyleCnt="0"/>
      <dgm:spPr/>
    </dgm:pt>
    <dgm:pt modelId="{276E3752-873E-4915-979B-6A83D1564D9A}" type="pres">
      <dgm:prSet presAssocID="{51F40FB0-4690-41C8-870D-62A17F780007}" presName="level" presStyleLbl="node1" presStyleIdx="1" presStyleCnt="5" custLinFactNeighborX="-66" custLinFactNeighborY="222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29A43-8228-44EB-A603-423E4761B0DC}" type="pres">
      <dgm:prSet presAssocID="{51F40FB0-4690-41C8-870D-62A17F78000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880A06-E9E4-4B28-BCD1-F6A7D7D2E235}" type="pres">
      <dgm:prSet presAssocID="{8B3A9182-49EF-482D-A7DB-8D48DDB80641}" presName="Name8" presStyleCnt="0"/>
      <dgm:spPr/>
    </dgm:pt>
    <dgm:pt modelId="{266D2A87-39B9-4051-8F44-9341755E5A4C}" type="pres">
      <dgm:prSet presAssocID="{8B3A9182-49EF-482D-A7DB-8D48DDB80641}" presName="level" presStyleLbl="node1" presStyleIdx="2" presStyleCnt="5" custLinFactNeighborX="-159" custLinFactNeighborY="223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E3CE28-7C8B-43C3-AC26-A71DE205624A}" type="pres">
      <dgm:prSet presAssocID="{8B3A9182-49EF-482D-A7DB-8D48DDB8064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305472-5CB5-46E9-AB67-B76D04138E60}" type="pres">
      <dgm:prSet presAssocID="{8538BAA7-641E-44CF-A937-FF6AA589D6D8}" presName="Name8" presStyleCnt="0"/>
      <dgm:spPr/>
    </dgm:pt>
    <dgm:pt modelId="{410DE02B-B57D-41D5-AE06-B5ED91A2E913}" type="pres">
      <dgm:prSet presAssocID="{8538BAA7-641E-44CF-A937-FF6AA589D6D8}" presName="level" presStyleLbl="node1" presStyleIdx="3" presStyleCnt="5" custLinFactNeighborX="-1759" custLinFactNeighborY="1128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08A89-F335-49C5-891E-7A973A518823}" type="pres">
      <dgm:prSet presAssocID="{8538BAA7-641E-44CF-A937-FF6AA589D6D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568DD4-6AD4-4444-AA05-604473783593}" type="pres">
      <dgm:prSet presAssocID="{230395EA-5BA7-41D2-9322-C68F910C0792}" presName="Name8" presStyleCnt="0"/>
      <dgm:spPr/>
    </dgm:pt>
    <dgm:pt modelId="{109968D4-461E-4B59-B48E-90AF228B3D4A}" type="pres">
      <dgm:prSet presAssocID="{230395EA-5BA7-41D2-9322-C68F910C0792}" presName="level" presStyleLbl="node1" presStyleIdx="4" presStyleCnt="5" custScaleX="102522" custScaleY="278152" custLinFactNeighborX="-3249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B638A4-E8C3-433B-8289-16232A852974}" type="pres">
      <dgm:prSet presAssocID="{230395EA-5BA7-41D2-9322-C68F910C079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85301C-102B-4CED-B2EC-C2C2C3DBD0C2}" type="presOf" srcId="{8B3A9182-49EF-482D-A7DB-8D48DDB80641}" destId="{266D2A87-39B9-4051-8F44-9341755E5A4C}" srcOrd="0" destOrd="0" presId="urn:microsoft.com/office/officeart/2005/8/layout/pyramid3"/>
    <dgm:cxn modelId="{B2622D19-A4B4-4F56-9990-24A8F2FF80F9}" srcId="{6DC54398-6216-4118-BE33-1A074FCD50D0}" destId="{4EF5D0BE-44C1-449A-A23D-EE09092CA65A}" srcOrd="0" destOrd="0" parTransId="{4C7563B4-2C66-43D8-84D7-90890C23931B}" sibTransId="{96660BDC-B4E6-4BFD-BAED-9E9495FB4159}"/>
    <dgm:cxn modelId="{FF8AD5A8-33D1-4F30-ACF5-785CAFC34CC4}" type="presOf" srcId="{4EF5D0BE-44C1-449A-A23D-EE09092CA65A}" destId="{03B86496-9EAD-4149-936C-5F97ABBA98F3}" srcOrd="0" destOrd="0" presId="urn:microsoft.com/office/officeart/2005/8/layout/pyramid3"/>
    <dgm:cxn modelId="{4F5D988D-0279-4999-B32E-50E27B3AFB36}" srcId="{6DC54398-6216-4118-BE33-1A074FCD50D0}" destId="{8B3A9182-49EF-482D-A7DB-8D48DDB80641}" srcOrd="2" destOrd="0" parTransId="{6CE7BC40-E971-4C06-9370-8D04B21D407C}" sibTransId="{27B09051-83FF-4A90-A7BD-5D5AEFBB76CA}"/>
    <dgm:cxn modelId="{23E66FB9-8545-4BDA-9627-BA46C1C406AF}" type="presOf" srcId="{8B3A9182-49EF-482D-A7DB-8D48DDB80641}" destId="{34E3CE28-7C8B-43C3-AC26-A71DE205624A}" srcOrd="1" destOrd="0" presId="urn:microsoft.com/office/officeart/2005/8/layout/pyramid3"/>
    <dgm:cxn modelId="{36BFD723-BD29-4D39-81FF-F727764A40A7}" srcId="{6DC54398-6216-4118-BE33-1A074FCD50D0}" destId="{230395EA-5BA7-41D2-9322-C68F910C0792}" srcOrd="4" destOrd="0" parTransId="{59FB993D-557B-4F67-B468-99278E9BB28A}" sibTransId="{B56D9A53-8CAA-43C8-8D95-FDBD6344181B}"/>
    <dgm:cxn modelId="{D8BDCFB8-9362-4AD6-8DC2-133077C6F2F6}" type="presOf" srcId="{51F40FB0-4690-41C8-870D-62A17F780007}" destId="{276E3752-873E-4915-979B-6A83D1564D9A}" srcOrd="0" destOrd="0" presId="urn:microsoft.com/office/officeart/2005/8/layout/pyramid3"/>
    <dgm:cxn modelId="{2F3731C5-E080-4212-ACED-90967B8D19F7}" srcId="{6DC54398-6216-4118-BE33-1A074FCD50D0}" destId="{51F40FB0-4690-41C8-870D-62A17F780007}" srcOrd="1" destOrd="0" parTransId="{5D79569D-FAEF-4388-9D35-F67F86B93BD2}" sibTransId="{B8D7D3A7-A259-459D-A81E-CAB9592578A9}"/>
    <dgm:cxn modelId="{78C4A71B-106A-4F47-B8F9-03138A6AEFB8}" type="presOf" srcId="{4EF5D0BE-44C1-449A-A23D-EE09092CA65A}" destId="{42167815-0212-4B48-AF20-34FF1DDF5EEF}" srcOrd="1" destOrd="0" presId="urn:microsoft.com/office/officeart/2005/8/layout/pyramid3"/>
    <dgm:cxn modelId="{3546FECD-5CA3-4EDA-80BF-583C8849D4DA}" type="presOf" srcId="{230395EA-5BA7-41D2-9322-C68F910C0792}" destId="{109968D4-461E-4B59-B48E-90AF228B3D4A}" srcOrd="0" destOrd="0" presId="urn:microsoft.com/office/officeart/2005/8/layout/pyramid3"/>
    <dgm:cxn modelId="{8567C46F-EBF0-4DA0-B242-D9F8CBD5BB8F}" type="presOf" srcId="{6DC54398-6216-4118-BE33-1A074FCD50D0}" destId="{8FFC8C29-EE09-4558-994F-23768B483D30}" srcOrd="0" destOrd="0" presId="urn:microsoft.com/office/officeart/2005/8/layout/pyramid3"/>
    <dgm:cxn modelId="{6602DF21-3B32-4BF7-B97A-5918D371FA23}" type="presOf" srcId="{8538BAA7-641E-44CF-A937-FF6AA589D6D8}" destId="{8FE08A89-F335-49C5-891E-7A973A518823}" srcOrd="1" destOrd="0" presId="urn:microsoft.com/office/officeart/2005/8/layout/pyramid3"/>
    <dgm:cxn modelId="{02E09497-DC22-4439-AE7B-3D30E8853701}" type="presOf" srcId="{8538BAA7-641E-44CF-A937-FF6AA589D6D8}" destId="{410DE02B-B57D-41D5-AE06-B5ED91A2E913}" srcOrd="0" destOrd="0" presId="urn:microsoft.com/office/officeart/2005/8/layout/pyramid3"/>
    <dgm:cxn modelId="{15FE493A-4694-4C8E-8E31-4CD427168C9E}" type="presOf" srcId="{230395EA-5BA7-41D2-9322-C68F910C0792}" destId="{08B638A4-E8C3-433B-8289-16232A852974}" srcOrd="1" destOrd="0" presId="urn:microsoft.com/office/officeart/2005/8/layout/pyramid3"/>
    <dgm:cxn modelId="{0181F9FD-CBEF-49B6-90DA-A3F22F069066}" srcId="{6DC54398-6216-4118-BE33-1A074FCD50D0}" destId="{8538BAA7-641E-44CF-A937-FF6AA589D6D8}" srcOrd="3" destOrd="0" parTransId="{D110BA2E-13C9-41DF-9D02-DC6D15FFD85F}" sibTransId="{CAB427C3-99C1-4B9D-8E29-B6D838ACCFC6}"/>
    <dgm:cxn modelId="{CB386BCF-3F14-4842-98A1-8B3A9814B903}" type="presOf" srcId="{51F40FB0-4690-41C8-870D-62A17F780007}" destId="{DAF29A43-8228-44EB-A603-423E4761B0DC}" srcOrd="1" destOrd="0" presId="urn:microsoft.com/office/officeart/2005/8/layout/pyramid3"/>
    <dgm:cxn modelId="{7DD108CA-0C65-4E63-92AE-D5DA467EA342}" type="presParOf" srcId="{8FFC8C29-EE09-4558-994F-23768B483D30}" destId="{D3D0903B-0D29-4799-AD87-27B169F68022}" srcOrd="0" destOrd="0" presId="urn:microsoft.com/office/officeart/2005/8/layout/pyramid3"/>
    <dgm:cxn modelId="{076D6344-B807-47B0-82A6-9C6290E55847}" type="presParOf" srcId="{D3D0903B-0D29-4799-AD87-27B169F68022}" destId="{03B86496-9EAD-4149-936C-5F97ABBA98F3}" srcOrd="0" destOrd="0" presId="urn:microsoft.com/office/officeart/2005/8/layout/pyramid3"/>
    <dgm:cxn modelId="{59B15BF9-6DC4-4030-AF7C-16CD4AE5549D}" type="presParOf" srcId="{D3D0903B-0D29-4799-AD87-27B169F68022}" destId="{42167815-0212-4B48-AF20-34FF1DDF5EEF}" srcOrd="1" destOrd="0" presId="urn:microsoft.com/office/officeart/2005/8/layout/pyramid3"/>
    <dgm:cxn modelId="{A8CA53DD-2FC4-49E1-B926-E0FA330A5773}" type="presParOf" srcId="{8FFC8C29-EE09-4558-994F-23768B483D30}" destId="{616D0CED-587C-4C64-9AF1-DC1A62384A77}" srcOrd="1" destOrd="0" presId="urn:microsoft.com/office/officeart/2005/8/layout/pyramid3"/>
    <dgm:cxn modelId="{AE33A523-A0F4-4862-853B-6CA165245E02}" type="presParOf" srcId="{616D0CED-587C-4C64-9AF1-DC1A62384A77}" destId="{276E3752-873E-4915-979B-6A83D1564D9A}" srcOrd="0" destOrd="0" presId="urn:microsoft.com/office/officeart/2005/8/layout/pyramid3"/>
    <dgm:cxn modelId="{AD625D8A-3954-4188-9D11-B98C08076C83}" type="presParOf" srcId="{616D0CED-587C-4C64-9AF1-DC1A62384A77}" destId="{DAF29A43-8228-44EB-A603-423E4761B0DC}" srcOrd="1" destOrd="0" presId="urn:microsoft.com/office/officeart/2005/8/layout/pyramid3"/>
    <dgm:cxn modelId="{C392C7E9-5793-4777-BD26-FF7069744649}" type="presParOf" srcId="{8FFC8C29-EE09-4558-994F-23768B483D30}" destId="{36880A06-E9E4-4B28-BCD1-F6A7D7D2E235}" srcOrd="2" destOrd="0" presId="urn:microsoft.com/office/officeart/2005/8/layout/pyramid3"/>
    <dgm:cxn modelId="{3702B29F-72D4-4346-B327-52B6BB8DB7CA}" type="presParOf" srcId="{36880A06-E9E4-4B28-BCD1-F6A7D7D2E235}" destId="{266D2A87-39B9-4051-8F44-9341755E5A4C}" srcOrd="0" destOrd="0" presId="urn:microsoft.com/office/officeart/2005/8/layout/pyramid3"/>
    <dgm:cxn modelId="{D49B4F54-CD62-45CD-865B-93E7817D5E9A}" type="presParOf" srcId="{36880A06-E9E4-4B28-BCD1-F6A7D7D2E235}" destId="{34E3CE28-7C8B-43C3-AC26-A71DE205624A}" srcOrd="1" destOrd="0" presId="urn:microsoft.com/office/officeart/2005/8/layout/pyramid3"/>
    <dgm:cxn modelId="{03B0E5C2-7A41-4894-950B-2589D0B3376C}" type="presParOf" srcId="{8FFC8C29-EE09-4558-994F-23768B483D30}" destId="{9B305472-5CB5-46E9-AB67-B76D04138E60}" srcOrd="3" destOrd="0" presId="urn:microsoft.com/office/officeart/2005/8/layout/pyramid3"/>
    <dgm:cxn modelId="{06E0998C-1281-4910-9DCF-9CA59C051A4B}" type="presParOf" srcId="{9B305472-5CB5-46E9-AB67-B76D04138E60}" destId="{410DE02B-B57D-41D5-AE06-B5ED91A2E913}" srcOrd="0" destOrd="0" presId="urn:microsoft.com/office/officeart/2005/8/layout/pyramid3"/>
    <dgm:cxn modelId="{494F304F-2A9C-48FE-BB05-1D9DD80C1EE8}" type="presParOf" srcId="{9B305472-5CB5-46E9-AB67-B76D04138E60}" destId="{8FE08A89-F335-49C5-891E-7A973A518823}" srcOrd="1" destOrd="0" presId="urn:microsoft.com/office/officeart/2005/8/layout/pyramid3"/>
    <dgm:cxn modelId="{BAE1BA82-905A-4176-99EF-7023480916AB}" type="presParOf" srcId="{8FFC8C29-EE09-4558-994F-23768B483D30}" destId="{BC568DD4-6AD4-4444-AA05-604473783593}" srcOrd="4" destOrd="0" presId="urn:microsoft.com/office/officeart/2005/8/layout/pyramid3"/>
    <dgm:cxn modelId="{4705E7C8-B5D4-4B13-81B6-CF7696618BB1}" type="presParOf" srcId="{BC568DD4-6AD4-4444-AA05-604473783593}" destId="{109968D4-461E-4B59-B48E-90AF228B3D4A}" srcOrd="0" destOrd="0" presId="urn:microsoft.com/office/officeart/2005/8/layout/pyramid3"/>
    <dgm:cxn modelId="{24577915-C11B-429F-9FE0-E9D4798427C2}" type="presParOf" srcId="{BC568DD4-6AD4-4444-AA05-604473783593}" destId="{08B638A4-E8C3-433B-8289-16232A852974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B40A671-1231-4CFF-BDA6-055DED778CEE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FAE07078-37CC-45E0-96D8-BC19D87AFE6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Выявление запаса знаний учащихся</a:t>
          </a:r>
          <a:endParaRPr lang="ru-RU" b="1" dirty="0">
            <a:solidFill>
              <a:schemeClr val="tx1"/>
            </a:solidFill>
          </a:endParaRPr>
        </a:p>
      </dgm:t>
    </dgm:pt>
    <dgm:pt modelId="{3FF2E6CB-7E6D-4CA3-9770-7B71E222782C}" type="parTrans" cxnId="{8D9800E3-354F-4C77-B487-A58CF4037A54}">
      <dgm:prSet/>
      <dgm:spPr/>
      <dgm:t>
        <a:bodyPr/>
        <a:lstStyle/>
        <a:p>
          <a:endParaRPr lang="ru-RU"/>
        </a:p>
      </dgm:t>
    </dgm:pt>
    <dgm:pt modelId="{103FAEE4-DABD-4BBA-84AE-F7E113D8BBF1}" type="sibTrans" cxnId="{8D9800E3-354F-4C77-B487-A58CF4037A54}">
      <dgm:prSet/>
      <dgm:spPr/>
      <dgm:t>
        <a:bodyPr/>
        <a:lstStyle/>
        <a:p>
          <a:endParaRPr lang="ru-RU"/>
        </a:p>
      </dgm:t>
    </dgm:pt>
    <dgm:pt modelId="{808A6787-9AF7-406D-9997-98A876E74E10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Перенос понятия в новые условия</a:t>
          </a:r>
          <a:endParaRPr lang="ru-RU" b="1" dirty="0">
            <a:solidFill>
              <a:schemeClr val="tx1"/>
            </a:solidFill>
          </a:endParaRPr>
        </a:p>
      </dgm:t>
    </dgm:pt>
    <dgm:pt modelId="{961D50CF-28F6-43CC-B511-AD2B43324EDA}" type="sibTrans" cxnId="{8FFA71E4-D6FD-4C5B-A5DC-FB537E7D0CEA}">
      <dgm:prSet/>
      <dgm:spPr/>
      <dgm:t>
        <a:bodyPr/>
        <a:lstStyle/>
        <a:p>
          <a:endParaRPr lang="ru-RU"/>
        </a:p>
      </dgm:t>
    </dgm:pt>
    <dgm:pt modelId="{76C7EE43-68D0-42B6-910D-57770C3C3020}" type="parTrans" cxnId="{8FFA71E4-D6FD-4C5B-A5DC-FB537E7D0CEA}">
      <dgm:prSet/>
      <dgm:spPr/>
      <dgm:t>
        <a:bodyPr/>
        <a:lstStyle/>
        <a:p>
          <a:endParaRPr lang="ru-RU"/>
        </a:p>
      </dgm:t>
    </dgm:pt>
    <dgm:pt modelId="{279EE1B4-5772-483B-A261-102CC3F73C14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Закрепление  сформированных понятий</a:t>
          </a:r>
          <a:endParaRPr lang="ru-RU" b="1" dirty="0">
            <a:solidFill>
              <a:schemeClr val="tx1"/>
            </a:solidFill>
          </a:endParaRPr>
        </a:p>
      </dgm:t>
    </dgm:pt>
    <dgm:pt modelId="{923E5453-865A-4F17-B247-192C6B481E5E}" type="sibTrans" cxnId="{B5B67115-A9FF-4A95-AC95-6D6D18BDC7DC}">
      <dgm:prSet/>
      <dgm:spPr/>
      <dgm:t>
        <a:bodyPr/>
        <a:lstStyle/>
        <a:p>
          <a:endParaRPr lang="ru-RU"/>
        </a:p>
      </dgm:t>
    </dgm:pt>
    <dgm:pt modelId="{01E4FD61-1CE3-4481-83A2-1EAB34979D8D}" type="parTrans" cxnId="{B5B67115-A9FF-4A95-AC95-6D6D18BDC7DC}">
      <dgm:prSet/>
      <dgm:spPr/>
      <dgm:t>
        <a:bodyPr/>
        <a:lstStyle/>
        <a:p>
          <a:endParaRPr lang="ru-RU"/>
        </a:p>
      </dgm:t>
    </dgm:pt>
    <dgm:pt modelId="{B4AED13F-1105-4AD3-9629-7DF5F51558E9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Определение понятия на основе </a:t>
          </a:r>
          <a:r>
            <a:rPr lang="ru-RU" b="1" dirty="0" smtClean="0">
              <a:solidFill>
                <a:schemeClr val="tx1"/>
              </a:solidFill>
            </a:rPr>
            <a:t>существенных </a:t>
          </a:r>
          <a:r>
            <a:rPr lang="ru-RU" b="1" dirty="0" smtClean="0">
              <a:solidFill>
                <a:schemeClr val="tx1"/>
              </a:solidFill>
            </a:rPr>
            <a:t>признаков</a:t>
          </a:r>
          <a:endParaRPr lang="ru-RU" b="1" dirty="0">
            <a:solidFill>
              <a:schemeClr val="tx1"/>
            </a:solidFill>
          </a:endParaRPr>
        </a:p>
      </dgm:t>
    </dgm:pt>
    <dgm:pt modelId="{0BFBE4BF-6EE7-4A15-80B5-2CE5AB8A7DD0}" type="sibTrans" cxnId="{368AD711-9DA6-4FF0-A56B-A259E988C0A4}">
      <dgm:prSet/>
      <dgm:spPr/>
      <dgm:t>
        <a:bodyPr/>
        <a:lstStyle/>
        <a:p>
          <a:endParaRPr lang="ru-RU"/>
        </a:p>
      </dgm:t>
    </dgm:pt>
    <dgm:pt modelId="{73D3ABE7-485E-49A4-BAC9-BF3977CD43AD}" type="parTrans" cxnId="{368AD711-9DA6-4FF0-A56B-A259E988C0A4}">
      <dgm:prSet/>
      <dgm:spPr/>
      <dgm:t>
        <a:bodyPr/>
        <a:lstStyle/>
        <a:p>
          <a:endParaRPr lang="ru-RU"/>
        </a:p>
      </dgm:t>
    </dgm:pt>
    <dgm:pt modelId="{1E647621-E6EB-4601-9B0C-09CB5AF667E4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Выделение существенных  и несущественных признаков</a:t>
          </a:r>
          <a:endParaRPr lang="ru-RU" b="1" dirty="0">
            <a:solidFill>
              <a:schemeClr val="tx1"/>
            </a:solidFill>
          </a:endParaRPr>
        </a:p>
      </dgm:t>
    </dgm:pt>
    <dgm:pt modelId="{A4D61EF3-0877-4888-97CC-9F1FBE242873}" type="sibTrans" cxnId="{9AB82FCB-99CA-4637-A50F-C4763690380B}">
      <dgm:prSet/>
      <dgm:spPr/>
      <dgm:t>
        <a:bodyPr/>
        <a:lstStyle/>
        <a:p>
          <a:endParaRPr lang="ru-RU"/>
        </a:p>
      </dgm:t>
    </dgm:pt>
    <dgm:pt modelId="{338B916B-E64B-44BD-A1F3-46E2130FC371}" type="parTrans" cxnId="{9AB82FCB-99CA-4637-A50F-C4763690380B}">
      <dgm:prSet/>
      <dgm:spPr/>
      <dgm:t>
        <a:bodyPr/>
        <a:lstStyle/>
        <a:p>
          <a:endParaRPr lang="ru-RU"/>
        </a:p>
      </dgm:t>
    </dgm:pt>
    <dgm:pt modelId="{DA757B62-576D-46DE-AF21-692BA20FE177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Сравнение выделенных признаков</a:t>
          </a:r>
          <a:endParaRPr lang="ru-RU" b="1" dirty="0">
            <a:solidFill>
              <a:schemeClr val="tx1"/>
            </a:solidFill>
          </a:endParaRPr>
        </a:p>
      </dgm:t>
    </dgm:pt>
    <dgm:pt modelId="{F1BA2D55-FC12-4C9C-B8BE-451A9CF2CFE8}" type="sibTrans" cxnId="{1FCA6176-8CD1-4A8C-8BF4-A4BAA46860B6}">
      <dgm:prSet/>
      <dgm:spPr/>
      <dgm:t>
        <a:bodyPr/>
        <a:lstStyle/>
        <a:p>
          <a:endParaRPr lang="ru-RU"/>
        </a:p>
      </dgm:t>
    </dgm:pt>
    <dgm:pt modelId="{1F39B09B-AC0D-4469-9208-483D91831E27}" type="parTrans" cxnId="{1FCA6176-8CD1-4A8C-8BF4-A4BAA46860B6}">
      <dgm:prSet/>
      <dgm:spPr/>
      <dgm:t>
        <a:bodyPr/>
        <a:lstStyle/>
        <a:p>
          <a:endParaRPr lang="ru-RU"/>
        </a:p>
      </dgm:t>
    </dgm:pt>
    <dgm:pt modelId="{91BECB00-60B6-4924-B8D8-6972A98A20C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Выявление признаков наблюдаемых предметов</a:t>
          </a:r>
          <a:endParaRPr lang="ru-RU" b="1" dirty="0">
            <a:solidFill>
              <a:schemeClr val="tx1"/>
            </a:solidFill>
          </a:endParaRPr>
        </a:p>
      </dgm:t>
    </dgm:pt>
    <dgm:pt modelId="{3F27C236-962D-4899-AA2F-B48F5644F998}" type="sibTrans" cxnId="{3E006576-8B75-4644-84AA-1E2FC82FEBE7}">
      <dgm:prSet/>
      <dgm:spPr/>
      <dgm:t>
        <a:bodyPr/>
        <a:lstStyle/>
        <a:p>
          <a:endParaRPr lang="ru-RU"/>
        </a:p>
      </dgm:t>
    </dgm:pt>
    <dgm:pt modelId="{D56B4389-C485-412A-B347-DA5F091AD89F}" type="parTrans" cxnId="{3E006576-8B75-4644-84AA-1E2FC82FEBE7}">
      <dgm:prSet/>
      <dgm:spPr/>
      <dgm:t>
        <a:bodyPr/>
        <a:lstStyle/>
        <a:p>
          <a:endParaRPr lang="ru-RU"/>
        </a:p>
      </dgm:t>
    </dgm:pt>
    <dgm:pt modelId="{DA308F90-0472-4F24-B1C5-6A77589C827F}" type="pres">
      <dgm:prSet presAssocID="{4B40A671-1231-4CFF-BDA6-055DED778CEE}" presName="linearFlow" presStyleCnt="0">
        <dgm:presLayoutVars>
          <dgm:dir/>
          <dgm:resizeHandles val="exact"/>
        </dgm:presLayoutVars>
      </dgm:prSet>
      <dgm:spPr/>
    </dgm:pt>
    <dgm:pt modelId="{AAA4AEBC-8360-4500-8BA9-C8248ADC46B2}" type="pres">
      <dgm:prSet presAssocID="{FAE07078-37CC-45E0-96D8-BC19D87AFE63}" presName="composite" presStyleCnt="0"/>
      <dgm:spPr/>
    </dgm:pt>
    <dgm:pt modelId="{4F0ECE78-43AA-4E4A-8A24-9C0A988E939E}" type="pres">
      <dgm:prSet presAssocID="{FAE07078-37CC-45E0-96D8-BC19D87AFE63}" presName="imgShp" presStyleLbl="fgImgPlace1" presStyleIdx="0" presStyleCnt="7" custLinFactX="-3094" custLinFactNeighborX="-100000" custLinFactNeighborY="-42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E5B8D5E-51EB-4DE2-BFC9-6F6827EDA23C}" type="pres">
      <dgm:prSet presAssocID="{FAE07078-37CC-45E0-96D8-BC19D87AFE63}" presName="txShp" presStyleLbl="node1" presStyleIdx="0" presStyleCnt="7" custScaleX="132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6C8CA2-49CF-46DC-BF53-39008042CB13}" type="pres">
      <dgm:prSet presAssocID="{103FAEE4-DABD-4BBA-84AE-F7E113D8BBF1}" presName="spacing" presStyleCnt="0"/>
      <dgm:spPr/>
    </dgm:pt>
    <dgm:pt modelId="{C183A899-EF98-409A-BF2E-DE48F6FD1914}" type="pres">
      <dgm:prSet presAssocID="{91BECB00-60B6-4924-B8D8-6972A98A20C3}" presName="composite" presStyleCnt="0"/>
      <dgm:spPr/>
    </dgm:pt>
    <dgm:pt modelId="{5707A7D0-19CD-4816-B5FA-BB738CFE04DF}" type="pres">
      <dgm:prSet presAssocID="{91BECB00-60B6-4924-B8D8-6972A98A20C3}" presName="imgShp" presStyleLbl="fgImgPlace1" presStyleIdx="1" presStyleCnt="7" custLinFactNeighborX="-92493" custLinFactNeighborY="-305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17BBABE-A7AA-4AAF-8474-DF5A2EBAB89F}" type="pres">
      <dgm:prSet presAssocID="{91BECB00-60B6-4924-B8D8-6972A98A20C3}" presName="txShp" presStyleLbl="node1" presStyleIdx="1" presStyleCnt="7" custScaleX="132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7F1C5-7C2D-4073-8CE6-70737FC2AEA3}" type="pres">
      <dgm:prSet presAssocID="{3F27C236-962D-4899-AA2F-B48F5644F998}" presName="spacing" presStyleCnt="0"/>
      <dgm:spPr/>
    </dgm:pt>
    <dgm:pt modelId="{CE96B595-5FB9-4759-9C90-3B6F3C0997F2}" type="pres">
      <dgm:prSet presAssocID="{DA757B62-576D-46DE-AF21-692BA20FE177}" presName="composite" presStyleCnt="0"/>
      <dgm:spPr/>
    </dgm:pt>
    <dgm:pt modelId="{851DAA0C-8936-4B47-89B7-4F7885A1727B}" type="pres">
      <dgm:prSet presAssocID="{DA757B62-576D-46DE-AF21-692BA20FE177}" presName="imgShp" presStyleLbl="fgImgPlace1" presStyleIdx="2" presStyleCnt="7" custLinFactX="-3094" custLinFactNeighborX="-100000" custLinFactNeighborY="-568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20ACC43-B3F8-4CDD-8FFC-B0E2AB4EAC0F}" type="pres">
      <dgm:prSet presAssocID="{DA757B62-576D-46DE-AF21-692BA20FE177}" presName="txShp" presStyleLbl="node1" presStyleIdx="2" presStyleCnt="7" custScaleX="137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C8246B-3C0C-4275-9ABA-717CC6D21BD5}" type="pres">
      <dgm:prSet presAssocID="{F1BA2D55-FC12-4C9C-B8BE-451A9CF2CFE8}" presName="spacing" presStyleCnt="0"/>
      <dgm:spPr/>
    </dgm:pt>
    <dgm:pt modelId="{06E76CF3-7485-49F4-B8F7-A76EA462327E}" type="pres">
      <dgm:prSet presAssocID="{1E647621-E6EB-4601-9B0C-09CB5AF667E4}" presName="composite" presStyleCnt="0"/>
      <dgm:spPr/>
    </dgm:pt>
    <dgm:pt modelId="{4BB6B237-20D1-4DD5-9A59-B1984D3F8C56}" type="pres">
      <dgm:prSet presAssocID="{1E647621-E6EB-4601-9B0C-09CB5AF667E4}" presName="imgShp" presStyleLbl="fgImgPlace1" presStyleIdx="3" presStyleCnt="7" custLinFactX="-3094" custLinFactNeighborX="-100000" custLinFactNeighborY="229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23C1C7C-E799-4A82-80FB-1A86CAAF91A4}" type="pres">
      <dgm:prSet presAssocID="{1E647621-E6EB-4601-9B0C-09CB5AF667E4}" presName="txShp" presStyleLbl="node1" presStyleIdx="3" presStyleCnt="7" custScaleX="136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ACCAB8-40D6-4D37-8D49-13F864B4A0B8}" type="pres">
      <dgm:prSet presAssocID="{A4D61EF3-0877-4888-97CC-9F1FBE242873}" presName="spacing" presStyleCnt="0"/>
      <dgm:spPr/>
    </dgm:pt>
    <dgm:pt modelId="{E05CA85D-B756-436A-B257-D36F8E579153}" type="pres">
      <dgm:prSet presAssocID="{B4AED13F-1105-4AD3-9629-7DF5F51558E9}" presName="composite" presStyleCnt="0"/>
      <dgm:spPr/>
    </dgm:pt>
    <dgm:pt modelId="{0B3DBD49-0356-499A-99AB-34510D99B858}" type="pres">
      <dgm:prSet presAssocID="{B4AED13F-1105-4AD3-9629-7DF5F51558E9}" presName="imgShp" presStyleLbl="fgImgPlace1" presStyleIdx="4" presStyleCnt="7" custLinFactNeighborX="-92493" custLinFactNeighborY="-33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32DB00E-6B7E-4CF3-8F38-40A4CB0D1FC4}" type="pres">
      <dgm:prSet presAssocID="{B4AED13F-1105-4AD3-9629-7DF5F51558E9}" presName="txShp" presStyleLbl="node1" presStyleIdx="4" presStyleCnt="7" custScaleX="131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1693E0-D53E-402D-B0A3-92172E7F769A}" type="pres">
      <dgm:prSet presAssocID="{0BFBE4BF-6EE7-4A15-80B5-2CE5AB8A7DD0}" presName="spacing" presStyleCnt="0"/>
      <dgm:spPr/>
    </dgm:pt>
    <dgm:pt modelId="{F2849664-495B-4CC4-862D-3DB32C609FB8}" type="pres">
      <dgm:prSet presAssocID="{279EE1B4-5772-483B-A261-102CC3F73C14}" presName="composite" presStyleCnt="0"/>
      <dgm:spPr/>
    </dgm:pt>
    <dgm:pt modelId="{C48B58EC-CE63-45E7-A5E3-9CC593465F57}" type="pres">
      <dgm:prSet presAssocID="{279EE1B4-5772-483B-A261-102CC3F73C14}" presName="imgShp" presStyleLbl="fgImgPlace1" presStyleIdx="5" presStyleCnt="7" custLinFactX="-13696" custLinFactNeighborX="-100000" custLinFactNeighborY="-296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7D5FCE4-1DEA-429A-82DB-F838A664EA8A}" type="pres">
      <dgm:prSet presAssocID="{279EE1B4-5772-483B-A261-102CC3F73C14}" presName="txShp" presStyleLbl="node1" presStyleIdx="5" presStyleCnt="7" custScaleX="1394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FDDAA8-D013-4F96-8A82-DB997423C0A6}" type="pres">
      <dgm:prSet presAssocID="{923E5453-865A-4F17-B247-192C6B481E5E}" presName="spacing" presStyleCnt="0"/>
      <dgm:spPr/>
    </dgm:pt>
    <dgm:pt modelId="{B9A426D9-51C7-4B1B-88CD-C648CEA04A3F}" type="pres">
      <dgm:prSet presAssocID="{808A6787-9AF7-406D-9997-98A876E74E10}" presName="composite" presStyleCnt="0"/>
      <dgm:spPr/>
    </dgm:pt>
    <dgm:pt modelId="{D72B9B21-5F07-4FD7-8F86-AD7786F802D0}" type="pres">
      <dgm:prSet presAssocID="{808A6787-9AF7-406D-9997-98A876E74E10}" presName="imgShp" presStyleLbl="fgImgPlace1" presStyleIdx="6" presStyleCnt="7" custLinFactX="-3094" custLinFactNeighborX="-100000" custLinFactNeighborY="42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C385BEA-0221-4D10-8EED-2CCBD7C9FAD5}" type="pres">
      <dgm:prSet presAssocID="{808A6787-9AF7-406D-9997-98A876E74E10}" presName="txShp" presStyleLbl="node1" presStyleIdx="6" presStyleCnt="7" custScaleX="1347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9800E3-354F-4C77-B487-A58CF4037A54}" srcId="{4B40A671-1231-4CFF-BDA6-055DED778CEE}" destId="{FAE07078-37CC-45E0-96D8-BC19D87AFE63}" srcOrd="0" destOrd="0" parTransId="{3FF2E6CB-7E6D-4CA3-9770-7B71E222782C}" sibTransId="{103FAEE4-DABD-4BBA-84AE-F7E113D8BBF1}"/>
    <dgm:cxn modelId="{3E006576-8B75-4644-84AA-1E2FC82FEBE7}" srcId="{4B40A671-1231-4CFF-BDA6-055DED778CEE}" destId="{91BECB00-60B6-4924-B8D8-6972A98A20C3}" srcOrd="1" destOrd="0" parTransId="{D56B4389-C485-412A-B347-DA5F091AD89F}" sibTransId="{3F27C236-962D-4899-AA2F-B48F5644F998}"/>
    <dgm:cxn modelId="{FF1950BA-C000-44B5-9F36-C9CCF03FB0D9}" type="presOf" srcId="{91BECB00-60B6-4924-B8D8-6972A98A20C3}" destId="{F17BBABE-A7AA-4AAF-8474-DF5A2EBAB89F}" srcOrd="0" destOrd="0" presId="urn:microsoft.com/office/officeart/2005/8/layout/vList3"/>
    <dgm:cxn modelId="{C55A82AE-30C5-49E2-9476-E13993BBD290}" type="presOf" srcId="{DA757B62-576D-46DE-AF21-692BA20FE177}" destId="{C20ACC43-B3F8-4CDD-8FFC-B0E2AB4EAC0F}" srcOrd="0" destOrd="0" presId="urn:microsoft.com/office/officeart/2005/8/layout/vList3"/>
    <dgm:cxn modelId="{5457C04E-9C38-4CE2-B10B-21E99E8413FA}" type="presOf" srcId="{1E647621-E6EB-4601-9B0C-09CB5AF667E4}" destId="{B23C1C7C-E799-4A82-80FB-1A86CAAF91A4}" srcOrd="0" destOrd="0" presId="urn:microsoft.com/office/officeart/2005/8/layout/vList3"/>
    <dgm:cxn modelId="{22045E71-C55B-4186-8D33-BCDE503D0CCC}" type="presOf" srcId="{B4AED13F-1105-4AD3-9629-7DF5F51558E9}" destId="{032DB00E-6B7E-4CF3-8F38-40A4CB0D1FC4}" srcOrd="0" destOrd="0" presId="urn:microsoft.com/office/officeart/2005/8/layout/vList3"/>
    <dgm:cxn modelId="{9AB82FCB-99CA-4637-A50F-C4763690380B}" srcId="{4B40A671-1231-4CFF-BDA6-055DED778CEE}" destId="{1E647621-E6EB-4601-9B0C-09CB5AF667E4}" srcOrd="3" destOrd="0" parTransId="{338B916B-E64B-44BD-A1F3-46E2130FC371}" sibTransId="{A4D61EF3-0877-4888-97CC-9F1FBE242873}"/>
    <dgm:cxn modelId="{D69B1164-1DCF-40D3-96C9-EA3F3991EE69}" type="presOf" srcId="{279EE1B4-5772-483B-A261-102CC3F73C14}" destId="{E7D5FCE4-1DEA-429A-82DB-F838A664EA8A}" srcOrd="0" destOrd="0" presId="urn:microsoft.com/office/officeart/2005/8/layout/vList3"/>
    <dgm:cxn modelId="{3FAB5C5F-DEFB-469C-AFC0-91240FC6997D}" type="presOf" srcId="{FAE07078-37CC-45E0-96D8-BC19D87AFE63}" destId="{FE5B8D5E-51EB-4DE2-BFC9-6F6827EDA23C}" srcOrd="0" destOrd="0" presId="urn:microsoft.com/office/officeart/2005/8/layout/vList3"/>
    <dgm:cxn modelId="{1FCA6176-8CD1-4A8C-8BF4-A4BAA46860B6}" srcId="{4B40A671-1231-4CFF-BDA6-055DED778CEE}" destId="{DA757B62-576D-46DE-AF21-692BA20FE177}" srcOrd="2" destOrd="0" parTransId="{1F39B09B-AC0D-4469-9208-483D91831E27}" sibTransId="{F1BA2D55-FC12-4C9C-B8BE-451A9CF2CFE8}"/>
    <dgm:cxn modelId="{368AD711-9DA6-4FF0-A56B-A259E988C0A4}" srcId="{4B40A671-1231-4CFF-BDA6-055DED778CEE}" destId="{B4AED13F-1105-4AD3-9629-7DF5F51558E9}" srcOrd="4" destOrd="0" parTransId="{73D3ABE7-485E-49A4-BAC9-BF3977CD43AD}" sibTransId="{0BFBE4BF-6EE7-4A15-80B5-2CE5AB8A7DD0}"/>
    <dgm:cxn modelId="{029D6CDA-5B60-4B6C-95DA-F5D4348C6ED3}" type="presOf" srcId="{808A6787-9AF7-406D-9997-98A876E74E10}" destId="{AC385BEA-0221-4D10-8EED-2CCBD7C9FAD5}" srcOrd="0" destOrd="0" presId="urn:microsoft.com/office/officeart/2005/8/layout/vList3"/>
    <dgm:cxn modelId="{8FFA71E4-D6FD-4C5B-A5DC-FB537E7D0CEA}" srcId="{4B40A671-1231-4CFF-BDA6-055DED778CEE}" destId="{808A6787-9AF7-406D-9997-98A876E74E10}" srcOrd="6" destOrd="0" parTransId="{76C7EE43-68D0-42B6-910D-57770C3C3020}" sibTransId="{961D50CF-28F6-43CC-B511-AD2B43324EDA}"/>
    <dgm:cxn modelId="{B5B67115-A9FF-4A95-AC95-6D6D18BDC7DC}" srcId="{4B40A671-1231-4CFF-BDA6-055DED778CEE}" destId="{279EE1B4-5772-483B-A261-102CC3F73C14}" srcOrd="5" destOrd="0" parTransId="{01E4FD61-1CE3-4481-83A2-1EAB34979D8D}" sibTransId="{923E5453-865A-4F17-B247-192C6B481E5E}"/>
    <dgm:cxn modelId="{D38C6340-DEA7-4806-903A-D102FFDA344F}" type="presOf" srcId="{4B40A671-1231-4CFF-BDA6-055DED778CEE}" destId="{DA308F90-0472-4F24-B1C5-6A77589C827F}" srcOrd="0" destOrd="0" presId="urn:microsoft.com/office/officeart/2005/8/layout/vList3"/>
    <dgm:cxn modelId="{F9486E27-2496-4560-A2A5-19F84FDA2A1D}" type="presParOf" srcId="{DA308F90-0472-4F24-B1C5-6A77589C827F}" destId="{AAA4AEBC-8360-4500-8BA9-C8248ADC46B2}" srcOrd="0" destOrd="0" presId="urn:microsoft.com/office/officeart/2005/8/layout/vList3"/>
    <dgm:cxn modelId="{E7571CD7-7C3B-40DA-B7A6-C2474960013E}" type="presParOf" srcId="{AAA4AEBC-8360-4500-8BA9-C8248ADC46B2}" destId="{4F0ECE78-43AA-4E4A-8A24-9C0A988E939E}" srcOrd="0" destOrd="0" presId="urn:microsoft.com/office/officeart/2005/8/layout/vList3"/>
    <dgm:cxn modelId="{71680BAE-0AA2-4F4F-B589-B4E6B881A22E}" type="presParOf" srcId="{AAA4AEBC-8360-4500-8BA9-C8248ADC46B2}" destId="{FE5B8D5E-51EB-4DE2-BFC9-6F6827EDA23C}" srcOrd="1" destOrd="0" presId="urn:microsoft.com/office/officeart/2005/8/layout/vList3"/>
    <dgm:cxn modelId="{8F98332B-A4CC-46B6-8E92-FCF9B122BA0B}" type="presParOf" srcId="{DA308F90-0472-4F24-B1C5-6A77589C827F}" destId="{FC6C8CA2-49CF-46DC-BF53-39008042CB13}" srcOrd="1" destOrd="0" presId="urn:microsoft.com/office/officeart/2005/8/layout/vList3"/>
    <dgm:cxn modelId="{90FBBC9B-8254-421A-9E4F-9799F1B9528F}" type="presParOf" srcId="{DA308F90-0472-4F24-B1C5-6A77589C827F}" destId="{C183A899-EF98-409A-BF2E-DE48F6FD1914}" srcOrd="2" destOrd="0" presId="urn:microsoft.com/office/officeart/2005/8/layout/vList3"/>
    <dgm:cxn modelId="{6D1E20A8-B52D-48B1-AB71-91BA68BFA2B5}" type="presParOf" srcId="{C183A899-EF98-409A-BF2E-DE48F6FD1914}" destId="{5707A7D0-19CD-4816-B5FA-BB738CFE04DF}" srcOrd="0" destOrd="0" presId="urn:microsoft.com/office/officeart/2005/8/layout/vList3"/>
    <dgm:cxn modelId="{B98FE936-4C48-4B25-8C27-4B9A3FF21966}" type="presParOf" srcId="{C183A899-EF98-409A-BF2E-DE48F6FD1914}" destId="{F17BBABE-A7AA-4AAF-8474-DF5A2EBAB89F}" srcOrd="1" destOrd="0" presId="urn:microsoft.com/office/officeart/2005/8/layout/vList3"/>
    <dgm:cxn modelId="{687F5895-266A-4B22-A00A-F89538E14738}" type="presParOf" srcId="{DA308F90-0472-4F24-B1C5-6A77589C827F}" destId="{AA97F1C5-7C2D-4073-8CE6-70737FC2AEA3}" srcOrd="3" destOrd="0" presId="urn:microsoft.com/office/officeart/2005/8/layout/vList3"/>
    <dgm:cxn modelId="{23ACF99E-0E3D-4662-905B-6D7481AAB75B}" type="presParOf" srcId="{DA308F90-0472-4F24-B1C5-6A77589C827F}" destId="{CE96B595-5FB9-4759-9C90-3B6F3C0997F2}" srcOrd="4" destOrd="0" presId="urn:microsoft.com/office/officeart/2005/8/layout/vList3"/>
    <dgm:cxn modelId="{979CA72A-766B-4FD0-9D5E-55EA5EC81B95}" type="presParOf" srcId="{CE96B595-5FB9-4759-9C90-3B6F3C0997F2}" destId="{851DAA0C-8936-4B47-89B7-4F7885A1727B}" srcOrd="0" destOrd="0" presId="urn:microsoft.com/office/officeart/2005/8/layout/vList3"/>
    <dgm:cxn modelId="{3DBD0718-6C5F-4246-86B0-5A6E9A41A936}" type="presParOf" srcId="{CE96B595-5FB9-4759-9C90-3B6F3C0997F2}" destId="{C20ACC43-B3F8-4CDD-8FFC-B0E2AB4EAC0F}" srcOrd="1" destOrd="0" presId="urn:microsoft.com/office/officeart/2005/8/layout/vList3"/>
    <dgm:cxn modelId="{D89BDBBF-1025-4090-AFFE-C844B9EC82BA}" type="presParOf" srcId="{DA308F90-0472-4F24-B1C5-6A77589C827F}" destId="{48C8246B-3C0C-4275-9ABA-717CC6D21BD5}" srcOrd="5" destOrd="0" presId="urn:microsoft.com/office/officeart/2005/8/layout/vList3"/>
    <dgm:cxn modelId="{D54E2A7B-136B-43A7-858B-004E2826DACE}" type="presParOf" srcId="{DA308F90-0472-4F24-B1C5-6A77589C827F}" destId="{06E76CF3-7485-49F4-B8F7-A76EA462327E}" srcOrd="6" destOrd="0" presId="urn:microsoft.com/office/officeart/2005/8/layout/vList3"/>
    <dgm:cxn modelId="{29E96B3B-DABF-4AD9-9B59-BD9BE6D05C77}" type="presParOf" srcId="{06E76CF3-7485-49F4-B8F7-A76EA462327E}" destId="{4BB6B237-20D1-4DD5-9A59-B1984D3F8C56}" srcOrd="0" destOrd="0" presId="urn:microsoft.com/office/officeart/2005/8/layout/vList3"/>
    <dgm:cxn modelId="{84F5DC96-F34E-4BB7-8435-352ED2FF0558}" type="presParOf" srcId="{06E76CF3-7485-49F4-B8F7-A76EA462327E}" destId="{B23C1C7C-E799-4A82-80FB-1A86CAAF91A4}" srcOrd="1" destOrd="0" presId="urn:microsoft.com/office/officeart/2005/8/layout/vList3"/>
    <dgm:cxn modelId="{EC098115-ABDB-4501-9C30-6926513A8F44}" type="presParOf" srcId="{DA308F90-0472-4F24-B1C5-6A77589C827F}" destId="{7CACCAB8-40D6-4D37-8D49-13F864B4A0B8}" srcOrd="7" destOrd="0" presId="urn:microsoft.com/office/officeart/2005/8/layout/vList3"/>
    <dgm:cxn modelId="{92B8773F-9C2D-450C-AF5D-6EE4CC214F9D}" type="presParOf" srcId="{DA308F90-0472-4F24-B1C5-6A77589C827F}" destId="{E05CA85D-B756-436A-B257-D36F8E579153}" srcOrd="8" destOrd="0" presId="urn:microsoft.com/office/officeart/2005/8/layout/vList3"/>
    <dgm:cxn modelId="{2EB702AF-B156-4533-B190-3C5E47A3689B}" type="presParOf" srcId="{E05CA85D-B756-436A-B257-D36F8E579153}" destId="{0B3DBD49-0356-499A-99AB-34510D99B858}" srcOrd="0" destOrd="0" presId="urn:microsoft.com/office/officeart/2005/8/layout/vList3"/>
    <dgm:cxn modelId="{DEC240D3-CBAF-4B48-AF29-DFA6C0BD4D8C}" type="presParOf" srcId="{E05CA85D-B756-436A-B257-D36F8E579153}" destId="{032DB00E-6B7E-4CF3-8F38-40A4CB0D1FC4}" srcOrd="1" destOrd="0" presId="urn:microsoft.com/office/officeart/2005/8/layout/vList3"/>
    <dgm:cxn modelId="{D80533EF-8175-4741-9870-148219C97D7B}" type="presParOf" srcId="{DA308F90-0472-4F24-B1C5-6A77589C827F}" destId="{5D1693E0-D53E-402D-B0A3-92172E7F769A}" srcOrd="9" destOrd="0" presId="urn:microsoft.com/office/officeart/2005/8/layout/vList3"/>
    <dgm:cxn modelId="{26C97D8C-8F16-4E1B-8F50-C9C192E847C9}" type="presParOf" srcId="{DA308F90-0472-4F24-B1C5-6A77589C827F}" destId="{F2849664-495B-4CC4-862D-3DB32C609FB8}" srcOrd="10" destOrd="0" presId="urn:microsoft.com/office/officeart/2005/8/layout/vList3"/>
    <dgm:cxn modelId="{BCC9D948-9E66-4CD6-B6DB-F259A5532B40}" type="presParOf" srcId="{F2849664-495B-4CC4-862D-3DB32C609FB8}" destId="{C48B58EC-CE63-45E7-A5E3-9CC593465F57}" srcOrd="0" destOrd="0" presId="urn:microsoft.com/office/officeart/2005/8/layout/vList3"/>
    <dgm:cxn modelId="{35B8FA40-9CF4-4A17-BBBE-082C0DC97FE0}" type="presParOf" srcId="{F2849664-495B-4CC4-862D-3DB32C609FB8}" destId="{E7D5FCE4-1DEA-429A-82DB-F838A664EA8A}" srcOrd="1" destOrd="0" presId="urn:microsoft.com/office/officeart/2005/8/layout/vList3"/>
    <dgm:cxn modelId="{B8D4A068-1A61-43B9-A589-FB3E60DD8456}" type="presParOf" srcId="{DA308F90-0472-4F24-B1C5-6A77589C827F}" destId="{FDFDDAA8-D013-4F96-8A82-DB997423C0A6}" srcOrd="11" destOrd="0" presId="urn:microsoft.com/office/officeart/2005/8/layout/vList3"/>
    <dgm:cxn modelId="{5C09FFA3-B5A0-487F-82DD-CDCD8925688B}" type="presParOf" srcId="{DA308F90-0472-4F24-B1C5-6A77589C827F}" destId="{B9A426D9-51C7-4B1B-88CD-C648CEA04A3F}" srcOrd="12" destOrd="0" presId="urn:microsoft.com/office/officeart/2005/8/layout/vList3"/>
    <dgm:cxn modelId="{EA77E226-89FC-48E0-8D2B-9378D1806731}" type="presParOf" srcId="{B9A426D9-51C7-4B1B-88CD-C648CEA04A3F}" destId="{D72B9B21-5F07-4FD7-8F86-AD7786F802D0}" srcOrd="0" destOrd="0" presId="urn:microsoft.com/office/officeart/2005/8/layout/vList3"/>
    <dgm:cxn modelId="{54972567-0129-449E-A50A-BE5885985B42}" type="presParOf" srcId="{B9A426D9-51C7-4B1B-88CD-C648CEA04A3F}" destId="{AC385BEA-0221-4D10-8EED-2CCBD7C9FAD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B913FD-0633-44B7-9B8B-9245A733829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0DA070-CE0A-4D4F-B456-5994D2CB5B2B}">
      <dgm:prSet phldrT="[Текст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I.</a:t>
          </a:r>
          <a:endParaRPr lang="ru-RU" dirty="0"/>
        </a:p>
      </dgm:t>
    </dgm:pt>
    <dgm:pt modelId="{2B5088A3-3D85-449D-BF66-9DD3E5D1EA3C}" type="parTrans" cxnId="{FEB12D40-AA1D-4A5E-8ADE-8C820D5C652F}">
      <dgm:prSet/>
      <dgm:spPr/>
      <dgm:t>
        <a:bodyPr/>
        <a:lstStyle/>
        <a:p>
          <a:endParaRPr lang="ru-RU"/>
        </a:p>
      </dgm:t>
    </dgm:pt>
    <dgm:pt modelId="{610ACA31-387B-4AAA-84FD-00A36FD97D52}" type="sibTrans" cxnId="{FEB12D40-AA1D-4A5E-8ADE-8C820D5C652F}">
      <dgm:prSet/>
      <dgm:spPr/>
      <dgm:t>
        <a:bodyPr/>
        <a:lstStyle/>
        <a:p>
          <a:endParaRPr lang="ru-RU"/>
        </a:p>
      </dgm:t>
    </dgm:pt>
    <dgm:pt modelId="{0869162F-A504-4F95-8604-533A976E9023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" action="ppaction://noaction"/>
            </a:rPr>
            <a:t>По области отражаемых знаний</a:t>
          </a:r>
          <a:endParaRPr lang="ru-RU" dirty="0"/>
        </a:p>
      </dgm:t>
    </dgm:pt>
    <dgm:pt modelId="{91637C60-A08A-4D9A-AAE0-5FB207817B1A}" type="parTrans" cxnId="{1FC6CF9A-AC2A-4526-A655-843AFAD1671F}">
      <dgm:prSet/>
      <dgm:spPr/>
      <dgm:t>
        <a:bodyPr/>
        <a:lstStyle/>
        <a:p>
          <a:endParaRPr lang="ru-RU"/>
        </a:p>
      </dgm:t>
    </dgm:pt>
    <dgm:pt modelId="{1F99822F-35C3-4237-B329-1892428C65AD}" type="sibTrans" cxnId="{1FC6CF9A-AC2A-4526-A655-843AFAD1671F}">
      <dgm:prSet/>
      <dgm:spPr/>
      <dgm:t>
        <a:bodyPr/>
        <a:lstStyle/>
        <a:p>
          <a:endParaRPr lang="ru-RU"/>
        </a:p>
      </dgm:t>
    </dgm:pt>
    <dgm:pt modelId="{6C377008-3B19-4C9C-95BB-83F96688443B}">
      <dgm:prSet phldrT="[Текст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II.</a:t>
          </a:r>
          <a:endParaRPr lang="ru-RU" dirty="0"/>
        </a:p>
      </dgm:t>
    </dgm:pt>
    <dgm:pt modelId="{30C36067-CCE2-4E27-8931-732AEBB9698C}" type="parTrans" cxnId="{E458F9E9-1FE5-4C92-9564-11FAF6131297}">
      <dgm:prSet/>
      <dgm:spPr/>
      <dgm:t>
        <a:bodyPr/>
        <a:lstStyle/>
        <a:p>
          <a:endParaRPr lang="ru-RU"/>
        </a:p>
      </dgm:t>
    </dgm:pt>
    <dgm:pt modelId="{7390ECED-3109-4709-A49B-84C75329AFD8}" type="sibTrans" cxnId="{E458F9E9-1FE5-4C92-9564-11FAF6131297}">
      <dgm:prSet/>
      <dgm:spPr/>
      <dgm:t>
        <a:bodyPr/>
        <a:lstStyle/>
        <a:p>
          <a:endParaRPr lang="ru-RU"/>
        </a:p>
      </dgm:t>
    </dgm:pt>
    <dgm:pt modelId="{5432D628-E0A4-4274-B587-05E5D495BD25}">
      <dgm:prSet phldrT="[Текст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III.</a:t>
          </a:r>
          <a:endParaRPr lang="ru-RU" dirty="0"/>
        </a:p>
      </dgm:t>
    </dgm:pt>
    <dgm:pt modelId="{3572E060-4AE2-4A99-8E63-FA0FE1FD77FF}" type="parTrans" cxnId="{2D76ACD2-4217-4CD6-AD71-7F4D20D49A83}">
      <dgm:prSet/>
      <dgm:spPr/>
      <dgm:t>
        <a:bodyPr/>
        <a:lstStyle/>
        <a:p>
          <a:endParaRPr lang="ru-RU"/>
        </a:p>
      </dgm:t>
    </dgm:pt>
    <dgm:pt modelId="{8BAE0DB6-0717-478B-B4F4-C813FADEDAF1}" type="sibTrans" cxnId="{2D76ACD2-4217-4CD6-AD71-7F4D20D49A83}">
      <dgm:prSet/>
      <dgm:spPr/>
      <dgm:t>
        <a:bodyPr/>
        <a:lstStyle/>
        <a:p>
          <a:endParaRPr lang="ru-RU"/>
        </a:p>
      </dgm:t>
    </dgm:pt>
    <dgm:pt modelId="{35AF557C-3B95-449E-97C7-0DA34E985C2F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rId1" action="ppaction://hlinksldjump"/>
            </a:rPr>
            <a:t>По отношению к окружающему миру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58C651-7960-4B04-8FE2-6DDC4A7F607D}" type="parTrans" cxnId="{743221F5-6DC7-4599-A562-DD7210712D81}">
      <dgm:prSet/>
      <dgm:spPr/>
      <dgm:t>
        <a:bodyPr/>
        <a:lstStyle/>
        <a:p>
          <a:endParaRPr lang="ru-RU"/>
        </a:p>
      </dgm:t>
    </dgm:pt>
    <dgm:pt modelId="{8AD6EB72-0E2A-416B-A4D0-0FB158CF3D83}" type="sibTrans" cxnId="{743221F5-6DC7-4599-A562-DD7210712D81}">
      <dgm:prSet/>
      <dgm:spPr/>
      <dgm:t>
        <a:bodyPr/>
        <a:lstStyle/>
        <a:p>
          <a:endParaRPr lang="ru-RU"/>
        </a:p>
      </dgm:t>
    </dgm:pt>
    <dgm:pt modelId="{9C53FD81-6D85-4053-A9BE-81ED8F4AFACB}">
      <dgm:prSet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rId2" action="ppaction://hlinksldjump"/>
            </a:rPr>
            <a:t>По объему и по содержанию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FA4099-7213-431F-B294-847DE6835587}" type="parTrans" cxnId="{C8A71029-C99C-428E-8777-EBCA13F86FB2}">
      <dgm:prSet/>
      <dgm:spPr/>
      <dgm:t>
        <a:bodyPr/>
        <a:lstStyle/>
        <a:p>
          <a:endParaRPr lang="ru-RU"/>
        </a:p>
      </dgm:t>
    </dgm:pt>
    <dgm:pt modelId="{E5001134-06A3-4964-88C6-B3A0DA90B1C8}" type="sibTrans" cxnId="{C8A71029-C99C-428E-8777-EBCA13F86FB2}">
      <dgm:prSet/>
      <dgm:spPr/>
      <dgm:t>
        <a:bodyPr/>
        <a:lstStyle/>
        <a:p>
          <a:endParaRPr lang="ru-RU"/>
        </a:p>
      </dgm:t>
    </dgm:pt>
    <dgm:pt modelId="{E53291B1-162F-400D-B836-F96676A107BF}" type="pres">
      <dgm:prSet presAssocID="{8BB913FD-0633-44B7-9B8B-9245A733829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C8AAA1-F776-4AE5-80F3-9F099F60E6BD}" type="pres">
      <dgm:prSet presAssocID="{840DA070-CE0A-4D4F-B456-5994D2CB5B2B}" presName="composite" presStyleCnt="0"/>
      <dgm:spPr/>
    </dgm:pt>
    <dgm:pt modelId="{B95EC9C1-6493-40E2-AC85-68EEA4F0DA62}" type="pres">
      <dgm:prSet presAssocID="{840DA070-CE0A-4D4F-B456-5994D2CB5B2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D9AC7-80A2-44AA-B0AE-D206FE9E3CC7}" type="pres">
      <dgm:prSet presAssocID="{840DA070-CE0A-4D4F-B456-5994D2CB5B2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4A82E7-4AFA-4652-9440-C58D40F9E42F}" type="pres">
      <dgm:prSet presAssocID="{610ACA31-387B-4AAA-84FD-00A36FD97D52}" presName="sp" presStyleCnt="0"/>
      <dgm:spPr/>
    </dgm:pt>
    <dgm:pt modelId="{13FC349D-8753-4B68-92CB-F5E017851CC5}" type="pres">
      <dgm:prSet presAssocID="{6C377008-3B19-4C9C-95BB-83F96688443B}" presName="composite" presStyleCnt="0"/>
      <dgm:spPr/>
    </dgm:pt>
    <dgm:pt modelId="{D81907B5-9066-43EA-9D1B-9614BE80DFBC}" type="pres">
      <dgm:prSet presAssocID="{6C377008-3B19-4C9C-95BB-83F96688443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EDB6A3-AE2F-4640-9416-851DBBD613F6}" type="pres">
      <dgm:prSet presAssocID="{6C377008-3B19-4C9C-95BB-83F96688443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017A04-4FE2-4701-A9F0-7F8BC44781AD}" type="pres">
      <dgm:prSet presAssocID="{7390ECED-3109-4709-A49B-84C75329AFD8}" presName="sp" presStyleCnt="0"/>
      <dgm:spPr/>
    </dgm:pt>
    <dgm:pt modelId="{9351F706-78D0-4D63-BEF2-7E04E43CEE9C}" type="pres">
      <dgm:prSet presAssocID="{5432D628-E0A4-4274-B587-05E5D495BD25}" presName="composite" presStyleCnt="0"/>
      <dgm:spPr/>
    </dgm:pt>
    <dgm:pt modelId="{5147E1CC-EECC-4F56-BB2B-B65CCD6A40E0}" type="pres">
      <dgm:prSet presAssocID="{5432D628-E0A4-4274-B587-05E5D495BD2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807ED3-00DA-4758-B1B3-890ADE230008}" type="pres">
      <dgm:prSet presAssocID="{5432D628-E0A4-4274-B587-05E5D495BD2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A71029-C99C-428E-8777-EBCA13F86FB2}" srcId="{6C377008-3B19-4C9C-95BB-83F96688443B}" destId="{9C53FD81-6D85-4053-A9BE-81ED8F4AFACB}" srcOrd="0" destOrd="0" parTransId="{72FA4099-7213-431F-B294-847DE6835587}" sibTransId="{E5001134-06A3-4964-88C6-B3A0DA90B1C8}"/>
    <dgm:cxn modelId="{FEB12D40-AA1D-4A5E-8ADE-8C820D5C652F}" srcId="{8BB913FD-0633-44B7-9B8B-9245A733829B}" destId="{840DA070-CE0A-4D4F-B456-5994D2CB5B2B}" srcOrd="0" destOrd="0" parTransId="{2B5088A3-3D85-449D-BF66-9DD3E5D1EA3C}" sibTransId="{610ACA31-387B-4AAA-84FD-00A36FD97D52}"/>
    <dgm:cxn modelId="{4DDAC275-B58A-49DB-B71D-C6797951DD66}" type="presOf" srcId="{0869162F-A504-4F95-8604-533A976E9023}" destId="{E54D9AC7-80A2-44AA-B0AE-D206FE9E3CC7}" srcOrd="0" destOrd="0" presId="urn:microsoft.com/office/officeart/2005/8/layout/chevron2"/>
    <dgm:cxn modelId="{50B577CD-62D7-4C9B-B6FB-C9AC45CBE066}" type="presOf" srcId="{35AF557C-3B95-449E-97C7-0DA34E985C2F}" destId="{58807ED3-00DA-4758-B1B3-890ADE230008}" srcOrd="0" destOrd="0" presId="urn:microsoft.com/office/officeart/2005/8/layout/chevron2"/>
    <dgm:cxn modelId="{D4453487-09A5-40F8-8371-FB50E563EC8F}" type="presOf" srcId="{6C377008-3B19-4C9C-95BB-83F96688443B}" destId="{D81907B5-9066-43EA-9D1B-9614BE80DFBC}" srcOrd="0" destOrd="0" presId="urn:microsoft.com/office/officeart/2005/8/layout/chevron2"/>
    <dgm:cxn modelId="{1FC6CF9A-AC2A-4526-A655-843AFAD1671F}" srcId="{840DA070-CE0A-4D4F-B456-5994D2CB5B2B}" destId="{0869162F-A504-4F95-8604-533A976E9023}" srcOrd="0" destOrd="0" parTransId="{91637C60-A08A-4D9A-AAE0-5FB207817B1A}" sibTransId="{1F99822F-35C3-4237-B329-1892428C65AD}"/>
    <dgm:cxn modelId="{5D17B04F-F1E3-412D-9532-4805F05CBCA1}" type="presOf" srcId="{840DA070-CE0A-4D4F-B456-5994D2CB5B2B}" destId="{B95EC9C1-6493-40E2-AC85-68EEA4F0DA62}" srcOrd="0" destOrd="0" presId="urn:microsoft.com/office/officeart/2005/8/layout/chevron2"/>
    <dgm:cxn modelId="{2D76ACD2-4217-4CD6-AD71-7F4D20D49A83}" srcId="{8BB913FD-0633-44B7-9B8B-9245A733829B}" destId="{5432D628-E0A4-4274-B587-05E5D495BD25}" srcOrd="2" destOrd="0" parTransId="{3572E060-4AE2-4A99-8E63-FA0FE1FD77FF}" sibTransId="{8BAE0DB6-0717-478B-B4F4-C813FADEDAF1}"/>
    <dgm:cxn modelId="{E458F9E9-1FE5-4C92-9564-11FAF6131297}" srcId="{8BB913FD-0633-44B7-9B8B-9245A733829B}" destId="{6C377008-3B19-4C9C-95BB-83F96688443B}" srcOrd="1" destOrd="0" parTransId="{30C36067-CCE2-4E27-8931-732AEBB9698C}" sibTransId="{7390ECED-3109-4709-A49B-84C75329AFD8}"/>
    <dgm:cxn modelId="{743221F5-6DC7-4599-A562-DD7210712D81}" srcId="{5432D628-E0A4-4274-B587-05E5D495BD25}" destId="{35AF557C-3B95-449E-97C7-0DA34E985C2F}" srcOrd="0" destOrd="0" parTransId="{1158C651-7960-4B04-8FE2-6DDC4A7F607D}" sibTransId="{8AD6EB72-0E2A-416B-A4D0-0FB158CF3D83}"/>
    <dgm:cxn modelId="{4B7F0F47-6C51-418A-AD9B-56C538EA6916}" type="presOf" srcId="{9C53FD81-6D85-4053-A9BE-81ED8F4AFACB}" destId="{81EDB6A3-AE2F-4640-9416-851DBBD613F6}" srcOrd="0" destOrd="0" presId="urn:microsoft.com/office/officeart/2005/8/layout/chevron2"/>
    <dgm:cxn modelId="{97F3C109-18C2-44BA-9F89-3DF6224B9B72}" type="presOf" srcId="{5432D628-E0A4-4274-B587-05E5D495BD25}" destId="{5147E1CC-EECC-4F56-BB2B-B65CCD6A40E0}" srcOrd="0" destOrd="0" presId="urn:microsoft.com/office/officeart/2005/8/layout/chevron2"/>
    <dgm:cxn modelId="{7E3D47FA-0C08-4FE5-AF15-0B66084F83E0}" type="presOf" srcId="{8BB913FD-0633-44B7-9B8B-9245A733829B}" destId="{E53291B1-162F-400D-B836-F96676A107BF}" srcOrd="0" destOrd="0" presId="urn:microsoft.com/office/officeart/2005/8/layout/chevron2"/>
    <dgm:cxn modelId="{10F7D5E4-3247-41F4-9B2A-2D817FFE0A3C}" type="presParOf" srcId="{E53291B1-162F-400D-B836-F96676A107BF}" destId="{A6C8AAA1-F776-4AE5-80F3-9F099F60E6BD}" srcOrd="0" destOrd="0" presId="urn:microsoft.com/office/officeart/2005/8/layout/chevron2"/>
    <dgm:cxn modelId="{5D748263-826B-4FE2-848B-A9ED7AA1A063}" type="presParOf" srcId="{A6C8AAA1-F776-4AE5-80F3-9F099F60E6BD}" destId="{B95EC9C1-6493-40E2-AC85-68EEA4F0DA62}" srcOrd="0" destOrd="0" presId="urn:microsoft.com/office/officeart/2005/8/layout/chevron2"/>
    <dgm:cxn modelId="{57C41F38-AEC4-4DAA-BD10-800CC465EA6A}" type="presParOf" srcId="{A6C8AAA1-F776-4AE5-80F3-9F099F60E6BD}" destId="{E54D9AC7-80A2-44AA-B0AE-D206FE9E3CC7}" srcOrd="1" destOrd="0" presId="urn:microsoft.com/office/officeart/2005/8/layout/chevron2"/>
    <dgm:cxn modelId="{0069B9F0-DB1A-4F95-AA18-7C3227752F5E}" type="presParOf" srcId="{E53291B1-162F-400D-B836-F96676A107BF}" destId="{0B4A82E7-4AFA-4652-9440-C58D40F9E42F}" srcOrd="1" destOrd="0" presId="urn:microsoft.com/office/officeart/2005/8/layout/chevron2"/>
    <dgm:cxn modelId="{A83AD5B2-866B-4181-990A-D98DA0EB68FE}" type="presParOf" srcId="{E53291B1-162F-400D-B836-F96676A107BF}" destId="{13FC349D-8753-4B68-92CB-F5E017851CC5}" srcOrd="2" destOrd="0" presId="urn:microsoft.com/office/officeart/2005/8/layout/chevron2"/>
    <dgm:cxn modelId="{4392E4C2-A4A7-4D75-8A17-252526CD897B}" type="presParOf" srcId="{13FC349D-8753-4B68-92CB-F5E017851CC5}" destId="{D81907B5-9066-43EA-9D1B-9614BE80DFBC}" srcOrd="0" destOrd="0" presId="urn:microsoft.com/office/officeart/2005/8/layout/chevron2"/>
    <dgm:cxn modelId="{8FD88CC0-B0FB-465B-A933-22FA54B96250}" type="presParOf" srcId="{13FC349D-8753-4B68-92CB-F5E017851CC5}" destId="{81EDB6A3-AE2F-4640-9416-851DBBD613F6}" srcOrd="1" destOrd="0" presId="urn:microsoft.com/office/officeart/2005/8/layout/chevron2"/>
    <dgm:cxn modelId="{962982E8-2ADA-4BFB-8F79-D0042E498ABB}" type="presParOf" srcId="{E53291B1-162F-400D-B836-F96676A107BF}" destId="{E0017A04-4FE2-4701-A9F0-7F8BC44781AD}" srcOrd="3" destOrd="0" presId="urn:microsoft.com/office/officeart/2005/8/layout/chevron2"/>
    <dgm:cxn modelId="{E456C180-2FD2-411D-A04E-9C3B6E4A10EA}" type="presParOf" srcId="{E53291B1-162F-400D-B836-F96676A107BF}" destId="{9351F706-78D0-4D63-BEF2-7E04E43CEE9C}" srcOrd="4" destOrd="0" presId="urn:microsoft.com/office/officeart/2005/8/layout/chevron2"/>
    <dgm:cxn modelId="{8F38AF3C-AB48-48FE-865C-FEA636B8AF55}" type="presParOf" srcId="{9351F706-78D0-4D63-BEF2-7E04E43CEE9C}" destId="{5147E1CC-EECC-4F56-BB2B-B65CCD6A40E0}" srcOrd="0" destOrd="0" presId="urn:microsoft.com/office/officeart/2005/8/layout/chevron2"/>
    <dgm:cxn modelId="{9FD34414-ED42-4C78-B5B8-1A4703D227DA}" type="presParOf" srcId="{9351F706-78D0-4D63-BEF2-7E04E43CEE9C}" destId="{58807ED3-00DA-4758-B1B3-890ADE23000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928625-1C1C-4A46-8A16-16D0896F5A7E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6A39D205-8797-412B-9373-C8CDF67D015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hlinkClick xmlns:r="http://schemas.openxmlformats.org/officeDocument/2006/relationships" r:id="rId1" action="ppaction://hlinksldjump"/>
            </a:rPr>
            <a:t>Биологические</a:t>
          </a:r>
          <a:endParaRPr lang="ru-RU" dirty="0">
            <a:solidFill>
              <a:schemeClr val="tx1"/>
            </a:solidFill>
          </a:endParaRPr>
        </a:p>
      </dgm:t>
    </dgm:pt>
    <dgm:pt modelId="{931E8E37-0B70-4320-AE75-9E459DD16C55}" type="parTrans" cxnId="{002066E1-F719-4CAC-8682-C6345A2CE453}">
      <dgm:prSet/>
      <dgm:spPr/>
      <dgm:t>
        <a:bodyPr/>
        <a:lstStyle/>
        <a:p>
          <a:endParaRPr lang="ru-RU"/>
        </a:p>
      </dgm:t>
    </dgm:pt>
    <dgm:pt modelId="{1CD5020F-71E7-45B0-ABA9-399BA4756570}" type="sibTrans" cxnId="{002066E1-F719-4CAC-8682-C6345A2CE453}">
      <dgm:prSet/>
      <dgm:spPr/>
      <dgm:t>
        <a:bodyPr/>
        <a:lstStyle/>
        <a:p>
          <a:endParaRPr lang="ru-RU"/>
        </a:p>
      </dgm:t>
    </dgm:pt>
    <dgm:pt modelId="{F9DB8063-6FEB-4B1A-91C1-16AC0E1C5E6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Географические</a:t>
          </a:r>
          <a:endParaRPr lang="ru-RU" dirty="0">
            <a:solidFill>
              <a:schemeClr val="tx1"/>
            </a:solidFill>
          </a:endParaRPr>
        </a:p>
      </dgm:t>
    </dgm:pt>
    <dgm:pt modelId="{9C6C5FFC-D834-4926-B5DB-F0125DCDE2C4}" type="parTrans" cxnId="{6B42452E-11AB-469D-8676-6B09CBF0261E}">
      <dgm:prSet/>
      <dgm:spPr/>
      <dgm:t>
        <a:bodyPr/>
        <a:lstStyle/>
        <a:p>
          <a:endParaRPr lang="ru-RU"/>
        </a:p>
      </dgm:t>
    </dgm:pt>
    <dgm:pt modelId="{5A6B5D87-5CF3-4A94-A70D-CC7CC45DA6D0}" type="sibTrans" cxnId="{6B42452E-11AB-469D-8676-6B09CBF0261E}">
      <dgm:prSet/>
      <dgm:spPr/>
      <dgm:t>
        <a:bodyPr/>
        <a:lstStyle/>
        <a:p>
          <a:endParaRPr lang="ru-RU"/>
        </a:p>
      </dgm:t>
    </dgm:pt>
    <dgm:pt modelId="{9C7E361E-5223-4C17-B9E0-FB3CB621E48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Геологические</a:t>
          </a:r>
          <a:endParaRPr lang="ru-RU" dirty="0">
            <a:solidFill>
              <a:schemeClr val="tx1"/>
            </a:solidFill>
          </a:endParaRPr>
        </a:p>
      </dgm:t>
    </dgm:pt>
    <dgm:pt modelId="{6F81E225-A08A-4B54-B0AE-D527D883A7E8}" type="parTrans" cxnId="{147D30D4-A4E7-468C-801B-AA3FDC1F27D1}">
      <dgm:prSet/>
      <dgm:spPr/>
      <dgm:t>
        <a:bodyPr/>
        <a:lstStyle/>
        <a:p>
          <a:endParaRPr lang="ru-RU"/>
        </a:p>
      </dgm:t>
    </dgm:pt>
    <dgm:pt modelId="{4FFCB237-0F44-4C5D-A846-E88239F433D2}" type="sibTrans" cxnId="{147D30D4-A4E7-468C-801B-AA3FDC1F27D1}">
      <dgm:prSet/>
      <dgm:spPr/>
      <dgm:t>
        <a:bodyPr/>
        <a:lstStyle/>
        <a:p>
          <a:endParaRPr lang="ru-RU"/>
        </a:p>
      </dgm:t>
    </dgm:pt>
    <dgm:pt modelId="{0772C999-E1C2-4756-9C63-E3F2D9CFA5A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Физические</a:t>
          </a:r>
          <a:endParaRPr lang="ru-RU" dirty="0">
            <a:solidFill>
              <a:schemeClr val="tx1"/>
            </a:solidFill>
          </a:endParaRPr>
        </a:p>
      </dgm:t>
    </dgm:pt>
    <dgm:pt modelId="{09335A52-9492-4050-A5A8-2B5DA40798DE}" type="parTrans" cxnId="{2DE32755-5A99-43B0-8F25-B42E909EC914}">
      <dgm:prSet/>
      <dgm:spPr/>
      <dgm:t>
        <a:bodyPr/>
        <a:lstStyle/>
        <a:p>
          <a:endParaRPr lang="ru-RU"/>
        </a:p>
      </dgm:t>
    </dgm:pt>
    <dgm:pt modelId="{FE3B2A83-F1FC-4198-82FA-2E22D2CE2E75}" type="sibTrans" cxnId="{2DE32755-5A99-43B0-8F25-B42E909EC914}">
      <dgm:prSet/>
      <dgm:spPr/>
      <dgm:t>
        <a:bodyPr/>
        <a:lstStyle/>
        <a:p>
          <a:endParaRPr lang="ru-RU"/>
        </a:p>
      </dgm:t>
    </dgm:pt>
    <dgm:pt modelId="{5B231118-F390-472F-A22A-08A1876A273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Химические</a:t>
          </a:r>
          <a:endParaRPr lang="ru-RU" dirty="0">
            <a:solidFill>
              <a:schemeClr val="tx1"/>
            </a:solidFill>
          </a:endParaRPr>
        </a:p>
      </dgm:t>
    </dgm:pt>
    <dgm:pt modelId="{6B4D8677-781A-4B20-8904-1E7E2757C314}" type="parTrans" cxnId="{6055A117-F99D-436F-9BBF-B516B85C95CC}">
      <dgm:prSet/>
      <dgm:spPr/>
      <dgm:t>
        <a:bodyPr/>
        <a:lstStyle/>
        <a:p>
          <a:endParaRPr lang="ru-RU"/>
        </a:p>
      </dgm:t>
    </dgm:pt>
    <dgm:pt modelId="{F85F10D7-B3D1-47DB-88A9-70D0F1819945}" type="sibTrans" cxnId="{6055A117-F99D-436F-9BBF-B516B85C95CC}">
      <dgm:prSet/>
      <dgm:spPr/>
      <dgm:t>
        <a:bodyPr/>
        <a:lstStyle/>
        <a:p>
          <a:endParaRPr lang="ru-RU"/>
        </a:p>
      </dgm:t>
    </dgm:pt>
    <dgm:pt modelId="{C4F91C79-5C27-4E75-9058-98B4ED3F0DE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Астрономические</a:t>
          </a:r>
          <a:endParaRPr lang="ru-RU" dirty="0">
            <a:solidFill>
              <a:schemeClr val="tx1"/>
            </a:solidFill>
          </a:endParaRPr>
        </a:p>
      </dgm:t>
    </dgm:pt>
    <dgm:pt modelId="{D21F029C-FDDE-4640-A22D-DCDAC3866CFC}" type="parTrans" cxnId="{760E7F0C-D30E-457D-BD58-6A39EB40D1CF}">
      <dgm:prSet/>
      <dgm:spPr/>
      <dgm:t>
        <a:bodyPr/>
        <a:lstStyle/>
        <a:p>
          <a:endParaRPr lang="ru-RU"/>
        </a:p>
      </dgm:t>
    </dgm:pt>
    <dgm:pt modelId="{A7A5280C-B895-4DD1-B1AE-80593722BB3B}" type="sibTrans" cxnId="{760E7F0C-D30E-457D-BD58-6A39EB40D1CF}">
      <dgm:prSet/>
      <dgm:spPr/>
      <dgm:t>
        <a:bodyPr/>
        <a:lstStyle/>
        <a:p>
          <a:endParaRPr lang="ru-RU"/>
        </a:p>
      </dgm:t>
    </dgm:pt>
    <dgm:pt modelId="{CDB4F923-6AD6-4C51-AF94-519A5A1C5AED}" type="pres">
      <dgm:prSet presAssocID="{83928625-1C1C-4A46-8A16-16D0896F5A7E}" presName="linearFlow" presStyleCnt="0">
        <dgm:presLayoutVars>
          <dgm:dir/>
          <dgm:resizeHandles val="exact"/>
        </dgm:presLayoutVars>
      </dgm:prSet>
      <dgm:spPr/>
    </dgm:pt>
    <dgm:pt modelId="{9D440234-2D56-432A-9FE9-BF283DF0BBCC}" type="pres">
      <dgm:prSet presAssocID="{6A39D205-8797-412B-9373-C8CDF67D015C}" presName="composite" presStyleCnt="0"/>
      <dgm:spPr/>
    </dgm:pt>
    <dgm:pt modelId="{D1511347-5487-4C10-AEFD-47CD29C0D745}" type="pres">
      <dgm:prSet presAssocID="{6A39D205-8797-412B-9373-C8CDF67D015C}" presName="imgShp" presStyleLbl="fgImgPlace1" presStyleIdx="0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7D2BF0F-0687-4920-8316-DA9F975D8E4F}" type="pres">
      <dgm:prSet presAssocID="{6A39D205-8797-412B-9373-C8CDF67D015C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83DB22-69D3-4531-9542-9509EA079257}" type="pres">
      <dgm:prSet presAssocID="{1CD5020F-71E7-45B0-ABA9-399BA4756570}" presName="spacing" presStyleCnt="0"/>
      <dgm:spPr/>
    </dgm:pt>
    <dgm:pt modelId="{2D8CDE6A-B4B5-4025-BC45-385A96AD3515}" type="pres">
      <dgm:prSet presAssocID="{F9DB8063-6FEB-4B1A-91C1-16AC0E1C5E60}" presName="composite" presStyleCnt="0"/>
      <dgm:spPr/>
    </dgm:pt>
    <dgm:pt modelId="{C0F25359-0C42-4244-82D3-7A214A35CF87}" type="pres">
      <dgm:prSet presAssocID="{F9DB8063-6FEB-4B1A-91C1-16AC0E1C5E60}" presName="imgShp" presStyleLbl="fgImgPlace1" presStyleIdx="1" presStyleCnt="6" custScaleX="12737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48C1987-AF6A-4BC0-A25D-A82F6360B247}" type="pres">
      <dgm:prSet presAssocID="{F9DB8063-6FEB-4B1A-91C1-16AC0E1C5E60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9C5D97-3808-485A-A84A-5F470C841781}" type="pres">
      <dgm:prSet presAssocID="{5A6B5D87-5CF3-4A94-A70D-CC7CC45DA6D0}" presName="spacing" presStyleCnt="0"/>
      <dgm:spPr/>
    </dgm:pt>
    <dgm:pt modelId="{DF621A43-502E-4243-8482-F44573BFB635}" type="pres">
      <dgm:prSet presAssocID="{9C7E361E-5223-4C17-B9E0-FB3CB621E48D}" presName="composite" presStyleCnt="0"/>
      <dgm:spPr/>
    </dgm:pt>
    <dgm:pt modelId="{6F686538-09FC-4005-939B-9541B673F4C4}" type="pres">
      <dgm:prSet presAssocID="{9C7E361E-5223-4C17-B9E0-FB3CB621E48D}" presName="imgShp" presStyleLbl="fgImgPlace1" presStyleIdx="2" presStyleCnt="6" custScaleX="148313" custScaleY="130823" custLinFactY="100000" custLinFactNeighborX="-37740" custLinFactNeighborY="15893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2CE9EF3D-F0C7-4D8F-885F-646DAC5BB8A0}" type="pres">
      <dgm:prSet presAssocID="{9C7E361E-5223-4C17-B9E0-FB3CB621E48D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0C9538-9FAE-4DAB-853E-ACBA9BF4F4AE}" type="pres">
      <dgm:prSet presAssocID="{4FFCB237-0F44-4C5D-A846-E88239F433D2}" presName="spacing" presStyleCnt="0"/>
      <dgm:spPr/>
    </dgm:pt>
    <dgm:pt modelId="{C106D35E-BD3F-430F-99FC-DDCE078432D8}" type="pres">
      <dgm:prSet presAssocID="{0772C999-E1C2-4756-9C63-E3F2D9CFA5AD}" presName="composite" presStyleCnt="0"/>
      <dgm:spPr/>
    </dgm:pt>
    <dgm:pt modelId="{666E08F9-44D6-4DF2-B26C-E3BAB18A0E08}" type="pres">
      <dgm:prSet presAssocID="{0772C999-E1C2-4756-9C63-E3F2D9CFA5AD}" presName="imgShp" presStyleLbl="fgImgPlace1" presStyleIdx="3" presStyleCnt="6" custScaleX="106540" custLinFactNeighborX="-16691" custLinFactNeighborY="-1226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B8029217-8CA2-4018-B38A-492EF16B4BA4}" type="pres">
      <dgm:prSet presAssocID="{0772C999-E1C2-4756-9C63-E3F2D9CFA5AD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826E6-E13B-4D9E-984F-5F6DD1D042A6}" type="pres">
      <dgm:prSet presAssocID="{FE3B2A83-F1FC-4198-82FA-2E22D2CE2E75}" presName="spacing" presStyleCnt="0"/>
      <dgm:spPr/>
    </dgm:pt>
    <dgm:pt modelId="{62367BC2-EE76-4ED0-B8FB-3358AC5E46DA}" type="pres">
      <dgm:prSet presAssocID="{5B231118-F390-472F-A22A-08A1876A2730}" presName="composite" presStyleCnt="0"/>
      <dgm:spPr/>
    </dgm:pt>
    <dgm:pt modelId="{C6EAF13A-C29E-40D4-8246-8BAD81BFA5D7}" type="pres">
      <dgm:prSet presAssocID="{5B231118-F390-472F-A22A-08A1876A2730}" presName="imgShp" presStyleLbl="fgImgPlace1" presStyleIdx="4" presStyleCnt="6" custScaleX="98081" custLinFactY="-100000" custLinFactNeighborX="15569" custLinFactNeighborY="-182244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ADAEFFAF-803B-4E4F-9905-A27D4AEF28CB}" type="pres">
      <dgm:prSet presAssocID="{5B231118-F390-472F-A22A-08A1876A2730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51ED3F-F50F-42C2-9F85-23F08FCEE6F6}" type="pres">
      <dgm:prSet presAssocID="{F85F10D7-B3D1-47DB-88A9-70D0F1819945}" presName="spacing" presStyleCnt="0"/>
      <dgm:spPr/>
    </dgm:pt>
    <dgm:pt modelId="{75C2180B-5C72-4029-BCFF-40A9A31E1246}" type="pres">
      <dgm:prSet presAssocID="{C4F91C79-5C27-4E75-9058-98B4ED3F0DE0}" presName="composite" presStyleCnt="0"/>
      <dgm:spPr/>
    </dgm:pt>
    <dgm:pt modelId="{1B4FEE16-E62E-4495-9FB4-BB929E8FF0C5}" type="pres">
      <dgm:prSet presAssocID="{C4F91C79-5C27-4E75-9058-98B4ED3F0DE0}" presName="imgShp" presStyleLbl="fgImgPlace1" presStyleIdx="5" presStyleCnt="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5800E15F-6E73-4E41-8884-570C8EC08AF2}" type="pres">
      <dgm:prSet presAssocID="{C4F91C79-5C27-4E75-9058-98B4ED3F0DE0}" presName="txShp" presStyleLbl="node1" presStyleIdx="5" presStyleCnt="6" custAng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2066E1-F719-4CAC-8682-C6345A2CE453}" srcId="{83928625-1C1C-4A46-8A16-16D0896F5A7E}" destId="{6A39D205-8797-412B-9373-C8CDF67D015C}" srcOrd="0" destOrd="0" parTransId="{931E8E37-0B70-4320-AE75-9E459DD16C55}" sibTransId="{1CD5020F-71E7-45B0-ABA9-399BA4756570}"/>
    <dgm:cxn modelId="{760E7F0C-D30E-457D-BD58-6A39EB40D1CF}" srcId="{83928625-1C1C-4A46-8A16-16D0896F5A7E}" destId="{C4F91C79-5C27-4E75-9058-98B4ED3F0DE0}" srcOrd="5" destOrd="0" parTransId="{D21F029C-FDDE-4640-A22D-DCDAC3866CFC}" sibTransId="{A7A5280C-B895-4DD1-B1AE-80593722BB3B}"/>
    <dgm:cxn modelId="{037EB525-438E-4EA3-A7F2-92D1A1D7E689}" type="presOf" srcId="{C4F91C79-5C27-4E75-9058-98B4ED3F0DE0}" destId="{5800E15F-6E73-4E41-8884-570C8EC08AF2}" srcOrd="0" destOrd="0" presId="urn:microsoft.com/office/officeart/2005/8/layout/vList3"/>
    <dgm:cxn modelId="{01847F32-2C0A-49C6-8273-99531B7298DF}" type="presOf" srcId="{6A39D205-8797-412B-9373-C8CDF67D015C}" destId="{27D2BF0F-0687-4920-8316-DA9F975D8E4F}" srcOrd="0" destOrd="0" presId="urn:microsoft.com/office/officeart/2005/8/layout/vList3"/>
    <dgm:cxn modelId="{147D30D4-A4E7-468C-801B-AA3FDC1F27D1}" srcId="{83928625-1C1C-4A46-8A16-16D0896F5A7E}" destId="{9C7E361E-5223-4C17-B9E0-FB3CB621E48D}" srcOrd="2" destOrd="0" parTransId="{6F81E225-A08A-4B54-B0AE-D527D883A7E8}" sibTransId="{4FFCB237-0F44-4C5D-A846-E88239F433D2}"/>
    <dgm:cxn modelId="{2A35DA71-30C3-4780-AD51-E3ABDBCB7A00}" type="presOf" srcId="{5B231118-F390-472F-A22A-08A1876A2730}" destId="{ADAEFFAF-803B-4E4F-9905-A27D4AEF28CB}" srcOrd="0" destOrd="0" presId="urn:microsoft.com/office/officeart/2005/8/layout/vList3"/>
    <dgm:cxn modelId="{6055A117-F99D-436F-9BBF-B516B85C95CC}" srcId="{83928625-1C1C-4A46-8A16-16D0896F5A7E}" destId="{5B231118-F390-472F-A22A-08A1876A2730}" srcOrd="4" destOrd="0" parTransId="{6B4D8677-781A-4B20-8904-1E7E2757C314}" sibTransId="{F85F10D7-B3D1-47DB-88A9-70D0F1819945}"/>
    <dgm:cxn modelId="{D711BDFD-A7DA-4760-9164-D1AC4AB88112}" type="presOf" srcId="{9C7E361E-5223-4C17-B9E0-FB3CB621E48D}" destId="{2CE9EF3D-F0C7-4D8F-885F-646DAC5BB8A0}" srcOrd="0" destOrd="0" presId="urn:microsoft.com/office/officeart/2005/8/layout/vList3"/>
    <dgm:cxn modelId="{6B42452E-11AB-469D-8676-6B09CBF0261E}" srcId="{83928625-1C1C-4A46-8A16-16D0896F5A7E}" destId="{F9DB8063-6FEB-4B1A-91C1-16AC0E1C5E60}" srcOrd="1" destOrd="0" parTransId="{9C6C5FFC-D834-4926-B5DB-F0125DCDE2C4}" sibTransId="{5A6B5D87-5CF3-4A94-A70D-CC7CC45DA6D0}"/>
    <dgm:cxn modelId="{DEC9C5ED-23B9-4203-B204-653A1EFE7ADD}" type="presOf" srcId="{F9DB8063-6FEB-4B1A-91C1-16AC0E1C5E60}" destId="{348C1987-AF6A-4BC0-A25D-A82F6360B247}" srcOrd="0" destOrd="0" presId="urn:microsoft.com/office/officeart/2005/8/layout/vList3"/>
    <dgm:cxn modelId="{2DE32755-5A99-43B0-8F25-B42E909EC914}" srcId="{83928625-1C1C-4A46-8A16-16D0896F5A7E}" destId="{0772C999-E1C2-4756-9C63-E3F2D9CFA5AD}" srcOrd="3" destOrd="0" parTransId="{09335A52-9492-4050-A5A8-2B5DA40798DE}" sibTransId="{FE3B2A83-F1FC-4198-82FA-2E22D2CE2E75}"/>
    <dgm:cxn modelId="{7E8326F0-1688-4DB1-97DA-10B0952740DA}" type="presOf" srcId="{0772C999-E1C2-4756-9C63-E3F2D9CFA5AD}" destId="{B8029217-8CA2-4018-B38A-492EF16B4BA4}" srcOrd="0" destOrd="0" presId="urn:microsoft.com/office/officeart/2005/8/layout/vList3"/>
    <dgm:cxn modelId="{1FAA0B67-24F4-4E8B-B0BB-CBF3F2197F65}" type="presOf" srcId="{83928625-1C1C-4A46-8A16-16D0896F5A7E}" destId="{CDB4F923-6AD6-4C51-AF94-519A5A1C5AED}" srcOrd="0" destOrd="0" presId="urn:microsoft.com/office/officeart/2005/8/layout/vList3"/>
    <dgm:cxn modelId="{B92FFABD-C9DE-422F-A926-BE51B1EAB0D4}" type="presParOf" srcId="{CDB4F923-6AD6-4C51-AF94-519A5A1C5AED}" destId="{9D440234-2D56-432A-9FE9-BF283DF0BBCC}" srcOrd="0" destOrd="0" presId="urn:microsoft.com/office/officeart/2005/8/layout/vList3"/>
    <dgm:cxn modelId="{F56C775D-2F80-4B7B-AA5E-C2AED55809EF}" type="presParOf" srcId="{9D440234-2D56-432A-9FE9-BF283DF0BBCC}" destId="{D1511347-5487-4C10-AEFD-47CD29C0D745}" srcOrd="0" destOrd="0" presId="urn:microsoft.com/office/officeart/2005/8/layout/vList3"/>
    <dgm:cxn modelId="{64BD0D99-F4D7-479E-9A52-C5A6295AA35C}" type="presParOf" srcId="{9D440234-2D56-432A-9FE9-BF283DF0BBCC}" destId="{27D2BF0F-0687-4920-8316-DA9F975D8E4F}" srcOrd="1" destOrd="0" presId="urn:microsoft.com/office/officeart/2005/8/layout/vList3"/>
    <dgm:cxn modelId="{626A1B50-3D04-45F3-B825-50ED69F41FFF}" type="presParOf" srcId="{CDB4F923-6AD6-4C51-AF94-519A5A1C5AED}" destId="{5983DB22-69D3-4531-9542-9509EA079257}" srcOrd="1" destOrd="0" presId="urn:microsoft.com/office/officeart/2005/8/layout/vList3"/>
    <dgm:cxn modelId="{4B028148-9A9B-444F-87B5-44466F582EEE}" type="presParOf" srcId="{CDB4F923-6AD6-4C51-AF94-519A5A1C5AED}" destId="{2D8CDE6A-B4B5-4025-BC45-385A96AD3515}" srcOrd="2" destOrd="0" presId="urn:microsoft.com/office/officeart/2005/8/layout/vList3"/>
    <dgm:cxn modelId="{D479292D-2C36-4AA2-84B9-19D963AC06CB}" type="presParOf" srcId="{2D8CDE6A-B4B5-4025-BC45-385A96AD3515}" destId="{C0F25359-0C42-4244-82D3-7A214A35CF87}" srcOrd="0" destOrd="0" presId="urn:microsoft.com/office/officeart/2005/8/layout/vList3"/>
    <dgm:cxn modelId="{EB4CCC4E-51E0-43D5-AE0D-6E45B3885F15}" type="presParOf" srcId="{2D8CDE6A-B4B5-4025-BC45-385A96AD3515}" destId="{348C1987-AF6A-4BC0-A25D-A82F6360B247}" srcOrd="1" destOrd="0" presId="urn:microsoft.com/office/officeart/2005/8/layout/vList3"/>
    <dgm:cxn modelId="{49FFEA94-C899-4603-A17B-B24EFB983326}" type="presParOf" srcId="{CDB4F923-6AD6-4C51-AF94-519A5A1C5AED}" destId="{EC9C5D97-3808-485A-A84A-5F470C841781}" srcOrd="3" destOrd="0" presId="urn:microsoft.com/office/officeart/2005/8/layout/vList3"/>
    <dgm:cxn modelId="{F0121C4C-3F87-4CF2-92DF-C4A7CB2AA67E}" type="presParOf" srcId="{CDB4F923-6AD6-4C51-AF94-519A5A1C5AED}" destId="{DF621A43-502E-4243-8482-F44573BFB635}" srcOrd="4" destOrd="0" presId="urn:microsoft.com/office/officeart/2005/8/layout/vList3"/>
    <dgm:cxn modelId="{4D5053A5-FA49-4DB2-80A6-79D45B4BD68F}" type="presParOf" srcId="{DF621A43-502E-4243-8482-F44573BFB635}" destId="{6F686538-09FC-4005-939B-9541B673F4C4}" srcOrd="0" destOrd="0" presId="urn:microsoft.com/office/officeart/2005/8/layout/vList3"/>
    <dgm:cxn modelId="{319FB9AD-6962-4A4B-9087-A58C91379688}" type="presParOf" srcId="{DF621A43-502E-4243-8482-F44573BFB635}" destId="{2CE9EF3D-F0C7-4D8F-885F-646DAC5BB8A0}" srcOrd="1" destOrd="0" presId="urn:microsoft.com/office/officeart/2005/8/layout/vList3"/>
    <dgm:cxn modelId="{BFD7D3D4-EB3F-49B9-B7E6-5A5554486F9A}" type="presParOf" srcId="{CDB4F923-6AD6-4C51-AF94-519A5A1C5AED}" destId="{460C9538-9FAE-4DAB-853E-ACBA9BF4F4AE}" srcOrd="5" destOrd="0" presId="urn:microsoft.com/office/officeart/2005/8/layout/vList3"/>
    <dgm:cxn modelId="{FC332BEA-027E-4CE7-8FF7-A7274E9EF194}" type="presParOf" srcId="{CDB4F923-6AD6-4C51-AF94-519A5A1C5AED}" destId="{C106D35E-BD3F-430F-99FC-DDCE078432D8}" srcOrd="6" destOrd="0" presId="urn:microsoft.com/office/officeart/2005/8/layout/vList3"/>
    <dgm:cxn modelId="{39556DFE-C5F4-45DD-B833-C08114A038CF}" type="presParOf" srcId="{C106D35E-BD3F-430F-99FC-DDCE078432D8}" destId="{666E08F9-44D6-4DF2-B26C-E3BAB18A0E08}" srcOrd="0" destOrd="0" presId="urn:microsoft.com/office/officeart/2005/8/layout/vList3"/>
    <dgm:cxn modelId="{AA5263CE-85DA-405A-A3C8-FFE6A7B373B0}" type="presParOf" srcId="{C106D35E-BD3F-430F-99FC-DDCE078432D8}" destId="{B8029217-8CA2-4018-B38A-492EF16B4BA4}" srcOrd="1" destOrd="0" presId="urn:microsoft.com/office/officeart/2005/8/layout/vList3"/>
    <dgm:cxn modelId="{F8252E83-6099-4E24-B5AB-E5F4F32D6E92}" type="presParOf" srcId="{CDB4F923-6AD6-4C51-AF94-519A5A1C5AED}" destId="{C32826E6-E13B-4D9E-984F-5F6DD1D042A6}" srcOrd="7" destOrd="0" presId="urn:microsoft.com/office/officeart/2005/8/layout/vList3"/>
    <dgm:cxn modelId="{5D2026CF-745A-4076-8F22-AFF95DA7596D}" type="presParOf" srcId="{CDB4F923-6AD6-4C51-AF94-519A5A1C5AED}" destId="{62367BC2-EE76-4ED0-B8FB-3358AC5E46DA}" srcOrd="8" destOrd="0" presId="urn:microsoft.com/office/officeart/2005/8/layout/vList3"/>
    <dgm:cxn modelId="{ED519326-6D32-4C31-9318-DB2366D57304}" type="presParOf" srcId="{62367BC2-EE76-4ED0-B8FB-3358AC5E46DA}" destId="{C6EAF13A-C29E-40D4-8246-8BAD81BFA5D7}" srcOrd="0" destOrd="0" presId="urn:microsoft.com/office/officeart/2005/8/layout/vList3"/>
    <dgm:cxn modelId="{B64E21AC-3984-4D67-8E55-0692EDE0E7B8}" type="presParOf" srcId="{62367BC2-EE76-4ED0-B8FB-3358AC5E46DA}" destId="{ADAEFFAF-803B-4E4F-9905-A27D4AEF28CB}" srcOrd="1" destOrd="0" presId="urn:microsoft.com/office/officeart/2005/8/layout/vList3"/>
    <dgm:cxn modelId="{23170C50-9BA8-40B0-94DB-8CE41AC7C5D3}" type="presParOf" srcId="{CDB4F923-6AD6-4C51-AF94-519A5A1C5AED}" destId="{1451ED3F-F50F-42C2-9F85-23F08FCEE6F6}" srcOrd="9" destOrd="0" presId="urn:microsoft.com/office/officeart/2005/8/layout/vList3"/>
    <dgm:cxn modelId="{5D405122-BC67-4E13-96AB-FD7C76452216}" type="presParOf" srcId="{CDB4F923-6AD6-4C51-AF94-519A5A1C5AED}" destId="{75C2180B-5C72-4029-BCFF-40A9A31E1246}" srcOrd="10" destOrd="0" presId="urn:microsoft.com/office/officeart/2005/8/layout/vList3"/>
    <dgm:cxn modelId="{2A8EE2CB-C9A9-4BD1-815E-E9092355176C}" type="presParOf" srcId="{75C2180B-5C72-4029-BCFF-40A9A31E1246}" destId="{1B4FEE16-E62E-4495-9FB4-BB929E8FF0C5}" srcOrd="0" destOrd="0" presId="urn:microsoft.com/office/officeart/2005/8/layout/vList3"/>
    <dgm:cxn modelId="{0616A289-6159-4D23-8772-67A5EF3294C4}" type="presParOf" srcId="{75C2180B-5C72-4029-BCFF-40A9A31E1246}" destId="{5800E15F-6E73-4E41-8884-570C8EC08AF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388FBD-9E98-4A9D-84A2-0A9C1844D970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1D06D54-6B8E-4CB1-B59A-8A98ED83418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ботанические</a:t>
          </a:r>
          <a:endParaRPr lang="ru-RU" dirty="0">
            <a:solidFill>
              <a:schemeClr val="tx1"/>
            </a:solidFill>
          </a:endParaRPr>
        </a:p>
      </dgm:t>
    </dgm:pt>
    <dgm:pt modelId="{21F3A8E0-3ECF-463B-9D7A-EAD30557700C}" type="parTrans" cxnId="{9471FAAD-5C9B-47B0-B03E-4A3B8DBEC94F}">
      <dgm:prSet/>
      <dgm:spPr/>
      <dgm:t>
        <a:bodyPr/>
        <a:lstStyle/>
        <a:p>
          <a:endParaRPr lang="ru-RU"/>
        </a:p>
      </dgm:t>
    </dgm:pt>
    <dgm:pt modelId="{0B637A88-639C-4977-820F-91B4A7E41646}" type="sibTrans" cxnId="{9471FAAD-5C9B-47B0-B03E-4A3B8DBEC94F}">
      <dgm:prSet/>
      <dgm:spPr/>
      <dgm:t>
        <a:bodyPr/>
        <a:lstStyle/>
        <a:p>
          <a:endParaRPr lang="ru-RU"/>
        </a:p>
      </dgm:t>
    </dgm:pt>
    <dgm:pt modelId="{843502E9-1483-47A1-BEE6-D919122C026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зоологические</a:t>
          </a:r>
          <a:endParaRPr lang="ru-RU" dirty="0">
            <a:solidFill>
              <a:schemeClr val="tx1"/>
            </a:solidFill>
          </a:endParaRPr>
        </a:p>
      </dgm:t>
    </dgm:pt>
    <dgm:pt modelId="{82E86DEA-E70E-4D7B-8C9E-1270A5D25E84}" type="parTrans" cxnId="{42E2224D-464C-4218-B4B3-E7BC2CF5D59C}">
      <dgm:prSet/>
      <dgm:spPr/>
      <dgm:t>
        <a:bodyPr/>
        <a:lstStyle/>
        <a:p>
          <a:endParaRPr lang="ru-RU"/>
        </a:p>
      </dgm:t>
    </dgm:pt>
    <dgm:pt modelId="{3BC9E69C-2F23-420B-83EF-4F65B852B3D0}" type="sibTrans" cxnId="{42E2224D-464C-4218-B4B3-E7BC2CF5D59C}">
      <dgm:prSet/>
      <dgm:spPr/>
      <dgm:t>
        <a:bodyPr/>
        <a:lstStyle/>
        <a:p>
          <a:endParaRPr lang="ru-RU"/>
        </a:p>
      </dgm:t>
    </dgm:pt>
    <dgm:pt modelId="{D820CDCE-3E61-4853-84DB-25126BDA10A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анатомические</a:t>
          </a:r>
          <a:endParaRPr lang="ru-RU" dirty="0">
            <a:solidFill>
              <a:schemeClr val="tx1"/>
            </a:solidFill>
          </a:endParaRPr>
        </a:p>
      </dgm:t>
    </dgm:pt>
    <dgm:pt modelId="{DAAAE8C8-73EF-4C43-BC18-FA483428B6E5}" type="parTrans" cxnId="{79F442A2-0A3C-4D37-A4A0-866B305AC5B7}">
      <dgm:prSet/>
      <dgm:spPr/>
      <dgm:t>
        <a:bodyPr/>
        <a:lstStyle/>
        <a:p>
          <a:endParaRPr lang="ru-RU"/>
        </a:p>
      </dgm:t>
    </dgm:pt>
    <dgm:pt modelId="{31D0B3F7-0EEA-4F13-98BA-D1344CCCF5A5}" type="sibTrans" cxnId="{79F442A2-0A3C-4D37-A4A0-866B305AC5B7}">
      <dgm:prSet/>
      <dgm:spPr/>
      <dgm:t>
        <a:bodyPr/>
        <a:lstStyle/>
        <a:p>
          <a:endParaRPr lang="ru-RU"/>
        </a:p>
      </dgm:t>
    </dgm:pt>
    <dgm:pt modelId="{4A475664-19B9-4DF6-A967-45657B280B01}" type="pres">
      <dgm:prSet presAssocID="{E2388FBD-9E98-4A9D-84A2-0A9C1844D97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BAB486-FEBA-45B8-8989-50283EF540B6}" type="pres">
      <dgm:prSet presAssocID="{D1D06D54-6B8E-4CB1-B59A-8A98ED83418D}" presName="node" presStyleLbl="node1" presStyleIdx="0" presStyleCnt="3" custScaleX="58320" custScaleY="43118" custLinFactNeighborX="-36819" custLinFactNeighborY="-18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9DAD6F-ED6A-4B33-91F5-7CF8CE2C10B6}" type="pres">
      <dgm:prSet presAssocID="{0B637A88-639C-4977-820F-91B4A7E41646}" presName="sibTrans" presStyleCnt="0"/>
      <dgm:spPr/>
    </dgm:pt>
    <dgm:pt modelId="{071FE47C-6EC4-400C-9F99-47E873866C7D}" type="pres">
      <dgm:prSet presAssocID="{843502E9-1483-47A1-BEE6-D919122C0261}" presName="node" presStyleLbl="node1" presStyleIdx="1" presStyleCnt="3" custScaleX="63993" custScaleY="40467" custLinFactNeighborX="-1127" custLinFactNeighborY="19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22FB0-1C99-4EC9-B7B8-4D0B4886091C}" type="pres">
      <dgm:prSet presAssocID="{3BC9E69C-2F23-420B-83EF-4F65B852B3D0}" presName="sibTrans" presStyleCnt="0"/>
      <dgm:spPr/>
    </dgm:pt>
    <dgm:pt modelId="{2088B0DD-FAC8-43BF-A1DF-610CA7DB210C}" type="pres">
      <dgm:prSet presAssocID="{D820CDCE-3E61-4853-84DB-25126BDA10A3}" presName="node" presStyleLbl="node1" presStyleIdx="2" presStyleCnt="3" custScaleX="57956" custScaleY="40187" custLinFactNeighborX="-3305" custLinFactNeighborY="-36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3E0E6F-7F2D-4B54-AD43-60399A2B49ED}" type="presOf" srcId="{843502E9-1483-47A1-BEE6-D919122C0261}" destId="{071FE47C-6EC4-400C-9F99-47E873866C7D}" srcOrd="0" destOrd="0" presId="urn:microsoft.com/office/officeart/2005/8/layout/default"/>
    <dgm:cxn modelId="{9471FAAD-5C9B-47B0-B03E-4A3B8DBEC94F}" srcId="{E2388FBD-9E98-4A9D-84A2-0A9C1844D970}" destId="{D1D06D54-6B8E-4CB1-B59A-8A98ED83418D}" srcOrd="0" destOrd="0" parTransId="{21F3A8E0-3ECF-463B-9D7A-EAD30557700C}" sibTransId="{0B637A88-639C-4977-820F-91B4A7E41646}"/>
    <dgm:cxn modelId="{79F442A2-0A3C-4D37-A4A0-866B305AC5B7}" srcId="{E2388FBD-9E98-4A9D-84A2-0A9C1844D970}" destId="{D820CDCE-3E61-4853-84DB-25126BDA10A3}" srcOrd="2" destOrd="0" parTransId="{DAAAE8C8-73EF-4C43-BC18-FA483428B6E5}" sibTransId="{31D0B3F7-0EEA-4F13-98BA-D1344CCCF5A5}"/>
    <dgm:cxn modelId="{7B504DDD-C565-4ABD-8292-61B67DBF7787}" type="presOf" srcId="{D820CDCE-3E61-4853-84DB-25126BDA10A3}" destId="{2088B0DD-FAC8-43BF-A1DF-610CA7DB210C}" srcOrd="0" destOrd="0" presId="urn:microsoft.com/office/officeart/2005/8/layout/default"/>
    <dgm:cxn modelId="{C563087C-F34F-4339-A5F5-A0F6FB7C7617}" type="presOf" srcId="{E2388FBD-9E98-4A9D-84A2-0A9C1844D970}" destId="{4A475664-19B9-4DF6-A967-45657B280B01}" srcOrd="0" destOrd="0" presId="urn:microsoft.com/office/officeart/2005/8/layout/default"/>
    <dgm:cxn modelId="{4F182105-398D-400A-89B0-1EC28DB0C441}" type="presOf" srcId="{D1D06D54-6B8E-4CB1-B59A-8A98ED83418D}" destId="{C8BAB486-FEBA-45B8-8989-50283EF540B6}" srcOrd="0" destOrd="0" presId="urn:microsoft.com/office/officeart/2005/8/layout/default"/>
    <dgm:cxn modelId="{42E2224D-464C-4218-B4B3-E7BC2CF5D59C}" srcId="{E2388FBD-9E98-4A9D-84A2-0A9C1844D970}" destId="{843502E9-1483-47A1-BEE6-D919122C0261}" srcOrd="1" destOrd="0" parTransId="{82E86DEA-E70E-4D7B-8C9E-1270A5D25E84}" sibTransId="{3BC9E69C-2F23-420B-83EF-4F65B852B3D0}"/>
    <dgm:cxn modelId="{853BEBD2-DEE3-494B-8E6F-420774CDA21D}" type="presParOf" srcId="{4A475664-19B9-4DF6-A967-45657B280B01}" destId="{C8BAB486-FEBA-45B8-8989-50283EF540B6}" srcOrd="0" destOrd="0" presId="urn:microsoft.com/office/officeart/2005/8/layout/default"/>
    <dgm:cxn modelId="{82352AB0-0670-4E8F-B8F3-B4F634A2719D}" type="presParOf" srcId="{4A475664-19B9-4DF6-A967-45657B280B01}" destId="{949DAD6F-ED6A-4B33-91F5-7CF8CE2C10B6}" srcOrd="1" destOrd="0" presId="urn:microsoft.com/office/officeart/2005/8/layout/default"/>
    <dgm:cxn modelId="{E041704A-8B98-4930-989F-EB126DB342F7}" type="presParOf" srcId="{4A475664-19B9-4DF6-A967-45657B280B01}" destId="{071FE47C-6EC4-400C-9F99-47E873866C7D}" srcOrd="2" destOrd="0" presId="urn:microsoft.com/office/officeart/2005/8/layout/default"/>
    <dgm:cxn modelId="{1C9AA1BF-A13C-417D-8EDA-91E7CD488811}" type="presParOf" srcId="{4A475664-19B9-4DF6-A967-45657B280B01}" destId="{2C422FB0-1C99-4EC9-B7B8-4D0B4886091C}" srcOrd="3" destOrd="0" presId="urn:microsoft.com/office/officeart/2005/8/layout/default"/>
    <dgm:cxn modelId="{390B8844-4B13-4EC0-ABBF-3735F9475779}" type="presParOf" srcId="{4A475664-19B9-4DF6-A967-45657B280B01}" destId="{2088B0DD-FAC8-43BF-A1DF-610CA7DB210C}" srcOrd="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71B83C-2CFC-41DF-B254-907BC97791A9}" type="doc">
      <dgm:prSet loTypeId="urn:microsoft.com/office/officeart/2005/8/layout/bList2" loCatId="list" qsTypeId="urn:microsoft.com/office/officeart/2005/8/quickstyle/simple1" qsCatId="simple" csTypeId="urn:microsoft.com/office/officeart/2005/8/colors/colorful4" csCatId="colorful" phldr="1"/>
      <dgm:spPr/>
    </dgm:pt>
    <dgm:pt modelId="{291894A6-DBE3-4FB0-9415-AAD5F040A849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hlinkClick xmlns:r="http://schemas.openxmlformats.org/officeDocument/2006/relationships" r:id="rId1" action="ppaction://hlinksldjump"/>
            </a:rPr>
            <a:t>По объему</a:t>
          </a:r>
          <a:endParaRPr lang="ru-RU" b="1" dirty="0">
            <a:solidFill>
              <a:schemeClr val="tx1"/>
            </a:solidFill>
          </a:endParaRPr>
        </a:p>
      </dgm:t>
    </dgm:pt>
    <dgm:pt modelId="{2988991E-DDFD-4710-8295-134DE1EDB64D}" type="parTrans" cxnId="{EA8F256F-F2E9-48E0-80F2-E9530AF677F2}">
      <dgm:prSet/>
      <dgm:spPr/>
      <dgm:t>
        <a:bodyPr/>
        <a:lstStyle/>
        <a:p>
          <a:endParaRPr lang="ru-RU"/>
        </a:p>
      </dgm:t>
    </dgm:pt>
    <dgm:pt modelId="{BFA934E5-5391-4D72-B09C-0763B5907267}" type="sibTrans" cxnId="{EA8F256F-F2E9-48E0-80F2-E9530AF677F2}">
      <dgm:prSet/>
      <dgm:spPr/>
      <dgm:t>
        <a:bodyPr/>
        <a:lstStyle/>
        <a:p>
          <a:endParaRPr lang="ru-RU"/>
        </a:p>
      </dgm:t>
    </dgm:pt>
    <dgm:pt modelId="{6FE19C2C-11BC-44FC-9E4D-C7609F54109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По содержанию</a:t>
          </a:r>
          <a:endParaRPr lang="ru-RU" b="1" dirty="0">
            <a:solidFill>
              <a:schemeClr val="tx1"/>
            </a:solidFill>
          </a:endParaRPr>
        </a:p>
      </dgm:t>
    </dgm:pt>
    <dgm:pt modelId="{6B05D28B-DD6A-408B-9564-0AB4DC3E06CC}" type="parTrans" cxnId="{C0F7D010-10B3-4CDA-8A4A-D2CDC4307622}">
      <dgm:prSet/>
      <dgm:spPr/>
      <dgm:t>
        <a:bodyPr/>
        <a:lstStyle/>
        <a:p>
          <a:endParaRPr lang="ru-RU"/>
        </a:p>
      </dgm:t>
    </dgm:pt>
    <dgm:pt modelId="{CBDF35C4-B525-4A73-99C4-E426A8EBF30F}" type="sibTrans" cxnId="{C0F7D010-10B3-4CDA-8A4A-D2CDC4307622}">
      <dgm:prSet/>
      <dgm:spPr/>
      <dgm:t>
        <a:bodyPr/>
        <a:lstStyle/>
        <a:p>
          <a:endParaRPr lang="ru-RU"/>
        </a:p>
      </dgm:t>
    </dgm:pt>
    <dgm:pt modelId="{6ECDCA1F-1B07-47C9-9041-45195052D23E}">
      <dgm:prSet/>
      <dgm:spPr/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единичные</a:t>
          </a:r>
          <a:endParaRPr lang="ru-RU" dirty="0">
            <a:solidFill>
              <a:schemeClr val="tx2"/>
            </a:solidFill>
          </a:endParaRPr>
        </a:p>
      </dgm:t>
    </dgm:pt>
    <dgm:pt modelId="{F2706FFF-1602-425D-8BA3-20D4603749F1}" type="parTrans" cxnId="{6AACC6F2-4827-45C6-9641-DE7C9D8C99C9}">
      <dgm:prSet/>
      <dgm:spPr/>
      <dgm:t>
        <a:bodyPr/>
        <a:lstStyle/>
        <a:p>
          <a:endParaRPr lang="ru-RU"/>
        </a:p>
      </dgm:t>
    </dgm:pt>
    <dgm:pt modelId="{B14706CD-D0FE-4353-BAF5-2642B31F4061}" type="sibTrans" cxnId="{6AACC6F2-4827-45C6-9641-DE7C9D8C99C9}">
      <dgm:prSet/>
      <dgm:spPr/>
      <dgm:t>
        <a:bodyPr/>
        <a:lstStyle/>
        <a:p>
          <a:endParaRPr lang="ru-RU"/>
        </a:p>
      </dgm:t>
    </dgm:pt>
    <dgm:pt modelId="{36145760-5B3F-48EB-82E4-F2FE0C2DBE3A}">
      <dgm:prSet/>
      <dgm:spPr/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общие</a:t>
          </a:r>
          <a:endParaRPr lang="ru-RU" dirty="0">
            <a:solidFill>
              <a:schemeClr val="tx2"/>
            </a:solidFill>
          </a:endParaRPr>
        </a:p>
      </dgm:t>
    </dgm:pt>
    <dgm:pt modelId="{26A98049-99A9-4A67-83B8-0367550454EC}" type="parTrans" cxnId="{40085E32-DD8E-48F0-B427-7954F5D52B12}">
      <dgm:prSet/>
      <dgm:spPr/>
      <dgm:t>
        <a:bodyPr/>
        <a:lstStyle/>
        <a:p>
          <a:endParaRPr lang="ru-RU"/>
        </a:p>
      </dgm:t>
    </dgm:pt>
    <dgm:pt modelId="{3BFAB1B5-9E79-4DD6-8CC5-8A3F974DE56B}" type="sibTrans" cxnId="{40085E32-DD8E-48F0-B427-7954F5D52B12}">
      <dgm:prSet/>
      <dgm:spPr/>
      <dgm:t>
        <a:bodyPr/>
        <a:lstStyle/>
        <a:p>
          <a:endParaRPr lang="ru-RU"/>
        </a:p>
      </dgm:t>
    </dgm:pt>
    <dgm:pt modelId="{5189BA33-FCA5-468C-9A0E-09AC66EA9650}">
      <dgm:prSet/>
      <dgm:spPr/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простые</a:t>
          </a:r>
          <a:endParaRPr lang="ru-RU" dirty="0">
            <a:solidFill>
              <a:schemeClr val="tx2"/>
            </a:solidFill>
          </a:endParaRPr>
        </a:p>
      </dgm:t>
    </dgm:pt>
    <dgm:pt modelId="{B724530C-1589-4BA1-9FD4-48A4ADC7759B}" type="parTrans" cxnId="{C9F903FB-EE19-45A6-B298-31E80CE4D3A6}">
      <dgm:prSet/>
      <dgm:spPr/>
      <dgm:t>
        <a:bodyPr/>
        <a:lstStyle/>
        <a:p>
          <a:endParaRPr lang="ru-RU"/>
        </a:p>
      </dgm:t>
    </dgm:pt>
    <dgm:pt modelId="{E340A35F-D3EB-4F69-8E3B-2BB72076D09D}" type="sibTrans" cxnId="{C9F903FB-EE19-45A6-B298-31E80CE4D3A6}">
      <dgm:prSet/>
      <dgm:spPr/>
      <dgm:t>
        <a:bodyPr/>
        <a:lstStyle/>
        <a:p>
          <a:endParaRPr lang="ru-RU"/>
        </a:p>
      </dgm:t>
    </dgm:pt>
    <dgm:pt modelId="{C3518776-25DF-4517-B55B-27218BDA41BE}">
      <dgm:prSet/>
      <dgm:spPr/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сложные</a:t>
          </a:r>
          <a:endParaRPr lang="ru-RU" dirty="0">
            <a:solidFill>
              <a:schemeClr val="tx2"/>
            </a:solidFill>
          </a:endParaRPr>
        </a:p>
      </dgm:t>
    </dgm:pt>
    <dgm:pt modelId="{A1F676FE-9375-41CA-8B00-F779C6F59AF8}" type="parTrans" cxnId="{5E78BEBB-2C63-4282-A75A-EC8588150241}">
      <dgm:prSet/>
      <dgm:spPr/>
      <dgm:t>
        <a:bodyPr/>
        <a:lstStyle/>
        <a:p>
          <a:endParaRPr lang="ru-RU"/>
        </a:p>
      </dgm:t>
    </dgm:pt>
    <dgm:pt modelId="{B6436D75-31F8-4C14-8001-93804E334905}" type="sibTrans" cxnId="{5E78BEBB-2C63-4282-A75A-EC8588150241}">
      <dgm:prSet/>
      <dgm:spPr/>
      <dgm:t>
        <a:bodyPr/>
        <a:lstStyle/>
        <a:p>
          <a:endParaRPr lang="ru-RU"/>
        </a:p>
      </dgm:t>
    </dgm:pt>
    <dgm:pt modelId="{2A6B0571-A8F3-4127-A77B-5B6EF8004B2E}" type="pres">
      <dgm:prSet presAssocID="{F471B83C-2CFC-41DF-B254-907BC97791A9}" presName="diagram" presStyleCnt="0">
        <dgm:presLayoutVars>
          <dgm:dir/>
          <dgm:animLvl val="lvl"/>
          <dgm:resizeHandles val="exact"/>
        </dgm:presLayoutVars>
      </dgm:prSet>
      <dgm:spPr/>
    </dgm:pt>
    <dgm:pt modelId="{1B77A112-C5CB-4303-B2D9-633EE721CF6B}" type="pres">
      <dgm:prSet presAssocID="{291894A6-DBE3-4FB0-9415-AAD5F040A849}" presName="compNode" presStyleCnt="0"/>
      <dgm:spPr/>
    </dgm:pt>
    <dgm:pt modelId="{C38996AE-9642-4489-9B98-251D741CDBCD}" type="pres">
      <dgm:prSet presAssocID="{291894A6-DBE3-4FB0-9415-AAD5F040A849}" presName="childRect" presStyleLbl="bgAcc1" presStyleIdx="0" presStyleCnt="2" custLinFactNeighborX="-5821" custLinFactNeighborY="231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5253FA-5403-4BD0-84A9-793B69DE570B}" type="pres">
      <dgm:prSet presAssocID="{291894A6-DBE3-4FB0-9415-AAD5F040A84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7765D1-8FCC-4014-A4A3-FAA53EF2D055}" type="pres">
      <dgm:prSet presAssocID="{291894A6-DBE3-4FB0-9415-AAD5F040A849}" presName="parentRect" presStyleLbl="alignNode1" presStyleIdx="0" presStyleCnt="2" custLinFactNeighborX="-4813" custLinFactNeighborY="60271"/>
      <dgm:spPr/>
      <dgm:t>
        <a:bodyPr/>
        <a:lstStyle/>
        <a:p>
          <a:endParaRPr lang="ru-RU"/>
        </a:p>
      </dgm:t>
    </dgm:pt>
    <dgm:pt modelId="{C0982240-3E4F-4804-84F5-0A3FD1AF6C5C}" type="pres">
      <dgm:prSet presAssocID="{291894A6-DBE3-4FB0-9415-AAD5F040A849}" presName="adorn" presStyleLbl="fgAccFollowNode1" presStyleIdx="0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D26FE52-419C-48D2-AFF6-431331D5F0E7}" type="pres">
      <dgm:prSet presAssocID="{BFA934E5-5391-4D72-B09C-0763B590726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18A4FD0-EDF9-49B0-B2BB-66A8D24EA625}" type="pres">
      <dgm:prSet presAssocID="{6FE19C2C-11BC-44FC-9E4D-C7609F541096}" presName="compNode" presStyleCnt="0"/>
      <dgm:spPr/>
    </dgm:pt>
    <dgm:pt modelId="{575147B0-52EB-4424-88B3-08F6DEA33D96}" type="pres">
      <dgm:prSet presAssocID="{6FE19C2C-11BC-44FC-9E4D-C7609F541096}" presName="childRect" presStyleLbl="bgAcc1" presStyleIdx="1" presStyleCnt="2" custLinFactNeighborX="5214" custLinFactNeighborY="25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69E776-5AD7-4D1F-A61D-092B214875B2}" type="pres">
      <dgm:prSet presAssocID="{6FE19C2C-11BC-44FC-9E4D-C7609F54109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AA3EA7-9515-4284-81B3-E13A2CD9C971}" type="pres">
      <dgm:prSet presAssocID="{6FE19C2C-11BC-44FC-9E4D-C7609F541096}" presName="parentRect" presStyleLbl="alignNode1" presStyleIdx="1" presStyleCnt="2" custLinFactNeighborX="5214" custLinFactNeighborY="65180"/>
      <dgm:spPr/>
      <dgm:t>
        <a:bodyPr/>
        <a:lstStyle/>
        <a:p>
          <a:endParaRPr lang="ru-RU"/>
        </a:p>
      </dgm:t>
    </dgm:pt>
    <dgm:pt modelId="{53E5D7C8-58B5-49FC-9DD5-86277752180F}" type="pres">
      <dgm:prSet presAssocID="{6FE19C2C-11BC-44FC-9E4D-C7609F541096}" presName="adorn" presStyleLbl="fgAccFollowNode1" presStyleIdx="1" presStyleCnt="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AACC6F2-4827-45C6-9641-DE7C9D8C99C9}" srcId="{291894A6-DBE3-4FB0-9415-AAD5F040A849}" destId="{6ECDCA1F-1B07-47C9-9041-45195052D23E}" srcOrd="0" destOrd="0" parTransId="{F2706FFF-1602-425D-8BA3-20D4603749F1}" sibTransId="{B14706CD-D0FE-4353-BAF5-2642B31F4061}"/>
    <dgm:cxn modelId="{6E9287D6-2752-426D-B50F-05ECDC248122}" type="presOf" srcId="{291894A6-DBE3-4FB0-9415-AAD5F040A849}" destId="{F25253FA-5403-4BD0-84A9-793B69DE570B}" srcOrd="0" destOrd="0" presId="urn:microsoft.com/office/officeart/2005/8/layout/bList2"/>
    <dgm:cxn modelId="{5E78BEBB-2C63-4282-A75A-EC8588150241}" srcId="{6FE19C2C-11BC-44FC-9E4D-C7609F541096}" destId="{C3518776-25DF-4517-B55B-27218BDA41BE}" srcOrd="1" destOrd="0" parTransId="{A1F676FE-9375-41CA-8B00-F779C6F59AF8}" sibTransId="{B6436D75-31F8-4C14-8001-93804E334905}"/>
    <dgm:cxn modelId="{49CA4A59-70AA-4B98-A17A-17FEFB745929}" type="presOf" srcId="{BFA934E5-5391-4D72-B09C-0763B5907267}" destId="{3D26FE52-419C-48D2-AFF6-431331D5F0E7}" srcOrd="0" destOrd="0" presId="urn:microsoft.com/office/officeart/2005/8/layout/bList2"/>
    <dgm:cxn modelId="{B560C523-C311-4293-A341-B67E9F899454}" type="presOf" srcId="{5189BA33-FCA5-468C-9A0E-09AC66EA9650}" destId="{575147B0-52EB-4424-88B3-08F6DEA33D96}" srcOrd="0" destOrd="0" presId="urn:microsoft.com/office/officeart/2005/8/layout/bList2"/>
    <dgm:cxn modelId="{EA8F256F-F2E9-48E0-80F2-E9530AF677F2}" srcId="{F471B83C-2CFC-41DF-B254-907BC97791A9}" destId="{291894A6-DBE3-4FB0-9415-AAD5F040A849}" srcOrd="0" destOrd="0" parTransId="{2988991E-DDFD-4710-8295-134DE1EDB64D}" sibTransId="{BFA934E5-5391-4D72-B09C-0763B5907267}"/>
    <dgm:cxn modelId="{BC0B9E29-E061-408C-8EFC-9C7325A6E868}" type="presOf" srcId="{6FE19C2C-11BC-44FC-9E4D-C7609F541096}" destId="{22AA3EA7-9515-4284-81B3-E13A2CD9C971}" srcOrd="1" destOrd="0" presId="urn:microsoft.com/office/officeart/2005/8/layout/bList2"/>
    <dgm:cxn modelId="{B563927A-52F2-44FB-B89A-5D1D34D7F81F}" type="presOf" srcId="{36145760-5B3F-48EB-82E4-F2FE0C2DBE3A}" destId="{C38996AE-9642-4489-9B98-251D741CDBCD}" srcOrd="0" destOrd="1" presId="urn:microsoft.com/office/officeart/2005/8/layout/bList2"/>
    <dgm:cxn modelId="{BC4BDA77-688B-4D48-BE42-75DA555ED5A3}" type="presOf" srcId="{C3518776-25DF-4517-B55B-27218BDA41BE}" destId="{575147B0-52EB-4424-88B3-08F6DEA33D96}" srcOrd="0" destOrd="1" presId="urn:microsoft.com/office/officeart/2005/8/layout/bList2"/>
    <dgm:cxn modelId="{40085E32-DD8E-48F0-B427-7954F5D52B12}" srcId="{291894A6-DBE3-4FB0-9415-AAD5F040A849}" destId="{36145760-5B3F-48EB-82E4-F2FE0C2DBE3A}" srcOrd="1" destOrd="0" parTransId="{26A98049-99A9-4A67-83B8-0367550454EC}" sibTransId="{3BFAB1B5-9E79-4DD6-8CC5-8A3F974DE56B}"/>
    <dgm:cxn modelId="{C9F903FB-EE19-45A6-B298-31E80CE4D3A6}" srcId="{6FE19C2C-11BC-44FC-9E4D-C7609F541096}" destId="{5189BA33-FCA5-468C-9A0E-09AC66EA9650}" srcOrd="0" destOrd="0" parTransId="{B724530C-1589-4BA1-9FD4-48A4ADC7759B}" sibTransId="{E340A35F-D3EB-4F69-8E3B-2BB72076D09D}"/>
    <dgm:cxn modelId="{9F29341E-EEC9-4442-8972-99C8208206F3}" type="presOf" srcId="{6ECDCA1F-1B07-47C9-9041-45195052D23E}" destId="{C38996AE-9642-4489-9B98-251D741CDBCD}" srcOrd="0" destOrd="0" presId="urn:microsoft.com/office/officeart/2005/8/layout/bList2"/>
    <dgm:cxn modelId="{3890AB09-9287-4537-8471-B1A45CEFD895}" type="presOf" srcId="{6FE19C2C-11BC-44FC-9E4D-C7609F541096}" destId="{1A69E776-5AD7-4D1F-A61D-092B214875B2}" srcOrd="0" destOrd="0" presId="urn:microsoft.com/office/officeart/2005/8/layout/bList2"/>
    <dgm:cxn modelId="{DEDED32A-68E8-47C0-B234-D825362F273C}" type="presOf" srcId="{291894A6-DBE3-4FB0-9415-AAD5F040A849}" destId="{1A7765D1-8FCC-4014-A4A3-FAA53EF2D055}" srcOrd="1" destOrd="0" presId="urn:microsoft.com/office/officeart/2005/8/layout/bList2"/>
    <dgm:cxn modelId="{C0F7D010-10B3-4CDA-8A4A-D2CDC4307622}" srcId="{F471B83C-2CFC-41DF-B254-907BC97791A9}" destId="{6FE19C2C-11BC-44FC-9E4D-C7609F541096}" srcOrd="1" destOrd="0" parTransId="{6B05D28B-DD6A-408B-9564-0AB4DC3E06CC}" sibTransId="{CBDF35C4-B525-4A73-99C4-E426A8EBF30F}"/>
    <dgm:cxn modelId="{1D38DA24-452F-44D0-BD73-659EACA96FF2}" type="presOf" srcId="{F471B83C-2CFC-41DF-B254-907BC97791A9}" destId="{2A6B0571-A8F3-4127-A77B-5B6EF8004B2E}" srcOrd="0" destOrd="0" presId="urn:microsoft.com/office/officeart/2005/8/layout/bList2"/>
    <dgm:cxn modelId="{8DD81DA8-D581-4718-A9A1-68A5198ABDF6}" type="presParOf" srcId="{2A6B0571-A8F3-4127-A77B-5B6EF8004B2E}" destId="{1B77A112-C5CB-4303-B2D9-633EE721CF6B}" srcOrd="0" destOrd="0" presId="urn:microsoft.com/office/officeart/2005/8/layout/bList2"/>
    <dgm:cxn modelId="{E390285B-B759-4811-814B-308FEA399605}" type="presParOf" srcId="{1B77A112-C5CB-4303-B2D9-633EE721CF6B}" destId="{C38996AE-9642-4489-9B98-251D741CDBCD}" srcOrd="0" destOrd="0" presId="urn:microsoft.com/office/officeart/2005/8/layout/bList2"/>
    <dgm:cxn modelId="{C390B53B-FA29-4652-A0FC-14313B9B3CF1}" type="presParOf" srcId="{1B77A112-C5CB-4303-B2D9-633EE721CF6B}" destId="{F25253FA-5403-4BD0-84A9-793B69DE570B}" srcOrd="1" destOrd="0" presId="urn:microsoft.com/office/officeart/2005/8/layout/bList2"/>
    <dgm:cxn modelId="{C10CDB8C-62EA-4773-AE05-248E283A9A81}" type="presParOf" srcId="{1B77A112-C5CB-4303-B2D9-633EE721CF6B}" destId="{1A7765D1-8FCC-4014-A4A3-FAA53EF2D055}" srcOrd="2" destOrd="0" presId="urn:microsoft.com/office/officeart/2005/8/layout/bList2"/>
    <dgm:cxn modelId="{EEB516A8-6D2B-496E-90CB-92BC933A3B06}" type="presParOf" srcId="{1B77A112-C5CB-4303-B2D9-633EE721CF6B}" destId="{C0982240-3E4F-4804-84F5-0A3FD1AF6C5C}" srcOrd="3" destOrd="0" presId="urn:microsoft.com/office/officeart/2005/8/layout/bList2"/>
    <dgm:cxn modelId="{DAC3094A-2A06-48D1-BF60-7B23C41AA6DF}" type="presParOf" srcId="{2A6B0571-A8F3-4127-A77B-5B6EF8004B2E}" destId="{3D26FE52-419C-48D2-AFF6-431331D5F0E7}" srcOrd="1" destOrd="0" presId="urn:microsoft.com/office/officeart/2005/8/layout/bList2"/>
    <dgm:cxn modelId="{1E54A34A-6EFC-4D5A-9F35-B98DD56D69C8}" type="presParOf" srcId="{2A6B0571-A8F3-4127-A77B-5B6EF8004B2E}" destId="{E18A4FD0-EDF9-49B0-B2BB-66A8D24EA625}" srcOrd="2" destOrd="0" presId="urn:microsoft.com/office/officeart/2005/8/layout/bList2"/>
    <dgm:cxn modelId="{0AD32439-2907-43A3-831A-233745CD995F}" type="presParOf" srcId="{E18A4FD0-EDF9-49B0-B2BB-66A8D24EA625}" destId="{575147B0-52EB-4424-88B3-08F6DEA33D96}" srcOrd="0" destOrd="0" presId="urn:microsoft.com/office/officeart/2005/8/layout/bList2"/>
    <dgm:cxn modelId="{F08AF507-CFEC-4797-A314-B5299C4FBC24}" type="presParOf" srcId="{E18A4FD0-EDF9-49B0-B2BB-66A8D24EA625}" destId="{1A69E776-5AD7-4D1F-A61D-092B214875B2}" srcOrd="1" destOrd="0" presId="urn:microsoft.com/office/officeart/2005/8/layout/bList2"/>
    <dgm:cxn modelId="{242E5BE6-A9CE-4B4B-8D71-1779DC19C362}" type="presParOf" srcId="{E18A4FD0-EDF9-49B0-B2BB-66A8D24EA625}" destId="{22AA3EA7-9515-4284-81B3-E13A2CD9C971}" srcOrd="2" destOrd="0" presId="urn:microsoft.com/office/officeart/2005/8/layout/bList2"/>
    <dgm:cxn modelId="{04647355-65A2-4761-8DAB-A24931A63771}" type="presParOf" srcId="{E18A4FD0-EDF9-49B0-B2BB-66A8D24EA625}" destId="{53E5D7C8-58B5-49FC-9DD5-86277752180F}" srcOrd="3" destOrd="0" presId="urn:microsoft.com/office/officeart/2005/8/layout/b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80B6803-7285-493E-AD00-3086FE17D0CA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E77B2E3E-8BE3-4F16-B935-569E3099263F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Предметные понятия (птица)</a:t>
          </a:r>
          <a:endParaRPr lang="ru-RU" b="1" dirty="0">
            <a:solidFill>
              <a:schemeClr val="tx1"/>
            </a:solidFill>
          </a:endParaRPr>
        </a:p>
      </dgm:t>
    </dgm:pt>
    <dgm:pt modelId="{FEE5A41C-3E22-44BC-B580-EE7A27BD9E37}" type="parTrans" cxnId="{D91B9A0F-0505-4ECD-BD30-A974D6275F0F}">
      <dgm:prSet/>
      <dgm:spPr/>
      <dgm:t>
        <a:bodyPr/>
        <a:lstStyle/>
        <a:p>
          <a:endParaRPr lang="ru-RU"/>
        </a:p>
      </dgm:t>
    </dgm:pt>
    <dgm:pt modelId="{8701472B-EA96-45C5-A5F7-F269C792EDD5}" type="sibTrans" cxnId="{D91B9A0F-0505-4ECD-BD30-A974D6275F0F}">
      <dgm:prSet/>
      <dgm:spPr/>
      <dgm:t>
        <a:bodyPr/>
        <a:lstStyle/>
        <a:p>
          <a:endParaRPr lang="ru-RU"/>
        </a:p>
      </dgm:t>
    </dgm:pt>
    <dgm:pt modelId="{DCC485DB-21F8-47EF-9825-9ECFE282CDC1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Понятия отношения (семья)</a:t>
          </a:r>
          <a:endParaRPr lang="ru-RU" b="1" dirty="0">
            <a:solidFill>
              <a:schemeClr val="tx1"/>
            </a:solidFill>
          </a:endParaRPr>
        </a:p>
      </dgm:t>
    </dgm:pt>
    <dgm:pt modelId="{51E9643F-15B9-4627-8F8C-96BBBC4B5F29}" type="parTrans" cxnId="{1065F6E5-0843-4005-B272-717D21767B60}">
      <dgm:prSet/>
      <dgm:spPr/>
      <dgm:t>
        <a:bodyPr/>
        <a:lstStyle/>
        <a:p>
          <a:endParaRPr lang="ru-RU"/>
        </a:p>
      </dgm:t>
    </dgm:pt>
    <dgm:pt modelId="{6B92309A-50A3-4804-8B38-BA7274AD1227}" type="sibTrans" cxnId="{1065F6E5-0843-4005-B272-717D21767B60}">
      <dgm:prSet/>
      <dgm:spPr/>
      <dgm:t>
        <a:bodyPr/>
        <a:lstStyle/>
        <a:p>
          <a:endParaRPr lang="ru-RU"/>
        </a:p>
      </dgm:t>
    </dgm:pt>
    <dgm:pt modelId="{5B284732-FE43-449A-9202-4530E3840F2F}" type="pres">
      <dgm:prSet presAssocID="{180B6803-7285-493E-AD00-3086FE17D0CA}" presName="linearFlow" presStyleCnt="0">
        <dgm:presLayoutVars>
          <dgm:dir/>
          <dgm:resizeHandles val="exact"/>
        </dgm:presLayoutVars>
      </dgm:prSet>
      <dgm:spPr/>
    </dgm:pt>
    <dgm:pt modelId="{BA6ACC64-4F7C-4C97-850E-D473FBF629EB}" type="pres">
      <dgm:prSet presAssocID="{E77B2E3E-8BE3-4F16-B935-569E3099263F}" presName="composite" presStyleCnt="0"/>
      <dgm:spPr/>
    </dgm:pt>
    <dgm:pt modelId="{60775B44-FB22-4C36-B1AE-74269F4B71E5}" type="pres">
      <dgm:prSet presAssocID="{E77B2E3E-8BE3-4F16-B935-569E3099263F}" presName="imgShp" presStyleLbl="fgImgPlace1" presStyleIdx="0" presStyleCnt="2" custLinFactNeighborX="50081" custLinFactNeighborY="364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3D9A481-1760-4E52-B9D8-E9CB5D71CA5F}" type="pres">
      <dgm:prSet presAssocID="{E77B2E3E-8BE3-4F16-B935-569E3099263F}" presName="txShp" presStyleLbl="node1" presStyleIdx="0" presStyleCnt="2" custLinFactNeighborX="16511" custLinFactNeighborY="3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27831-C3C2-4AA2-8A1E-4F57D9716624}" type="pres">
      <dgm:prSet presAssocID="{8701472B-EA96-45C5-A5F7-F269C792EDD5}" presName="spacing" presStyleCnt="0"/>
      <dgm:spPr/>
    </dgm:pt>
    <dgm:pt modelId="{A983859E-E0B7-4986-AD78-46018081982E}" type="pres">
      <dgm:prSet presAssocID="{DCC485DB-21F8-47EF-9825-9ECFE282CDC1}" presName="composite" presStyleCnt="0"/>
      <dgm:spPr/>
    </dgm:pt>
    <dgm:pt modelId="{85F2DF29-FEF7-48D8-8775-3524A43F17FC}" type="pres">
      <dgm:prSet presAssocID="{DCC485DB-21F8-47EF-9825-9ECFE282CDC1}" presName="imgShp" presStyleLbl="fgImgPlace1" presStyleIdx="1" presStyleCnt="2" custLinFactNeighborX="53806" custLinFactNeighborY="-329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1676323-A76D-4C18-86A3-E9A2DC41960F}" type="pres">
      <dgm:prSet presAssocID="{DCC485DB-21F8-47EF-9825-9ECFE282CDC1}" presName="txShp" presStyleLbl="node1" presStyleIdx="1" presStyleCnt="2" custLinFactNeighborX="16511" custLinFactNeighborY="-70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1B9A0F-0505-4ECD-BD30-A974D6275F0F}" srcId="{180B6803-7285-493E-AD00-3086FE17D0CA}" destId="{E77B2E3E-8BE3-4F16-B935-569E3099263F}" srcOrd="0" destOrd="0" parTransId="{FEE5A41C-3E22-44BC-B580-EE7A27BD9E37}" sibTransId="{8701472B-EA96-45C5-A5F7-F269C792EDD5}"/>
    <dgm:cxn modelId="{1065F6E5-0843-4005-B272-717D21767B60}" srcId="{180B6803-7285-493E-AD00-3086FE17D0CA}" destId="{DCC485DB-21F8-47EF-9825-9ECFE282CDC1}" srcOrd="1" destOrd="0" parTransId="{51E9643F-15B9-4627-8F8C-96BBBC4B5F29}" sibTransId="{6B92309A-50A3-4804-8B38-BA7274AD1227}"/>
    <dgm:cxn modelId="{B7E97B35-C2FC-4680-9100-3398667FB8ED}" type="presOf" srcId="{DCC485DB-21F8-47EF-9825-9ECFE282CDC1}" destId="{51676323-A76D-4C18-86A3-E9A2DC41960F}" srcOrd="0" destOrd="0" presId="urn:microsoft.com/office/officeart/2005/8/layout/vList3"/>
    <dgm:cxn modelId="{F8C002FE-1F45-41FE-9CA1-C1884D67C639}" type="presOf" srcId="{180B6803-7285-493E-AD00-3086FE17D0CA}" destId="{5B284732-FE43-449A-9202-4530E3840F2F}" srcOrd="0" destOrd="0" presId="urn:microsoft.com/office/officeart/2005/8/layout/vList3"/>
    <dgm:cxn modelId="{21CBEE56-1AE6-4E66-8676-C66DD0B4D2D8}" type="presOf" srcId="{E77B2E3E-8BE3-4F16-B935-569E3099263F}" destId="{43D9A481-1760-4E52-B9D8-E9CB5D71CA5F}" srcOrd="0" destOrd="0" presId="urn:microsoft.com/office/officeart/2005/8/layout/vList3"/>
    <dgm:cxn modelId="{903857F4-D7F1-4B1E-B84B-8242AB03D19D}" type="presParOf" srcId="{5B284732-FE43-449A-9202-4530E3840F2F}" destId="{BA6ACC64-4F7C-4C97-850E-D473FBF629EB}" srcOrd="0" destOrd="0" presId="urn:microsoft.com/office/officeart/2005/8/layout/vList3"/>
    <dgm:cxn modelId="{6B08B5ED-E8B6-4942-B114-02692FEC474F}" type="presParOf" srcId="{BA6ACC64-4F7C-4C97-850E-D473FBF629EB}" destId="{60775B44-FB22-4C36-B1AE-74269F4B71E5}" srcOrd="0" destOrd="0" presId="urn:microsoft.com/office/officeart/2005/8/layout/vList3"/>
    <dgm:cxn modelId="{15BE68F1-A3A8-4B60-8ACA-E03A46BEE021}" type="presParOf" srcId="{BA6ACC64-4F7C-4C97-850E-D473FBF629EB}" destId="{43D9A481-1760-4E52-B9D8-E9CB5D71CA5F}" srcOrd="1" destOrd="0" presId="urn:microsoft.com/office/officeart/2005/8/layout/vList3"/>
    <dgm:cxn modelId="{195A5E15-3B75-40FD-BB4E-BFCA2DE4B3DD}" type="presParOf" srcId="{5B284732-FE43-449A-9202-4530E3840F2F}" destId="{6F227831-C3C2-4AA2-8A1E-4F57D9716624}" srcOrd="1" destOrd="0" presId="urn:microsoft.com/office/officeart/2005/8/layout/vList3"/>
    <dgm:cxn modelId="{7A708082-A96F-488C-ABC4-720E38533DBF}" type="presParOf" srcId="{5B284732-FE43-449A-9202-4530E3840F2F}" destId="{A983859E-E0B7-4986-AD78-46018081982E}" srcOrd="2" destOrd="0" presId="urn:microsoft.com/office/officeart/2005/8/layout/vList3"/>
    <dgm:cxn modelId="{F6CABB73-3975-49F7-973A-8CF3BC4CC6B4}" type="presParOf" srcId="{A983859E-E0B7-4986-AD78-46018081982E}" destId="{85F2DF29-FEF7-48D8-8775-3524A43F17FC}" srcOrd="0" destOrd="0" presId="urn:microsoft.com/office/officeart/2005/8/layout/vList3"/>
    <dgm:cxn modelId="{18805318-B069-4483-82C0-8DFA8034CABB}" type="presParOf" srcId="{A983859E-E0B7-4986-AD78-46018081982E}" destId="{51676323-A76D-4C18-86A3-E9A2DC41960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FDFA6B-08DC-4665-A9DF-8E81F2EDC7E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EC8C481-1882-466E-80BA-BCB930DF99A9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Индуктивный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4DED13-7C10-460C-AEB4-82B4CC949572}" type="parTrans" cxnId="{9CE884A5-FD15-4B92-86C0-3CBE25CDE6B0}">
      <dgm:prSet/>
      <dgm:spPr/>
      <dgm:t>
        <a:bodyPr/>
        <a:lstStyle/>
        <a:p>
          <a:endParaRPr lang="ru-RU"/>
        </a:p>
      </dgm:t>
    </dgm:pt>
    <dgm:pt modelId="{4B836035-5511-4A55-BF82-6660D2F467F5}" type="sibTrans" cxnId="{9CE884A5-FD15-4B92-86C0-3CBE25CDE6B0}">
      <dgm:prSet/>
      <dgm:spPr/>
      <dgm:t>
        <a:bodyPr/>
        <a:lstStyle/>
        <a:p>
          <a:endParaRPr lang="ru-RU"/>
        </a:p>
      </dgm:t>
    </dgm:pt>
    <dgm:pt modelId="{3F3D5498-8981-4B1A-A3C1-65951EC1A1CF}">
      <dgm:prSet phldrT="[Текст]"/>
      <dgm:spPr/>
      <dgm:t>
        <a:bodyPr/>
        <a:lstStyle/>
        <a:p>
          <a:r>
            <a:rPr lang="ru-RU" dirty="0" smtClean="0"/>
            <a:t>Наиболее часто используется, т.к. у ребенка преобладает наглядно-образное и наглядно-действенное мышление</a:t>
          </a:r>
          <a:endParaRPr lang="ru-RU" dirty="0"/>
        </a:p>
      </dgm:t>
    </dgm:pt>
    <dgm:pt modelId="{103FD474-20A4-438D-96EF-60EDFDB02BC3}" type="parTrans" cxnId="{1132301C-05BB-492A-BDA4-F41377F42D01}">
      <dgm:prSet/>
      <dgm:spPr/>
      <dgm:t>
        <a:bodyPr/>
        <a:lstStyle/>
        <a:p>
          <a:endParaRPr lang="ru-RU"/>
        </a:p>
      </dgm:t>
    </dgm:pt>
    <dgm:pt modelId="{78E6FE0C-69F3-4CAD-BB3E-F84A43386AF4}" type="sibTrans" cxnId="{1132301C-05BB-492A-BDA4-F41377F42D01}">
      <dgm:prSet/>
      <dgm:spPr/>
      <dgm:t>
        <a:bodyPr/>
        <a:lstStyle/>
        <a:p>
          <a:endParaRPr lang="ru-RU"/>
        </a:p>
      </dgm:t>
    </dgm:pt>
    <dgm:pt modelId="{E81015CC-E215-4527-AA93-B06CD9522F46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rId1" action="ppaction://hlinksldjump"/>
            </a:rPr>
            <a:t>Дедуктивный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0D7401-16C3-42DA-AF1B-26EC1A896C0E}" type="parTrans" cxnId="{E36064C0-37D4-4910-88C5-BBADC0E56715}">
      <dgm:prSet/>
      <dgm:spPr/>
      <dgm:t>
        <a:bodyPr/>
        <a:lstStyle/>
        <a:p>
          <a:endParaRPr lang="ru-RU"/>
        </a:p>
      </dgm:t>
    </dgm:pt>
    <dgm:pt modelId="{D91E6AAD-336F-4911-AF02-38B0383DF769}" type="sibTrans" cxnId="{E36064C0-37D4-4910-88C5-BBADC0E56715}">
      <dgm:prSet/>
      <dgm:spPr/>
      <dgm:t>
        <a:bodyPr/>
        <a:lstStyle/>
        <a:p>
          <a:endParaRPr lang="ru-RU"/>
        </a:p>
      </dgm:t>
    </dgm:pt>
    <dgm:pt modelId="{36341599-B4FC-4555-A0A7-D3664C9817D7}" type="pres">
      <dgm:prSet presAssocID="{39FDFA6B-08DC-4665-A9DF-8E81F2EDC7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F5E747-59A5-483C-8CCC-EEA0B370C8A7}" type="pres">
      <dgm:prSet presAssocID="{4EC8C481-1882-466E-80BA-BCB930DF99A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BFA215-437E-4D2A-9593-0C94324995AA}" type="pres">
      <dgm:prSet presAssocID="{4EC8C481-1882-466E-80BA-BCB930DF99A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BE03B-6358-470B-8EC7-22504916FFDD}" type="pres">
      <dgm:prSet presAssocID="{E81015CC-E215-4527-AA93-B06CD9522F4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32301C-05BB-492A-BDA4-F41377F42D01}" srcId="{4EC8C481-1882-466E-80BA-BCB930DF99A9}" destId="{3F3D5498-8981-4B1A-A3C1-65951EC1A1CF}" srcOrd="0" destOrd="0" parTransId="{103FD474-20A4-438D-96EF-60EDFDB02BC3}" sibTransId="{78E6FE0C-69F3-4CAD-BB3E-F84A43386AF4}"/>
    <dgm:cxn modelId="{B183A636-20B3-4158-A0F1-2D4DB122136D}" type="presOf" srcId="{E81015CC-E215-4527-AA93-B06CD9522F46}" destId="{088BE03B-6358-470B-8EC7-22504916FFDD}" srcOrd="0" destOrd="0" presId="urn:microsoft.com/office/officeart/2005/8/layout/vList2"/>
    <dgm:cxn modelId="{941D4E17-7FD0-4BB1-A66B-8596875DE13F}" type="presOf" srcId="{4EC8C481-1882-466E-80BA-BCB930DF99A9}" destId="{D3F5E747-59A5-483C-8CCC-EEA0B370C8A7}" srcOrd="0" destOrd="0" presId="urn:microsoft.com/office/officeart/2005/8/layout/vList2"/>
    <dgm:cxn modelId="{9CE884A5-FD15-4B92-86C0-3CBE25CDE6B0}" srcId="{39FDFA6B-08DC-4665-A9DF-8E81F2EDC7EA}" destId="{4EC8C481-1882-466E-80BA-BCB930DF99A9}" srcOrd="0" destOrd="0" parTransId="{6C4DED13-7C10-460C-AEB4-82B4CC949572}" sibTransId="{4B836035-5511-4A55-BF82-6660D2F467F5}"/>
    <dgm:cxn modelId="{E36064C0-37D4-4910-88C5-BBADC0E56715}" srcId="{39FDFA6B-08DC-4665-A9DF-8E81F2EDC7EA}" destId="{E81015CC-E215-4527-AA93-B06CD9522F46}" srcOrd="1" destOrd="0" parTransId="{310D7401-16C3-42DA-AF1B-26EC1A896C0E}" sibTransId="{D91E6AAD-336F-4911-AF02-38B0383DF769}"/>
    <dgm:cxn modelId="{7D23CA6D-1A8E-4247-9FFA-50FA0980F0E8}" type="presOf" srcId="{3F3D5498-8981-4B1A-A3C1-65951EC1A1CF}" destId="{BBBFA215-437E-4D2A-9593-0C94324995AA}" srcOrd="0" destOrd="0" presId="urn:microsoft.com/office/officeart/2005/8/layout/vList2"/>
    <dgm:cxn modelId="{99D3FDEF-ABF3-4A64-B5C0-88DCFF3856BC}" type="presOf" srcId="{39FDFA6B-08DC-4665-A9DF-8E81F2EDC7EA}" destId="{36341599-B4FC-4555-A0A7-D3664C9817D7}" srcOrd="0" destOrd="0" presId="urn:microsoft.com/office/officeart/2005/8/layout/vList2"/>
    <dgm:cxn modelId="{B5626C18-09EB-4726-847A-0E949B8A9FA3}" type="presParOf" srcId="{36341599-B4FC-4555-A0A7-D3664C9817D7}" destId="{D3F5E747-59A5-483C-8CCC-EEA0B370C8A7}" srcOrd="0" destOrd="0" presId="urn:microsoft.com/office/officeart/2005/8/layout/vList2"/>
    <dgm:cxn modelId="{B41FE440-0303-45DB-86C0-E59E1D7F9AF5}" type="presParOf" srcId="{36341599-B4FC-4555-A0A7-D3664C9817D7}" destId="{BBBFA215-437E-4D2A-9593-0C94324995AA}" srcOrd="1" destOrd="0" presId="urn:microsoft.com/office/officeart/2005/8/layout/vList2"/>
    <dgm:cxn modelId="{21F63CCB-9D39-4C18-919A-A16986E600C5}" type="presParOf" srcId="{36341599-B4FC-4555-A0A7-D3664C9817D7}" destId="{088BE03B-6358-470B-8EC7-22504916FFD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FA7635F-C8EC-418B-BE53-C6A7FEA0D856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0FBD56F-4E05-45B7-A7D7-4D0D82FFCA95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Определение</a:t>
          </a:r>
        </a:p>
        <a:p>
          <a:r>
            <a:rPr lang="ru-RU" b="1" dirty="0" smtClean="0">
              <a:solidFill>
                <a:schemeClr val="tx1"/>
              </a:solidFill>
            </a:rPr>
            <a:t>понятия</a:t>
          </a:r>
          <a:endParaRPr lang="ru-RU" b="1" dirty="0">
            <a:solidFill>
              <a:schemeClr val="tx1"/>
            </a:solidFill>
          </a:endParaRPr>
        </a:p>
      </dgm:t>
    </dgm:pt>
    <dgm:pt modelId="{EFD1B62C-BE70-4CE6-A689-86E1D551350B}" type="parTrans" cxnId="{631FEBF1-9B5C-41B7-B15F-C9045163DB23}">
      <dgm:prSet/>
      <dgm:spPr/>
      <dgm:t>
        <a:bodyPr/>
        <a:lstStyle/>
        <a:p>
          <a:endParaRPr lang="ru-RU"/>
        </a:p>
      </dgm:t>
    </dgm:pt>
    <dgm:pt modelId="{2AA2BE43-5FB7-4FDD-B523-4B47007CDD93}" type="sibTrans" cxnId="{631FEBF1-9B5C-41B7-B15F-C9045163DB23}">
      <dgm:prSet/>
      <dgm:spPr/>
      <dgm:t>
        <a:bodyPr/>
        <a:lstStyle/>
        <a:p>
          <a:endParaRPr lang="ru-RU"/>
        </a:p>
      </dgm:t>
    </dgm:pt>
    <dgm:pt modelId="{4085B061-BB50-436F-ADEA-CB1EA19BB945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Представления </a:t>
          </a:r>
        </a:p>
        <a:p>
          <a:r>
            <a:rPr lang="ru-RU" b="1" dirty="0" smtClean="0">
              <a:solidFill>
                <a:schemeClr val="tx1"/>
              </a:solidFill>
            </a:rPr>
            <a:t>(1,2,3…)</a:t>
          </a:r>
          <a:endParaRPr lang="ru-RU" b="1" dirty="0">
            <a:solidFill>
              <a:schemeClr val="tx1"/>
            </a:solidFill>
          </a:endParaRPr>
        </a:p>
      </dgm:t>
    </dgm:pt>
    <dgm:pt modelId="{3F36F13D-455D-42D1-AE70-04039D2A668D}" type="parTrans" cxnId="{C3530744-F764-4077-BA15-CFDFC5BE6E14}">
      <dgm:prSet/>
      <dgm:spPr/>
      <dgm:t>
        <a:bodyPr/>
        <a:lstStyle/>
        <a:p>
          <a:endParaRPr lang="ru-RU"/>
        </a:p>
      </dgm:t>
    </dgm:pt>
    <dgm:pt modelId="{49E5CC87-381F-4AF2-9272-F4AA85CC54D2}" type="sibTrans" cxnId="{C3530744-F764-4077-BA15-CFDFC5BE6E14}">
      <dgm:prSet/>
      <dgm:spPr/>
      <dgm:t>
        <a:bodyPr/>
        <a:lstStyle/>
        <a:p>
          <a:endParaRPr lang="ru-RU"/>
        </a:p>
      </dgm:t>
    </dgm:pt>
    <dgm:pt modelId="{DE429428-4986-4518-917E-0B142288F5B1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Обобщение</a:t>
          </a:r>
          <a:endParaRPr lang="ru-RU" b="1" dirty="0">
            <a:solidFill>
              <a:schemeClr val="tx1"/>
            </a:solidFill>
          </a:endParaRPr>
        </a:p>
      </dgm:t>
    </dgm:pt>
    <dgm:pt modelId="{0F448C6F-8FDB-4821-ADAF-2C88989A5010}" type="parTrans" cxnId="{2EABBB86-9212-4BE7-8640-784251ACC8EF}">
      <dgm:prSet/>
      <dgm:spPr/>
      <dgm:t>
        <a:bodyPr/>
        <a:lstStyle/>
        <a:p>
          <a:endParaRPr lang="ru-RU"/>
        </a:p>
      </dgm:t>
    </dgm:pt>
    <dgm:pt modelId="{E0195EBC-A496-4837-A934-FB33BCD4702B}" type="sibTrans" cxnId="{2EABBB86-9212-4BE7-8640-784251ACC8EF}">
      <dgm:prSet/>
      <dgm:spPr/>
      <dgm:t>
        <a:bodyPr/>
        <a:lstStyle/>
        <a:p>
          <a:endParaRPr lang="ru-RU"/>
        </a:p>
      </dgm:t>
    </dgm:pt>
    <dgm:pt modelId="{EF39A0AA-E12C-4A00-B824-8B4C5728CCD4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Определение понятия на новом уровне</a:t>
          </a:r>
          <a:endParaRPr lang="ru-RU" b="1" dirty="0">
            <a:solidFill>
              <a:schemeClr val="tx1"/>
            </a:solidFill>
          </a:endParaRPr>
        </a:p>
      </dgm:t>
    </dgm:pt>
    <dgm:pt modelId="{06E4BD23-43B5-4AA5-A025-0CF84F21C3C9}" type="parTrans" cxnId="{93395D5A-8758-49E5-8DD0-FE4AF6496FD9}">
      <dgm:prSet/>
      <dgm:spPr/>
      <dgm:t>
        <a:bodyPr/>
        <a:lstStyle/>
        <a:p>
          <a:endParaRPr lang="ru-RU"/>
        </a:p>
      </dgm:t>
    </dgm:pt>
    <dgm:pt modelId="{DD6479E7-943A-4C51-830B-6DEC23F5D224}" type="sibTrans" cxnId="{93395D5A-8758-49E5-8DD0-FE4AF6496FD9}">
      <dgm:prSet/>
      <dgm:spPr/>
      <dgm:t>
        <a:bodyPr/>
        <a:lstStyle/>
        <a:p>
          <a:endParaRPr lang="ru-RU"/>
        </a:p>
      </dgm:t>
    </dgm:pt>
    <dgm:pt modelId="{93868094-7924-45A9-82D1-4594A857CB1C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Интерпретация новых фактов</a:t>
          </a:r>
          <a:endParaRPr lang="ru-RU" b="1" dirty="0">
            <a:solidFill>
              <a:schemeClr val="tx1"/>
            </a:solidFill>
          </a:endParaRPr>
        </a:p>
      </dgm:t>
    </dgm:pt>
    <dgm:pt modelId="{F0F72A6E-B3F1-4E9B-9185-7966238484B3}" type="parTrans" cxnId="{2FB29CC6-A491-4BA1-B56C-687318EF6FF0}">
      <dgm:prSet/>
      <dgm:spPr/>
      <dgm:t>
        <a:bodyPr/>
        <a:lstStyle/>
        <a:p>
          <a:endParaRPr lang="ru-RU"/>
        </a:p>
      </dgm:t>
    </dgm:pt>
    <dgm:pt modelId="{F6CD6AFA-E2C1-4C35-8422-D24F45E70D4A}" type="sibTrans" cxnId="{2FB29CC6-A491-4BA1-B56C-687318EF6FF0}">
      <dgm:prSet/>
      <dgm:spPr/>
      <dgm:t>
        <a:bodyPr/>
        <a:lstStyle/>
        <a:p>
          <a:endParaRPr lang="ru-RU"/>
        </a:p>
      </dgm:t>
    </dgm:pt>
    <dgm:pt modelId="{DA222F06-558B-42F4-9492-EA02BB16091D}" type="pres">
      <dgm:prSet presAssocID="{DFA7635F-C8EC-418B-BE53-C6A7FEA0D85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0EC6E0-849D-43B1-BE8D-CD6F56AB1EBA}" type="pres">
      <dgm:prSet presAssocID="{D0FBD56F-4E05-45B7-A7D7-4D0D82FFCA9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F59ED5-AD58-487F-93D6-D83A57518EEC}" type="pres">
      <dgm:prSet presAssocID="{2AA2BE43-5FB7-4FDD-B523-4B47007CDD93}" presName="sibTrans" presStyleLbl="sibTrans2D1" presStyleIdx="0" presStyleCnt="4"/>
      <dgm:spPr/>
      <dgm:t>
        <a:bodyPr/>
        <a:lstStyle/>
        <a:p>
          <a:endParaRPr lang="ru-RU"/>
        </a:p>
      </dgm:t>
    </dgm:pt>
    <dgm:pt modelId="{6EF47C43-1BA3-41A6-8550-53ABA585F26F}" type="pres">
      <dgm:prSet presAssocID="{2AA2BE43-5FB7-4FDD-B523-4B47007CDD93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A0E284A8-57EC-48D3-8929-ABB8405D6B0F}" type="pres">
      <dgm:prSet presAssocID="{4085B061-BB50-436F-ADEA-CB1EA19BB94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A1D51A-03E1-4DAC-B07B-696EE9A38BE9}" type="pres">
      <dgm:prSet presAssocID="{49E5CC87-381F-4AF2-9272-F4AA85CC54D2}" presName="sibTrans" presStyleLbl="sibTrans2D1" presStyleIdx="1" presStyleCnt="4"/>
      <dgm:spPr/>
      <dgm:t>
        <a:bodyPr/>
        <a:lstStyle/>
        <a:p>
          <a:endParaRPr lang="ru-RU"/>
        </a:p>
      </dgm:t>
    </dgm:pt>
    <dgm:pt modelId="{8189CC0F-B627-4F8B-B2F4-09BA654FC2E8}" type="pres">
      <dgm:prSet presAssocID="{49E5CC87-381F-4AF2-9272-F4AA85CC54D2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4AD696D8-8748-4559-8556-191F92EF878C}" type="pres">
      <dgm:prSet presAssocID="{DE429428-4986-4518-917E-0B142288F5B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B287E-EADC-4649-B45B-DDE9F9E58011}" type="pres">
      <dgm:prSet presAssocID="{E0195EBC-A496-4837-A934-FB33BCD4702B}" presName="sibTrans" presStyleLbl="sibTrans2D1" presStyleIdx="2" presStyleCnt="4"/>
      <dgm:spPr/>
      <dgm:t>
        <a:bodyPr/>
        <a:lstStyle/>
        <a:p>
          <a:endParaRPr lang="ru-RU"/>
        </a:p>
      </dgm:t>
    </dgm:pt>
    <dgm:pt modelId="{CC4DAB46-8C42-4714-8FB2-B6455E45E942}" type="pres">
      <dgm:prSet presAssocID="{E0195EBC-A496-4837-A934-FB33BCD4702B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89F77408-E55E-40E6-933D-70352E5E7A54}" type="pres">
      <dgm:prSet presAssocID="{EF39A0AA-E12C-4A00-B824-8B4C5728CCD4}" presName="node" presStyleLbl="node1" presStyleIdx="3" presStyleCnt="5" custScaleX="128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05F3EB-83E9-42C7-9ADA-C3E0FB980073}" type="pres">
      <dgm:prSet presAssocID="{DD6479E7-943A-4C51-830B-6DEC23F5D224}" presName="sibTrans" presStyleLbl="sibTrans2D1" presStyleIdx="3" presStyleCnt="4" custScaleX="60227"/>
      <dgm:spPr/>
      <dgm:t>
        <a:bodyPr/>
        <a:lstStyle/>
        <a:p>
          <a:endParaRPr lang="ru-RU"/>
        </a:p>
      </dgm:t>
    </dgm:pt>
    <dgm:pt modelId="{0FCA5A4C-8B53-4B56-A1A4-3EA80814A3DF}" type="pres">
      <dgm:prSet presAssocID="{DD6479E7-943A-4C51-830B-6DEC23F5D224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AA7FE705-8BC0-4234-B5CF-141D51FC66E7}" type="pres">
      <dgm:prSet presAssocID="{93868094-7924-45A9-82D1-4594A857CB1C}" presName="node" presStyleLbl="node1" presStyleIdx="4" presStyleCnt="5" custScaleX="126015" custLinFactNeighborX="-67055" custLinFactNeighborY="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D55E5A-E19A-438E-B45C-EADB45A20953}" type="presOf" srcId="{DFA7635F-C8EC-418B-BE53-C6A7FEA0D856}" destId="{DA222F06-558B-42F4-9492-EA02BB16091D}" srcOrd="0" destOrd="0" presId="urn:microsoft.com/office/officeart/2005/8/layout/process5"/>
    <dgm:cxn modelId="{70CEFB4C-670D-4B1D-9EB2-11754EF12620}" type="presOf" srcId="{4085B061-BB50-436F-ADEA-CB1EA19BB945}" destId="{A0E284A8-57EC-48D3-8929-ABB8405D6B0F}" srcOrd="0" destOrd="0" presId="urn:microsoft.com/office/officeart/2005/8/layout/process5"/>
    <dgm:cxn modelId="{FC1E1DBF-5D58-4DA5-9517-C29ED290326E}" type="presOf" srcId="{2AA2BE43-5FB7-4FDD-B523-4B47007CDD93}" destId="{6EF47C43-1BA3-41A6-8550-53ABA585F26F}" srcOrd="1" destOrd="0" presId="urn:microsoft.com/office/officeart/2005/8/layout/process5"/>
    <dgm:cxn modelId="{2D750DFD-14CE-41FA-B216-DB7A22013E48}" type="presOf" srcId="{EF39A0AA-E12C-4A00-B824-8B4C5728CCD4}" destId="{89F77408-E55E-40E6-933D-70352E5E7A54}" srcOrd="0" destOrd="0" presId="urn:microsoft.com/office/officeart/2005/8/layout/process5"/>
    <dgm:cxn modelId="{93395D5A-8758-49E5-8DD0-FE4AF6496FD9}" srcId="{DFA7635F-C8EC-418B-BE53-C6A7FEA0D856}" destId="{EF39A0AA-E12C-4A00-B824-8B4C5728CCD4}" srcOrd="3" destOrd="0" parTransId="{06E4BD23-43B5-4AA5-A025-0CF84F21C3C9}" sibTransId="{DD6479E7-943A-4C51-830B-6DEC23F5D224}"/>
    <dgm:cxn modelId="{6D83616B-3FCC-4ECA-92CD-9AA6B7F45E51}" type="presOf" srcId="{DD6479E7-943A-4C51-830B-6DEC23F5D224}" destId="{0FCA5A4C-8B53-4B56-A1A4-3EA80814A3DF}" srcOrd="1" destOrd="0" presId="urn:microsoft.com/office/officeart/2005/8/layout/process5"/>
    <dgm:cxn modelId="{11314FF4-9C5F-4133-AF3E-B0BF33FB1171}" type="presOf" srcId="{DD6479E7-943A-4C51-830B-6DEC23F5D224}" destId="{1E05F3EB-83E9-42C7-9ADA-C3E0FB980073}" srcOrd="0" destOrd="0" presId="urn:microsoft.com/office/officeart/2005/8/layout/process5"/>
    <dgm:cxn modelId="{2FB29CC6-A491-4BA1-B56C-687318EF6FF0}" srcId="{DFA7635F-C8EC-418B-BE53-C6A7FEA0D856}" destId="{93868094-7924-45A9-82D1-4594A857CB1C}" srcOrd="4" destOrd="0" parTransId="{F0F72A6E-B3F1-4E9B-9185-7966238484B3}" sibTransId="{F6CD6AFA-E2C1-4C35-8422-D24F45E70D4A}"/>
    <dgm:cxn modelId="{631FEBF1-9B5C-41B7-B15F-C9045163DB23}" srcId="{DFA7635F-C8EC-418B-BE53-C6A7FEA0D856}" destId="{D0FBD56F-4E05-45B7-A7D7-4D0D82FFCA95}" srcOrd="0" destOrd="0" parTransId="{EFD1B62C-BE70-4CE6-A689-86E1D551350B}" sibTransId="{2AA2BE43-5FB7-4FDD-B523-4B47007CDD93}"/>
    <dgm:cxn modelId="{1D599DC5-DCA1-45CA-8EEF-3AAE8003DD7F}" type="presOf" srcId="{93868094-7924-45A9-82D1-4594A857CB1C}" destId="{AA7FE705-8BC0-4234-B5CF-141D51FC66E7}" srcOrd="0" destOrd="0" presId="urn:microsoft.com/office/officeart/2005/8/layout/process5"/>
    <dgm:cxn modelId="{01348C82-F252-45C5-8450-C307918438C7}" type="presOf" srcId="{49E5CC87-381F-4AF2-9272-F4AA85CC54D2}" destId="{04A1D51A-03E1-4DAC-B07B-696EE9A38BE9}" srcOrd="0" destOrd="0" presId="urn:microsoft.com/office/officeart/2005/8/layout/process5"/>
    <dgm:cxn modelId="{4425C47A-8147-459E-B515-BE9ABA1D9455}" type="presOf" srcId="{E0195EBC-A496-4837-A934-FB33BCD4702B}" destId="{CC4DAB46-8C42-4714-8FB2-B6455E45E942}" srcOrd="1" destOrd="0" presId="urn:microsoft.com/office/officeart/2005/8/layout/process5"/>
    <dgm:cxn modelId="{CB910994-DC54-41F4-9257-172044DD5AE3}" type="presOf" srcId="{D0FBD56F-4E05-45B7-A7D7-4D0D82FFCA95}" destId="{C80EC6E0-849D-43B1-BE8D-CD6F56AB1EBA}" srcOrd="0" destOrd="0" presId="urn:microsoft.com/office/officeart/2005/8/layout/process5"/>
    <dgm:cxn modelId="{E6FDB4CE-0E3F-4373-AAFA-750E3A44452D}" type="presOf" srcId="{DE429428-4986-4518-917E-0B142288F5B1}" destId="{4AD696D8-8748-4559-8556-191F92EF878C}" srcOrd="0" destOrd="0" presId="urn:microsoft.com/office/officeart/2005/8/layout/process5"/>
    <dgm:cxn modelId="{96C6DDDE-9807-4F62-BB7C-E99958C19011}" type="presOf" srcId="{E0195EBC-A496-4837-A934-FB33BCD4702B}" destId="{F83B287E-EADC-4649-B45B-DDE9F9E58011}" srcOrd="0" destOrd="0" presId="urn:microsoft.com/office/officeart/2005/8/layout/process5"/>
    <dgm:cxn modelId="{0BDFF294-74E6-4BFD-9318-211FD269BB8E}" type="presOf" srcId="{2AA2BE43-5FB7-4FDD-B523-4B47007CDD93}" destId="{BBF59ED5-AD58-487F-93D6-D83A57518EEC}" srcOrd="0" destOrd="0" presId="urn:microsoft.com/office/officeart/2005/8/layout/process5"/>
    <dgm:cxn modelId="{2EABBB86-9212-4BE7-8640-784251ACC8EF}" srcId="{DFA7635F-C8EC-418B-BE53-C6A7FEA0D856}" destId="{DE429428-4986-4518-917E-0B142288F5B1}" srcOrd="2" destOrd="0" parTransId="{0F448C6F-8FDB-4821-ADAF-2C88989A5010}" sibTransId="{E0195EBC-A496-4837-A934-FB33BCD4702B}"/>
    <dgm:cxn modelId="{C3530744-F764-4077-BA15-CFDFC5BE6E14}" srcId="{DFA7635F-C8EC-418B-BE53-C6A7FEA0D856}" destId="{4085B061-BB50-436F-ADEA-CB1EA19BB945}" srcOrd="1" destOrd="0" parTransId="{3F36F13D-455D-42D1-AE70-04039D2A668D}" sibTransId="{49E5CC87-381F-4AF2-9272-F4AA85CC54D2}"/>
    <dgm:cxn modelId="{A978E728-AADC-48AD-B63E-59A266230EB3}" type="presOf" srcId="{49E5CC87-381F-4AF2-9272-F4AA85CC54D2}" destId="{8189CC0F-B627-4F8B-B2F4-09BA654FC2E8}" srcOrd="1" destOrd="0" presId="urn:microsoft.com/office/officeart/2005/8/layout/process5"/>
    <dgm:cxn modelId="{CC8DD3CA-EBF3-4B9D-829A-5EE92E683451}" type="presParOf" srcId="{DA222F06-558B-42F4-9492-EA02BB16091D}" destId="{C80EC6E0-849D-43B1-BE8D-CD6F56AB1EBA}" srcOrd="0" destOrd="0" presId="urn:microsoft.com/office/officeart/2005/8/layout/process5"/>
    <dgm:cxn modelId="{9CCC0E29-0196-4934-B015-218B767D8B72}" type="presParOf" srcId="{DA222F06-558B-42F4-9492-EA02BB16091D}" destId="{BBF59ED5-AD58-487F-93D6-D83A57518EEC}" srcOrd="1" destOrd="0" presId="urn:microsoft.com/office/officeart/2005/8/layout/process5"/>
    <dgm:cxn modelId="{C77EBB47-275F-46A2-9F01-7E2E4C71846A}" type="presParOf" srcId="{BBF59ED5-AD58-487F-93D6-D83A57518EEC}" destId="{6EF47C43-1BA3-41A6-8550-53ABA585F26F}" srcOrd="0" destOrd="0" presId="urn:microsoft.com/office/officeart/2005/8/layout/process5"/>
    <dgm:cxn modelId="{27ACFC2C-0FF8-401B-9E39-AA3193F0E9D7}" type="presParOf" srcId="{DA222F06-558B-42F4-9492-EA02BB16091D}" destId="{A0E284A8-57EC-48D3-8929-ABB8405D6B0F}" srcOrd="2" destOrd="0" presId="urn:microsoft.com/office/officeart/2005/8/layout/process5"/>
    <dgm:cxn modelId="{7C6B1603-95DE-47A5-896A-5F11A62EACAC}" type="presParOf" srcId="{DA222F06-558B-42F4-9492-EA02BB16091D}" destId="{04A1D51A-03E1-4DAC-B07B-696EE9A38BE9}" srcOrd="3" destOrd="0" presId="urn:microsoft.com/office/officeart/2005/8/layout/process5"/>
    <dgm:cxn modelId="{7428E889-8267-4A2C-A78A-159C2C00F398}" type="presParOf" srcId="{04A1D51A-03E1-4DAC-B07B-696EE9A38BE9}" destId="{8189CC0F-B627-4F8B-B2F4-09BA654FC2E8}" srcOrd="0" destOrd="0" presId="urn:microsoft.com/office/officeart/2005/8/layout/process5"/>
    <dgm:cxn modelId="{1AFDEAF2-8668-4732-8C9B-8DBE3B855564}" type="presParOf" srcId="{DA222F06-558B-42F4-9492-EA02BB16091D}" destId="{4AD696D8-8748-4559-8556-191F92EF878C}" srcOrd="4" destOrd="0" presId="urn:microsoft.com/office/officeart/2005/8/layout/process5"/>
    <dgm:cxn modelId="{300A6459-24A0-47FD-AFE8-D4B4A6AF359A}" type="presParOf" srcId="{DA222F06-558B-42F4-9492-EA02BB16091D}" destId="{F83B287E-EADC-4649-B45B-DDE9F9E58011}" srcOrd="5" destOrd="0" presId="urn:microsoft.com/office/officeart/2005/8/layout/process5"/>
    <dgm:cxn modelId="{C22AF79F-108B-4355-A09C-A0005494C7A6}" type="presParOf" srcId="{F83B287E-EADC-4649-B45B-DDE9F9E58011}" destId="{CC4DAB46-8C42-4714-8FB2-B6455E45E942}" srcOrd="0" destOrd="0" presId="urn:microsoft.com/office/officeart/2005/8/layout/process5"/>
    <dgm:cxn modelId="{60AEF5B2-711F-4EEC-B519-55C6E946FE93}" type="presParOf" srcId="{DA222F06-558B-42F4-9492-EA02BB16091D}" destId="{89F77408-E55E-40E6-933D-70352E5E7A54}" srcOrd="6" destOrd="0" presId="urn:microsoft.com/office/officeart/2005/8/layout/process5"/>
    <dgm:cxn modelId="{FCE6DC5E-EE97-46A7-8726-FD79CE805C4D}" type="presParOf" srcId="{DA222F06-558B-42F4-9492-EA02BB16091D}" destId="{1E05F3EB-83E9-42C7-9ADA-C3E0FB980073}" srcOrd="7" destOrd="0" presId="urn:microsoft.com/office/officeart/2005/8/layout/process5"/>
    <dgm:cxn modelId="{700986B8-13E2-4E62-A753-538F644E63D0}" type="presParOf" srcId="{1E05F3EB-83E9-42C7-9ADA-C3E0FB980073}" destId="{0FCA5A4C-8B53-4B56-A1A4-3EA80814A3DF}" srcOrd="0" destOrd="0" presId="urn:microsoft.com/office/officeart/2005/8/layout/process5"/>
    <dgm:cxn modelId="{FD40DC51-15DD-4918-8618-6FFBD81CC5C4}" type="presParOf" srcId="{DA222F06-558B-42F4-9492-EA02BB16091D}" destId="{AA7FE705-8BC0-4234-B5CF-141D51FC66E7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B40A671-1231-4CFF-BDA6-055DED778CEE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FAE07078-37CC-45E0-96D8-BC19D87AFE6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Выделение признаков, существенных и несущественных</a:t>
          </a:r>
          <a:endParaRPr lang="ru-RU" b="1" dirty="0">
            <a:solidFill>
              <a:schemeClr val="tx1"/>
            </a:solidFill>
          </a:endParaRPr>
        </a:p>
      </dgm:t>
    </dgm:pt>
    <dgm:pt modelId="{3FF2E6CB-7E6D-4CA3-9770-7B71E222782C}" type="parTrans" cxnId="{8D9800E3-354F-4C77-B487-A58CF4037A54}">
      <dgm:prSet/>
      <dgm:spPr/>
      <dgm:t>
        <a:bodyPr/>
        <a:lstStyle/>
        <a:p>
          <a:endParaRPr lang="ru-RU"/>
        </a:p>
      </dgm:t>
    </dgm:pt>
    <dgm:pt modelId="{103FAEE4-DABD-4BBA-84AE-F7E113D8BBF1}" type="sibTrans" cxnId="{8D9800E3-354F-4C77-B487-A58CF4037A54}">
      <dgm:prSet/>
      <dgm:spPr/>
      <dgm:t>
        <a:bodyPr/>
        <a:lstStyle/>
        <a:p>
          <a:endParaRPr lang="ru-RU"/>
        </a:p>
      </dgm:t>
    </dgm:pt>
    <dgm:pt modelId="{91BECB00-60B6-4924-B8D8-6972A98A20C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Сравнение выделенных признаков</a:t>
          </a:r>
          <a:endParaRPr lang="ru-RU" b="1" dirty="0">
            <a:solidFill>
              <a:schemeClr val="tx1"/>
            </a:solidFill>
          </a:endParaRPr>
        </a:p>
      </dgm:t>
    </dgm:pt>
    <dgm:pt modelId="{D56B4389-C485-412A-B347-DA5F091AD89F}" type="parTrans" cxnId="{3E006576-8B75-4644-84AA-1E2FC82FEBE7}">
      <dgm:prSet/>
      <dgm:spPr/>
      <dgm:t>
        <a:bodyPr/>
        <a:lstStyle/>
        <a:p>
          <a:endParaRPr lang="ru-RU"/>
        </a:p>
      </dgm:t>
    </dgm:pt>
    <dgm:pt modelId="{3F27C236-962D-4899-AA2F-B48F5644F998}" type="sibTrans" cxnId="{3E006576-8B75-4644-84AA-1E2FC82FEBE7}">
      <dgm:prSet/>
      <dgm:spPr/>
      <dgm:t>
        <a:bodyPr/>
        <a:lstStyle/>
        <a:p>
          <a:endParaRPr lang="ru-RU"/>
        </a:p>
      </dgm:t>
    </dgm:pt>
    <dgm:pt modelId="{DA757B62-576D-46DE-AF21-692BA20FE177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Определение понятия на основе </a:t>
          </a:r>
          <a:r>
            <a:rPr lang="ru-RU" b="1" dirty="0" smtClean="0">
              <a:solidFill>
                <a:schemeClr val="tx1"/>
              </a:solidFill>
            </a:rPr>
            <a:t>существенных </a:t>
          </a:r>
          <a:r>
            <a:rPr lang="ru-RU" b="1" dirty="0" smtClean="0">
              <a:solidFill>
                <a:schemeClr val="tx1"/>
              </a:solidFill>
            </a:rPr>
            <a:t>признаков</a:t>
          </a:r>
          <a:endParaRPr lang="ru-RU" b="1" dirty="0">
            <a:solidFill>
              <a:schemeClr val="tx1"/>
            </a:solidFill>
          </a:endParaRPr>
        </a:p>
      </dgm:t>
    </dgm:pt>
    <dgm:pt modelId="{1F39B09B-AC0D-4469-9208-483D91831E27}" type="parTrans" cxnId="{1FCA6176-8CD1-4A8C-8BF4-A4BAA46860B6}">
      <dgm:prSet/>
      <dgm:spPr/>
      <dgm:t>
        <a:bodyPr/>
        <a:lstStyle/>
        <a:p>
          <a:endParaRPr lang="ru-RU"/>
        </a:p>
      </dgm:t>
    </dgm:pt>
    <dgm:pt modelId="{F1BA2D55-FC12-4C9C-B8BE-451A9CF2CFE8}" type="sibTrans" cxnId="{1FCA6176-8CD1-4A8C-8BF4-A4BAA46860B6}">
      <dgm:prSet/>
      <dgm:spPr/>
      <dgm:t>
        <a:bodyPr/>
        <a:lstStyle/>
        <a:p>
          <a:endParaRPr lang="ru-RU"/>
        </a:p>
      </dgm:t>
    </dgm:pt>
    <dgm:pt modelId="{1E647621-E6EB-4601-9B0C-09CB5AF667E4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Перенос понятия в новые условия</a:t>
          </a:r>
          <a:endParaRPr lang="ru-RU" b="1" dirty="0">
            <a:solidFill>
              <a:schemeClr val="tx1"/>
            </a:solidFill>
          </a:endParaRPr>
        </a:p>
      </dgm:t>
    </dgm:pt>
    <dgm:pt modelId="{338B916B-E64B-44BD-A1F3-46E2130FC371}" type="parTrans" cxnId="{9AB82FCB-99CA-4637-A50F-C4763690380B}">
      <dgm:prSet/>
      <dgm:spPr/>
      <dgm:t>
        <a:bodyPr/>
        <a:lstStyle/>
        <a:p>
          <a:endParaRPr lang="ru-RU"/>
        </a:p>
      </dgm:t>
    </dgm:pt>
    <dgm:pt modelId="{A4D61EF3-0877-4888-97CC-9F1FBE242873}" type="sibTrans" cxnId="{9AB82FCB-99CA-4637-A50F-C4763690380B}">
      <dgm:prSet/>
      <dgm:spPr/>
      <dgm:t>
        <a:bodyPr/>
        <a:lstStyle/>
        <a:p>
          <a:endParaRPr lang="ru-RU"/>
        </a:p>
      </dgm:t>
    </dgm:pt>
    <dgm:pt modelId="{B4AED13F-1105-4AD3-9629-7DF5F51558E9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Выявление признаков наблюдаемых предметов</a:t>
          </a:r>
          <a:endParaRPr lang="ru-RU" b="1" dirty="0">
            <a:solidFill>
              <a:schemeClr val="tx1"/>
            </a:solidFill>
          </a:endParaRPr>
        </a:p>
      </dgm:t>
    </dgm:pt>
    <dgm:pt modelId="{73D3ABE7-485E-49A4-BAC9-BF3977CD43AD}" type="parTrans" cxnId="{368AD711-9DA6-4FF0-A56B-A259E988C0A4}">
      <dgm:prSet/>
      <dgm:spPr/>
      <dgm:t>
        <a:bodyPr/>
        <a:lstStyle/>
        <a:p>
          <a:endParaRPr lang="ru-RU"/>
        </a:p>
      </dgm:t>
    </dgm:pt>
    <dgm:pt modelId="{0BFBE4BF-6EE7-4A15-80B5-2CE5AB8A7DD0}" type="sibTrans" cxnId="{368AD711-9DA6-4FF0-A56B-A259E988C0A4}">
      <dgm:prSet/>
      <dgm:spPr/>
      <dgm:t>
        <a:bodyPr/>
        <a:lstStyle/>
        <a:p>
          <a:endParaRPr lang="ru-RU"/>
        </a:p>
      </dgm:t>
    </dgm:pt>
    <dgm:pt modelId="{279EE1B4-5772-483B-A261-102CC3F73C14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Закрепление сформированного понятия</a:t>
          </a:r>
          <a:endParaRPr lang="ru-RU" b="1" dirty="0">
            <a:solidFill>
              <a:schemeClr val="tx1"/>
            </a:solidFill>
          </a:endParaRPr>
        </a:p>
      </dgm:t>
    </dgm:pt>
    <dgm:pt modelId="{01E4FD61-1CE3-4481-83A2-1EAB34979D8D}" type="parTrans" cxnId="{B5B67115-A9FF-4A95-AC95-6D6D18BDC7DC}">
      <dgm:prSet/>
      <dgm:spPr/>
      <dgm:t>
        <a:bodyPr/>
        <a:lstStyle/>
        <a:p>
          <a:endParaRPr lang="ru-RU"/>
        </a:p>
      </dgm:t>
    </dgm:pt>
    <dgm:pt modelId="{923E5453-865A-4F17-B247-192C6B481E5E}" type="sibTrans" cxnId="{B5B67115-A9FF-4A95-AC95-6D6D18BDC7DC}">
      <dgm:prSet/>
      <dgm:spPr/>
      <dgm:t>
        <a:bodyPr/>
        <a:lstStyle/>
        <a:p>
          <a:endParaRPr lang="ru-RU"/>
        </a:p>
      </dgm:t>
    </dgm:pt>
    <dgm:pt modelId="{808A6787-9AF7-406D-9997-98A876E74E10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Выявление знаний  учащихся</a:t>
          </a:r>
          <a:endParaRPr lang="ru-RU" b="1" dirty="0">
            <a:solidFill>
              <a:schemeClr val="tx1"/>
            </a:solidFill>
          </a:endParaRPr>
        </a:p>
      </dgm:t>
    </dgm:pt>
    <dgm:pt modelId="{76C7EE43-68D0-42B6-910D-57770C3C3020}" type="parTrans" cxnId="{8FFA71E4-D6FD-4C5B-A5DC-FB537E7D0CEA}">
      <dgm:prSet/>
      <dgm:spPr/>
      <dgm:t>
        <a:bodyPr/>
        <a:lstStyle/>
        <a:p>
          <a:endParaRPr lang="ru-RU"/>
        </a:p>
      </dgm:t>
    </dgm:pt>
    <dgm:pt modelId="{961D50CF-28F6-43CC-B511-AD2B43324EDA}" type="sibTrans" cxnId="{8FFA71E4-D6FD-4C5B-A5DC-FB537E7D0CEA}">
      <dgm:prSet/>
      <dgm:spPr/>
      <dgm:t>
        <a:bodyPr/>
        <a:lstStyle/>
        <a:p>
          <a:endParaRPr lang="ru-RU"/>
        </a:p>
      </dgm:t>
    </dgm:pt>
    <dgm:pt modelId="{DA308F90-0472-4F24-B1C5-6A77589C827F}" type="pres">
      <dgm:prSet presAssocID="{4B40A671-1231-4CFF-BDA6-055DED778CEE}" presName="linearFlow" presStyleCnt="0">
        <dgm:presLayoutVars>
          <dgm:dir/>
          <dgm:resizeHandles val="exact"/>
        </dgm:presLayoutVars>
      </dgm:prSet>
      <dgm:spPr/>
    </dgm:pt>
    <dgm:pt modelId="{AAA4AEBC-8360-4500-8BA9-C8248ADC46B2}" type="pres">
      <dgm:prSet presAssocID="{FAE07078-37CC-45E0-96D8-BC19D87AFE63}" presName="composite" presStyleCnt="0"/>
      <dgm:spPr/>
    </dgm:pt>
    <dgm:pt modelId="{4F0ECE78-43AA-4E4A-8A24-9C0A988E939E}" type="pres">
      <dgm:prSet presAssocID="{FAE07078-37CC-45E0-96D8-BC19D87AFE63}" presName="imgShp" presStyleLbl="fgImgPlace1" presStyleIdx="0" presStyleCnt="7" custLinFactX="-45502" custLinFactNeighborX="-100000" custLinFactNeighborY="-1102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E5B8D5E-51EB-4DE2-BFC9-6F6827EDA23C}" type="pres">
      <dgm:prSet presAssocID="{FAE07078-37CC-45E0-96D8-BC19D87AFE63}" presName="txShp" presStyleLbl="node1" presStyleIdx="0" presStyleCnt="7" custScaleX="132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6C8CA2-49CF-46DC-BF53-39008042CB13}" type="pres">
      <dgm:prSet presAssocID="{103FAEE4-DABD-4BBA-84AE-F7E113D8BBF1}" presName="spacing" presStyleCnt="0"/>
      <dgm:spPr/>
    </dgm:pt>
    <dgm:pt modelId="{C183A899-EF98-409A-BF2E-DE48F6FD1914}" type="pres">
      <dgm:prSet presAssocID="{91BECB00-60B6-4924-B8D8-6972A98A20C3}" presName="composite" presStyleCnt="0"/>
      <dgm:spPr/>
    </dgm:pt>
    <dgm:pt modelId="{5707A7D0-19CD-4816-B5FA-BB738CFE04DF}" type="pres">
      <dgm:prSet presAssocID="{91BECB00-60B6-4924-B8D8-6972A98A20C3}" presName="imgShp" presStyleLbl="fgImgPlace1" presStyleIdx="1" presStyleCnt="7" custLinFactX="-45502" custLinFactNeighborX="-100000" custLinFactNeighborY="754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17BBABE-A7AA-4AAF-8474-DF5A2EBAB89F}" type="pres">
      <dgm:prSet presAssocID="{91BECB00-60B6-4924-B8D8-6972A98A20C3}" presName="txShp" presStyleLbl="node1" presStyleIdx="1" presStyleCnt="7" custScaleX="132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7F1C5-7C2D-4073-8CE6-70737FC2AEA3}" type="pres">
      <dgm:prSet presAssocID="{3F27C236-962D-4899-AA2F-B48F5644F998}" presName="spacing" presStyleCnt="0"/>
      <dgm:spPr/>
    </dgm:pt>
    <dgm:pt modelId="{CE96B595-5FB9-4759-9C90-3B6F3C0997F2}" type="pres">
      <dgm:prSet presAssocID="{DA757B62-576D-46DE-AF21-692BA20FE177}" presName="composite" presStyleCnt="0"/>
      <dgm:spPr/>
    </dgm:pt>
    <dgm:pt modelId="{851DAA0C-8936-4B47-89B7-4F7885A1727B}" type="pres">
      <dgm:prSet presAssocID="{DA757B62-576D-46DE-AF21-692BA20FE177}" presName="imgShp" presStyleLbl="fgImgPlace1" presStyleIdx="2" presStyleCnt="7" custLinFactX="-45502" custLinFactNeighborX="-100000" custLinFactNeighborY="492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20ACC43-B3F8-4CDD-8FFC-B0E2AB4EAC0F}" type="pres">
      <dgm:prSet presAssocID="{DA757B62-576D-46DE-AF21-692BA20FE177}" presName="txShp" presStyleLbl="node1" presStyleIdx="2" presStyleCnt="7" custScaleX="137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C8246B-3C0C-4275-9ABA-717CC6D21BD5}" type="pres">
      <dgm:prSet presAssocID="{F1BA2D55-FC12-4C9C-B8BE-451A9CF2CFE8}" presName="spacing" presStyleCnt="0"/>
      <dgm:spPr/>
    </dgm:pt>
    <dgm:pt modelId="{06E76CF3-7485-49F4-B8F7-A76EA462327E}" type="pres">
      <dgm:prSet presAssocID="{1E647621-E6EB-4601-9B0C-09CB5AF667E4}" presName="composite" presStyleCnt="0"/>
      <dgm:spPr/>
    </dgm:pt>
    <dgm:pt modelId="{4BB6B237-20D1-4DD5-9A59-B1984D3F8C56}" type="pres">
      <dgm:prSet presAssocID="{1E647621-E6EB-4601-9B0C-09CB5AF667E4}" presName="imgShp" presStyleLbl="fgImgPlace1" presStyleIdx="3" presStyleCnt="7" custLinFactX="-45502" custLinFactNeighborX="-100000" custLinFactNeighborY="-830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23C1C7C-E799-4A82-80FB-1A86CAAF91A4}" type="pres">
      <dgm:prSet presAssocID="{1E647621-E6EB-4601-9B0C-09CB5AF667E4}" presName="txShp" presStyleLbl="node1" presStyleIdx="3" presStyleCnt="7" custScaleX="136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ACCAB8-40D6-4D37-8D49-13F864B4A0B8}" type="pres">
      <dgm:prSet presAssocID="{A4D61EF3-0877-4888-97CC-9F1FBE242873}" presName="spacing" presStyleCnt="0"/>
      <dgm:spPr/>
    </dgm:pt>
    <dgm:pt modelId="{E05CA85D-B756-436A-B257-D36F8E579153}" type="pres">
      <dgm:prSet presAssocID="{B4AED13F-1105-4AD3-9629-7DF5F51558E9}" presName="composite" presStyleCnt="0"/>
      <dgm:spPr/>
    </dgm:pt>
    <dgm:pt modelId="{0B3DBD49-0356-499A-99AB-34510D99B858}" type="pres">
      <dgm:prSet presAssocID="{B4AED13F-1105-4AD3-9629-7DF5F51558E9}" presName="imgShp" presStyleLbl="fgImgPlace1" presStyleIdx="4" presStyleCnt="7" custLinFactX="-45502" custLinFactNeighborX="-100000" custLinFactNeighborY="-33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32DB00E-6B7E-4CF3-8F38-40A4CB0D1FC4}" type="pres">
      <dgm:prSet presAssocID="{B4AED13F-1105-4AD3-9629-7DF5F51558E9}" presName="txShp" presStyleLbl="node1" presStyleIdx="4" presStyleCnt="7" custScaleX="131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1693E0-D53E-402D-B0A3-92172E7F769A}" type="pres">
      <dgm:prSet presAssocID="{0BFBE4BF-6EE7-4A15-80B5-2CE5AB8A7DD0}" presName="spacing" presStyleCnt="0"/>
      <dgm:spPr/>
    </dgm:pt>
    <dgm:pt modelId="{F2849664-495B-4CC4-862D-3DB32C609FB8}" type="pres">
      <dgm:prSet presAssocID="{279EE1B4-5772-483B-A261-102CC3F73C14}" presName="composite" presStyleCnt="0"/>
      <dgm:spPr/>
    </dgm:pt>
    <dgm:pt modelId="{C48B58EC-CE63-45E7-A5E3-9CC593465F57}" type="pres">
      <dgm:prSet presAssocID="{279EE1B4-5772-483B-A261-102CC3F73C14}" presName="imgShp" presStyleLbl="fgImgPlace1" presStyleIdx="5" presStyleCnt="7" custLinFactX="-45502" custLinFactNeighborX="-100000" custLinFactNeighborY="763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7D5FCE4-1DEA-429A-82DB-F838A664EA8A}" type="pres">
      <dgm:prSet presAssocID="{279EE1B4-5772-483B-A261-102CC3F73C14}" presName="txShp" presStyleLbl="node1" presStyleIdx="5" presStyleCnt="7" custScaleX="1394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FDDAA8-D013-4F96-8A82-DB997423C0A6}" type="pres">
      <dgm:prSet presAssocID="{923E5453-865A-4F17-B247-192C6B481E5E}" presName="spacing" presStyleCnt="0"/>
      <dgm:spPr/>
    </dgm:pt>
    <dgm:pt modelId="{B9A426D9-51C7-4B1B-88CD-C648CEA04A3F}" type="pres">
      <dgm:prSet presAssocID="{808A6787-9AF7-406D-9997-98A876E74E10}" presName="composite" presStyleCnt="0"/>
      <dgm:spPr/>
    </dgm:pt>
    <dgm:pt modelId="{D72B9B21-5F07-4FD7-8F86-AD7786F802D0}" type="pres">
      <dgm:prSet presAssocID="{808A6787-9AF7-406D-9997-98A876E74E10}" presName="imgShp" presStyleLbl="fgImgPlace1" presStyleIdx="6" presStyleCnt="7" custLinFactX="-34900" custLinFactNeighborX="-100000" custLinFactNeighborY="42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C385BEA-0221-4D10-8EED-2CCBD7C9FAD5}" type="pres">
      <dgm:prSet presAssocID="{808A6787-9AF7-406D-9997-98A876E74E10}" presName="txShp" presStyleLbl="node1" presStyleIdx="6" presStyleCnt="7" custScaleX="1347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9C53FF-B33B-4B2F-8E22-2E4D23D74DAF}" type="presOf" srcId="{808A6787-9AF7-406D-9997-98A876E74E10}" destId="{AC385BEA-0221-4D10-8EED-2CCBD7C9FAD5}" srcOrd="0" destOrd="0" presId="urn:microsoft.com/office/officeart/2005/8/layout/vList3"/>
    <dgm:cxn modelId="{3D9472E7-9E76-47D4-B659-06A1AA1DA9DB}" type="presOf" srcId="{B4AED13F-1105-4AD3-9629-7DF5F51558E9}" destId="{032DB00E-6B7E-4CF3-8F38-40A4CB0D1FC4}" srcOrd="0" destOrd="0" presId="urn:microsoft.com/office/officeart/2005/8/layout/vList3"/>
    <dgm:cxn modelId="{7E7610DC-1841-4AA5-9677-3F3AFAA16653}" type="presOf" srcId="{4B40A671-1231-4CFF-BDA6-055DED778CEE}" destId="{DA308F90-0472-4F24-B1C5-6A77589C827F}" srcOrd="0" destOrd="0" presId="urn:microsoft.com/office/officeart/2005/8/layout/vList3"/>
    <dgm:cxn modelId="{9AB82FCB-99CA-4637-A50F-C4763690380B}" srcId="{4B40A671-1231-4CFF-BDA6-055DED778CEE}" destId="{1E647621-E6EB-4601-9B0C-09CB5AF667E4}" srcOrd="3" destOrd="0" parTransId="{338B916B-E64B-44BD-A1F3-46E2130FC371}" sibTransId="{A4D61EF3-0877-4888-97CC-9F1FBE242873}"/>
    <dgm:cxn modelId="{8D9800E3-354F-4C77-B487-A58CF4037A54}" srcId="{4B40A671-1231-4CFF-BDA6-055DED778CEE}" destId="{FAE07078-37CC-45E0-96D8-BC19D87AFE63}" srcOrd="0" destOrd="0" parTransId="{3FF2E6CB-7E6D-4CA3-9770-7B71E222782C}" sibTransId="{103FAEE4-DABD-4BBA-84AE-F7E113D8BBF1}"/>
    <dgm:cxn modelId="{1FCA6176-8CD1-4A8C-8BF4-A4BAA46860B6}" srcId="{4B40A671-1231-4CFF-BDA6-055DED778CEE}" destId="{DA757B62-576D-46DE-AF21-692BA20FE177}" srcOrd="2" destOrd="0" parTransId="{1F39B09B-AC0D-4469-9208-483D91831E27}" sibTransId="{F1BA2D55-FC12-4C9C-B8BE-451A9CF2CFE8}"/>
    <dgm:cxn modelId="{2937A8D6-F8CF-4934-A82D-3D1FB8FBDDBA}" type="presOf" srcId="{FAE07078-37CC-45E0-96D8-BC19D87AFE63}" destId="{FE5B8D5E-51EB-4DE2-BFC9-6F6827EDA23C}" srcOrd="0" destOrd="0" presId="urn:microsoft.com/office/officeart/2005/8/layout/vList3"/>
    <dgm:cxn modelId="{E1E49B6D-0C5C-4734-8EB8-1509392D79C0}" type="presOf" srcId="{91BECB00-60B6-4924-B8D8-6972A98A20C3}" destId="{F17BBABE-A7AA-4AAF-8474-DF5A2EBAB89F}" srcOrd="0" destOrd="0" presId="urn:microsoft.com/office/officeart/2005/8/layout/vList3"/>
    <dgm:cxn modelId="{368AD711-9DA6-4FF0-A56B-A259E988C0A4}" srcId="{4B40A671-1231-4CFF-BDA6-055DED778CEE}" destId="{B4AED13F-1105-4AD3-9629-7DF5F51558E9}" srcOrd="4" destOrd="0" parTransId="{73D3ABE7-485E-49A4-BAC9-BF3977CD43AD}" sibTransId="{0BFBE4BF-6EE7-4A15-80B5-2CE5AB8A7DD0}"/>
    <dgm:cxn modelId="{B5B67115-A9FF-4A95-AC95-6D6D18BDC7DC}" srcId="{4B40A671-1231-4CFF-BDA6-055DED778CEE}" destId="{279EE1B4-5772-483B-A261-102CC3F73C14}" srcOrd="5" destOrd="0" parTransId="{01E4FD61-1CE3-4481-83A2-1EAB34979D8D}" sibTransId="{923E5453-865A-4F17-B247-192C6B481E5E}"/>
    <dgm:cxn modelId="{8FFA71E4-D6FD-4C5B-A5DC-FB537E7D0CEA}" srcId="{4B40A671-1231-4CFF-BDA6-055DED778CEE}" destId="{808A6787-9AF7-406D-9997-98A876E74E10}" srcOrd="6" destOrd="0" parTransId="{76C7EE43-68D0-42B6-910D-57770C3C3020}" sibTransId="{961D50CF-28F6-43CC-B511-AD2B43324EDA}"/>
    <dgm:cxn modelId="{3E006576-8B75-4644-84AA-1E2FC82FEBE7}" srcId="{4B40A671-1231-4CFF-BDA6-055DED778CEE}" destId="{91BECB00-60B6-4924-B8D8-6972A98A20C3}" srcOrd="1" destOrd="0" parTransId="{D56B4389-C485-412A-B347-DA5F091AD89F}" sibTransId="{3F27C236-962D-4899-AA2F-B48F5644F998}"/>
    <dgm:cxn modelId="{0FE6739D-0DE8-4EE5-BDA0-04F658948AC1}" type="presOf" srcId="{DA757B62-576D-46DE-AF21-692BA20FE177}" destId="{C20ACC43-B3F8-4CDD-8FFC-B0E2AB4EAC0F}" srcOrd="0" destOrd="0" presId="urn:microsoft.com/office/officeart/2005/8/layout/vList3"/>
    <dgm:cxn modelId="{3363F781-4480-4B7A-A858-0EB47E95C28C}" type="presOf" srcId="{1E647621-E6EB-4601-9B0C-09CB5AF667E4}" destId="{B23C1C7C-E799-4A82-80FB-1A86CAAF91A4}" srcOrd="0" destOrd="0" presId="urn:microsoft.com/office/officeart/2005/8/layout/vList3"/>
    <dgm:cxn modelId="{B6DD2C03-9307-4B02-8AEE-8604D9FA989C}" type="presOf" srcId="{279EE1B4-5772-483B-A261-102CC3F73C14}" destId="{E7D5FCE4-1DEA-429A-82DB-F838A664EA8A}" srcOrd="0" destOrd="0" presId="urn:microsoft.com/office/officeart/2005/8/layout/vList3"/>
    <dgm:cxn modelId="{31BE91B3-E7EA-410F-8215-0C963EF199C6}" type="presParOf" srcId="{DA308F90-0472-4F24-B1C5-6A77589C827F}" destId="{AAA4AEBC-8360-4500-8BA9-C8248ADC46B2}" srcOrd="0" destOrd="0" presId="urn:microsoft.com/office/officeart/2005/8/layout/vList3"/>
    <dgm:cxn modelId="{AFCCF481-BFAF-4B7A-BB78-D6F4EC7E0547}" type="presParOf" srcId="{AAA4AEBC-8360-4500-8BA9-C8248ADC46B2}" destId="{4F0ECE78-43AA-4E4A-8A24-9C0A988E939E}" srcOrd="0" destOrd="0" presId="urn:microsoft.com/office/officeart/2005/8/layout/vList3"/>
    <dgm:cxn modelId="{A06B0CE0-69A2-4093-B276-DF61D52FD027}" type="presParOf" srcId="{AAA4AEBC-8360-4500-8BA9-C8248ADC46B2}" destId="{FE5B8D5E-51EB-4DE2-BFC9-6F6827EDA23C}" srcOrd="1" destOrd="0" presId="urn:microsoft.com/office/officeart/2005/8/layout/vList3"/>
    <dgm:cxn modelId="{7E795308-EDC1-44FB-8915-88DB664ABA87}" type="presParOf" srcId="{DA308F90-0472-4F24-B1C5-6A77589C827F}" destId="{FC6C8CA2-49CF-46DC-BF53-39008042CB13}" srcOrd="1" destOrd="0" presId="urn:microsoft.com/office/officeart/2005/8/layout/vList3"/>
    <dgm:cxn modelId="{0EC77EC1-E3CF-4034-82AE-0C8F5B495D39}" type="presParOf" srcId="{DA308F90-0472-4F24-B1C5-6A77589C827F}" destId="{C183A899-EF98-409A-BF2E-DE48F6FD1914}" srcOrd="2" destOrd="0" presId="urn:microsoft.com/office/officeart/2005/8/layout/vList3"/>
    <dgm:cxn modelId="{25325642-FA04-40F3-B348-08C7280C9939}" type="presParOf" srcId="{C183A899-EF98-409A-BF2E-DE48F6FD1914}" destId="{5707A7D0-19CD-4816-B5FA-BB738CFE04DF}" srcOrd="0" destOrd="0" presId="urn:microsoft.com/office/officeart/2005/8/layout/vList3"/>
    <dgm:cxn modelId="{C3EA9FA9-6A92-4488-B94F-E1208AD644F7}" type="presParOf" srcId="{C183A899-EF98-409A-BF2E-DE48F6FD1914}" destId="{F17BBABE-A7AA-4AAF-8474-DF5A2EBAB89F}" srcOrd="1" destOrd="0" presId="urn:microsoft.com/office/officeart/2005/8/layout/vList3"/>
    <dgm:cxn modelId="{317C0FE0-B747-487D-B726-E74A61B16F84}" type="presParOf" srcId="{DA308F90-0472-4F24-B1C5-6A77589C827F}" destId="{AA97F1C5-7C2D-4073-8CE6-70737FC2AEA3}" srcOrd="3" destOrd="0" presId="urn:microsoft.com/office/officeart/2005/8/layout/vList3"/>
    <dgm:cxn modelId="{572DA14E-639A-444D-82F6-EE159DBF3013}" type="presParOf" srcId="{DA308F90-0472-4F24-B1C5-6A77589C827F}" destId="{CE96B595-5FB9-4759-9C90-3B6F3C0997F2}" srcOrd="4" destOrd="0" presId="urn:microsoft.com/office/officeart/2005/8/layout/vList3"/>
    <dgm:cxn modelId="{415F0B03-2E2B-45F4-ABAF-1E96B0D61BD0}" type="presParOf" srcId="{CE96B595-5FB9-4759-9C90-3B6F3C0997F2}" destId="{851DAA0C-8936-4B47-89B7-4F7885A1727B}" srcOrd="0" destOrd="0" presId="urn:microsoft.com/office/officeart/2005/8/layout/vList3"/>
    <dgm:cxn modelId="{0BCE8B3C-5BE6-461F-B972-5895E7FD7230}" type="presParOf" srcId="{CE96B595-5FB9-4759-9C90-3B6F3C0997F2}" destId="{C20ACC43-B3F8-4CDD-8FFC-B0E2AB4EAC0F}" srcOrd="1" destOrd="0" presId="urn:microsoft.com/office/officeart/2005/8/layout/vList3"/>
    <dgm:cxn modelId="{FFD9466B-9E83-4D03-B41D-DF5A687F1F8D}" type="presParOf" srcId="{DA308F90-0472-4F24-B1C5-6A77589C827F}" destId="{48C8246B-3C0C-4275-9ABA-717CC6D21BD5}" srcOrd="5" destOrd="0" presId="urn:microsoft.com/office/officeart/2005/8/layout/vList3"/>
    <dgm:cxn modelId="{114B52CB-6F5B-49ED-A743-01A55A97B81C}" type="presParOf" srcId="{DA308F90-0472-4F24-B1C5-6A77589C827F}" destId="{06E76CF3-7485-49F4-B8F7-A76EA462327E}" srcOrd="6" destOrd="0" presId="urn:microsoft.com/office/officeart/2005/8/layout/vList3"/>
    <dgm:cxn modelId="{98BB713B-3B48-4DBB-B889-A9564A171FF4}" type="presParOf" srcId="{06E76CF3-7485-49F4-B8F7-A76EA462327E}" destId="{4BB6B237-20D1-4DD5-9A59-B1984D3F8C56}" srcOrd="0" destOrd="0" presId="urn:microsoft.com/office/officeart/2005/8/layout/vList3"/>
    <dgm:cxn modelId="{95B3E572-4F20-4541-84E6-3C5BFA681FD2}" type="presParOf" srcId="{06E76CF3-7485-49F4-B8F7-A76EA462327E}" destId="{B23C1C7C-E799-4A82-80FB-1A86CAAF91A4}" srcOrd="1" destOrd="0" presId="urn:microsoft.com/office/officeart/2005/8/layout/vList3"/>
    <dgm:cxn modelId="{4429738B-D114-40DF-9AFF-E1EECF0A8C41}" type="presParOf" srcId="{DA308F90-0472-4F24-B1C5-6A77589C827F}" destId="{7CACCAB8-40D6-4D37-8D49-13F864B4A0B8}" srcOrd="7" destOrd="0" presId="urn:microsoft.com/office/officeart/2005/8/layout/vList3"/>
    <dgm:cxn modelId="{6E682B18-9EC0-425B-9A79-74E00EB46C54}" type="presParOf" srcId="{DA308F90-0472-4F24-B1C5-6A77589C827F}" destId="{E05CA85D-B756-436A-B257-D36F8E579153}" srcOrd="8" destOrd="0" presId="urn:microsoft.com/office/officeart/2005/8/layout/vList3"/>
    <dgm:cxn modelId="{98DF91E0-1211-475A-B3FF-8703D6316B39}" type="presParOf" srcId="{E05CA85D-B756-436A-B257-D36F8E579153}" destId="{0B3DBD49-0356-499A-99AB-34510D99B858}" srcOrd="0" destOrd="0" presId="urn:microsoft.com/office/officeart/2005/8/layout/vList3"/>
    <dgm:cxn modelId="{3CE273F1-E237-4078-9408-5AD2F40C8F7A}" type="presParOf" srcId="{E05CA85D-B756-436A-B257-D36F8E579153}" destId="{032DB00E-6B7E-4CF3-8F38-40A4CB0D1FC4}" srcOrd="1" destOrd="0" presId="urn:microsoft.com/office/officeart/2005/8/layout/vList3"/>
    <dgm:cxn modelId="{31741016-4968-4894-BC7F-EF1BBBE5DC15}" type="presParOf" srcId="{DA308F90-0472-4F24-B1C5-6A77589C827F}" destId="{5D1693E0-D53E-402D-B0A3-92172E7F769A}" srcOrd="9" destOrd="0" presId="urn:microsoft.com/office/officeart/2005/8/layout/vList3"/>
    <dgm:cxn modelId="{12D51E48-BED4-4281-9059-8B35B932D3DD}" type="presParOf" srcId="{DA308F90-0472-4F24-B1C5-6A77589C827F}" destId="{F2849664-495B-4CC4-862D-3DB32C609FB8}" srcOrd="10" destOrd="0" presId="urn:microsoft.com/office/officeart/2005/8/layout/vList3"/>
    <dgm:cxn modelId="{FA477F3E-9C7D-45C3-8A44-677E6262EEE7}" type="presParOf" srcId="{F2849664-495B-4CC4-862D-3DB32C609FB8}" destId="{C48B58EC-CE63-45E7-A5E3-9CC593465F57}" srcOrd="0" destOrd="0" presId="urn:microsoft.com/office/officeart/2005/8/layout/vList3"/>
    <dgm:cxn modelId="{B6FADA4A-CA79-424E-84A3-4B23E94639A1}" type="presParOf" srcId="{F2849664-495B-4CC4-862D-3DB32C609FB8}" destId="{E7D5FCE4-1DEA-429A-82DB-F838A664EA8A}" srcOrd="1" destOrd="0" presId="urn:microsoft.com/office/officeart/2005/8/layout/vList3"/>
    <dgm:cxn modelId="{CCC3FFF4-53A0-4350-8A21-51D7A0CDA3C3}" type="presParOf" srcId="{DA308F90-0472-4F24-B1C5-6A77589C827F}" destId="{FDFDDAA8-D013-4F96-8A82-DB997423C0A6}" srcOrd="11" destOrd="0" presId="urn:microsoft.com/office/officeart/2005/8/layout/vList3"/>
    <dgm:cxn modelId="{F754C0C8-2ADE-4766-94DC-AE07D4D85E12}" type="presParOf" srcId="{DA308F90-0472-4F24-B1C5-6A77589C827F}" destId="{B9A426D9-51C7-4B1B-88CD-C648CEA04A3F}" srcOrd="12" destOrd="0" presId="urn:microsoft.com/office/officeart/2005/8/layout/vList3"/>
    <dgm:cxn modelId="{20C0A1D2-9A4A-4E33-BCD8-CDA5C632BCD1}" type="presParOf" srcId="{B9A426D9-51C7-4B1B-88CD-C648CEA04A3F}" destId="{D72B9B21-5F07-4FD7-8F86-AD7786F802D0}" srcOrd="0" destOrd="0" presId="urn:microsoft.com/office/officeart/2005/8/layout/vList3"/>
    <dgm:cxn modelId="{A61D5DBE-7850-4670-B18C-F1116BDA0568}" type="presParOf" srcId="{B9A426D9-51C7-4B1B-88CD-C648CEA04A3F}" destId="{AC385BEA-0221-4D10-8EED-2CCBD7C9FAD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B86496-9EAD-4149-936C-5F97ABBA98F3}">
      <dsp:nvSpPr>
        <dsp:cNvPr id="0" name=""/>
        <dsp:cNvSpPr/>
      </dsp:nvSpPr>
      <dsp:spPr>
        <a:xfrm rot="10800000">
          <a:off x="0" y="180848"/>
          <a:ext cx="8786841" cy="642583"/>
        </a:xfrm>
        <a:prstGeom prst="trapezoid">
          <a:avLst>
            <a:gd name="adj" fmla="val 10082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baseline="0" dirty="0" smtClean="0">
              <a:solidFill>
                <a:srgbClr val="0419E2"/>
              </a:solidFill>
            </a:rPr>
            <a:t>знание</a:t>
          </a:r>
          <a:endParaRPr lang="ru-RU" sz="3800" kern="1200" baseline="0" dirty="0">
            <a:solidFill>
              <a:srgbClr val="0419E2"/>
            </a:solidFill>
          </a:endParaRPr>
        </a:p>
      </dsp:txBody>
      <dsp:txXfrm>
        <a:off x="1537697" y="180848"/>
        <a:ext cx="5711447" cy="642583"/>
      </dsp:txXfrm>
    </dsp:sp>
    <dsp:sp modelId="{276E3752-873E-4915-979B-6A83D1564D9A}">
      <dsp:nvSpPr>
        <dsp:cNvPr id="0" name=""/>
        <dsp:cNvSpPr/>
      </dsp:nvSpPr>
      <dsp:spPr>
        <a:xfrm rot="10800000">
          <a:off x="642907" y="785815"/>
          <a:ext cx="7491138" cy="642583"/>
        </a:xfrm>
        <a:prstGeom prst="trapezoid">
          <a:avLst>
            <a:gd name="adj" fmla="val 1008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 smtClean="0"/>
            <a:t>понятие</a:t>
          </a:r>
          <a:endParaRPr lang="ru-RU" sz="3800" b="1" kern="1200" dirty="0"/>
        </a:p>
      </dsp:txBody>
      <dsp:txXfrm>
        <a:off x="1953856" y="785815"/>
        <a:ext cx="4869239" cy="642583"/>
      </dsp:txXfrm>
    </dsp:sp>
    <dsp:sp modelId="{266D2A87-39B9-4051-8F44-9341755E5A4C}">
      <dsp:nvSpPr>
        <dsp:cNvPr id="0" name=""/>
        <dsp:cNvSpPr/>
      </dsp:nvSpPr>
      <dsp:spPr>
        <a:xfrm rot="10800000">
          <a:off x="1285853" y="1428759"/>
          <a:ext cx="6195434" cy="642583"/>
        </a:xfrm>
        <a:prstGeom prst="trapezoid">
          <a:avLst>
            <a:gd name="adj" fmla="val 10082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представление</a:t>
          </a:r>
          <a:endParaRPr lang="ru-RU" sz="3800" kern="1200" dirty="0">
            <a:solidFill>
              <a:schemeClr val="tx1"/>
            </a:solidFill>
          </a:endParaRPr>
        </a:p>
      </dsp:txBody>
      <dsp:txXfrm>
        <a:off x="2370054" y="1428759"/>
        <a:ext cx="4027032" cy="642583"/>
      </dsp:txXfrm>
    </dsp:sp>
    <dsp:sp modelId="{410DE02B-B57D-41D5-AE06-B5ED91A2E913}">
      <dsp:nvSpPr>
        <dsp:cNvPr id="0" name=""/>
        <dsp:cNvSpPr/>
      </dsp:nvSpPr>
      <dsp:spPr>
        <a:xfrm rot="10800000">
          <a:off x="1857369" y="2000266"/>
          <a:ext cx="4899730" cy="642583"/>
        </a:xfrm>
        <a:prstGeom prst="trapezoid">
          <a:avLst>
            <a:gd name="adj" fmla="val 10082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>
              <a:solidFill>
                <a:srgbClr val="0419E2"/>
              </a:solidFill>
            </a:rPr>
            <a:t>восприятие</a:t>
          </a:r>
          <a:endParaRPr lang="ru-RU" sz="3800" kern="1200" dirty="0">
            <a:solidFill>
              <a:srgbClr val="0419E2"/>
            </a:solidFill>
          </a:endParaRPr>
        </a:p>
      </dsp:txBody>
      <dsp:txXfrm>
        <a:off x="2714822" y="2000266"/>
        <a:ext cx="3184824" cy="642583"/>
      </dsp:txXfrm>
    </dsp:sp>
    <dsp:sp modelId="{109968D4-461E-4B59-B48E-90AF228B3D4A}">
      <dsp:nvSpPr>
        <dsp:cNvPr id="0" name=""/>
        <dsp:cNvSpPr/>
      </dsp:nvSpPr>
      <dsp:spPr>
        <a:xfrm rot="10800000">
          <a:off x="2428866" y="2570334"/>
          <a:ext cx="3694919" cy="1787359"/>
        </a:xfrm>
        <a:prstGeom prst="trapezoid">
          <a:avLst>
            <a:gd name="adj" fmla="val 10082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419E2"/>
              </a:solidFill>
            </a:rPr>
            <a:t>ощущение</a:t>
          </a:r>
          <a:endParaRPr lang="ru-RU" sz="2400" kern="1200" dirty="0">
            <a:solidFill>
              <a:srgbClr val="0419E2"/>
            </a:solidFill>
          </a:endParaRPr>
        </a:p>
      </dsp:txBody>
      <dsp:txXfrm>
        <a:off x="2428866" y="2570334"/>
        <a:ext cx="3694919" cy="1787359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5B8D5E-51EB-4DE2-BFC9-6F6827EDA23C}">
      <dsp:nvSpPr>
        <dsp:cNvPr id="0" name=""/>
        <dsp:cNvSpPr/>
      </dsp:nvSpPr>
      <dsp:spPr>
        <a:xfrm rot="10800000">
          <a:off x="545898" y="2860"/>
          <a:ext cx="8052203" cy="67382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137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Выявление запаса знаний учащихся</a:t>
          </a:r>
          <a:endParaRPr lang="ru-RU" sz="2200" b="1" kern="1200" dirty="0">
            <a:solidFill>
              <a:schemeClr val="tx1"/>
            </a:solidFill>
          </a:endParaRPr>
        </a:p>
      </dsp:txBody>
      <dsp:txXfrm rot="10800000">
        <a:off x="545898" y="2860"/>
        <a:ext cx="8052203" cy="673823"/>
      </dsp:txXfrm>
    </dsp:sp>
    <dsp:sp modelId="{4F0ECE78-43AA-4E4A-8A24-9C0A988E939E}">
      <dsp:nvSpPr>
        <dsp:cNvPr id="0" name=""/>
        <dsp:cNvSpPr/>
      </dsp:nvSpPr>
      <dsp:spPr>
        <a:xfrm>
          <a:off x="500037" y="3"/>
          <a:ext cx="673823" cy="67382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7BBABE-A7AA-4AAF-8474-DF5A2EBAB89F}">
      <dsp:nvSpPr>
        <dsp:cNvPr id="0" name=""/>
        <dsp:cNvSpPr/>
      </dsp:nvSpPr>
      <dsp:spPr>
        <a:xfrm rot="10800000">
          <a:off x="545898" y="877824"/>
          <a:ext cx="8052203" cy="673823"/>
        </a:xfrm>
        <a:prstGeom prst="homePlate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137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Выявление признаков наблюдаемых предметов</a:t>
          </a:r>
          <a:endParaRPr lang="ru-RU" sz="2200" b="1" kern="1200" dirty="0">
            <a:solidFill>
              <a:schemeClr val="tx1"/>
            </a:solidFill>
          </a:endParaRPr>
        </a:p>
      </dsp:txBody>
      <dsp:txXfrm rot="10800000">
        <a:off x="545898" y="877824"/>
        <a:ext cx="8052203" cy="673823"/>
      </dsp:txXfrm>
    </dsp:sp>
    <dsp:sp modelId="{5707A7D0-19CD-4816-B5FA-BB738CFE04DF}">
      <dsp:nvSpPr>
        <dsp:cNvPr id="0" name=""/>
        <dsp:cNvSpPr/>
      </dsp:nvSpPr>
      <dsp:spPr>
        <a:xfrm>
          <a:off x="571469" y="857259"/>
          <a:ext cx="673823" cy="67382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ACC43-B3F8-4CDD-8FFC-B0E2AB4EAC0F}">
      <dsp:nvSpPr>
        <dsp:cNvPr id="0" name=""/>
        <dsp:cNvSpPr/>
      </dsp:nvSpPr>
      <dsp:spPr>
        <a:xfrm rot="10800000">
          <a:off x="403030" y="1752789"/>
          <a:ext cx="8337938" cy="673823"/>
        </a:xfrm>
        <a:prstGeom prst="homePlat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137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Сравнение выделенных признаков</a:t>
          </a:r>
          <a:endParaRPr lang="ru-RU" sz="2200" b="1" kern="1200" dirty="0">
            <a:solidFill>
              <a:schemeClr val="tx1"/>
            </a:solidFill>
          </a:endParaRPr>
        </a:p>
      </dsp:txBody>
      <dsp:txXfrm rot="10800000">
        <a:off x="403030" y="1752789"/>
        <a:ext cx="8337938" cy="673823"/>
      </dsp:txXfrm>
    </dsp:sp>
    <dsp:sp modelId="{851DAA0C-8936-4B47-89B7-4F7885A1727B}">
      <dsp:nvSpPr>
        <dsp:cNvPr id="0" name=""/>
        <dsp:cNvSpPr/>
      </dsp:nvSpPr>
      <dsp:spPr>
        <a:xfrm>
          <a:off x="500037" y="1714509"/>
          <a:ext cx="673823" cy="67382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3C1C7C-E799-4A82-80FB-1A86CAAF91A4}">
      <dsp:nvSpPr>
        <dsp:cNvPr id="0" name=""/>
        <dsp:cNvSpPr/>
      </dsp:nvSpPr>
      <dsp:spPr>
        <a:xfrm rot="10800000">
          <a:off x="428600" y="2627753"/>
          <a:ext cx="8286798" cy="673823"/>
        </a:xfrm>
        <a:prstGeom prst="homePlat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137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Выделение существенных  и несущественных признаков</a:t>
          </a:r>
          <a:endParaRPr lang="ru-RU" sz="2100" b="1" kern="1200" dirty="0">
            <a:solidFill>
              <a:schemeClr val="tx1"/>
            </a:solidFill>
          </a:endParaRPr>
        </a:p>
      </dsp:txBody>
      <dsp:txXfrm rot="10800000">
        <a:off x="428600" y="2627753"/>
        <a:ext cx="8286798" cy="673823"/>
      </dsp:txXfrm>
    </dsp:sp>
    <dsp:sp modelId="{4BB6B237-20D1-4DD5-9A59-B1984D3F8C56}">
      <dsp:nvSpPr>
        <dsp:cNvPr id="0" name=""/>
        <dsp:cNvSpPr/>
      </dsp:nvSpPr>
      <dsp:spPr>
        <a:xfrm>
          <a:off x="500037" y="2643204"/>
          <a:ext cx="673823" cy="67382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DB00E-6B7E-4CF3-8F38-40A4CB0D1FC4}">
      <dsp:nvSpPr>
        <dsp:cNvPr id="0" name=""/>
        <dsp:cNvSpPr/>
      </dsp:nvSpPr>
      <dsp:spPr>
        <a:xfrm rot="10800000">
          <a:off x="571467" y="3502717"/>
          <a:ext cx="8001064" cy="673823"/>
        </a:xfrm>
        <a:prstGeom prst="homePlat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137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Определение понятия на основе </a:t>
          </a:r>
          <a:r>
            <a:rPr lang="ru-RU" sz="2100" b="1" kern="1200" dirty="0" smtClean="0">
              <a:solidFill>
                <a:schemeClr val="tx1"/>
              </a:solidFill>
            </a:rPr>
            <a:t>существенных </a:t>
          </a:r>
          <a:r>
            <a:rPr lang="ru-RU" sz="2100" b="1" kern="1200" dirty="0" smtClean="0">
              <a:solidFill>
                <a:schemeClr val="tx1"/>
              </a:solidFill>
            </a:rPr>
            <a:t>признаков</a:t>
          </a:r>
          <a:endParaRPr lang="ru-RU" sz="2100" b="1" kern="1200" dirty="0">
            <a:solidFill>
              <a:schemeClr val="tx1"/>
            </a:solidFill>
          </a:endParaRPr>
        </a:p>
      </dsp:txBody>
      <dsp:txXfrm rot="10800000">
        <a:off x="571467" y="3502717"/>
        <a:ext cx="8001064" cy="673823"/>
      </dsp:txXfrm>
    </dsp:sp>
    <dsp:sp modelId="{0B3DBD49-0356-499A-99AB-34510D99B858}">
      <dsp:nvSpPr>
        <dsp:cNvPr id="0" name=""/>
        <dsp:cNvSpPr/>
      </dsp:nvSpPr>
      <dsp:spPr>
        <a:xfrm>
          <a:off x="571469" y="3500460"/>
          <a:ext cx="673823" cy="67382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D5FCE4-1DEA-429A-82DB-F838A664EA8A}">
      <dsp:nvSpPr>
        <dsp:cNvPr id="0" name=""/>
        <dsp:cNvSpPr/>
      </dsp:nvSpPr>
      <dsp:spPr>
        <a:xfrm rot="10800000">
          <a:off x="331582" y="4377682"/>
          <a:ext cx="8480835" cy="673823"/>
        </a:xfrm>
        <a:prstGeom prst="homePlate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137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Закрепление  сформированных понятий</a:t>
          </a:r>
          <a:endParaRPr lang="ru-RU" sz="2100" b="1" kern="1200" dirty="0">
            <a:solidFill>
              <a:schemeClr val="tx1"/>
            </a:solidFill>
          </a:endParaRPr>
        </a:p>
      </dsp:txBody>
      <dsp:txXfrm rot="10800000">
        <a:off x="331582" y="4377682"/>
        <a:ext cx="8480835" cy="673823"/>
      </dsp:txXfrm>
    </dsp:sp>
    <dsp:sp modelId="{C48B58EC-CE63-45E7-A5E3-9CC593465F57}">
      <dsp:nvSpPr>
        <dsp:cNvPr id="0" name=""/>
        <dsp:cNvSpPr/>
      </dsp:nvSpPr>
      <dsp:spPr>
        <a:xfrm>
          <a:off x="428598" y="4357716"/>
          <a:ext cx="673823" cy="67382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85BEA-0221-4D10-8EED-2CCBD7C9FAD5}">
      <dsp:nvSpPr>
        <dsp:cNvPr id="0" name=""/>
        <dsp:cNvSpPr/>
      </dsp:nvSpPr>
      <dsp:spPr>
        <a:xfrm rot="10800000">
          <a:off x="474449" y="5252646"/>
          <a:ext cx="8195101" cy="673823"/>
        </a:xfrm>
        <a:prstGeom prst="homePlat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137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Перенос понятия в новые условия</a:t>
          </a:r>
          <a:endParaRPr lang="ru-RU" sz="2100" b="1" kern="1200" dirty="0">
            <a:solidFill>
              <a:schemeClr val="tx1"/>
            </a:solidFill>
          </a:endParaRPr>
        </a:p>
      </dsp:txBody>
      <dsp:txXfrm rot="10800000">
        <a:off x="474449" y="5252646"/>
        <a:ext cx="8195101" cy="673823"/>
      </dsp:txXfrm>
    </dsp:sp>
    <dsp:sp modelId="{D72B9B21-5F07-4FD7-8F86-AD7786F802D0}">
      <dsp:nvSpPr>
        <dsp:cNvPr id="0" name=""/>
        <dsp:cNvSpPr/>
      </dsp:nvSpPr>
      <dsp:spPr>
        <a:xfrm>
          <a:off x="500037" y="5255506"/>
          <a:ext cx="673823" cy="67382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5EC9C1-6493-40E2-AC85-68EEA4F0DA62}">
      <dsp:nvSpPr>
        <dsp:cNvPr id="0" name=""/>
        <dsp:cNvSpPr/>
      </dsp:nvSpPr>
      <dsp:spPr>
        <a:xfrm rot="5400000">
          <a:off x="-282483" y="283566"/>
          <a:ext cx="1883224" cy="1318257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I.</a:t>
          </a:r>
          <a:endParaRPr lang="ru-RU" sz="3700" kern="1200" dirty="0"/>
        </a:p>
      </dsp:txBody>
      <dsp:txXfrm rot="5400000">
        <a:off x="-282483" y="283566"/>
        <a:ext cx="1883224" cy="1318257"/>
      </dsp:txXfrm>
    </dsp:sp>
    <dsp:sp modelId="{E54D9AC7-80A2-44AA-B0AE-D206FE9E3CC7}">
      <dsp:nvSpPr>
        <dsp:cNvPr id="0" name=""/>
        <dsp:cNvSpPr/>
      </dsp:nvSpPr>
      <dsp:spPr>
        <a:xfrm rot="5400000">
          <a:off x="4161880" y="-2842540"/>
          <a:ext cx="1224096" cy="69113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" action="ppaction://noaction"/>
            </a:rPr>
            <a:t>По области отражаемых знаний</a:t>
          </a:r>
          <a:endParaRPr lang="ru-RU" sz="3700" kern="1200" dirty="0"/>
        </a:p>
      </dsp:txBody>
      <dsp:txXfrm rot="5400000">
        <a:off x="4161880" y="-2842540"/>
        <a:ext cx="1224096" cy="6911342"/>
      </dsp:txXfrm>
    </dsp:sp>
    <dsp:sp modelId="{D81907B5-9066-43EA-9D1B-9614BE80DFBC}">
      <dsp:nvSpPr>
        <dsp:cNvPr id="0" name=""/>
        <dsp:cNvSpPr/>
      </dsp:nvSpPr>
      <dsp:spPr>
        <a:xfrm rot="5400000">
          <a:off x="-282483" y="1975327"/>
          <a:ext cx="1883224" cy="1318257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II.</a:t>
          </a:r>
          <a:endParaRPr lang="ru-RU" sz="3700" kern="1200" dirty="0"/>
        </a:p>
      </dsp:txBody>
      <dsp:txXfrm rot="5400000">
        <a:off x="-282483" y="1975327"/>
        <a:ext cx="1883224" cy="1318257"/>
      </dsp:txXfrm>
    </dsp:sp>
    <dsp:sp modelId="{81EDB6A3-AE2F-4640-9416-851DBBD613F6}">
      <dsp:nvSpPr>
        <dsp:cNvPr id="0" name=""/>
        <dsp:cNvSpPr/>
      </dsp:nvSpPr>
      <dsp:spPr>
        <a:xfrm rot="5400000">
          <a:off x="4161880" y="-1150779"/>
          <a:ext cx="1224096" cy="69113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" action="ppaction://hlinksldjump"/>
            </a:rPr>
            <a:t>По объему и по содержанию</a:t>
          </a:r>
          <a:endParaRPr lang="ru-RU" sz="3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4161880" y="-1150779"/>
        <a:ext cx="1224096" cy="6911342"/>
      </dsp:txXfrm>
    </dsp:sp>
    <dsp:sp modelId="{5147E1CC-EECC-4F56-BB2B-B65CCD6A40E0}">
      <dsp:nvSpPr>
        <dsp:cNvPr id="0" name=""/>
        <dsp:cNvSpPr/>
      </dsp:nvSpPr>
      <dsp:spPr>
        <a:xfrm rot="5400000">
          <a:off x="-282483" y="3667088"/>
          <a:ext cx="1883224" cy="1318257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III.</a:t>
          </a:r>
          <a:endParaRPr lang="ru-RU" sz="3700" kern="1200" dirty="0"/>
        </a:p>
      </dsp:txBody>
      <dsp:txXfrm rot="5400000">
        <a:off x="-282483" y="3667088"/>
        <a:ext cx="1883224" cy="1318257"/>
      </dsp:txXfrm>
    </dsp:sp>
    <dsp:sp modelId="{58807ED3-00DA-4758-B1B3-890ADE230008}">
      <dsp:nvSpPr>
        <dsp:cNvPr id="0" name=""/>
        <dsp:cNvSpPr/>
      </dsp:nvSpPr>
      <dsp:spPr>
        <a:xfrm rot="5400000">
          <a:off x="4161880" y="540981"/>
          <a:ext cx="1224096" cy="69113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" action="ppaction://hlinksldjump"/>
            </a:rPr>
            <a:t>По отношению к окружающему миру</a:t>
          </a:r>
          <a:endParaRPr lang="ru-RU" sz="3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4161880" y="540981"/>
        <a:ext cx="1224096" cy="691134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D2BF0F-0687-4920-8316-DA9F975D8E4F}">
      <dsp:nvSpPr>
        <dsp:cNvPr id="0" name=""/>
        <dsp:cNvSpPr/>
      </dsp:nvSpPr>
      <dsp:spPr>
        <a:xfrm rot="10800000">
          <a:off x="1583027" y="679"/>
          <a:ext cx="5634224" cy="65552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068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Биологические</a:t>
          </a:r>
          <a:endParaRPr lang="ru-RU" sz="3000" kern="1200" dirty="0">
            <a:solidFill>
              <a:schemeClr val="tx1"/>
            </a:solidFill>
          </a:endParaRPr>
        </a:p>
      </dsp:txBody>
      <dsp:txXfrm rot="10800000">
        <a:off x="1583027" y="679"/>
        <a:ext cx="5634224" cy="655523"/>
      </dsp:txXfrm>
    </dsp:sp>
    <dsp:sp modelId="{D1511347-5487-4C10-AEFD-47CD29C0D745}">
      <dsp:nvSpPr>
        <dsp:cNvPr id="0" name=""/>
        <dsp:cNvSpPr/>
      </dsp:nvSpPr>
      <dsp:spPr>
        <a:xfrm>
          <a:off x="1255265" y="679"/>
          <a:ext cx="655523" cy="65552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8C1987-AF6A-4BC0-A25D-A82F6360B247}">
      <dsp:nvSpPr>
        <dsp:cNvPr id="0" name=""/>
        <dsp:cNvSpPr/>
      </dsp:nvSpPr>
      <dsp:spPr>
        <a:xfrm rot="10800000">
          <a:off x="1627895" y="851882"/>
          <a:ext cx="5634224" cy="655523"/>
        </a:xfrm>
        <a:prstGeom prst="homePlate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068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tx1"/>
              </a:solidFill>
            </a:rPr>
            <a:t>Географические</a:t>
          </a:r>
          <a:endParaRPr lang="ru-RU" sz="3000" kern="1200" dirty="0">
            <a:solidFill>
              <a:schemeClr val="tx1"/>
            </a:solidFill>
          </a:endParaRPr>
        </a:p>
      </dsp:txBody>
      <dsp:txXfrm rot="10800000">
        <a:off x="1627895" y="851882"/>
        <a:ext cx="5634224" cy="655523"/>
      </dsp:txXfrm>
    </dsp:sp>
    <dsp:sp modelId="{C0F25359-0C42-4244-82D3-7A214A35CF87}">
      <dsp:nvSpPr>
        <dsp:cNvPr id="0" name=""/>
        <dsp:cNvSpPr/>
      </dsp:nvSpPr>
      <dsp:spPr>
        <a:xfrm>
          <a:off x="1210398" y="851882"/>
          <a:ext cx="834993" cy="65552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E9EF3D-F0C7-4D8F-885F-646DAC5BB8A0}">
      <dsp:nvSpPr>
        <dsp:cNvPr id="0" name=""/>
        <dsp:cNvSpPr/>
      </dsp:nvSpPr>
      <dsp:spPr>
        <a:xfrm rot="10800000">
          <a:off x="1662203" y="1804110"/>
          <a:ext cx="5634224" cy="655523"/>
        </a:xfrm>
        <a:prstGeom prst="homePlate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068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tx1"/>
              </a:solidFill>
            </a:rPr>
            <a:t>Геологические</a:t>
          </a:r>
          <a:endParaRPr lang="ru-RU" sz="3000" kern="1200" dirty="0">
            <a:solidFill>
              <a:schemeClr val="tx1"/>
            </a:solidFill>
          </a:endParaRPr>
        </a:p>
      </dsp:txBody>
      <dsp:txXfrm rot="10800000">
        <a:off x="1662203" y="1804110"/>
        <a:ext cx="5634224" cy="655523"/>
      </dsp:txXfrm>
    </dsp:sp>
    <dsp:sp modelId="{6F686538-09FC-4005-939B-9541B673F4C4}">
      <dsp:nvSpPr>
        <dsp:cNvPr id="0" name=""/>
        <dsp:cNvSpPr/>
      </dsp:nvSpPr>
      <dsp:spPr>
        <a:xfrm>
          <a:off x="928695" y="3400439"/>
          <a:ext cx="972227" cy="85757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29217-8CA2-4018-B38A-492EF16B4BA4}">
      <dsp:nvSpPr>
        <dsp:cNvPr id="0" name=""/>
        <dsp:cNvSpPr/>
      </dsp:nvSpPr>
      <dsp:spPr>
        <a:xfrm rot="10800000">
          <a:off x="1593745" y="2756339"/>
          <a:ext cx="5634224" cy="655523"/>
        </a:xfrm>
        <a:prstGeom prst="homePlate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068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tx1"/>
              </a:solidFill>
            </a:rPr>
            <a:t>Физические</a:t>
          </a:r>
          <a:endParaRPr lang="ru-RU" sz="3000" kern="1200" dirty="0">
            <a:solidFill>
              <a:schemeClr val="tx1"/>
            </a:solidFill>
          </a:endParaRPr>
        </a:p>
      </dsp:txBody>
      <dsp:txXfrm rot="10800000">
        <a:off x="1593745" y="2756339"/>
        <a:ext cx="5634224" cy="655523"/>
      </dsp:txXfrm>
    </dsp:sp>
    <dsp:sp modelId="{666E08F9-44D6-4DF2-B26C-E3BAB18A0E08}">
      <dsp:nvSpPr>
        <dsp:cNvPr id="0" name=""/>
        <dsp:cNvSpPr/>
      </dsp:nvSpPr>
      <dsp:spPr>
        <a:xfrm>
          <a:off x="1135134" y="2675919"/>
          <a:ext cx="698395" cy="65552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AEFFAF-803B-4E4F-9905-A27D4AEF28CB}">
      <dsp:nvSpPr>
        <dsp:cNvPr id="0" name=""/>
        <dsp:cNvSpPr/>
      </dsp:nvSpPr>
      <dsp:spPr>
        <a:xfrm rot="10800000">
          <a:off x="1579882" y="3607542"/>
          <a:ext cx="5634224" cy="655523"/>
        </a:xfrm>
        <a:prstGeom prst="homePlate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068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tx1"/>
              </a:solidFill>
            </a:rPr>
            <a:t>Химические</a:t>
          </a:r>
          <a:endParaRPr lang="ru-RU" sz="3000" kern="1200" dirty="0">
            <a:solidFill>
              <a:schemeClr val="tx1"/>
            </a:solidFill>
          </a:endParaRPr>
        </a:p>
      </dsp:txBody>
      <dsp:txXfrm rot="10800000">
        <a:off x="1579882" y="3607542"/>
        <a:ext cx="5634224" cy="655523"/>
      </dsp:txXfrm>
    </dsp:sp>
    <dsp:sp modelId="{C6EAF13A-C29E-40D4-8246-8BAD81BFA5D7}">
      <dsp:nvSpPr>
        <dsp:cNvPr id="0" name=""/>
        <dsp:cNvSpPr/>
      </dsp:nvSpPr>
      <dsp:spPr>
        <a:xfrm>
          <a:off x="1360469" y="1757365"/>
          <a:ext cx="642944" cy="655523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00E15F-6E73-4E41-8884-570C8EC08AF2}">
      <dsp:nvSpPr>
        <dsp:cNvPr id="0" name=""/>
        <dsp:cNvSpPr/>
      </dsp:nvSpPr>
      <dsp:spPr>
        <a:xfrm rot="10800000">
          <a:off x="1583027" y="4458744"/>
          <a:ext cx="5634224" cy="655523"/>
        </a:xfrm>
        <a:prstGeom prst="homePlat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068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tx1"/>
              </a:solidFill>
            </a:rPr>
            <a:t>Астрономические</a:t>
          </a:r>
          <a:endParaRPr lang="ru-RU" sz="3000" kern="1200" dirty="0">
            <a:solidFill>
              <a:schemeClr val="tx1"/>
            </a:solidFill>
          </a:endParaRPr>
        </a:p>
      </dsp:txBody>
      <dsp:txXfrm rot="10800000">
        <a:off x="1583027" y="4458744"/>
        <a:ext cx="5634224" cy="655523"/>
      </dsp:txXfrm>
    </dsp:sp>
    <dsp:sp modelId="{1B4FEE16-E62E-4495-9FB4-BB929E8FF0C5}">
      <dsp:nvSpPr>
        <dsp:cNvPr id="0" name=""/>
        <dsp:cNvSpPr/>
      </dsp:nvSpPr>
      <dsp:spPr>
        <a:xfrm>
          <a:off x="1255265" y="4458744"/>
          <a:ext cx="655523" cy="655523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BAB486-FEBA-45B8-8989-50283EF540B6}">
      <dsp:nvSpPr>
        <dsp:cNvPr id="0" name=""/>
        <dsp:cNvSpPr/>
      </dsp:nvSpPr>
      <dsp:spPr>
        <a:xfrm>
          <a:off x="24" y="142890"/>
          <a:ext cx="3712909" cy="164704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/>
              </a:solidFill>
            </a:rPr>
            <a:t>ботанические</a:t>
          </a:r>
          <a:endParaRPr lang="ru-RU" sz="4000" kern="1200" dirty="0">
            <a:solidFill>
              <a:schemeClr val="tx1"/>
            </a:solidFill>
          </a:endParaRPr>
        </a:p>
      </dsp:txBody>
      <dsp:txXfrm>
        <a:off x="24" y="142890"/>
        <a:ext cx="3712909" cy="1647049"/>
      </dsp:txXfrm>
    </dsp:sp>
    <dsp:sp modelId="{071FE47C-6EC4-400C-9F99-47E873866C7D}">
      <dsp:nvSpPr>
        <dsp:cNvPr id="0" name=""/>
        <dsp:cNvSpPr/>
      </dsp:nvSpPr>
      <dsp:spPr>
        <a:xfrm>
          <a:off x="0" y="3857659"/>
          <a:ext cx="4074078" cy="1545785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/>
              </a:solidFill>
            </a:rPr>
            <a:t>зоологические</a:t>
          </a:r>
          <a:endParaRPr lang="ru-RU" sz="4000" kern="1200" dirty="0">
            <a:solidFill>
              <a:schemeClr val="tx1"/>
            </a:solidFill>
          </a:endParaRPr>
        </a:p>
      </dsp:txBody>
      <dsp:txXfrm>
        <a:off x="0" y="3857659"/>
        <a:ext cx="4074078" cy="1545785"/>
      </dsp:txXfrm>
    </dsp:sp>
    <dsp:sp modelId="{2088B0DD-FAC8-43BF-A1DF-610CA7DB210C}">
      <dsp:nvSpPr>
        <dsp:cNvPr id="0" name=""/>
        <dsp:cNvSpPr/>
      </dsp:nvSpPr>
      <dsp:spPr>
        <a:xfrm>
          <a:off x="4500622" y="1714523"/>
          <a:ext cx="3689735" cy="1535089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/>
              </a:solidFill>
            </a:rPr>
            <a:t>анатомические</a:t>
          </a:r>
          <a:endParaRPr lang="ru-RU" sz="4000" kern="1200" dirty="0">
            <a:solidFill>
              <a:schemeClr val="tx1"/>
            </a:solidFill>
          </a:endParaRPr>
        </a:p>
      </dsp:txBody>
      <dsp:txXfrm>
        <a:off x="4500622" y="1714523"/>
        <a:ext cx="3689735" cy="153508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8996AE-9642-4489-9B98-251D741CDBCD}">
      <dsp:nvSpPr>
        <dsp:cNvPr id="0" name=""/>
        <dsp:cNvSpPr/>
      </dsp:nvSpPr>
      <dsp:spPr>
        <a:xfrm>
          <a:off x="0" y="908102"/>
          <a:ext cx="3613763" cy="269759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30" tIns="186690" rIns="62230" bIns="62230" numCol="1" spcCol="1270" anchor="t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900" kern="1200" dirty="0" smtClean="0">
              <a:solidFill>
                <a:schemeClr val="tx2"/>
              </a:solidFill>
            </a:rPr>
            <a:t>единичные</a:t>
          </a:r>
          <a:endParaRPr lang="ru-RU" sz="4900" kern="1200" dirty="0">
            <a:solidFill>
              <a:schemeClr val="tx2"/>
            </a:solidFill>
          </a:endParaRPr>
        </a:p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900" kern="1200" dirty="0" smtClean="0">
              <a:solidFill>
                <a:schemeClr val="tx2"/>
              </a:solidFill>
            </a:rPr>
            <a:t>общие</a:t>
          </a:r>
          <a:endParaRPr lang="ru-RU" sz="4900" kern="1200" dirty="0">
            <a:solidFill>
              <a:schemeClr val="tx2"/>
            </a:solidFill>
          </a:endParaRPr>
        </a:p>
      </dsp:txBody>
      <dsp:txXfrm>
        <a:off x="0" y="908102"/>
        <a:ext cx="3613763" cy="2697597"/>
      </dsp:txXfrm>
    </dsp:sp>
    <dsp:sp modelId="{1A7765D1-8FCC-4014-A4A3-FAA53EF2D055}">
      <dsp:nvSpPr>
        <dsp:cNvPr id="0" name=""/>
        <dsp:cNvSpPr/>
      </dsp:nvSpPr>
      <dsp:spPr>
        <a:xfrm>
          <a:off x="0" y="3554940"/>
          <a:ext cx="3613763" cy="115996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0" rIns="41910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По объему</a:t>
          </a:r>
          <a:endParaRPr lang="ru-RU" sz="3300" b="1" kern="1200" dirty="0">
            <a:solidFill>
              <a:schemeClr val="tx1"/>
            </a:solidFill>
          </a:endParaRPr>
        </a:p>
      </dsp:txBody>
      <dsp:txXfrm>
        <a:off x="0" y="3554940"/>
        <a:ext cx="2544903" cy="1159967"/>
      </dsp:txXfrm>
    </dsp:sp>
    <dsp:sp modelId="{C0982240-3E4F-4804-84F5-0A3FD1AF6C5C}">
      <dsp:nvSpPr>
        <dsp:cNvPr id="0" name=""/>
        <dsp:cNvSpPr/>
      </dsp:nvSpPr>
      <dsp:spPr>
        <a:xfrm>
          <a:off x="2650473" y="3165969"/>
          <a:ext cx="1264817" cy="1264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5147B0-52EB-4424-88B3-08F6DEA33D96}">
      <dsp:nvSpPr>
        <dsp:cNvPr id="0" name=""/>
        <dsp:cNvSpPr/>
      </dsp:nvSpPr>
      <dsp:spPr>
        <a:xfrm>
          <a:off x="4417062" y="977134"/>
          <a:ext cx="3613763" cy="269759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30" tIns="186690" rIns="62230" bIns="62230" numCol="1" spcCol="1270" anchor="t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900" kern="1200" dirty="0" smtClean="0">
              <a:solidFill>
                <a:schemeClr val="tx2"/>
              </a:solidFill>
            </a:rPr>
            <a:t>простые</a:t>
          </a:r>
          <a:endParaRPr lang="ru-RU" sz="4900" kern="1200" dirty="0">
            <a:solidFill>
              <a:schemeClr val="tx2"/>
            </a:solidFill>
          </a:endParaRPr>
        </a:p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900" kern="1200" dirty="0" smtClean="0">
              <a:solidFill>
                <a:schemeClr val="tx2"/>
              </a:solidFill>
            </a:rPr>
            <a:t>сложные</a:t>
          </a:r>
          <a:endParaRPr lang="ru-RU" sz="4900" kern="1200" dirty="0">
            <a:solidFill>
              <a:schemeClr val="tx2"/>
            </a:solidFill>
          </a:endParaRPr>
        </a:p>
      </dsp:txBody>
      <dsp:txXfrm>
        <a:off x="4417062" y="977134"/>
        <a:ext cx="3613763" cy="2697597"/>
      </dsp:txXfrm>
    </dsp:sp>
    <dsp:sp modelId="{22AA3EA7-9515-4284-81B3-E13A2CD9C971}">
      <dsp:nvSpPr>
        <dsp:cNvPr id="0" name=""/>
        <dsp:cNvSpPr/>
      </dsp:nvSpPr>
      <dsp:spPr>
        <a:xfrm>
          <a:off x="4417062" y="3554940"/>
          <a:ext cx="3613763" cy="1159967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0" rIns="41910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chemeClr val="tx1"/>
              </a:solidFill>
            </a:rPr>
            <a:t>По содержанию</a:t>
          </a:r>
          <a:endParaRPr lang="ru-RU" sz="3300" b="1" kern="1200" dirty="0">
            <a:solidFill>
              <a:schemeClr val="tx1"/>
            </a:solidFill>
          </a:endParaRPr>
        </a:p>
      </dsp:txBody>
      <dsp:txXfrm>
        <a:off x="4417062" y="3554940"/>
        <a:ext cx="2544903" cy="1159967"/>
      </dsp:txXfrm>
    </dsp:sp>
    <dsp:sp modelId="{53E5D7C8-58B5-49FC-9DD5-86277752180F}">
      <dsp:nvSpPr>
        <dsp:cNvPr id="0" name=""/>
        <dsp:cNvSpPr/>
      </dsp:nvSpPr>
      <dsp:spPr>
        <a:xfrm>
          <a:off x="6875772" y="3165969"/>
          <a:ext cx="1264817" cy="1264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D9A481-1760-4E52-B9D8-E9CB5D71CA5F}">
      <dsp:nvSpPr>
        <dsp:cNvPr id="0" name=""/>
        <dsp:cNvSpPr/>
      </dsp:nvSpPr>
      <dsp:spPr>
        <a:xfrm rot="10800000">
          <a:off x="2828929" y="71445"/>
          <a:ext cx="5634224" cy="1918065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5814" tIns="144780" rIns="270256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 smtClean="0">
              <a:solidFill>
                <a:schemeClr val="tx1"/>
              </a:solidFill>
            </a:rPr>
            <a:t>Предметные понятия (птица)</a:t>
          </a:r>
          <a:endParaRPr lang="ru-RU" sz="3800" b="1" kern="1200" dirty="0">
            <a:solidFill>
              <a:schemeClr val="tx1"/>
            </a:solidFill>
          </a:endParaRPr>
        </a:p>
      </dsp:txBody>
      <dsp:txXfrm rot="10800000">
        <a:off x="2828929" y="71445"/>
        <a:ext cx="5634224" cy="1918065"/>
      </dsp:txXfrm>
    </dsp:sp>
    <dsp:sp modelId="{60775B44-FB22-4C36-B1AE-74269F4B71E5}">
      <dsp:nvSpPr>
        <dsp:cNvPr id="0" name=""/>
        <dsp:cNvSpPr/>
      </dsp:nvSpPr>
      <dsp:spPr>
        <a:xfrm>
          <a:off x="1900216" y="71445"/>
          <a:ext cx="1918065" cy="191806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676323-A76D-4C18-86A3-E9A2DC41960F}">
      <dsp:nvSpPr>
        <dsp:cNvPr id="0" name=""/>
        <dsp:cNvSpPr/>
      </dsp:nvSpPr>
      <dsp:spPr>
        <a:xfrm rot="10800000">
          <a:off x="2828929" y="2357448"/>
          <a:ext cx="5634224" cy="1918065"/>
        </a:xfrm>
        <a:prstGeom prst="homePlat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5814" tIns="144780" rIns="270256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 smtClean="0">
              <a:solidFill>
                <a:schemeClr val="tx1"/>
              </a:solidFill>
            </a:rPr>
            <a:t>Понятия отношения (семья)</a:t>
          </a:r>
          <a:endParaRPr lang="ru-RU" sz="3800" b="1" kern="1200" dirty="0">
            <a:solidFill>
              <a:schemeClr val="tx1"/>
            </a:solidFill>
          </a:endParaRPr>
        </a:p>
      </dsp:txBody>
      <dsp:txXfrm rot="10800000">
        <a:off x="2828929" y="2357448"/>
        <a:ext cx="5634224" cy="1918065"/>
      </dsp:txXfrm>
    </dsp:sp>
    <dsp:sp modelId="{85F2DF29-FEF7-48D8-8775-3524A43F17FC}">
      <dsp:nvSpPr>
        <dsp:cNvPr id="0" name=""/>
        <dsp:cNvSpPr/>
      </dsp:nvSpPr>
      <dsp:spPr>
        <a:xfrm>
          <a:off x="1971664" y="2428896"/>
          <a:ext cx="1918065" cy="191806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F5E747-59A5-483C-8CCC-EEA0B370C8A7}">
      <dsp:nvSpPr>
        <dsp:cNvPr id="0" name=""/>
        <dsp:cNvSpPr/>
      </dsp:nvSpPr>
      <dsp:spPr>
        <a:xfrm>
          <a:off x="0" y="33419"/>
          <a:ext cx="8229600" cy="12472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Индуктивный</a:t>
          </a:r>
          <a:endParaRPr lang="ru-RU" sz="52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3419"/>
        <a:ext cx="8229600" cy="1247220"/>
      </dsp:txXfrm>
    </dsp:sp>
    <dsp:sp modelId="{BBBFA215-437E-4D2A-9593-0C94324995AA}">
      <dsp:nvSpPr>
        <dsp:cNvPr id="0" name=""/>
        <dsp:cNvSpPr/>
      </dsp:nvSpPr>
      <dsp:spPr>
        <a:xfrm>
          <a:off x="0" y="1280639"/>
          <a:ext cx="8229600" cy="2421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66040" rIns="369824" bIns="66040" numCol="1" spcCol="1270" anchor="t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4100" kern="1200" dirty="0" smtClean="0"/>
            <a:t>Наиболее часто используется, т.к. у ребенка преобладает наглядно-образное и наглядно-действенное мышление</a:t>
          </a:r>
          <a:endParaRPr lang="ru-RU" sz="4100" kern="1200" dirty="0"/>
        </a:p>
      </dsp:txBody>
      <dsp:txXfrm>
        <a:off x="0" y="1280639"/>
        <a:ext cx="8229600" cy="2421899"/>
      </dsp:txXfrm>
    </dsp:sp>
    <dsp:sp modelId="{088BE03B-6358-470B-8EC7-22504916FFDD}">
      <dsp:nvSpPr>
        <dsp:cNvPr id="0" name=""/>
        <dsp:cNvSpPr/>
      </dsp:nvSpPr>
      <dsp:spPr>
        <a:xfrm>
          <a:off x="0" y="3702539"/>
          <a:ext cx="8229600" cy="124722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" action="ppaction://hlinksldjump"/>
            </a:rPr>
            <a:t>Дедуктивный</a:t>
          </a:r>
          <a:endParaRPr lang="ru-RU" sz="52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702539"/>
        <a:ext cx="8229600" cy="124722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0EC6E0-849D-43B1-BE8D-CD6F56AB1EBA}">
      <dsp:nvSpPr>
        <dsp:cNvPr id="0" name=""/>
        <dsp:cNvSpPr/>
      </dsp:nvSpPr>
      <dsp:spPr>
        <a:xfrm>
          <a:off x="7634" y="996215"/>
          <a:ext cx="2281981" cy="136918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</a:rPr>
            <a:t>Определение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</a:rPr>
            <a:t>понятия</a:t>
          </a:r>
          <a:endParaRPr lang="ru-RU" sz="2300" b="1" kern="1200" dirty="0">
            <a:solidFill>
              <a:schemeClr val="tx1"/>
            </a:solidFill>
          </a:endParaRPr>
        </a:p>
      </dsp:txBody>
      <dsp:txXfrm>
        <a:off x="7634" y="996215"/>
        <a:ext cx="2281981" cy="1369188"/>
      </dsp:txXfrm>
    </dsp:sp>
    <dsp:sp modelId="{BBF59ED5-AD58-487F-93D6-D83A57518EEC}">
      <dsp:nvSpPr>
        <dsp:cNvPr id="0" name=""/>
        <dsp:cNvSpPr/>
      </dsp:nvSpPr>
      <dsp:spPr>
        <a:xfrm>
          <a:off x="2490430" y="1397844"/>
          <a:ext cx="483780" cy="565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2490430" y="1397844"/>
        <a:ext cx="483780" cy="565931"/>
      </dsp:txXfrm>
    </dsp:sp>
    <dsp:sp modelId="{A0E284A8-57EC-48D3-8929-ABB8405D6B0F}">
      <dsp:nvSpPr>
        <dsp:cNvPr id="0" name=""/>
        <dsp:cNvSpPr/>
      </dsp:nvSpPr>
      <dsp:spPr>
        <a:xfrm>
          <a:off x="3202409" y="996215"/>
          <a:ext cx="2281981" cy="1369188"/>
        </a:xfrm>
        <a:prstGeom prst="roundRect">
          <a:avLst>
            <a:gd name="adj" fmla="val 1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</a:rPr>
            <a:t>Представления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</a:rPr>
            <a:t>(1,2,3…)</a:t>
          </a:r>
          <a:endParaRPr lang="ru-RU" sz="2300" b="1" kern="1200" dirty="0">
            <a:solidFill>
              <a:schemeClr val="tx1"/>
            </a:solidFill>
          </a:endParaRPr>
        </a:p>
      </dsp:txBody>
      <dsp:txXfrm>
        <a:off x="3202409" y="996215"/>
        <a:ext cx="2281981" cy="1369188"/>
      </dsp:txXfrm>
    </dsp:sp>
    <dsp:sp modelId="{04A1D51A-03E1-4DAC-B07B-696EE9A38BE9}">
      <dsp:nvSpPr>
        <dsp:cNvPr id="0" name=""/>
        <dsp:cNvSpPr/>
      </dsp:nvSpPr>
      <dsp:spPr>
        <a:xfrm>
          <a:off x="5685205" y="1397844"/>
          <a:ext cx="483780" cy="565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685205" y="1397844"/>
        <a:ext cx="483780" cy="565931"/>
      </dsp:txXfrm>
    </dsp:sp>
    <dsp:sp modelId="{4AD696D8-8748-4559-8556-191F92EF878C}">
      <dsp:nvSpPr>
        <dsp:cNvPr id="0" name=""/>
        <dsp:cNvSpPr/>
      </dsp:nvSpPr>
      <dsp:spPr>
        <a:xfrm>
          <a:off x="6397183" y="996215"/>
          <a:ext cx="2281981" cy="1369188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</a:rPr>
            <a:t>Обобщение</a:t>
          </a:r>
          <a:endParaRPr lang="ru-RU" sz="2300" b="1" kern="1200" dirty="0">
            <a:solidFill>
              <a:schemeClr val="tx1"/>
            </a:solidFill>
          </a:endParaRPr>
        </a:p>
      </dsp:txBody>
      <dsp:txXfrm>
        <a:off x="6397183" y="996215"/>
        <a:ext cx="2281981" cy="1369188"/>
      </dsp:txXfrm>
    </dsp:sp>
    <dsp:sp modelId="{F83B287E-EADC-4649-B45B-DDE9F9E58011}">
      <dsp:nvSpPr>
        <dsp:cNvPr id="0" name=""/>
        <dsp:cNvSpPr/>
      </dsp:nvSpPr>
      <dsp:spPr>
        <a:xfrm rot="5886316">
          <a:off x="7133299" y="2525143"/>
          <a:ext cx="488661" cy="565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5886316">
        <a:off x="7133299" y="2525143"/>
        <a:ext cx="488661" cy="565931"/>
      </dsp:txXfrm>
    </dsp:sp>
    <dsp:sp modelId="{89F77408-E55E-40E6-933D-70352E5E7A54}">
      <dsp:nvSpPr>
        <dsp:cNvPr id="0" name=""/>
        <dsp:cNvSpPr/>
      </dsp:nvSpPr>
      <dsp:spPr>
        <a:xfrm>
          <a:off x="5747206" y="3278197"/>
          <a:ext cx="2931958" cy="1369188"/>
        </a:xfrm>
        <a:prstGeom prst="roundRect">
          <a:avLst>
            <a:gd name="adj" fmla="val 1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</a:rPr>
            <a:t>Определение понятия на новом уровне</a:t>
          </a:r>
          <a:endParaRPr lang="ru-RU" sz="2300" b="1" kern="1200" dirty="0">
            <a:solidFill>
              <a:schemeClr val="tx1"/>
            </a:solidFill>
          </a:endParaRPr>
        </a:p>
      </dsp:txBody>
      <dsp:txXfrm>
        <a:off x="5747206" y="3278197"/>
        <a:ext cx="2931958" cy="1369188"/>
      </dsp:txXfrm>
    </dsp:sp>
    <dsp:sp modelId="{1E05F3EB-83E9-42C7-9ADA-C3E0FB980073}">
      <dsp:nvSpPr>
        <dsp:cNvPr id="0" name=""/>
        <dsp:cNvSpPr/>
      </dsp:nvSpPr>
      <dsp:spPr>
        <a:xfrm rot="10794885">
          <a:off x="4172460" y="3683770"/>
          <a:ext cx="779806" cy="565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794885">
        <a:off x="4172460" y="3683770"/>
        <a:ext cx="779806" cy="565931"/>
      </dsp:txXfrm>
    </dsp:sp>
    <dsp:sp modelId="{AA7FE705-8BC0-4234-B5CF-141D51FC66E7}">
      <dsp:nvSpPr>
        <dsp:cNvPr id="0" name=""/>
        <dsp:cNvSpPr/>
      </dsp:nvSpPr>
      <dsp:spPr>
        <a:xfrm>
          <a:off x="428592" y="3286152"/>
          <a:ext cx="2875639" cy="1369188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</a:rPr>
            <a:t>Интерпретация новых фактов</a:t>
          </a:r>
          <a:endParaRPr lang="ru-RU" sz="2300" b="1" kern="1200" dirty="0">
            <a:solidFill>
              <a:schemeClr val="tx1"/>
            </a:solidFill>
          </a:endParaRPr>
        </a:p>
      </dsp:txBody>
      <dsp:txXfrm>
        <a:off x="428592" y="3286152"/>
        <a:ext cx="2875639" cy="136918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5B8D5E-51EB-4DE2-BFC9-6F6827EDA23C}">
      <dsp:nvSpPr>
        <dsp:cNvPr id="0" name=""/>
        <dsp:cNvSpPr/>
      </dsp:nvSpPr>
      <dsp:spPr>
        <a:xfrm rot="10800000">
          <a:off x="545898" y="2860"/>
          <a:ext cx="8052203" cy="67382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137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Выделение признаков, существенных и несущественных</a:t>
          </a:r>
          <a:endParaRPr lang="ru-RU" sz="2200" b="1" kern="1200" dirty="0">
            <a:solidFill>
              <a:schemeClr val="tx1"/>
            </a:solidFill>
          </a:endParaRPr>
        </a:p>
      </dsp:txBody>
      <dsp:txXfrm rot="10800000">
        <a:off x="545898" y="2860"/>
        <a:ext cx="8052203" cy="673823"/>
      </dsp:txXfrm>
    </dsp:sp>
    <dsp:sp modelId="{4F0ECE78-43AA-4E4A-8A24-9C0A988E939E}">
      <dsp:nvSpPr>
        <dsp:cNvPr id="0" name=""/>
        <dsp:cNvSpPr/>
      </dsp:nvSpPr>
      <dsp:spPr>
        <a:xfrm>
          <a:off x="214282" y="0"/>
          <a:ext cx="673823" cy="67382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7BBABE-A7AA-4AAF-8474-DF5A2EBAB89F}">
      <dsp:nvSpPr>
        <dsp:cNvPr id="0" name=""/>
        <dsp:cNvSpPr/>
      </dsp:nvSpPr>
      <dsp:spPr>
        <a:xfrm rot="10800000">
          <a:off x="545898" y="877824"/>
          <a:ext cx="8052203" cy="673823"/>
        </a:xfrm>
        <a:prstGeom prst="homePlate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137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Сравнение выделенных признаков</a:t>
          </a:r>
          <a:endParaRPr lang="ru-RU" sz="2200" b="1" kern="1200" dirty="0">
            <a:solidFill>
              <a:schemeClr val="tx1"/>
            </a:solidFill>
          </a:endParaRPr>
        </a:p>
      </dsp:txBody>
      <dsp:txXfrm rot="10800000">
        <a:off x="545898" y="877824"/>
        <a:ext cx="8052203" cy="673823"/>
      </dsp:txXfrm>
    </dsp:sp>
    <dsp:sp modelId="{5707A7D0-19CD-4816-B5FA-BB738CFE04DF}">
      <dsp:nvSpPr>
        <dsp:cNvPr id="0" name=""/>
        <dsp:cNvSpPr/>
      </dsp:nvSpPr>
      <dsp:spPr>
        <a:xfrm>
          <a:off x="214282" y="928691"/>
          <a:ext cx="673823" cy="67382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ACC43-B3F8-4CDD-8FFC-B0E2AB4EAC0F}">
      <dsp:nvSpPr>
        <dsp:cNvPr id="0" name=""/>
        <dsp:cNvSpPr/>
      </dsp:nvSpPr>
      <dsp:spPr>
        <a:xfrm rot="10800000">
          <a:off x="403030" y="1752789"/>
          <a:ext cx="8337938" cy="673823"/>
        </a:xfrm>
        <a:prstGeom prst="homePlat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137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Определение понятия на основе </a:t>
          </a:r>
          <a:r>
            <a:rPr lang="ru-RU" sz="2100" b="1" kern="1200" dirty="0" smtClean="0">
              <a:solidFill>
                <a:schemeClr val="tx1"/>
              </a:solidFill>
            </a:rPr>
            <a:t>существенных </a:t>
          </a:r>
          <a:r>
            <a:rPr lang="ru-RU" sz="2100" b="1" kern="1200" dirty="0" smtClean="0">
              <a:solidFill>
                <a:schemeClr val="tx1"/>
              </a:solidFill>
            </a:rPr>
            <a:t>признаков</a:t>
          </a:r>
          <a:endParaRPr lang="ru-RU" sz="2100" b="1" kern="1200" dirty="0">
            <a:solidFill>
              <a:schemeClr val="tx1"/>
            </a:solidFill>
          </a:endParaRPr>
        </a:p>
      </dsp:txBody>
      <dsp:txXfrm rot="10800000">
        <a:off x="403030" y="1752789"/>
        <a:ext cx="8337938" cy="673823"/>
      </dsp:txXfrm>
    </dsp:sp>
    <dsp:sp modelId="{851DAA0C-8936-4B47-89B7-4F7885A1727B}">
      <dsp:nvSpPr>
        <dsp:cNvPr id="0" name=""/>
        <dsp:cNvSpPr/>
      </dsp:nvSpPr>
      <dsp:spPr>
        <a:xfrm>
          <a:off x="214282" y="1785948"/>
          <a:ext cx="673823" cy="67382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3C1C7C-E799-4A82-80FB-1A86CAAF91A4}">
      <dsp:nvSpPr>
        <dsp:cNvPr id="0" name=""/>
        <dsp:cNvSpPr/>
      </dsp:nvSpPr>
      <dsp:spPr>
        <a:xfrm rot="10800000">
          <a:off x="428600" y="2627753"/>
          <a:ext cx="8286798" cy="673823"/>
        </a:xfrm>
        <a:prstGeom prst="homePlat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137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Перенос понятия в новые условия</a:t>
          </a:r>
          <a:endParaRPr lang="ru-RU" sz="2100" b="1" kern="1200" dirty="0">
            <a:solidFill>
              <a:schemeClr val="tx1"/>
            </a:solidFill>
          </a:endParaRPr>
        </a:p>
      </dsp:txBody>
      <dsp:txXfrm rot="10800000">
        <a:off x="428600" y="2627753"/>
        <a:ext cx="8286798" cy="673823"/>
      </dsp:txXfrm>
    </dsp:sp>
    <dsp:sp modelId="{4BB6B237-20D1-4DD5-9A59-B1984D3F8C56}">
      <dsp:nvSpPr>
        <dsp:cNvPr id="0" name=""/>
        <dsp:cNvSpPr/>
      </dsp:nvSpPr>
      <dsp:spPr>
        <a:xfrm>
          <a:off x="214282" y="2571772"/>
          <a:ext cx="673823" cy="67382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DB00E-6B7E-4CF3-8F38-40A4CB0D1FC4}">
      <dsp:nvSpPr>
        <dsp:cNvPr id="0" name=""/>
        <dsp:cNvSpPr/>
      </dsp:nvSpPr>
      <dsp:spPr>
        <a:xfrm rot="10800000">
          <a:off x="571467" y="3502717"/>
          <a:ext cx="8001064" cy="673823"/>
        </a:xfrm>
        <a:prstGeom prst="homePlat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137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Выявление признаков наблюдаемых предметов</a:t>
          </a:r>
          <a:endParaRPr lang="ru-RU" sz="2100" b="1" kern="1200" dirty="0">
            <a:solidFill>
              <a:schemeClr val="tx1"/>
            </a:solidFill>
          </a:endParaRPr>
        </a:p>
      </dsp:txBody>
      <dsp:txXfrm rot="10800000">
        <a:off x="571467" y="3502717"/>
        <a:ext cx="8001064" cy="673823"/>
      </dsp:txXfrm>
    </dsp:sp>
    <dsp:sp modelId="{0B3DBD49-0356-499A-99AB-34510D99B858}">
      <dsp:nvSpPr>
        <dsp:cNvPr id="0" name=""/>
        <dsp:cNvSpPr/>
      </dsp:nvSpPr>
      <dsp:spPr>
        <a:xfrm>
          <a:off x="214282" y="3500460"/>
          <a:ext cx="673823" cy="67382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D5FCE4-1DEA-429A-82DB-F838A664EA8A}">
      <dsp:nvSpPr>
        <dsp:cNvPr id="0" name=""/>
        <dsp:cNvSpPr/>
      </dsp:nvSpPr>
      <dsp:spPr>
        <a:xfrm rot="10800000">
          <a:off x="331582" y="4377682"/>
          <a:ext cx="8480835" cy="673823"/>
        </a:xfrm>
        <a:prstGeom prst="homePlate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137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Закрепление сформированного понятия</a:t>
          </a:r>
          <a:endParaRPr lang="ru-RU" sz="2100" b="1" kern="1200" dirty="0">
            <a:solidFill>
              <a:schemeClr val="tx1"/>
            </a:solidFill>
          </a:endParaRPr>
        </a:p>
      </dsp:txBody>
      <dsp:txXfrm rot="10800000">
        <a:off x="331582" y="4377682"/>
        <a:ext cx="8480835" cy="673823"/>
      </dsp:txXfrm>
    </dsp:sp>
    <dsp:sp modelId="{C48B58EC-CE63-45E7-A5E3-9CC593465F57}">
      <dsp:nvSpPr>
        <dsp:cNvPr id="0" name=""/>
        <dsp:cNvSpPr/>
      </dsp:nvSpPr>
      <dsp:spPr>
        <a:xfrm>
          <a:off x="214282" y="4429155"/>
          <a:ext cx="673823" cy="67382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85BEA-0221-4D10-8EED-2CCBD7C9FAD5}">
      <dsp:nvSpPr>
        <dsp:cNvPr id="0" name=""/>
        <dsp:cNvSpPr/>
      </dsp:nvSpPr>
      <dsp:spPr>
        <a:xfrm rot="10800000">
          <a:off x="474449" y="5252646"/>
          <a:ext cx="8195101" cy="673823"/>
        </a:xfrm>
        <a:prstGeom prst="homePlat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137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Выявление знаний  учащихся</a:t>
          </a:r>
          <a:endParaRPr lang="ru-RU" sz="2100" b="1" kern="1200" dirty="0">
            <a:solidFill>
              <a:schemeClr val="tx1"/>
            </a:solidFill>
          </a:endParaRPr>
        </a:p>
      </dsp:txBody>
      <dsp:txXfrm rot="10800000">
        <a:off x="474449" y="5252646"/>
        <a:ext cx="8195101" cy="673823"/>
      </dsp:txXfrm>
    </dsp:sp>
    <dsp:sp modelId="{D72B9B21-5F07-4FD7-8F86-AD7786F802D0}">
      <dsp:nvSpPr>
        <dsp:cNvPr id="0" name=""/>
        <dsp:cNvSpPr/>
      </dsp:nvSpPr>
      <dsp:spPr>
        <a:xfrm>
          <a:off x="285721" y="5255506"/>
          <a:ext cx="673823" cy="67382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649F6-E4BC-4ADD-9C73-FE93677A666C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06FF9-5770-4A21-B459-211F0DEF1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06FF9-5770-4A21-B459-211F0DEF1B5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06FF9-5770-4A21-B459-211F0DEF1B5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2BD0-CAE0-4EE3-B2EB-2FCAD8540BDB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4B77-DEE5-4E43-BE30-85F7B6D37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2BD0-CAE0-4EE3-B2EB-2FCAD8540BDB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4B77-DEE5-4E43-BE30-85F7B6D37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2BD0-CAE0-4EE3-B2EB-2FCAD8540BDB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4B77-DEE5-4E43-BE30-85F7B6D37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2BD0-CAE0-4EE3-B2EB-2FCAD8540BDB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4B77-DEE5-4E43-BE30-85F7B6D37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2BD0-CAE0-4EE3-B2EB-2FCAD8540BDB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4B77-DEE5-4E43-BE30-85F7B6D37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2BD0-CAE0-4EE3-B2EB-2FCAD8540BDB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4B77-DEE5-4E43-BE30-85F7B6D37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2BD0-CAE0-4EE3-B2EB-2FCAD8540BDB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4B77-DEE5-4E43-BE30-85F7B6D37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2BD0-CAE0-4EE3-B2EB-2FCAD8540BDB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4B77-DEE5-4E43-BE30-85F7B6D37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2BD0-CAE0-4EE3-B2EB-2FCAD8540BDB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4B77-DEE5-4E43-BE30-85F7B6D37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2BD0-CAE0-4EE3-B2EB-2FCAD8540BDB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4B77-DEE5-4E43-BE30-85F7B6D37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2BD0-CAE0-4EE3-B2EB-2FCAD8540BDB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4B77-DEE5-4E43-BE30-85F7B6D37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F2BD0-CAE0-4EE3-B2EB-2FCAD8540BDB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04B77-DEE5-4E43-BE30-85F7B6D37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slide" Target="slide13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slide" Target="slide5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2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Понятие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214282" y="4000504"/>
            <a:ext cx="8715436" cy="71438"/>
          </a:xfrm>
          <a:prstGeom prst="straightConnector1">
            <a:avLst/>
          </a:prstGeom>
          <a:ln w="41275" cap="sq" cmpd="sng">
            <a:solidFill>
              <a:schemeClr val="bg1"/>
            </a:solidFill>
            <a:bevel/>
            <a:headEnd type="oval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Дуга 32"/>
          <p:cNvSpPr/>
          <p:nvPr/>
        </p:nvSpPr>
        <p:spPr>
          <a:xfrm flipV="1">
            <a:off x="142844" y="3357562"/>
            <a:ext cx="1928826" cy="1000132"/>
          </a:xfrm>
          <a:prstGeom prst="arc">
            <a:avLst>
              <a:gd name="adj1" fmla="val 20892508"/>
              <a:gd name="adj2" fmla="val 11491659"/>
            </a:avLst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4" name="Дуга 33"/>
          <p:cNvSpPr/>
          <p:nvPr/>
        </p:nvSpPr>
        <p:spPr>
          <a:xfrm flipV="1">
            <a:off x="1928794" y="3286124"/>
            <a:ext cx="1928826" cy="1071570"/>
          </a:xfrm>
          <a:prstGeom prst="arc">
            <a:avLst>
              <a:gd name="adj1" fmla="val 20892508"/>
              <a:gd name="adj2" fmla="val 11491659"/>
            </a:avLst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уга 34"/>
          <p:cNvSpPr/>
          <p:nvPr/>
        </p:nvSpPr>
        <p:spPr>
          <a:xfrm flipV="1">
            <a:off x="3714744" y="3357562"/>
            <a:ext cx="1928826" cy="1000132"/>
          </a:xfrm>
          <a:prstGeom prst="arc">
            <a:avLst>
              <a:gd name="adj1" fmla="val 20892508"/>
              <a:gd name="adj2" fmla="val 11491659"/>
            </a:avLst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 flipV="1">
            <a:off x="5357818" y="3357562"/>
            <a:ext cx="3143272" cy="857256"/>
          </a:xfrm>
          <a:prstGeom prst="arc">
            <a:avLst>
              <a:gd name="adj1" fmla="val 20892508"/>
              <a:gd name="adj2" fmla="val 11491659"/>
            </a:avLst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150019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- это отражение существенных признаков предметов (объектов) окружающего мира и взаимосвязи между ними.</a:t>
            </a:r>
            <a:endParaRPr lang="ru-RU" dirty="0"/>
          </a:p>
        </p:txBody>
      </p:sp>
      <p:graphicFrame>
        <p:nvGraphicFramePr>
          <p:cNvPr id="10" name="Схема 9"/>
          <p:cNvGraphicFramePr/>
          <p:nvPr/>
        </p:nvGraphicFramePr>
        <p:xfrm>
          <a:off x="0" y="2500306"/>
          <a:ext cx="8786842" cy="4357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Users\1\Desktop\Картинки для проекта\school030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4286256"/>
            <a:ext cx="2357422" cy="2571744"/>
          </a:xfrm>
          <a:prstGeom prst="rect">
            <a:avLst/>
          </a:prstGeom>
          <a:noFill/>
        </p:spPr>
      </p:pic>
      <p:sp>
        <p:nvSpPr>
          <p:cNvPr id="11" name="Управляющая кнопка: далее 10">
            <a:hlinkClick r:id="rId9" action="ppaction://hlinksldjump" highlightClick="1"/>
          </p:cNvPr>
          <p:cNvSpPr/>
          <p:nvPr/>
        </p:nvSpPr>
        <p:spPr>
          <a:xfrm>
            <a:off x="8358214" y="6072206"/>
            <a:ext cx="613788" cy="57148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/>
      <p:bldGraphic spid="10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понятий по отношению к окружающему миру: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714488"/>
          <a:ext cx="8472518" cy="4411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C:\Users\1\Desktop\Картинки для проекта\b01b9c64ad3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500174"/>
            <a:ext cx="2500330" cy="3929090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286776" y="6215058"/>
            <a:ext cx="857224" cy="642942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Пути формирования понятия: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142984"/>
          <a:ext cx="8229600" cy="4983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Управляющая кнопка: далее 6">
            <a:hlinkClick r:id="rId7" action="ppaction://hlinksldjump" highlightClick="1"/>
          </p:cNvPr>
          <p:cNvSpPr/>
          <p:nvPr/>
        </p:nvSpPr>
        <p:spPr>
          <a:xfrm>
            <a:off x="8286776" y="6215082"/>
            <a:ext cx="857224" cy="642918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Дедуктивный путь формирования понятий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0" y="857232"/>
          <a:ext cx="8686800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8286776" y="6215082"/>
            <a:ext cx="857224" cy="642918"/>
          </a:xfrm>
          <a:prstGeom prst="actionButtonBackPrevio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формирования  понятий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28670"/>
          <a:ext cx="9144000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429652" y="0"/>
            <a:ext cx="714348" cy="642918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Выявление признаков,  сравнение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1\Desktop\Картинки для проекта\1255606833_frukt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428736"/>
            <a:ext cx="3857652" cy="3643338"/>
          </a:xfrm>
          <a:prstGeom prst="rect">
            <a:avLst/>
          </a:prstGeom>
          <a:noFill/>
        </p:spPr>
      </p:pic>
      <p:pic>
        <p:nvPicPr>
          <p:cNvPr id="1027" name="Picture 3" descr="C:\Users\1\Desktop\Картинки для проекта\02829443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500570"/>
            <a:ext cx="2357422" cy="2143140"/>
          </a:xfrm>
          <a:prstGeom prst="rect">
            <a:avLst/>
          </a:prstGeom>
          <a:noFill/>
        </p:spPr>
      </p:pic>
      <p:pic>
        <p:nvPicPr>
          <p:cNvPr id="1028" name="Picture 4" descr="C:\Users\1\Desktop\Картинки для проекта\718px-Fragaria_Fruit_Close-up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1785926"/>
            <a:ext cx="2286015" cy="2071682"/>
          </a:xfrm>
          <a:prstGeom prst="rect">
            <a:avLst/>
          </a:prstGeom>
          <a:noFill/>
        </p:spPr>
      </p:pic>
      <p:pic>
        <p:nvPicPr>
          <p:cNvPr id="1029" name="Picture 5" descr="C:\Users\1\Desktop\Картинки для проекта\1277594186_48aa0a4f12ed9847879f3e1c123ceb47_fu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1" y="4572008"/>
            <a:ext cx="2438399" cy="2057426"/>
          </a:xfrm>
          <a:prstGeom prst="rect">
            <a:avLst/>
          </a:prstGeom>
          <a:noFill/>
        </p:spPr>
      </p:pic>
      <p:pic>
        <p:nvPicPr>
          <p:cNvPr id="1030" name="Picture 6" descr="C:\Users\1\Desktop\Картинки для проекта\62821160_3262233102d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1643050"/>
            <a:ext cx="1452564" cy="2357454"/>
          </a:xfrm>
          <a:prstGeom prst="rect">
            <a:avLst/>
          </a:prstGeom>
          <a:noFill/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286776" y="0"/>
            <a:ext cx="857224" cy="642918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Выявление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существенных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1\Desktop\15e52fdcfbacfe6a529a2d2cd40209b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3857625" cy="2886075"/>
          </a:xfrm>
          <a:prstGeom prst="rect">
            <a:avLst/>
          </a:prstGeom>
          <a:noFill/>
        </p:spPr>
      </p:pic>
      <p:pic>
        <p:nvPicPr>
          <p:cNvPr id="2052" name="Picture 4" descr="C:\Users\1\Desktop\Картинки для проекта\8acd63d2fc5f80011f7a7ee28aaf3ff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000504"/>
            <a:ext cx="2547922" cy="2643206"/>
          </a:xfrm>
          <a:prstGeom prst="rect">
            <a:avLst/>
          </a:prstGeom>
          <a:noFill/>
        </p:spPr>
      </p:pic>
      <p:pic>
        <p:nvPicPr>
          <p:cNvPr id="2053" name="Picture 5" descr="C:\Users\1\Desktop\Картинки для проекта\view_preview.ph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4500570"/>
            <a:ext cx="3833786" cy="2071662"/>
          </a:xfrm>
          <a:prstGeom prst="rect">
            <a:avLst/>
          </a:prstGeom>
          <a:noFill/>
        </p:spPr>
      </p:pic>
      <p:pic>
        <p:nvPicPr>
          <p:cNvPr id="2054" name="Picture 6" descr="C:\Users\1\Desktop\Картинки для проекта\noni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1428736"/>
            <a:ext cx="3571880" cy="2595568"/>
          </a:xfrm>
          <a:prstGeom prst="rect">
            <a:avLst/>
          </a:prstGeom>
          <a:noFill/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286776" y="0"/>
            <a:ext cx="857224" cy="642918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1\Desktop\Картинки для проекта\204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2928926" cy="2571744"/>
          </a:xfrm>
          <a:prstGeom prst="rect">
            <a:avLst/>
          </a:prstGeom>
          <a:noFill/>
        </p:spPr>
      </p:pic>
      <p:pic>
        <p:nvPicPr>
          <p:cNvPr id="3076" name="Picture 4" descr="C:\Users\1\Desktop\Картинки для проекта\5f532a59c0d198689d10e0a26aa00f7454e42f552124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1942"/>
            <a:ext cx="3214678" cy="27860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Перечислите, что является плодом?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C:\Users\1\Desktop\Картинки для проекта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1428736"/>
            <a:ext cx="2286016" cy="2071702"/>
          </a:xfrm>
          <a:prstGeom prst="rect">
            <a:avLst/>
          </a:prstGeom>
          <a:noFill/>
        </p:spPr>
      </p:pic>
      <p:pic>
        <p:nvPicPr>
          <p:cNvPr id="3078" name="Picture 6" descr="C:\Users\1\Desktop\Картинки для проекта\Pota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4786322"/>
            <a:ext cx="3071810" cy="2071678"/>
          </a:xfrm>
          <a:prstGeom prst="rect">
            <a:avLst/>
          </a:prstGeom>
          <a:noFill/>
        </p:spPr>
      </p:pic>
      <p:pic>
        <p:nvPicPr>
          <p:cNvPr id="3074" name="Picture 2" descr="C:\Users\1\Desktop\Картинки для проекта\c0927e01c54e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2071678"/>
            <a:ext cx="3429024" cy="2928958"/>
          </a:xfrm>
          <a:prstGeom prst="rect">
            <a:avLst/>
          </a:prstGeom>
          <a:noFill/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429652" y="0"/>
            <a:ext cx="714348" cy="57148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формирования  понятий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28670"/>
          <a:ext cx="9144000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Представление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811758"/>
          </a:xfrm>
        </p:spPr>
        <p:txBody>
          <a:bodyPr>
            <a:normAutofit/>
          </a:bodyPr>
          <a:lstStyle/>
          <a:p>
            <a:r>
              <a:rPr lang="ru-RU" dirty="0" smtClean="0"/>
              <a:t>- это сохранившиеся образы, воспринятых ранее предметов, фактов действительности, которые в настоящее время не действуют на органы чувств.</a:t>
            </a:r>
          </a:p>
          <a:p>
            <a:r>
              <a:rPr lang="ru-RU" dirty="0" smtClean="0"/>
              <a:t>Представления бывают:</a:t>
            </a:r>
          </a:p>
          <a:p>
            <a:pPr>
              <a:buNone/>
            </a:pPr>
            <a:r>
              <a:rPr lang="ru-RU" dirty="0" smtClean="0"/>
              <a:t>а) </a:t>
            </a:r>
            <a:r>
              <a:rPr lang="ru-RU" dirty="0" smtClean="0">
                <a:solidFill>
                  <a:schemeClr val="bg1"/>
                </a:solidFill>
                <a:hlinkClick r:id="rId2" action="ppaction://hlinksldjump"/>
              </a:rPr>
              <a:t>окружающие нас природные и социальные объекты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/>
              <a:t>б) </a:t>
            </a:r>
            <a:r>
              <a:rPr lang="ru-RU" dirty="0" smtClean="0">
                <a:solidFill>
                  <a:schemeClr val="bg1"/>
                </a:solidFill>
                <a:hlinkClick r:id="rId3" action="ppaction://hlinksldjump"/>
              </a:rPr>
              <a:t>такие, по которым невозможно организовать наблюдение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Управляющая кнопка: назад 3">
            <a:hlinkClick r:id="" action="ppaction://hlinkshowjump?jump=firstslide" highlightClick="1"/>
          </p:cNvPr>
          <p:cNvSpPr/>
          <p:nvPr/>
        </p:nvSpPr>
        <p:spPr>
          <a:xfrm>
            <a:off x="8215338" y="6072206"/>
            <a:ext cx="685226" cy="613788"/>
          </a:xfrm>
          <a:prstGeom prst="actionButtonBackPrevio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1\Desktop\44343382_grach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00364" cy="3357562"/>
          </a:xfrm>
          <a:prstGeom prst="rect">
            <a:avLst/>
          </a:prstGeom>
          <a:noFill/>
        </p:spPr>
      </p:pic>
      <p:pic>
        <p:nvPicPr>
          <p:cNvPr id="1032" name="Picture 8" descr="C:\Users\1\Desktop\49514061_Ig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286124"/>
            <a:ext cx="3000364" cy="3571876"/>
          </a:xfrm>
          <a:prstGeom prst="rect">
            <a:avLst/>
          </a:prstGeom>
          <a:noFill/>
        </p:spPr>
      </p:pic>
      <p:pic>
        <p:nvPicPr>
          <p:cNvPr id="1027" name="Picture 3" descr="C:\Users\1\Desktop\1 д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0"/>
            <a:ext cx="3000364" cy="3357562"/>
          </a:xfrm>
          <a:prstGeom prst="rect">
            <a:avLst/>
          </a:prstGeom>
          <a:noFill/>
        </p:spPr>
      </p:pic>
      <p:pic>
        <p:nvPicPr>
          <p:cNvPr id="1034" name="Picture 10" descr="C:\Users\1\Desktop\2tr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3429000"/>
            <a:ext cx="3214678" cy="3429000"/>
          </a:xfrm>
          <a:prstGeom prst="rect">
            <a:avLst/>
          </a:prstGeom>
          <a:noFill/>
        </p:spPr>
      </p:pic>
      <p:pic>
        <p:nvPicPr>
          <p:cNvPr id="1031" name="Picture 7" descr="C:\Users\1\Desktop\2ec79145f3a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0"/>
            <a:ext cx="3357554" cy="3429000"/>
          </a:xfrm>
          <a:prstGeom prst="rect">
            <a:avLst/>
          </a:prstGeom>
          <a:noFill/>
        </p:spPr>
      </p:pic>
      <p:pic>
        <p:nvPicPr>
          <p:cNvPr id="1028" name="Picture 4" descr="C:\Users\1\Desktop\granit_mix_okata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357562"/>
            <a:ext cx="3000364" cy="350043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2428868"/>
            <a:ext cx="8229600" cy="207170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Окружающие нас природные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социальные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объекты</a:t>
            </a:r>
            <a:endParaRPr lang="ru-RU" b="1" dirty="0"/>
          </a:p>
        </p:txBody>
      </p:sp>
      <p:sp>
        <p:nvSpPr>
          <p:cNvPr id="9" name="Управляющая кнопка: назад 8">
            <a:hlinkClick r:id="rId9" action="ppaction://hlinksldjump" highlightClick="1"/>
          </p:cNvPr>
          <p:cNvSpPr/>
          <p:nvPr/>
        </p:nvSpPr>
        <p:spPr>
          <a:xfrm>
            <a:off x="8429652" y="6286520"/>
            <a:ext cx="714348" cy="571480"/>
          </a:xfrm>
          <a:prstGeom prst="actionButtonBackPrevio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10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10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Исторические представления 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6894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- фактах прошлого, охватывающие все стороны жизни общества;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- об историческом времени;</a:t>
            </a:r>
          </a:p>
          <a:p>
            <a:pPr>
              <a:buNone/>
            </a:pPr>
            <a:r>
              <a:rPr lang="ru-RU" dirty="0" smtClean="0"/>
              <a:t>- об историческом пространстве</a:t>
            </a:r>
            <a:endParaRPr lang="ru-RU" dirty="0"/>
          </a:p>
        </p:txBody>
      </p:sp>
      <p:pic>
        <p:nvPicPr>
          <p:cNvPr id="2051" name="Picture 3" descr="C:\Users\1\Desktop\Картинки для проекта\ме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2428868"/>
            <a:ext cx="2071702" cy="2786082"/>
          </a:xfrm>
          <a:prstGeom prst="rect">
            <a:avLst/>
          </a:prstGeom>
          <a:noFill/>
        </p:spPr>
      </p:pic>
      <p:pic>
        <p:nvPicPr>
          <p:cNvPr id="2052" name="Picture 4" descr="C:\Users\1\Desktop\Картинки для проекта\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428868"/>
            <a:ext cx="3643320" cy="2786082"/>
          </a:xfrm>
          <a:prstGeom prst="rect">
            <a:avLst/>
          </a:prstGeom>
          <a:noFill/>
        </p:spPr>
      </p:pic>
      <p:pic>
        <p:nvPicPr>
          <p:cNvPr id="2053" name="Picture 5" descr="C:\Users\1\Desktop\Картинки для проекта\topor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428868"/>
            <a:ext cx="2757490" cy="2786082"/>
          </a:xfrm>
          <a:prstGeom prst="rect">
            <a:avLst/>
          </a:prstGeom>
          <a:noFill/>
        </p:spPr>
      </p:pic>
      <p:sp>
        <p:nvSpPr>
          <p:cNvPr id="8" name="Управляющая кнопка: назад 7">
            <a:hlinkClick r:id="rId5" action="ppaction://hlinksldjump" highlightClick="1"/>
          </p:cNvPr>
          <p:cNvSpPr/>
          <p:nvPr/>
        </p:nvSpPr>
        <p:spPr>
          <a:xfrm>
            <a:off x="8458774" y="6215082"/>
            <a:ext cx="685226" cy="642918"/>
          </a:xfrm>
          <a:prstGeom prst="actionButtonBackPrevio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понятий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1142984"/>
          <a:ext cx="8229600" cy="5268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3857620" y="1857364"/>
            <a:ext cx="500066" cy="428628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понятий по области того знания, которое они отражают: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600200"/>
          <a:ext cx="8472518" cy="5114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Управляющая кнопка: назад 5">
            <a:hlinkClick r:id="rId7" action="ppaction://hlinksldjump" highlightClick="1"/>
          </p:cNvPr>
          <p:cNvSpPr/>
          <p:nvPr/>
        </p:nvSpPr>
        <p:spPr>
          <a:xfrm>
            <a:off x="8286776" y="6215082"/>
            <a:ext cx="857224" cy="642918"/>
          </a:xfrm>
          <a:prstGeom prst="actionButtonBackPrevio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Биологические понятия бывают: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20" y="1142984"/>
          <a:ext cx="8401080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1\Desktop\lea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42" y="1214422"/>
            <a:ext cx="2928958" cy="1714512"/>
          </a:xfrm>
          <a:prstGeom prst="rect">
            <a:avLst/>
          </a:prstGeom>
          <a:noFill/>
        </p:spPr>
      </p:pic>
      <p:pic>
        <p:nvPicPr>
          <p:cNvPr id="1027" name="Picture 3" descr="C:\Users\1\Desktop\4394011-hear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00166" y="3071810"/>
            <a:ext cx="2495550" cy="1833562"/>
          </a:xfrm>
          <a:prstGeom prst="rect">
            <a:avLst/>
          </a:prstGeom>
          <a:noFill/>
        </p:spPr>
      </p:pic>
      <p:pic>
        <p:nvPicPr>
          <p:cNvPr id="1028" name="Picture 4" descr="C:\Users\1\Desktop\panda010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29190" y="4643446"/>
            <a:ext cx="3398836" cy="2000240"/>
          </a:xfrm>
          <a:prstGeom prst="rect">
            <a:avLst/>
          </a:prstGeom>
          <a:noFill/>
        </p:spPr>
      </p:pic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8286776" y="0"/>
            <a:ext cx="857224" cy="642918"/>
          </a:xfrm>
          <a:prstGeom prst="actionButtonBackPrevio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736"/>
            <a:ext cx="5786478" cy="8572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понятий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2" y="1928802"/>
          <a:ext cx="8143932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 descr="C:\Users\1\Desktop\Картинки для проекта\1288079926_120912364_1----D--128807992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285728"/>
            <a:ext cx="2847962" cy="2428892"/>
          </a:xfrm>
          <a:prstGeom prst="rect">
            <a:avLst/>
          </a:prstGeom>
          <a:noFill/>
        </p:spPr>
      </p:pic>
      <p:sp>
        <p:nvSpPr>
          <p:cNvPr id="7" name="Управляющая кнопка: назад 6">
            <a:hlinkClick r:id="rId8" action="ppaction://hlinksldjump" highlightClick="1"/>
          </p:cNvPr>
          <p:cNvSpPr/>
          <p:nvPr/>
        </p:nvSpPr>
        <p:spPr>
          <a:xfrm>
            <a:off x="8286744" y="6286520"/>
            <a:ext cx="857256" cy="571480"/>
          </a:xfrm>
          <a:prstGeom prst="actionButtonBackPrevio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Картинки для проекта\0a2446eea378dac32a93eb6b71162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8286808" cy="62865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214974"/>
          </a:xfrm>
        </p:spPr>
        <p:txBody>
          <a:bodyPr>
            <a:normAutofit fontScale="92500" lnSpcReduction="1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понятия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характеризует количество объектов, отражаемых в сознании с помощью данного понятия.</a:t>
            </a:r>
          </a:p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понятия -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совокупность существенных свойств класса предметов и явлений, отражаемых в сознании с помощью данного понятия.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8286776" y="6215082"/>
            <a:ext cx="857224" cy="642918"/>
          </a:xfrm>
          <a:prstGeom prst="actionButtonBackPrevio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956</TotalTime>
  <Words>317</Words>
  <Application>Microsoft Office PowerPoint</Application>
  <PresentationFormat>Экран (4:3)</PresentationFormat>
  <Paragraphs>85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Понятие</vt:lpstr>
      <vt:lpstr>Представление</vt:lpstr>
      <vt:lpstr>Окружающие нас природные  и социальные  объекты</vt:lpstr>
      <vt:lpstr>Исторические представления о:</vt:lpstr>
      <vt:lpstr>Классификация понятий</vt:lpstr>
      <vt:lpstr>Классификация понятий по области того знания, которое они отражают:</vt:lpstr>
      <vt:lpstr>Биологические понятия бывают:</vt:lpstr>
      <vt:lpstr>Классификация понятий</vt:lpstr>
      <vt:lpstr>Слайд 9</vt:lpstr>
      <vt:lpstr>Классификация понятий по отношению к окружающему миру:</vt:lpstr>
      <vt:lpstr>Пути формирования понятия:</vt:lpstr>
      <vt:lpstr>Дедуктивный путь формирования понятий</vt:lpstr>
      <vt:lpstr>Этапы формирования  понятий</vt:lpstr>
      <vt:lpstr>Выявление признаков,  сравнение</vt:lpstr>
      <vt:lpstr>Выявление существенных признаков</vt:lpstr>
      <vt:lpstr>Перечислите, что является плодом?</vt:lpstr>
      <vt:lpstr>Этапы формирования  понятий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Понятие</dc:title>
  <dc:creator>1</dc:creator>
  <cp:lastModifiedBy>Пользователь</cp:lastModifiedBy>
  <cp:revision>107</cp:revision>
  <dcterms:created xsi:type="dcterms:W3CDTF">2011-05-08T14:22:28Z</dcterms:created>
  <dcterms:modified xsi:type="dcterms:W3CDTF">2014-03-14T16:27:28Z</dcterms:modified>
</cp:coreProperties>
</file>