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0" r:id="rId6"/>
    <p:sldId id="263" r:id="rId7"/>
    <p:sldId id="261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F99B9-0FEE-48BD-98C2-825129CBC8F5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5C678-180D-4309-B272-DEF681E4D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5C678-180D-4309-B272-DEF681E4DF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vertianova\Desktop\obl_01_(правки14.06.16)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vertianov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Авторы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4" descr="C:\Users\vertianova\Desktop\image_137715882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052736"/>
            <a:ext cx="1512168" cy="1977008"/>
          </a:xfrm>
          <a:prstGeom prst="rect">
            <a:avLst/>
          </a:prstGeom>
          <a:noFill/>
        </p:spPr>
      </p:pic>
      <p:pic>
        <p:nvPicPr>
          <p:cNvPr id="5" name="Picture 5" descr="C:\Users\vertianova\Desktop\image_14111185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052736"/>
            <a:ext cx="1512168" cy="2016224"/>
          </a:xfrm>
          <a:prstGeom prst="rect">
            <a:avLst/>
          </a:prstGeom>
          <a:noFill/>
        </p:spPr>
      </p:pic>
      <p:sp>
        <p:nvSpPr>
          <p:cNvPr id="6" name="Текст 12"/>
          <p:cNvSpPr txBox="1">
            <a:spLocks/>
          </p:cNvSpPr>
          <p:nvPr/>
        </p:nvSpPr>
        <p:spPr>
          <a:xfrm>
            <a:off x="107504" y="3140968"/>
            <a:ext cx="324036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Наталья Александровна Красноборова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кандидат психологических наук, проректор по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непрерывному образованию ПГГПУ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12"/>
          <p:cNvSpPr txBox="1">
            <a:spLocks/>
          </p:cNvSpPr>
          <p:nvPr/>
        </p:nvSpPr>
        <p:spPr>
          <a:xfrm>
            <a:off x="5796136" y="3140968"/>
            <a:ext cx="324036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Анастасия Андреевна Вертьянова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100" dirty="0" smtClean="0"/>
              <a:t>кандидат педагогических наук, доцент кафедры методики преподавания иностранных языков</a:t>
            </a:r>
            <a:endParaRPr kumimoji="0" lang="ru-RU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vertianova\Desktop\image_13721137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4005064"/>
            <a:ext cx="1440160" cy="1944216"/>
          </a:xfrm>
          <a:prstGeom prst="rect">
            <a:avLst/>
          </a:prstGeom>
          <a:noFill/>
        </p:spPr>
      </p:pic>
      <p:pic>
        <p:nvPicPr>
          <p:cNvPr id="1027" name="Picture 3" descr="C:\Users\vertianova\Desktop\image_138742949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4005064"/>
            <a:ext cx="1440160" cy="1977008"/>
          </a:xfrm>
          <a:prstGeom prst="rect">
            <a:avLst/>
          </a:prstGeom>
          <a:noFill/>
        </p:spPr>
      </p:pic>
      <p:sp>
        <p:nvSpPr>
          <p:cNvPr id="13" name="Текст 12"/>
          <p:cNvSpPr txBox="1">
            <a:spLocks/>
          </p:cNvSpPr>
          <p:nvPr/>
        </p:nvSpPr>
        <p:spPr>
          <a:xfrm>
            <a:off x="755576" y="5949280"/>
            <a:ext cx="324036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100" b="1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100" b="1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Лариса Александровна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Косолапова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100" dirty="0" smtClean="0"/>
              <a:t>доктор педагогических наук, доцент, зав. кафедрой педагогики</a:t>
            </a:r>
            <a:endParaRPr kumimoji="0" lang="ru-RU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12"/>
          <p:cNvSpPr txBox="1">
            <a:spLocks/>
          </p:cNvSpPr>
          <p:nvPr/>
        </p:nvSpPr>
        <p:spPr>
          <a:xfrm>
            <a:off x="5148064" y="6021288"/>
            <a:ext cx="324036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100" b="1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100" b="1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Людмила Владимировна Коломийченко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100" dirty="0" smtClean="0"/>
              <a:t>доктор педагогических наук, профессор, зав. кафедрой дошкольной педагогики и психологии</a:t>
            </a:r>
            <a:endParaRPr kumimoji="0" lang="ru-RU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C:\Users\vertianova\Desktop\obl_01_(правки14.06.16)-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2060848"/>
            <a:ext cx="2232248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ertianov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Содержание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</a:p>
          <a:p>
            <a:r>
              <a:rPr lang="ru-RU" dirty="0" smtClean="0"/>
              <a:t>Положение о конкурсе</a:t>
            </a:r>
          </a:p>
          <a:p>
            <a:r>
              <a:rPr lang="ru-RU" dirty="0" smtClean="0"/>
              <a:t>Критерии оценивания</a:t>
            </a:r>
          </a:p>
          <a:p>
            <a:r>
              <a:rPr lang="ru-RU" dirty="0" smtClean="0"/>
              <a:t>Исследовательские проекты с отзывами экспертов</a:t>
            </a:r>
          </a:p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Users\vertianov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Актуальность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46449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Требования профессионального </a:t>
            </a:r>
          </a:p>
          <a:p>
            <a:pPr>
              <a:buNone/>
            </a:pPr>
            <a:r>
              <a:rPr lang="ru-RU" dirty="0" smtClean="0"/>
              <a:t>	стандарта педагога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Ориентация на профессиональное развитие и саморазвитие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Приоритеты развития образования Пермского края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Методическая поддержка педагогов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Подготовка к участию в последующих Конкурсах исследовательских проектов</a:t>
            </a:r>
            <a:endParaRPr lang="ru-RU" dirty="0"/>
          </a:p>
        </p:txBody>
      </p:sp>
      <p:pic>
        <p:nvPicPr>
          <p:cNvPr id="5122" name="Picture 2" descr="http://900igr.net/datai/pedagogika/Nauchnoe-obschestvo-uchaschikhsja/0001-001-Umniki-i-umnits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0648"/>
            <a:ext cx="1728191" cy="1872208"/>
          </a:xfrm>
          <a:prstGeom prst="rect">
            <a:avLst/>
          </a:prstGeom>
          <a:noFill/>
        </p:spPr>
      </p:pic>
      <p:pic>
        <p:nvPicPr>
          <p:cNvPr id="5124" name="Picture 4" descr="http://center-ekoplastik.ru/attachments/f/c/fcb2f84ad5035b9b03bc787b3b0f04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17233"/>
            <a:ext cx="2339752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ertianova\Desktop\скрин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552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Разработка проектов педагогами ЦИО</a:t>
            </a:r>
          </a:p>
          <a:p>
            <a:pPr algn="ctr">
              <a:buNone/>
            </a:pPr>
            <a:endParaRPr lang="ru-RU" b="1" dirty="0" smtClean="0">
              <a:solidFill>
                <a:srgbClr val="66003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Экспертиза</a:t>
            </a:r>
          </a:p>
          <a:p>
            <a:pPr algn="ctr">
              <a:buNone/>
            </a:pPr>
            <a:endParaRPr lang="ru-RU" b="1" dirty="0" smtClean="0">
              <a:solidFill>
                <a:srgbClr val="66003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Определение победителей</a:t>
            </a:r>
          </a:p>
          <a:p>
            <a:pPr algn="ctr">
              <a:buNone/>
            </a:pPr>
            <a:endParaRPr lang="ru-RU" b="1" dirty="0" smtClean="0">
              <a:solidFill>
                <a:srgbClr val="66003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Отбор проектов</a:t>
            </a:r>
          </a:p>
          <a:p>
            <a:pPr algn="ctr">
              <a:buNone/>
            </a:pPr>
            <a:endParaRPr lang="ru-RU" b="1" dirty="0" smtClean="0">
              <a:solidFill>
                <a:srgbClr val="66003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Включение в сборник</a:t>
            </a:r>
          </a:p>
          <a:p>
            <a:pPr algn="ctr">
              <a:buNone/>
            </a:pPr>
            <a:endParaRPr lang="ru-RU" b="1" dirty="0" smtClean="0">
              <a:solidFill>
                <a:srgbClr val="66003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Повторная экспертиза</a:t>
            </a:r>
          </a:p>
          <a:p>
            <a:pPr algn="ctr">
              <a:buNone/>
            </a:pPr>
            <a:endParaRPr lang="ru-RU" b="1" dirty="0" smtClean="0">
              <a:solidFill>
                <a:srgbClr val="66003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</a:rPr>
              <a:t>Публикация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9" name="Стрелка вниз 8"/>
          <p:cNvSpPr/>
          <p:nvPr/>
        </p:nvSpPr>
        <p:spPr>
          <a:xfrm>
            <a:off x="4427984" y="692696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427984" y="1556792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27984" y="2492896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427984" y="3429000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27984" y="4365104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427984" y="5229200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vertianov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Творческих и профессиональных успехов!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Победы в конкурсе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исследовательских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проектов!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102</Words>
  <Application>Microsoft Office PowerPoint</Application>
  <PresentationFormat>Экран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Авторы</vt:lpstr>
      <vt:lpstr>Содержание</vt:lpstr>
      <vt:lpstr>Актуальность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vertianova</dc:creator>
  <cp:lastModifiedBy>Биология</cp:lastModifiedBy>
  <cp:revision>22</cp:revision>
  <dcterms:created xsi:type="dcterms:W3CDTF">2016-06-16T11:34:29Z</dcterms:created>
  <dcterms:modified xsi:type="dcterms:W3CDTF">2016-06-27T06:32:57Z</dcterms:modified>
</cp:coreProperties>
</file>