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4" r:id="rId6"/>
    <p:sldId id="263" r:id="rId7"/>
    <p:sldId id="265" r:id="rId8"/>
    <p:sldId id="266" r:id="rId9"/>
    <p:sldId id="270" r:id="rId10"/>
    <p:sldId id="267" r:id="rId11"/>
    <p:sldId id="269" r:id="rId12"/>
    <p:sldId id="268" r:id="rId13"/>
    <p:sldId id="272" r:id="rId14"/>
    <p:sldId id="271" r:id="rId15"/>
    <p:sldId id="274" r:id="rId16"/>
    <p:sldId id="273" r:id="rId17"/>
    <p:sldId id="275" r:id="rId18"/>
    <p:sldId id="26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60"/>
  </p:normalViewPr>
  <p:slideViewPr>
    <p:cSldViewPr>
      <p:cViewPr varScale="1">
        <p:scale>
          <a:sx n="98" d="100"/>
          <a:sy n="98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2FC3-4924-4A62-89BB-12E6E4D1A492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CA59-A5A1-4AF7-9C72-2B1B4F46B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80403-1FA5-412B-BB63-E4EDB9AB2C98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59A8-D97D-4B55-8076-264FF242A3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2A16-4EDD-486C-BD3A-B1D0EDD61821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2904-2F3F-4F59-BC2C-91E6937CD1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3683-E9A1-402A-B191-D14BE0F6B9EB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74F7-F5C2-453C-9F7B-B0A1C31FE6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83DA-55CB-47D6-A4A1-D24E7780A290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E0A1-A98C-4352-B719-3956ACCA7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0E3C2-C786-42B7-B6F9-59E76A572095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28F4D-7A1F-404E-A79D-3CD5FD887F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A664-ACFE-4D90-B3B8-F3BA1DE7AB61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275E-E68F-4202-A7FC-9CD377403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0C04-73DC-40B6-857B-CA916C632638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6145-4161-4713-A4CC-4E845F0E79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CE20-F072-41C2-9E5E-718A787D8E1A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DC11F-E7B1-4EED-9880-F64B5BE661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5582-372E-4C52-9352-5ECEE65A6117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262C-BD50-469F-A072-87E3BD31A6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E599-3C85-4462-BE7A-5E1917081BB4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64218-BDD2-48F2-AD3E-BFD019B3C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69076F-B38C-4479-BD7E-139EE4AA9AE5}" type="datetimeFigureOut">
              <a:rPr lang="ru-RU"/>
              <a:pPr>
                <a:defRPr/>
              </a:pPr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3C90EB-F2ED-4B68-A614-A87FDCF3A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61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spu.ru/press-centr/news?id=1117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1989138"/>
            <a:ext cx="9144000" cy="30273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Научное </a:t>
            </a:r>
            <a:b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и организационно-педагогическое </a:t>
            </a:r>
            <a:b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сопровождение профессионально-исследовательской деятельности педагогов ЦИО</a:t>
            </a:r>
            <a:r>
              <a:rPr lang="ru-RU" sz="4000" smtClean="0">
                <a:solidFill>
                  <a:srgbClr val="DEDEDD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5661025"/>
            <a:ext cx="8524875" cy="7699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Косолапова Лариса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908050"/>
            <a:ext cx="9144000" cy="936625"/>
          </a:xfrm>
        </p:spPr>
        <p:txBody>
          <a:bodyPr/>
          <a:lstStyle/>
          <a:p>
            <a:r>
              <a:rPr lang="ru-RU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Выступления педагогов-исследователей:</a:t>
            </a:r>
            <a:r>
              <a:rPr lang="ru-RU" sz="360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360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ru-RU" sz="36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9324975" cy="49418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Беляева Виктория Александровна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Использование дистанционных форм обучения английскому языку в процессе самостоятельной подготовки к ОГЭ за курс основной школы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«</a:t>
            </a:r>
            <a:r>
              <a:rPr lang="ru-RU" sz="1800" b="1" i="1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Юго-Камская</a:t>
            </a:r>
            <a:r>
              <a:rPr lang="ru-RU" sz="1800" i="1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 СОШ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»).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Грибова Наталья Владимировна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Реализация краткосрочных программ в период летнего отдыха детей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ДДТ «Дар», Кунгур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Евдокимова Ирина Александровна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Формирование коммуникативных компетенций первоклассников посредством урока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СОШ </a:t>
            </a:r>
            <a:r>
              <a:rPr lang="ru-RU" sz="1800" b="1" i="1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№ 14 г. Березники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Жигулёва Людмила Юрьевна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Реализация программы внеурочной деятельности в сельской малочисленной школе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МБОУ </a:t>
            </a:r>
            <a:r>
              <a:rPr lang="ru-RU" sz="1800" b="1" i="1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Беляевская СОШ Оханского р-на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Лебедева Юлия Владимировна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Формирование умения учиться у младших школьников (МАОУ «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Юго-Камская СОШ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»)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Мальцева Наталья Михайловна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Сформированность проектных умений учащихся начальной школы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«Юго-Камская СОШ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»).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Перевозчикова Людмила Владимировна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Дистанционная краевая неделя гуманитарных наук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МБОУ Беляевская СОШ Оханского р-на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Рублёва Мария Андреевна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Первые профессиональные пробы пятиклассников в рамках внеурочной деятельности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СОШ№14 г. Березники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1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Таборова Ксения Сергеевна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Социализация младших школьников с ОВЗ через проектную деятельность (</a:t>
            </a:r>
            <a:r>
              <a:rPr lang="ru-RU" sz="1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СОШ №14 г. Березники</a:t>
            </a: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endParaRPr lang="ru-RU" sz="4400" smtClean="0">
              <a:latin typeface="Arial" charset="0"/>
              <a:cs typeface="Arial" charset="0"/>
            </a:endParaRPr>
          </a:p>
        </p:txBody>
      </p:sp>
      <p:pic>
        <p:nvPicPr>
          <p:cNvPr id="23554" name="jcemediabox-popup-img" descr="WP_20160602_16_38_59_Pro%20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73025" y="1341438"/>
            <a:ext cx="9217025" cy="5191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  <a:latin typeface="Arial" charset="0"/>
                <a:cs typeface="Arial" charset="0"/>
              </a:rPr>
              <a:t>Лучшими выступлениями признаны: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0" y="1989138"/>
            <a:ext cx="9144000" cy="453707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280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Беляева Виктория Александровна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Использование дистанционных форм обучения английскому языку в процессе самостоятельной подготовки к ОГЭ за курс основной школы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(</a:t>
            </a:r>
            <a:r>
              <a:rPr lang="ru-RU" sz="2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МАОУ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«Юго-Камская</a:t>
            </a:r>
            <a:r>
              <a:rPr lang="ru-RU" sz="2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СОШ»)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Жигулёва Людмила Юрьевна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программы внеурочной деятельности в сельской малочисленной школе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(</a:t>
            </a:r>
            <a:r>
              <a:rPr lang="ru-RU" sz="2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МБОУ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Беляевская</a:t>
            </a:r>
            <a:r>
              <a:rPr lang="ru-RU" sz="2800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СОШ </a:t>
            </a: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Оханского р-на</a:t>
            </a:r>
            <a:r>
              <a:rPr lang="ru-RU" sz="2800" smtClean="0">
                <a:latin typeface="Calibri" pitchFamily="34" charset="0"/>
                <a:cs typeface="Arial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endParaRPr lang="ru-RU" sz="4400" smtClean="0">
              <a:latin typeface="Arial" charset="0"/>
              <a:cs typeface="Arial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Что дальше?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4400" smtClean="0">
                <a:solidFill>
                  <a:schemeClr val="bg1"/>
                </a:solidFill>
                <a:latin typeface="Arial" charset="0"/>
                <a:cs typeface="Arial" charset="0"/>
              </a:rPr>
              <a:t>24 июня, 11.00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0" y="2133600"/>
            <a:ext cx="9144000" cy="4319588"/>
          </a:xfrm>
        </p:spPr>
        <p:txBody>
          <a:bodyPr/>
          <a:lstStyle/>
          <a:p>
            <a:r>
              <a:rPr lang="ru-RU" sz="40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Семинар-консультация для участников </a:t>
            </a:r>
            <a:r>
              <a:rPr lang="ru-RU" sz="4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конкурса исследовательских проектов</a:t>
            </a:r>
            <a:r>
              <a:rPr lang="ru-RU" sz="40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будущего года «</a:t>
            </a:r>
            <a:r>
              <a:rPr lang="ru-RU" sz="40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Как разработать исследовательский проект?</a:t>
            </a:r>
            <a:r>
              <a:rPr lang="ru-RU" sz="40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endParaRPr lang="ru-RU" sz="4400" smtClean="0">
              <a:latin typeface="Arial" charset="0"/>
              <a:cs typeface="Arial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Зачисление в аспирантуру – </a:t>
            </a:r>
          </a:p>
          <a:p>
            <a:pPr>
              <a:buFont typeface="Arial" charset="0"/>
              <a:buNone/>
            </a:pPr>
            <a:r>
              <a:rPr lang="ru-RU" sz="40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не позднее 20 сентября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  <a:hlinkClick r:id="rId2"/>
              </a:rPr>
              <a:t>http://pspu.ru/press-centr/news?id=11179</a:t>
            </a:r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новость от 1 июня 2016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9144000" cy="4941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latin typeface="Calibri" pitchFamily="34" charset="0"/>
                <a:cs typeface="Arial" charset="0"/>
              </a:rPr>
              <a:t> </a:t>
            </a:r>
            <a:r>
              <a:rPr lang="ru-RU" sz="2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22 по 24 сентября 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2016 года в ПГГПУ состоится Международная научно-практическая конференция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«</a:t>
            </a:r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современном образовании: достижения и перспективы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»</a:t>
            </a:r>
            <a:endParaRPr lang="ru-RU" sz="2800" b="1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1400" b="1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ru-RU" sz="24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Тематические направления конференции</a:t>
            </a:r>
            <a:r>
              <a:rPr lang="ru-RU" sz="24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Методологические основания реализации системно-деятельностного подхода в образовании.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дошкольном образовании.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общем образовании.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образовании лиц с ОВЗ.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профессиональном образовании.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Реализация системно-деятельностного подхода в дополнительном образовании. 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Полипарадигмальный и межотраслевой контекст реализации системно-деятельностного подхода в современном образовании</a:t>
            </a:r>
            <a:r>
              <a:rPr lang="ru-RU" sz="16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ru-RU" sz="160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endParaRPr lang="ru-RU" sz="4400" smtClean="0">
              <a:latin typeface="Arial" charset="0"/>
              <a:cs typeface="Arial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ru-RU" sz="44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>
          <a:xfrm>
            <a:off x="0" y="2205038"/>
            <a:ext cx="9144000" cy="42100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  <a:cs typeface="Arial" charset="0"/>
              </a:rPr>
              <a:t>Косолапова Лариса Александровна </a:t>
            </a:r>
          </a:p>
          <a:p>
            <a:pPr algn="ctr">
              <a:buFont typeface="Arial" charset="0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доктор педагогических наук, зав.кафедрой педагогики</a:t>
            </a:r>
          </a:p>
          <a:p>
            <a:pPr algn="ctr">
              <a:buFont typeface="Arial" charset="0"/>
              <a:buNone/>
            </a:pPr>
            <a:endParaRPr lang="ru-RU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  <a:cs typeface="Arial" charset="0"/>
              </a:rPr>
              <a:t>тел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.:</a:t>
            </a:r>
            <a:r>
              <a:rPr lang="ru-RU" b="1" smtClean="0">
                <a:solidFill>
                  <a:schemeClr val="tx1"/>
                </a:solidFill>
                <a:latin typeface="Arial" charset="0"/>
                <a:cs typeface="Arial" charset="0"/>
              </a:rPr>
              <a:t> 2 190 723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 919 47 48 346</a:t>
            </a:r>
          </a:p>
          <a:p>
            <a:pPr algn="ctr">
              <a:buFont typeface="Arial" charset="0"/>
              <a:buNone/>
            </a:pP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e-mail: pedagog@pspu.ru</a:t>
            </a:r>
            <a:endParaRPr lang="ru-RU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la_kossolapova@list.ru</a:t>
            </a: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0" y="2465388"/>
            <a:ext cx="9144000" cy="391636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smtClean="0">
                <a:solidFill>
                  <a:schemeClr val="tx1"/>
                </a:solidFill>
                <a:latin typeface="Arial" charset="0"/>
                <a:cs typeface="Arial" charset="0"/>
              </a:rPr>
              <a:t>Профессионально-исследовательскоая деятельность: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цель и результат          практические задачи обучения, воспитания, развития личности, </a:t>
            </a:r>
          </a:p>
          <a:p>
            <a:pPr>
              <a:lnSpc>
                <a:spcPct val="90000"/>
              </a:lnSpc>
            </a:pPr>
            <a:endParaRPr lang="ru-RU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методология и методы                научно-педагогическая деятельность</a:t>
            </a:r>
          </a:p>
        </p:txBody>
      </p:sp>
      <p:sp>
        <p:nvSpPr>
          <p:cNvPr id="14338" name="Line 3"/>
          <p:cNvSpPr>
            <a:spLocks noChangeShapeType="1"/>
          </p:cNvSpPr>
          <p:nvPr/>
        </p:nvSpPr>
        <p:spPr bwMode="auto">
          <a:xfrm flipV="1">
            <a:off x="3276600" y="37893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V="1">
            <a:off x="4500563" y="5373688"/>
            <a:ext cx="8620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8820150" cy="48688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Принципы </a:t>
            </a:r>
            <a:r>
              <a:rPr lang="ru-RU" sz="40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работы «Клуба педагогов-исследователей»:</a:t>
            </a:r>
          </a:p>
          <a:p>
            <a:pPr>
              <a:buFont typeface="Arial" charset="0"/>
              <a:buNone/>
            </a:pPr>
            <a:endParaRPr lang="ru-RU" sz="2000" b="1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r>
              <a:rPr lang="ru-RU" sz="36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добровольности, </a:t>
            </a:r>
          </a:p>
          <a:p>
            <a:r>
              <a:rPr lang="ru-RU" sz="36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саморазвития личности в насыщенном образовательном пространстве,</a:t>
            </a:r>
          </a:p>
          <a:p>
            <a:r>
              <a:rPr lang="ru-RU" sz="36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практикоориентированности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0" y="620713"/>
            <a:ext cx="9396413" cy="1143000"/>
          </a:xfrm>
        </p:spPr>
        <p:txBody>
          <a:bodyPr/>
          <a:lstStyle/>
          <a:p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Цель </a:t>
            </a:r>
            <a:r>
              <a:rPr lang="ru-RU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деятельности Клуба педагогов-исследователей</a:t>
            </a:r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9396413" cy="475297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с</a:t>
            </a: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оздание насыщенного информационного пространства, стимулирующего профессионально-исследовательскую деятельность работников образовательных учреждений, направленную на качественное изменение системы образования.</a:t>
            </a:r>
            <a:endParaRPr lang="ru-RU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Задачи:</a:t>
            </a:r>
            <a:endParaRPr lang="ru-RU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Объединить творчески работающих педагогов Университетского округа ПГГПУ, сформировать сообщество педагогов-исследователей.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Оказать методическую помощь в разработке исследовательского проекта.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Организовать проведение научной экспертизы исследовательских проектов.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Способствовать формированию исследовательской культуры педагогов.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Arial" charset="0"/>
                <a:cs typeface="Arial" charset="0"/>
              </a:rPr>
              <a:t>Защитили диссертации </a:t>
            </a:r>
            <a:br>
              <a:rPr lang="ru-RU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mtClean="0">
                <a:solidFill>
                  <a:schemeClr val="bg1"/>
                </a:solidFill>
                <a:latin typeface="Arial" charset="0"/>
                <a:cs typeface="Arial" charset="0"/>
              </a:rPr>
              <a:t>в 2015  и 2016 гг.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0" y="1989138"/>
            <a:ext cx="9144000" cy="2509837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Груздева Ирина Викторовна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 Гимназия №10)</a:t>
            </a:r>
          </a:p>
          <a:p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Макаренко Елена Витальевна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(Школа «Точка») </a:t>
            </a:r>
          </a:p>
          <a:p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Арапова Светлана Андреевна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 (Гимназия</a:t>
            </a: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	№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33)</a:t>
            </a:r>
            <a:endParaRPr lang="ru-RU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ru-RU" b="1" smtClean="0">
                <a:solidFill>
                  <a:schemeClr val="tx1"/>
                </a:solidFill>
                <a:latin typeface="Arial" charset="0"/>
                <a:cs typeface="Arial" charset="0"/>
              </a:rPr>
              <a:t>Мерзляков Сергей Викторович</a:t>
            </a:r>
            <a:r>
              <a:rPr lang="ru-RU" smtClean="0">
                <a:latin typeface="Calibri" pitchFamily="34" charset="0"/>
                <a:cs typeface="Arial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(Гимназия </a:t>
            </a: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№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33)</a:t>
            </a:r>
            <a:endParaRPr lang="ru-RU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4400" smtClean="0">
                <a:solidFill>
                  <a:schemeClr val="bg1"/>
                </a:solidFill>
                <a:latin typeface="Arial" charset="0"/>
                <a:cs typeface="Arial" charset="0"/>
              </a:rPr>
              <a:t>Аспиранты ПГГПУ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0" y="1844675"/>
            <a:ext cx="9144000" cy="4210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2011-2015 – 2 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2012-2016 – 3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2014-2018 – 4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Рекомендованы к поступлению в аспирантуру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 в 2015 г.: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Беляева Виктория Александровна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Жигулёва Людмила Юрьевна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Перевозчикова Людмила Владимировна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ru-RU" sz="2800" b="1" i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Таборова Ксения Сергеевна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4400" smtClean="0">
                <a:solidFill>
                  <a:schemeClr val="bg1"/>
                </a:solidFill>
                <a:latin typeface="Arial" charset="0"/>
                <a:cs typeface="Arial" charset="0"/>
              </a:rPr>
              <a:t>2015-2016 уч.год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9324975" cy="475297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Заседание 28-29 ноября 2015, Усть –Качка. Научный семинар-погружение «</a:t>
            </a:r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Методологические основы педагогического исследования»</a:t>
            </a:r>
          </a:p>
          <a:p>
            <a:endParaRPr lang="ru-RU" sz="1600" b="1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Заседание 23 января 2016, Пермь. Научный семинар </a:t>
            </a:r>
            <a:r>
              <a:rPr lang="ru-RU" smtClean="0">
                <a:latin typeface="Calibri" pitchFamily="34" charset="0"/>
                <a:cs typeface="Arial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«</a:t>
            </a:r>
            <a:r>
              <a:rPr lang="ru-RU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Диагностический инструментарий педагогического исследования. Интерпретация данных»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 </a:t>
            </a:r>
            <a:r>
              <a:rPr lang="ru-RU" sz="36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r>
              <a:rPr lang="ru-RU" sz="4400" smtClean="0">
                <a:solidFill>
                  <a:schemeClr val="bg1"/>
                </a:solidFill>
                <a:latin typeface="Arial" charset="0"/>
                <a:cs typeface="Arial" charset="0"/>
              </a:rPr>
              <a:t>2015-2016 уч.год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0" y="1916113"/>
            <a:ext cx="5364163" cy="4941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 июня , Пермь, ПГГПУ. Традиционная </a:t>
            </a:r>
            <a:r>
              <a:rPr lang="ru-RU" sz="2800" b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научная сессия</a:t>
            </a:r>
            <a:r>
              <a:rPr lang="ru-RU" sz="280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«Парад научно-педагогических школ», посвященная памяти основателя Пермской научно-педагогической школы проф. И.Е. Шварца и 95-летнему юбилею ПГГПУ , направленная на популяризацию пермских научных педагогических школ и направлений, интеграцию научного сообщества. </a:t>
            </a:r>
          </a:p>
        </p:txBody>
      </p:sp>
      <p:pic>
        <p:nvPicPr>
          <p:cNvPr id="20483" name="jcemediabox-popup-img" descr="WP_20160602_11_47_06_P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916113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endParaRPr lang="ru-RU" sz="4400" smtClean="0">
              <a:latin typeface="Arial" charset="0"/>
              <a:cs typeface="Arial" charset="0"/>
            </a:endParaRPr>
          </a:p>
        </p:txBody>
      </p:sp>
      <p:pic>
        <p:nvPicPr>
          <p:cNvPr id="21506" name="jcemediabox-popup-img" descr="WP_20160602_006_edited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5025" y="1916113"/>
            <a:ext cx="8058150" cy="4538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401</TotalTime>
  <Words>512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Тема Office</vt:lpstr>
      <vt:lpstr>Тема Office</vt:lpstr>
      <vt:lpstr>Тема Office</vt:lpstr>
      <vt:lpstr>Научное  и организационно-педагогическое   сопровождение профессионально-исследовательской деятельности педагогов ЦИО </vt:lpstr>
      <vt:lpstr>Слайд 2</vt:lpstr>
      <vt:lpstr>Слайд 3</vt:lpstr>
      <vt:lpstr>Цель деятельности Клуба педагогов-исследователей:</vt:lpstr>
      <vt:lpstr>Защитили диссертации  в 2015  и 2016 гг.</vt:lpstr>
      <vt:lpstr>Аспиранты ПГГПУ</vt:lpstr>
      <vt:lpstr>2015-2016 уч.год</vt:lpstr>
      <vt:lpstr>2015-2016 уч.год</vt:lpstr>
      <vt:lpstr>Слайд 9</vt:lpstr>
      <vt:lpstr>Выступления педагогов-исследователей: </vt:lpstr>
      <vt:lpstr>Слайд 11</vt:lpstr>
      <vt:lpstr>Лучшими выступлениями признаны:</vt:lpstr>
      <vt:lpstr>Слайд 13</vt:lpstr>
      <vt:lpstr>24 июня, 11.00</vt:lpstr>
      <vt:lpstr>Слайд 15</vt:lpstr>
      <vt:lpstr>http://pspu.ru/press-centr/news?id=11179 новость от 1 июня 2016</vt:lpstr>
      <vt:lpstr>Слайд 17</vt:lpstr>
      <vt:lpstr>Слайд 18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matkin</cp:lastModifiedBy>
  <cp:revision>36</cp:revision>
  <dcterms:created xsi:type="dcterms:W3CDTF">2013-10-16T06:54:36Z</dcterms:created>
  <dcterms:modified xsi:type="dcterms:W3CDTF">2016-06-28T12:49:40Z</dcterms:modified>
</cp:coreProperties>
</file>