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4" r:id="rId2"/>
    <p:sldMasterId id="2147483701" r:id="rId3"/>
  </p:sldMasterIdLst>
  <p:notesMasterIdLst>
    <p:notesMasterId r:id="rId24"/>
  </p:notesMasterIdLst>
  <p:handoutMasterIdLst>
    <p:handoutMasterId r:id="rId25"/>
  </p:handoutMasterIdLst>
  <p:sldIdLst>
    <p:sldId id="256" r:id="rId4"/>
    <p:sldId id="298" r:id="rId5"/>
    <p:sldId id="434" r:id="rId6"/>
    <p:sldId id="436" r:id="rId7"/>
    <p:sldId id="437" r:id="rId8"/>
    <p:sldId id="441" r:id="rId9"/>
    <p:sldId id="442" r:id="rId10"/>
    <p:sldId id="446" r:id="rId11"/>
    <p:sldId id="447" r:id="rId12"/>
    <p:sldId id="445" r:id="rId13"/>
    <p:sldId id="332" r:id="rId14"/>
    <p:sldId id="351" r:id="rId15"/>
    <p:sldId id="352" r:id="rId16"/>
    <p:sldId id="448" r:id="rId17"/>
    <p:sldId id="449" r:id="rId18"/>
    <p:sldId id="450" r:id="rId19"/>
    <p:sldId id="453" r:id="rId20"/>
    <p:sldId id="452" r:id="rId21"/>
    <p:sldId id="302" r:id="rId22"/>
    <p:sldId id="323"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ＭＳ Ｐゴシック" pitchFamily="1"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itchFamily="1"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itchFamily="1"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itchFamily="1"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itchFamily="1"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itchFamily="1"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itchFamily="1"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itchFamily="1"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7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mn-ea"/>
                <a:cs typeface="Arial" charset="0"/>
              </a:defRPr>
            </a:lvl1pPr>
          </a:lstStyle>
          <a:p>
            <a:pPr>
              <a:defRPr/>
            </a:pPr>
            <a:endParaRPr lang="ru-RU"/>
          </a:p>
        </p:txBody>
      </p:sp>
      <p:sp>
        <p:nvSpPr>
          <p:cNvPr id="1116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Arial" panose="020B0604020202020204" pitchFamily="34" charset="0"/>
              </a:defRPr>
            </a:lvl1pPr>
          </a:lstStyle>
          <a:p>
            <a:fld id="{1E3ECF17-E913-4295-8FFC-686EEB7CA686}" type="datetimeFigureOut">
              <a:rPr lang="ru-RU" altLang="en-US"/>
              <a:pPr/>
              <a:t>29.02.2016</a:t>
            </a:fld>
            <a:endParaRPr lang="ru-RU" altLang="en-US"/>
          </a:p>
        </p:txBody>
      </p:sp>
      <p:sp>
        <p:nvSpPr>
          <p:cNvPr id="1116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mn-ea"/>
                <a:cs typeface="Arial" charset="0"/>
              </a:defRPr>
            </a:lvl1pPr>
          </a:lstStyle>
          <a:p>
            <a:pPr>
              <a:defRPr/>
            </a:pPr>
            <a:endParaRPr lang="ru-RU"/>
          </a:p>
        </p:txBody>
      </p:sp>
      <p:sp>
        <p:nvSpPr>
          <p:cNvPr id="1116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Arial" panose="020B0604020202020204" pitchFamily="34" charset="0"/>
              </a:defRPr>
            </a:lvl1pPr>
          </a:lstStyle>
          <a:p>
            <a:fld id="{8199E07F-1A85-4F96-863D-9BB36F8E4ECC}" type="slidenum">
              <a:rPr lang="ru-RU" altLang="en-US"/>
              <a:pPr/>
              <a:t>‹#›</a:t>
            </a:fld>
            <a:endParaRPr lang="ru-RU" altLang="en-US"/>
          </a:p>
        </p:txBody>
      </p:sp>
    </p:spTree>
    <p:extLst>
      <p:ext uri="{BB962C8B-B14F-4D97-AF65-F5344CB8AC3E}">
        <p14:creationId xmlns:p14="http://schemas.microsoft.com/office/powerpoint/2010/main" val="2941044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panose="020B0604020202020204" pitchFamily="34" charset="0"/>
              </a:defRPr>
            </a:lvl1pPr>
          </a:lstStyle>
          <a:p>
            <a:fld id="{967BDFBC-73A5-4FC5-BDB1-A29236C75166}" type="datetimeFigureOut">
              <a:rPr lang="ru-RU" altLang="en-US"/>
              <a:pPr/>
              <a:t>29.02.2016</a:t>
            </a:fld>
            <a:endParaRPr lang="ru-RU" altLang="en-US"/>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6FAE10A4-16FD-4F14-B086-B10610F09BCF}" type="slidenum">
              <a:rPr lang="ru-RU" altLang="en-US"/>
              <a:pPr/>
              <a:t>‹#›</a:t>
            </a:fld>
            <a:endParaRPr lang="ru-RU" altLang="en-US"/>
          </a:p>
        </p:txBody>
      </p:sp>
    </p:spTree>
    <p:extLst>
      <p:ext uri="{BB962C8B-B14F-4D97-AF65-F5344CB8AC3E}">
        <p14:creationId xmlns:p14="http://schemas.microsoft.com/office/powerpoint/2010/main" val="919747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ea typeface="ＭＳ Ｐゴシック" pitchFamily="1" charset="-128"/>
              </a:rPr>
              <a:t>2,037 universities with recognition policy statements (32% of total number of universities in IBIS)</a:t>
            </a:r>
          </a:p>
          <a:p>
            <a:r>
              <a:rPr lang="en-US" altLang="en-US" sz="1400" smtClean="0">
                <a:ea typeface="ＭＳ Ｐゴシック" pitchFamily="1" charset="-128"/>
              </a:rPr>
              <a:t>Regional breakdown:</a:t>
            </a:r>
          </a:p>
          <a:p>
            <a:r>
              <a:rPr lang="en-US" altLang="en-US" sz="1400" smtClean="0">
                <a:ea typeface="ＭＳ Ｐゴシック" pitchFamily="1" charset="-128"/>
              </a:rPr>
              <a:t>AEM –  314 published policies (16% of all global policies )</a:t>
            </a:r>
          </a:p>
          <a:p>
            <a:r>
              <a:rPr lang="en-US" altLang="en-US" sz="1400" smtClean="0">
                <a:ea typeface="ＭＳ Ｐゴシック" pitchFamily="1" charset="-128"/>
              </a:rPr>
              <a:t>AP –  472 published policies (22% of all global policies)</a:t>
            </a:r>
          </a:p>
          <a:p>
            <a:r>
              <a:rPr lang="en-US" altLang="en-US" sz="1400" smtClean="0">
                <a:ea typeface="ＭＳ Ｐゴシック" pitchFamily="1" charset="-128"/>
              </a:rPr>
              <a:t>IBA –  1251 published policies (62% of all global policies)</a:t>
            </a:r>
          </a:p>
          <a:p>
            <a:pPr>
              <a:buFont typeface="Wingdings" panose="05000000000000000000" pitchFamily="2" charset="2"/>
              <a:buNone/>
            </a:pPr>
            <a:endParaRPr lang="en-US" altLang="en-US" sz="1400" smtClean="0">
              <a:ea typeface="ＭＳ Ｐゴシック" pitchFamily="1" charset="-128"/>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ea typeface="ＭＳ Ｐゴシック" pitchFamily="1" charset="-128"/>
              </a:defRPr>
            </a:lvl1pPr>
            <a:lvl2pPr marL="742950" indent="-285750" defTabSz="911225" eaLnBrk="0" hangingPunct="0">
              <a:defRPr sz="2400">
                <a:solidFill>
                  <a:schemeClr val="tx1"/>
                </a:solidFill>
                <a:latin typeface="Arial" panose="020B0604020202020204" pitchFamily="34" charset="0"/>
                <a:ea typeface="ＭＳ Ｐゴシック" pitchFamily="1" charset="-128"/>
              </a:defRPr>
            </a:lvl2pPr>
            <a:lvl3pPr marL="1143000" indent="-228600" defTabSz="911225" eaLnBrk="0" hangingPunct="0">
              <a:defRPr sz="2400">
                <a:solidFill>
                  <a:schemeClr val="tx1"/>
                </a:solidFill>
                <a:latin typeface="Arial" panose="020B0604020202020204" pitchFamily="34" charset="0"/>
                <a:ea typeface="ＭＳ Ｐゴシック" pitchFamily="1" charset="-128"/>
              </a:defRPr>
            </a:lvl3pPr>
            <a:lvl4pPr marL="1600200" indent="-228600" defTabSz="911225" eaLnBrk="0" hangingPunct="0">
              <a:defRPr sz="2400">
                <a:solidFill>
                  <a:schemeClr val="tx1"/>
                </a:solidFill>
                <a:latin typeface="Arial" panose="020B0604020202020204" pitchFamily="34" charset="0"/>
                <a:ea typeface="ＭＳ Ｐゴシック" pitchFamily="1" charset="-128"/>
              </a:defRPr>
            </a:lvl4pPr>
            <a:lvl5pPr marL="2057400" indent="-228600" defTabSz="911225" eaLnBrk="0" hangingPunct="0">
              <a:defRPr sz="2400">
                <a:solidFill>
                  <a:schemeClr val="tx1"/>
                </a:solidFill>
                <a:latin typeface="Arial" panose="020B0604020202020204" pitchFamily="34" charset="0"/>
                <a:ea typeface="ＭＳ Ｐゴシック" pitchFamily="1" charset="-128"/>
              </a:defRPr>
            </a:lvl5pPr>
            <a:lvl6pPr marL="25146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fld id="{2961DD34-7B10-4F1B-941D-4F1E941D98B1}" type="slidenum">
              <a:rPr lang="en-GB" altLang="en-US" sz="800"/>
              <a:pPr/>
              <a:t>4</a:t>
            </a:fld>
            <a:endParaRPr lang="en-GB" altLang="en-US" sz="800"/>
          </a:p>
        </p:txBody>
      </p:sp>
    </p:spTree>
    <p:extLst>
      <p:ext uri="{BB962C8B-B14F-4D97-AF65-F5344CB8AC3E}">
        <p14:creationId xmlns:p14="http://schemas.microsoft.com/office/powerpoint/2010/main" val="414714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2200" smtClean="0">
                <a:latin typeface="Myriad Pro" pitchFamily="1" charset="0"/>
                <a:ea typeface="ＭＳ Ｐゴシック" pitchFamily="1" charset="-128"/>
              </a:rPr>
              <a:t>New strategy built upon:</a:t>
            </a:r>
          </a:p>
          <a:p>
            <a:pPr lvl="1"/>
            <a:r>
              <a:rPr lang="en-GB" altLang="en-US" sz="1600" smtClean="0">
                <a:latin typeface="Myriad Pro" pitchFamily="1" charset="0"/>
                <a:ea typeface="ＭＳ Ｐゴシック" pitchFamily="1" charset="-128"/>
              </a:rPr>
              <a:t>Leadership</a:t>
            </a:r>
          </a:p>
          <a:p>
            <a:pPr lvl="1"/>
            <a:r>
              <a:rPr lang="en-GB" altLang="en-US" sz="1600" smtClean="0">
                <a:latin typeface="Myriad Pro" pitchFamily="1" charset="0"/>
                <a:ea typeface="ＭＳ Ｐゴシック" pitchFamily="1" charset="-128"/>
              </a:rPr>
              <a:t>Innovation</a:t>
            </a:r>
          </a:p>
          <a:p>
            <a:pPr lvl="1"/>
            <a:r>
              <a:rPr lang="en-GB" altLang="en-US" sz="1600" smtClean="0">
                <a:latin typeface="Myriad Pro" pitchFamily="1" charset="0"/>
                <a:ea typeface="ＭＳ Ｐゴシック" pitchFamily="1" charset="-128"/>
              </a:rPr>
              <a:t>Sustainability</a:t>
            </a:r>
          </a:p>
          <a:p>
            <a:endParaRPr lang="en-GB" altLang="en-US" smtClean="0">
              <a:ea typeface="ＭＳ Ｐゴシック" pitchFamily="1" charset="-128"/>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ea typeface="ＭＳ Ｐゴシック" pitchFamily="1" charset="-128"/>
              </a:defRPr>
            </a:lvl1pPr>
            <a:lvl2pPr marL="742950" indent="-285750" defTabSz="911225" eaLnBrk="0" hangingPunct="0">
              <a:defRPr sz="2400">
                <a:solidFill>
                  <a:schemeClr val="tx1"/>
                </a:solidFill>
                <a:latin typeface="Arial" panose="020B0604020202020204" pitchFamily="34" charset="0"/>
                <a:ea typeface="ＭＳ Ｐゴシック" pitchFamily="1" charset="-128"/>
              </a:defRPr>
            </a:lvl2pPr>
            <a:lvl3pPr marL="1143000" indent="-228600" defTabSz="911225" eaLnBrk="0" hangingPunct="0">
              <a:defRPr sz="2400">
                <a:solidFill>
                  <a:schemeClr val="tx1"/>
                </a:solidFill>
                <a:latin typeface="Arial" panose="020B0604020202020204" pitchFamily="34" charset="0"/>
                <a:ea typeface="ＭＳ Ｐゴシック" pitchFamily="1" charset="-128"/>
              </a:defRPr>
            </a:lvl3pPr>
            <a:lvl4pPr marL="1600200" indent="-228600" defTabSz="911225" eaLnBrk="0" hangingPunct="0">
              <a:defRPr sz="2400">
                <a:solidFill>
                  <a:schemeClr val="tx1"/>
                </a:solidFill>
                <a:latin typeface="Arial" panose="020B0604020202020204" pitchFamily="34" charset="0"/>
                <a:ea typeface="ＭＳ Ｐゴシック" pitchFamily="1" charset="-128"/>
              </a:defRPr>
            </a:lvl4pPr>
            <a:lvl5pPr marL="2057400" indent="-228600" defTabSz="911225" eaLnBrk="0" hangingPunct="0">
              <a:defRPr sz="2400">
                <a:solidFill>
                  <a:schemeClr val="tx1"/>
                </a:solidFill>
                <a:latin typeface="Arial" panose="020B0604020202020204" pitchFamily="34" charset="0"/>
                <a:ea typeface="ＭＳ Ｐゴシック" pitchFamily="1" charset="-128"/>
              </a:defRPr>
            </a:lvl5pPr>
            <a:lvl6pPr marL="25146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fld id="{74DC64CD-82FC-43A8-B394-EC093F75CBD7}" type="slidenum">
              <a:rPr lang="en-GB" altLang="en-US" sz="800"/>
              <a:pPr/>
              <a:t>10</a:t>
            </a:fld>
            <a:endParaRPr lang="en-GB" altLang="en-US" sz="800"/>
          </a:p>
        </p:txBody>
      </p:sp>
    </p:spTree>
    <p:extLst>
      <p:ext uri="{BB962C8B-B14F-4D97-AF65-F5344CB8AC3E}">
        <p14:creationId xmlns:p14="http://schemas.microsoft.com/office/powerpoint/2010/main" val="3175185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itchFamily="1" charset="-128"/>
              </a:defRPr>
            </a:lvl1pPr>
            <a:lvl2pPr marL="742950" indent="-285750" eaLnBrk="0" hangingPunct="0">
              <a:defRPr sz="2400">
                <a:solidFill>
                  <a:schemeClr val="tx1"/>
                </a:solidFill>
                <a:latin typeface="Arial" panose="020B0604020202020204" pitchFamily="34" charset="0"/>
                <a:ea typeface="ＭＳ Ｐゴシック" pitchFamily="1" charset="-128"/>
              </a:defRPr>
            </a:lvl2pPr>
            <a:lvl3pPr marL="1143000" indent="-228600" eaLnBrk="0" hangingPunct="0">
              <a:defRPr sz="2400">
                <a:solidFill>
                  <a:schemeClr val="tx1"/>
                </a:solidFill>
                <a:latin typeface="Arial" panose="020B0604020202020204" pitchFamily="34" charset="0"/>
                <a:ea typeface="ＭＳ Ｐゴシック" pitchFamily="1" charset="-128"/>
              </a:defRPr>
            </a:lvl3pPr>
            <a:lvl4pPr marL="1600200" indent="-228600" eaLnBrk="0" hangingPunct="0">
              <a:defRPr sz="2400">
                <a:solidFill>
                  <a:schemeClr val="tx1"/>
                </a:solidFill>
                <a:latin typeface="Arial" panose="020B0604020202020204" pitchFamily="34" charset="0"/>
                <a:ea typeface="ＭＳ Ｐゴシック" pitchFamily="1" charset="-128"/>
              </a:defRPr>
            </a:lvl4pPr>
            <a:lvl5pPr marL="2057400" indent="-228600" eaLnBrk="0" hangingPunct="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eaLnBrk="1" hangingPunct="1"/>
            <a:fld id="{1E3145E6-BC41-4B67-BC50-EC1624D56945}" type="slidenum">
              <a:rPr lang="en-GB" altLang="en-US" sz="1200"/>
              <a:pPr eaLnBrk="1" hangingPunct="1"/>
              <a:t>11</a:t>
            </a:fld>
            <a:endParaRPr lang="en-GB" altLang="en-US" sz="1200"/>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mtClean="0">
                <a:ea typeface="ＭＳ Ｐゴシック" pitchFamily="1" charset="-128"/>
              </a:rPr>
              <a:t>Strive to be I + T + C + R (blue)</a:t>
            </a:r>
          </a:p>
          <a:p>
            <a:pPr eaLnBrk="1" hangingPunct="1">
              <a:spcBef>
                <a:spcPct val="0"/>
              </a:spcBef>
            </a:pPr>
            <a:r>
              <a:rPr lang="en-GB" altLang="en-US" smtClean="0">
                <a:ea typeface="ＭＳ Ｐゴシック" pitchFamily="1" charset="-128"/>
              </a:rPr>
              <a:t>Who are B, C, R, K, P, OM (black)</a:t>
            </a:r>
          </a:p>
          <a:p>
            <a:pPr eaLnBrk="1" hangingPunct="1">
              <a:spcBef>
                <a:spcPct val="0"/>
              </a:spcBef>
            </a:pPr>
            <a:endParaRPr lang="en-GB" altLang="en-US" smtClean="0">
              <a:ea typeface="ＭＳ Ｐゴシック" pitchFamily="1" charset="-128"/>
            </a:endParaRPr>
          </a:p>
          <a:p>
            <a:pPr eaLnBrk="1" hangingPunct="1">
              <a:spcBef>
                <a:spcPct val="0"/>
              </a:spcBef>
            </a:pPr>
            <a:endParaRPr lang="en-GB" altLang="en-US" smtClean="0">
              <a:ea typeface="ＭＳ Ｐゴシック" pitchFamily="1" charset="-128"/>
            </a:endParaRPr>
          </a:p>
        </p:txBody>
      </p:sp>
    </p:spTree>
    <p:extLst>
      <p:ext uri="{BB962C8B-B14F-4D97-AF65-F5344CB8AC3E}">
        <p14:creationId xmlns:p14="http://schemas.microsoft.com/office/powerpoint/2010/main" val="3962287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itchFamily="1" charset="-128"/>
              </a:defRPr>
            </a:lvl1pPr>
            <a:lvl2pPr marL="742950" indent="-285750" eaLnBrk="0" hangingPunct="0">
              <a:defRPr sz="2400">
                <a:solidFill>
                  <a:schemeClr val="tx1"/>
                </a:solidFill>
                <a:latin typeface="Arial" panose="020B0604020202020204" pitchFamily="34" charset="0"/>
                <a:ea typeface="ＭＳ Ｐゴシック" pitchFamily="1" charset="-128"/>
              </a:defRPr>
            </a:lvl2pPr>
            <a:lvl3pPr marL="1143000" indent="-228600" eaLnBrk="0" hangingPunct="0">
              <a:defRPr sz="2400">
                <a:solidFill>
                  <a:schemeClr val="tx1"/>
                </a:solidFill>
                <a:latin typeface="Arial" panose="020B0604020202020204" pitchFamily="34" charset="0"/>
                <a:ea typeface="ＭＳ Ｐゴシック" pitchFamily="1" charset="-128"/>
              </a:defRPr>
            </a:lvl3pPr>
            <a:lvl4pPr marL="1600200" indent="-228600" eaLnBrk="0" hangingPunct="0">
              <a:defRPr sz="2400">
                <a:solidFill>
                  <a:schemeClr val="tx1"/>
                </a:solidFill>
                <a:latin typeface="Arial" panose="020B0604020202020204" pitchFamily="34" charset="0"/>
                <a:ea typeface="ＭＳ Ｐゴシック" pitchFamily="1" charset="-128"/>
              </a:defRPr>
            </a:lvl4pPr>
            <a:lvl5pPr marL="2057400" indent="-228600" eaLnBrk="0" hangingPunct="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eaLnBrk="1" hangingPunct="1"/>
            <a:fld id="{CB29AB49-8FDD-4592-AD4C-51B19D003F6E}" type="slidenum">
              <a:rPr lang="en-US" altLang="en-US" sz="1200"/>
              <a:pPr eaLnBrk="1" hangingPunct="1"/>
              <a:t>12</a:t>
            </a:fld>
            <a:endParaRPr lang="en-US" altLang="en-US" sz="1200"/>
          </a:p>
        </p:txBody>
      </p:sp>
      <p:sp>
        <p:nvSpPr>
          <p:cNvPr id="696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itchFamily="1" charset="-128"/>
              </a:defRPr>
            </a:lvl1pPr>
            <a:lvl2pPr marL="742950" indent="-285750" eaLnBrk="0" hangingPunct="0">
              <a:defRPr sz="2400">
                <a:solidFill>
                  <a:schemeClr val="tx1"/>
                </a:solidFill>
                <a:latin typeface="Arial" panose="020B0604020202020204" pitchFamily="34" charset="0"/>
                <a:ea typeface="ＭＳ Ｐゴシック" pitchFamily="1" charset="-128"/>
              </a:defRPr>
            </a:lvl2pPr>
            <a:lvl3pPr marL="1143000" indent="-228600" eaLnBrk="0" hangingPunct="0">
              <a:defRPr sz="2400">
                <a:solidFill>
                  <a:schemeClr val="tx1"/>
                </a:solidFill>
                <a:latin typeface="Arial" panose="020B0604020202020204" pitchFamily="34" charset="0"/>
                <a:ea typeface="ＭＳ Ｐゴシック" pitchFamily="1" charset="-128"/>
              </a:defRPr>
            </a:lvl3pPr>
            <a:lvl4pPr marL="1600200" indent="-228600" eaLnBrk="0" hangingPunct="0">
              <a:defRPr sz="2400">
                <a:solidFill>
                  <a:schemeClr val="tx1"/>
                </a:solidFill>
                <a:latin typeface="Arial" panose="020B0604020202020204" pitchFamily="34" charset="0"/>
                <a:ea typeface="ＭＳ Ｐゴシック" pitchFamily="1" charset="-128"/>
              </a:defRPr>
            </a:lvl4pPr>
            <a:lvl5pPr marL="2057400" indent="-228600" eaLnBrk="0" hangingPunct="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algn="r" eaLnBrk="1" hangingPunct="1"/>
            <a:fld id="{C30F87BF-179F-465C-8D0B-BCB02A5C31D6}" type="slidenum">
              <a:rPr lang="en-US" altLang="en-US" sz="1200"/>
              <a:pPr algn="r" eaLnBrk="1" hangingPunct="1"/>
              <a:t>12</a:t>
            </a:fld>
            <a:endParaRPr lang="en-US" altLang="en-US" sz="120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latin typeface="Arial" panose="020B0604020202020204" pitchFamily="34" charset="0"/>
              <a:ea typeface="ＭＳ Ｐゴシック" pitchFamily="1" charset="-128"/>
              <a:cs typeface="Arial" panose="020B0604020202020204" pitchFamily="34" charset="0"/>
            </a:endParaRPr>
          </a:p>
        </p:txBody>
      </p:sp>
    </p:spTree>
    <p:extLst>
      <p:ext uri="{BB962C8B-B14F-4D97-AF65-F5344CB8AC3E}">
        <p14:creationId xmlns:p14="http://schemas.microsoft.com/office/powerpoint/2010/main" val="2225938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D705EA4D-6AAA-4B1C-BB39-3093BF693AA1}" type="slidenum">
              <a:rPr lang="ru-RU" altLang="en-US"/>
              <a:pPr/>
              <a:t>‹#›</a:t>
            </a:fld>
            <a:endParaRPr lang="ru-RU" altLang="en-US"/>
          </a:p>
        </p:txBody>
      </p:sp>
    </p:spTree>
    <p:extLst>
      <p:ext uri="{BB962C8B-B14F-4D97-AF65-F5344CB8AC3E}">
        <p14:creationId xmlns:p14="http://schemas.microsoft.com/office/powerpoint/2010/main" val="2756560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F0750AFF-9A2E-4F65-80EA-7C4A610FCCC9}" type="slidenum">
              <a:rPr lang="ru-RU" altLang="en-US"/>
              <a:pPr/>
              <a:t>‹#›</a:t>
            </a:fld>
            <a:endParaRPr lang="ru-RU" altLang="en-US"/>
          </a:p>
        </p:txBody>
      </p:sp>
    </p:spTree>
    <p:extLst>
      <p:ext uri="{BB962C8B-B14F-4D97-AF65-F5344CB8AC3E}">
        <p14:creationId xmlns:p14="http://schemas.microsoft.com/office/powerpoint/2010/main" val="2687737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68563DED-E306-4928-9463-1BFDAF5A5E06}" type="slidenum">
              <a:rPr lang="ru-RU" altLang="en-US"/>
              <a:pPr/>
              <a:t>‹#›</a:t>
            </a:fld>
            <a:endParaRPr lang="ru-RU" altLang="en-US"/>
          </a:p>
        </p:txBody>
      </p:sp>
    </p:spTree>
    <p:extLst>
      <p:ext uri="{BB962C8B-B14F-4D97-AF65-F5344CB8AC3E}">
        <p14:creationId xmlns:p14="http://schemas.microsoft.com/office/powerpoint/2010/main" val="81266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C6E0E5BB-E253-413D-8C36-EC7A06B4A1E5}" type="slidenum">
              <a:rPr lang="ru-RU" altLang="en-US"/>
              <a:pPr/>
              <a:t>‹#›</a:t>
            </a:fld>
            <a:endParaRPr lang="ru-RU" altLang="en-US"/>
          </a:p>
        </p:txBody>
      </p:sp>
    </p:spTree>
    <p:extLst>
      <p:ext uri="{BB962C8B-B14F-4D97-AF65-F5344CB8AC3E}">
        <p14:creationId xmlns:p14="http://schemas.microsoft.com/office/powerpoint/2010/main" val="1985104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fld id="{9CFFE2F2-98F7-4A33-9980-A88FD5D21792}" type="slidenum">
              <a:rPr lang="ru-RU" altLang="en-US"/>
              <a:pPr/>
              <a:t>‹#›</a:t>
            </a:fld>
            <a:endParaRPr lang="ru-RU" altLang="en-US"/>
          </a:p>
        </p:txBody>
      </p:sp>
    </p:spTree>
    <p:extLst>
      <p:ext uri="{BB962C8B-B14F-4D97-AF65-F5344CB8AC3E}">
        <p14:creationId xmlns:p14="http://schemas.microsoft.com/office/powerpoint/2010/main" val="2911697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p:txBody>
          <a:bodyPr/>
          <a:lstStyle>
            <a:lvl3pPr marL="1077913" indent="-354013">
              <a:defRPr sz="1800"/>
            </a:lvl3p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4" name="Footer Placeholder 10"/>
          <p:cNvSpPr>
            <a:spLocks noGrp="1"/>
          </p:cNvSpPr>
          <p:nvPr>
            <p:ph type="ftr" sz="quarter" idx="14"/>
          </p:nvPr>
        </p:nvSpPr>
        <p:spPr/>
        <p:txBody>
          <a:bodyPr/>
          <a:lstStyle>
            <a:lvl1pPr>
              <a:defRPr/>
            </a:lvl1pPr>
          </a:lstStyle>
          <a:p>
            <a:pPr>
              <a:defRPr/>
            </a:pPr>
            <a:r>
              <a:rPr lang="en-GB"/>
              <a:t>Folio information here</a:t>
            </a:r>
          </a:p>
        </p:txBody>
      </p:sp>
      <p:sp>
        <p:nvSpPr>
          <p:cNvPr id="5" name="Slide Number Placeholder 11"/>
          <p:cNvSpPr>
            <a:spLocks noGrp="1"/>
          </p:cNvSpPr>
          <p:nvPr>
            <p:ph type="sldNum" sz="quarter" idx="15"/>
          </p:nvPr>
        </p:nvSpPr>
        <p:spPr/>
        <p:txBody>
          <a:bodyPr/>
          <a:lstStyle>
            <a:lvl1pPr>
              <a:defRPr/>
            </a:lvl1pPr>
          </a:lstStyle>
          <a:p>
            <a:r>
              <a:rPr lang="en-GB" altLang="en-US"/>
              <a:t>Page </a:t>
            </a:r>
            <a:fld id="{91D1E0A6-B3EE-4B17-A733-C56204EC7009}" type="slidenum">
              <a:rPr lang="en-GB" altLang="en-US"/>
              <a:pPr/>
              <a:t>‹#›</a:t>
            </a:fld>
            <a:endParaRPr lang="en-GB" altLang="en-US"/>
          </a:p>
        </p:txBody>
      </p:sp>
    </p:spTree>
    <p:extLst>
      <p:ext uri="{BB962C8B-B14F-4D97-AF65-F5344CB8AC3E}">
        <p14:creationId xmlns:p14="http://schemas.microsoft.com/office/powerpoint/2010/main" val="437833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2103" y="1535113"/>
            <a:ext cx="4711626" cy="639762"/>
          </a:xfrm>
        </p:spPr>
        <p:txBody>
          <a:bodyPr anchor="b"/>
          <a:lstStyle>
            <a:lvl1pPr marL="0" indent="0">
              <a:buNone/>
              <a:defRPr sz="2400" b="1">
                <a:solidFill>
                  <a:srgbClr val="004B8D"/>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2103" y="2361063"/>
            <a:ext cx="4711626" cy="3384644"/>
          </a:xfrm>
        </p:spPr>
        <p:txBody>
          <a:bodyPr/>
          <a:lstStyle>
            <a:lvl1pPr>
              <a:buNone/>
              <a:defRPr sz="1800">
                <a:solidFill>
                  <a:schemeClr val="bg1">
                    <a:lumMod val="65000"/>
                  </a:schemeClr>
                </a:solidFill>
              </a:defRPr>
            </a:lvl1pPr>
            <a:lvl2pPr>
              <a:defRPr sz="2000">
                <a:solidFill>
                  <a:schemeClr val="bg1">
                    <a:lumMod val="65000"/>
                  </a:schemeClr>
                </a:solidFill>
              </a:defRPr>
            </a:lvl2pPr>
            <a:lvl3pPr>
              <a:defRPr sz="1800">
                <a:solidFill>
                  <a:schemeClr val="bg1">
                    <a:lumMod val="65000"/>
                  </a:schemeClr>
                </a:solidFill>
              </a:defRPr>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3" name="Content Placeholder 12"/>
          <p:cNvSpPr>
            <a:spLocks noGrp="1"/>
          </p:cNvSpPr>
          <p:nvPr>
            <p:ph sz="quarter" idx="13"/>
          </p:nvPr>
        </p:nvSpPr>
        <p:spPr>
          <a:xfrm>
            <a:off x="5467351" y="1535113"/>
            <a:ext cx="3113942" cy="4210050"/>
          </a:xfrm>
        </p:spPr>
        <p:txBody>
          <a:bodyPr/>
          <a:lstStyle/>
          <a:p>
            <a:pPr lvl="0"/>
            <a:r>
              <a:rPr lang="en-US" smtClean="0"/>
              <a:t>Click to edit Master text styles</a:t>
            </a:r>
          </a:p>
        </p:txBody>
      </p:sp>
      <p:sp>
        <p:nvSpPr>
          <p:cNvPr id="12" name="Title 1"/>
          <p:cNvSpPr>
            <a:spLocks noGrp="1"/>
          </p:cNvSpPr>
          <p:nvPr>
            <p:ph type="title"/>
          </p:nvPr>
        </p:nvSpPr>
        <p:spPr>
          <a:xfrm>
            <a:off x="592104" y="593725"/>
            <a:ext cx="7989189" cy="715963"/>
          </a:xfrm>
        </p:spPr>
        <p:txBody>
          <a:bodyPr/>
          <a:lstStyle/>
          <a:p>
            <a:r>
              <a:rPr lang="en-US" smtClean="0"/>
              <a:t>Click to edit Master title style</a:t>
            </a:r>
            <a:endParaRPr lang="en-GB" dirty="0"/>
          </a:p>
        </p:txBody>
      </p:sp>
      <p:sp>
        <p:nvSpPr>
          <p:cNvPr id="15" name="Date Placeholder 3"/>
          <p:cNvSpPr>
            <a:spLocks noGrp="1"/>
          </p:cNvSpPr>
          <p:nvPr>
            <p:ph type="dt" sz="half" idx="14"/>
          </p:nvPr>
        </p:nvSpPr>
        <p:spPr>
          <a:xfrm>
            <a:off x="390532" y="6374145"/>
            <a:ext cx="1512277" cy="169863"/>
          </a:xfrm>
          <a:prstGeom prst="rect">
            <a:avLst/>
          </a:prstGeom>
        </p:spPr>
        <p:txBody>
          <a:bodyPr/>
          <a:lstStyle>
            <a:lvl1pPr>
              <a:defRPr sz="1200">
                <a:solidFill>
                  <a:srgbClr val="004B8D"/>
                </a:solidFill>
              </a:defRPr>
            </a:lvl1pPr>
          </a:lstStyle>
          <a:p>
            <a:fld id="{9F25CAD9-4B9E-49E2-8A8D-15241B0C82D4}" type="datetime4">
              <a:rPr lang="en-GB" smtClean="0"/>
              <a:pPr/>
              <a:t>29 February 2016</a:t>
            </a:fld>
            <a:endParaRPr lang="en-GB" dirty="0"/>
          </a:p>
        </p:txBody>
      </p:sp>
    </p:spTree>
    <p:extLst>
      <p:ext uri="{BB962C8B-B14F-4D97-AF65-F5344CB8AC3E}">
        <p14:creationId xmlns:p14="http://schemas.microsoft.com/office/powerpoint/2010/main" val="3736773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000"/>
            </a:lvl1pPr>
          </a:lstStyle>
          <a:p>
            <a:r>
              <a:rPr lang="en-US" smtClean="0"/>
              <a:t>Click to edit Master title style</a:t>
            </a:r>
            <a:endParaRPr lang="en-GB" dirty="0"/>
          </a:p>
        </p:txBody>
      </p:sp>
      <p:sp>
        <p:nvSpPr>
          <p:cNvPr id="8" name="Date Placeholder 3"/>
          <p:cNvSpPr>
            <a:spLocks noGrp="1"/>
          </p:cNvSpPr>
          <p:nvPr>
            <p:ph type="dt" sz="half" idx="2"/>
          </p:nvPr>
        </p:nvSpPr>
        <p:spPr>
          <a:xfrm>
            <a:off x="390532" y="6374145"/>
            <a:ext cx="1512277" cy="169863"/>
          </a:xfrm>
          <a:prstGeom prst="rect">
            <a:avLst/>
          </a:prstGeom>
        </p:spPr>
        <p:txBody>
          <a:bodyPr/>
          <a:lstStyle>
            <a:lvl1pPr>
              <a:defRPr sz="1200">
                <a:solidFill>
                  <a:srgbClr val="004B8D"/>
                </a:solidFill>
              </a:defRPr>
            </a:lvl1pPr>
          </a:lstStyle>
          <a:p>
            <a:fld id="{E36C34B9-C4CD-411D-AAD6-D1124D815415}" type="datetime4">
              <a:rPr lang="en-GB" smtClean="0"/>
              <a:pPr/>
              <a:t>29 February 2016</a:t>
            </a:fld>
            <a:endParaRPr lang="en-GB" dirty="0"/>
          </a:p>
        </p:txBody>
      </p:sp>
      <p:sp>
        <p:nvSpPr>
          <p:cNvPr id="7" name="Text Placeholder 6"/>
          <p:cNvSpPr>
            <a:spLocks noGrp="1"/>
          </p:cNvSpPr>
          <p:nvPr>
            <p:ph type="body" sz="quarter" idx="10"/>
          </p:nvPr>
        </p:nvSpPr>
        <p:spPr>
          <a:xfrm>
            <a:off x="592015" y="1603375"/>
            <a:ext cx="7989277" cy="4114800"/>
          </a:xfrm>
        </p:spPr>
        <p:txBody>
          <a:bodyPr/>
          <a:lstStyle>
            <a:lvl3pPr marL="723900" indent="354013">
              <a:defRPr sz="1800"/>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02121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bwMode="auto">
          <a:xfrm>
            <a:off x="0" y="0"/>
            <a:ext cx="9144000" cy="6867649"/>
          </a:xfrm>
          <a:prstGeom prst="rect">
            <a:avLst/>
          </a:prstGeom>
          <a:solidFill>
            <a:schemeClr val="bg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eaLnBrk="0" hangingPunct="0"/>
            <a:endParaRPr lang="en-GB" sz="1200">
              <a:solidFill>
                <a:srgbClr val="000000"/>
              </a:solidFill>
              <a:latin typeface="Arial"/>
              <a:ea typeface="+mn-ea"/>
            </a:endParaRPr>
          </a:p>
        </p:txBody>
      </p:sp>
      <p:pic>
        <p:nvPicPr>
          <p:cNvPr id="15" name="Picture 14" descr="PP title footer.png"/>
          <p:cNvPicPr>
            <a:picLocks noChangeAspect="1"/>
          </p:cNvPicPr>
          <p:nvPr userDrawn="1"/>
        </p:nvPicPr>
        <p:blipFill>
          <a:blip r:embed="rId2" cstate="print"/>
          <a:stretch>
            <a:fillRect/>
          </a:stretch>
        </p:blipFill>
        <p:spPr>
          <a:xfrm>
            <a:off x="0" y="5885679"/>
            <a:ext cx="7810706" cy="981970"/>
          </a:xfrm>
          <a:prstGeom prst="rect">
            <a:avLst/>
          </a:prstGeom>
        </p:spPr>
      </p:pic>
      <p:sp>
        <p:nvSpPr>
          <p:cNvPr id="2" name="Title 1"/>
          <p:cNvSpPr>
            <a:spLocks noGrp="1"/>
          </p:cNvSpPr>
          <p:nvPr>
            <p:ph type="title" hasCustomPrompt="1"/>
          </p:nvPr>
        </p:nvSpPr>
        <p:spPr>
          <a:xfrm>
            <a:off x="722435" y="3044826"/>
            <a:ext cx="7772400" cy="1362075"/>
          </a:xfrm>
        </p:spPr>
        <p:txBody>
          <a:bodyPr/>
          <a:lstStyle>
            <a:lvl1pPr algn="l">
              <a:defRPr sz="4800" b="1" cap="none" baseline="0">
                <a:solidFill>
                  <a:srgbClr val="1AB7EA"/>
                </a:solidFill>
                <a:latin typeface="+mn-lt"/>
              </a:defRPr>
            </a:lvl1pPr>
          </a:lstStyle>
          <a:p>
            <a:r>
              <a:rPr lang="en-US" dirty="0" smtClean="0"/>
              <a:t>Presentation title here</a:t>
            </a:r>
            <a:endParaRPr lang="en-GB" dirty="0"/>
          </a:p>
        </p:txBody>
      </p:sp>
      <p:sp>
        <p:nvSpPr>
          <p:cNvPr id="7" name="Date Placeholder 3"/>
          <p:cNvSpPr>
            <a:spLocks noGrp="1"/>
          </p:cNvSpPr>
          <p:nvPr>
            <p:ph type="dt" sz="half" idx="2"/>
          </p:nvPr>
        </p:nvSpPr>
        <p:spPr>
          <a:xfrm>
            <a:off x="390532" y="6374145"/>
            <a:ext cx="1512277" cy="169863"/>
          </a:xfrm>
          <a:prstGeom prst="rect">
            <a:avLst/>
          </a:prstGeom>
        </p:spPr>
        <p:txBody>
          <a:bodyPr/>
          <a:lstStyle>
            <a:lvl1pPr>
              <a:defRPr sz="1200">
                <a:solidFill>
                  <a:srgbClr val="004B8D"/>
                </a:solidFill>
              </a:defRPr>
            </a:lvl1pPr>
          </a:lstStyle>
          <a:p>
            <a:r>
              <a:rPr lang="en-GB" dirty="0" smtClean="0"/>
              <a:t>29 August 2012</a:t>
            </a:r>
            <a:endParaRPr lang="en-GB" dirty="0"/>
          </a:p>
        </p:txBody>
      </p:sp>
      <p:pic>
        <p:nvPicPr>
          <p:cNvPr id="12" name="Picture 11" descr="IB Trilingual 3col Hztl.png"/>
          <p:cNvPicPr>
            <a:picLocks noChangeAspect="1"/>
          </p:cNvPicPr>
          <p:nvPr userDrawn="1"/>
        </p:nvPicPr>
        <p:blipFill>
          <a:blip r:embed="rId3" cstate="print"/>
          <a:stretch>
            <a:fillRect/>
          </a:stretch>
        </p:blipFill>
        <p:spPr>
          <a:xfrm>
            <a:off x="697239" y="755820"/>
            <a:ext cx="3661646" cy="1102200"/>
          </a:xfrm>
          <a:prstGeom prst="rect">
            <a:avLst/>
          </a:prstGeom>
        </p:spPr>
      </p:pic>
    </p:spTree>
    <p:extLst>
      <p:ext uri="{BB962C8B-B14F-4D97-AF65-F5344CB8AC3E}">
        <p14:creationId xmlns:p14="http://schemas.microsoft.com/office/powerpoint/2010/main" val="1991837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6" name="Rectangle 5"/>
          <p:cNvSpPr/>
          <p:nvPr userDrawn="1"/>
        </p:nvSpPr>
        <p:spPr bwMode="auto">
          <a:xfrm>
            <a:off x="-75590" y="-98372"/>
            <a:ext cx="9347667" cy="7020614"/>
          </a:xfrm>
          <a:prstGeom prst="rect">
            <a:avLst/>
          </a:prstGeom>
          <a:solidFill>
            <a:srgbClr val="004B8D"/>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eaLnBrk="0" hangingPunct="0"/>
            <a:endParaRPr lang="en-GB" sz="1200">
              <a:solidFill>
                <a:srgbClr val="000000"/>
              </a:solidFill>
              <a:latin typeface="Arial"/>
              <a:ea typeface="+mn-ea"/>
            </a:endParaRPr>
          </a:p>
        </p:txBody>
      </p:sp>
      <p:sp>
        <p:nvSpPr>
          <p:cNvPr id="2" name="Title 1"/>
          <p:cNvSpPr>
            <a:spLocks noGrp="1"/>
          </p:cNvSpPr>
          <p:nvPr>
            <p:ph type="title" hasCustomPrompt="1"/>
          </p:nvPr>
        </p:nvSpPr>
        <p:spPr>
          <a:xfrm>
            <a:off x="722435" y="3044826"/>
            <a:ext cx="7772400" cy="1362075"/>
          </a:xfrm>
        </p:spPr>
        <p:txBody>
          <a:bodyPr/>
          <a:lstStyle>
            <a:lvl1pPr algn="l">
              <a:defRPr sz="4800" b="1" cap="none" baseline="0">
                <a:solidFill>
                  <a:schemeClr val="bg1"/>
                </a:solidFill>
                <a:latin typeface="+mn-lt"/>
              </a:defRPr>
            </a:lvl1pPr>
          </a:lstStyle>
          <a:p>
            <a:r>
              <a:rPr lang="en-US" dirty="0" smtClean="0"/>
              <a:t>Presentation title here</a:t>
            </a:r>
            <a:endParaRPr lang="en-GB" dirty="0"/>
          </a:p>
        </p:txBody>
      </p:sp>
      <p:pic>
        <p:nvPicPr>
          <p:cNvPr id="11" name="Picture 10" descr="PP title footer.png"/>
          <p:cNvPicPr>
            <a:picLocks noChangeAspect="1"/>
          </p:cNvPicPr>
          <p:nvPr userDrawn="1"/>
        </p:nvPicPr>
        <p:blipFill>
          <a:blip r:embed="rId2" cstate="print"/>
          <a:stretch>
            <a:fillRect/>
          </a:stretch>
        </p:blipFill>
        <p:spPr>
          <a:xfrm>
            <a:off x="0" y="5885679"/>
            <a:ext cx="7810706" cy="981970"/>
          </a:xfrm>
          <a:prstGeom prst="rect">
            <a:avLst/>
          </a:prstGeom>
        </p:spPr>
      </p:pic>
      <p:pic>
        <p:nvPicPr>
          <p:cNvPr id="8" name="Picture 7" descr="IB Trilingual Hztl 2 col Rev.png"/>
          <p:cNvPicPr>
            <a:picLocks noChangeAspect="1"/>
          </p:cNvPicPr>
          <p:nvPr userDrawn="1"/>
        </p:nvPicPr>
        <p:blipFill>
          <a:blip r:embed="rId3" cstate="print"/>
          <a:stretch>
            <a:fillRect/>
          </a:stretch>
        </p:blipFill>
        <p:spPr>
          <a:xfrm>
            <a:off x="643835" y="721013"/>
            <a:ext cx="3778040" cy="1137237"/>
          </a:xfrm>
          <a:prstGeom prst="rect">
            <a:avLst/>
          </a:prstGeom>
        </p:spPr>
      </p:pic>
      <p:sp>
        <p:nvSpPr>
          <p:cNvPr id="10" name="Date Placeholder 3"/>
          <p:cNvSpPr>
            <a:spLocks noGrp="1"/>
          </p:cNvSpPr>
          <p:nvPr>
            <p:ph type="dt" sz="half" idx="2"/>
          </p:nvPr>
        </p:nvSpPr>
        <p:spPr>
          <a:xfrm>
            <a:off x="390532" y="6374145"/>
            <a:ext cx="1512277" cy="169863"/>
          </a:xfrm>
          <a:prstGeom prst="rect">
            <a:avLst/>
          </a:prstGeom>
        </p:spPr>
        <p:txBody>
          <a:bodyPr/>
          <a:lstStyle>
            <a:lvl1pPr>
              <a:defRPr sz="1200">
                <a:solidFill>
                  <a:schemeClr val="bg1"/>
                </a:solidFill>
              </a:defRPr>
            </a:lvl1pPr>
          </a:lstStyle>
          <a:p>
            <a:fld id="{BC9C65E1-7C33-4B77-B79E-7C797F1AA03A}" type="datetime4">
              <a:rPr lang="en-GB" smtClean="0">
                <a:solidFill>
                  <a:srgbClr val="FFFFFF"/>
                </a:solidFill>
              </a:rPr>
              <a:pPr/>
              <a:t>29 February 2016</a:t>
            </a:fld>
            <a:endParaRPr lang="en-GB" dirty="0">
              <a:solidFill>
                <a:srgbClr val="FFFFFF"/>
              </a:solidFill>
            </a:endParaRPr>
          </a:p>
        </p:txBody>
      </p:sp>
    </p:spTree>
    <p:extLst>
      <p:ext uri="{BB962C8B-B14F-4D97-AF65-F5344CB8AC3E}">
        <p14:creationId xmlns:p14="http://schemas.microsoft.com/office/powerpoint/2010/main" val="1178975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357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31DAB469-E5A0-4446-987A-A6B8208444BB}" type="slidenum">
              <a:rPr lang="ru-RU" altLang="en-US"/>
              <a:pPr/>
              <a:t>‹#›</a:t>
            </a:fld>
            <a:endParaRPr lang="ru-RU" altLang="en-US"/>
          </a:p>
        </p:txBody>
      </p:sp>
    </p:spTree>
    <p:extLst>
      <p:ext uri="{BB962C8B-B14F-4D97-AF65-F5344CB8AC3E}">
        <p14:creationId xmlns:p14="http://schemas.microsoft.com/office/powerpoint/2010/main" val="1509779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750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2103" y="1535113"/>
            <a:ext cx="4711626" cy="639762"/>
          </a:xfrm>
        </p:spPr>
        <p:txBody>
          <a:bodyPr anchor="b"/>
          <a:lstStyle>
            <a:lvl1pPr marL="0" indent="0">
              <a:buNone/>
              <a:defRPr sz="2400" b="1">
                <a:solidFill>
                  <a:srgbClr val="004B8D"/>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2103" y="2361063"/>
            <a:ext cx="4711626" cy="3384644"/>
          </a:xfrm>
        </p:spPr>
        <p:txBody>
          <a:bodyPr/>
          <a:lstStyle>
            <a:lvl1pPr>
              <a:buNone/>
              <a:defRPr sz="1800">
                <a:solidFill>
                  <a:schemeClr val="bg1">
                    <a:lumMod val="65000"/>
                  </a:schemeClr>
                </a:solidFill>
              </a:defRPr>
            </a:lvl1pPr>
            <a:lvl2pPr>
              <a:defRPr sz="2000">
                <a:solidFill>
                  <a:schemeClr val="bg1">
                    <a:lumMod val="65000"/>
                  </a:schemeClr>
                </a:solidFill>
              </a:defRPr>
            </a:lvl2pPr>
            <a:lvl3pPr>
              <a:defRPr sz="1800">
                <a:solidFill>
                  <a:schemeClr val="bg1">
                    <a:lumMod val="65000"/>
                  </a:schemeClr>
                </a:solidFill>
              </a:defRPr>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3" name="Content Placeholder 12"/>
          <p:cNvSpPr>
            <a:spLocks noGrp="1"/>
          </p:cNvSpPr>
          <p:nvPr>
            <p:ph sz="quarter" idx="13"/>
          </p:nvPr>
        </p:nvSpPr>
        <p:spPr>
          <a:xfrm>
            <a:off x="5467351" y="1535113"/>
            <a:ext cx="3113942" cy="4210050"/>
          </a:xfrm>
        </p:spPr>
        <p:txBody>
          <a:bodyPr/>
          <a:lstStyle/>
          <a:p>
            <a:pPr lvl="0"/>
            <a:r>
              <a:rPr lang="en-US" smtClean="0"/>
              <a:t>Click to edit Master text styles</a:t>
            </a:r>
          </a:p>
        </p:txBody>
      </p:sp>
      <p:sp>
        <p:nvSpPr>
          <p:cNvPr id="12" name="Title 1"/>
          <p:cNvSpPr>
            <a:spLocks noGrp="1"/>
          </p:cNvSpPr>
          <p:nvPr>
            <p:ph type="title"/>
          </p:nvPr>
        </p:nvSpPr>
        <p:spPr>
          <a:xfrm>
            <a:off x="592104" y="593725"/>
            <a:ext cx="7989189" cy="715963"/>
          </a:xfrm>
        </p:spPr>
        <p:txBody>
          <a:bodyPr/>
          <a:lstStyle/>
          <a:p>
            <a:r>
              <a:rPr lang="en-US" smtClean="0"/>
              <a:t>Click to edit Master title style</a:t>
            </a:r>
            <a:endParaRPr lang="en-GB" dirty="0"/>
          </a:p>
        </p:txBody>
      </p:sp>
      <p:sp>
        <p:nvSpPr>
          <p:cNvPr id="15" name="Date Placeholder 3"/>
          <p:cNvSpPr>
            <a:spLocks noGrp="1"/>
          </p:cNvSpPr>
          <p:nvPr>
            <p:ph type="dt" sz="half" idx="14"/>
          </p:nvPr>
        </p:nvSpPr>
        <p:spPr>
          <a:xfrm>
            <a:off x="390532" y="6374145"/>
            <a:ext cx="1512277" cy="169863"/>
          </a:xfrm>
          <a:prstGeom prst="rect">
            <a:avLst/>
          </a:prstGeom>
        </p:spPr>
        <p:txBody>
          <a:bodyPr/>
          <a:lstStyle>
            <a:lvl1pPr>
              <a:defRPr sz="1200">
                <a:solidFill>
                  <a:srgbClr val="004B8D"/>
                </a:solidFill>
              </a:defRPr>
            </a:lvl1pPr>
          </a:lstStyle>
          <a:p>
            <a:fld id="{9F25CAD9-4B9E-49E2-8A8D-15241B0C82D4}" type="datetime4">
              <a:rPr lang="en-GB" smtClean="0"/>
              <a:pPr/>
              <a:t>29 February 2016</a:t>
            </a:fld>
            <a:endParaRPr lang="en-GB" dirty="0"/>
          </a:p>
        </p:txBody>
      </p:sp>
    </p:spTree>
    <p:extLst>
      <p:ext uri="{BB962C8B-B14F-4D97-AF65-F5344CB8AC3E}">
        <p14:creationId xmlns:p14="http://schemas.microsoft.com/office/powerpoint/2010/main" val="1706235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000"/>
            </a:lvl1pPr>
          </a:lstStyle>
          <a:p>
            <a:r>
              <a:rPr lang="en-US" smtClean="0"/>
              <a:t>Click to edit Master title style</a:t>
            </a:r>
            <a:endParaRPr lang="en-GB" dirty="0"/>
          </a:p>
        </p:txBody>
      </p:sp>
      <p:sp>
        <p:nvSpPr>
          <p:cNvPr id="8" name="Date Placeholder 3"/>
          <p:cNvSpPr>
            <a:spLocks noGrp="1"/>
          </p:cNvSpPr>
          <p:nvPr>
            <p:ph type="dt" sz="half" idx="2"/>
          </p:nvPr>
        </p:nvSpPr>
        <p:spPr>
          <a:xfrm>
            <a:off x="390532" y="6374145"/>
            <a:ext cx="1512277" cy="169863"/>
          </a:xfrm>
          <a:prstGeom prst="rect">
            <a:avLst/>
          </a:prstGeom>
        </p:spPr>
        <p:txBody>
          <a:bodyPr/>
          <a:lstStyle>
            <a:lvl1pPr>
              <a:defRPr sz="1200">
                <a:solidFill>
                  <a:srgbClr val="004B8D"/>
                </a:solidFill>
              </a:defRPr>
            </a:lvl1pPr>
          </a:lstStyle>
          <a:p>
            <a:fld id="{E36C34B9-C4CD-411D-AAD6-D1124D815415}" type="datetime4">
              <a:rPr lang="en-GB" smtClean="0"/>
              <a:pPr/>
              <a:t>29 February 2016</a:t>
            </a:fld>
            <a:endParaRPr lang="en-GB" dirty="0"/>
          </a:p>
        </p:txBody>
      </p:sp>
      <p:sp>
        <p:nvSpPr>
          <p:cNvPr id="7" name="Text Placeholder 6"/>
          <p:cNvSpPr>
            <a:spLocks noGrp="1"/>
          </p:cNvSpPr>
          <p:nvPr>
            <p:ph type="body" sz="quarter" idx="10"/>
          </p:nvPr>
        </p:nvSpPr>
        <p:spPr>
          <a:xfrm>
            <a:off x="592015" y="1603375"/>
            <a:ext cx="7989277" cy="4114800"/>
          </a:xfrm>
        </p:spPr>
        <p:txBody>
          <a:bodyPr/>
          <a:lstStyle>
            <a:lvl3pPr marL="723900" indent="354013">
              <a:defRPr sz="1800"/>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63517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bwMode="auto">
          <a:xfrm>
            <a:off x="0" y="0"/>
            <a:ext cx="9144000" cy="6867649"/>
          </a:xfrm>
          <a:prstGeom prst="rect">
            <a:avLst/>
          </a:prstGeom>
          <a:solidFill>
            <a:schemeClr val="bg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eaLnBrk="0" hangingPunct="0"/>
            <a:endParaRPr lang="en-GB" sz="1200">
              <a:solidFill>
                <a:srgbClr val="000000"/>
              </a:solidFill>
              <a:latin typeface="Arial"/>
              <a:ea typeface="+mn-ea"/>
            </a:endParaRPr>
          </a:p>
        </p:txBody>
      </p:sp>
      <p:pic>
        <p:nvPicPr>
          <p:cNvPr id="15" name="Picture 14" descr="PP title footer.png"/>
          <p:cNvPicPr>
            <a:picLocks noChangeAspect="1"/>
          </p:cNvPicPr>
          <p:nvPr userDrawn="1"/>
        </p:nvPicPr>
        <p:blipFill>
          <a:blip r:embed="rId2" cstate="print"/>
          <a:stretch>
            <a:fillRect/>
          </a:stretch>
        </p:blipFill>
        <p:spPr>
          <a:xfrm>
            <a:off x="0" y="5885679"/>
            <a:ext cx="7810706" cy="981970"/>
          </a:xfrm>
          <a:prstGeom prst="rect">
            <a:avLst/>
          </a:prstGeom>
        </p:spPr>
      </p:pic>
      <p:sp>
        <p:nvSpPr>
          <p:cNvPr id="2" name="Title 1"/>
          <p:cNvSpPr>
            <a:spLocks noGrp="1"/>
          </p:cNvSpPr>
          <p:nvPr>
            <p:ph type="title" hasCustomPrompt="1"/>
          </p:nvPr>
        </p:nvSpPr>
        <p:spPr>
          <a:xfrm>
            <a:off x="722435" y="3044826"/>
            <a:ext cx="7772400" cy="1362075"/>
          </a:xfrm>
        </p:spPr>
        <p:txBody>
          <a:bodyPr/>
          <a:lstStyle>
            <a:lvl1pPr algn="l">
              <a:defRPr sz="4800" b="1" cap="none" baseline="0">
                <a:solidFill>
                  <a:srgbClr val="1AB7EA"/>
                </a:solidFill>
                <a:latin typeface="+mn-lt"/>
              </a:defRPr>
            </a:lvl1pPr>
          </a:lstStyle>
          <a:p>
            <a:r>
              <a:rPr lang="en-US" dirty="0" smtClean="0"/>
              <a:t>Presentation title here</a:t>
            </a:r>
            <a:endParaRPr lang="en-GB" dirty="0"/>
          </a:p>
        </p:txBody>
      </p:sp>
      <p:sp>
        <p:nvSpPr>
          <p:cNvPr id="7" name="Date Placeholder 3"/>
          <p:cNvSpPr>
            <a:spLocks noGrp="1"/>
          </p:cNvSpPr>
          <p:nvPr>
            <p:ph type="dt" sz="half" idx="2"/>
          </p:nvPr>
        </p:nvSpPr>
        <p:spPr>
          <a:xfrm>
            <a:off x="390532" y="6374145"/>
            <a:ext cx="1512277" cy="169863"/>
          </a:xfrm>
          <a:prstGeom prst="rect">
            <a:avLst/>
          </a:prstGeom>
        </p:spPr>
        <p:txBody>
          <a:bodyPr/>
          <a:lstStyle>
            <a:lvl1pPr>
              <a:defRPr sz="1200">
                <a:solidFill>
                  <a:srgbClr val="004B8D"/>
                </a:solidFill>
              </a:defRPr>
            </a:lvl1pPr>
          </a:lstStyle>
          <a:p>
            <a:r>
              <a:rPr lang="en-GB" dirty="0" smtClean="0"/>
              <a:t>29 August 2012</a:t>
            </a:r>
            <a:endParaRPr lang="en-GB" dirty="0"/>
          </a:p>
        </p:txBody>
      </p:sp>
      <p:pic>
        <p:nvPicPr>
          <p:cNvPr id="12" name="Picture 11" descr="IB Trilingual 3col Hztl.png"/>
          <p:cNvPicPr>
            <a:picLocks noChangeAspect="1"/>
          </p:cNvPicPr>
          <p:nvPr userDrawn="1"/>
        </p:nvPicPr>
        <p:blipFill>
          <a:blip r:embed="rId3" cstate="print"/>
          <a:stretch>
            <a:fillRect/>
          </a:stretch>
        </p:blipFill>
        <p:spPr>
          <a:xfrm>
            <a:off x="697239" y="755820"/>
            <a:ext cx="3661646" cy="1102200"/>
          </a:xfrm>
          <a:prstGeom prst="rect">
            <a:avLst/>
          </a:prstGeom>
        </p:spPr>
      </p:pic>
    </p:spTree>
    <p:extLst>
      <p:ext uri="{BB962C8B-B14F-4D97-AF65-F5344CB8AC3E}">
        <p14:creationId xmlns:p14="http://schemas.microsoft.com/office/powerpoint/2010/main" val="859886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6" name="Rectangle 5"/>
          <p:cNvSpPr/>
          <p:nvPr userDrawn="1"/>
        </p:nvSpPr>
        <p:spPr bwMode="auto">
          <a:xfrm>
            <a:off x="-75590" y="-98372"/>
            <a:ext cx="9347667" cy="7020614"/>
          </a:xfrm>
          <a:prstGeom prst="rect">
            <a:avLst/>
          </a:prstGeom>
          <a:solidFill>
            <a:srgbClr val="004B8D"/>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eaLnBrk="0" hangingPunct="0"/>
            <a:endParaRPr lang="en-GB" sz="1200">
              <a:solidFill>
                <a:srgbClr val="000000"/>
              </a:solidFill>
              <a:latin typeface="Arial"/>
              <a:ea typeface="+mn-ea"/>
            </a:endParaRPr>
          </a:p>
        </p:txBody>
      </p:sp>
      <p:sp>
        <p:nvSpPr>
          <p:cNvPr id="2" name="Title 1"/>
          <p:cNvSpPr>
            <a:spLocks noGrp="1"/>
          </p:cNvSpPr>
          <p:nvPr>
            <p:ph type="title" hasCustomPrompt="1"/>
          </p:nvPr>
        </p:nvSpPr>
        <p:spPr>
          <a:xfrm>
            <a:off x="722435" y="3044826"/>
            <a:ext cx="7772400" cy="1362075"/>
          </a:xfrm>
        </p:spPr>
        <p:txBody>
          <a:bodyPr/>
          <a:lstStyle>
            <a:lvl1pPr algn="l">
              <a:defRPr sz="4800" b="1" cap="none" baseline="0">
                <a:solidFill>
                  <a:schemeClr val="bg1"/>
                </a:solidFill>
                <a:latin typeface="+mn-lt"/>
              </a:defRPr>
            </a:lvl1pPr>
          </a:lstStyle>
          <a:p>
            <a:r>
              <a:rPr lang="en-US" dirty="0" smtClean="0"/>
              <a:t>Presentation title here</a:t>
            </a:r>
            <a:endParaRPr lang="en-GB" dirty="0"/>
          </a:p>
        </p:txBody>
      </p:sp>
      <p:pic>
        <p:nvPicPr>
          <p:cNvPr id="11" name="Picture 10" descr="PP title footer.png"/>
          <p:cNvPicPr>
            <a:picLocks noChangeAspect="1"/>
          </p:cNvPicPr>
          <p:nvPr userDrawn="1"/>
        </p:nvPicPr>
        <p:blipFill>
          <a:blip r:embed="rId2" cstate="print"/>
          <a:stretch>
            <a:fillRect/>
          </a:stretch>
        </p:blipFill>
        <p:spPr>
          <a:xfrm>
            <a:off x="0" y="5885679"/>
            <a:ext cx="7810706" cy="981970"/>
          </a:xfrm>
          <a:prstGeom prst="rect">
            <a:avLst/>
          </a:prstGeom>
        </p:spPr>
      </p:pic>
      <p:pic>
        <p:nvPicPr>
          <p:cNvPr id="8" name="Picture 7" descr="IB Trilingual Hztl 2 col Rev.png"/>
          <p:cNvPicPr>
            <a:picLocks noChangeAspect="1"/>
          </p:cNvPicPr>
          <p:nvPr userDrawn="1"/>
        </p:nvPicPr>
        <p:blipFill>
          <a:blip r:embed="rId3" cstate="print"/>
          <a:stretch>
            <a:fillRect/>
          </a:stretch>
        </p:blipFill>
        <p:spPr>
          <a:xfrm>
            <a:off x="643835" y="721013"/>
            <a:ext cx="3778040" cy="1137237"/>
          </a:xfrm>
          <a:prstGeom prst="rect">
            <a:avLst/>
          </a:prstGeom>
        </p:spPr>
      </p:pic>
      <p:sp>
        <p:nvSpPr>
          <p:cNvPr id="10" name="Date Placeholder 3"/>
          <p:cNvSpPr>
            <a:spLocks noGrp="1"/>
          </p:cNvSpPr>
          <p:nvPr>
            <p:ph type="dt" sz="half" idx="2"/>
          </p:nvPr>
        </p:nvSpPr>
        <p:spPr>
          <a:xfrm>
            <a:off x="390532" y="6374145"/>
            <a:ext cx="1512277" cy="169863"/>
          </a:xfrm>
          <a:prstGeom prst="rect">
            <a:avLst/>
          </a:prstGeom>
        </p:spPr>
        <p:txBody>
          <a:bodyPr/>
          <a:lstStyle>
            <a:lvl1pPr>
              <a:defRPr sz="1200">
                <a:solidFill>
                  <a:schemeClr val="bg1"/>
                </a:solidFill>
              </a:defRPr>
            </a:lvl1pPr>
          </a:lstStyle>
          <a:p>
            <a:fld id="{BC9C65E1-7C33-4B77-B79E-7C797F1AA03A}" type="datetime4">
              <a:rPr lang="en-GB" smtClean="0">
                <a:solidFill>
                  <a:srgbClr val="FFFFFF"/>
                </a:solidFill>
              </a:rPr>
              <a:pPr/>
              <a:t>29 February 2016</a:t>
            </a:fld>
            <a:endParaRPr lang="en-GB" dirty="0">
              <a:solidFill>
                <a:srgbClr val="FFFFFF"/>
              </a:solidFill>
            </a:endParaRPr>
          </a:p>
        </p:txBody>
      </p:sp>
    </p:spTree>
    <p:extLst>
      <p:ext uri="{BB962C8B-B14F-4D97-AF65-F5344CB8AC3E}">
        <p14:creationId xmlns:p14="http://schemas.microsoft.com/office/powerpoint/2010/main" val="3450962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728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29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0D1AFCB8-C9B0-47E7-AAB6-8B7CBDF755F4}" type="slidenum">
              <a:rPr lang="ru-RU" altLang="en-US"/>
              <a:pPr/>
              <a:t>‹#›</a:t>
            </a:fld>
            <a:endParaRPr lang="ru-RU" altLang="en-US"/>
          </a:p>
        </p:txBody>
      </p:sp>
    </p:spTree>
    <p:extLst>
      <p:ext uri="{BB962C8B-B14F-4D97-AF65-F5344CB8AC3E}">
        <p14:creationId xmlns:p14="http://schemas.microsoft.com/office/powerpoint/2010/main" val="110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6D070DCB-9D35-400B-9DFD-F9865CEA2442}" type="slidenum">
              <a:rPr lang="ru-RU" altLang="en-US"/>
              <a:pPr/>
              <a:t>‹#›</a:t>
            </a:fld>
            <a:endParaRPr lang="ru-RU" altLang="en-US"/>
          </a:p>
        </p:txBody>
      </p:sp>
    </p:spTree>
    <p:extLst>
      <p:ext uri="{BB962C8B-B14F-4D97-AF65-F5344CB8AC3E}">
        <p14:creationId xmlns:p14="http://schemas.microsoft.com/office/powerpoint/2010/main" val="988952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fld id="{7C119D9B-75A7-4AD5-AD09-A3A8E2FCB7DF}" type="slidenum">
              <a:rPr lang="ru-RU" altLang="en-US"/>
              <a:pPr/>
              <a:t>‹#›</a:t>
            </a:fld>
            <a:endParaRPr lang="ru-RU" altLang="en-US"/>
          </a:p>
        </p:txBody>
      </p:sp>
    </p:spTree>
    <p:extLst>
      <p:ext uri="{BB962C8B-B14F-4D97-AF65-F5344CB8AC3E}">
        <p14:creationId xmlns:p14="http://schemas.microsoft.com/office/powerpoint/2010/main" val="3923264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2635A02E-BE2F-4F46-A95C-BE74EE3C3733}" type="slidenum">
              <a:rPr lang="ru-RU" altLang="en-US"/>
              <a:pPr/>
              <a:t>‹#›</a:t>
            </a:fld>
            <a:endParaRPr lang="ru-RU" altLang="en-US"/>
          </a:p>
        </p:txBody>
      </p:sp>
    </p:spTree>
    <p:extLst>
      <p:ext uri="{BB962C8B-B14F-4D97-AF65-F5344CB8AC3E}">
        <p14:creationId xmlns:p14="http://schemas.microsoft.com/office/powerpoint/2010/main" val="4101934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fld id="{C0733799-73A0-4DE0-9D70-FA26F3432C45}" type="slidenum">
              <a:rPr lang="ru-RU" altLang="en-US"/>
              <a:pPr/>
              <a:t>‹#›</a:t>
            </a:fld>
            <a:endParaRPr lang="ru-RU" altLang="en-US"/>
          </a:p>
        </p:txBody>
      </p:sp>
    </p:spTree>
    <p:extLst>
      <p:ext uri="{BB962C8B-B14F-4D97-AF65-F5344CB8AC3E}">
        <p14:creationId xmlns:p14="http://schemas.microsoft.com/office/powerpoint/2010/main" val="1863831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046F1218-0346-439C-ADB5-9E75FCF0C885}" type="slidenum">
              <a:rPr lang="ru-RU" altLang="en-US"/>
              <a:pPr/>
              <a:t>‹#›</a:t>
            </a:fld>
            <a:endParaRPr lang="ru-RU" altLang="en-US"/>
          </a:p>
        </p:txBody>
      </p:sp>
    </p:spTree>
    <p:extLst>
      <p:ext uri="{BB962C8B-B14F-4D97-AF65-F5344CB8AC3E}">
        <p14:creationId xmlns:p14="http://schemas.microsoft.com/office/powerpoint/2010/main" val="18944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568690E5-CC3B-4DCB-A213-95F2F4CEE80C}" type="slidenum">
              <a:rPr lang="ru-RU" altLang="en-US"/>
              <a:pPr/>
              <a:t>‹#›</a:t>
            </a:fld>
            <a:endParaRPr lang="ru-RU" altLang="en-US"/>
          </a:p>
        </p:txBody>
      </p:sp>
    </p:spTree>
    <p:extLst>
      <p:ext uri="{BB962C8B-B14F-4D97-AF65-F5344CB8AC3E}">
        <p14:creationId xmlns:p14="http://schemas.microsoft.com/office/powerpoint/2010/main" val="2075446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3.png"/><Relationship Id="rId5" Type="http://schemas.openxmlformats.org/officeDocument/2006/relationships/slideLayout" Target="../slideLayouts/slideLayout19.xml"/><Relationship Id="rId10"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23.xml"/><Relationship Id="rId7"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3.png"/><Relationship Id="rId5" Type="http://schemas.openxmlformats.org/officeDocument/2006/relationships/slideLayout" Target="../slideLayouts/slideLayout25.xml"/><Relationship Id="rId10" Type="http://schemas.openxmlformats.org/officeDocument/2006/relationships/image" Target="../media/image2.png"/><Relationship Id="rId4" Type="http://schemas.openxmlformats.org/officeDocument/2006/relationships/slideLayout" Target="../slideLayouts/slideLayout2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Click to edit Master text styles</a:t>
            </a:r>
          </a:p>
          <a:p>
            <a:pPr lvl="1"/>
            <a:r>
              <a:rPr lang="ru-RU" altLang="en-US" smtClean="0"/>
              <a:t>Second level</a:t>
            </a:r>
          </a:p>
          <a:p>
            <a:pPr lvl="2"/>
            <a:r>
              <a:rPr lang="ru-RU" altLang="en-US" smtClean="0"/>
              <a:t>Third level</a:t>
            </a:r>
          </a:p>
          <a:p>
            <a:pPr lvl="3"/>
            <a:r>
              <a:rPr lang="ru-RU" altLang="en-US" smtClean="0"/>
              <a:t>Fourth level</a:t>
            </a:r>
          </a:p>
          <a:p>
            <a:pPr lvl="4"/>
            <a:r>
              <a:rPr lang="ru-RU"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Arial" panose="020B0604020202020204" pitchFamily="34" charset="0"/>
              </a:defRPr>
            </a:lvl1pPr>
          </a:lstStyle>
          <a:p>
            <a:fld id="{E875A1F4-FDD6-4D8C-80F0-1A7648F6181D}" type="slidenum">
              <a:rPr lang="ru-RU" altLang="en-US"/>
              <a:pPr/>
              <a:t>‹#›</a:t>
            </a:fld>
            <a:endParaRPr lang="ru-RU" alt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PP title footer.png"/>
          <p:cNvPicPr>
            <a:picLocks noChangeAspect="1"/>
          </p:cNvPicPr>
          <p:nvPr/>
        </p:nvPicPr>
        <p:blipFill>
          <a:blip r:embed="rId10" cstate="print"/>
          <a:stretch>
            <a:fillRect/>
          </a:stretch>
        </p:blipFill>
        <p:spPr>
          <a:xfrm>
            <a:off x="0" y="5885679"/>
            <a:ext cx="7810706" cy="981970"/>
          </a:xfrm>
          <a:prstGeom prst="rect">
            <a:avLst/>
          </a:prstGeom>
        </p:spPr>
      </p:pic>
      <p:sp>
        <p:nvSpPr>
          <p:cNvPr id="513160" name="Rectangle 136"/>
          <p:cNvSpPr>
            <a:spLocks noGrp="1" noChangeArrowheads="1"/>
          </p:cNvSpPr>
          <p:nvPr>
            <p:ph type="title"/>
            <p:custDataLst>
              <p:tags r:id="rId8"/>
            </p:custDataLst>
          </p:nvPr>
        </p:nvSpPr>
        <p:spPr bwMode="auto">
          <a:xfrm>
            <a:off x="592104" y="593725"/>
            <a:ext cx="7989189" cy="71596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endParaRPr lang="en-GB" dirty="0" smtClean="0"/>
          </a:p>
        </p:txBody>
      </p:sp>
      <p:sp>
        <p:nvSpPr>
          <p:cNvPr id="513164" name="Rectangle 140"/>
          <p:cNvSpPr>
            <a:spLocks noGrp="1" noChangeArrowheads="1"/>
          </p:cNvSpPr>
          <p:nvPr>
            <p:ph type="body" idx="1"/>
            <p:custDataLst>
              <p:tags r:id="rId9"/>
            </p:custDataLst>
          </p:nvPr>
        </p:nvSpPr>
        <p:spPr bwMode="auto">
          <a:xfrm>
            <a:off x="592103" y="1548245"/>
            <a:ext cx="7989189" cy="412922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smtClean="0"/>
              <a:t>Lorem</a:t>
            </a:r>
            <a:r>
              <a:rPr lang="en-GB" dirty="0" smtClean="0"/>
              <a:t> </a:t>
            </a:r>
            <a:r>
              <a:rPr lang="en-GB" dirty="0" err="1" smtClean="0"/>
              <a:t>ipsum</a:t>
            </a:r>
            <a:r>
              <a:rPr lang="en-GB" dirty="0" smtClean="0"/>
              <a:t> </a:t>
            </a:r>
            <a:r>
              <a:rPr lang="en-GB" dirty="0" err="1" smtClean="0"/>
              <a:t>dolor</a:t>
            </a:r>
            <a:r>
              <a:rPr lang="en-GB" dirty="0" smtClean="0"/>
              <a:t> sit</a:t>
            </a:r>
          </a:p>
          <a:p>
            <a:pPr lvl="1"/>
            <a:r>
              <a:rPr lang="nl-NL" dirty="0" smtClean="0"/>
              <a:t>Click</a:t>
            </a:r>
          </a:p>
          <a:p>
            <a:pPr lvl="5"/>
            <a:r>
              <a:rPr lang="nl-NL" dirty="0" smtClean="0"/>
              <a:t>Click</a:t>
            </a:r>
          </a:p>
        </p:txBody>
      </p:sp>
      <p:sp>
        <p:nvSpPr>
          <p:cNvPr id="13" name="Date Placeholder 3"/>
          <p:cNvSpPr>
            <a:spLocks noGrp="1"/>
          </p:cNvSpPr>
          <p:nvPr>
            <p:ph type="dt" sz="half" idx="2"/>
          </p:nvPr>
        </p:nvSpPr>
        <p:spPr>
          <a:xfrm>
            <a:off x="390532" y="6374145"/>
            <a:ext cx="1512277" cy="169863"/>
          </a:xfrm>
          <a:prstGeom prst="rect">
            <a:avLst/>
          </a:prstGeom>
        </p:spPr>
        <p:txBody>
          <a:bodyPr/>
          <a:lstStyle>
            <a:lvl1pPr>
              <a:defRPr sz="1200">
                <a:solidFill>
                  <a:srgbClr val="004B8D"/>
                </a:solidFill>
              </a:defRPr>
            </a:lvl1pPr>
          </a:lstStyle>
          <a:p>
            <a:pPr eaLnBrk="0" hangingPunct="0"/>
            <a:fld id="{C61203C2-C692-4B57-9775-3B914D446EC6}" type="datetime4">
              <a:rPr lang="en-GB" smtClean="0">
                <a:latin typeface="Arial"/>
                <a:ea typeface="+mn-ea"/>
              </a:rPr>
              <a:pPr eaLnBrk="0" hangingPunct="0"/>
              <a:t>29 February 2016</a:t>
            </a:fld>
            <a:endParaRPr lang="en-GB" dirty="0">
              <a:latin typeface="Arial"/>
              <a:ea typeface="+mn-ea"/>
            </a:endParaRPr>
          </a:p>
        </p:txBody>
      </p:sp>
      <p:sp>
        <p:nvSpPr>
          <p:cNvPr id="14" name="Footer Placeholder 5"/>
          <p:cNvSpPr>
            <a:spLocks noGrp="1"/>
          </p:cNvSpPr>
          <p:nvPr>
            <p:ph type="ftr" sz="quarter" idx="3"/>
          </p:nvPr>
        </p:nvSpPr>
        <p:spPr>
          <a:xfrm>
            <a:off x="1902808" y="6374143"/>
            <a:ext cx="2685087" cy="169864"/>
          </a:xfrm>
          <a:prstGeom prst="rect">
            <a:avLst/>
          </a:prstGeom>
        </p:spPr>
        <p:txBody>
          <a:bodyPr/>
          <a:lstStyle>
            <a:lvl1pPr>
              <a:defRPr sz="1200">
                <a:solidFill>
                  <a:srgbClr val="004B8D"/>
                </a:solidFill>
              </a:defRPr>
            </a:lvl1pPr>
          </a:lstStyle>
          <a:p>
            <a:pPr eaLnBrk="0" hangingPunct="0"/>
            <a:r>
              <a:rPr lang="en-GB" smtClean="0">
                <a:latin typeface="Arial"/>
                <a:ea typeface="+mn-ea"/>
              </a:rPr>
              <a:t>Folio content here</a:t>
            </a:r>
            <a:endParaRPr lang="en-GB" dirty="0">
              <a:latin typeface="Arial"/>
              <a:ea typeface="+mn-ea"/>
            </a:endParaRPr>
          </a:p>
        </p:txBody>
      </p:sp>
      <p:pic>
        <p:nvPicPr>
          <p:cNvPr id="9" name="Picture 8" descr="IB Trilingual 3col Hztl.png"/>
          <p:cNvPicPr>
            <a:picLocks noChangeAspect="1"/>
          </p:cNvPicPr>
          <p:nvPr/>
        </p:nvPicPr>
        <p:blipFill>
          <a:blip r:embed="rId11" cstate="print"/>
          <a:stretch>
            <a:fillRect/>
          </a:stretch>
        </p:blipFill>
        <p:spPr>
          <a:xfrm>
            <a:off x="7200759" y="6015394"/>
            <a:ext cx="1597838" cy="480968"/>
          </a:xfrm>
          <a:prstGeom prst="rect">
            <a:avLst/>
          </a:prstGeom>
        </p:spPr>
      </p:pic>
    </p:spTree>
    <p:extLst>
      <p:ext uri="{BB962C8B-B14F-4D97-AF65-F5344CB8AC3E}">
        <p14:creationId xmlns:p14="http://schemas.microsoft.com/office/powerpoint/2010/main" val="62891067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Lst>
  <p:hf hdr="0" ftr="0"/>
  <p:txStyles>
    <p:titleStyle>
      <a:lvl1pPr algn="l" rtl="0" eaLnBrk="1" fontAlgn="base" hangingPunct="1">
        <a:spcBef>
          <a:spcPct val="0"/>
        </a:spcBef>
        <a:spcAft>
          <a:spcPct val="0"/>
        </a:spcAft>
        <a:defRPr sz="3000" b="1">
          <a:solidFill>
            <a:srgbClr val="1AB7EA"/>
          </a:solidFill>
          <a:latin typeface="Arial Black" pitchFamily="34" charset="0"/>
          <a:ea typeface="+mj-ea"/>
          <a:cs typeface="+mj-cs"/>
        </a:defRPr>
      </a:lvl1pPr>
      <a:lvl2pPr algn="l" rtl="0" eaLnBrk="1" fontAlgn="base" hangingPunct="1">
        <a:spcBef>
          <a:spcPct val="0"/>
        </a:spcBef>
        <a:spcAft>
          <a:spcPct val="0"/>
        </a:spcAft>
        <a:defRPr sz="2400" b="1">
          <a:solidFill>
            <a:schemeClr val="tx1"/>
          </a:solidFill>
          <a:latin typeface="Book Antiqua" pitchFamily="18" charset="0"/>
        </a:defRPr>
      </a:lvl2pPr>
      <a:lvl3pPr algn="l" rtl="0" eaLnBrk="1" fontAlgn="base" hangingPunct="1">
        <a:spcBef>
          <a:spcPct val="0"/>
        </a:spcBef>
        <a:spcAft>
          <a:spcPct val="0"/>
        </a:spcAft>
        <a:defRPr sz="2400" b="1">
          <a:solidFill>
            <a:schemeClr val="tx1"/>
          </a:solidFill>
          <a:latin typeface="Book Antiqua" pitchFamily="18" charset="0"/>
        </a:defRPr>
      </a:lvl3pPr>
      <a:lvl4pPr algn="l" rtl="0" eaLnBrk="1" fontAlgn="base" hangingPunct="1">
        <a:spcBef>
          <a:spcPct val="0"/>
        </a:spcBef>
        <a:spcAft>
          <a:spcPct val="0"/>
        </a:spcAft>
        <a:defRPr sz="2400" b="1">
          <a:solidFill>
            <a:schemeClr val="tx1"/>
          </a:solidFill>
          <a:latin typeface="Book Antiqua" pitchFamily="18" charset="0"/>
        </a:defRPr>
      </a:lvl4pPr>
      <a:lvl5pPr algn="l" rtl="0" eaLnBrk="1" fontAlgn="base" hangingPunct="1">
        <a:spcBef>
          <a:spcPct val="0"/>
        </a:spcBef>
        <a:spcAft>
          <a:spcPct val="0"/>
        </a:spcAft>
        <a:defRPr sz="2400" b="1">
          <a:solidFill>
            <a:schemeClr val="tx1"/>
          </a:solidFill>
          <a:latin typeface="Book Antiqua" pitchFamily="18" charset="0"/>
        </a:defRPr>
      </a:lvl5pPr>
      <a:lvl6pPr marL="457200" algn="l" rtl="0" eaLnBrk="1" fontAlgn="base" hangingPunct="1">
        <a:spcBef>
          <a:spcPct val="0"/>
        </a:spcBef>
        <a:spcAft>
          <a:spcPct val="0"/>
        </a:spcAft>
        <a:defRPr sz="2400" b="1">
          <a:solidFill>
            <a:schemeClr val="tx1"/>
          </a:solidFill>
          <a:latin typeface="Book Antiqua" pitchFamily="18" charset="0"/>
        </a:defRPr>
      </a:lvl6pPr>
      <a:lvl7pPr marL="914400" algn="l" rtl="0" eaLnBrk="1" fontAlgn="base" hangingPunct="1">
        <a:spcBef>
          <a:spcPct val="0"/>
        </a:spcBef>
        <a:spcAft>
          <a:spcPct val="0"/>
        </a:spcAft>
        <a:defRPr sz="2400" b="1">
          <a:solidFill>
            <a:schemeClr val="tx1"/>
          </a:solidFill>
          <a:latin typeface="Book Antiqua" pitchFamily="18" charset="0"/>
        </a:defRPr>
      </a:lvl7pPr>
      <a:lvl8pPr marL="1371600" algn="l" rtl="0" eaLnBrk="1" fontAlgn="base" hangingPunct="1">
        <a:spcBef>
          <a:spcPct val="0"/>
        </a:spcBef>
        <a:spcAft>
          <a:spcPct val="0"/>
        </a:spcAft>
        <a:defRPr sz="2400" b="1">
          <a:solidFill>
            <a:schemeClr val="tx1"/>
          </a:solidFill>
          <a:latin typeface="Book Antiqua" pitchFamily="18" charset="0"/>
        </a:defRPr>
      </a:lvl8pPr>
      <a:lvl9pPr marL="1828800" algn="l" rtl="0" eaLnBrk="1" fontAlgn="base" hangingPunct="1">
        <a:spcBef>
          <a:spcPct val="0"/>
        </a:spcBef>
        <a:spcAft>
          <a:spcPct val="0"/>
        </a:spcAft>
        <a:defRPr sz="2400" b="1">
          <a:solidFill>
            <a:schemeClr val="tx1"/>
          </a:solidFill>
          <a:latin typeface="Book Antiqua" pitchFamily="18" charset="0"/>
        </a:defRPr>
      </a:lvl9pPr>
    </p:titleStyle>
    <p:bodyStyle>
      <a:lvl1pPr marL="355600" indent="-355600" algn="l" rtl="0" eaLnBrk="1" fontAlgn="base" hangingPunct="1">
        <a:spcBef>
          <a:spcPct val="100000"/>
        </a:spcBef>
        <a:spcAft>
          <a:spcPct val="0"/>
        </a:spcAft>
        <a:buClr>
          <a:srgbClr val="004B8D"/>
        </a:buClr>
        <a:buFont typeface="Arial" pitchFamily="34" charset="0"/>
        <a:buChar char="•"/>
        <a:defRPr sz="2600">
          <a:solidFill>
            <a:srgbClr val="004B8D"/>
          </a:solidFill>
          <a:latin typeface="+mn-lt"/>
          <a:ea typeface="+mn-ea"/>
          <a:cs typeface="+mn-cs"/>
        </a:defRPr>
      </a:lvl1pPr>
      <a:lvl2pPr marL="720000" indent="-360000" algn="l" rtl="0" eaLnBrk="1" fontAlgn="base" hangingPunct="1">
        <a:lnSpc>
          <a:spcPct val="100000"/>
        </a:lnSpc>
        <a:spcBef>
          <a:spcPts val="0"/>
        </a:spcBef>
        <a:spcAft>
          <a:spcPct val="0"/>
        </a:spcAft>
        <a:buClr>
          <a:srgbClr val="004B8D"/>
        </a:buClr>
        <a:buFont typeface="Arial" pitchFamily="34" charset="0"/>
        <a:buChar char="•"/>
        <a:defRPr lang="nl-NL" sz="2200" dirty="0" smtClean="0">
          <a:solidFill>
            <a:srgbClr val="004B8D"/>
          </a:solidFill>
          <a:latin typeface="+mn-lt"/>
        </a:defRPr>
      </a:lvl2pPr>
      <a:lvl3pPr marL="2278063" indent="11113" algn="l" rtl="0" eaLnBrk="1" fontAlgn="base" hangingPunct="1">
        <a:lnSpc>
          <a:spcPct val="90000"/>
        </a:lnSpc>
        <a:spcBef>
          <a:spcPct val="40000"/>
        </a:spcBef>
        <a:spcAft>
          <a:spcPct val="0"/>
        </a:spcAft>
        <a:buClr>
          <a:srgbClr val="0B1F65"/>
        </a:buClr>
        <a:buFont typeface="Arial" pitchFamily="34" charset="0"/>
        <a:buChar char="•"/>
        <a:defRPr sz="1600">
          <a:solidFill>
            <a:srgbClr val="004B8D"/>
          </a:solidFill>
          <a:latin typeface="Arial" pitchFamily="34" charset="0"/>
          <a:cs typeface="Arial" pitchFamily="34" charset="0"/>
        </a:defRPr>
      </a:lvl3pPr>
      <a:lvl4pPr marL="2403475" algn="l" rtl="0" eaLnBrk="1" fontAlgn="base" hangingPunct="1">
        <a:lnSpc>
          <a:spcPct val="90000"/>
        </a:lnSpc>
        <a:spcBef>
          <a:spcPct val="40000"/>
        </a:spcBef>
        <a:spcAft>
          <a:spcPct val="0"/>
        </a:spcAft>
        <a:buClr>
          <a:srgbClr val="0B1F65"/>
        </a:buClr>
        <a:defRPr sz="1600">
          <a:solidFill>
            <a:schemeClr val="tx1"/>
          </a:solidFill>
          <a:latin typeface="+mj-lt"/>
        </a:defRPr>
      </a:lvl4pPr>
      <a:lvl5pPr marL="25177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defRPr>
      </a:lvl5pPr>
      <a:lvl6pPr marL="1080000" indent="-360000" algn="l" rtl="0" eaLnBrk="1" fontAlgn="base" hangingPunct="1">
        <a:lnSpc>
          <a:spcPct val="100000"/>
        </a:lnSpc>
        <a:spcBef>
          <a:spcPct val="0"/>
        </a:spcBef>
        <a:spcAft>
          <a:spcPts val="0"/>
        </a:spcAft>
        <a:buClr>
          <a:srgbClr val="004B8D"/>
        </a:buClr>
        <a:buSzPct val="100000"/>
        <a:buFont typeface="Arial" pitchFamily="34" charset="0"/>
        <a:buChar char="•"/>
        <a:defRPr lang="en-GB" sz="1800" dirty="0" smtClean="0">
          <a:solidFill>
            <a:srgbClr val="004B8D"/>
          </a:solidFill>
          <a:latin typeface="+mn-lt"/>
        </a:defRPr>
      </a:lvl6pPr>
      <a:lvl7pPr marL="34321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defRPr>
      </a:lvl7pPr>
      <a:lvl8pPr marL="38893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defRPr>
      </a:lvl8pPr>
      <a:lvl9pPr marL="43465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PP title footer.png"/>
          <p:cNvPicPr>
            <a:picLocks noChangeAspect="1"/>
          </p:cNvPicPr>
          <p:nvPr/>
        </p:nvPicPr>
        <p:blipFill>
          <a:blip r:embed="rId10" cstate="print"/>
          <a:stretch>
            <a:fillRect/>
          </a:stretch>
        </p:blipFill>
        <p:spPr>
          <a:xfrm>
            <a:off x="0" y="5885679"/>
            <a:ext cx="7810706" cy="981970"/>
          </a:xfrm>
          <a:prstGeom prst="rect">
            <a:avLst/>
          </a:prstGeom>
        </p:spPr>
      </p:pic>
      <p:sp>
        <p:nvSpPr>
          <p:cNvPr id="513160" name="Rectangle 136"/>
          <p:cNvSpPr>
            <a:spLocks noGrp="1" noChangeArrowheads="1"/>
          </p:cNvSpPr>
          <p:nvPr>
            <p:ph type="title"/>
            <p:custDataLst>
              <p:tags r:id="rId8"/>
            </p:custDataLst>
          </p:nvPr>
        </p:nvSpPr>
        <p:spPr bwMode="auto">
          <a:xfrm>
            <a:off x="592104" y="593725"/>
            <a:ext cx="7989189" cy="71596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endParaRPr lang="en-GB" dirty="0" smtClean="0"/>
          </a:p>
        </p:txBody>
      </p:sp>
      <p:sp>
        <p:nvSpPr>
          <p:cNvPr id="513164" name="Rectangle 140"/>
          <p:cNvSpPr>
            <a:spLocks noGrp="1" noChangeArrowheads="1"/>
          </p:cNvSpPr>
          <p:nvPr>
            <p:ph type="body" idx="1"/>
            <p:custDataLst>
              <p:tags r:id="rId9"/>
            </p:custDataLst>
          </p:nvPr>
        </p:nvSpPr>
        <p:spPr bwMode="auto">
          <a:xfrm>
            <a:off x="592103" y="1548245"/>
            <a:ext cx="7989189" cy="412922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smtClean="0"/>
              <a:t>Lorem</a:t>
            </a:r>
            <a:r>
              <a:rPr lang="en-GB" dirty="0" smtClean="0"/>
              <a:t> </a:t>
            </a:r>
            <a:r>
              <a:rPr lang="en-GB" dirty="0" err="1" smtClean="0"/>
              <a:t>ipsum</a:t>
            </a:r>
            <a:r>
              <a:rPr lang="en-GB" dirty="0" smtClean="0"/>
              <a:t> </a:t>
            </a:r>
            <a:r>
              <a:rPr lang="en-GB" dirty="0" err="1" smtClean="0"/>
              <a:t>dolor</a:t>
            </a:r>
            <a:r>
              <a:rPr lang="en-GB" dirty="0" smtClean="0"/>
              <a:t> sit</a:t>
            </a:r>
          </a:p>
          <a:p>
            <a:pPr lvl="1"/>
            <a:r>
              <a:rPr lang="nl-NL" dirty="0" smtClean="0"/>
              <a:t>Click</a:t>
            </a:r>
          </a:p>
          <a:p>
            <a:pPr lvl="5"/>
            <a:r>
              <a:rPr lang="nl-NL" dirty="0" smtClean="0"/>
              <a:t>Click</a:t>
            </a:r>
          </a:p>
        </p:txBody>
      </p:sp>
      <p:sp>
        <p:nvSpPr>
          <p:cNvPr id="13" name="Date Placeholder 3"/>
          <p:cNvSpPr>
            <a:spLocks noGrp="1"/>
          </p:cNvSpPr>
          <p:nvPr>
            <p:ph type="dt" sz="half" idx="2"/>
          </p:nvPr>
        </p:nvSpPr>
        <p:spPr>
          <a:xfrm>
            <a:off x="390532" y="6374145"/>
            <a:ext cx="1512277" cy="169863"/>
          </a:xfrm>
          <a:prstGeom prst="rect">
            <a:avLst/>
          </a:prstGeom>
        </p:spPr>
        <p:txBody>
          <a:bodyPr/>
          <a:lstStyle>
            <a:lvl1pPr>
              <a:defRPr sz="1200">
                <a:solidFill>
                  <a:srgbClr val="004B8D"/>
                </a:solidFill>
              </a:defRPr>
            </a:lvl1pPr>
          </a:lstStyle>
          <a:p>
            <a:pPr eaLnBrk="0" hangingPunct="0"/>
            <a:fld id="{C61203C2-C692-4B57-9775-3B914D446EC6}" type="datetime4">
              <a:rPr lang="en-GB" smtClean="0">
                <a:latin typeface="Arial"/>
                <a:ea typeface="+mn-ea"/>
              </a:rPr>
              <a:pPr eaLnBrk="0" hangingPunct="0"/>
              <a:t>29 February 2016</a:t>
            </a:fld>
            <a:endParaRPr lang="en-GB" dirty="0">
              <a:latin typeface="Arial"/>
              <a:ea typeface="+mn-ea"/>
            </a:endParaRPr>
          </a:p>
        </p:txBody>
      </p:sp>
      <p:sp>
        <p:nvSpPr>
          <p:cNvPr id="14" name="Footer Placeholder 5"/>
          <p:cNvSpPr>
            <a:spLocks noGrp="1"/>
          </p:cNvSpPr>
          <p:nvPr>
            <p:ph type="ftr" sz="quarter" idx="3"/>
          </p:nvPr>
        </p:nvSpPr>
        <p:spPr>
          <a:xfrm>
            <a:off x="1902808" y="6374143"/>
            <a:ext cx="2685087" cy="169864"/>
          </a:xfrm>
          <a:prstGeom prst="rect">
            <a:avLst/>
          </a:prstGeom>
        </p:spPr>
        <p:txBody>
          <a:bodyPr/>
          <a:lstStyle>
            <a:lvl1pPr>
              <a:defRPr sz="1200">
                <a:solidFill>
                  <a:srgbClr val="004B8D"/>
                </a:solidFill>
              </a:defRPr>
            </a:lvl1pPr>
          </a:lstStyle>
          <a:p>
            <a:pPr eaLnBrk="0" hangingPunct="0"/>
            <a:r>
              <a:rPr lang="en-GB" smtClean="0">
                <a:latin typeface="Arial"/>
                <a:ea typeface="+mn-ea"/>
              </a:rPr>
              <a:t>Folio content here</a:t>
            </a:r>
            <a:endParaRPr lang="en-GB" dirty="0">
              <a:latin typeface="Arial"/>
              <a:ea typeface="+mn-ea"/>
            </a:endParaRPr>
          </a:p>
        </p:txBody>
      </p:sp>
      <p:pic>
        <p:nvPicPr>
          <p:cNvPr id="9" name="Picture 8" descr="IB Trilingual 3col Hztl.png"/>
          <p:cNvPicPr>
            <a:picLocks noChangeAspect="1"/>
          </p:cNvPicPr>
          <p:nvPr/>
        </p:nvPicPr>
        <p:blipFill>
          <a:blip r:embed="rId11" cstate="print"/>
          <a:stretch>
            <a:fillRect/>
          </a:stretch>
        </p:blipFill>
        <p:spPr>
          <a:xfrm>
            <a:off x="7200759" y="6015394"/>
            <a:ext cx="1597838" cy="480968"/>
          </a:xfrm>
          <a:prstGeom prst="rect">
            <a:avLst/>
          </a:prstGeom>
        </p:spPr>
      </p:pic>
    </p:spTree>
    <p:extLst>
      <p:ext uri="{BB962C8B-B14F-4D97-AF65-F5344CB8AC3E}">
        <p14:creationId xmlns:p14="http://schemas.microsoft.com/office/powerpoint/2010/main" val="191295041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Lst>
  <p:hf hdr="0" ftr="0"/>
  <p:txStyles>
    <p:titleStyle>
      <a:lvl1pPr algn="l" rtl="0" eaLnBrk="1" fontAlgn="base" hangingPunct="1">
        <a:spcBef>
          <a:spcPct val="0"/>
        </a:spcBef>
        <a:spcAft>
          <a:spcPct val="0"/>
        </a:spcAft>
        <a:defRPr sz="3000" b="1">
          <a:solidFill>
            <a:srgbClr val="1AB7EA"/>
          </a:solidFill>
          <a:latin typeface="Arial Black" pitchFamily="34" charset="0"/>
          <a:ea typeface="+mj-ea"/>
          <a:cs typeface="+mj-cs"/>
        </a:defRPr>
      </a:lvl1pPr>
      <a:lvl2pPr algn="l" rtl="0" eaLnBrk="1" fontAlgn="base" hangingPunct="1">
        <a:spcBef>
          <a:spcPct val="0"/>
        </a:spcBef>
        <a:spcAft>
          <a:spcPct val="0"/>
        </a:spcAft>
        <a:defRPr sz="2400" b="1">
          <a:solidFill>
            <a:schemeClr val="tx1"/>
          </a:solidFill>
          <a:latin typeface="Book Antiqua" pitchFamily="18" charset="0"/>
        </a:defRPr>
      </a:lvl2pPr>
      <a:lvl3pPr algn="l" rtl="0" eaLnBrk="1" fontAlgn="base" hangingPunct="1">
        <a:spcBef>
          <a:spcPct val="0"/>
        </a:spcBef>
        <a:spcAft>
          <a:spcPct val="0"/>
        </a:spcAft>
        <a:defRPr sz="2400" b="1">
          <a:solidFill>
            <a:schemeClr val="tx1"/>
          </a:solidFill>
          <a:latin typeface="Book Antiqua" pitchFamily="18" charset="0"/>
        </a:defRPr>
      </a:lvl3pPr>
      <a:lvl4pPr algn="l" rtl="0" eaLnBrk="1" fontAlgn="base" hangingPunct="1">
        <a:spcBef>
          <a:spcPct val="0"/>
        </a:spcBef>
        <a:spcAft>
          <a:spcPct val="0"/>
        </a:spcAft>
        <a:defRPr sz="2400" b="1">
          <a:solidFill>
            <a:schemeClr val="tx1"/>
          </a:solidFill>
          <a:latin typeface="Book Antiqua" pitchFamily="18" charset="0"/>
        </a:defRPr>
      </a:lvl4pPr>
      <a:lvl5pPr algn="l" rtl="0" eaLnBrk="1" fontAlgn="base" hangingPunct="1">
        <a:spcBef>
          <a:spcPct val="0"/>
        </a:spcBef>
        <a:spcAft>
          <a:spcPct val="0"/>
        </a:spcAft>
        <a:defRPr sz="2400" b="1">
          <a:solidFill>
            <a:schemeClr val="tx1"/>
          </a:solidFill>
          <a:latin typeface="Book Antiqua" pitchFamily="18" charset="0"/>
        </a:defRPr>
      </a:lvl5pPr>
      <a:lvl6pPr marL="457200" algn="l" rtl="0" eaLnBrk="1" fontAlgn="base" hangingPunct="1">
        <a:spcBef>
          <a:spcPct val="0"/>
        </a:spcBef>
        <a:spcAft>
          <a:spcPct val="0"/>
        </a:spcAft>
        <a:defRPr sz="2400" b="1">
          <a:solidFill>
            <a:schemeClr val="tx1"/>
          </a:solidFill>
          <a:latin typeface="Book Antiqua" pitchFamily="18" charset="0"/>
        </a:defRPr>
      </a:lvl6pPr>
      <a:lvl7pPr marL="914400" algn="l" rtl="0" eaLnBrk="1" fontAlgn="base" hangingPunct="1">
        <a:spcBef>
          <a:spcPct val="0"/>
        </a:spcBef>
        <a:spcAft>
          <a:spcPct val="0"/>
        </a:spcAft>
        <a:defRPr sz="2400" b="1">
          <a:solidFill>
            <a:schemeClr val="tx1"/>
          </a:solidFill>
          <a:latin typeface="Book Antiqua" pitchFamily="18" charset="0"/>
        </a:defRPr>
      </a:lvl7pPr>
      <a:lvl8pPr marL="1371600" algn="l" rtl="0" eaLnBrk="1" fontAlgn="base" hangingPunct="1">
        <a:spcBef>
          <a:spcPct val="0"/>
        </a:spcBef>
        <a:spcAft>
          <a:spcPct val="0"/>
        </a:spcAft>
        <a:defRPr sz="2400" b="1">
          <a:solidFill>
            <a:schemeClr val="tx1"/>
          </a:solidFill>
          <a:latin typeface="Book Antiqua" pitchFamily="18" charset="0"/>
        </a:defRPr>
      </a:lvl8pPr>
      <a:lvl9pPr marL="1828800" algn="l" rtl="0" eaLnBrk="1" fontAlgn="base" hangingPunct="1">
        <a:spcBef>
          <a:spcPct val="0"/>
        </a:spcBef>
        <a:spcAft>
          <a:spcPct val="0"/>
        </a:spcAft>
        <a:defRPr sz="2400" b="1">
          <a:solidFill>
            <a:schemeClr val="tx1"/>
          </a:solidFill>
          <a:latin typeface="Book Antiqua" pitchFamily="18" charset="0"/>
        </a:defRPr>
      </a:lvl9pPr>
    </p:titleStyle>
    <p:bodyStyle>
      <a:lvl1pPr marL="355600" indent="-355600" algn="l" rtl="0" eaLnBrk="1" fontAlgn="base" hangingPunct="1">
        <a:spcBef>
          <a:spcPct val="100000"/>
        </a:spcBef>
        <a:spcAft>
          <a:spcPct val="0"/>
        </a:spcAft>
        <a:buClr>
          <a:srgbClr val="004B8D"/>
        </a:buClr>
        <a:buFont typeface="Arial" pitchFamily="34" charset="0"/>
        <a:buChar char="•"/>
        <a:defRPr sz="2600">
          <a:solidFill>
            <a:srgbClr val="004B8D"/>
          </a:solidFill>
          <a:latin typeface="+mn-lt"/>
          <a:ea typeface="+mn-ea"/>
          <a:cs typeface="+mn-cs"/>
        </a:defRPr>
      </a:lvl1pPr>
      <a:lvl2pPr marL="720000" indent="-360000" algn="l" rtl="0" eaLnBrk="1" fontAlgn="base" hangingPunct="1">
        <a:lnSpc>
          <a:spcPct val="100000"/>
        </a:lnSpc>
        <a:spcBef>
          <a:spcPts val="0"/>
        </a:spcBef>
        <a:spcAft>
          <a:spcPct val="0"/>
        </a:spcAft>
        <a:buClr>
          <a:srgbClr val="004B8D"/>
        </a:buClr>
        <a:buFont typeface="Arial" pitchFamily="34" charset="0"/>
        <a:buChar char="•"/>
        <a:defRPr lang="nl-NL" sz="2200" dirty="0" smtClean="0">
          <a:solidFill>
            <a:srgbClr val="004B8D"/>
          </a:solidFill>
          <a:latin typeface="+mn-lt"/>
        </a:defRPr>
      </a:lvl2pPr>
      <a:lvl3pPr marL="2278063" indent="11113" algn="l" rtl="0" eaLnBrk="1" fontAlgn="base" hangingPunct="1">
        <a:lnSpc>
          <a:spcPct val="90000"/>
        </a:lnSpc>
        <a:spcBef>
          <a:spcPct val="40000"/>
        </a:spcBef>
        <a:spcAft>
          <a:spcPct val="0"/>
        </a:spcAft>
        <a:buClr>
          <a:srgbClr val="0B1F65"/>
        </a:buClr>
        <a:buFont typeface="Arial" pitchFamily="34" charset="0"/>
        <a:buChar char="•"/>
        <a:defRPr sz="1600">
          <a:solidFill>
            <a:srgbClr val="004B8D"/>
          </a:solidFill>
          <a:latin typeface="Arial" pitchFamily="34" charset="0"/>
          <a:cs typeface="Arial" pitchFamily="34" charset="0"/>
        </a:defRPr>
      </a:lvl3pPr>
      <a:lvl4pPr marL="2403475" algn="l" rtl="0" eaLnBrk="1" fontAlgn="base" hangingPunct="1">
        <a:lnSpc>
          <a:spcPct val="90000"/>
        </a:lnSpc>
        <a:spcBef>
          <a:spcPct val="40000"/>
        </a:spcBef>
        <a:spcAft>
          <a:spcPct val="0"/>
        </a:spcAft>
        <a:buClr>
          <a:srgbClr val="0B1F65"/>
        </a:buClr>
        <a:defRPr sz="1600">
          <a:solidFill>
            <a:schemeClr val="tx1"/>
          </a:solidFill>
          <a:latin typeface="+mj-lt"/>
        </a:defRPr>
      </a:lvl4pPr>
      <a:lvl5pPr marL="25177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defRPr>
      </a:lvl5pPr>
      <a:lvl6pPr marL="1080000" indent="-360000" algn="l" rtl="0" eaLnBrk="1" fontAlgn="base" hangingPunct="1">
        <a:lnSpc>
          <a:spcPct val="100000"/>
        </a:lnSpc>
        <a:spcBef>
          <a:spcPct val="0"/>
        </a:spcBef>
        <a:spcAft>
          <a:spcPts val="0"/>
        </a:spcAft>
        <a:buClr>
          <a:srgbClr val="004B8D"/>
        </a:buClr>
        <a:buSzPct val="100000"/>
        <a:buFont typeface="Arial" pitchFamily="34" charset="0"/>
        <a:buChar char="•"/>
        <a:defRPr lang="en-GB" sz="1800" dirty="0" smtClean="0">
          <a:solidFill>
            <a:srgbClr val="004B8D"/>
          </a:solidFill>
          <a:latin typeface="+mn-lt"/>
        </a:defRPr>
      </a:lvl6pPr>
      <a:lvl7pPr marL="34321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defRPr>
      </a:lvl7pPr>
      <a:lvl8pPr marL="38893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defRPr>
      </a:lvl8pPr>
      <a:lvl9pPr marL="43465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2.pn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ibo.org/programmes/profile/documents/Learnerprofileguide.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ibo.org/genera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descr="@plakat A3+print1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FFFFF"/>
            </a:gs>
          </a:gsLst>
          <a:lin ang="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23850" y="481013"/>
            <a:ext cx="7989888" cy="715962"/>
          </a:xfrm>
        </p:spPr>
        <p:txBody>
          <a:bodyPr>
            <a:normAutofit fontScale="90000"/>
          </a:bodyPr>
          <a:lstStyle/>
          <a:p>
            <a:pPr>
              <a:defRPr/>
            </a:pPr>
            <a:r>
              <a:rPr>
                <a:ea typeface="+mj-ea"/>
                <a:cs typeface="+mj-cs"/>
              </a:rPr>
              <a:t>The IB is more than an international </a:t>
            </a:r>
            <a:r>
              <a:rPr smtClean="0">
                <a:ea typeface="+mj-ea"/>
                <a:cs typeface="+mj-cs"/>
              </a:rPr>
              <a:t>education..</a:t>
            </a:r>
            <a:r>
              <a:rPr>
                <a:ea typeface="+mj-ea"/>
                <a:cs typeface="+mj-cs"/>
              </a:rPr>
              <a:t>.</a:t>
            </a:r>
          </a:p>
        </p:txBody>
      </p:sp>
      <p:sp>
        <p:nvSpPr>
          <p:cNvPr id="5" name="Rectangle 4"/>
          <p:cNvSpPr>
            <a:spLocks noChangeArrowheads="1"/>
          </p:cNvSpPr>
          <p:nvPr/>
        </p:nvSpPr>
        <p:spPr bwMode="auto">
          <a:xfrm>
            <a:off x="2627313" y="1268413"/>
            <a:ext cx="4383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3" tIns="45712" rIns="91423" bIns="45712">
            <a:spAutoFit/>
          </a:bodyPr>
          <a:lstStyle>
            <a:lvl1pPr eaLnBrk="0" hangingPunct="0">
              <a:defRPr sz="2400">
                <a:solidFill>
                  <a:schemeClr val="tx1"/>
                </a:solidFill>
                <a:latin typeface="Arial" panose="020B0604020202020204" pitchFamily="34" charset="0"/>
                <a:ea typeface="ＭＳ Ｐゴシック" pitchFamily="1" charset="-128"/>
              </a:defRPr>
            </a:lvl1pPr>
            <a:lvl2pPr marL="742950" indent="-285750" eaLnBrk="0" hangingPunct="0">
              <a:defRPr sz="2400">
                <a:solidFill>
                  <a:schemeClr val="tx1"/>
                </a:solidFill>
                <a:latin typeface="Arial" panose="020B0604020202020204" pitchFamily="34" charset="0"/>
                <a:ea typeface="ＭＳ Ｐゴシック" pitchFamily="1" charset="-128"/>
              </a:defRPr>
            </a:lvl2pPr>
            <a:lvl3pPr marL="1143000" indent="-228600" eaLnBrk="0" hangingPunct="0">
              <a:defRPr sz="2400">
                <a:solidFill>
                  <a:schemeClr val="tx1"/>
                </a:solidFill>
                <a:latin typeface="Arial" panose="020B0604020202020204" pitchFamily="34" charset="0"/>
                <a:ea typeface="ＭＳ Ｐゴシック" pitchFamily="1" charset="-128"/>
              </a:defRPr>
            </a:lvl3pPr>
            <a:lvl4pPr marL="1600200" indent="-228600" eaLnBrk="0" hangingPunct="0">
              <a:defRPr sz="2400">
                <a:solidFill>
                  <a:schemeClr val="tx1"/>
                </a:solidFill>
                <a:latin typeface="Arial" panose="020B0604020202020204" pitchFamily="34" charset="0"/>
                <a:ea typeface="ＭＳ Ｐゴシック" pitchFamily="1" charset="-128"/>
              </a:defRPr>
            </a:lvl4pPr>
            <a:lvl5pPr marL="2057400" indent="-228600" eaLnBrk="0" hangingPunct="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eaLnBrk="1" hangingPunct="1"/>
            <a:r>
              <a:rPr lang="en-US" altLang="en-US" sz="2800" i="1">
                <a:solidFill>
                  <a:srgbClr val="1AB7EA"/>
                </a:solidFill>
              </a:rPr>
              <a:t>… motivated by a mission</a:t>
            </a:r>
            <a:endParaRPr lang="en-GB" altLang="en-US" sz="2800" i="1">
              <a:solidFill>
                <a:srgbClr val="1AB7EA"/>
              </a:solidFill>
            </a:endParaRPr>
          </a:p>
        </p:txBody>
      </p:sp>
      <p:pic>
        <p:nvPicPr>
          <p:cNvPr id="34820" name="Picture 1"/>
          <p:cNvPicPr>
            <a:picLocks noChangeAspect="1" noChangeArrowheads="1"/>
          </p:cNvPicPr>
          <p:nvPr/>
        </p:nvPicPr>
        <p:blipFill>
          <a:blip r:embed="rId3">
            <a:extLst>
              <a:ext uri="{28A0092B-C50C-407E-A947-70E740481C1C}">
                <a14:useLocalDpi xmlns:a14="http://schemas.microsoft.com/office/drawing/2010/main" val="0"/>
              </a:ext>
            </a:extLst>
          </a:blip>
          <a:srcRect r="7732"/>
          <a:stretch>
            <a:fillRect/>
          </a:stretch>
        </p:blipFill>
        <p:spPr bwMode="auto">
          <a:xfrm>
            <a:off x="6588125" y="2420938"/>
            <a:ext cx="2555875"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Placeholder 6"/>
          <p:cNvSpPr>
            <a:spLocks noGrp="1"/>
          </p:cNvSpPr>
          <p:nvPr>
            <p:ph type="body" sz="quarter" idx="13"/>
          </p:nvPr>
        </p:nvSpPr>
        <p:spPr>
          <a:xfrm>
            <a:off x="592138" y="2060575"/>
            <a:ext cx="5995987" cy="3529013"/>
          </a:xfrm>
        </p:spPr>
        <p:txBody>
          <a:bodyPr/>
          <a:lstStyle/>
          <a:p>
            <a:pPr marL="1588" indent="-1588">
              <a:lnSpc>
                <a:spcPct val="110000"/>
              </a:lnSpc>
              <a:spcAft>
                <a:spcPts val="1200"/>
              </a:spcAft>
              <a:buFontTx/>
              <a:buNone/>
            </a:pPr>
            <a:r>
              <a:rPr lang="en-US" altLang="en-US" sz="1600" smtClean="0">
                <a:solidFill>
                  <a:srgbClr val="0070C0"/>
                </a:solidFill>
                <a:ea typeface="ＭＳ Ｐゴシック" pitchFamily="1" charset="-128"/>
                <a:cs typeface="Arial" panose="020B0604020202020204" pitchFamily="34" charset="0"/>
              </a:rPr>
              <a:t>The International Baccalaureate aims to develop </a:t>
            </a:r>
            <a:r>
              <a:rPr lang="en-US" altLang="en-US" sz="1600" b="1" smtClean="0">
                <a:solidFill>
                  <a:srgbClr val="0070C0"/>
                </a:solidFill>
                <a:ea typeface="ＭＳ Ｐゴシック" pitchFamily="1" charset="-128"/>
                <a:cs typeface="Arial" panose="020B0604020202020204" pitchFamily="34" charset="0"/>
              </a:rPr>
              <a:t>inquiring, knowledgeable and caring young people </a:t>
            </a:r>
            <a:r>
              <a:rPr lang="en-US" altLang="en-US" sz="1600" smtClean="0">
                <a:solidFill>
                  <a:srgbClr val="0070C0"/>
                </a:solidFill>
                <a:ea typeface="ＭＳ Ｐゴシック" pitchFamily="1" charset="-128"/>
                <a:cs typeface="Arial" panose="020B0604020202020204" pitchFamily="34" charset="0"/>
              </a:rPr>
              <a:t>who help </a:t>
            </a:r>
            <a:r>
              <a:rPr lang="en-US" altLang="en-US" sz="1600" b="1" smtClean="0">
                <a:solidFill>
                  <a:srgbClr val="0070C0"/>
                </a:solidFill>
                <a:ea typeface="ＭＳ Ｐゴシック" pitchFamily="1" charset="-128"/>
                <a:cs typeface="Arial" panose="020B0604020202020204" pitchFamily="34" charset="0"/>
              </a:rPr>
              <a:t>to create a better and more peaceful world</a:t>
            </a:r>
            <a:r>
              <a:rPr lang="en-US" altLang="en-US" sz="1600" smtClean="0">
                <a:solidFill>
                  <a:srgbClr val="0070C0"/>
                </a:solidFill>
                <a:ea typeface="ＭＳ Ｐゴシック" pitchFamily="1" charset="-128"/>
                <a:cs typeface="Arial" panose="020B0604020202020204" pitchFamily="34" charset="0"/>
              </a:rPr>
              <a:t> through intercultural understanding and respect.</a:t>
            </a:r>
          </a:p>
          <a:p>
            <a:pPr marL="1588" indent="-1588">
              <a:lnSpc>
                <a:spcPct val="110000"/>
              </a:lnSpc>
              <a:spcAft>
                <a:spcPts val="1200"/>
              </a:spcAft>
              <a:buFontTx/>
              <a:buNone/>
            </a:pPr>
            <a:r>
              <a:rPr lang="en-US" altLang="en-US" sz="1600" smtClean="0">
                <a:solidFill>
                  <a:srgbClr val="0070C0"/>
                </a:solidFill>
                <a:ea typeface="ＭＳ Ｐゴシック" pitchFamily="1" charset="-128"/>
                <a:cs typeface="Arial" panose="020B0604020202020204" pitchFamily="34" charset="0"/>
              </a:rPr>
              <a:t>To this end the organization works with schools, governments and international organizations to </a:t>
            </a:r>
            <a:r>
              <a:rPr lang="en-US" altLang="en-US" sz="1600" b="1" smtClean="0">
                <a:solidFill>
                  <a:srgbClr val="0070C0"/>
                </a:solidFill>
                <a:ea typeface="ＭＳ Ｐゴシック" pitchFamily="1" charset="-128"/>
                <a:cs typeface="Arial" panose="020B0604020202020204" pitchFamily="34" charset="0"/>
              </a:rPr>
              <a:t>develop challenging programmes of international education and rigorous assessment</a:t>
            </a:r>
            <a:r>
              <a:rPr lang="en-US" altLang="en-US" sz="1600" smtClean="0">
                <a:solidFill>
                  <a:srgbClr val="0070C0"/>
                </a:solidFill>
                <a:ea typeface="ＭＳ Ｐゴシック" pitchFamily="1" charset="-128"/>
                <a:cs typeface="Arial" panose="020B0604020202020204" pitchFamily="34" charset="0"/>
              </a:rPr>
              <a:t>.</a:t>
            </a:r>
          </a:p>
          <a:p>
            <a:pPr marL="1588" indent="-1588">
              <a:lnSpc>
                <a:spcPct val="110000"/>
              </a:lnSpc>
              <a:spcAft>
                <a:spcPts val="1200"/>
              </a:spcAft>
              <a:buFontTx/>
              <a:buNone/>
            </a:pPr>
            <a:r>
              <a:rPr lang="en-US" altLang="en-US" sz="1600" smtClean="0">
                <a:solidFill>
                  <a:srgbClr val="0070C0"/>
                </a:solidFill>
                <a:ea typeface="ＭＳ Ｐゴシック" pitchFamily="1" charset="-128"/>
                <a:cs typeface="Arial" panose="020B0604020202020204" pitchFamily="34" charset="0"/>
              </a:rPr>
              <a:t>These programmes encourage students across the world to become </a:t>
            </a:r>
            <a:r>
              <a:rPr lang="en-US" altLang="en-US" sz="1600" b="1" smtClean="0">
                <a:solidFill>
                  <a:srgbClr val="0070C0"/>
                </a:solidFill>
                <a:ea typeface="ＭＳ Ｐゴシック" pitchFamily="1" charset="-128"/>
                <a:cs typeface="Arial" panose="020B0604020202020204" pitchFamily="34" charset="0"/>
              </a:rPr>
              <a:t>active, compassionate and lifelong learners </a:t>
            </a:r>
            <a:r>
              <a:rPr lang="en-US" altLang="en-US" sz="1600" smtClean="0">
                <a:solidFill>
                  <a:srgbClr val="0070C0"/>
                </a:solidFill>
                <a:ea typeface="ＭＳ Ｐゴシック" pitchFamily="1" charset="-128"/>
                <a:cs typeface="Arial" panose="020B0604020202020204" pitchFamily="34" charset="0"/>
              </a:rPr>
              <a:t>who understand that other people, with their differences, can also be right.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itchFamily="1" charset="-128"/>
              </a:defRPr>
            </a:lvl1pPr>
            <a:lvl2pPr marL="742950" indent="-285750" eaLnBrk="0" hangingPunct="0">
              <a:defRPr sz="2400">
                <a:solidFill>
                  <a:schemeClr val="tx1"/>
                </a:solidFill>
                <a:latin typeface="Arial" panose="020B0604020202020204" pitchFamily="34" charset="0"/>
                <a:ea typeface="ＭＳ Ｐゴシック" pitchFamily="1" charset="-128"/>
              </a:defRPr>
            </a:lvl2pPr>
            <a:lvl3pPr marL="1143000" indent="-228600" eaLnBrk="0" hangingPunct="0">
              <a:defRPr sz="2400">
                <a:solidFill>
                  <a:schemeClr val="tx1"/>
                </a:solidFill>
                <a:latin typeface="Arial" panose="020B0604020202020204" pitchFamily="34" charset="0"/>
                <a:ea typeface="ＭＳ Ｐゴシック" pitchFamily="1" charset="-128"/>
              </a:defRPr>
            </a:lvl3pPr>
            <a:lvl4pPr marL="1600200" indent="-228600" eaLnBrk="0" hangingPunct="0">
              <a:defRPr sz="2400">
                <a:solidFill>
                  <a:schemeClr val="tx1"/>
                </a:solidFill>
                <a:latin typeface="Arial" panose="020B0604020202020204" pitchFamily="34" charset="0"/>
                <a:ea typeface="ＭＳ Ｐゴシック" pitchFamily="1" charset="-128"/>
              </a:defRPr>
            </a:lvl4pPr>
            <a:lvl5pPr marL="2057400" indent="-228600" eaLnBrk="0" hangingPunct="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algn="l" eaLnBrk="1" hangingPunct="1"/>
            <a:r>
              <a:rPr lang="en-GB" altLang="en-US" sz="1400"/>
              <a:t>Page </a:t>
            </a:r>
            <a:fld id="{73BC1EDB-AEC3-4331-ABD5-3A1385BB702C}" type="slidenum">
              <a:rPr lang="en-GB" altLang="en-US" sz="1400"/>
              <a:pPr algn="l" eaLnBrk="1" hangingPunct="1"/>
              <a:t>11</a:t>
            </a:fld>
            <a:endParaRPr lang="en-GB" altLang="en-US" sz="1400"/>
          </a:p>
        </p:txBody>
      </p:sp>
      <p:sp>
        <p:nvSpPr>
          <p:cNvPr id="39939" name="Rectangle 2"/>
          <p:cNvSpPr>
            <a:spLocks noGrp="1" noChangeArrowheads="1"/>
          </p:cNvSpPr>
          <p:nvPr>
            <p:ph type="title"/>
          </p:nvPr>
        </p:nvSpPr>
        <p:spPr/>
        <p:txBody>
          <a:bodyPr/>
          <a:lstStyle/>
          <a:p>
            <a:pPr eaLnBrk="1" hangingPunct="1"/>
            <a:r>
              <a:rPr lang="en-GB" altLang="en-US" smtClean="0">
                <a:ea typeface="ＭＳ Ｐゴシック" pitchFamily="1" charset="-128"/>
              </a:rPr>
              <a:t>IB </a:t>
            </a:r>
            <a:r>
              <a:rPr lang="en-GB" altLang="en-US" i="1" smtClean="0">
                <a:ea typeface="ＭＳ Ｐゴシック" pitchFamily="1" charset="-128"/>
              </a:rPr>
              <a:t>Learner Profile</a:t>
            </a:r>
          </a:p>
        </p:txBody>
      </p:sp>
      <p:sp>
        <p:nvSpPr>
          <p:cNvPr id="39940" name="Text Box 3"/>
          <p:cNvSpPr txBox="1">
            <a:spLocks noChangeArrowheads="1"/>
          </p:cNvSpPr>
          <p:nvPr/>
        </p:nvSpPr>
        <p:spPr bwMode="auto">
          <a:xfrm>
            <a:off x="1538288" y="1751013"/>
            <a:ext cx="1784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Arial" panose="020B0604020202020204" pitchFamily="34" charset="0"/>
                <a:ea typeface="ＭＳ Ｐゴシック" pitchFamily="1" charset="-128"/>
              </a:defRPr>
            </a:lvl1pPr>
            <a:lvl2pPr marL="742950" indent="-285750" eaLnBrk="0" hangingPunct="0">
              <a:defRPr sz="2400">
                <a:solidFill>
                  <a:schemeClr val="tx1"/>
                </a:solidFill>
                <a:latin typeface="Arial" panose="020B0604020202020204" pitchFamily="34" charset="0"/>
                <a:ea typeface="ＭＳ Ｐゴシック" pitchFamily="1" charset="-128"/>
              </a:defRPr>
            </a:lvl2pPr>
            <a:lvl3pPr marL="1143000" indent="-228600" eaLnBrk="0" hangingPunct="0">
              <a:defRPr sz="2400">
                <a:solidFill>
                  <a:schemeClr val="tx1"/>
                </a:solidFill>
                <a:latin typeface="Arial" panose="020B0604020202020204" pitchFamily="34" charset="0"/>
                <a:ea typeface="ＭＳ Ｐゴシック" pitchFamily="1" charset="-128"/>
              </a:defRPr>
            </a:lvl3pPr>
            <a:lvl4pPr marL="1600200" indent="-228600" eaLnBrk="0" hangingPunct="0">
              <a:defRPr sz="2400">
                <a:solidFill>
                  <a:schemeClr val="tx1"/>
                </a:solidFill>
                <a:latin typeface="Arial" panose="020B0604020202020204" pitchFamily="34" charset="0"/>
                <a:ea typeface="ＭＳ Ｐゴシック" pitchFamily="1" charset="-128"/>
              </a:defRPr>
            </a:lvl4pPr>
            <a:lvl5pPr marL="2057400" indent="-228600" eaLnBrk="0" hangingPunct="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eaLnBrk="1" hangingPunct="1">
              <a:spcBef>
                <a:spcPct val="50000"/>
              </a:spcBef>
            </a:pPr>
            <a:r>
              <a:rPr lang="en-GB" altLang="en-US" sz="1800"/>
              <a:t>Balanced</a:t>
            </a:r>
          </a:p>
        </p:txBody>
      </p:sp>
      <p:sp>
        <p:nvSpPr>
          <p:cNvPr id="39941" name="Text Box 4"/>
          <p:cNvSpPr txBox="1">
            <a:spLocks noChangeArrowheads="1"/>
          </p:cNvSpPr>
          <p:nvPr/>
        </p:nvSpPr>
        <p:spPr bwMode="auto">
          <a:xfrm>
            <a:off x="6267450" y="1795463"/>
            <a:ext cx="167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Arial" panose="020B0604020202020204" pitchFamily="34" charset="0"/>
                <a:ea typeface="ＭＳ Ｐゴシック" pitchFamily="1" charset="-128"/>
              </a:defRPr>
            </a:lvl1pPr>
            <a:lvl2pPr marL="742950" indent="-285750" eaLnBrk="0" hangingPunct="0">
              <a:defRPr sz="2400">
                <a:solidFill>
                  <a:schemeClr val="tx1"/>
                </a:solidFill>
                <a:latin typeface="Arial" panose="020B0604020202020204" pitchFamily="34" charset="0"/>
                <a:ea typeface="ＭＳ Ｐゴシック" pitchFamily="1" charset="-128"/>
              </a:defRPr>
            </a:lvl2pPr>
            <a:lvl3pPr marL="1143000" indent="-228600" eaLnBrk="0" hangingPunct="0">
              <a:defRPr sz="2400">
                <a:solidFill>
                  <a:schemeClr val="tx1"/>
                </a:solidFill>
                <a:latin typeface="Arial" panose="020B0604020202020204" pitchFamily="34" charset="0"/>
                <a:ea typeface="ＭＳ Ｐゴシック" pitchFamily="1" charset="-128"/>
              </a:defRPr>
            </a:lvl3pPr>
            <a:lvl4pPr marL="1600200" indent="-228600" eaLnBrk="0" hangingPunct="0">
              <a:defRPr sz="2400">
                <a:solidFill>
                  <a:schemeClr val="tx1"/>
                </a:solidFill>
                <a:latin typeface="Arial" panose="020B0604020202020204" pitchFamily="34" charset="0"/>
                <a:ea typeface="ＭＳ Ｐゴシック" pitchFamily="1" charset="-128"/>
              </a:defRPr>
            </a:lvl4pPr>
            <a:lvl5pPr marL="2057400" indent="-228600" eaLnBrk="0" hangingPunct="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eaLnBrk="1" hangingPunct="1">
              <a:spcBef>
                <a:spcPct val="50000"/>
              </a:spcBef>
            </a:pPr>
            <a:r>
              <a:rPr lang="en-GB" altLang="en-US" sz="1800"/>
              <a:t>Caring</a:t>
            </a:r>
          </a:p>
        </p:txBody>
      </p:sp>
      <p:sp>
        <p:nvSpPr>
          <p:cNvPr id="39942" name="Text Box 5"/>
          <p:cNvSpPr txBox="1">
            <a:spLocks noChangeArrowheads="1"/>
          </p:cNvSpPr>
          <p:nvPr/>
        </p:nvSpPr>
        <p:spPr bwMode="auto">
          <a:xfrm>
            <a:off x="366713" y="3524250"/>
            <a:ext cx="1751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Arial" panose="020B0604020202020204" pitchFamily="34" charset="0"/>
                <a:ea typeface="ＭＳ Ｐゴシック" pitchFamily="1" charset="-128"/>
              </a:defRPr>
            </a:lvl1pPr>
            <a:lvl2pPr marL="742950" indent="-285750" eaLnBrk="0" hangingPunct="0">
              <a:defRPr sz="2400">
                <a:solidFill>
                  <a:schemeClr val="tx1"/>
                </a:solidFill>
                <a:latin typeface="Arial" panose="020B0604020202020204" pitchFamily="34" charset="0"/>
                <a:ea typeface="ＭＳ Ｐゴシック" pitchFamily="1" charset="-128"/>
              </a:defRPr>
            </a:lvl2pPr>
            <a:lvl3pPr marL="1143000" indent="-228600" eaLnBrk="0" hangingPunct="0">
              <a:defRPr sz="2400">
                <a:solidFill>
                  <a:schemeClr val="tx1"/>
                </a:solidFill>
                <a:latin typeface="Arial" panose="020B0604020202020204" pitchFamily="34" charset="0"/>
                <a:ea typeface="ＭＳ Ｐゴシック" pitchFamily="1" charset="-128"/>
              </a:defRPr>
            </a:lvl3pPr>
            <a:lvl4pPr marL="1600200" indent="-228600" eaLnBrk="0" hangingPunct="0">
              <a:defRPr sz="2400">
                <a:solidFill>
                  <a:schemeClr val="tx1"/>
                </a:solidFill>
                <a:latin typeface="Arial" panose="020B0604020202020204" pitchFamily="34" charset="0"/>
                <a:ea typeface="ＭＳ Ｐゴシック" pitchFamily="1" charset="-128"/>
              </a:defRPr>
            </a:lvl4pPr>
            <a:lvl5pPr marL="2057400" indent="-228600" eaLnBrk="0" hangingPunct="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eaLnBrk="1" hangingPunct="1">
              <a:spcBef>
                <a:spcPct val="50000"/>
              </a:spcBef>
            </a:pPr>
            <a:r>
              <a:rPr lang="en-GB" altLang="en-US" sz="1800"/>
              <a:t>Reflective</a:t>
            </a:r>
          </a:p>
        </p:txBody>
      </p:sp>
      <p:sp>
        <p:nvSpPr>
          <p:cNvPr id="39943" name="Text Box 6"/>
          <p:cNvSpPr txBox="1">
            <a:spLocks noChangeArrowheads="1"/>
          </p:cNvSpPr>
          <p:nvPr/>
        </p:nvSpPr>
        <p:spPr bwMode="auto">
          <a:xfrm>
            <a:off x="6646863" y="3535363"/>
            <a:ext cx="2497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Arial" panose="020B0604020202020204" pitchFamily="34" charset="0"/>
                <a:ea typeface="ＭＳ Ｐゴシック" pitchFamily="1" charset="-128"/>
              </a:defRPr>
            </a:lvl1pPr>
            <a:lvl2pPr marL="742950" indent="-285750" eaLnBrk="0" hangingPunct="0">
              <a:defRPr sz="2400">
                <a:solidFill>
                  <a:schemeClr val="tx1"/>
                </a:solidFill>
                <a:latin typeface="Arial" panose="020B0604020202020204" pitchFamily="34" charset="0"/>
                <a:ea typeface="ＭＳ Ｐゴシック" pitchFamily="1" charset="-128"/>
              </a:defRPr>
            </a:lvl2pPr>
            <a:lvl3pPr marL="1143000" indent="-228600" eaLnBrk="0" hangingPunct="0">
              <a:defRPr sz="2400">
                <a:solidFill>
                  <a:schemeClr val="tx1"/>
                </a:solidFill>
                <a:latin typeface="Arial" panose="020B0604020202020204" pitchFamily="34" charset="0"/>
                <a:ea typeface="ＭＳ Ｐゴシック" pitchFamily="1" charset="-128"/>
              </a:defRPr>
            </a:lvl3pPr>
            <a:lvl4pPr marL="1600200" indent="-228600" eaLnBrk="0" hangingPunct="0">
              <a:defRPr sz="2400">
                <a:solidFill>
                  <a:schemeClr val="tx1"/>
                </a:solidFill>
                <a:latin typeface="Arial" panose="020B0604020202020204" pitchFamily="34" charset="0"/>
                <a:ea typeface="ＭＳ Ｐゴシック" pitchFamily="1" charset="-128"/>
              </a:defRPr>
            </a:lvl4pPr>
            <a:lvl5pPr marL="2057400" indent="-228600" eaLnBrk="0" hangingPunct="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eaLnBrk="1" hangingPunct="1">
              <a:spcBef>
                <a:spcPct val="50000"/>
              </a:spcBef>
            </a:pPr>
            <a:r>
              <a:rPr lang="en-GB" altLang="en-US" sz="1800"/>
              <a:t>Knowledgeable</a:t>
            </a:r>
          </a:p>
        </p:txBody>
      </p:sp>
      <p:sp>
        <p:nvSpPr>
          <p:cNvPr id="39944" name="Text Box 7"/>
          <p:cNvSpPr txBox="1">
            <a:spLocks noChangeArrowheads="1"/>
          </p:cNvSpPr>
          <p:nvPr/>
        </p:nvSpPr>
        <p:spPr bwMode="auto">
          <a:xfrm>
            <a:off x="1295400" y="5399088"/>
            <a:ext cx="1871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Arial" panose="020B0604020202020204" pitchFamily="34" charset="0"/>
                <a:ea typeface="ＭＳ Ｐゴシック" pitchFamily="1" charset="-128"/>
              </a:defRPr>
            </a:lvl1pPr>
            <a:lvl2pPr marL="742950" indent="-285750" eaLnBrk="0" hangingPunct="0">
              <a:defRPr sz="2400">
                <a:solidFill>
                  <a:schemeClr val="tx1"/>
                </a:solidFill>
                <a:latin typeface="Arial" panose="020B0604020202020204" pitchFamily="34" charset="0"/>
                <a:ea typeface="ＭＳ Ｐゴシック" pitchFamily="1" charset="-128"/>
              </a:defRPr>
            </a:lvl2pPr>
            <a:lvl3pPr marL="1143000" indent="-228600" eaLnBrk="0" hangingPunct="0">
              <a:defRPr sz="2400">
                <a:solidFill>
                  <a:schemeClr val="tx1"/>
                </a:solidFill>
                <a:latin typeface="Arial" panose="020B0604020202020204" pitchFamily="34" charset="0"/>
                <a:ea typeface="ＭＳ Ｐゴシック" pitchFamily="1" charset="-128"/>
              </a:defRPr>
            </a:lvl3pPr>
            <a:lvl4pPr marL="1600200" indent="-228600" eaLnBrk="0" hangingPunct="0">
              <a:defRPr sz="2400">
                <a:solidFill>
                  <a:schemeClr val="tx1"/>
                </a:solidFill>
                <a:latin typeface="Arial" panose="020B0604020202020204" pitchFamily="34" charset="0"/>
                <a:ea typeface="ＭＳ Ｐゴシック" pitchFamily="1" charset="-128"/>
              </a:defRPr>
            </a:lvl4pPr>
            <a:lvl5pPr marL="2057400" indent="-228600" eaLnBrk="0" hangingPunct="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eaLnBrk="1" hangingPunct="1">
              <a:spcBef>
                <a:spcPct val="50000"/>
              </a:spcBef>
            </a:pPr>
            <a:r>
              <a:rPr lang="en-GB" altLang="en-US" sz="1800"/>
              <a:t>Principled</a:t>
            </a:r>
          </a:p>
        </p:txBody>
      </p:sp>
      <p:sp>
        <p:nvSpPr>
          <p:cNvPr id="39945" name="Text Box 8"/>
          <p:cNvSpPr txBox="1">
            <a:spLocks noChangeArrowheads="1"/>
          </p:cNvSpPr>
          <p:nvPr/>
        </p:nvSpPr>
        <p:spPr bwMode="auto">
          <a:xfrm>
            <a:off x="6335713" y="5364163"/>
            <a:ext cx="2619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Arial" panose="020B0604020202020204" pitchFamily="34" charset="0"/>
                <a:ea typeface="ＭＳ Ｐゴシック" pitchFamily="1" charset="-128"/>
              </a:defRPr>
            </a:lvl1pPr>
            <a:lvl2pPr marL="742950" indent="-285750" eaLnBrk="0" hangingPunct="0">
              <a:defRPr sz="2400">
                <a:solidFill>
                  <a:schemeClr val="tx1"/>
                </a:solidFill>
                <a:latin typeface="Arial" panose="020B0604020202020204" pitchFamily="34" charset="0"/>
                <a:ea typeface="ＭＳ Ｐゴシック" pitchFamily="1" charset="-128"/>
              </a:defRPr>
            </a:lvl2pPr>
            <a:lvl3pPr marL="1143000" indent="-228600" eaLnBrk="0" hangingPunct="0">
              <a:defRPr sz="2400">
                <a:solidFill>
                  <a:schemeClr val="tx1"/>
                </a:solidFill>
                <a:latin typeface="Arial" panose="020B0604020202020204" pitchFamily="34" charset="0"/>
                <a:ea typeface="ＭＳ Ｐゴシック" pitchFamily="1" charset="-128"/>
              </a:defRPr>
            </a:lvl3pPr>
            <a:lvl4pPr marL="1600200" indent="-228600" eaLnBrk="0" hangingPunct="0">
              <a:defRPr sz="2400">
                <a:solidFill>
                  <a:schemeClr val="tx1"/>
                </a:solidFill>
                <a:latin typeface="Arial" panose="020B0604020202020204" pitchFamily="34" charset="0"/>
                <a:ea typeface="ＭＳ Ｐゴシック" pitchFamily="1" charset="-128"/>
              </a:defRPr>
            </a:lvl4pPr>
            <a:lvl5pPr marL="2057400" indent="-228600" eaLnBrk="0" hangingPunct="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eaLnBrk="1" hangingPunct="1">
              <a:spcBef>
                <a:spcPct val="50000"/>
              </a:spcBef>
            </a:pPr>
            <a:r>
              <a:rPr lang="en-GB" altLang="en-US" sz="1800"/>
              <a:t>Open-minded</a:t>
            </a:r>
          </a:p>
        </p:txBody>
      </p:sp>
      <p:sp>
        <p:nvSpPr>
          <p:cNvPr id="39946" name="Text Box 10"/>
          <p:cNvSpPr txBox="1">
            <a:spLocks noChangeArrowheads="1"/>
          </p:cNvSpPr>
          <p:nvPr/>
        </p:nvSpPr>
        <p:spPr bwMode="auto">
          <a:xfrm>
            <a:off x="4606925" y="5195888"/>
            <a:ext cx="1649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Arial" panose="020B0604020202020204" pitchFamily="34" charset="0"/>
                <a:ea typeface="ＭＳ Ｐゴシック" pitchFamily="1" charset="-128"/>
              </a:defRPr>
            </a:lvl1pPr>
            <a:lvl2pPr marL="742950" indent="-285750" eaLnBrk="0" hangingPunct="0">
              <a:defRPr sz="2400">
                <a:solidFill>
                  <a:schemeClr val="tx1"/>
                </a:solidFill>
                <a:latin typeface="Arial" panose="020B0604020202020204" pitchFamily="34" charset="0"/>
                <a:ea typeface="ＭＳ Ｐゴシック" pitchFamily="1" charset="-128"/>
              </a:defRPr>
            </a:lvl2pPr>
            <a:lvl3pPr marL="1143000" indent="-228600" eaLnBrk="0" hangingPunct="0">
              <a:defRPr sz="2400">
                <a:solidFill>
                  <a:schemeClr val="tx1"/>
                </a:solidFill>
                <a:latin typeface="Arial" panose="020B0604020202020204" pitchFamily="34" charset="0"/>
                <a:ea typeface="ＭＳ Ｐゴシック" pitchFamily="1" charset="-128"/>
              </a:defRPr>
            </a:lvl3pPr>
            <a:lvl4pPr marL="1600200" indent="-228600" eaLnBrk="0" hangingPunct="0">
              <a:defRPr sz="2400">
                <a:solidFill>
                  <a:schemeClr val="tx1"/>
                </a:solidFill>
                <a:latin typeface="Arial" panose="020B0604020202020204" pitchFamily="34" charset="0"/>
                <a:ea typeface="ＭＳ Ｐゴシック" pitchFamily="1" charset="-128"/>
              </a:defRPr>
            </a:lvl4pPr>
            <a:lvl5pPr marL="2057400" indent="-228600" eaLnBrk="0" hangingPunct="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eaLnBrk="1" hangingPunct="1">
              <a:spcBef>
                <a:spcPct val="50000"/>
              </a:spcBef>
            </a:pPr>
            <a:endParaRPr lang="en-US" altLang="en-US" sz="1800"/>
          </a:p>
        </p:txBody>
      </p:sp>
      <p:sp>
        <p:nvSpPr>
          <p:cNvPr id="39947" name="Text Box 12"/>
          <p:cNvSpPr txBox="1">
            <a:spLocks noChangeArrowheads="1"/>
          </p:cNvSpPr>
          <p:nvPr/>
        </p:nvSpPr>
        <p:spPr bwMode="auto">
          <a:xfrm>
            <a:off x="881063" y="2589213"/>
            <a:ext cx="1693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Arial" panose="020B0604020202020204" pitchFamily="34" charset="0"/>
                <a:ea typeface="ＭＳ Ｐゴシック" pitchFamily="1" charset="-128"/>
              </a:defRPr>
            </a:lvl1pPr>
            <a:lvl2pPr marL="742950" indent="-285750" eaLnBrk="0" hangingPunct="0">
              <a:defRPr sz="2400">
                <a:solidFill>
                  <a:schemeClr val="tx1"/>
                </a:solidFill>
                <a:latin typeface="Arial" panose="020B0604020202020204" pitchFamily="34" charset="0"/>
                <a:ea typeface="ＭＳ Ｐゴシック" pitchFamily="1" charset="-128"/>
              </a:defRPr>
            </a:lvl2pPr>
            <a:lvl3pPr marL="1143000" indent="-228600" eaLnBrk="0" hangingPunct="0">
              <a:defRPr sz="2400">
                <a:solidFill>
                  <a:schemeClr val="tx1"/>
                </a:solidFill>
                <a:latin typeface="Arial" panose="020B0604020202020204" pitchFamily="34" charset="0"/>
                <a:ea typeface="ＭＳ Ｐゴシック" pitchFamily="1" charset="-128"/>
              </a:defRPr>
            </a:lvl3pPr>
            <a:lvl4pPr marL="1600200" indent="-228600" eaLnBrk="0" hangingPunct="0">
              <a:defRPr sz="2400">
                <a:solidFill>
                  <a:schemeClr val="tx1"/>
                </a:solidFill>
                <a:latin typeface="Arial" panose="020B0604020202020204" pitchFamily="34" charset="0"/>
                <a:ea typeface="ＭＳ Ｐゴシック" pitchFamily="1" charset="-128"/>
              </a:defRPr>
            </a:lvl4pPr>
            <a:lvl5pPr marL="2057400" indent="-228600" eaLnBrk="0" hangingPunct="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eaLnBrk="1" hangingPunct="1">
              <a:spcBef>
                <a:spcPct val="50000"/>
              </a:spcBef>
            </a:pPr>
            <a:r>
              <a:rPr lang="en-GB" altLang="en-US" sz="1800">
                <a:solidFill>
                  <a:schemeClr val="accent2"/>
                </a:solidFill>
              </a:rPr>
              <a:t>Inquirers</a:t>
            </a:r>
          </a:p>
        </p:txBody>
      </p:sp>
      <p:sp>
        <p:nvSpPr>
          <p:cNvPr id="39948" name="Text Box 13"/>
          <p:cNvSpPr txBox="1">
            <a:spLocks noChangeArrowheads="1"/>
          </p:cNvSpPr>
          <p:nvPr/>
        </p:nvSpPr>
        <p:spPr bwMode="auto">
          <a:xfrm>
            <a:off x="6813550" y="2508250"/>
            <a:ext cx="1751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Arial" panose="020B0604020202020204" pitchFamily="34" charset="0"/>
                <a:ea typeface="ＭＳ Ｐゴシック" pitchFamily="1" charset="-128"/>
              </a:defRPr>
            </a:lvl1pPr>
            <a:lvl2pPr marL="742950" indent="-285750" eaLnBrk="0" hangingPunct="0">
              <a:defRPr sz="2400">
                <a:solidFill>
                  <a:schemeClr val="tx1"/>
                </a:solidFill>
                <a:latin typeface="Arial" panose="020B0604020202020204" pitchFamily="34" charset="0"/>
                <a:ea typeface="ＭＳ Ｐゴシック" pitchFamily="1" charset="-128"/>
              </a:defRPr>
            </a:lvl2pPr>
            <a:lvl3pPr marL="1143000" indent="-228600" eaLnBrk="0" hangingPunct="0">
              <a:defRPr sz="2400">
                <a:solidFill>
                  <a:schemeClr val="tx1"/>
                </a:solidFill>
                <a:latin typeface="Arial" panose="020B0604020202020204" pitchFamily="34" charset="0"/>
                <a:ea typeface="ＭＳ Ｐゴシック" pitchFamily="1" charset="-128"/>
              </a:defRPr>
            </a:lvl3pPr>
            <a:lvl4pPr marL="1600200" indent="-228600" eaLnBrk="0" hangingPunct="0">
              <a:defRPr sz="2400">
                <a:solidFill>
                  <a:schemeClr val="tx1"/>
                </a:solidFill>
                <a:latin typeface="Arial" panose="020B0604020202020204" pitchFamily="34" charset="0"/>
                <a:ea typeface="ＭＳ Ｐゴシック" pitchFamily="1" charset="-128"/>
              </a:defRPr>
            </a:lvl4pPr>
            <a:lvl5pPr marL="2057400" indent="-228600" eaLnBrk="0" hangingPunct="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eaLnBrk="1" hangingPunct="1">
              <a:spcBef>
                <a:spcPct val="50000"/>
              </a:spcBef>
            </a:pPr>
            <a:r>
              <a:rPr lang="en-GB" altLang="en-US" sz="1800">
                <a:solidFill>
                  <a:schemeClr val="accent2"/>
                </a:solidFill>
              </a:rPr>
              <a:t>Thinkers</a:t>
            </a:r>
          </a:p>
        </p:txBody>
      </p:sp>
      <p:sp>
        <p:nvSpPr>
          <p:cNvPr id="39949" name="Text Box 14"/>
          <p:cNvSpPr txBox="1">
            <a:spLocks noChangeArrowheads="1"/>
          </p:cNvSpPr>
          <p:nvPr/>
        </p:nvSpPr>
        <p:spPr bwMode="auto">
          <a:xfrm>
            <a:off x="244475" y="4405313"/>
            <a:ext cx="240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Arial" panose="020B0604020202020204" pitchFamily="34" charset="0"/>
                <a:ea typeface="ＭＳ Ｐゴシック" pitchFamily="1" charset="-128"/>
              </a:defRPr>
            </a:lvl1pPr>
            <a:lvl2pPr marL="742950" indent="-285750" eaLnBrk="0" hangingPunct="0">
              <a:defRPr sz="2400">
                <a:solidFill>
                  <a:schemeClr val="tx1"/>
                </a:solidFill>
                <a:latin typeface="Arial" panose="020B0604020202020204" pitchFamily="34" charset="0"/>
                <a:ea typeface="ＭＳ Ｐゴシック" pitchFamily="1" charset="-128"/>
              </a:defRPr>
            </a:lvl2pPr>
            <a:lvl3pPr marL="1143000" indent="-228600" eaLnBrk="0" hangingPunct="0">
              <a:defRPr sz="2400">
                <a:solidFill>
                  <a:schemeClr val="tx1"/>
                </a:solidFill>
                <a:latin typeface="Arial" panose="020B0604020202020204" pitchFamily="34" charset="0"/>
                <a:ea typeface="ＭＳ Ｐゴシック" pitchFamily="1" charset="-128"/>
              </a:defRPr>
            </a:lvl3pPr>
            <a:lvl4pPr marL="1600200" indent="-228600" eaLnBrk="0" hangingPunct="0">
              <a:defRPr sz="2400">
                <a:solidFill>
                  <a:schemeClr val="tx1"/>
                </a:solidFill>
                <a:latin typeface="Arial" panose="020B0604020202020204" pitchFamily="34" charset="0"/>
                <a:ea typeface="ＭＳ Ｐゴシック" pitchFamily="1" charset="-128"/>
              </a:defRPr>
            </a:lvl4pPr>
            <a:lvl5pPr marL="2057400" indent="-228600" eaLnBrk="0" hangingPunct="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eaLnBrk="1" hangingPunct="1">
              <a:spcBef>
                <a:spcPct val="50000"/>
              </a:spcBef>
            </a:pPr>
            <a:r>
              <a:rPr lang="en-GB" altLang="en-US" sz="1800">
                <a:solidFill>
                  <a:schemeClr val="accent2"/>
                </a:solidFill>
              </a:rPr>
              <a:t>Communicators</a:t>
            </a:r>
          </a:p>
        </p:txBody>
      </p:sp>
      <p:sp>
        <p:nvSpPr>
          <p:cNvPr id="39950" name="Text Box 15"/>
          <p:cNvSpPr txBox="1">
            <a:spLocks noChangeArrowheads="1"/>
          </p:cNvSpPr>
          <p:nvPr/>
        </p:nvSpPr>
        <p:spPr bwMode="auto">
          <a:xfrm>
            <a:off x="6858000" y="4359275"/>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Arial" panose="020B0604020202020204" pitchFamily="34" charset="0"/>
                <a:ea typeface="ＭＳ Ｐゴシック" pitchFamily="1" charset="-128"/>
              </a:defRPr>
            </a:lvl1pPr>
            <a:lvl2pPr marL="742950" indent="-285750" eaLnBrk="0" hangingPunct="0">
              <a:defRPr sz="2400">
                <a:solidFill>
                  <a:schemeClr val="tx1"/>
                </a:solidFill>
                <a:latin typeface="Arial" panose="020B0604020202020204" pitchFamily="34" charset="0"/>
                <a:ea typeface="ＭＳ Ｐゴシック" pitchFamily="1" charset="-128"/>
              </a:defRPr>
            </a:lvl2pPr>
            <a:lvl3pPr marL="1143000" indent="-228600" eaLnBrk="0" hangingPunct="0">
              <a:defRPr sz="2400">
                <a:solidFill>
                  <a:schemeClr val="tx1"/>
                </a:solidFill>
                <a:latin typeface="Arial" panose="020B0604020202020204" pitchFamily="34" charset="0"/>
                <a:ea typeface="ＭＳ Ｐゴシック" pitchFamily="1" charset="-128"/>
              </a:defRPr>
            </a:lvl3pPr>
            <a:lvl4pPr marL="1600200" indent="-228600" eaLnBrk="0" hangingPunct="0">
              <a:defRPr sz="2400">
                <a:solidFill>
                  <a:schemeClr val="tx1"/>
                </a:solidFill>
                <a:latin typeface="Arial" panose="020B0604020202020204" pitchFamily="34" charset="0"/>
                <a:ea typeface="ＭＳ Ｐゴシック" pitchFamily="1" charset="-128"/>
              </a:defRPr>
            </a:lvl4pPr>
            <a:lvl5pPr marL="2057400" indent="-228600" eaLnBrk="0" hangingPunct="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eaLnBrk="1" hangingPunct="1">
              <a:spcBef>
                <a:spcPct val="50000"/>
              </a:spcBef>
            </a:pPr>
            <a:r>
              <a:rPr lang="en-GB" altLang="en-US" sz="1800">
                <a:solidFill>
                  <a:schemeClr val="accent2"/>
                </a:solidFill>
              </a:rPr>
              <a:t>Risk-takers</a:t>
            </a:r>
          </a:p>
        </p:txBody>
      </p:sp>
      <p:graphicFrame>
        <p:nvGraphicFramePr>
          <p:cNvPr id="39951" name="Object 17"/>
          <p:cNvGraphicFramePr>
            <a:graphicFrameLocks noChangeAspect="1"/>
          </p:cNvGraphicFramePr>
          <p:nvPr>
            <p:ph idx="1"/>
          </p:nvPr>
        </p:nvGraphicFramePr>
        <p:xfrm>
          <a:off x="2843213" y="2214563"/>
          <a:ext cx="3346450" cy="3400425"/>
        </p:xfrm>
        <a:graphic>
          <a:graphicData uri="http://schemas.openxmlformats.org/presentationml/2006/ole">
            <mc:AlternateContent xmlns:mc="http://schemas.openxmlformats.org/markup-compatibility/2006">
              <mc:Choice xmlns:v="urn:schemas-microsoft-com:vml" Requires="v">
                <p:oleObj spid="_x0000_s39954" name="Photo Editor Photo" r:id="rId4" imgW="2343477" imgH="2381582" progId="">
                  <p:embed/>
                </p:oleObj>
              </mc:Choice>
              <mc:Fallback>
                <p:oleObj name="Photo Editor Photo" r:id="rId4" imgW="2343477" imgH="2381582" progId="">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2214563"/>
                        <a:ext cx="3346450"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9952" name="Text Box 18"/>
          <p:cNvSpPr txBox="1">
            <a:spLocks noChangeArrowheads="1"/>
          </p:cNvSpPr>
          <p:nvPr/>
        </p:nvSpPr>
        <p:spPr bwMode="auto">
          <a:xfrm>
            <a:off x="5195888" y="5341938"/>
            <a:ext cx="936625" cy="18415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Arial" panose="020B0604020202020204" pitchFamily="34" charset="0"/>
                <a:ea typeface="ＭＳ Ｐゴシック" pitchFamily="1" charset="-128"/>
              </a:defRPr>
            </a:lvl1pPr>
            <a:lvl2pPr marL="742950" indent="-285750" eaLnBrk="0" hangingPunct="0">
              <a:defRPr sz="2400">
                <a:solidFill>
                  <a:schemeClr val="tx1"/>
                </a:solidFill>
                <a:latin typeface="Arial" panose="020B0604020202020204" pitchFamily="34" charset="0"/>
                <a:ea typeface="ＭＳ Ｐゴシック" pitchFamily="1" charset="-128"/>
              </a:defRPr>
            </a:lvl2pPr>
            <a:lvl3pPr marL="1143000" indent="-228600" eaLnBrk="0" hangingPunct="0">
              <a:defRPr sz="2400">
                <a:solidFill>
                  <a:schemeClr val="tx1"/>
                </a:solidFill>
                <a:latin typeface="Arial" panose="020B0604020202020204" pitchFamily="34" charset="0"/>
                <a:ea typeface="ＭＳ Ｐゴシック" pitchFamily="1" charset="-128"/>
              </a:defRPr>
            </a:lvl3pPr>
            <a:lvl4pPr marL="1600200" indent="-228600" eaLnBrk="0" hangingPunct="0">
              <a:defRPr sz="2400">
                <a:solidFill>
                  <a:schemeClr val="tx1"/>
                </a:solidFill>
                <a:latin typeface="Arial" panose="020B0604020202020204" pitchFamily="34" charset="0"/>
                <a:ea typeface="ＭＳ Ｐゴシック" pitchFamily="1" charset="-128"/>
              </a:defRPr>
            </a:lvl4pPr>
            <a:lvl5pPr marL="2057400" indent="-228600" eaLnBrk="0" hangingPunct="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eaLnBrk="1" hangingPunct="1">
              <a:spcBef>
                <a:spcPct val="50000"/>
              </a:spcBef>
            </a:pPr>
            <a:r>
              <a:rPr lang="en-GB" altLang="en-US" sz="600"/>
              <a:t>© Jupiter Images</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john-william-waterhouse-echo-narcis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0"/>
            <a:ext cx="1249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0" y="1447800"/>
            <a:ext cx="9144000" cy="838200"/>
            <a:chOff x="0" y="528"/>
            <a:chExt cx="5760" cy="528"/>
          </a:xfrm>
        </p:grpSpPr>
        <p:sp>
          <p:nvSpPr>
            <p:cNvPr id="68611" name="Rectangle 5"/>
            <p:cNvSpPr>
              <a:spLocks noChangeArrowheads="1"/>
            </p:cNvSpPr>
            <p:nvPr/>
          </p:nvSpPr>
          <p:spPr bwMode="auto">
            <a:xfrm>
              <a:off x="0" y="528"/>
              <a:ext cx="5760" cy="528"/>
            </a:xfrm>
            <a:prstGeom prst="rect">
              <a:avLst/>
            </a:prstGeom>
            <a:solidFill>
              <a:schemeClr val="tx1">
                <a:alpha val="6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itchFamily="1" charset="-128"/>
                </a:defRPr>
              </a:lvl1pPr>
              <a:lvl2pPr marL="742950" indent="-285750" eaLnBrk="0" hangingPunct="0">
                <a:defRPr sz="2400">
                  <a:solidFill>
                    <a:schemeClr val="tx1"/>
                  </a:solidFill>
                  <a:latin typeface="Arial" panose="020B0604020202020204" pitchFamily="34" charset="0"/>
                  <a:ea typeface="ＭＳ Ｐゴシック" pitchFamily="1" charset="-128"/>
                </a:defRPr>
              </a:lvl2pPr>
              <a:lvl3pPr marL="1143000" indent="-228600" eaLnBrk="0" hangingPunct="0">
                <a:defRPr sz="2400">
                  <a:solidFill>
                    <a:schemeClr val="tx1"/>
                  </a:solidFill>
                  <a:latin typeface="Arial" panose="020B0604020202020204" pitchFamily="34" charset="0"/>
                  <a:ea typeface="ＭＳ Ｐゴシック" pitchFamily="1" charset="-128"/>
                </a:defRPr>
              </a:lvl3pPr>
              <a:lvl4pPr marL="1600200" indent="-228600" eaLnBrk="0" hangingPunct="0">
                <a:defRPr sz="2400">
                  <a:solidFill>
                    <a:schemeClr val="tx1"/>
                  </a:solidFill>
                  <a:latin typeface="Arial" panose="020B0604020202020204" pitchFamily="34" charset="0"/>
                  <a:ea typeface="ＭＳ Ｐゴシック" pitchFamily="1" charset="-128"/>
                </a:defRPr>
              </a:lvl4pPr>
              <a:lvl5pPr marL="2057400" indent="-228600" eaLnBrk="0" hangingPunct="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eaLnBrk="1" hangingPunct="1"/>
              <a:endParaRPr lang="en-GB" altLang="en-US" sz="1800"/>
            </a:p>
          </p:txBody>
        </p:sp>
        <p:sp>
          <p:nvSpPr>
            <p:cNvPr id="68612" name="Text Box 6"/>
            <p:cNvSpPr txBox="1">
              <a:spLocks noChangeArrowheads="1"/>
            </p:cNvSpPr>
            <p:nvPr/>
          </p:nvSpPr>
          <p:spPr bwMode="auto">
            <a:xfrm>
              <a:off x="1968" y="529"/>
              <a:ext cx="1802"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itchFamily="1" charset="-128"/>
                </a:defRPr>
              </a:lvl1pPr>
              <a:lvl2pPr marL="742950" indent="-285750" eaLnBrk="0" hangingPunct="0">
                <a:defRPr sz="2400">
                  <a:solidFill>
                    <a:schemeClr val="tx1"/>
                  </a:solidFill>
                  <a:latin typeface="Arial" panose="020B0604020202020204" pitchFamily="34" charset="0"/>
                  <a:ea typeface="ＭＳ Ｐゴシック" pitchFamily="1" charset="-128"/>
                </a:defRPr>
              </a:lvl2pPr>
              <a:lvl3pPr marL="1143000" indent="-228600" eaLnBrk="0" hangingPunct="0">
                <a:defRPr sz="2400">
                  <a:solidFill>
                    <a:schemeClr val="tx1"/>
                  </a:solidFill>
                  <a:latin typeface="Arial" panose="020B0604020202020204" pitchFamily="34" charset="0"/>
                  <a:ea typeface="ＭＳ Ｐゴシック" pitchFamily="1" charset="-128"/>
                </a:defRPr>
              </a:lvl3pPr>
              <a:lvl4pPr marL="1600200" indent="-228600" eaLnBrk="0" hangingPunct="0">
                <a:defRPr sz="2400">
                  <a:solidFill>
                    <a:schemeClr val="tx1"/>
                  </a:solidFill>
                  <a:latin typeface="Arial" panose="020B0604020202020204" pitchFamily="34" charset="0"/>
                  <a:ea typeface="ＭＳ Ｐゴシック" pitchFamily="1" charset="-128"/>
                </a:defRPr>
              </a:lvl4pPr>
              <a:lvl5pPr marL="2057400" indent="-228600" eaLnBrk="0" hangingPunct="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eaLnBrk="1" hangingPunct="1"/>
              <a:r>
                <a:rPr lang="en-US" altLang="en-US" sz="4800">
                  <a:solidFill>
                    <a:schemeClr val="bg1"/>
                  </a:solidFill>
                </a:rPr>
                <a:t>Reflective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457200" y="3276600"/>
            <a:ext cx="8229600" cy="1143000"/>
          </a:xfrm>
        </p:spPr>
        <p:txBody>
          <a:bodyPr/>
          <a:lstStyle/>
          <a:p>
            <a:pPr eaLnBrk="1" hangingPunct="1"/>
            <a:r>
              <a:rPr lang="en-GB" altLang="en-US" b="1" smtClean="0">
                <a:ea typeface="ＭＳ Ｐゴシック" pitchFamily="1" charset="-128"/>
              </a:rPr>
              <a:t>Reflective </a:t>
            </a:r>
            <a:r>
              <a:rPr lang="en-GB" altLang="en-US" sz="3800" smtClean="0">
                <a:ea typeface="ＭＳ Ｐゴシック" pitchFamily="1" charset="-128"/>
              </a:rPr>
              <a:t/>
            </a:r>
            <a:br>
              <a:rPr lang="en-GB" altLang="en-US" sz="3800" smtClean="0">
                <a:ea typeface="ＭＳ Ｐゴシック" pitchFamily="1" charset="-128"/>
              </a:rPr>
            </a:br>
            <a:r>
              <a:rPr lang="en-GB" altLang="en-US" sz="3800" smtClean="0">
                <a:ea typeface="ＭＳ Ｐゴシック" pitchFamily="1" charset="-128"/>
              </a:rPr>
              <a:t/>
            </a:r>
            <a:br>
              <a:rPr lang="en-GB" altLang="en-US" sz="3800" smtClean="0">
                <a:ea typeface="ＭＳ Ｐゴシック" pitchFamily="1" charset="-128"/>
              </a:rPr>
            </a:br>
            <a:r>
              <a:rPr lang="en-US" altLang="en-US" sz="3200" smtClean="0">
                <a:solidFill>
                  <a:srgbClr val="660033"/>
                </a:solidFill>
                <a:ea typeface="ＭＳ Ｐゴシック" pitchFamily="1" charset="-128"/>
              </a:rPr>
              <a:t>They give thoughtful consideration to their own learning and experience. They are able to assess and understand their strengths and limitations in order to support their learning and personal development.</a:t>
            </a:r>
          </a:p>
        </p:txBody>
      </p:sp>
      <p:sp>
        <p:nvSpPr>
          <p:cNvPr id="70658" name="Rectangle 3"/>
          <p:cNvSpPr>
            <a:spLocks noGrp="1" noChangeArrowheads="1"/>
          </p:cNvSpPr>
          <p:nvPr>
            <p:ph type="body" idx="1"/>
          </p:nvPr>
        </p:nvSpPr>
        <p:spPr/>
        <p:txBody>
          <a:bodyPr/>
          <a:lstStyle/>
          <a:p>
            <a:pPr eaLnBrk="1" hangingPunct="1"/>
            <a:endParaRPr lang="en-US" altLang="en-US" smtClean="0">
              <a:ea typeface="ＭＳ Ｐゴシック" pitchFamily="1" charset="-128"/>
            </a:endParaRPr>
          </a:p>
          <a:p>
            <a:pPr eaLnBrk="1" hangingPunct="1"/>
            <a:endParaRPr lang="en-US" altLang="en-US" smtClean="0">
              <a:ea typeface="ＭＳ Ｐゴシック" pitchFamily="1" charset="-128"/>
            </a:endParaRPr>
          </a:p>
        </p:txBody>
      </p:sp>
      <p:sp>
        <p:nvSpPr>
          <p:cNvPr id="4" name="TextBox 3"/>
          <p:cNvSpPr txBox="1"/>
          <p:nvPr/>
        </p:nvSpPr>
        <p:spPr>
          <a:xfrm>
            <a:off x="0" y="6248400"/>
            <a:ext cx="9144000" cy="646113"/>
          </a:xfrm>
          <a:prstGeom prst="rect">
            <a:avLst/>
          </a:prstGeom>
          <a:noFill/>
        </p:spPr>
        <p:txBody>
          <a:bodyPr>
            <a:spAutoFit/>
          </a:bodyPr>
          <a:lstStyle>
            <a:lvl1pPr eaLnBrk="0" hangingPunct="0">
              <a:defRPr sz="2400">
                <a:solidFill>
                  <a:schemeClr val="tx1"/>
                </a:solidFill>
                <a:latin typeface="Arial" panose="020B0604020202020204" pitchFamily="34" charset="0"/>
                <a:ea typeface="ＭＳ Ｐゴシック" pitchFamily="1" charset="-128"/>
              </a:defRPr>
            </a:lvl1pPr>
            <a:lvl2pPr marL="742950" indent="-285750" eaLnBrk="0" hangingPunct="0">
              <a:defRPr sz="2400">
                <a:solidFill>
                  <a:schemeClr val="tx1"/>
                </a:solidFill>
                <a:latin typeface="Arial" panose="020B0604020202020204" pitchFamily="34" charset="0"/>
                <a:ea typeface="ＭＳ Ｐゴシック" pitchFamily="1" charset="-128"/>
              </a:defRPr>
            </a:lvl2pPr>
            <a:lvl3pPr marL="1143000" indent="-228600" eaLnBrk="0" hangingPunct="0">
              <a:defRPr sz="2400">
                <a:solidFill>
                  <a:schemeClr val="tx1"/>
                </a:solidFill>
                <a:latin typeface="Arial" panose="020B0604020202020204" pitchFamily="34" charset="0"/>
                <a:ea typeface="ＭＳ Ｐゴシック" pitchFamily="1" charset="-128"/>
              </a:defRPr>
            </a:lvl3pPr>
            <a:lvl4pPr marL="1600200" indent="-228600" eaLnBrk="0" hangingPunct="0">
              <a:defRPr sz="2400">
                <a:solidFill>
                  <a:schemeClr val="tx1"/>
                </a:solidFill>
                <a:latin typeface="Arial" panose="020B0604020202020204" pitchFamily="34" charset="0"/>
                <a:ea typeface="ＭＳ Ｐゴシック" pitchFamily="1" charset="-128"/>
              </a:defRPr>
            </a:lvl4pPr>
            <a:lvl5pPr marL="2057400" indent="-228600" eaLnBrk="0" hangingPunct="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eaLnBrk="1" hangingPunct="1"/>
            <a:r>
              <a:rPr lang="ru-RU" altLang="en-US" sz="1800" b="1">
                <a:effectLst>
                  <a:outerShdw blurRad="38100" dist="38100" dir="2700000" algn="tl">
                    <a:srgbClr val="C0C0C0"/>
                  </a:outerShdw>
                </a:effectLst>
                <a:cs typeface="Arial" panose="020B0604020202020204" pitchFamily="34" charset="0"/>
              </a:rPr>
              <a:t>Подробнее о профиле ученика см. </a:t>
            </a:r>
            <a:r>
              <a:rPr lang="en-US" altLang="en-US" sz="1800" b="1">
                <a:effectLst>
                  <a:outerShdw blurRad="38100" dist="38100" dir="2700000" algn="tl">
                    <a:srgbClr val="C0C0C0"/>
                  </a:outerShdw>
                </a:effectLst>
                <a:cs typeface="Arial" panose="020B0604020202020204" pitchFamily="34" charset="0"/>
                <a:hlinkClick r:id="rId2"/>
              </a:rPr>
              <a:t>http://ibo.org/programmes/profile/documents/Learnerprofileguide.pdf</a:t>
            </a:r>
            <a:r>
              <a:rPr lang="ru-RU" altLang="en-US" sz="1800" b="1">
                <a:effectLst>
                  <a:outerShdw blurRad="38100" dist="38100" dir="2700000" algn="tl">
                    <a:srgbClr val="C0C0C0"/>
                  </a:outerShdw>
                </a:effectLst>
                <a:cs typeface="Arial" panose="020B0604020202020204" pitchFamily="34"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FFFFF"/>
            </a:gs>
          </a:gsLst>
          <a:lin ang="0" scaled="1"/>
        </a:gradFill>
        <a:effectLst/>
      </p:bgPr>
    </p:bg>
    <p:spTree>
      <p:nvGrpSpPr>
        <p:cNvPr id="1" name=""/>
        <p:cNvGrpSpPr/>
        <p:nvPr/>
      </p:nvGrpSpPr>
      <p:grpSpPr>
        <a:xfrm>
          <a:off x="0" y="0"/>
          <a:ext cx="0" cy="0"/>
          <a:chOff x="0" y="0"/>
          <a:chExt cx="0" cy="0"/>
        </a:xfrm>
      </p:grpSpPr>
      <p:pic>
        <p:nvPicPr>
          <p:cNvPr id="7270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5763" y="0"/>
            <a:ext cx="6345237" cy="634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FFFFF"/>
            </a:gs>
          </a:gsLst>
          <a:lin ang="0" scaled="1"/>
        </a:gradFill>
        <a:effectLst/>
      </p:bgPr>
    </p:bg>
    <p:spTree>
      <p:nvGrpSpPr>
        <p:cNvPr id="1" name=""/>
        <p:cNvGrpSpPr/>
        <p:nvPr/>
      </p:nvGrpSpPr>
      <p:grpSpPr>
        <a:xfrm>
          <a:off x="0" y="0"/>
          <a:ext cx="0" cy="0"/>
          <a:chOff x="0" y="0"/>
          <a:chExt cx="0" cy="0"/>
        </a:xfrm>
      </p:grpSpPr>
      <p:pic>
        <p:nvPicPr>
          <p:cNvPr id="7475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0213" y="0"/>
            <a:ext cx="6291262" cy="630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FFFFF"/>
            </a:gs>
          </a:gsLst>
          <a:lin ang="0" scaled="1"/>
        </a:gradFill>
        <a:effectLst/>
      </p:bgPr>
    </p:bg>
    <p:spTree>
      <p:nvGrpSpPr>
        <p:cNvPr id="1" name=""/>
        <p:cNvGrpSpPr/>
        <p:nvPr/>
      </p:nvGrpSpPr>
      <p:grpSpPr>
        <a:xfrm>
          <a:off x="0" y="0"/>
          <a:ext cx="0" cy="0"/>
          <a:chOff x="0" y="0"/>
          <a:chExt cx="0" cy="0"/>
        </a:xfrm>
      </p:grpSpPr>
      <p:pic>
        <p:nvPicPr>
          <p:cNvPr id="7577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6875" y="0"/>
            <a:ext cx="6334125" cy="63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09600" y="990600"/>
            <a:ext cx="7989277" cy="4648200"/>
          </a:xfrm>
        </p:spPr>
        <p:txBody>
          <a:bodyPr/>
          <a:lstStyle/>
          <a:p>
            <a:r>
              <a:rPr lang="en-US" sz="2400" dirty="0" smtClean="0"/>
              <a:t>Support effective teaching and learning</a:t>
            </a:r>
          </a:p>
          <a:p>
            <a:r>
              <a:rPr lang="en-US" sz="2400" dirty="0" smtClean="0"/>
              <a:t>Foster collaboration and collegiality</a:t>
            </a:r>
          </a:p>
          <a:p>
            <a:r>
              <a:rPr lang="en-US" sz="2400" dirty="0" smtClean="0"/>
              <a:t>Encourage innovation and risk taking</a:t>
            </a:r>
          </a:p>
          <a:p>
            <a:r>
              <a:rPr lang="en-US" sz="2400" dirty="0" smtClean="0"/>
              <a:t>Promote international mindedness and intercultural understanding</a:t>
            </a:r>
          </a:p>
          <a:p>
            <a:r>
              <a:rPr lang="en-US" sz="2400" dirty="0" smtClean="0"/>
              <a:t>Facilitate reflection and professional learning</a:t>
            </a:r>
          </a:p>
          <a:p>
            <a:r>
              <a:rPr lang="en-US" sz="2400" dirty="0" smtClean="0"/>
              <a:t>Develop leadership capacity</a:t>
            </a:r>
            <a:endParaRPr lang="en-US" sz="2400" dirty="0"/>
          </a:p>
        </p:txBody>
      </p:sp>
      <p:sp>
        <p:nvSpPr>
          <p:cNvPr id="5" name="TextBox 4"/>
          <p:cNvSpPr txBox="1"/>
          <p:nvPr/>
        </p:nvSpPr>
        <p:spPr>
          <a:xfrm>
            <a:off x="914400" y="304800"/>
            <a:ext cx="7239000" cy="584775"/>
          </a:xfrm>
          <a:prstGeom prst="rect">
            <a:avLst/>
          </a:prstGeom>
          <a:noFill/>
        </p:spPr>
        <p:txBody>
          <a:bodyPr wrap="square" rtlCol="0">
            <a:spAutoFit/>
          </a:bodyPr>
          <a:lstStyle/>
          <a:p>
            <a:pPr fontAlgn="auto">
              <a:spcBef>
                <a:spcPts val="0"/>
              </a:spcBef>
              <a:spcAft>
                <a:spcPts val="0"/>
              </a:spcAft>
            </a:pPr>
            <a:r>
              <a:rPr lang="en-US" sz="3200" dirty="0">
                <a:solidFill>
                  <a:srgbClr val="1AB7EA"/>
                </a:solidFill>
                <a:latin typeface="Arial Black" pitchFamily="34" charset="0"/>
                <a:ea typeface="+mn-ea"/>
              </a:rPr>
              <a:t>Underlying principles</a:t>
            </a:r>
            <a:endParaRPr lang="en-US" dirty="0">
              <a:solidFill>
                <a:srgbClr val="000000"/>
              </a:solidFill>
              <a:latin typeface="Arial"/>
              <a:ea typeface="+mn-ea"/>
            </a:endParaRPr>
          </a:p>
        </p:txBody>
      </p:sp>
    </p:spTree>
    <p:extLst>
      <p:ext uri="{BB962C8B-B14F-4D97-AF65-F5344CB8AC3E}">
        <p14:creationId xmlns:p14="http://schemas.microsoft.com/office/powerpoint/2010/main" val="4087670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smtClean="0"/>
              <a:t>Framework: IB Certificate in Teaching and Learning</a:t>
            </a:r>
            <a:endParaRPr lang="en-US" sz="3200" dirty="0"/>
          </a:p>
        </p:txBody>
      </p:sp>
      <p:pic>
        <p:nvPicPr>
          <p:cNvPr id="6" name="Picture 5" descr="Framework_T&amp;L_Revised-Sept-25_Background-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18280"/>
            <a:ext cx="9144000" cy="3127248"/>
          </a:xfrm>
          <a:prstGeom prst="rect">
            <a:avLst/>
          </a:prstGeom>
        </p:spPr>
      </p:pic>
      <p:sp>
        <p:nvSpPr>
          <p:cNvPr id="8" name="Rounded Rectangle 7"/>
          <p:cNvSpPr/>
          <p:nvPr/>
        </p:nvSpPr>
        <p:spPr bwMode="auto">
          <a:xfrm>
            <a:off x="2753780" y="2872330"/>
            <a:ext cx="1231900" cy="2362200"/>
          </a:xfrm>
          <a:prstGeom prst="roundRect">
            <a:avLst/>
          </a:prstGeom>
          <a:solidFill>
            <a:srgbClr val="004B8D">
              <a:alpha val="30000"/>
            </a:srgbClr>
          </a:solidFill>
          <a:ln w="9525" cap="flat" cmpd="sng" algn="ctr">
            <a:noFill/>
            <a:prstDash val="solid"/>
            <a:round/>
            <a:headEnd type="none" w="med" len="med"/>
            <a:tailEnd type="none" w="med" len="med"/>
          </a:ln>
          <a:effectLst/>
        </p:spPr>
        <p:txBody>
          <a:bodyPr vert="horz" wrap="square" lIns="91440" tIns="46800" rIns="91440" bIns="46800" numCol="1" rtlCol="0" anchor="ctr" anchorCtr="0" compatLnSpc="1">
            <a:prstTxWarp prst="textNoShape">
              <a:avLst/>
            </a:prstTxWarp>
          </a:bodyPr>
          <a:lstStyle/>
          <a:p>
            <a:pPr algn="ctr" fontAlgn="auto">
              <a:spcBef>
                <a:spcPts val="0"/>
              </a:spcBef>
              <a:spcAft>
                <a:spcPts val="600"/>
              </a:spcAft>
            </a:pPr>
            <a:endParaRPr lang="en-US" sz="1300" b="1" dirty="0">
              <a:solidFill>
                <a:srgbClr val="000000"/>
              </a:solidFill>
              <a:latin typeface="Calibri"/>
              <a:ea typeface="+mn-ea"/>
              <a:cs typeface="Calibri"/>
            </a:endParaRPr>
          </a:p>
        </p:txBody>
      </p:sp>
      <p:sp>
        <p:nvSpPr>
          <p:cNvPr id="9" name="TextBox 8"/>
          <p:cNvSpPr txBox="1"/>
          <p:nvPr/>
        </p:nvSpPr>
        <p:spPr>
          <a:xfrm>
            <a:off x="2760133" y="2540036"/>
            <a:ext cx="5240867" cy="338554"/>
          </a:xfrm>
          <a:prstGeom prst="rect">
            <a:avLst/>
          </a:prstGeom>
          <a:noFill/>
        </p:spPr>
        <p:txBody>
          <a:bodyPr wrap="square" rtlCol="0">
            <a:spAutoFit/>
          </a:bodyPr>
          <a:lstStyle/>
          <a:p>
            <a:pPr algn="ctr" fontAlgn="auto">
              <a:spcBef>
                <a:spcPts val="0"/>
              </a:spcBef>
              <a:spcAft>
                <a:spcPts val="0"/>
              </a:spcAft>
            </a:pPr>
            <a:r>
              <a:rPr lang="en-US" sz="1600" b="1" dirty="0">
                <a:solidFill>
                  <a:srgbClr val="004B8D">
                    <a:alpha val="54000"/>
                  </a:srgbClr>
                </a:solidFill>
                <a:latin typeface="Calibri"/>
                <a:ea typeface="+mn-ea"/>
                <a:cs typeface="Calibri"/>
              </a:rPr>
              <a:t>AREAS OF INQUIRY</a:t>
            </a:r>
            <a:endParaRPr lang="en-US" sz="1600" b="1" dirty="0">
              <a:solidFill>
                <a:srgbClr val="004B8D">
                  <a:alpha val="54000"/>
                </a:srgbClr>
              </a:solidFill>
              <a:latin typeface="Calibri"/>
              <a:ea typeface="+mn-ea"/>
              <a:cs typeface="Calibri"/>
            </a:endParaRPr>
          </a:p>
        </p:txBody>
      </p:sp>
      <p:sp>
        <p:nvSpPr>
          <p:cNvPr id="10" name="TextBox 9"/>
          <p:cNvSpPr txBox="1"/>
          <p:nvPr/>
        </p:nvSpPr>
        <p:spPr>
          <a:xfrm>
            <a:off x="2766480" y="2950646"/>
            <a:ext cx="1212850" cy="492443"/>
          </a:xfrm>
          <a:prstGeom prst="rect">
            <a:avLst/>
          </a:prstGeom>
          <a:noFill/>
        </p:spPr>
        <p:txBody>
          <a:bodyPr wrap="square" rtlCol="0">
            <a:spAutoFit/>
          </a:bodyPr>
          <a:lstStyle/>
          <a:p>
            <a:pPr algn="ctr" fontAlgn="auto">
              <a:spcBef>
                <a:spcPts val="0"/>
              </a:spcBef>
              <a:spcAft>
                <a:spcPts val="0"/>
              </a:spcAft>
            </a:pPr>
            <a:r>
              <a:rPr lang="en-US" sz="1300" b="1" dirty="0">
                <a:solidFill>
                  <a:srgbClr val="000000"/>
                </a:solidFill>
                <a:latin typeface="Calibri"/>
                <a:ea typeface="+mn-ea"/>
                <a:cs typeface="Calibri"/>
              </a:rPr>
              <a:t>Curriculum processes</a:t>
            </a:r>
          </a:p>
        </p:txBody>
      </p:sp>
      <p:sp>
        <p:nvSpPr>
          <p:cNvPr id="11" name="TextBox 10"/>
          <p:cNvSpPr txBox="1"/>
          <p:nvPr/>
        </p:nvSpPr>
        <p:spPr>
          <a:xfrm>
            <a:off x="6362700" y="2154805"/>
            <a:ext cx="2781300" cy="430887"/>
          </a:xfrm>
          <a:prstGeom prst="rect">
            <a:avLst/>
          </a:prstGeom>
          <a:noFill/>
        </p:spPr>
        <p:txBody>
          <a:bodyPr wrap="square" rtlCol="0">
            <a:spAutoFit/>
          </a:bodyPr>
          <a:lstStyle/>
          <a:p>
            <a:pPr algn="ctr" fontAlgn="auto">
              <a:spcBef>
                <a:spcPts val="0"/>
              </a:spcBef>
              <a:spcAft>
                <a:spcPts val="0"/>
              </a:spcAft>
            </a:pPr>
            <a:r>
              <a:rPr lang="en-US" sz="2100" b="1" dirty="0">
                <a:solidFill>
                  <a:srgbClr val="000000"/>
                </a:solidFill>
                <a:latin typeface="Calibri"/>
                <a:ea typeface="+mn-ea"/>
                <a:cs typeface="Calibri"/>
              </a:rPr>
              <a:t>Reflection</a:t>
            </a:r>
          </a:p>
        </p:txBody>
      </p:sp>
      <p:sp>
        <p:nvSpPr>
          <p:cNvPr id="12" name="TextBox 11"/>
          <p:cNvSpPr txBox="1"/>
          <p:nvPr/>
        </p:nvSpPr>
        <p:spPr>
          <a:xfrm>
            <a:off x="0" y="2154805"/>
            <a:ext cx="2781300" cy="430887"/>
          </a:xfrm>
          <a:prstGeom prst="rect">
            <a:avLst/>
          </a:prstGeom>
          <a:noFill/>
        </p:spPr>
        <p:txBody>
          <a:bodyPr wrap="square" rtlCol="0">
            <a:spAutoFit/>
          </a:bodyPr>
          <a:lstStyle/>
          <a:p>
            <a:pPr algn="ctr" fontAlgn="auto">
              <a:spcBef>
                <a:spcPts val="0"/>
              </a:spcBef>
              <a:spcAft>
                <a:spcPts val="0"/>
              </a:spcAft>
            </a:pPr>
            <a:r>
              <a:rPr lang="en-US" sz="2100" b="1" dirty="0">
                <a:solidFill>
                  <a:srgbClr val="000000"/>
                </a:solidFill>
                <a:latin typeface="Calibri"/>
                <a:ea typeface="+mn-ea"/>
                <a:cs typeface="Calibri"/>
              </a:rPr>
              <a:t>Inquiry</a:t>
            </a:r>
            <a:endParaRPr lang="en-US" sz="2100" b="1" dirty="0">
              <a:solidFill>
                <a:srgbClr val="000000"/>
              </a:solidFill>
              <a:latin typeface="Calibri"/>
              <a:ea typeface="+mn-ea"/>
              <a:cs typeface="Calibri"/>
            </a:endParaRPr>
          </a:p>
        </p:txBody>
      </p:sp>
      <p:sp>
        <p:nvSpPr>
          <p:cNvPr id="13" name="TextBox 12"/>
          <p:cNvSpPr txBox="1"/>
          <p:nvPr/>
        </p:nvSpPr>
        <p:spPr>
          <a:xfrm>
            <a:off x="3181350" y="2154805"/>
            <a:ext cx="2781300" cy="430887"/>
          </a:xfrm>
          <a:prstGeom prst="rect">
            <a:avLst/>
          </a:prstGeom>
          <a:noFill/>
        </p:spPr>
        <p:txBody>
          <a:bodyPr wrap="square" rtlCol="0">
            <a:spAutoFit/>
          </a:bodyPr>
          <a:lstStyle/>
          <a:p>
            <a:pPr algn="ctr" fontAlgn="auto">
              <a:spcBef>
                <a:spcPts val="0"/>
              </a:spcBef>
              <a:spcAft>
                <a:spcPts val="0"/>
              </a:spcAft>
            </a:pPr>
            <a:r>
              <a:rPr lang="en-US" sz="2100" b="1" dirty="0">
                <a:solidFill>
                  <a:srgbClr val="000000"/>
                </a:solidFill>
                <a:latin typeface="Calibri"/>
                <a:ea typeface="+mn-ea"/>
                <a:cs typeface="Calibri"/>
              </a:rPr>
              <a:t>Action</a:t>
            </a:r>
            <a:endParaRPr lang="en-US" sz="2100" b="1" dirty="0">
              <a:solidFill>
                <a:srgbClr val="000000"/>
              </a:solidFill>
              <a:latin typeface="Calibri"/>
              <a:ea typeface="+mn-ea"/>
              <a:cs typeface="Calibri"/>
            </a:endParaRPr>
          </a:p>
        </p:txBody>
      </p:sp>
      <p:sp>
        <p:nvSpPr>
          <p:cNvPr id="14" name="Rounded Rectangle 13"/>
          <p:cNvSpPr/>
          <p:nvPr/>
        </p:nvSpPr>
        <p:spPr bwMode="auto">
          <a:xfrm>
            <a:off x="4091513" y="2872330"/>
            <a:ext cx="1231900" cy="2362200"/>
          </a:xfrm>
          <a:prstGeom prst="roundRect">
            <a:avLst/>
          </a:prstGeom>
          <a:solidFill>
            <a:srgbClr val="004B8D">
              <a:alpha val="30000"/>
            </a:srgbClr>
          </a:solidFill>
          <a:ln w="9525" cap="flat" cmpd="sng" algn="ctr">
            <a:noFill/>
            <a:prstDash val="solid"/>
            <a:round/>
            <a:headEnd type="none" w="med" len="med"/>
            <a:tailEnd type="none" w="med" len="med"/>
          </a:ln>
          <a:effectLst/>
        </p:spPr>
        <p:txBody>
          <a:bodyPr vert="horz" wrap="square" lIns="91440" tIns="46800" rIns="91440" bIns="46800" numCol="1" rtlCol="0" anchor="ctr" anchorCtr="0" compatLnSpc="1">
            <a:prstTxWarp prst="textNoShape">
              <a:avLst/>
            </a:prstTxWarp>
          </a:bodyPr>
          <a:lstStyle/>
          <a:p>
            <a:pPr algn="ctr" fontAlgn="auto">
              <a:spcBef>
                <a:spcPts val="0"/>
              </a:spcBef>
              <a:spcAft>
                <a:spcPts val="600"/>
              </a:spcAft>
            </a:pPr>
            <a:endParaRPr lang="en-US" sz="1300" b="1" dirty="0">
              <a:solidFill>
                <a:srgbClr val="000000"/>
              </a:solidFill>
              <a:latin typeface="Calibri"/>
              <a:ea typeface="+mn-ea"/>
              <a:cs typeface="Calibri"/>
            </a:endParaRPr>
          </a:p>
        </p:txBody>
      </p:sp>
      <p:sp>
        <p:nvSpPr>
          <p:cNvPr id="15" name="TextBox 14"/>
          <p:cNvSpPr txBox="1"/>
          <p:nvPr/>
        </p:nvSpPr>
        <p:spPr>
          <a:xfrm>
            <a:off x="4104213" y="2950646"/>
            <a:ext cx="1212850" cy="492443"/>
          </a:xfrm>
          <a:prstGeom prst="rect">
            <a:avLst/>
          </a:prstGeom>
          <a:noFill/>
        </p:spPr>
        <p:txBody>
          <a:bodyPr wrap="square" rtlCol="0">
            <a:spAutoFit/>
          </a:bodyPr>
          <a:lstStyle/>
          <a:p>
            <a:pPr algn="ctr" fontAlgn="auto">
              <a:spcBef>
                <a:spcPts val="0"/>
              </a:spcBef>
              <a:spcAft>
                <a:spcPts val="0"/>
              </a:spcAft>
            </a:pPr>
            <a:r>
              <a:rPr lang="en-US" sz="1300" b="1" dirty="0">
                <a:solidFill>
                  <a:srgbClr val="000000"/>
                </a:solidFill>
                <a:latin typeface="Calibri"/>
                <a:ea typeface="+mn-ea"/>
                <a:cs typeface="Calibri"/>
              </a:rPr>
              <a:t>Teaching and learning</a:t>
            </a:r>
          </a:p>
        </p:txBody>
      </p:sp>
      <p:sp>
        <p:nvSpPr>
          <p:cNvPr id="16" name="Rounded Rectangle 15"/>
          <p:cNvSpPr/>
          <p:nvPr/>
        </p:nvSpPr>
        <p:spPr bwMode="auto">
          <a:xfrm>
            <a:off x="5429246" y="2872330"/>
            <a:ext cx="1231900" cy="2362200"/>
          </a:xfrm>
          <a:prstGeom prst="roundRect">
            <a:avLst/>
          </a:prstGeom>
          <a:solidFill>
            <a:srgbClr val="004B8D">
              <a:alpha val="30000"/>
            </a:srgbClr>
          </a:solidFill>
          <a:ln w="9525" cap="flat" cmpd="sng" algn="ctr">
            <a:noFill/>
            <a:prstDash val="solid"/>
            <a:round/>
            <a:headEnd type="none" w="med" len="med"/>
            <a:tailEnd type="none" w="med" len="med"/>
          </a:ln>
          <a:effectLst/>
        </p:spPr>
        <p:txBody>
          <a:bodyPr vert="horz" wrap="square" lIns="91440" tIns="46800" rIns="91440" bIns="46800" numCol="1" rtlCol="0" anchor="ctr" anchorCtr="0" compatLnSpc="1">
            <a:prstTxWarp prst="textNoShape">
              <a:avLst/>
            </a:prstTxWarp>
          </a:bodyPr>
          <a:lstStyle/>
          <a:p>
            <a:pPr algn="ctr" fontAlgn="auto">
              <a:spcBef>
                <a:spcPts val="0"/>
              </a:spcBef>
              <a:spcAft>
                <a:spcPts val="600"/>
              </a:spcAft>
            </a:pPr>
            <a:endParaRPr lang="en-US" sz="1300" b="1" dirty="0">
              <a:solidFill>
                <a:srgbClr val="000000"/>
              </a:solidFill>
              <a:latin typeface="Calibri"/>
              <a:ea typeface="+mn-ea"/>
              <a:cs typeface="Calibri"/>
            </a:endParaRPr>
          </a:p>
        </p:txBody>
      </p:sp>
      <p:sp>
        <p:nvSpPr>
          <p:cNvPr id="17" name="TextBox 16"/>
          <p:cNvSpPr txBox="1"/>
          <p:nvPr/>
        </p:nvSpPr>
        <p:spPr>
          <a:xfrm>
            <a:off x="5441946" y="2950646"/>
            <a:ext cx="1212850" cy="492443"/>
          </a:xfrm>
          <a:prstGeom prst="rect">
            <a:avLst/>
          </a:prstGeom>
          <a:noFill/>
        </p:spPr>
        <p:txBody>
          <a:bodyPr wrap="square" rtlCol="0">
            <a:spAutoFit/>
          </a:bodyPr>
          <a:lstStyle/>
          <a:p>
            <a:pPr algn="ctr" fontAlgn="auto">
              <a:spcBef>
                <a:spcPts val="0"/>
              </a:spcBef>
              <a:spcAft>
                <a:spcPts val="0"/>
              </a:spcAft>
            </a:pPr>
            <a:r>
              <a:rPr lang="en-US" sz="1300" b="1" dirty="0">
                <a:solidFill>
                  <a:srgbClr val="000000"/>
                </a:solidFill>
                <a:latin typeface="Calibri"/>
                <a:ea typeface="+mn-ea"/>
                <a:cs typeface="Calibri"/>
              </a:rPr>
              <a:t>Assessment and learning</a:t>
            </a:r>
          </a:p>
        </p:txBody>
      </p:sp>
      <p:sp>
        <p:nvSpPr>
          <p:cNvPr id="18" name="Rounded Rectangle 17"/>
          <p:cNvSpPr/>
          <p:nvPr/>
        </p:nvSpPr>
        <p:spPr bwMode="auto">
          <a:xfrm>
            <a:off x="6758513" y="2872330"/>
            <a:ext cx="1231900" cy="2362200"/>
          </a:xfrm>
          <a:prstGeom prst="roundRect">
            <a:avLst/>
          </a:prstGeom>
          <a:solidFill>
            <a:srgbClr val="004B8D">
              <a:alpha val="30000"/>
            </a:srgbClr>
          </a:solidFill>
          <a:ln w="9525" cap="flat" cmpd="sng" algn="ctr">
            <a:noFill/>
            <a:prstDash val="solid"/>
            <a:round/>
            <a:headEnd type="none" w="med" len="med"/>
            <a:tailEnd type="none" w="med" len="med"/>
          </a:ln>
          <a:effectLst/>
        </p:spPr>
        <p:txBody>
          <a:bodyPr vert="horz" wrap="square" lIns="91440" tIns="46800" rIns="91440" bIns="46800" numCol="1" rtlCol="0" anchor="ctr" anchorCtr="0" compatLnSpc="1">
            <a:prstTxWarp prst="textNoShape">
              <a:avLst/>
            </a:prstTxWarp>
          </a:bodyPr>
          <a:lstStyle/>
          <a:p>
            <a:pPr algn="ctr" fontAlgn="auto">
              <a:spcBef>
                <a:spcPts val="0"/>
              </a:spcBef>
              <a:spcAft>
                <a:spcPts val="600"/>
              </a:spcAft>
            </a:pPr>
            <a:endParaRPr lang="en-US" sz="1300" b="1" dirty="0">
              <a:solidFill>
                <a:srgbClr val="000000"/>
              </a:solidFill>
              <a:latin typeface="Calibri"/>
              <a:ea typeface="+mn-ea"/>
              <a:cs typeface="Calibri"/>
            </a:endParaRPr>
          </a:p>
        </p:txBody>
      </p:sp>
      <p:sp>
        <p:nvSpPr>
          <p:cNvPr id="19" name="TextBox 18"/>
          <p:cNvSpPr txBox="1"/>
          <p:nvPr/>
        </p:nvSpPr>
        <p:spPr>
          <a:xfrm>
            <a:off x="6771213" y="2950646"/>
            <a:ext cx="1212850" cy="492443"/>
          </a:xfrm>
          <a:prstGeom prst="rect">
            <a:avLst/>
          </a:prstGeom>
          <a:noFill/>
        </p:spPr>
        <p:txBody>
          <a:bodyPr wrap="square" rtlCol="0">
            <a:spAutoFit/>
          </a:bodyPr>
          <a:lstStyle/>
          <a:p>
            <a:pPr algn="ctr" fontAlgn="auto">
              <a:spcBef>
                <a:spcPts val="0"/>
              </a:spcBef>
              <a:spcAft>
                <a:spcPts val="0"/>
              </a:spcAft>
            </a:pPr>
            <a:r>
              <a:rPr lang="en-US" sz="1300" b="1" dirty="0">
                <a:solidFill>
                  <a:srgbClr val="000000"/>
                </a:solidFill>
                <a:latin typeface="Calibri"/>
                <a:ea typeface="+mn-ea"/>
                <a:cs typeface="Calibri"/>
              </a:rPr>
              <a:t>Professional learning</a:t>
            </a:r>
          </a:p>
        </p:txBody>
      </p:sp>
    </p:spTree>
    <p:extLst>
      <p:ext uri="{BB962C8B-B14F-4D97-AF65-F5344CB8AC3E}">
        <p14:creationId xmlns:p14="http://schemas.microsoft.com/office/powerpoint/2010/main" val="3106103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0" y="1744663"/>
            <a:ext cx="914400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539750" eaLnBrk="0" hangingPunct="0">
              <a:tabLst>
                <a:tab pos="457200" algn="l"/>
                <a:tab pos="800100" algn="l"/>
              </a:tabLst>
              <a:defRPr sz="2400">
                <a:solidFill>
                  <a:schemeClr val="tx1"/>
                </a:solidFill>
                <a:latin typeface="Arial" panose="020B0604020202020204" pitchFamily="34" charset="0"/>
                <a:ea typeface="ＭＳ Ｐゴシック" pitchFamily="1" charset="-128"/>
              </a:defRPr>
            </a:lvl1pPr>
            <a:lvl2pPr marL="742950" indent="-285750" eaLnBrk="0" hangingPunct="0">
              <a:tabLst>
                <a:tab pos="457200" algn="l"/>
                <a:tab pos="800100" algn="l"/>
              </a:tabLst>
              <a:defRPr sz="2400">
                <a:solidFill>
                  <a:schemeClr val="tx1"/>
                </a:solidFill>
                <a:latin typeface="Arial" panose="020B0604020202020204" pitchFamily="34" charset="0"/>
                <a:ea typeface="ＭＳ Ｐゴシック" pitchFamily="1" charset="-128"/>
              </a:defRPr>
            </a:lvl2pPr>
            <a:lvl3pPr marL="1143000" indent="-228600" eaLnBrk="0" hangingPunct="0">
              <a:tabLst>
                <a:tab pos="457200" algn="l"/>
                <a:tab pos="800100" algn="l"/>
              </a:tabLst>
              <a:defRPr sz="2400">
                <a:solidFill>
                  <a:schemeClr val="tx1"/>
                </a:solidFill>
                <a:latin typeface="Arial" panose="020B0604020202020204" pitchFamily="34" charset="0"/>
                <a:ea typeface="ＭＳ Ｐゴシック" pitchFamily="1" charset="-128"/>
              </a:defRPr>
            </a:lvl3pPr>
            <a:lvl4pPr marL="1600200" indent="-228600" eaLnBrk="0" hangingPunct="0">
              <a:tabLst>
                <a:tab pos="457200" algn="l"/>
                <a:tab pos="800100" algn="l"/>
              </a:tabLst>
              <a:defRPr sz="2400">
                <a:solidFill>
                  <a:schemeClr val="tx1"/>
                </a:solidFill>
                <a:latin typeface="Arial" panose="020B0604020202020204" pitchFamily="34" charset="0"/>
                <a:ea typeface="ＭＳ Ｐゴシック" pitchFamily="1" charset="-128"/>
              </a:defRPr>
            </a:lvl4pPr>
            <a:lvl5pPr marL="2057400" indent="-228600" eaLnBrk="0" hangingPunct="0">
              <a:tabLst>
                <a:tab pos="457200" algn="l"/>
                <a:tab pos="800100" algn="l"/>
              </a:tabLst>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tabLst>
                <a:tab pos="457200" algn="l"/>
                <a:tab pos="800100" algn="l"/>
              </a:tabLs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tabLst>
                <a:tab pos="457200" algn="l"/>
                <a:tab pos="800100" algn="l"/>
              </a:tabLs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tabLst>
                <a:tab pos="457200" algn="l"/>
                <a:tab pos="800100" algn="l"/>
              </a:tabLs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tabLst>
                <a:tab pos="457200" algn="l"/>
                <a:tab pos="800100" algn="l"/>
              </a:tabLst>
              <a:defRPr sz="2400">
                <a:solidFill>
                  <a:schemeClr val="tx1"/>
                </a:solidFill>
                <a:latin typeface="Arial" panose="020B0604020202020204" pitchFamily="34" charset="0"/>
                <a:ea typeface="ＭＳ Ｐゴシック" pitchFamily="1" charset="-128"/>
              </a:defRPr>
            </a:lvl9pPr>
          </a:lstStyle>
          <a:p>
            <a:pPr eaLnBrk="1" hangingPunct="1"/>
            <a:r>
              <a:rPr lang="ru-RU" altLang="en-US" b="1">
                <a:solidFill>
                  <a:schemeClr val="accent2"/>
                </a:solidFill>
                <a:cs typeface="Times New Roman" panose="02020603050405020304" pitchFamily="18" charset="0"/>
              </a:rPr>
              <a:t>Основные цели и задачи системы оценивания:</a:t>
            </a:r>
            <a:endParaRPr lang="ru-RU" altLang="en-US" b="1">
              <a:solidFill>
                <a:schemeClr val="accent2"/>
              </a:solidFill>
            </a:endParaRPr>
          </a:p>
          <a:p>
            <a:pPr>
              <a:buFontTx/>
              <a:buChar char="•"/>
            </a:pPr>
            <a:r>
              <a:rPr lang="ru-RU" altLang="en-US">
                <a:cs typeface="Times New Roman" panose="02020603050405020304" pitchFamily="18" charset="0"/>
              </a:rPr>
              <a:t>устанавливать, что знают и понимают учащиеся о мире, в котором живут,</a:t>
            </a:r>
            <a:endParaRPr lang="ru-RU" altLang="en-US"/>
          </a:p>
          <a:p>
            <a:pPr>
              <a:buFontTx/>
              <a:buChar char="•"/>
            </a:pPr>
            <a:r>
              <a:rPr lang="ru-RU" altLang="en-US">
                <a:cs typeface="Times New Roman" panose="02020603050405020304" pitchFamily="18" charset="0"/>
              </a:rPr>
              <a:t>давать общую и дифференцированную информацию о процессе преподавания и процессе учения,</a:t>
            </a:r>
            <a:endParaRPr lang="ru-RU" altLang="en-US"/>
          </a:p>
          <a:p>
            <a:pPr>
              <a:buFontTx/>
              <a:buChar char="•"/>
            </a:pPr>
            <a:r>
              <a:rPr lang="ru-RU" altLang="en-US">
                <a:cs typeface="Times New Roman" panose="02020603050405020304" pitchFamily="18" charset="0"/>
              </a:rPr>
              <a:t>отслеживать индивидуальный прогресс учащихся в категориях, задаваемых обобщенным портретом учащегося школы </a:t>
            </a:r>
            <a:r>
              <a:rPr lang="en-US" altLang="en-US">
                <a:cs typeface="Times New Roman" panose="02020603050405020304" pitchFamily="18" charset="0"/>
              </a:rPr>
              <a:t>IB</a:t>
            </a:r>
            <a:r>
              <a:rPr lang="ru-RU" altLang="en-US">
                <a:cs typeface="Times New Roman" panose="02020603050405020304" pitchFamily="18" charset="0"/>
              </a:rPr>
              <a:t>,</a:t>
            </a:r>
            <a:endParaRPr lang="ru-RU" altLang="en-US"/>
          </a:p>
          <a:p>
            <a:pPr>
              <a:buFontTx/>
              <a:buChar char="•"/>
            </a:pPr>
            <a:r>
              <a:rPr lang="ru-RU" altLang="en-US">
                <a:cs typeface="Times New Roman" panose="02020603050405020304" pitchFamily="18" charset="0"/>
              </a:rPr>
              <a:t>обеспечивать обратную связь для учителей, учащихся и родителей,</a:t>
            </a:r>
            <a:endParaRPr lang="ru-RU" altLang="en-US"/>
          </a:p>
          <a:p>
            <a:pPr>
              <a:buFontTx/>
              <a:buChar char="•"/>
            </a:pPr>
            <a:r>
              <a:rPr lang="ru-RU" altLang="en-US">
                <a:cs typeface="Times New Roman" panose="02020603050405020304" pitchFamily="18" charset="0"/>
              </a:rPr>
              <a:t>отслеживать эффективность образовательной программы,</a:t>
            </a:r>
          </a:p>
          <a:p>
            <a:r>
              <a:rPr lang="ru-RU" altLang="en-US">
                <a:cs typeface="Times New Roman" panose="02020603050405020304" pitchFamily="18" charset="0"/>
              </a:rPr>
              <a:t>информировать профессиональное учительское сообщество.</a:t>
            </a:r>
            <a:r>
              <a:rPr lang="ru-RU"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68609">
                                            <p:txEl>
                                              <p:pRg st="1" end="1"/>
                                            </p:txEl>
                                          </p:spTgt>
                                        </p:tgtEl>
                                        <p:attrNameLst>
                                          <p:attrName>style.visibility</p:attrName>
                                        </p:attrNameLst>
                                      </p:cBhvr>
                                      <p:to>
                                        <p:strVal val="visible"/>
                                      </p:to>
                                    </p:set>
                                    <p:animEffect transition="in" filter="fade">
                                      <p:cBhvr>
                                        <p:cTn id="7" dur="1000"/>
                                        <p:tgtEl>
                                          <p:spTgt spid="68609">
                                            <p:txEl>
                                              <p:pRg st="1" end="1"/>
                                            </p:txEl>
                                          </p:spTgt>
                                        </p:tgtEl>
                                      </p:cBhvr>
                                    </p:animEffect>
                                    <p:anim calcmode="lin" valueType="num">
                                      <p:cBhvr>
                                        <p:cTn id="8" dur="1000" fill="hold"/>
                                        <p:tgtEl>
                                          <p:spTgt spid="68609">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8609">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8609">
                                            <p:txEl>
                                              <p:pRg st="1" end="1"/>
                                            </p:txEl>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nodeType="afterEffect">
                                  <p:stCondLst>
                                    <p:cond delay="0"/>
                                  </p:stCondLst>
                                  <p:childTnLst>
                                    <p:set>
                                      <p:cBhvr>
                                        <p:cTn id="13" dur="1" fill="hold">
                                          <p:stCondLst>
                                            <p:cond delay="0"/>
                                          </p:stCondLst>
                                        </p:cTn>
                                        <p:tgtEl>
                                          <p:spTgt spid="68609">
                                            <p:txEl>
                                              <p:pRg st="2" end="2"/>
                                            </p:txEl>
                                          </p:spTgt>
                                        </p:tgtEl>
                                        <p:attrNameLst>
                                          <p:attrName>style.visibility</p:attrName>
                                        </p:attrNameLst>
                                      </p:cBhvr>
                                      <p:to>
                                        <p:strVal val="visible"/>
                                      </p:to>
                                    </p:set>
                                    <p:animEffect transition="in" filter="fade">
                                      <p:cBhvr>
                                        <p:cTn id="14" dur="1000"/>
                                        <p:tgtEl>
                                          <p:spTgt spid="68609">
                                            <p:txEl>
                                              <p:pRg st="2" end="2"/>
                                            </p:txEl>
                                          </p:spTgt>
                                        </p:tgtEl>
                                      </p:cBhvr>
                                    </p:animEffect>
                                    <p:anim calcmode="lin" valueType="num">
                                      <p:cBhvr>
                                        <p:cTn id="15" dur="1000" fill="hold"/>
                                        <p:tgtEl>
                                          <p:spTgt spid="68609">
                                            <p:txEl>
                                              <p:pRg st="2" end="2"/>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68609">
                                            <p:txEl>
                                              <p:pRg st="2" end="2"/>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8609">
                                            <p:txEl>
                                              <p:pRg st="2" end="2"/>
                                            </p:txEl>
                                          </p:spTgt>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2000"/>
                            </p:stCondLst>
                            <p:childTnLst>
                              <p:par>
                                <p:cTn id="19" presetID="37" presetClass="entr" presetSubtype="0" fill="hold" nodeType="afterEffect">
                                  <p:stCondLst>
                                    <p:cond delay="0"/>
                                  </p:stCondLst>
                                  <p:childTnLst>
                                    <p:set>
                                      <p:cBhvr>
                                        <p:cTn id="20" dur="1" fill="hold">
                                          <p:stCondLst>
                                            <p:cond delay="0"/>
                                          </p:stCondLst>
                                        </p:cTn>
                                        <p:tgtEl>
                                          <p:spTgt spid="68609">
                                            <p:txEl>
                                              <p:pRg st="3" end="3"/>
                                            </p:txEl>
                                          </p:spTgt>
                                        </p:tgtEl>
                                        <p:attrNameLst>
                                          <p:attrName>style.visibility</p:attrName>
                                        </p:attrNameLst>
                                      </p:cBhvr>
                                      <p:to>
                                        <p:strVal val="visible"/>
                                      </p:to>
                                    </p:set>
                                    <p:animEffect transition="in" filter="fade">
                                      <p:cBhvr>
                                        <p:cTn id="21" dur="1000"/>
                                        <p:tgtEl>
                                          <p:spTgt spid="68609">
                                            <p:txEl>
                                              <p:pRg st="3" end="3"/>
                                            </p:txEl>
                                          </p:spTgt>
                                        </p:tgtEl>
                                      </p:cBhvr>
                                    </p:animEffect>
                                    <p:anim calcmode="lin" valueType="num">
                                      <p:cBhvr>
                                        <p:cTn id="22" dur="1000" fill="hold"/>
                                        <p:tgtEl>
                                          <p:spTgt spid="68609">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68609">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8609">
                                            <p:txEl>
                                              <p:pRg st="3" end="3"/>
                                            </p:txEl>
                                          </p:spTgt>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3000"/>
                            </p:stCondLst>
                            <p:childTnLst>
                              <p:par>
                                <p:cTn id="26" presetID="37" presetClass="entr" presetSubtype="0" fill="hold" nodeType="afterEffect">
                                  <p:stCondLst>
                                    <p:cond delay="0"/>
                                  </p:stCondLst>
                                  <p:childTnLst>
                                    <p:set>
                                      <p:cBhvr>
                                        <p:cTn id="27" dur="1" fill="hold">
                                          <p:stCondLst>
                                            <p:cond delay="0"/>
                                          </p:stCondLst>
                                        </p:cTn>
                                        <p:tgtEl>
                                          <p:spTgt spid="68609">
                                            <p:txEl>
                                              <p:pRg st="4" end="4"/>
                                            </p:txEl>
                                          </p:spTgt>
                                        </p:tgtEl>
                                        <p:attrNameLst>
                                          <p:attrName>style.visibility</p:attrName>
                                        </p:attrNameLst>
                                      </p:cBhvr>
                                      <p:to>
                                        <p:strVal val="visible"/>
                                      </p:to>
                                    </p:set>
                                    <p:animEffect transition="in" filter="fade">
                                      <p:cBhvr>
                                        <p:cTn id="28" dur="1000"/>
                                        <p:tgtEl>
                                          <p:spTgt spid="68609">
                                            <p:txEl>
                                              <p:pRg st="4" end="4"/>
                                            </p:txEl>
                                          </p:spTgt>
                                        </p:tgtEl>
                                      </p:cBhvr>
                                    </p:animEffect>
                                    <p:anim calcmode="lin" valueType="num">
                                      <p:cBhvr>
                                        <p:cTn id="29" dur="1000" fill="hold"/>
                                        <p:tgtEl>
                                          <p:spTgt spid="68609">
                                            <p:txEl>
                                              <p:pRg st="4" end="4"/>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68609">
                                            <p:txEl>
                                              <p:pRg st="4" end="4"/>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8609">
                                            <p:txEl>
                                              <p:pRg st="4" end="4"/>
                                            </p:txEl>
                                          </p:spTgt>
                                        </p:tgtEl>
                                        <p:attrNameLst>
                                          <p:attrName>ppt_y</p:attrName>
                                        </p:attrNameLst>
                                      </p:cBhvr>
                                      <p:tavLst>
                                        <p:tav tm="0">
                                          <p:val>
                                            <p:strVal val="#ppt_y-.03"/>
                                          </p:val>
                                        </p:tav>
                                        <p:tav tm="100000">
                                          <p:val>
                                            <p:strVal val="#ppt_y"/>
                                          </p:val>
                                        </p:tav>
                                      </p:tavLst>
                                    </p:anim>
                                  </p:childTnLst>
                                </p:cTn>
                              </p:par>
                            </p:childTnLst>
                          </p:cTn>
                        </p:par>
                        <p:par>
                          <p:cTn id="32" fill="hold" nodeType="afterGroup">
                            <p:stCondLst>
                              <p:cond delay="4000"/>
                            </p:stCondLst>
                            <p:childTnLst>
                              <p:par>
                                <p:cTn id="33" presetID="37" presetClass="entr" presetSubtype="0" fill="hold" nodeType="afterEffect">
                                  <p:stCondLst>
                                    <p:cond delay="0"/>
                                  </p:stCondLst>
                                  <p:childTnLst>
                                    <p:set>
                                      <p:cBhvr>
                                        <p:cTn id="34" dur="1" fill="hold">
                                          <p:stCondLst>
                                            <p:cond delay="0"/>
                                          </p:stCondLst>
                                        </p:cTn>
                                        <p:tgtEl>
                                          <p:spTgt spid="68609">
                                            <p:txEl>
                                              <p:pRg st="5" end="5"/>
                                            </p:txEl>
                                          </p:spTgt>
                                        </p:tgtEl>
                                        <p:attrNameLst>
                                          <p:attrName>style.visibility</p:attrName>
                                        </p:attrNameLst>
                                      </p:cBhvr>
                                      <p:to>
                                        <p:strVal val="visible"/>
                                      </p:to>
                                    </p:set>
                                    <p:animEffect transition="in" filter="fade">
                                      <p:cBhvr>
                                        <p:cTn id="35" dur="1000"/>
                                        <p:tgtEl>
                                          <p:spTgt spid="68609">
                                            <p:txEl>
                                              <p:pRg st="5" end="5"/>
                                            </p:txEl>
                                          </p:spTgt>
                                        </p:tgtEl>
                                      </p:cBhvr>
                                    </p:animEffect>
                                    <p:anim calcmode="lin" valueType="num">
                                      <p:cBhvr>
                                        <p:cTn id="36" dur="1000" fill="hold"/>
                                        <p:tgtEl>
                                          <p:spTgt spid="68609">
                                            <p:txEl>
                                              <p:pRg st="5" end="5"/>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68609">
                                            <p:txEl>
                                              <p:pRg st="5" end="5"/>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68609">
                                            <p:txEl>
                                              <p:pRg st="5" end="5"/>
                                            </p:txEl>
                                          </p:spTgt>
                                        </p:tgtEl>
                                        <p:attrNameLst>
                                          <p:attrName>ppt_y</p:attrName>
                                        </p:attrNameLst>
                                      </p:cBhvr>
                                      <p:tavLst>
                                        <p:tav tm="0">
                                          <p:val>
                                            <p:strVal val="#ppt_y-.03"/>
                                          </p:val>
                                        </p:tav>
                                        <p:tav tm="100000">
                                          <p:val>
                                            <p:strVal val="#ppt_y"/>
                                          </p:val>
                                        </p:tav>
                                      </p:tavLst>
                                    </p:anim>
                                  </p:childTnLst>
                                </p:cTn>
                              </p:par>
                            </p:childTnLst>
                          </p:cTn>
                        </p:par>
                        <p:par>
                          <p:cTn id="39" fill="hold" nodeType="afterGroup">
                            <p:stCondLst>
                              <p:cond delay="5000"/>
                            </p:stCondLst>
                            <p:childTnLst>
                              <p:par>
                                <p:cTn id="40" presetID="37" presetClass="entr" presetSubtype="0" fill="hold" nodeType="afterEffect">
                                  <p:stCondLst>
                                    <p:cond delay="0"/>
                                  </p:stCondLst>
                                  <p:childTnLst>
                                    <p:set>
                                      <p:cBhvr>
                                        <p:cTn id="41" dur="1" fill="hold">
                                          <p:stCondLst>
                                            <p:cond delay="0"/>
                                          </p:stCondLst>
                                        </p:cTn>
                                        <p:tgtEl>
                                          <p:spTgt spid="68609">
                                            <p:txEl>
                                              <p:pRg st="6" end="6"/>
                                            </p:txEl>
                                          </p:spTgt>
                                        </p:tgtEl>
                                        <p:attrNameLst>
                                          <p:attrName>style.visibility</p:attrName>
                                        </p:attrNameLst>
                                      </p:cBhvr>
                                      <p:to>
                                        <p:strVal val="visible"/>
                                      </p:to>
                                    </p:set>
                                    <p:animEffect transition="in" filter="fade">
                                      <p:cBhvr>
                                        <p:cTn id="42" dur="1000"/>
                                        <p:tgtEl>
                                          <p:spTgt spid="68609">
                                            <p:txEl>
                                              <p:pRg st="6" end="6"/>
                                            </p:txEl>
                                          </p:spTgt>
                                        </p:tgtEl>
                                      </p:cBhvr>
                                    </p:animEffect>
                                    <p:anim calcmode="lin" valueType="num">
                                      <p:cBhvr>
                                        <p:cTn id="43" dur="1000" fill="hold"/>
                                        <p:tgtEl>
                                          <p:spTgt spid="68609">
                                            <p:txEl>
                                              <p:pRg st="6" end="6"/>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68609">
                                            <p:txEl>
                                              <p:pRg st="6" end="6"/>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8609">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txBox="1">
            <a:spLocks noChangeArrowheads="1"/>
          </p:cNvSpPr>
          <p:nvPr/>
        </p:nvSpPr>
        <p:spPr bwMode="auto">
          <a:xfrm>
            <a:off x="-76200" y="1600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ＭＳ Ｐゴシック" pitchFamily="1" charset="-128"/>
              </a:defRPr>
            </a:lvl1pPr>
            <a:lvl2pPr marL="742950" indent="-285750" eaLnBrk="0" hangingPunct="0">
              <a:defRPr sz="2400">
                <a:solidFill>
                  <a:schemeClr val="tx1"/>
                </a:solidFill>
                <a:latin typeface="Arial" panose="020B0604020202020204" pitchFamily="34" charset="0"/>
                <a:ea typeface="ＭＳ Ｐゴシック" pitchFamily="1" charset="-128"/>
              </a:defRPr>
            </a:lvl2pPr>
            <a:lvl3pPr marL="1143000" indent="-228600" eaLnBrk="0" hangingPunct="0">
              <a:defRPr sz="2400">
                <a:solidFill>
                  <a:schemeClr val="tx1"/>
                </a:solidFill>
                <a:latin typeface="Arial" panose="020B0604020202020204" pitchFamily="34" charset="0"/>
                <a:ea typeface="ＭＳ Ｐゴシック" pitchFamily="1" charset="-128"/>
              </a:defRPr>
            </a:lvl3pPr>
            <a:lvl4pPr marL="1600200" indent="-228600" eaLnBrk="0" hangingPunct="0">
              <a:defRPr sz="2400">
                <a:solidFill>
                  <a:schemeClr val="tx1"/>
                </a:solidFill>
                <a:latin typeface="Arial" panose="020B0604020202020204" pitchFamily="34" charset="0"/>
                <a:ea typeface="ＭＳ Ｐゴシック" pitchFamily="1" charset="-128"/>
              </a:defRPr>
            </a:lvl4pPr>
            <a:lvl5pPr marL="2057400" indent="-228600" eaLnBrk="0" hangingPunct="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eaLnBrk="1" hangingPunct="1">
              <a:lnSpc>
                <a:spcPct val="90000"/>
              </a:lnSpc>
              <a:spcBef>
                <a:spcPct val="20000"/>
              </a:spcBef>
              <a:buFontTx/>
              <a:buChar char="•"/>
            </a:pPr>
            <a:r>
              <a:rPr lang="ru-RU" altLang="en-US" sz="2800" dirty="0">
                <a:solidFill>
                  <a:schemeClr val="accent2"/>
                </a:solidFill>
                <a:latin typeface="Times New Roman" panose="02020603050405020304" pitchFamily="18" charset="0"/>
                <a:cs typeface="Times New Roman" panose="02020603050405020304" pitchFamily="18" charset="0"/>
              </a:rPr>
              <a:t>Женева 1968 – Инициатива Международной школы Женевы и Школы ООН в Нью-Йорке с целью стандартизации международного образования.</a:t>
            </a:r>
          </a:p>
          <a:p>
            <a:pPr eaLnBrk="1" hangingPunct="1">
              <a:lnSpc>
                <a:spcPct val="90000"/>
              </a:lnSpc>
              <a:spcBef>
                <a:spcPct val="20000"/>
              </a:spcBef>
              <a:buFontTx/>
              <a:buChar char="•"/>
            </a:pPr>
            <a:endParaRPr lang="fr-CH" altLang="en-US" sz="2800" dirty="0">
              <a:solidFill>
                <a:schemeClr val="accent2"/>
              </a:solidFill>
              <a:latin typeface="Times New Roman" panose="02020603050405020304" pitchFamily="18" charset="0"/>
              <a:cs typeface="Times New Roman" panose="02020603050405020304" pitchFamily="18" charset="0"/>
            </a:endParaRPr>
          </a:p>
          <a:p>
            <a:pPr eaLnBrk="1" hangingPunct="1">
              <a:lnSpc>
                <a:spcPct val="90000"/>
              </a:lnSpc>
              <a:spcBef>
                <a:spcPct val="20000"/>
              </a:spcBef>
              <a:buFontTx/>
              <a:buChar char="•"/>
            </a:pPr>
            <a:r>
              <a:rPr lang="ru-RU" altLang="en-US" sz="2800" dirty="0">
                <a:solidFill>
                  <a:schemeClr val="accent2"/>
                </a:solidFill>
                <a:latin typeface="Times New Roman" panose="02020603050405020304" pitchFamily="18" charset="0"/>
                <a:cs typeface="Times New Roman" panose="02020603050405020304" pitchFamily="18" charset="0"/>
              </a:rPr>
              <a:t>20–60-е гг. </a:t>
            </a:r>
            <a:r>
              <a:rPr lang="en-US" altLang="en-US" sz="2800" dirty="0">
                <a:solidFill>
                  <a:schemeClr val="accent2"/>
                </a:solidFill>
                <a:latin typeface="Times New Roman" panose="02020603050405020304" pitchFamily="18" charset="0"/>
                <a:cs typeface="Times New Roman" panose="02020603050405020304" pitchFamily="18" charset="0"/>
              </a:rPr>
              <a:t>XX</a:t>
            </a:r>
            <a:r>
              <a:rPr lang="ru-RU" altLang="en-US" sz="2800" dirty="0">
                <a:solidFill>
                  <a:schemeClr val="accent2"/>
                </a:solidFill>
                <a:latin typeface="Times New Roman" panose="02020603050405020304" pitchFamily="18" charset="0"/>
                <a:cs typeface="Times New Roman" panose="02020603050405020304" pitchFamily="18" charset="0"/>
              </a:rPr>
              <a:t> в. - Дипломная программа, подготовка к поступлению в университеты во всех странах мира.</a:t>
            </a:r>
          </a:p>
          <a:p>
            <a:pPr eaLnBrk="1" hangingPunct="1">
              <a:lnSpc>
                <a:spcPct val="90000"/>
              </a:lnSpc>
              <a:spcBef>
                <a:spcPct val="20000"/>
              </a:spcBef>
              <a:buFontTx/>
              <a:buChar char="•"/>
            </a:pPr>
            <a:endParaRPr lang="ru-RU" altLang="en-US" sz="2800" dirty="0">
              <a:solidFill>
                <a:schemeClr val="accent2"/>
              </a:solidFill>
              <a:latin typeface="Times New Roman" panose="02020603050405020304" pitchFamily="18" charset="0"/>
              <a:cs typeface="Times New Roman" panose="02020603050405020304" pitchFamily="18" charset="0"/>
            </a:endParaRPr>
          </a:p>
          <a:p>
            <a:pPr eaLnBrk="1" hangingPunct="1">
              <a:lnSpc>
                <a:spcPct val="90000"/>
              </a:lnSpc>
              <a:spcBef>
                <a:spcPct val="20000"/>
              </a:spcBef>
              <a:buFontTx/>
              <a:buChar char="•"/>
            </a:pPr>
            <a:r>
              <a:rPr lang="ru-RU" altLang="en-US" sz="2800" dirty="0">
                <a:solidFill>
                  <a:schemeClr val="accent2"/>
                </a:solidFill>
                <a:latin typeface="Times New Roman" panose="02020603050405020304" pitchFamily="18" charset="0"/>
                <a:cs typeface="Times New Roman" panose="02020603050405020304" pitchFamily="18" charset="0"/>
              </a:rPr>
              <a:t>1994 г. - образовательная программа для подростков</a:t>
            </a:r>
          </a:p>
          <a:p>
            <a:pPr eaLnBrk="1" hangingPunct="1">
              <a:lnSpc>
                <a:spcPct val="90000"/>
              </a:lnSpc>
              <a:spcBef>
                <a:spcPct val="20000"/>
              </a:spcBef>
              <a:buFontTx/>
              <a:buChar char="•"/>
            </a:pPr>
            <a:endParaRPr lang="ru-RU" altLang="en-US" sz="2800" dirty="0">
              <a:solidFill>
                <a:schemeClr val="accent2"/>
              </a:solidFill>
              <a:latin typeface="Times New Roman" panose="02020603050405020304" pitchFamily="18" charset="0"/>
              <a:cs typeface="Times New Roman" panose="02020603050405020304" pitchFamily="18" charset="0"/>
            </a:endParaRPr>
          </a:p>
          <a:p>
            <a:pPr algn="ctr" eaLnBrk="1" hangingPunct="1">
              <a:lnSpc>
                <a:spcPct val="90000"/>
              </a:lnSpc>
              <a:spcBef>
                <a:spcPct val="20000"/>
              </a:spcBef>
              <a:buFontTx/>
              <a:buChar char="•"/>
            </a:pPr>
            <a:r>
              <a:rPr lang="ru-RU" altLang="en-US" sz="2800" dirty="0">
                <a:solidFill>
                  <a:schemeClr val="accent2"/>
                </a:solidFill>
                <a:latin typeface="Times New Roman" panose="02020603050405020304" pitchFamily="18" charset="0"/>
                <a:cs typeface="Times New Roman" panose="02020603050405020304" pitchFamily="18" charset="0"/>
              </a:rPr>
              <a:t>1997 г. – образовательная программа для самых маленьких.</a:t>
            </a:r>
            <a:endParaRPr lang="ru-RU" altLang="en-US" sz="2000" b="1" u="sng" dirty="0">
              <a:latin typeface="Times New Roman" panose="02020603050405020304" pitchFamily="18" charset="0"/>
              <a:cs typeface="Times New Roman" panose="02020603050405020304" pitchFamily="18" charset="0"/>
            </a:endParaRPr>
          </a:p>
          <a:p>
            <a:pPr algn="ctr" eaLnBrk="1" hangingPunct="1">
              <a:lnSpc>
                <a:spcPct val="90000"/>
              </a:lnSpc>
              <a:spcBef>
                <a:spcPct val="20000"/>
              </a:spcBef>
            </a:pPr>
            <a:r>
              <a:rPr lang="ru-RU" altLang="en-US" sz="2000" b="1" u="sng" dirty="0" smtClean="0">
                <a:latin typeface="Times New Roman" panose="02020603050405020304" pitchFamily="18" charset="0"/>
                <a:cs typeface="Times New Roman" panose="02020603050405020304" pitchFamily="18" charset="0"/>
              </a:rPr>
              <a:t>Подробнее </a:t>
            </a:r>
            <a:r>
              <a:rPr lang="ru-RU" altLang="en-US" sz="2000" b="1" u="sng" dirty="0">
                <a:latin typeface="Times New Roman" panose="02020603050405020304" pitchFamily="18" charset="0"/>
                <a:cs typeface="Times New Roman" panose="02020603050405020304" pitchFamily="18" charset="0"/>
              </a:rPr>
              <a:t>об истории развития организации МБ см. </a:t>
            </a:r>
            <a:r>
              <a:rPr lang="en-US" altLang="en-US" sz="2000" b="1" u="sng" dirty="0">
                <a:hlinkClick r:id="rId2"/>
              </a:rPr>
              <a:t>http://ibo.org/general</a:t>
            </a:r>
            <a:endParaRPr lang="fr-CH" altLang="en-US" sz="2000" b="1" u="sng"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0" y="1606550"/>
            <a:ext cx="914400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539750" eaLnBrk="0" hangingPunct="0">
              <a:tabLst>
                <a:tab pos="457200" algn="l"/>
                <a:tab pos="800100" algn="l"/>
              </a:tabLst>
              <a:defRPr sz="2400">
                <a:solidFill>
                  <a:schemeClr val="tx1"/>
                </a:solidFill>
                <a:latin typeface="Arial" panose="020B0604020202020204" pitchFamily="34" charset="0"/>
                <a:ea typeface="ＭＳ Ｐゴシック" pitchFamily="1" charset="-128"/>
              </a:defRPr>
            </a:lvl1pPr>
            <a:lvl2pPr marL="742950" indent="-285750" eaLnBrk="0" hangingPunct="0">
              <a:tabLst>
                <a:tab pos="457200" algn="l"/>
                <a:tab pos="800100" algn="l"/>
              </a:tabLst>
              <a:defRPr sz="2400">
                <a:solidFill>
                  <a:schemeClr val="tx1"/>
                </a:solidFill>
                <a:latin typeface="Arial" panose="020B0604020202020204" pitchFamily="34" charset="0"/>
                <a:ea typeface="ＭＳ Ｐゴシック" pitchFamily="1" charset="-128"/>
              </a:defRPr>
            </a:lvl2pPr>
            <a:lvl3pPr marL="1143000" indent="-228600" eaLnBrk="0" hangingPunct="0">
              <a:tabLst>
                <a:tab pos="457200" algn="l"/>
                <a:tab pos="800100" algn="l"/>
              </a:tabLst>
              <a:defRPr sz="2400">
                <a:solidFill>
                  <a:schemeClr val="tx1"/>
                </a:solidFill>
                <a:latin typeface="Arial" panose="020B0604020202020204" pitchFamily="34" charset="0"/>
                <a:ea typeface="ＭＳ Ｐゴシック" pitchFamily="1" charset="-128"/>
              </a:defRPr>
            </a:lvl3pPr>
            <a:lvl4pPr marL="1600200" indent="-228600" eaLnBrk="0" hangingPunct="0">
              <a:tabLst>
                <a:tab pos="457200" algn="l"/>
                <a:tab pos="800100" algn="l"/>
              </a:tabLst>
              <a:defRPr sz="2400">
                <a:solidFill>
                  <a:schemeClr val="tx1"/>
                </a:solidFill>
                <a:latin typeface="Arial" panose="020B0604020202020204" pitchFamily="34" charset="0"/>
                <a:ea typeface="ＭＳ Ｐゴシック" pitchFamily="1" charset="-128"/>
              </a:defRPr>
            </a:lvl4pPr>
            <a:lvl5pPr marL="2057400" indent="-228600" eaLnBrk="0" hangingPunct="0">
              <a:tabLst>
                <a:tab pos="457200" algn="l"/>
                <a:tab pos="800100" algn="l"/>
              </a:tabLst>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tabLst>
                <a:tab pos="457200" algn="l"/>
                <a:tab pos="800100" algn="l"/>
              </a:tabLs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tabLst>
                <a:tab pos="457200" algn="l"/>
                <a:tab pos="800100" algn="l"/>
              </a:tabLs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tabLst>
                <a:tab pos="457200" algn="l"/>
                <a:tab pos="800100" algn="l"/>
              </a:tabLs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tabLst>
                <a:tab pos="457200" algn="l"/>
                <a:tab pos="800100" algn="l"/>
              </a:tabLst>
              <a:defRPr sz="2400">
                <a:solidFill>
                  <a:schemeClr val="tx1"/>
                </a:solidFill>
                <a:latin typeface="Arial" panose="020B0604020202020204" pitchFamily="34" charset="0"/>
                <a:ea typeface="ＭＳ Ｐゴシック" pitchFamily="1" charset="-128"/>
              </a:defRPr>
            </a:lvl9pPr>
          </a:lstStyle>
          <a:p>
            <a:pPr eaLnBrk="1" hangingPunct="1">
              <a:buFontTx/>
              <a:buChar char="•"/>
            </a:pPr>
            <a:r>
              <a:rPr lang="ru-RU" altLang="en-US" sz="1700">
                <a:cs typeface="Times New Roman" panose="02020603050405020304" pitchFamily="18" charset="0"/>
              </a:rPr>
              <a:t>Используется диагностическое, текущее (</a:t>
            </a:r>
            <a:r>
              <a:rPr lang="en-US" altLang="en-US" sz="1700">
                <a:cs typeface="Times New Roman" panose="02020603050405020304" pitchFamily="18" charset="0"/>
              </a:rPr>
              <a:t>Formative</a:t>
            </a:r>
            <a:r>
              <a:rPr lang="ru-RU" altLang="en-US" sz="1700">
                <a:cs typeface="Times New Roman" panose="02020603050405020304" pitchFamily="18" charset="0"/>
              </a:rPr>
              <a:t>) и итоговое (</a:t>
            </a:r>
            <a:r>
              <a:rPr lang="en-US" altLang="en-US" sz="1700">
                <a:cs typeface="Times New Roman" panose="02020603050405020304" pitchFamily="18" charset="0"/>
              </a:rPr>
              <a:t>Summative</a:t>
            </a:r>
            <a:r>
              <a:rPr lang="ru-RU" altLang="en-US" sz="1700">
                <a:cs typeface="Times New Roman" panose="02020603050405020304" pitchFamily="18" charset="0"/>
              </a:rPr>
              <a:t>) оценивание.</a:t>
            </a:r>
          </a:p>
          <a:p>
            <a:pPr>
              <a:buFontTx/>
              <a:buChar char="•"/>
            </a:pPr>
            <a:r>
              <a:rPr lang="ru-RU" altLang="en-US" sz="1700">
                <a:cs typeface="Times New Roman" panose="02020603050405020304" pitchFamily="18" charset="0"/>
              </a:rPr>
              <a:t>Оценивание может быть только критериальным.</a:t>
            </a:r>
            <a:r>
              <a:rPr lang="ru-RU" altLang="en-US" sz="1700" i="1">
                <a:cs typeface="Times New Roman" panose="02020603050405020304" pitchFamily="18" charset="0"/>
              </a:rPr>
              <a:t> </a:t>
            </a:r>
            <a:r>
              <a:rPr lang="ru-RU" altLang="en-US" sz="1700">
                <a:cs typeface="Times New Roman" panose="02020603050405020304" pitchFamily="18" charset="0"/>
              </a:rPr>
              <a:t>Критериями оценивания выступают ожидаемые результаты, соответствующие учебным целям.</a:t>
            </a:r>
          </a:p>
          <a:p>
            <a:pPr>
              <a:buFontTx/>
              <a:buChar char="•"/>
            </a:pPr>
            <a:r>
              <a:rPr lang="ru-RU" altLang="en-US" sz="1700">
                <a:cs typeface="Times New Roman" panose="02020603050405020304" pitchFamily="18" charset="0"/>
              </a:rPr>
              <a:t>Оцениваться с помощью отметки могут только результаты деятельности ученика, но не его личные качества.</a:t>
            </a:r>
            <a:endParaRPr lang="ru-RU" altLang="en-US" sz="1700"/>
          </a:p>
          <a:p>
            <a:pPr>
              <a:buFontTx/>
              <a:buChar char="•"/>
            </a:pPr>
            <a:r>
              <a:rPr lang="ru-RU" altLang="en-US" sz="1700">
                <a:cs typeface="Times New Roman" panose="02020603050405020304" pitchFamily="18" charset="0"/>
              </a:rPr>
              <a:t>Оценивать можно только то, чему учат.</a:t>
            </a:r>
            <a:endParaRPr lang="ru-RU" altLang="en-US" sz="1700"/>
          </a:p>
          <a:p>
            <a:pPr>
              <a:buFontTx/>
              <a:buChar char="•"/>
            </a:pPr>
            <a:r>
              <a:rPr lang="ru-RU" altLang="en-US" sz="1700">
                <a:cs typeface="Times New Roman" panose="02020603050405020304" pitchFamily="18" charset="0"/>
              </a:rPr>
              <a:t>Критерии оценивания и алгоритм выставления отметки заранее известны педагогам и учащимся.</a:t>
            </a:r>
            <a:endParaRPr lang="ru-RU" altLang="en-US" sz="1700"/>
          </a:p>
          <a:p>
            <a:pPr>
              <a:buFontTx/>
              <a:buChar char="•"/>
            </a:pPr>
            <a:r>
              <a:rPr lang="ru-RU" altLang="en-US" sz="1700">
                <a:cs typeface="Times New Roman" panose="02020603050405020304" pitchFamily="18" charset="0"/>
              </a:rPr>
              <a:t>Система оценивания выстраивается таким образом, чтобы учащиеся включались в контрольно-оценочную деятельность, приобретая навыки и привычку к самооценке.</a:t>
            </a:r>
            <a:endParaRPr lang="ru-RU" altLang="en-US" sz="1700"/>
          </a:p>
          <a:p>
            <a:pPr>
              <a:buFontTx/>
              <a:buChar char="•"/>
            </a:pPr>
            <a:r>
              <a:rPr lang="ru-RU" altLang="en-US" sz="1700">
                <a:cs typeface="Times New Roman" panose="02020603050405020304" pitchFamily="18" charset="0"/>
              </a:rPr>
              <a:t>Используются внутренняя (</a:t>
            </a:r>
            <a:r>
              <a:rPr lang="en-US" altLang="en-US" sz="1700">
                <a:cs typeface="Times New Roman" panose="02020603050405020304" pitchFamily="18" charset="0"/>
              </a:rPr>
              <a:t>internal)</a:t>
            </a:r>
            <a:r>
              <a:rPr lang="ru-RU" altLang="en-US" sz="1700">
                <a:cs typeface="Times New Roman" panose="02020603050405020304" pitchFamily="18" charset="0"/>
              </a:rPr>
              <a:t> и внешняя </a:t>
            </a:r>
            <a:r>
              <a:rPr lang="en-US" altLang="en-US" sz="1700">
                <a:cs typeface="Times New Roman" panose="02020603050405020304" pitchFamily="18" charset="0"/>
              </a:rPr>
              <a:t>(external) </a:t>
            </a:r>
            <a:r>
              <a:rPr lang="ru-RU" altLang="en-US" sz="1700">
                <a:cs typeface="Times New Roman" panose="02020603050405020304" pitchFamily="18" charset="0"/>
              </a:rPr>
              <a:t>оценка;</a:t>
            </a:r>
            <a:endParaRPr lang="ru-RU" altLang="en-US" sz="1700"/>
          </a:p>
          <a:p>
            <a:pPr>
              <a:buFontTx/>
              <a:buChar char="•"/>
            </a:pPr>
            <a:r>
              <a:rPr lang="ru-RU" altLang="en-US" sz="1700">
                <a:cs typeface="Times New Roman" panose="02020603050405020304" pitchFamily="18" charset="0"/>
              </a:rPr>
              <a:t>субъективные и объективные методы оценивания; стандартизация оценки;</a:t>
            </a:r>
            <a:endParaRPr lang="ru-RU" altLang="en-US" sz="1700"/>
          </a:p>
          <a:p>
            <a:pPr>
              <a:buFontTx/>
              <a:buChar char="•"/>
            </a:pPr>
            <a:r>
              <a:rPr lang="ru-RU" altLang="en-US" sz="1700">
                <a:cs typeface="Times New Roman" panose="02020603050405020304" pitchFamily="18" charset="0"/>
              </a:rPr>
              <a:t>оценивание результатов</a:t>
            </a:r>
            <a:r>
              <a:rPr lang="en-US" altLang="en-US" sz="1700">
                <a:cs typeface="Times New Roman" panose="02020603050405020304" pitchFamily="18" charset="0"/>
              </a:rPr>
              <a:t> </a:t>
            </a:r>
            <a:r>
              <a:rPr lang="ru-RU" altLang="en-US" sz="1700">
                <a:cs typeface="Times New Roman" panose="02020603050405020304" pitchFamily="18" charset="0"/>
              </a:rPr>
              <a:t>и процесса и оценивание осознанности каждым обучающимся особенностей развития его собственного процесса обучения;</a:t>
            </a:r>
            <a:endParaRPr lang="ru-RU" altLang="en-US" sz="1700"/>
          </a:p>
          <a:p>
            <a:pPr>
              <a:buFontTx/>
              <a:buChar char="•"/>
            </a:pPr>
            <a:r>
              <a:rPr lang="ru-RU" altLang="en-US" sz="1700">
                <a:cs typeface="Times New Roman" panose="02020603050405020304" pitchFamily="18" charset="0"/>
              </a:rPr>
              <a:t>разнообразные формы оценивания, выбор которых определяется этапом обучения, общими и специальными целями обучения, текущими учебными задачами; целью получения информации;</a:t>
            </a:r>
            <a:endParaRPr lang="ru-RU" altLang="en-US" sz="1700"/>
          </a:p>
          <a:p>
            <a:pPr>
              <a:buFontTx/>
              <a:buChar char="•"/>
            </a:pPr>
            <a:r>
              <a:rPr lang="ru-RU" altLang="en-US" sz="1700">
                <a:cs typeface="Times New Roman" panose="02020603050405020304" pitchFamily="18" charset="0"/>
              </a:rPr>
              <a:t>интегральная оценка и дифференцированная оценка отдельных аспектов обучения;</a:t>
            </a:r>
          </a:p>
          <a:p>
            <a:pPr>
              <a:buFontTx/>
              <a:buChar char="•"/>
            </a:pPr>
            <a:r>
              <a:rPr lang="ru-RU" altLang="en-US" sz="1700">
                <a:cs typeface="Times New Roman" panose="02020603050405020304" pitchFamily="18" charset="0"/>
              </a:rPr>
              <a:t>самоанализ и самооценка обучающихся.</a:t>
            </a:r>
            <a:r>
              <a:rPr lang="ru-RU" altLang="en-US" sz="170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gs>
            <a:gs pos="100000">
              <a:srgbClr val="FFFFFF"/>
            </a:gs>
          </a:gsLst>
          <a:lin ang="0" scaled="1"/>
        </a:grad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latin typeface="Arial Black" panose="020B0A04020102020204" pitchFamily="34" charset="0"/>
                <a:ea typeface="ＭＳ Ｐゴシック" pitchFamily="1" charset="-128"/>
              </a:rPr>
              <a:t>Global reach</a:t>
            </a:r>
          </a:p>
        </p:txBody>
      </p:sp>
      <p:pic>
        <p:nvPicPr>
          <p:cNvPr id="20483" name="Picture 2" descr="IB-MAP-RG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38275"/>
            <a:ext cx="6670675"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descr="C:\Users\darkok\Desktop\IBO Data\WIP\Infographic\IB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013" y="3184525"/>
            <a:ext cx="7413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 descr="C:\Users\darkok\Desktop\IBO Data\WIP\Infographic\IBAP-butt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5850" y="3184525"/>
            <a:ext cx="7413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4" descr="C:\Users\darkok\Desktop\IBO Data\WIP\Infographic\IBAEM-butt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3688" y="3184525"/>
            <a:ext cx="7397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5" descr="C:\Users\darkok\Desktop\IBO Data\WIP\Infographic\IB-WSchools-jan-201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5113" y="3535363"/>
            <a:ext cx="2316162"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6" descr="C:\Users\darkok\Desktop\IBO Data\WIP\Infographic\IB-programmes-jan-201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7013" y="1349375"/>
            <a:ext cx="231616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gs>
            <a:gs pos="100000">
              <a:srgbClr val="FFFFFF"/>
            </a:gs>
          </a:gsLst>
          <a:lin ang="0" scaled="1"/>
        </a:grad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242888"/>
            <a:ext cx="8610600" cy="977900"/>
          </a:xfrm>
        </p:spPr>
        <p:txBody>
          <a:bodyPr/>
          <a:lstStyle/>
          <a:p>
            <a:r>
              <a:rPr lang="en-US" altLang="en-US" smtClean="0">
                <a:latin typeface="Arial Black" panose="020B0A04020102020204" pitchFamily="34" charset="0"/>
                <a:ea typeface="ＭＳ Ｐゴシック" pitchFamily="1" charset="-128"/>
              </a:rPr>
              <a:t>More universities are recognizing IB</a:t>
            </a:r>
          </a:p>
        </p:txBody>
      </p:sp>
      <p:graphicFrame>
        <p:nvGraphicFramePr>
          <p:cNvPr id="22531" name="Content Placeholder 3"/>
          <p:cNvGraphicFramePr>
            <a:graphicFrameLocks noGrp="1"/>
          </p:cNvGraphicFramePr>
          <p:nvPr>
            <p:ph idx="1"/>
          </p:nvPr>
        </p:nvGraphicFramePr>
        <p:xfrm>
          <a:off x="104775" y="1320800"/>
          <a:ext cx="5962650" cy="3944938"/>
        </p:xfrm>
        <a:graphic>
          <a:graphicData uri="http://schemas.openxmlformats.org/presentationml/2006/ole">
            <mc:AlternateContent xmlns:mc="http://schemas.openxmlformats.org/markup-compatibility/2006">
              <mc:Choice xmlns:v="urn:schemas-microsoft-com:vml" Requires="v">
                <p:oleObj spid="_x0000_s22537" r:id="rId4" imgW="6456224" imgH="3944454" progId="Excel.Chart.8">
                  <p:embed/>
                </p:oleObj>
              </mc:Choice>
              <mc:Fallback>
                <p:oleObj r:id="rId4" imgW="6456224" imgH="3944454"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75" y="1320800"/>
                        <a:ext cx="596265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285750" y="5000625"/>
            <a:ext cx="5316538" cy="1477963"/>
          </a:xfrm>
          <a:prstGeom prst="rect">
            <a:avLst/>
          </a:prstGeom>
          <a:noFill/>
        </p:spPr>
        <p:txBody>
          <a:bodyPr lIns="91427" tIns="45713" rIns="91427" bIns="45713">
            <a:spAutoFit/>
          </a:bodyPr>
          <a:lstStyle/>
          <a:p>
            <a:pPr>
              <a:defRPr/>
            </a:pPr>
            <a:r>
              <a:rPr lang="en-US" i="1" dirty="0">
                <a:latin typeface="+mj-lt"/>
                <a:ea typeface="+mn-ea"/>
                <a:cs typeface="Arial" pitchFamily="34" charset="0"/>
              </a:rPr>
              <a:t>4.3% increase in public recognition policy statements over 2012</a:t>
            </a:r>
          </a:p>
          <a:p>
            <a:pPr>
              <a:defRPr/>
            </a:pPr>
            <a:r>
              <a:rPr lang="en-US" i="1" dirty="0">
                <a:latin typeface="+mj-lt"/>
                <a:ea typeface="+mn-ea"/>
                <a:cs typeface="Arial" pitchFamily="34" charset="0"/>
              </a:rPr>
              <a:t>9% increase in public recognition policy statements over 2011</a:t>
            </a:r>
          </a:p>
          <a:p>
            <a:pPr>
              <a:defRPr/>
            </a:pPr>
            <a:endParaRPr lang="en-US" i="1" dirty="0">
              <a:latin typeface="+mj-lt"/>
              <a:ea typeface="+mn-ea"/>
              <a:cs typeface="Arial" pitchFamily="34" charset="0"/>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600200"/>
            <a:ext cx="3073400" cy="19050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533400" y="1219200"/>
            <a:ext cx="8077200" cy="1588"/>
          </a:xfrm>
          <a:prstGeom prst="line">
            <a:avLst/>
          </a:prstGeom>
        </p:spPr>
        <p:style>
          <a:lnRef idx="1">
            <a:schemeClr val="dk1"/>
          </a:lnRef>
          <a:fillRef idx="0">
            <a:schemeClr val="dk1"/>
          </a:fillRef>
          <a:effectRef idx="0">
            <a:schemeClr val="dk1"/>
          </a:effectRef>
          <a:fontRef idx="minor">
            <a:schemeClr val="tx1"/>
          </a:fontRef>
        </p:style>
      </p:cxnSp>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3657600"/>
            <a:ext cx="3074988" cy="204946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gs>
            <a:gs pos="100000">
              <a:srgbClr val="FFFFFF"/>
            </a:gs>
          </a:gsLst>
          <a:lin ang="0" scaled="1"/>
        </a:gradFill>
        <a:effectLst/>
      </p:bgPr>
    </p:bg>
    <p:spTree>
      <p:nvGrpSpPr>
        <p:cNvPr id="1" name=""/>
        <p:cNvGrpSpPr/>
        <p:nvPr/>
      </p:nvGrpSpPr>
      <p:grpSpPr>
        <a:xfrm>
          <a:off x="0" y="0"/>
          <a:ext cx="0" cy="0"/>
          <a:chOff x="0" y="0"/>
          <a:chExt cx="0" cy="0"/>
        </a:xfrm>
      </p:grpSpPr>
      <p:sp>
        <p:nvSpPr>
          <p:cNvPr id="24578" name="Title 2"/>
          <p:cNvSpPr>
            <a:spLocks noGrp="1"/>
          </p:cNvSpPr>
          <p:nvPr>
            <p:ph type="title"/>
          </p:nvPr>
        </p:nvSpPr>
        <p:spPr>
          <a:xfrm>
            <a:off x="592138" y="307975"/>
            <a:ext cx="7989887" cy="715963"/>
          </a:xfrm>
        </p:spPr>
        <p:txBody>
          <a:bodyPr/>
          <a:lstStyle/>
          <a:p>
            <a:r>
              <a:rPr lang="en-US" altLang="en-US" sz="2800" smtClean="0">
                <a:latin typeface="Arial Black" panose="020B0A04020102020204" pitchFamily="34" charset="0"/>
                <a:ea typeface="ＭＳ Ｐゴシック" pitchFamily="1" charset="-128"/>
              </a:rPr>
              <a:t>IB schools in Russian Federation &amp; CIS</a:t>
            </a:r>
          </a:p>
        </p:txBody>
      </p:sp>
      <p:sp>
        <p:nvSpPr>
          <p:cNvPr id="24579" name="Slide Number Placeholder 3"/>
          <p:cNvSpPr>
            <a:spLocks noGrp="1"/>
          </p:cNvSpPr>
          <p:nvPr>
            <p:ph type="sldNum" sz="quarter" idx="15"/>
          </p:nvPr>
        </p:nvSpPr>
        <p:spPr>
          <a:xfrm>
            <a:off x="8270875" y="6356350"/>
            <a:ext cx="801688"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50" tIns="43425" rIns="86850" bIns="43425"/>
          <a:lstStyle>
            <a:lvl1pPr eaLnBrk="0" hangingPunct="0">
              <a:defRPr sz="2400">
                <a:solidFill>
                  <a:schemeClr val="tx1"/>
                </a:solidFill>
                <a:latin typeface="Arial" panose="020B0604020202020204" pitchFamily="34" charset="0"/>
                <a:ea typeface="ＭＳ Ｐゴシック" pitchFamily="1" charset="-128"/>
              </a:defRPr>
            </a:lvl1pPr>
            <a:lvl2pPr marL="742950" indent="-285750" eaLnBrk="0" hangingPunct="0">
              <a:defRPr sz="2400">
                <a:solidFill>
                  <a:schemeClr val="tx1"/>
                </a:solidFill>
                <a:latin typeface="Arial" panose="020B0604020202020204" pitchFamily="34" charset="0"/>
                <a:ea typeface="ＭＳ Ｐゴシック" pitchFamily="1" charset="-128"/>
              </a:defRPr>
            </a:lvl2pPr>
            <a:lvl3pPr marL="1143000" indent="-228600" eaLnBrk="0" hangingPunct="0">
              <a:defRPr sz="2400">
                <a:solidFill>
                  <a:schemeClr val="tx1"/>
                </a:solidFill>
                <a:latin typeface="Arial" panose="020B0604020202020204" pitchFamily="34" charset="0"/>
                <a:ea typeface="ＭＳ Ｐゴシック" pitchFamily="1" charset="-128"/>
              </a:defRPr>
            </a:lvl3pPr>
            <a:lvl4pPr marL="1600200" indent="-228600" eaLnBrk="0" hangingPunct="0">
              <a:defRPr sz="2400">
                <a:solidFill>
                  <a:schemeClr val="tx1"/>
                </a:solidFill>
                <a:latin typeface="Arial" panose="020B0604020202020204" pitchFamily="34" charset="0"/>
                <a:ea typeface="ＭＳ Ｐゴシック" pitchFamily="1" charset="-128"/>
              </a:defRPr>
            </a:lvl4pPr>
            <a:lvl5pPr marL="2057400" indent="-228600" eaLnBrk="0" hangingPunct="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r>
              <a:rPr lang="en-GB" altLang="en-US" sz="1100">
                <a:latin typeface="Myriad Pro" pitchFamily="1" charset="0"/>
              </a:rPr>
              <a:t>Page </a:t>
            </a:r>
            <a:fld id="{571F49B3-B9CE-4BA1-B053-960C16FE1396}" type="slidenum">
              <a:rPr lang="en-GB" altLang="en-US" sz="1100">
                <a:latin typeface="Myriad Pro" pitchFamily="1" charset="0"/>
              </a:rPr>
              <a:pPr/>
              <a:t>5</a:t>
            </a:fld>
            <a:endParaRPr lang="en-GB" altLang="en-US" sz="1100">
              <a:latin typeface="Myriad Pro" pitchFamily="1" charset="0"/>
            </a:endParaRPr>
          </a:p>
        </p:txBody>
      </p:sp>
      <p:pic>
        <p:nvPicPr>
          <p:cNvPr id="24580"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810500"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gs>
            <a:gs pos="100000">
              <a:srgbClr val="FFFFFF"/>
            </a:gs>
          </a:gsLst>
          <a:lin ang="0" scaled="1"/>
        </a:grad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566738" y="593725"/>
            <a:ext cx="8015287" cy="715963"/>
          </a:xfrm>
        </p:spPr>
        <p:txBody>
          <a:bodyPr/>
          <a:lstStyle/>
          <a:p>
            <a:r>
              <a:rPr lang="en-US" altLang="en-US" sz="2000" smtClean="0">
                <a:latin typeface="Arial Black" panose="020B0A04020102020204" pitchFamily="34" charset="0"/>
                <a:ea typeface="ＭＳ Ｐゴシック" pitchFamily="1" charset="-128"/>
              </a:rPr>
              <a:t>IB DIPLOMA PERFORMANCE  </a:t>
            </a:r>
          </a:p>
        </p:txBody>
      </p:sp>
      <p:sp>
        <p:nvSpPr>
          <p:cNvPr id="28675" name="Text Placeholder 2"/>
          <p:cNvSpPr>
            <a:spLocks noGrp="1"/>
          </p:cNvSpPr>
          <p:nvPr>
            <p:ph type="body" sz="quarter" idx="13"/>
          </p:nvPr>
        </p:nvSpPr>
        <p:spPr>
          <a:xfrm>
            <a:off x="600075" y="1585913"/>
            <a:ext cx="7988300" cy="4129087"/>
          </a:xfrm>
        </p:spPr>
        <p:txBody>
          <a:bodyPr/>
          <a:lstStyle/>
          <a:p>
            <a:pPr>
              <a:buFontTx/>
              <a:buNone/>
            </a:pPr>
            <a:endParaRPr lang="en-US" altLang="en-US" smtClean="0">
              <a:ea typeface="ＭＳ Ｐゴシック" pitchFamily="1" charset="-128"/>
            </a:endParaRPr>
          </a:p>
        </p:txBody>
      </p:sp>
      <p:graphicFrame>
        <p:nvGraphicFramePr>
          <p:cNvPr id="5" name="Table 4"/>
          <p:cNvGraphicFramePr>
            <a:graphicFrameLocks noGrp="1"/>
          </p:cNvGraphicFramePr>
          <p:nvPr/>
        </p:nvGraphicFramePr>
        <p:xfrm>
          <a:off x="371475" y="1187450"/>
          <a:ext cx="8378825" cy="4265616"/>
        </p:xfrm>
        <a:graphic>
          <a:graphicData uri="http://schemas.openxmlformats.org/drawingml/2006/table">
            <a:tbl>
              <a:tblPr/>
              <a:tblGrid>
                <a:gridCol w="962025"/>
                <a:gridCol w="712788"/>
                <a:gridCol w="838200"/>
                <a:gridCol w="838200"/>
                <a:gridCol w="838200"/>
                <a:gridCol w="838200"/>
                <a:gridCol w="838200"/>
                <a:gridCol w="836612"/>
                <a:gridCol w="838200"/>
                <a:gridCol w="838200"/>
              </a:tblGrid>
              <a:tr h="747713">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 </a:t>
                      </a:r>
                      <a:endParaRPr kumimoji="0" lang="en-GB" altLang="en-US" sz="11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endParaRPr>
                    </a:p>
                  </a:txBody>
                  <a:tcPr marL="68590" marR="6859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2013</a:t>
                      </a:r>
                      <a:endParaRPr kumimoji="0" lang="en-GB" altLang="en-US" sz="11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endParaRPr>
                    </a:p>
                  </a:txBody>
                  <a:tcPr marL="68590" marR="6859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Number of Candidates</a:t>
                      </a:r>
                      <a:endParaRPr kumimoji="0" lang="en-GB" altLang="en-US" sz="11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endParaRPr>
                    </a:p>
                  </a:txBody>
                  <a:tcPr marL="68590" marR="6859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Pass Rate %</a:t>
                      </a:r>
                      <a:endParaRPr kumimoji="0" lang="en-GB" altLang="en-US" sz="11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endParaRPr>
                    </a:p>
                  </a:txBody>
                  <a:tcPr marL="68590" marR="6859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Number of 45 Points</a:t>
                      </a:r>
                      <a:endParaRPr kumimoji="0" lang="en-GB" altLang="en-US" sz="11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endParaRPr>
                    </a:p>
                  </a:txBody>
                  <a:tcPr marL="68590" marR="6859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Number of 40-45 Points</a:t>
                      </a:r>
                      <a:endParaRPr kumimoji="0" lang="en-GB" altLang="en-US" sz="11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endParaRPr>
                    </a:p>
                  </a:txBody>
                  <a:tcPr marL="68590" marR="6859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Number of 35-45 Points</a:t>
                      </a:r>
                      <a:endParaRPr kumimoji="0" lang="en-GB" altLang="en-US" sz="11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endParaRPr>
                    </a:p>
                  </a:txBody>
                  <a:tcPr marL="68590" marR="6859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Number of 24-34</a:t>
                      </a:r>
                      <a:endParaRPr kumimoji="0" lang="en-GB" altLang="en-US" sz="11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endParaRPr>
                    </a:p>
                  </a:txBody>
                  <a:tcPr marL="68590" marR="6859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 of 45 Score</a:t>
                      </a:r>
                      <a:endParaRPr kumimoji="0" lang="en-GB" altLang="en-US" sz="11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endParaRPr>
                    </a:p>
                  </a:txBody>
                  <a:tcPr marL="68590" marR="6859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Average Total Score</a:t>
                      </a:r>
                      <a:endParaRPr kumimoji="0" lang="en-GB" altLang="en-US" sz="11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endParaRPr>
                    </a:p>
                  </a:txBody>
                  <a:tcPr marL="68590" marR="6859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47713">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RUSSIAN FEDERATION</a:t>
                      </a:r>
                      <a:endParaRPr kumimoji="0" lang="en-GB" altLang="en-US" sz="11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May</a:t>
                      </a:r>
                      <a:endParaRPr kumimoji="0" lang="en-GB" altLang="en-US"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128</a:t>
                      </a:r>
                      <a:endParaRPr kumimoji="0" lang="en-GB"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89.84%</a:t>
                      </a:r>
                      <a:endParaRPr kumimoji="0" lang="en-GB"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0</a:t>
                      </a:r>
                      <a:endParaRPr kumimoji="0" lang="en-GB"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12</a:t>
                      </a:r>
                      <a:endParaRPr kumimoji="0" lang="en-GB"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41</a:t>
                      </a:r>
                      <a:endParaRPr kumimoji="0" lang="en-GB"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77</a:t>
                      </a:r>
                      <a:endParaRPr kumimoji="0" lang="en-GB"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0.00%</a:t>
                      </a:r>
                      <a:endParaRPr kumimoji="0" lang="en-GB"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31.11</a:t>
                      </a:r>
                      <a:endParaRPr kumimoji="0" lang="en-GB"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r>
              <a:tr h="554038">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r>
              <a:tr h="554038">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IBAEM</a:t>
                      </a:r>
                      <a:endParaRPr kumimoji="0" lang="en-GB" altLang="en-US" sz="11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May</a:t>
                      </a:r>
                      <a:endParaRPr kumimoji="0" lang="en-GB" altLang="en-US"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19,747</a:t>
                      </a:r>
                      <a:endParaRPr kumimoji="0" lang="en-GB"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85.78%</a:t>
                      </a:r>
                      <a:endParaRPr kumimoji="0" lang="en-GB"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60</a:t>
                      </a:r>
                      <a:endParaRPr kumimoji="0" lang="en-GB"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1,846</a:t>
                      </a:r>
                      <a:endParaRPr kumimoji="0" lang="en-GB"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6,482</a:t>
                      </a:r>
                      <a:endParaRPr kumimoji="0" lang="en-GB"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11,431</a:t>
                      </a:r>
                      <a:endParaRPr kumimoji="0" lang="en-GB"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0.30%</a:t>
                      </a:r>
                      <a:endParaRPr kumimoji="0" lang="en-GB"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31.44</a:t>
                      </a:r>
                      <a:endParaRPr kumimoji="0" lang="en-GB"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r>
              <a:tr h="554038">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r>
              <a:tr h="554038">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Global</a:t>
                      </a:r>
                      <a:endParaRPr kumimoji="0" lang="en-GB" altLang="en-US" sz="11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May</a:t>
                      </a:r>
                      <a:endParaRPr kumimoji="0" lang="en-GB" altLang="en-US"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60,913</a:t>
                      </a:r>
                      <a:endParaRPr kumimoji="0" lang="en-GB"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78.53%</a:t>
                      </a:r>
                      <a:endParaRPr kumimoji="0" lang="en-GB"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108</a:t>
                      </a:r>
                      <a:endParaRPr kumimoji="0" lang="en-GB"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3,676</a:t>
                      </a:r>
                      <a:endParaRPr kumimoji="0" lang="en-GB"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14,555</a:t>
                      </a:r>
                      <a:endParaRPr kumimoji="0" lang="en-GB"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36,935</a:t>
                      </a:r>
                      <a:endParaRPr kumimoji="0" lang="en-GB"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0.18%</a:t>
                      </a:r>
                      <a:endParaRPr kumimoji="0" lang="en-GB"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itchFamily="1" charset="-128"/>
                          <a:cs typeface="Times New Roman" panose="02020603050405020304" pitchFamily="18" charset="0"/>
                        </a:rPr>
                        <a:t>29.81</a:t>
                      </a:r>
                      <a:endParaRPr kumimoji="0" lang="en-GB"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8"/>
                    </a:solidFill>
                  </a:tcPr>
                </a:tc>
              </a:tr>
              <a:tr h="554038">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itchFamily="1"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itchFamily="1"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itchFamily="1" charset="-128"/>
                        </a:defRPr>
                      </a:lvl3pPr>
                      <a:lvl4pPr marL="1600200" indent="-228600" eaLnBrk="0" hangingPunct="0">
                        <a:spcBef>
                          <a:spcPct val="20000"/>
                        </a:spcBef>
                        <a:defRPr>
                          <a:solidFill>
                            <a:schemeClr val="tx1"/>
                          </a:solidFill>
                          <a:latin typeface="Arial" panose="020B0604020202020204" pitchFamily="34" charset="0"/>
                          <a:ea typeface="ＭＳ Ｐゴシック" pitchFamily="1" charset="-128"/>
                        </a:defRPr>
                      </a:lvl4pPr>
                      <a:lvl5pPr marL="2057400" indent="-228600" eaLnBrk="0" hangingPunct="0">
                        <a:spcBef>
                          <a:spcPct val="20000"/>
                        </a:spcBef>
                        <a:defRPr>
                          <a:solidFill>
                            <a:schemeClr val="tx1"/>
                          </a:solidFill>
                          <a:latin typeface="Arial" panose="020B0604020202020204" pitchFamily="34" charset="0"/>
                          <a:ea typeface="ＭＳ Ｐゴシック" pitchFamily="1"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itchFamily="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endParaRPr>
                    </a:p>
                  </a:txBody>
                  <a:tcPr marL="68590" marR="685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C"/>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gs>
            <a:gs pos="100000">
              <a:srgbClr val="FFFFFF"/>
            </a:gs>
          </a:gsLst>
          <a:lin ang="0" scaled="1"/>
        </a:gradFill>
        <a:effectLst/>
      </p:bgPr>
    </p:bg>
    <p:spTree>
      <p:nvGrpSpPr>
        <p:cNvPr id="1" name=""/>
        <p:cNvGrpSpPr/>
        <p:nvPr/>
      </p:nvGrpSpPr>
      <p:grpSpPr>
        <a:xfrm>
          <a:off x="0" y="0"/>
          <a:ext cx="0" cy="0"/>
          <a:chOff x="0" y="0"/>
          <a:chExt cx="0" cy="0"/>
        </a:xfrm>
      </p:grpSpPr>
      <p:sp>
        <p:nvSpPr>
          <p:cNvPr id="29698" name="Text Placeholder 1"/>
          <p:cNvSpPr>
            <a:spLocks noGrp="1"/>
          </p:cNvSpPr>
          <p:nvPr>
            <p:ph type="body" sz="quarter" idx="13"/>
          </p:nvPr>
        </p:nvSpPr>
        <p:spPr>
          <a:xfrm>
            <a:off x="592138" y="1068388"/>
            <a:ext cx="7989887" cy="4129087"/>
          </a:xfrm>
        </p:spPr>
        <p:txBody>
          <a:bodyPr/>
          <a:lstStyle/>
          <a:p>
            <a:pPr marL="0" lvl="1">
              <a:buFontTx/>
              <a:buNone/>
            </a:pPr>
            <a:endParaRPr lang="en-GB" altLang="en-US" sz="2000" b="1" smtClean="0">
              <a:ea typeface="ＭＳ Ｐゴシック" pitchFamily="1" charset="-128"/>
            </a:endParaRPr>
          </a:p>
          <a:p>
            <a:pPr marL="0" lvl="1"/>
            <a:r>
              <a:rPr lang="en-US" altLang="en-US" sz="2000" smtClean="0">
                <a:ea typeface="ＭＳ Ｐゴシック" pitchFamily="1" charset="-128"/>
              </a:rPr>
              <a:t>In 1993, the Anglo-American school of Moscow became the first school in Russia to offer the DP. In 1996, Moscow school 45 became the first state-funded IB World School.</a:t>
            </a:r>
          </a:p>
          <a:p>
            <a:pPr marL="0" lvl="1"/>
            <a:r>
              <a:rPr lang="en-US" altLang="en-US" sz="2000" smtClean="0">
                <a:ea typeface="ＭＳ Ｐゴシック" pitchFamily="1" charset="-128"/>
              </a:rPr>
              <a:t>State funded schools authorised in Vladivostock, Krasnoyarsk, Perm (3 schools) and Samara.</a:t>
            </a:r>
          </a:p>
          <a:p>
            <a:pPr marL="0" lvl="1"/>
            <a:r>
              <a:rPr lang="en-US" altLang="en-US" sz="2000" smtClean="0">
                <a:ea typeface="ＭＳ Ｐゴシック" pitchFamily="1" charset="-128"/>
              </a:rPr>
              <a:t>As part of the “Moscow International Financial Centre” project, Moscow’s Mayor, Sergei Sobyanin, announced a package of a financial support  to state schools to adopt IB programmes.  </a:t>
            </a:r>
          </a:p>
          <a:p>
            <a:pPr marL="0" lvl="1"/>
            <a:r>
              <a:rPr lang="en-GB" altLang="en-US" sz="2000" smtClean="0">
                <a:ea typeface="ＭＳ Ｐゴシック" pitchFamily="1" charset="-128"/>
              </a:rPr>
              <a:t>In November 2014, the Regional Development team held a </a:t>
            </a:r>
            <a:r>
              <a:rPr lang="en-US" altLang="en-US" sz="2000" smtClean="0">
                <a:ea typeface="ＭＳ Ｐゴシック" pitchFamily="1" charset="-128"/>
              </a:rPr>
              <a:t>meeting with the Heads of Moscow schools participating in </a:t>
            </a:r>
            <a:r>
              <a:rPr lang="en-US" altLang="en-US" sz="2000" i="1" smtClean="0">
                <a:ea typeface="ＭＳ Ｐゴシック" pitchFamily="1" charset="-128"/>
              </a:rPr>
              <a:t>“Moscow: International Schools of Quality” </a:t>
            </a:r>
            <a:r>
              <a:rPr lang="en-US" altLang="en-US" sz="2000" smtClean="0">
                <a:ea typeface="ＭＳ Ｐゴシック" pitchFamily="1" charset="-128"/>
              </a:rPr>
              <a:t>Project.  </a:t>
            </a:r>
            <a:endParaRPr lang="en-US" altLang="en-US" smtClean="0">
              <a:ea typeface="ＭＳ Ｐゴシック" pitchFamily="1" charset="-128"/>
            </a:endParaRPr>
          </a:p>
        </p:txBody>
      </p:sp>
      <p:sp>
        <p:nvSpPr>
          <p:cNvPr id="29699" name="Title 2"/>
          <p:cNvSpPr>
            <a:spLocks noGrp="1"/>
          </p:cNvSpPr>
          <p:nvPr>
            <p:ph type="title"/>
          </p:nvPr>
        </p:nvSpPr>
        <p:spPr/>
        <p:txBody>
          <a:bodyPr/>
          <a:lstStyle/>
          <a:p>
            <a:r>
              <a:rPr lang="en-US" altLang="en-US" smtClean="0">
                <a:latin typeface="Arial Black" panose="020B0A04020102020204" pitchFamily="34" charset="0"/>
                <a:ea typeface="ＭＳ Ｐゴシック" pitchFamily="1" charset="-128"/>
              </a:rPr>
              <a:t>Russian Federation</a:t>
            </a:r>
          </a:p>
        </p:txBody>
      </p:sp>
      <p:sp>
        <p:nvSpPr>
          <p:cNvPr id="29700" name="Slide Number Placeholder 3"/>
          <p:cNvSpPr>
            <a:spLocks noGrp="1"/>
          </p:cNvSpPr>
          <p:nvPr>
            <p:ph type="sldNum" sz="quarter" idx="15"/>
          </p:nvPr>
        </p:nvSpPr>
        <p:spPr>
          <a:xfrm>
            <a:off x="8270875" y="6356350"/>
            <a:ext cx="801688"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50" tIns="43425" rIns="86850" bIns="43425"/>
          <a:lstStyle>
            <a:lvl1pPr eaLnBrk="0" hangingPunct="0">
              <a:defRPr sz="2400">
                <a:solidFill>
                  <a:schemeClr val="tx1"/>
                </a:solidFill>
                <a:latin typeface="Arial" panose="020B0604020202020204" pitchFamily="34" charset="0"/>
                <a:ea typeface="ＭＳ Ｐゴシック" pitchFamily="1" charset="-128"/>
              </a:defRPr>
            </a:lvl1pPr>
            <a:lvl2pPr marL="742950" indent="-285750" eaLnBrk="0" hangingPunct="0">
              <a:defRPr sz="2400">
                <a:solidFill>
                  <a:schemeClr val="tx1"/>
                </a:solidFill>
                <a:latin typeface="Arial" panose="020B0604020202020204" pitchFamily="34" charset="0"/>
                <a:ea typeface="ＭＳ Ｐゴシック" pitchFamily="1" charset="-128"/>
              </a:defRPr>
            </a:lvl2pPr>
            <a:lvl3pPr marL="1143000" indent="-228600" eaLnBrk="0" hangingPunct="0">
              <a:defRPr sz="2400">
                <a:solidFill>
                  <a:schemeClr val="tx1"/>
                </a:solidFill>
                <a:latin typeface="Arial" panose="020B0604020202020204" pitchFamily="34" charset="0"/>
                <a:ea typeface="ＭＳ Ｐゴシック" pitchFamily="1" charset="-128"/>
              </a:defRPr>
            </a:lvl3pPr>
            <a:lvl4pPr marL="1600200" indent="-228600" eaLnBrk="0" hangingPunct="0">
              <a:defRPr sz="2400">
                <a:solidFill>
                  <a:schemeClr val="tx1"/>
                </a:solidFill>
                <a:latin typeface="Arial" panose="020B0604020202020204" pitchFamily="34" charset="0"/>
                <a:ea typeface="ＭＳ Ｐゴシック" pitchFamily="1" charset="-128"/>
              </a:defRPr>
            </a:lvl4pPr>
            <a:lvl5pPr marL="2057400" indent="-228600" eaLnBrk="0" hangingPunct="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r>
              <a:rPr lang="en-GB" altLang="en-US" sz="1100">
                <a:latin typeface="Myriad Pro" pitchFamily="1" charset="0"/>
              </a:rPr>
              <a:t>Page </a:t>
            </a:r>
            <a:fld id="{8837133B-2F96-4C7A-AFDB-F1F19C285109}" type="slidenum">
              <a:rPr lang="en-GB" altLang="en-US" sz="1100">
                <a:latin typeface="Myriad Pro" pitchFamily="1" charset="0"/>
              </a:rPr>
              <a:pPr/>
              <a:t>7</a:t>
            </a:fld>
            <a:endParaRPr lang="en-GB" altLang="en-US" sz="1100">
              <a:latin typeface="Myriad Pro" pitchFamily="1"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FFFFF"/>
            </a:gs>
          </a:gsLst>
          <a:lin ang="0" scaled="1"/>
        </a:gradFill>
        <a:effectLst/>
      </p:bgPr>
    </p:bg>
    <p:spTree>
      <p:nvGrpSpPr>
        <p:cNvPr id="1" name=""/>
        <p:cNvGrpSpPr/>
        <p:nvPr/>
      </p:nvGrpSpPr>
      <p:grpSpPr>
        <a:xfrm>
          <a:off x="0" y="0"/>
          <a:ext cx="0" cy="0"/>
          <a:chOff x="0" y="0"/>
          <a:chExt cx="0" cy="0"/>
        </a:xfrm>
      </p:grpSpPr>
      <p:sp>
        <p:nvSpPr>
          <p:cNvPr id="8" name="Text Placeholder 3"/>
          <p:cNvSpPr txBox="1">
            <a:spLocks/>
          </p:cNvSpPr>
          <p:nvPr/>
        </p:nvSpPr>
        <p:spPr>
          <a:xfrm>
            <a:off x="7019925" y="4508500"/>
            <a:ext cx="1081088" cy="406400"/>
          </a:xfrm>
          <a:prstGeom prst="rect">
            <a:avLst/>
          </a:prstGeom>
        </p:spPr>
        <p:txBody>
          <a:bodyPr lIns="91423" tIns="45712" rIns="91423" bIns="45712"/>
          <a:lstStyle/>
          <a:p>
            <a:pPr marL="355535" indent="-355535" defTabSz="914233">
              <a:spcBef>
                <a:spcPct val="100000"/>
              </a:spcBef>
              <a:buClr>
                <a:srgbClr val="004B8D"/>
              </a:buClr>
              <a:defRPr/>
            </a:pPr>
            <a:r>
              <a:rPr lang="en-GB" sz="2400" b="1" kern="0" dirty="0">
                <a:solidFill>
                  <a:srgbClr val="004B8D"/>
                </a:solidFill>
                <a:latin typeface="Myriad Pro" pitchFamily="34" charset="0"/>
                <a:ea typeface="+mn-ea"/>
                <a:cs typeface="Arial" pitchFamily="34" charset="0"/>
              </a:rPr>
              <a:t>2012</a:t>
            </a:r>
          </a:p>
        </p:txBody>
      </p:sp>
      <p:pic>
        <p:nvPicPr>
          <p:cNvPr id="36867" name="Picture 1" descr="DP-English.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3284538"/>
            <a:ext cx="21240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2" descr="IBCC-Englis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4365625"/>
            <a:ext cx="2124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3" descr="MYP-Englis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060575"/>
            <a:ext cx="2122487"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4" descr="PYP-English.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22400" y="836613"/>
            <a:ext cx="21240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3"/>
          <p:cNvSpPr txBox="1">
            <a:spLocks/>
          </p:cNvSpPr>
          <p:nvPr/>
        </p:nvSpPr>
        <p:spPr>
          <a:xfrm>
            <a:off x="4714875" y="1006475"/>
            <a:ext cx="1081088" cy="406400"/>
          </a:xfrm>
          <a:prstGeom prst="rect">
            <a:avLst/>
          </a:prstGeom>
        </p:spPr>
        <p:txBody>
          <a:bodyPr lIns="91423" tIns="45712" rIns="91423" bIns="45712"/>
          <a:lstStyle/>
          <a:p>
            <a:pPr marL="355535" indent="-355535" defTabSz="914233">
              <a:spcBef>
                <a:spcPct val="100000"/>
              </a:spcBef>
              <a:buClr>
                <a:srgbClr val="004B8D"/>
              </a:buClr>
              <a:defRPr/>
            </a:pPr>
            <a:r>
              <a:rPr lang="en-GB" sz="2400" b="1" kern="0" dirty="0">
                <a:solidFill>
                  <a:srgbClr val="004B8D"/>
                </a:solidFill>
                <a:latin typeface="Myriad Pro" pitchFamily="34" charset="0"/>
                <a:ea typeface="+mn-ea"/>
                <a:cs typeface="Arial" pitchFamily="34" charset="0"/>
              </a:rPr>
              <a:t>1997</a:t>
            </a:r>
          </a:p>
        </p:txBody>
      </p:sp>
      <p:sp>
        <p:nvSpPr>
          <p:cNvPr id="9" name="Text Placeholder 3"/>
          <p:cNvSpPr txBox="1">
            <a:spLocks/>
          </p:cNvSpPr>
          <p:nvPr/>
        </p:nvSpPr>
        <p:spPr>
          <a:xfrm>
            <a:off x="5364163" y="2060575"/>
            <a:ext cx="1081087" cy="406400"/>
          </a:xfrm>
          <a:prstGeom prst="rect">
            <a:avLst/>
          </a:prstGeom>
        </p:spPr>
        <p:txBody>
          <a:bodyPr lIns="91423" tIns="45712" rIns="91423" bIns="45712"/>
          <a:lstStyle/>
          <a:p>
            <a:pPr marL="355535" indent="-355535" defTabSz="914233">
              <a:spcBef>
                <a:spcPct val="100000"/>
              </a:spcBef>
              <a:buClr>
                <a:srgbClr val="004B8D"/>
              </a:buClr>
              <a:defRPr/>
            </a:pPr>
            <a:r>
              <a:rPr lang="en-GB" sz="2400" b="1" kern="0" dirty="0">
                <a:solidFill>
                  <a:srgbClr val="004B8D"/>
                </a:solidFill>
                <a:latin typeface="Myriad Pro" pitchFamily="34" charset="0"/>
                <a:ea typeface="+mn-ea"/>
                <a:cs typeface="Arial" pitchFamily="34" charset="0"/>
              </a:rPr>
              <a:t>1994</a:t>
            </a:r>
          </a:p>
        </p:txBody>
      </p:sp>
      <p:sp>
        <p:nvSpPr>
          <p:cNvPr id="10" name="Text Placeholder 3"/>
          <p:cNvSpPr txBox="1">
            <a:spLocks/>
          </p:cNvSpPr>
          <p:nvPr/>
        </p:nvSpPr>
        <p:spPr>
          <a:xfrm>
            <a:off x="6227763" y="3429000"/>
            <a:ext cx="1079500" cy="406400"/>
          </a:xfrm>
          <a:prstGeom prst="rect">
            <a:avLst/>
          </a:prstGeom>
        </p:spPr>
        <p:txBody>
          <a:bodyPr lIns="91423" tIns="45712" rIns="91423" bIns="45712"/>
          <a:lstStyle/>
          <a:p>
            <a:pPr marL="355535" indent="-355535" defTabSz="914233">
              <a:spcBef>
                <a:spcPct val="100000"/>
              </a:spcBef>
              <a:buClr>
                <a:srgbClr val="004B8D"/>
              </a:buClr>
              <a:defRPr/>
            </a:pPr>
            <a:r>
              <a:rPr lang="en-GB" sz="2400" b="1" kern="0" dirty="0">
                <a:solidFill>
                  <a:srgbClr val="004B8D"/>
                </a:solidFill>
                <a:latin typeface="Myriad Pro" pitchFamily="34" charset="0"/>
                <a:ea typeface="+mn-ea"/>
                <a:cs typeface="Arial" pitchFamily="34" charset="0"/>
              </a:rPr>
              <a:t>1968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FFFFF"/>
            </a:gs>
          </a:gsLst>
          <a:lin ang="0" scaled="1"/>
        </a:gradFill>
        <a:effectLst/>
      </p:bgPr>
    </p:bg>
    <p:spTree>
      <p:nvGrpSpPr>
        <p:cNvPr id="1" name=""/>
        <p:cNvGrpSpPr/>
        <p:nvPr/>
      </p:nvGrpSpPr>
      <p:grpSpPr>
        <a:xfrm>
          <a:off x="0" y="0"/>
          <a:ext cx="0" cy="0"/>
          <a:chOff x="0" y="0"/>
          <a:chExt cx="0" cy="0"/>
        </a:xfrm>
      </p:grpSpPr>
      <p:pic>
        <p:nvPicPr>
          <p:cNvPr id="37890" name="Picture 1" descr="Continuum-Model-E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643063"/>
            <a:ext cx="6624637"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2"/>
          <p:cNvSpPr>
            <a:spLocks noGrp="1"/>
          </p:cNvSpPr>
          <p:nvPr>
            <p:ph type="title"/>
          </p:nvPr>
        </p:nvSpPr>
        <p:spPr/>
        <p:txBody>
          <a:bodyPr/>
          <a:lstStyle/>
          <a:p>
            <a:r>
              <a:rPr lang="en-US" altLang="en-US" smtClean="0">
                <a:latin typeface="Arial Black" panose="020B0A04020102020204" pitchFamily="34" charset="0"/>
                <a:ea typeface="ＭＳ Ｐゴシック" pitchFamily="1" charset="-128"/>
              </a:rPr>
              <a:t>A continuum of education</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OxuoZe4BNEmf7HM_S2qgP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3DrNULPXY0e7bSyfiTARu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xuoZe4BNEmf7HM_S2qgP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DrNULPXY0e7bSyfiTARuA"/>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eneral-IB-Presentation">
  <a:themeElements>
    <a:clrScheme name="01 BoozTemplate - BASIC TEMPLATE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fontScheme name="01 BoozTemplate - BASIC TEMPLATE">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01 BoozTemplate - BASIC TEMPLATE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eneral-IB-Presentation">
  <a:themeElements>
    <a:clrScheme name="01 BoozTemplate - BASIC TEMPLATE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fontScheme name="01 BoozTemplate - BASIC TEMPLATE">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01 BoozTemplate - BASIC TEMPLATE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1318</TotalTime>
  <Words>805</Words>
  <Application>Microsoft Office PowerPoint</Application>
  <PresentationFormat>Экран (4:3)</PresentationFormat>
  <Paragraphs>139</Paragraphs>
  <Slides>20</Slides>
  <Notes>4</Notes>
  <HiddenSlides>0</HiddenSlides>
  <MMClips>0</MMClips>
  <ScaleCrop>false</ScaleCrop>
  <HeadingPairs>
    <vt:vector size="8" baseType="variant">
      <vt:variant>
        <vt:lpstr>Использованные шрифты</vt:lpstr>
      </vt:variant>
      <vt:variant>
        <vt:i4>9</vt:i4>
      </vt:variant>
      <vt:variant>
        <vt:lpstr>Тема</vt:lpstr>
      </vt:variant>
      <vt:variant>
        <vt:i4>3</vt:i4>
      </vt:variant>
      <vt:variant>
        <vt:lpstr>Внедренные серверы OLE</vt:lpstr>
      </vt:variant>
      <vt:variant>
        <vt:i4>2</vt:i4>
      </vt:variant>
      <vt:variant>
        <vt:lpstr>Заголовки слайдов</vt:lpstr>
      </vt:variant>
      <vt:variant>
        <vt:i4>20</vt:i4>
      </vt:variant>
    </vt:vector>
  </HeadingPairs>
  <TitlesOfParts>
    <vt:vector size="34" baseType="lpstr">
      <vt:lpstr>Arial</vt:lpstr>
      <vt:lpstr>ＭＳ Ｐゴシック</vt:lpstr>
      <vt:lpstr>Calibri</vt:lpstr>
      <vt:lpstr>Times New Roman</vt:lpstr>
      <vt:lpstr>Arial Black</vt:lpstr>
      <vt:lpstr>Myriad Pro</vt:lpstr>
      <vt:lpstr>Wingdings</vt:lpstr>
      <vt:lpstr>Trebuchet MS</vt:lpstr>
      <vt:lpstr>Arial Unicode MS</vt:lpstr>
      <vt:lpstr>Default Design</vt:lpstr>
      <vt:lpstr>General-IB-Presentation</vt:lpstr>
      <vt:lpstr>1_General-IB-Presentation</vt:lpstr>
      <vt:lpstr>Microsoft Office Excel Chart</vt:lpstr>
      <vt:lpstr>Photo Editor Photo</vt:lpstr>
      <vt:lpstr>Презентация PowerPoint</vt:lpstr>
      <vt:lpstr>Презентация PowerPoint</vt:lpstr>
      <vt:lpstr>Global reach</vt:lpstr>
      <vt:lpstr>More universities are recognizing IB</vt:lpstr>
      <vt:lpstr>IB schools in Russian Federation &amp; CIS</vt:lpstr>
      <vt:lpstr>IB DIPLOMA PERFORMANCE  </vt:lpstr>
      <vt:lpstr>Russian Federation</vt:lpstr>
      <vt:lpstr>Презентация PowerPoint</vt:lpstr>
      <vt:lpstr>A continuum of education</vt:lpstr>
      <vt:lpstr>The IB is more than an international education...</vt:lpstr>
      <vt:lpstr>IB Learner Profile</vt:lpstr>
      <vt:lpstr>Презентация PowerPoint</vt:lpstr>
      <vt:lpstr>Reflective   They give thoughtful consideration to their own learning and experience. They are able to assess and understand their strengths and limitations in order to support their learning and personal development.</vt:lpstr>
      <vt:lpstr>Презентация PowerPoint</vt:lpstr>
      <vt:lpstr>Презентация PowerPoint</vt:lpstr>
      <vt:lpstr>Презентация PowerPoint</vt:lpstr>
      <vt:lpstr>Презентация PowerPoint</vt:lpstr>
      <vt:lpstr>Framework: IB Certificate in Teaching and Learning</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Boris Kruze</dc:creator>
  <cp:lastModifiedBy>Boris Kruze</cp:lastModifiedBy>
  <cp:revision>106</cp:revision>
  <cp:lastPrinted>1601-01-01T00:00:00Z</cp:lastPrinted>
  <dcterms:created xsi:type="dcterms:W3CDTF">1601-01-01T00:00:00Z</dcterms:created>
  <dcterms:modified xsi:type="dcterms:W3CDTF">2016-02-29T12:30:29Z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