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8" r:id="rId3"/>
    <p:sldId id="269" r:id="rId4"/>
    <p:sldId id="279" r:id="rId5"/>
    <p:sldId id="263" r:id="rId6"/>
    <p:sldId id="260" r:id="rId7"/>
    <p:sldId id="259" r:id="rId8"/>
    <p:sldId id="262" r:id="rId9"/>
    <p:sldId id="265" r:id="rId10"/>
    <p:sldId id="264" r:id="rId11"/>
    <p:sldId id="285" r:id="rId12"/>
    <p:sldId id="287" r:id="rId13"/>
    <p:sldId id="288" r:id="rId14"/>
    <p:sldId id="289" r:id="rId15"/>
    <p:sldId id="301" r:id="rId16"/>
    <p:sldId id="261" r:id="rId17"/>
    <p:sldId id="293" r:id="rId18"/>
    <p:sldId id="290" r:id="rId19"/>
    <p:sldId id="298" r:id="rId20"/>
    <p:sldId id="299" r:id="rId21"/>
    <p:sldId id="300" r:id="rId22"/>
    <p:sldId id="294" r:id="rId23"/>
    <p:sldId id="295" r:id="rId24"/>
    <p:sldId id="296" r:id="rId25"/>
    <p:sldId id="297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1728E-80AE-472A-AB30-E5E995A7E5BF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132DBB-6D87-412A-B5ED-71D103244B4B}">
      <dgm:prSet phldrT="[Текст]" custT="1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E455F2D-53CA-4849-AE4A-7BBA8DB8FF42}" type="parTrans" cxnId="{9C0FCE88-FEE9-4D9D-83CB-EE0EA82CF372}">
      <dgm:prSet/>
      <dgm:spPr/>
      <dgm:t>
        <a:bodyPr/>
        <a:lstStyle/>
        <a:p>
          <a:endParaRPr lang="ru-RU"/>
        </a:p>
      </dgm:t>
    </dgm:pt>
    <dgm:pt modelId="{7E3BBB89-5EDD-406A-AD5C-01BC06FA32D5}" type="sibTrans" cxnId="{9C0FCE88-FEE9-4D9D-83CB-EE0EA82CF372}">
      <dgm:prSet/>
      <dgm:spPr/>
      <dgm:t>
        <a:bodyPr/>
        <a:lstStyle/>
        <a:p>
          <a:endParaRPr lang="ru-RU"/>
        </a:p>
      </dgm:t>
    </dgm:pt>
    <dgm:pt modelId="{5CACB3B1-0E67-46E3-9FC6-99A11762D209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dirty="0" smtClean="0"/>
            <a:t>Диагностика развития умственных операций: анализ, синтез, классификация, группировка, выбор нескольких решений 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dirty="0" smtClean="0"/>
            <a:t>из ряда возможных </a:t>
          </a:r>
          <a:endParaRPr lang="ru-RU" sz="1900" dirty="0"/>
        </a:p>
      </dgm:t>
    </dgm:pt>
    <dgm:pt modelId="{3C0320FC-B001-4F2D-B1A9-21382610E3AB}" type="parTrans" cxnId="{DD053606-86F0-4845-A30A-A93069D3ECEB}">
      <dgm:prSet/>
      <dgm:spPr/>
      <dgm:t>
        <a:bodyPr/>
        <a:lstStyle/>
        <a:p>
          <a:endParaRPr lang="ru-RU"/>
        </a:p>
      </dgm:t>
    </dgm:pt>
    <dgm:pt modelId="{8B615197-E4AD-45A3-A9D6-4291BFAFEAF9}" type="sibTrans" cxnId="{DD053606-86F0-4845-A30A-A93069D3ECEB}">
      <dgm:prSet/>
      <dgm:spPr/>
      <dgm:t>
        <a:bodyPr/>
        <a:lstStyle/>
        <a:p>
          <a:endParaRPr lang="ru-RU"/>
        </a:p>
      </dgm:t>
    </dgm:pt>
    <dgm:pt modelId="{DF32F196-65A8-4CEA-A2C4-C4171E3C3A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/>
            <a:t>Диагностика качества знаний и уровня развития некоторых элементов  учебной деятельности</a:t>
          </a:r>
          <a:endParaRPr lang="ru-RU" dirty="0"/>
        </a:p>
      </dgm:t>
    </dgm:pt>
    <dgm:pt modelId="{879B24AF-6B7D-403F-A8C3-5AD0B1C77746}" type="parTrans" cxnId="{C3FEAA2D-A513-4A07-AF87-1A2D273407B0}">
      <dgm:prSet/>
      <dgm:spPr/>
      <dgm:t>
        <a:bodyPr/>
        <a:lstStyle/>
        <a:p>
          <a:endParaRPr lang="ru-RU"/>
        </a:p>
      </dgm:t>
    </dgm:pt>
    <dgm:pt modelId="{3AA3824E-F16D-4DB3-B6C3-1C67F66B31FB}" type="sibTrans" cxnId="{C3FEAA2D-A513-4A07-AF87-1A2D273407B0}">
      <dgm:prSet/>
      <dgm:spPr/>
      <dgm:t>
        <a:bodyPr/>
        <a:lstStyle/>
        <a:p>
          <a:endParaRPr lang="ru-RU"/>
        </a:p>
      </dgm:t>
    </dgm:pt>
    <dgm:pt modelId="{FD64EAD5-0D92-4BA0-AA1B-06F3853A8DAA}">
      <dgm:prSet custT="1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2036A6B-55DC-4C5D-82FF-5B9477C1034E}" type="parTrans" cxnId="{48A560EE-18B3-459E-9CC8-504F9B75AA54}">
      <dgm:prSet/>
      <dgm:spPr/>
      <dgm:t>
        <a:bodyPr/>
        <a:lstStyle/>
        <a:p>
          <a:endParaRPr lang="ru-RU"/>
        </a:p>
      </dgm:t>
    </dgm:pt>
    <dgm:pt modelId="{B4DC3258-0366-4428-8614-08107943DA52}" type="sibTrans" cxnId="{48A560EE-18B3-459E-9CC8-504F9B75AA54}">
      <dgm:prSet/>
      <dgm:spPr/>
      <dgm:t>
        <a:bodyPr/>
        <a:lstStyle/>
        <a:p>
          <a:endParaRPr lang="ru-RU"/>
        </a:p>
      </dgm:t>
    </dgm:pt>
    <dgm:pt modelId="{5F4126A0-ACE3-42E5-8EAD-3D6B526BB3C9}">
      <dgm:prSet custT="1"/>
      <dgm:spPr/>
      <dgm:t>
        <a:bodyPr/>
        <a:lstStyle/>
        <a:p>
          <a:r>
            <a:rPr lang="ru-RU" sz="1900" dirty="0" smtClean="0"/>
            <a:t>Диагностика того, как обучение влияет на  языковое развитие ученика, объём его активного и пассивного словарного запаса</a:t>
          </a:r>
          <a:endParaRPr lang="ru-RU" sz="1900" dirty="0"/>
        </a:p>
      </dgm:t>
    </dgm:pt>
    <dgm:pt modelId="{624C568A-459C-4B96-856D-3125CAD755AE}" type="parTrans" cxnId="{238E0315-5A2E-42FD-992D-2C65549D8CA9}">
      <dgm:prSet/>
      <dgm:spPr/>
      <dgm:t>
        <a:bodyPr/>
        <a:lstStyle/>
        <a:p>
          <a:endParaRPr lang="ru-RU"/>
        </a:p>
      </dgm:t>
    </dgm:pt>
    <dgm:pt modelId="{1FDDBABA-F567-4EBC-8C09-53D08973CF22}" type="sibTrans" cxnId="{238E0315-5A2E-42FD-992D-2C65549D8CA9}">
      <dgm:prSet/>
      <dgm:spPr/>
      <dgm:t>
        <a:bodyPr/>
        <a:lstStyle/>
        <a:p>
          <a:endParaRPr lang="ru-RU"/>
        </a:p>
      </dgm:t>
    </dgm:pt>
    <dgm:pt modelId="{8A47DF0C-BC8E-4F2A-A8A7-13B2F07537DB}">
      <dgm:prSet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5E4B82AB-60B6-4CB2-9484-0F9FE808B7FA}" type="sibTrans" cxnId="{111041AB-781C-42F8-B7FC-57A068C04307}">
      <dgm:prSet/>
      <dgm:spPr/>
      <dgm:t>
        <a:bodyPr/>
        <a:lstStyle/>
        <a:p>
          <a:endParaRPr lang="ru-RU"/>
        </a:p>
      </dgm:t>
    </dgm:pt>
    <dgm:pt modelId="{A73CEFA0-A34D-46E1-8BEC-34B126E23D6A}" type="parTrans" cxnId="{111041AB-781C-42F8-B7FC-57A068C04307}">
      <dgm:prSet/>
      <dgm:spPr/>
      <dgm:t>
        <a:bodyPr/>
        <a:lstStyle/>
        <a:p>
          <a:endParaRPr lang="ru-RU"/>
        </a:p>
      </dgm:t>
    </dgm:pt>
    <dgm:pt modelId="{DB11ECA7-6C9C-4BC9-9C5C-4E0851833424}" type="pres">
      <dgm:prSet presAssocID="{F0A1728E-80AE-472A-AB30-E5E995A7E5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347A2-8026-4107-A471-4C7C02908408}" type="pres">
      <dgm:prSet presAssocID="{8A47DF0C-BC8E-4F2A-A8A7-13B2F07537DB}" presName="boxAndChildren" presStyleCnt="0"/>
      <dgm:spPr/>
      <dgm:t>
        <a:bodyPr/>
        <a:lstStyle/>
        <a:p>
          <a:endParaRPr lang="ru-RU"/>
        </a:p>
      </dgm:t>
    </dgm:pt>
    <dgm:pt modelId="{29A083AA-45EC-4D02-805A-B59FD1EBC0BA}" type="pres">
      <dgm:prSet presAssocID="{8A47DF0C-BC8E-4F2A-A8A7-13B2F07537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BC233DF4-BE7A-45DB-AD70-634D714359EA}" type="pres">
      <dgm:prSet presAssocID="{8A47DF0C-BC8E-4F2A-A8A7-13B2F07537DB}" presName="entireBox" presStyleLbl="node1" presStyleIdx="0" presStyleCnt="3" custLinFactNeighborY="-14050"/>
      <dgm:spPr/>
      <dgm:t>
        <a:bodyPr/>
        <a:lstStyle/>
        <a:p>
          <a:endParaRPr lang="ru-RU"/>
        </a:p>
      </dgm:t>
    </dgm:pt>
    <dgm:pt modelId="{B6AFD2C2-A190-4C95-95DA-CBD62AC12B95}" type="pres">
      <dgm:prSet presAssocID="{8A47DF0C-BC8E-4F2A-A8A7-13B2F07537DB}" presName="descendantBox" presStyleCnt="0"/>
      <dgm:spPr/>
      <dgm:t>
        <a:bodyPr/>
        <a:lstStyle/>
        <a:p>
          <a:endParaRPr lang="ru-RU"/>
        </a:p>
      </dgm:t>
    </dgm:pt>
    <dgm:pt modelId="{C9F193F0-2814-4BA4-B879-BCCF4FC6A997}" type="pres">
      <dgm:prSet presAssocID="{5F4126A0-ACE3-42E5-8EAD-3D6B526BB3C9}" presName="childTextBox" presStyleLbl="fgAccFollowNode1" presStyleIdx="0" presStyleCnt="3" custScaleY="21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5448-AC40-4FC3-9035-1CF0E5DAB85E}" type="pres">
      <dgm:prSet presAssocID="{7E3BBB89-5EDD-406A-AD5C-01BC06FA32D5}" presName="sp" presStyleCnt="0"/>
      <dgm:spPr/>
      <dgm:t>
        <a:bodyPr/>
        <a:lstStyle/>
        <a:p>
          <a:endParaRPr lang="ru-RU"/>
        </a:p>
      </dgm:t>
    </dgm:pt>
    <dgm:pt modelId="{E71680DB-61CD-46F7-9B93-8B02E6B0C7FD}" type="pres">
      <dgm:prSet presAssocID="{0A132DBB-6D87-412A-B5ED-71D103244B4B}" presName="arrowAndChildren" presStyleCnt="0"/>
      <dgm:spPr/>
      <dgm:t>
        <a:bodyPr/>
        <a:lstStyle/>
        <a:p>
          <a:endParaRPr lang="ru-RU"/>
        </a:p>
      </dgm:t>
    </dgm:pt>
    <dgm:pt modelId="{DF18A401-D058-4692-83D3-5DAE69C4E6B1}" type="pres">
      <dgm:prSet presAssocID="{0A132DBB-6D87-412A-B5ED-71D103244B4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94A79AA-FE2E-4DF5-A70C-3717CF90CCFF}" type="pres">
      <dgm:prSet presAssocID="{0A132DBB-6D87-412A-B5ED-71D103244B4B}" presName="arrow" presStyleLbl="node1" presStyleIdx="1" presStyleCnt="3" custScaleY="135481" custLinFactNeighborX="415" custLinFactNeighborY="-12016"/>
      <dgm:spPr/>
      <dgm:t>
        <a:bodyPr/>
        <a:lstStyle/>
        <a:p>
          <a:endParaRPr lang="ru-RU"/>
        </a:p>
      </dgm:t>
    </dgm:pt>
    <dgm:pt modelId="{7A2EC10F-58C7-488A-BEB6-C56198E473F3}" type="pres">
      <dgm:prSet presAssocID="{0A132DBB-6D87-412A-B5ED-71D103244B4B}" presName="descendantArrow" presStyleCnt="0"/>
      <dgm:spPr/>
      <dgm:t>
        <a:bodyPr/>
        <a:lstStyle/>
        <a:p>
          <a:endParaRPr lang="ru-RU"/>
        </a:p>
      </dgm:t>
    </dgm:pt>
    <dgm:pt modelId="{5595DFD6-C6CA-4401-9BCD-8EC70F1B7694}" type="pres">
      <dgm:prSet presAssocID="{5CACB3B1-0E67-46E3-9FC6-99A11762D209}" presName="childTextArrow" presStyleLbl="fgAccFollowNode1" presStyleIdx="1" presStyleCnt="3" custScaleY="160724" custLinFactNeighborX="277" custLinFactNeighborY="-34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5F7C-E8D9-4727-8185-10556A6BC69B}" type="pres">
      <dgm:prSet presAssocID="{B4DC3258-0366-4428-8614-08107943DA52}" presName="sp" presStyleCnt="0"/>
      <dgm:spPr/>
      <dgm:t>
        <a:bodyPr/>
        <a:lstStyle/>
        <a:p>
          <a:endParaRPr lang="ru-RU"/>
        </a:p>
      </dgm:t>
    </dgm:pt>
    <dgm:pt modelId="{8146ABD5-610F-4654-92D9-1F14801F9B31}" type="pres">
      <dgm:prSet presAssocID="{FD64EAD5-0D92-4BA0-AA1B-06F3853A8DAA}" presName="arrowAndChildren" presStyleCnt="0"/>
      <dgm:spPr/>
      <dgm:t>
        <a:bodyPr/>
        <a:lstStyle/>
        <a:p>
          <a:endParaRPr lang="ru-RU"/>
        </a:p>
      </dgm:t>
    </dgm:pt>
    <dgm:pt modelId="{954349D9-4F1B-4FD9-A811-50BCCBFE6498}" type="pres">
      <dgm:prSet presAssocID="{FD64EAD5-0D92-4BA0-AA1B-06F3853A8DA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59A9214-A79E-40DB-9CB1-22136F6D3D8C}" type="pres">
      <dgm:prSet presAssocID="{FD64EAD5-0D92-4BA0-AA1B-06F3853A8DAA}" presName="arrow" presStyleLbl="node1" presStyleIdx="2" presStyleCnt="3" custLinFactNeighborX="-1659" custLinFactNeighborY="-1250"/>
      <dgm:spPr/>
      <dgm:t>
        <a:bodyPr/>
        <a:lstStyle/>
        <a:p>
          <a:endParaRPr lang="ru-RU"/>
        </a:p>
      </dgm:t>
    </dgm:pt>
    <dgm:pt modelId="{A5155E5F-F168-421C-874D-AB1456221D3C}" type="pres">
      <dgm:prSet presAssocID="{FD64EAD5-0D92-4BA0-AA1B-06F3853A8DAA}" presName="descendantArrow" presStyleCnt="0"/>
      <dgm:spPr/>
      <dgm:t>
        <a:bodyPr/>
        <a:lstStyle/>
        <a:p>
          <a:endParaRPr lang="ru-RU"/>
        </a:p>
      </dgm:t>
    </dgm:pt>
    <dgm:pt modelId="{749F8F4A-49E6-44C0-A83F-74432D7DD008}" type="pres">
      <dgm:prSet presAssocID="{DF32F196-65A8-4CEA-A2C4-C4171E3C3A34}" presName="childTextArrow" presStyleLbl="fgAccFollowNode1" presStyleIdx="2" presStyleCnt="3" custLinFactNeighborY="-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F0C04-B909-4199-98B2-0561B68E3D11}" type="presOf" srcId="{FD64EAD5-0D92-4BA0-AA1B-06F3853A8DAA}" destId="{954349D9-4F1B-4FD9-A811-50BCCBFE6498}" srcOrd="0" destOrd="0" presId="urn:microsoft.com/office/officeart/2005/8/layout/process4"/>
    <dgm:cxn modelId="{9C0FCE88-FEE9-4D9D-83CB-EE0EA82CF372}" srcId="{F0A1728E-80AE-472A-AB30-E5E995A7E5BF}" destId="{0A132DBB-6D87-412A-B5ED-71D103244B4B}" srcOrd="1" destOrd="0" parTransId="{FE455F2D-53CA-4849-AE4A-7BBA8DB8FF42}" sibTransId="{7E3BBB89-5EDD-406A-AD5C-01BC06FA32D5}"/>
    <dgm:cxn modelId="{D8ABF310-9873-4B40-9DFB-F5F1F326DA5D}" type="presOf" srcId="{0A132DBB-6D87-412A-B5ED-71D103244B4B}" destId="{794A79AA-FE2E-4DF5-A70C-3717CF90CCFF}" srcOrd="1" destOrd="0" presId="urn:microsoft.com/office/officeart/2005/8/layout/process4"/>
    <dgm:cxn modelId="{E87A527C-639E-407E-94C0-0E9484CBB647}" type="presOf" srcId="{0A132DBB-6D87-412A-B5ED-71D103244B4B}" destId="{DF18A401-D058-4692-83D3-5DAE69C4E6B1}" srcOrd="0" destOrd="0" presId="urn:microsoft.com/office/officeart/2005/8/layout/process4"/>
    <dgm:cxn modelId="{37BC12EB-4AE1-4F18-A862-1AF4DEEABFCA}" type="presOf" srcId="{DF32F196-65A8-4CEA-A2C4-C4171E3C3A34}" destId="{749F8F4A-49E6-44C0-A83F-74432D7DD008}" srcOrd="0" destOrd="0" presId="urn:microsoft.com/office/officeart/2005/8/layout/process4"/>
    <dgm:cxn modelId="{C3FEAA2D-A513-4A07-AF87-1A2D273407B0}" srcId="{FD64EAD5-0D92-4BA0-AA1B-06F3853A8DAA}" destId="{DF32F196-65A8-4CEA-A2C4-C4171E3C3A34}" srcOrd="0" destOrd="0" parTransId="{879B24AF-6B7D-403F-A8C3-5AD0B1C77746}" sibTransId="{3AA3824E-F16D-4DB3-B6C3-1C67F66B31FB}"/>
    <dgm:cxn modelId="{AD6E2ED5-6797-4BB7-9A81-4669306C1A8B}" type="presOf" srcId="{FD64EAD5-0D92-4BA0-AA1B-06F3853A8DAA}" destId="{E59A9214-A79E-40DB-9CB1-22136F6D3D8C}" srcOrd="1" destOrd="0" presId="urn:microsoft.com/office/officeart/2005/8/layout/process4"/>
    <dgm:cxn modelId="{238E0315-5A2E-42FD-992D-2C65549D8CA9}" srcId="{8A47DF0C-BC8E-4F2A-A8A7-13B2F07537DB}" destId="{5F4126A0-ACE3-42E5-8EAD-3D6B526BB3C9}" srcOrd="0" destOrd="0" parTransId="{624C568A-459C-4B96-856D-3125CAD755AE}" sibTransId="{1FDDBABA-F567-4EBC-8C09-53D08973CF22}"/>
    <dgm:cxn modelId="{3EBC44CB-7BC3-469A-9348-69AD46932426}" type="presOf" srcId="{F0A1728E-80AE-472A-AB30-E5E995A7E5BF}" destId="{DB11ECA7-6C9C-4BC9-9C5C-4E0851833424}" srcOrd="0" destOrd="0" presId="urn:microsoft.com/office/officeart/2005/8/layout/process4"/>
    <dgm:cxn modelId="{6E7A4A73-1E3A-4D0E-864B-8C1C32F56365}" type="presOf" srcId="{8A47DF0C-BC8E-4F2A-A8A7-13B2F07537DB}" destId="{29A083AA-45EC-4D02-805A-B59FD1EBC0BA}" srcOrd="0" destOrd="0" presId="urn:microsoft.com/office/officeart/2005/8/layout/process4"/>
    <dgm:cxn modelId="{111041AB-781C-42F8-B7FC-57A068C04307}" srcId="{F0A1728E-80AE-472A-AB30-E5E995A7E5BF}" destId="{8A47DF0C-BC8E-4F2A-A8A7-13B2F07537DB}" srcOrd="2" destOrd="0" parTransId="{A73CEFA0-A34D-46E1-8BEC-34B126E23D6A}" sibTransId="{5E4B82AB-60B6-4CB2-9484-0F9FE808B7FA}"/>
    <dgm:cxn modelId="{D7E2B46F-9E9D-4D1A-BE62-36E4C0D26A01}" type="presOf" srcId="{5F4126A0-ACE3-42E5-8EAD-3D6B526BB3C9}" destId="{C9F193F0-2814-4BA4-B879-BCCF4FC6A997}" srcOrd="0" destOrd="0" presId="urn:microsoft.com/office/officeart/2005/8/layout/process4"/>
    <dgm:cxn modelId="{DD053606-86F0-4845-A30A-A93069D3ECEB}" srcId="{0A132DBB-6D87-412A-B5ED-71D103244B4B}" destId="{5CACB3B1-0E67-46E3-9FC6-99A11762D209}" srcOrd="0" destOrd="0" parTransId="{3C0320FC-B001-4F2D-B1A9-21382610E3AB}" sibTransId="{8B615197-E4AD-45A3-A9D6-4291BFAFEAF9}"/>
    <dgm:cxn modelId="{48A560EE-18B3-459E-9CC8-504F9B75AA54}" srcId="{F0A1728E-80AE-472A-AB30-E5E995A7E5BF}" destId="{FD64EAD5-0D92-4BA0-AA1B-06F3853A8DAA}" srcOrd="0" destOrd="0" parTransId="{E2036A6B-55DC-4C5D-82FF-5B9477C1034E}" sibTransId="{B4DC3258-0366-4428-8614-08107943DA52}"/>
    <dgm:cxn modelId="{5C453F33-5ECC-4E80-BDCC-D3A976F28B3F}" type="presOf" srcId="{5CACB3B1-0E67-46E3-9FC6-99A11762D209}" destId="{5595DFD6-C6CA-4401-9BCD-8EC70F1B7694}" srcOrd="0" destOrd="0" presId="urn:microsoft.com/office/officeart/2005/8/layout/process4"/>
    <dgm:cxn modelId="{2E2FFA5D-348C-4552-B1D1-80A87BE1F1A2}" type="presOf" srcId="{8A47DF0C-BC8E-4F2A-A8A7-13B2F07537DB}" destId="{BC233DF4-BE7A-45DB-AD70-634D714359EA}" srcOrd="1" destOrd="0" presId="urn:microsoft.com/office/officeart/2005/8/layout/process4"/>
    <dgm:cxn modelId="{E6FB6157-B380-43C4-8E49-C876E5BB0B2D}" type="presParOf" srcId="{DB11ECA7-6C9C-4BC9-9C5C-4E0851833424}" destId="{378347A2-8026-4107-A471-4C7C02908408}" srcOrd="0" destOrd="0" presId="urn:microsoft.com/office/officeart/2005/8/layout/process4"/>
    <dgm:cxn modelId="{44F035E2-68D2-442E-A4D7-344467AA204C}" type="presParOf" srcId="{378347A2-8026-4107-A471-4C7C02908408}" destId="{29A083AA-45EC-4D02-805A-B59FD1EBC0BA}" srcOrd="0" destOrd="0" presId="urn:microsoft.com/office/officeart/2005/8/layout/process4"/>
    <dgm:cxn modelId="{EA7271BD-25BE-4E9A-8BEA-7A08BA77E7BD}" type="presParOf" srcId="{378347A2-8026-4107-A471-4C7C02908408}" destId="{BC233DF4-BE7A-45DB-AD70-634D714359EA}" srcOrd="1" destOrd="0" presId="urn:microsoft.com/office/officeart/2005/8/layout/process4"/>
    <dgm:cxn modelId="{19C58499-6AE4-4AC7-B779-09973CC5F849}" type="presParOf" srcId="{378347A2-8026-4107-A471-4C7C02908408}" destId="{B6AFD2C2-A190-4C95-95DA-CBD62AC12B95}" srcOrd="2" destOrd="0" presId="urn:microsoft.com/office/officeart/2005/8/layout/process4"/>
    <dgm:cxn modelId="{3BE3C117-597C-4CE4-944D-1A47C244CF3D}" type="presParOf" srcId="{B6AFD2C2-A190-4C95-95DA-CBD62AC12B95}" destId="{C9F193F0-2814-4BA4-B879-BCCF4FC6A997}" srcOrd="0" destOrd="0" presId="urn:microsoft.com/office/officeart/2005/8/layout/process4"/>
    <dgm:cxn modelId="{29A7864E-5D4D-4FC9-9BF0-08AFFBBE5E75}" type="presParOf" srcId="{DB11ECA7-6C9C-4BC9-9C5C-4E0851833424}" destId="{16E15448-AC40-4FC3-9035-1CF0E5DAB85E}" srcOrd="1" destOrd="0" presId="urn:microsoft.com/office/officeart/2005/8/layout/process4"/>
    <dgm:cxn modelId="{FCD42A2E-343F-4DC4-8773-D0BAE0F14380}" type="presParOf" srcId="{DB11ECA7-6C9C-4BC9-9C5C-4E0851833424}" destId="{E71680DB-61CD-46F7-9B93-8B02E6B0C7FD}" srcOrd="2" destOrd="0" presId="urn:microsoft.com/office/officeart/2005/8/layout/process4"/>
    <dgm:cxn modelId="{1E3FF0D7-EDD0-4F6F-8502-A27FAF2E8891}" type="presParOf" srcId="{E71680DB-61CD-46F7-9B93-8B02E6B0C7FD}" destId="{DF18A401-D058-4692-83D3-5DAE69C4E6B1}" srcOrd="0" destOrd="0" presId="urn:microsoft.com/office/officeart/2005/8/layout/process4"/>
    <dgm:cxn modelId="{A8A2BA65-AA28-47FC-A5D3-651B9E391436}" type="presParOf" srcId="{E71680DB-61CD-46F7-9B93-8B02E6B0C7FD}" destId="{794A79AA-FE2E-4DF5-A70C-3717CF90CCFF}" srcOrd="1" destOrd="0" presId="urn:microsoft.com/office/officeart/2005/8/layout/process4"/>
    <dgm:cxn modelId="{7207A8D0-6392-4C63-846C-448371A5A7E6}" type="presParOf" srcId="{E71680DB-61CD-46F7-9B93-8B02E6B0C7FD}" destId="{7A2EC10F-58C7-488A-BEB6-C56198E473F3}" srcOrd="2" destOrd="0" presId="urn:microsoft.com/office/officeart/2005/8/layout/process4"/>
    <dgm:cxn modelId="{32987727-4F76-454E-87DB-25E225E16F58}" type="presParOf" srcId="{7A2EC10F-58C7-488A-BEB6-C56198E473F3}" destId="{5595DFD6-C6CA-4401-9BCD-8EC70F1B7694}" srcOrd="0" destOrd="0" presId="urn:microsoft.com/office/officeart/2005/8/layout/process4"/>
    <dgm:cxn modelId="{4882C3F0-891D-42BE-9C8D-B338FD440B49}" type="presParOf" srcId="{DB11ECA7-6C9C-4BC9-9C5C-4E0851833424}" destId="{E8605F7C-E8D9-4727-8185-10556A6BC69B}" srcOrd="3" destOrd="0" presId="urn:microsoft.com/office/officeart/2005/8/layout/process4"/>
    <dgm:cxn modelId="{CB7A38CC-33AD-427E-8578-A43CDA5D2A77}" type="presParOf" srcId="{DB11ECA7-6C9C-4BC9-9C5C-4E0851833424}" destId="{8146ABD5-610F-4654-92D9-1F14801F9B31}" srcOrd="4" destOrd="0" presId="urn:microsoft.com/office/officeart/2005/8/layout/process4"/>
    <dgm:cxn modelId="{7ECF6831-E2BC-4123-8A20-8DC202D160F2}" type="presParOf" srcId="{8146ABD5-610F-4654-92D9-1F14801F9B31}" destId="{954349D9-4F1B-4FD9-A811-50BCCBFE6498}" srcOrd="0" destOrd="0" presId="urn:microsoft.com/office/officeart/2005/8/layout/process4"/>
    <dgm:cxn modelId="{F269A0F0-F3EA-4121-9DF9-C8EFB86BEAEB}" type="presParOf" srcId="{8146ABD5-610F-4654-92D9-1F14801F9B31}" destId="{E59A9214-A79E-40DB-9CB1-22136F6D3D8C}" srcOrd="1" destOrd="0" presId="urn:microsoft.com/office/officeart/2005/8/layout/process4"/>
    <dgm:cxn modelId="{A7EB30FF-EB14-469F-A118-1975D2D65F8D}" type="presParOf" srcId="{8146ABD5-610F-4654-92D9-1F14801F9B31}" destId="{A5155E5F-F168-421C-874D-AB1456221D3C}" srcOrd="2" destOrd="0" presId="urn:microsoft.com/office/officeart/2005/8/layout/process4"/>
    <dgm:cxn modelId="{40BB250C-7191-4EF3-BC74-944D327AEFE6}" type="presParOf" srcId="{A5155E5F-F168-421C-874D-AB1456221D3C}" destId="{749F8F4A-49E6-44C0-A83F-74432D7DD008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08662-70F0-404F-882E-96E7936C81C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5F8C89-E9B3-40E6-B729-A50DF7B5600A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проверка воспроизведения знаний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1003268-508A-4038-913C-A7060B69F529}" type="parTrans" cxnId="{172EF94E-5171-46A3-8354-F2C62AEA13DA}">
      <dgm:prSet/>
      <dgm:spPr/>
      <dgm:t>
        <a:bodyPr/>
        <a:lstStyle/>
        <a:p>
          <a:endParaRPr lang="ru-RU"/>
        </a:p>
      </dgm:t>
    </dgm:pt>
    <dgm:pt modelId="{2F3E50E8-3CC9-4725-B241-9C61CB2B990B}" type="sibTrans" cxnId="{172EF94E-5171-46A3-8354-F2C62AEA13DA}">
      <dgm:prSet/>
      <dgm:spPr/>
      <dgm:t>
        <a:bodyPr/>
        <a:lstStyle/>
        <a:p>
          <a:endParaRPr lang="ru-RU"/>
        </a:p>
      </dgm:t>
    </dgm:pt>
    <dgm:pt modelId="{80E7114B-1D40-4EDB-BB9E-B8B07CA4D99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применение знаний в знакомой ситуации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1E2898A-E295-4D19-9C77-B1A16FCCE96E}" type="parTrans" cxnId="{2E39084E-BAFB-40AA-A86A-662F78489497}">
      <dgm:prSet/>
      <dgm:spPr/>
      <dgm:t>
        <a:bodyPr/>
        <a:lstStyle/>
        <a:p>
          <a:endParaRPr lang="ru-RU"/>
        </a:p>
      </dgm:t>
    </dgm:pt>
    <dgm:pt modelId="{1A160B0B-29F1-4FBE-8AC0-B9AF3BD683FB}" type="sibTrans" cxnId="{2E39084E-BAFB-40AA-A86A-662F78489497}">
      <dgm:prSet/>
      <dgm:spPr/>
      <dgm:t>
        <a:bodyPr/>
        <a:lstStyle/>
        <a:p>
          <a:endParaRPr lang="ru-RU"/>
        </a:p>
      </dgm:t>
    </dgm:pt>
    <dgm:pt modelId="{F2329335-67BF-4BA8-AE5F-B73280141AAF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применение знаний в незнакомой ситуации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28A9456-B6F8-4D96-AFE1-33A24E03E25F}" type="parTrans" cxnId="{1CA5BC56-676F-474D-A6AB-C9BD0A03CA1E}">
      <dgm:prSet/>
      <dgm:spPr/>
      <dgm:t>
        <a:bodyPr/>
        <a:lstStyle/>
        <a:p>
          <a:endParaRPr lang="ru-RU"/>
        </a:p>
      </dgm:t>
    </dgm:pt>
    <dgm:pt modelId="{A383F0F1-23EF-4CD8-8AEC-0BB7F5538D5A}" type="sibTrans" cxnId="{1CA5BC56-676F-474D-A6AB-C9BD0A03CA1E}">
      <dgm:prSet/>
      <dgm:spPr/>
      <dgm:t>
        <a:bodyPr/>
        <a:lstStyle/>
        <a:p>
          <a:endParaRPr lang="ru-RU"/>
        </a:p>
      </dgm:t>
    </dgm:pt>
    <dgm:pt modelId="{0ADC7BF3-3CF1-4602-BF3E-FF386C67B3AB}" type="pres">
      <dgm:prSet presAssocID="{E3508662-70F0-404F-882E-96E7936C81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1824-B101-40F1-90B7-F1B24750301D}" type="pres">
      <dgm:prSet presAssocID="{E3508662-70F0-404F-882E-96E7936C81C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8A0664B-7468-4E7E-9A41-6D6E5AB2AAAF}" type="pres">
      <dgm:prSet presAssocID="{E3508662-70F0-404F-882E-96E7936C81CC}" presName="ThreeNodes_1" presStyleLbl="node1" presStyleIdx="0" presStyleCnt="3" custScaleY="110903" custLinFactNeighborX="-508" custLinFactNeighborY="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4DD39-41D8-413D-8501-383A038ACB38}" type="pres">
      <dgm:prSet presAssocID="{E3508662-70F0-404F-882E-96E7936C81CC}" presName="ThreeNodes_2" presStyleLbl="node1" presStyleIdx="1" presStyleCnt="3" custScaleX="108145" custScaleY="95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7A46F-346E-487C-9DCC-77FCC6615603}" type="pres">
      <dgm:prSet presAssocID="{E3508662-70F0-404F-882E-96E7936C81CC}" presName="ThreeNodes_3" presStyleLbl="node1" presStyleIdx="2" presStyleCnt="3" custScaleY="84093" custLinFactNeighborX="-1523" custLinFactNeighborY="-1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426D5-AD01-4735-A97C-3FE3AD691BB0}" type="pres">
      <dgm:prSet presAssocID="{E3508662-70F0-404F-882E-96E7936C81C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07A29-52C2-4052-807C-273729D72489}" type="pres">
      <dgm:prSet presAssocID="{E3508662-70F0-404F-882E-96E7936C81CC}" presName="ThreeConn_2-3" presStyleLbl="fgAccFollowNode1" presStyleIdx="1" presStyleCnt="2" custLinFactNeighborX="4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B9AF8-E3CD-4FF5-9BE7-2A6DE237A085}" type="pres">
      <dgm:prSet presAssocID="{E3508662-70F0-404F-882E-96E7936C81C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3CC2-8217-4976-9C44-971C2EE76BC3}" type="pres">
      <dgm:prSet presAssocID="{E3508662-70F0-404F-882E-96E7936C81C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5C845-3244-4484-9955-DC185D815AA5}" type="pres">
      <dgm:prSet presAssocID="{E3508662-70F0-404F-882E-96E7936C81C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A8322-579E-49D6-A358-446900649632}" type="presOf" srcId="{F2329335-67BF-4BA8-AE5F-B73280141AAF}" destId="{9427A46F-346E-487C-9DCC-77FCC6615603}" srcOrd="0" destOrd="0" presId="urn:microsoft.com/office/officeart/2005/8/layout/vProcess5"/>
    <dgm:cxn modelId="{8CA5D567-B31B-42F3-AE9F-D538EC1DFBB6}" type="presOf" srcId="{80E7114B-1D40-4EDB-BB9E-B8B07CA4D994}" destId="{BD4B3CC2-8217-4976-9C44-971C2EE76BC3}" srcOrd="1" destOrd="0" presId="urn:microsoft.com/office/officeart/2005/8/layout/vProcess5"/>
    <dgm:cxn modelId="{C20002D7-A7DC-4D09-9268-3A8E6DC0392E}" type="presOf" srcId="{2F3E50E8-3CC9-4725-B241-9C61CB2B990B}" destId="{AF1426D5-AD01-4735-A97C-3FE3AD691BB0}" srcOrd="0" destOrd="0" presId="urn:microsoft.com/office/officeart/2005/8/layout/vProcess5"/>
    <dgm:cxn modelId="{C6640CD8-0EFE-4DF1-8699-A1FFB70D4EA0}" type="presOf" srcId="{1A160B0B-29F1-4FBE-8AC0-B9AF3BD683FB}" destId="{2A207A29-52C2-4052-807C-273729D72489}" srcOrd="0" destOrd="0" presId="urn:microsoft.com/office/officeart/2005/8/layout/vProcess5"/>
    <dgm:cxn modelId="{63437194-26F8-41B9-BB26-D8A5CE643FA9}" type="presOf" srcId="{80E7114B-1D40-4EDB-BB9E-B8B07CA4D994}" destId="{E4C4DD39-41D8-413D-8501-383A038ACB38}" srcOrd="0" destOrd="0" presId="urn:microsoft.com/office/officeart/2005/8/layout/vProcess5"/>
    <dgm:cxn modelId="{BB4E34FA-BE96-4DB5-88BD-1C25879E078E}" type="presOf" srcId="{E3508662-70F0-404F-882E-96E7936C81CC}" destId="{0ADC7BF3-3CF1-4602-BF3E-FF386C67B3AB}" srcOrd="0" destOrd="0" presId="urn:microsoft.com/office/officeart/2005/8/layout/vProcess5"/>
    <dgm:cxn modelId="{1CA5BC56-676F-474D-A6AB-C9BD0A03CA1E}" srcId="{E3508662-70F0-404F-882E-96E7936C81CC}" destId="{F2329335-67BF-4BA8-AE5F-B73280141AAF}" srcOrd="2" destOrd="0" parTransId="{728A9456-B6F8-4D96-AFE1-33A24E03E25F}" sibTransId="{A383F0F1-23EF-4CD8-8AEC-0BB7F5538D5A}"/>
    <dgm:cxn modelId="{2E39084E-BAFB-40AA-A86A-662F78489497}" srcId="{E3508662-70F0-404F-882E-96E7936C81CC}" destId="{80E7114B-1D40-4EDB-BB9E-B8B07CA4D994}" srcOrd="1" destOrd="0" parTransId="{D1E2898A-E295-4D19-9C77-B1A16FCCE96E}" sibTransId="{1A160B0B-29F1-4FBE-8AC0-B9AF3BD683FB}"/>
    <dgm:cxn modelId="{16DE6C45-A667-4E43-8EB0-46684AA7B4CF}" type="presOf" srcId="{F2329335-67BF-4BA8-AE5F-B73280141AAF}" destId="{DF85C845-3244-4484-9955-DC185D815AA5}" srcOrd="1" destOrd="0" presId="urn:microsoft.com/office/officeart/2005/8/layout/vProcess5"/>
    <dgm:cxn modelId="{C5F05580-1FBA-4352-A0F7-562726CCA515}" type="presOf" srcId="{615F8C89-E9B3-40E6-B729-A50DF7B5600A}" destId="{28A0664B-7468-4E7E-9A41-6D6E5AB2AAAF}" srcOrd="0" destOrd="0" presId="urn:microsoft.com/office/officeart/2005/8/layout/vProcess5"/>
    <dgm:cxn modelId="{172EF94E-5171-46A3-8354-F2C62AEA13DA}" srcId="{E3508662-70F0-404F-882E-96E7936C81CC}" destId="{615F8C89-E9B3-40E6-B729-A50DF7B5600A}" srcOrd="0" destOrd="0" parTransId="{C1003268-508A-4038-913C-A7060B69F529}" sibTransId="{2F3E50E8-3CC9-4725-B241-9C61CB2B990B}"/>
    <dgm:cxn modelId="{F74218E7-2F9E-4829-88C7-CD48893653FE}" type="presOf" srcId="{615F8C89-E9B3-40E6-B729-A50DF7B5600A}" destId="{272B9AF8-E3CD-4FF5-9BE7-2A6DE237A085}" srcOrd="1" destOrd="0" presId="urn:microsoft.com/office/officeart/2005/8/layout/vProcess5"/>
    <dgm:cxn modelId="{6BF94412-6A01-4735-AA4D-5386706CEB90}" type="presParOf" srcId="{0ADC7BF3-3CF1-4602-BF3E-FF386C67B3AB}" destId="{55351824-B101-40F1-90B7-F1B24750301D}" srcOrd="0" destOrd="0" presId="urn:microsoft.com/office/officeart/2005/8/layout/vProcess5"/>
    <dgm:cxn modelId="{B2EF538C-5262-4360-85E6-08F48E82DEE4}" type="presParOf" srcId="{0ADC7BF3-3CF1-4602-BF3E-FF386C67B3AB}" destId="{28A0664B-7468-4E7E-9A41-6D6E5AB2AAAF}" srcOrd="1" destOrd="0" presId="urn:microsoft.com/office/officeart/2005/8/layout/vProcess5"/>
    <dgm:cxn modelId="{1DE1A649-1DFF-46E4-95E4-464F1AF412CB}" type="presParOf" srcId="{0ADC7BF3-3CF1-4602-BF3E-FF386C67B3AB}" destId="{E4C4DD39-41D8-413D-8501-383A038ACB38}" srcOrd="2" destOrd="0" presId="urn:microsoft.com/office/officeart/2005/8/layout/vProcess5"/>
    <dgm:cxn modelId="{1CD1FC4F-253A-430D-BD82-C1A452ECC049}" type="presParOf" srcId="{0ADC7BF3-3CF1-4602-BF3E-FF386C67B3AB}" destId="{9427A46F-346E-487C-9DCC-77FCC6615603}" srcOrd="3" destOrd="0" presId="urn:microsoft.com/office/officeart/2005/8/layout/vProcess5"/>
    <dgm:cxn modelId="{8DBABBBA-B839-446C-AB62-80E6307D2F05}" type="presParOf" srcId="{0ADC7BF3-3CF1-4602-BF3E-FF386C67B3AB}" destId="{AF1426D5-AD01-4735-A97C-3FE3AD691BB0}" srcOrd="4" destOrd="0" presId="urn:microsoft.com/office/officeart/2005/8/layout/vProcess5"/>
    <dgm:cxn modelId="{D08F9009-6119-4843-B094-DAB118E8E912}" type="presParOf" srcId="{0ADC7BF3-3CF1-4602-BF3E-FF386C67B3AB}" destId="{2A207A29-52C2-4052-807C-273729D72489}" srcOrd="5" destOrd="0" presId="urn:microsoft.com/office/officeart/2005/8/layout/vProcess5"/>
    <dgm:cxn modelId="{BF84E840-EAD1-479E-8DDE-FF79C74A7716}" type="presParOf" srcId="{0ADC7BF3-3CF1-4602-BF3E-FF386C67B3AB}" destId="{272B9AF8-E3CD-4FF5-9BE7-2A6DE237A085}" srcOrd="6" destOrd="0" presId="urn:microsoft.com/office/officeart/2005/8/layout/vProcess5"/>
    <dgm:cxn modelId="{FA49E2FB-1577-4C36-BBB3-B8FAF8A61E03}" type="presParOf" srcId="{0ADC7BF3-3CF1-4602-BF3E-FF386C67B3AB}" destId="{BD4B3CC2-8217-4976-9C44-971C2EE76BC3}" srcOrd="7" destOrd="0" presId="urn:microsoft.com/office/officeart/2005/8/layout/vProcess5"/>
    <dgm:cxn modelId="{3F7C1DC0-876A-4423-894E-8F46126EAB2E}" type="presParOf" srcId="{0ADC7BF3-3CF1-4602-BF3E-FF386C67B3AB}" destId="{DF85C845-3244-4484-9955-DC185D815AA5}" srcOrd="8" destOrd="0" presId="urn:microsoft.com/office/officeart/2005/8/layout/vProcess5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6C59D-51AC-4612-B73F-D76D79CCF8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B491D-88C0-464F-808F-D7E23B69AAC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Задания связаны с определением уровня ряда мыслительных операций</a:t>
          </a:r>
          <a:endParaRPr lang="ru-RU" sz="1400" b="1" dirty="0">
            <a:solidFill>
              <a:schemeClr val="tx1"/>
            </a:solidFill>
          </a:endParaRPr>
        </a:p>
      </dgm:t>
    </dgm:pt>
    <dgm:pt modelId="{18D0688D-B5C0-423A-80F5-9B460398C5D7}" type="parTrans" cxnId="{4E83A45F-4B05-4F82-94F5-071FC4EFA790}">
      <dgm:prSet/>
      <dgm:spPr/>
      <dgm:t>
        <a:bodyPr/>
        <a:lstStyle/>
        <a:p>
          <a:endParaRPr lang="ru-RU"/>
        </a:p>
      </dgm:t>
    </dgm:pt>
    <dgm:pt modelId="{8C18E5DE-F0EE-4DE8-80B6-6A0C87F04055}" type="sibTrans" cxnId="{4E83A45F-4B05-4F82-94F5-071FC4EFA790}">
      <dgm:prSet/>
      <dgm:spPr/>
      <dgm:t>
        <a:bodyPr/>
        <a:lstStyle/>
        <a:p>
          <a:endParaRPr lang="ru-RU"/>
        </a:p>
      </dgm:t>
    </dgm:pt>
    <dgm:pt modelId="{1AF5B58D-1015-4FD6-94CD-015E907C09A6}">
      <dgm:prSet phldrT="[Текст]"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Проведение обобщения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CCA54A03-1614-4F16-B1AE-8759FFDAB1BF}" type="parTrans" cxnId="{41F25F78-9FB8-41C7-B767-5DCA5C9D49A0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9E01EB1-964B-495D-84F7-C5722E8538DB}" type="sibTrans" cxnId="{41F25F78-9FB8-41C7-B767-5DCA5C9D49A0}">
      <dgm:prSet/>
      <dgm:spPr/>
      <dgm:t>
        <a:bodyPr/>
        <a:lstStyle/>
        <a:p>
          <a:endParaRPr lang="ru-RU"/>
        </a:p>
      </dgm:t>
    </dgm:pt>
    <dgm:pt modelId="{6C72A9EF-E244-43DF-9731-AE222EF88033}">
      <dgm:prSet phldrT="[Текст]"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Классификация</a:t>
          </a:r>
          <a:endParaRPr lang="ru-RU" sz="1400" b="1" dirty="0">
            <a:solidFill>
              <a:schemeClr val="tx1"/>
            </a:solidFill>
          </a:endParaRPr>
        </a:p>
      </dgm:t>
    </dgm:pt>
    <dgm:pt modelId="{CC625255-8923-4CCB-AC4F-4ABD7611B92E}" type="parTrans" cxnId="{E1735838-6BD0-4766-A445-8E1CE34E54CC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FC68CB4-F02F-4DEE-B15A-26ADB51E0A89}" type="sibTrans" cxnId="{E1735838-6BD0-4766-A445-8E1CE34E54CC}">
      <dgm:prSet/>
      <dgm:spPr/>
      <dgm:t>
        <a:bodyPr/>
        <a:lstStyle/>
        <a:p>
          <a:endParaRPr lang="ru-RU"/>
        </a:p>
      </dgm:t>
    </dgm:pt>
    <dgm:pt modelId="{9AC08C78-B2AB-44C7-A936-2B967AB704FA}">
      <dgm:prSet phldrT="[Текст]"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Группировка</a:t>
          </a:r>
          <a:endParaRPr lang="ru-RU" sz="1400" b="1" dirty="0">
            <a:solidFill>
              <a:schemeClr val="tx1"/>
            </a:solidFill>
          </a:endParaRPr>
        </a:p>
      </dgm:t>
    </dgm:pt>
    <dgm:pt modelId="{41812578-B148-4CC8-AD88-A189992C1479}" type="parTrans" cxnId="{605F61AD-637B-415F-A3F2-B3AF14F928D3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15A0D89-6135-40D5-BA8D-5D05B05748E0}" type="sibTrans" cxnId="{605F61AD-637B-415F-A3F2-B3AF14F928D3}">
      <dgm:prSet/>
      <dgm:spPr/>
      <dgm:t>
        <a:bodyPr/>
        <a:lstStyle/>
        <a:p>
          <a:endParaRPr lang="ru-RU"/>
        </a:p>
      </dgm:t>
    </dgm:pt>
    <dgm:pt modelId="{0048045C-2AFB-40C0-9025-CB399E61BB93}">
      <dgm:prSet phldrT="[Текст]"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Распознавание задачи, не имеющей решения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BF1DDA9E-632A-477B-9168-79ABF4CCAE2D}" type="parTrans" cxnId="{AF22F07C-4627-4653-A1B0-1BE8075A49DB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894D56F-B83F-42B0-A647-40168F84C3AA}" type="sibTrans" cxnId="{AF22F07C-4627-4653-A1B0-1BE8075A49DB}">
      <dgm:prSet/>
      <dgm:spPr/>
      <dgm:t>
        <a:bodyPr/>
        <a:lstStyle/>
        <a:p>
          <a:endParaRPr lang="ru-RU"/>
        </a:p>
      </dgm:t>
    </dgm:pt>
    <dgm:pt modelId="{51AECE34-3A1C-4892-86AC-D055473B0CD4}">
      <dgm:prSet phldrT="[Текст]" phldr="1"/>
      <dgm:spPr/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B6D9F4F3-7283-44B5-AD43-CA8FFCA7852F}" type="parTrans" cxnId="{406A8B46-C2FF-4D87-AA9E-BBC6231A8567}">
      <dgm:prSet/>
      <dgm:spPr/>
      <dgm:t>
        <a:bodyPr/>
        <a:lstStyle/>
        <a:p>
          <a:endParaRPr lang="ru-RU"/>
        </a:p>
      </dgm:t>
    </dgm:pt>
    <dgm:pt modelId="{A3E83E9B-6B64-45D0-8602-C6DBA0EE01A6}" type="sibTrans" cxnId="{406A8B46-C2FF-4D87-AA9E-BBC6231A8567}">
      <dgm:prSet/>
      <dgm:spPr/>
      <dgm:t>
        <a:bodyPr/>
        <a:lstStyle/>
        <a:p>
          <a:endParaRPr lang="ru-RU"/>
        </a:p>
      </dgm:t>
    </dgm:pt>
    <dgm:pt modelId="{C1857362-B405-4597-9CCE-E8CEDFE297F3}">
      <dgm:prSet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Проведение сравнения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A78523CB-214F-4FDC-9724-78C0466F3E30}" type="parTrans" cxnId="{D8CE1B0F-E8EE-49A5-A3A2-3502A4AE0291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7ADBA8C-1B50-4745-8FC8-F791F5A16A21}" type="sibTrans" cxnId="{D8CE1B0F-E8EE-49A5-A3A2-3502A4AE0291}">
      <dgm:prSet/>
      <dgm:spPr/>
      <dgm:t>
        <a:bodyPr/>
        <a:lstStyle/>
        <a:p>
          <a:endParaRPr lang="ru-RU"/>
        </a:p>
      </dgm:t>
    </dgm:pt>
    <dgm:pt modelId="{DCC8BEF1-7424-4800-9AA0-3D6A6E712638}">
      <dgm:prSet custT="1"/>
      <dgm:spPr>
        <a:solidFill>
          <a:schemeClr val="bg1">
            <a:lumMod val="85000"/>
          </a:schemeClr>
        </a:solidFill>
        <a:ln>
          <a:solidFill>
            <a:srgbClr val="FF8837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Поиск нескольких возможных способов решения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758A759F-FF03-4C79-A27D-AC834FBEE7C5}" type="parTrans" cxnId="{B4DAFFE3-5920-46E2-8ECF-C6C908A54BE0}">
      <dgm:prSet custT="1"/>
      <dgm:spPr>
        <a:solidFill>
          <a:srgbClr val="F17D09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EC7D646-67FA-4815-97D2-2DE649B9B208}" type="sibTrans" cxnId="{B4DAFFE3-5920-46E2-8ECF-C6C908A54BE0}">
      <dgm:prSet/>
      <dgm:spPr/>
      <dgm:t>
        <a:bodyPr/>
        <a:lstStyle/>
        <a:p>
          <a:endParaRPr lang="ru-RU"/>
        </a:p>
      </dgm:t>
    </dgm:pt>
    <dgm:pt modelId="{996742FC-E1CC-4775-BF39-4E5F26ED9D74}" type="pres">
      <dgm:prSet presAssocID="{9176C59D-51AC-4612-B73F-D76D79CCF8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73978-DD75-4325-B80A-16DF520B5310}" type="pres">
      <dgm:prSet presAssocID="{89DB491D-88C0-464F-808F-D7E23B69AAC2}" presName="centerShape" presStyleLbl="node0" presStyleIdx="0" presStyleCnt="1" custScaleX="171055" custScaleY="174442" custLinFactNeighborX="2147" custLinFactNeighborY="3988"/>
      <dgm:spPr/>
      <dgm:t>
        <a:bodyPr/>
        <a:lstStyle/>
        <a:p>
          <a:endParaRPr lang="ru-RU"/>
        </a:p>
      </dgm:t>
    </dgm:pt>
    <dgm:pt modelId="{0B7BD50F-5C9B-45AD-9E0F-7A9BC6BA41A8}" type="pres">
      <dgm:prSet presAssocID="{CCA54A03-1614-4F16-B1AE-8759FFDAB1BF}" presName="parTrans" presStyleLbl="sibTrans2D1" presStyleIdx="0" presStyleCnt="6" custScaleX="313568" custLinFactNeighborX="24635" custLinFactNeighborY="-12620"/>
      <dgm:spPr/>
      <dgm:t>
        <a:bodyPr/>
        <a:lstStyle/>
        <a:p>
          <a:endParaRPr lang="ru-RU"/>
        </a:p>
      </dgm:t>
    </dgm:pt>
    <dgm:pt modelId="{DDFC42CA-0C08-4C7D-9962-39D56A8776C3}" type="pres">
      <dgm:prSet presAssocID="{CCA54A03-1614-4F16-B1AE-8759FFDAB1B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D0CE457-A3E1-4FE3-AD5B-46A9CD9F10D1}" type="pres">
      <dgm:prSet presAssocID="{1AF5B58D-1015-4FD6-94CD-015E907C09A6}" presName="node" presStyleLbl="node1" presStyleIdx="0" presStyleCnt="6" custScaleX="113951" custScaleY="105602" custRadScaleRad="108839" custRadScaleInc="-1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89D43-B859-4752-83FD-D885AEE3F36E}" type="pres">
      <dgm:prSet presAssocID="{758A759F-FF03-4C79-A27D-AC834FBEE7C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0F8417BF-C531-4253-BB7C-8A8C544EFFC8}" type="pres">
      <dgm:prSet presAssocID="{758A759F-FF03-4C79-A27D-AC834FBEE7C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1D47EE0-CB69-49B0-B96B-62BB4288CA6C}" type="pres">
      <dgm:prSet presAssocID="{DCC8BEF1-7424-4800-9AA0-3D6A6E712638}" presName="node" presStyleLbl="node1" presStyleIdx="1" presStyleCnt="6" custScaleX="121142" custScaleY="115048" custRadScaleRad="140988" custRadScaleInc="-9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0CDCA-3238-46B4-94D5-88D42A8274FF}" type="pres">
      <dgm:prSet presAssocID="{CC625255-8923-4CCB-AC4F-4ABD7611B92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48E6736B-5036-4E67-8223-C6FD3D3DB8BC}" type="pres">
      <dgm:prSet presAssocID="{CC625255-8923-4CCB-AC4F-4ABD7611B92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DED9CA6-CEB6-4365-80F0-6EC2AE44B98A}" type="pres">
      <dgm:prSet presAssocID="{6C72A9EF-E244-43DF-9731-AE222EF88033}" presName="node" presStyleLbl="node1" presStyleIdx="2" presStyleCnt="6" custScaleX="144854" custScaleY="129762" custRadScaleRad="147074" custRadScaleInc="-35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A44E-5554-4660-BE15-4C3A97D051C9}" type="pres">
      <dgm:prSet presAssocID="{41812578-B148-4CC8-AD88-A189992C1479}" presName="parTrans" presStyleLbl="sibTrans2D1" presStyleIdx="3" presStyleCnt="6" custScaleX="159887" custLinFactNeighborX="25016" custLinFactNeighborY="13433"/>
      <dgm:spPr/>
      <dgm:t>
        <a:bodyPr/>
        <a:lstStyle/>
        <a:p>
          <a:endParaRPr lang="ru-RU"/>
        </a:p>
      </dgm:t>
    </dgm:pt>
    <dgm:pt modelId="{ACEFEE78-EAE7-4858-A78A-80951ECAE02D}" type="pres">
      <dgm:prSet presAssocID="{41812578-B148-4CC8-AD88-A189992C147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AE757FA-6281-4365-B6FA-D0B1D92CDB5A}" type="pres">
      <dgm:prSet presAssocID="{9AC08C78-B2AB-44C7-A936-2B967AB704FA}" presName="node" presStyleLbl="node1" presStyleIdx="3" presStyleCnt="6" custScaleX="139226" custScaleY="113119" custRadScaleRad="123026" custRadScaleInc="129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A5702-3424-451E-A8F8-B2AE3581473B}" type="pres">
      <dgm:prSet presAssocID="{BF1DDA9E-632A-477B-9168-79ABF4CCAE2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38147B0-2CB3-48E9-B7E9-259E06BB49D6}" type="pres">
      <dgm:prSet presAssocID="{BF1DDA9E-632A-477B-9168-79ABF4CCAE2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07AA163-AA1B-45F5-80AC-CA6ADE2A9B2B}" type="pres">
      <dgm:prSet presAssocID="{0048045C-2AFB-40C0-9025-CB399E61BB93}" presName="node" presStyleLbl="node1" presStyleIdx="4" presStyleCnt="6" custScaleX="152118" custScaleY="132854" custRadScaleRad="137494" custRadScaleInc="7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CF474-5982-45A8-AFC0-AE3BE424513F}" type="pres">
      <dgm:prSet presAssocID="{A78523CB-214F-4FDC-9724-78C0466F3E30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C3267B4-5CF1-4ADE-AC30-2D97A7F417AB}" type="pres">
      <dgm:prSet presAssocID="{A78523CB-214F-4FDC-9724-78C0466F3E3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AAB205A-5D55-4C74-B054-06BA0219CF17}" type="pres">
      <dgm:prSet presAssocID="{C1857362-B405-4597-9CCE-E8CEDFE297F3}" presName="node" presStyleLbl="node1" presStyleIdx="5" presStyleCnt="6" custScaleX="141775" custScaleY="121191" custRadScaleRad="154704" custRadScaleInc="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AFFE3-5920-46E2-8ECF-C6C908A54BE0}" srcId="{89DB491D-88C0-464F-808F-D7E23B69AAC2}" destId="{DCC8BEF1-7424-4800-9AA0-3D6A6E712638}" srcOrd="1" destOrd="0" parTransId="{758A759F-FF03-4C79-A27D-AC834FBEE7C5}" sibTransId="{7EC7D646-67FA-4815-97D2-2DE649B9B208}"/>
    <dgm:cxn modelId="{C9008DB3-C37B-4353-899D-F21F8C2F9A53}" type="presOf" srcId="{BF1DDA9E-632A-477B-9168-79ABF4CCAE2D}" destId="{E38147B0-2CB3-48E9-B7E9-259E06BB49D6}" srcOrd="1" destOrd="0" presId="urn:microsoft.com/office/officeart/2005/8/layout/radial5"/>
    <dgm:cxn modelId="{C52926CB-AF49-4286-85AE-BF8E9743938B}" type="presOf" srcId="{C1857362-B405-4597-9CCE-E8CEDFE297F3}" destId="{FAAB205A-5D55-4C74-B054-06BA0219CF17}" srcOrd="0" destOrd="0" presId="urn:microsoft.com/office/officeart/2005/8/layout/radial5"/>
    <dgm:cxn modelId="{D8CE1B0F-E8EE-49A5-A3A2-3502A4AE0291}" srcId="{89DB491D-88C0-464F-808F-D7E23B69AAC2}" destId="{C1857362-B405-4597-9CCE-E8CEDFE297F3}" srcOrd="5" destOrd="0" parTransId="{A78523CB-214F-4FDC-9724-78C0466F3E30}" sibTransId="{17ADBA8C-1B50-4745-8FC8-F791F5A16A21}"/>
    <dgm:cxn modelId="{FEE86552-61DA-4497-A043-ECFF519F1670}" type="presOf" srcId="{6C72A9EF-E244-43DF-9731-AE222EF88033}" destId="{3DED9CA6-CEB6-4365-80F0-6EC2AE44B98A}" srcOrd="0" destOrd="0" presId="urn:microsoft.com/office/officeart/2005/8/layout/radial5"/>
    <dgm:cxn modelId="{9CCF9568-DCC5-4FFE-80C8-38682F7EA76C}" type="presOf" srcId="{CC625255-8923-4CCB-AC4F-4ABD7611B92E}" destId="{D270CDCA-3238-46B4-94D5-88D42A8274FF}" srcOrd="0" destOrd="0" presId="urn:microsoft.com/office/officeart/2005/8/layout/radial5"/>
    <dgm:cxn modelId="{CA4E7535-538F-4FD9-A1BC-461377284CCE}" type="presOf" srcId="{0048045C-2AFB-40C0-9025-CB399E61BB93}" destId="{207AA163-AA1B-45F5-80AC-CA6ADE2A9B2B}" srcOrd="0" destOrd="0" presId="urn:microsoft.com/office/officeart/2005/8/layout/radial5"/>
    <dgm:cxn modelId="{CBEF64D4-E0C0-454C-A944-CAE02A286252}" type="presOf" srcId="{CC625255-8923-4CCB-AC4F-4ABD7611B92E}" destId="{48E6736B-5036-4E67-8223-C6FD3D3DB8BC}" srcOrd="1" destOrd="0" presId="urn:microsoft.com/office/officeart/2005/8/layout/radial5"/>
    <dgm:cxn modelId="{F38DE088-D3D8-4A49-8FF9-C2D73FC5F5FF}" type="presOf" srcId="{9AC08C78-B2AB-44C7-A936-2B967AB704FA}" destId="{8AE757FA-6281-4365-B6FA-D0B1D92CDB5A}" srcOrd="0" destOrd="0" presId="urn:microsoft.com/office/officeart/2005/8/layout/radial5"/>
    <dgm:cxn modelId="{331B31CF-17BF-4CA5-81D7-B71D11703349}" type="presOf" srcId="{CCA54A03-1614-4F16-B1AE-8759FFDAB1BF}" destId="{DDFC42CA-0C08-4C7D-9962-39D56A8776C3}" srcOrd="1" destOrd="0" presId="urn:microsoft.com/office/officeart/2005/8/layout/radial5"/>
    <dgm:cxn modelId="{41F25F78-9FB8-41C7-B767-5DCA5C9D49A0}" srcId="{89DB491D-88C0-464F-808F-D7E23B69AAC2}" destId="{1AF5B58D-1015-4FD6-94CD-015E907C09A6}" srcOrd="0" destOrd="0" parTransId="{CCA54A03-1614-4F16-B1AE-8759FFDAB1BF}" sibTransId="{F9E01EB1-964B-495D-84F7-C5722E8538DB}"/>
    <dgm:cxn modelId="{29A5BC6A-4222-4845-B0EB-6328FDB2BF0B}" type="presOf" srcId="{CCA54A03-1614-4F16-B1AE-8759FFDAB1BF}" destId="{0B7BD50F-5C9B-45AD-9E0F-7A9BC6BA41A8}" srcOrd="0" destOrd="0" presId="urn:microsoft.com/office/officeart/2005/8/layout/radial5"/>
    <dgm:cxn modelId="{7BE5BC14-2FE7-4061-871A-C21E97DA01B5}" type="presOf" srcId="{BF1DDA9E-632A-477B-9168-79ABF4CCAE2D}" destId="{1B6A5702-3424-451E-A8F8-B2AE3581473B}" srcOrd="0" destOrd="0" presId="urn:microsoft.com/office/officeart/2005/8/layout/radial5"/>
    <dgm:cxn modelId="{4E83A45F-4B05-4F82-94F5-071FC4EFA790}" srcId="{9176C59D-51AC-4612-B73F-D76D79CCF879}" destId="{89DB491D-88C0-464F-808F-D7E23B69AAC2}" srcOrd="0" destOrd="0" parTransId="{18D0688D-B5C0-423A-80F5-9B460398C5D7}" sibTransId="{8C18E5DE-F0EE-4DE8-80B6-6A0C87F04055}"/>
    <dgm:cxn modelId="{F206768E-997D-47AE-9200-3BB77751AA37}" type="presOf" srcId="{9176C59D-51AC-4612-B73F-D76D79CCF879}" destId="{996742FC-E1CC-4775-BF39-4E5F26ED9D74}" srcOrd="0" destOrd="0" presId="urn:microsoft.com/office/officeart/2005/8/layout/radial5"/>
    <dgm:cxn modelId="{709976EA-6B10-4359-A426-088E29109E41}" type="presOf" srcId="{DCC8BEF1-7424-4800-9AA0-3D6A6E712638}" destId="{E1D47EE0-CB69-49B0-B96B-62BB4288CA6C}" srcOrd="0" destOrd="0" presId="urn:microsoft.com/office/officeart/2005/8/layout/radial5"/>
    <dgm:cxn modelId="{25F959CD-8909-4B5A-98C7-5843DF5E8209}" type="presOf" srcId="{758A759F-FF03-4C79-A27D-AC834FBEE7C5}" destId="{0DC89D43-B859-4752-83FD-D885AEE3F36E}" srcOrd="0" destOrd="0" presId="urn:microsoft.com/office/officeart/2005/8/layout/radial5"/>
    <dgm:cxn modelId="{7B5D2AED-4A2B-4744-BF3B-DEA259202B1A}" type="presOf" srcId="{41812578-B148-4CC8-AD88-A189992C1479}" destId="{778FA44E-5554-4660-BE15-4C3A97D051C9}" srcOrd="0" destOrd="0" presId="urn:microsoft.com/office/officeart/2005/8/layout/radial5"/>
    <dgm:cxn modelId="{328AC2A2-EDD1-4B00-9064-753DEF8FF940}" type="presOf" srcId="{1AF5B58D-1015-4FD6-94CD-015E907C09A6}" destId="{5D0CE457-A3E1-4FE3-AD5B-46A9CD9F10D1}" srcOrd="0" destOrd="0" presId="urn:microsoft.com/office/officeart/2005/8/layout/radial5"/>
    <dgm:cxn modelId="{23DD45FF-3F08-41DE-B897-C1077F8AD27F}" type="presOf" srcId="{A78523CB-214F-4FDC-9724-78C0466F3E30}" destId="{C3CCF474-5982-45A8-AFC0-AE3BE424513F}" srcOrd="0" destOrd="0" presId="urn:microsoft.com/office/officeart/2005/8/layout/radial5"/>
    <dgm:cxn modelId="{AF22F07C-4627-4653-A1B0-1BE8075A49DB}" srcId="{89DB491D-88C0-464F-808F-D7E23B69AAC2}" destId="{0048045C-2AFB-40C0-9025-CB399E61BB93}" srcOrd="4" destOrd="0" parTransId="{BF1DDA9E-632A-477B-9168-79ABF4CCAE2D}" sibTransId="{B894D56F-B83F-42B0-A647-40168F84C3AA}"/>
    <dgm:cxn modelId="{2162036B-233B-49B6-90D9-42CAAD504DC3}" type="presOf" srcId="{A78523CB-214F-4FDC-9724-78C0466F3E30}" destId="{AC3267B4-5CF1-4ADE-AC30-2D97A7F417AB}" srcOrd="1" destOrd="0" presId="urn:microsoft.com/office/officeart/2005/8/layout/radial5"/>
    <dgm:cxn modelId="{605F61AD-637B-415F-A3F2-B3AF14F928D3}" srcId="{89DB491D-88C0-464F-808F-D7E23B69AAC2}" destId="{9AC08C78-B2AB-44C7-A936-2B967AB704FA}" srcOrd="3" destOrd="0" parTransId="{41812578-B148-4CC8-AD88-A189992C1479}" sibTransId="{815A0D89-6135-40D5-BA8D-5D05B05748E0}"/>
    <dgm:cxn modelId="{A57E3C16-F67D-4D85-AF0C-F1527DE64FDE}" type="presOf" srcId="{41812578-B148-4CC8-AD88-A189992C1479}" destId="{ACEFEE78-EAE7-4858-A78A-80951ECAE02D}" srcOrd="1" destOrd="0" presId="urn:microsoft.com/office/officeart/2005/8/layout/radial5"/>
    <dgm:cxn modelId="{1A2FD982-5375-437D-8ADB-BA3522FFCED7}" type="presOf" srcId="{758A759F-FF03-4C79-A27D-AC834FBEE7C5}" destId="{0F8417BF-C531-4253-BB7C-8A8C544EFFC8}" srcOrd="1" destOrd="0" presId="urn:microsoft.com/office/officeart/2005/8/layout/radial5"/>
    <dgm:cxn modelId="{E1735838-6BD0-4766-A445-8E1CE34E54CC}" srcId="{89DB491D-88C0-464F-808F-D7E23B69AAC2}" destId="{6C72A9EF-E244-43DF-9731-AE222EF88033}" srcOrd="2" destOrd="0" parTransId="{CC625255-8923-4CCB-AC4F-4ABD7611B92E}" sibTransId="{9FC68CB4-F02F-4DEE-B15A-26ADB51E0A89}"/>
    <dgm:cxn modelId="{406A8B46-C2FF-4D87-AA9E-BBC6231A8567}" srcId="{9176C59D-51AC-4612-B73F-D76D79CCF879}" destId="{51AECE34-3A1C-4892-86AC-D055473B0CD4}" srcOrd="1" destOrd="0" parTransId="{B6D9F4F3-7283-44B5-AD43-CA8FFCA7852F}" sibTransId="{A3E83E9B-6B64-45D0-8602-C6DBA0EE01A6}"/>
    <dgm:cxn modelId="{3628DF07-053C-457E-AAB9-EFA01AF08122}" type="presOf" srcId="{89DB491D-88C0-464F-808F-D7E23B69AAC2}" destId="{09A73978-DD75-4325-B80A-16DF520B5310}" srcOrd="0" destOrd="0" presId="urn:microsoft.com/office/officeart/2005/8/layout/radial5"/>
    <dgm:cxn modelId="{151EA3CB-46C5-43CC-912F-7B89CB949129}" type="presParOf" srcId="{996742FC-E1CC-4775-BF39-4E5F26ED9D74}" destId="{09A73978-DD75-4325-B80A-16DF520B5310}" srcOrd="0" destOrd="0" presId="urn:microsoft.com/office/officeart/2005/8/layout/radial5"/>
    <dgm:cxn modelId="{AB1F1B1E-F739-4150-AEDB-454EAD011E9E}" type="presParOf" srcId="{996742FC-E1CC-4775-BF39-4E5F26ED9D74}" destId="{0B7BD50F-5C9B-45AD-9E0F-7A9BC6BA41A8}" srcOrd="1" destOrd="0" presId="urn:microsoft.com/office/officeart/2005/8/layout/radial5"/>
    <dgm:cxn modelId="{37128E65-FD44-49E1-8F01-6AF99D41D9D6}" type="presParOf" srcId="{0B7BD50F-5C9B-45AD-9E0F-7A9BC6BA41A8}" destId="{DDFC42CA-0C08-4C7D-9962-39D56A8776C3}" srcOrd="0" destOrd="0" presId="urn:microsoft.com/office/officeart/2005/8/layout/radial5"/>
    <dgm:cxn modelId="{3335B3EE-F346-4C9E-AAE2-D47F91BCAF50}" type="presParOf" srcId="{996742FC-E1CC-4775-BF39-4E5F26ED9D74}" destId="{5D0CE457-A3E1-4FE3-AD5B-46A9CD9F10D1}" srcOrd="2" destOrd="0" presId="urn:microsoft.com/office/officeart/2005/8/layout/radial5"/>
    <dgm:cxn modelId="{BD533257-FEBA-4EB5-B0F4-4DB1E0B502E3}" type="presParOf" srcId="{996742FC-E1CC-4775-BF39-4E5F26ED9D74}" destId="{0DC89D43-B859-4752-83FD-D885AEE3F36E}" srcOrd="3" destOrd="0" presId="urn:microsoft.com/office/officeart/2005/8/layout/radial5"/>
    <dgm:cxn modelId="{EC4E2C51-6B7C-4D0E-8246-FDE4C9E5D965}" type="presParOf" srcId="{0DC89D43-B859-4752-83FD-D885AEE3F36E}" destId="{0F8417BF-C531-4253-BB7C-8A8C544EFFC8}" srcOrd="0" destOrd="0" presId="urn:microsoft.com/office/officeart/2005/8/layout/radial5"/>
    <dgm:cxn modelId="{8EE2ADCB-F9CF-412F-B95F-12955666F1FA}" type="presParOf" srcId="{996742FC-E1CC-4775-BF39-4E5F26ED9D74}" destId="{E1D47EE0-CB69-49B0-B96B-62BB4288CA6C}" srcOrd="4" destOrd="0" presId="urn:microsoft.com/office/officeart/2005/8/layout/radial5"/>
    <dgm:cxn modelId="{4E972EC4-41BA-40A5-BAEA-61F59917A7E4}" type="presParOf" srcId="{996742FC-E1CC-4775-BF39-4E5F26ED9D74}" destId="{D270CDCA-3238-46B4-94D5-88D42A8274FF}" srcOrd="5" destOrd="0" presId="urn:microsoft.com/office/officeart/2005/8/layout/radial5"/>
    <dgm:cxn modelId="{23C33FD1-9FD1-4B41-A9D0-C5A58239111F}" type="presParOf" srcId="{D270CDCA-3238-46B4-94D5-88D42A8274FF}" destId="{48E6736B-5036-4E67-8223-C6FD3D3DB8BC}" srcOrd="0" destOrd="0" presId="urn:microsoft.com/office/officeart/2005/8/layout/radial5"/>
    <dgm:cxn modelId="{5842B50C-0DC6-46D5-9028-829F1EB5242C}" type="presParOf" srcId="{996742FC-E1CC-4775-BF39-4E5F26ED9D74}" destId="{3DED9CA6-CEB6-4365-80F0-6EC2AE44B98A}" srcOrd="6" destOrd="0" presId="urn:microsoft.com/office/officeart/2005/8/layout/radial5"/>
    <dgm:cxn modelId="{E679A477-A59B-4AE3-AAB1-9CFDFC4DAF55}" type="presParOf" srcId="{996742FC-E1CC-4775-BF39-4E5F26ED9D74}" destId="{778FA44E-5554-4660-BE15-4C3A97D051C9}" srcOrd="7" destOrd="0" presId="urn:microsoft.com/office/officeart/2005/8/layout/radial5"/>
    <dgm:cxn modelId="{631D218B-1EF9-43A4-AD43-1F9761D0FE67}" type="presParOf" srcId="{778FA44E-5554-4660-BE15-4C3A97D051C9}" destId="{ACEFEE78-EAE7-4858-A78A-80951ECAE02D}" srcOrd="0" destOrd="0" presId="urn:microsoft.com/office/officeart/2005/8/layout/radial5"/>
    <dgm:cxn modelId="{F52F1703-2474-4C9C-9966-D5C605DD5FF0}" type="presParOf" srcId="{996742FC-E1CC-4775-BF39-4E5F26ED9D74}" destId="{8AE757FA-6281-4365-B6FA-D0B1D92CDB5A}" srcOrd="8" destOrd="0" presId="urn:microsoft.com/office/officeart/2005/8/layout/radial5"/>
    <dgm:cxn modelId="{1C640C0F-39A5-45EA-8670-9B23DA339E80}" type="presParOf" srcId="{996742FC-E1CC-4775-BF39-4E5F26ED9D74}" destId="{1B6A5702-3424-451E-A8F8-B2AE3581473B}" srcOrd="9" destOrd="0" presId="urn:microsoft.com/office/officeart/2005/8/layout/radial5"/>
    <dgm:cxn modelId="{4CB3778E-8CD2-4A85-83EB-5661DC56AC31}" type="presParOf" srcId="{1B6A5702-3424-451E-A8F8-B2AE3581473B}" destId="{E38147B0-2CB3-48E9-B7E9-259E06BB49D6}" srcOrd="0" destOrd="0" presId="urn:microsoft.com/office/officeart/2005/8/layout/radial5"/>
    <dgm:cxn modelId="{FDDB384F-1E87-464A-8AA8-900E059FF7CC}" type="presParOf" srcId="{996742FC-E1CC-4775-BF39-4E5F26ED9D74}" destId="{207AA163-AA1B-45F5-80AC-CA6ADE2A9B2B}" srcOrd="10" destOrd="0" presId="urn:microsoft.com/office/officeart/2005/8/layout/radial5"/>
    <dgm:cxn modelId="{90289130-171F-46A6-9688-099C28D7F4E2}" type="presParOf" srcId="{996742FC-E1CC-4775-BF39-4E5F26ED9D74}" destId="{C3CCF474-5982-45A8-AFC0-AE3BE424513F}" srcOrd="11" destOrd="0" presId="urn:microsoft.com/office/officeart/2005/8/layout/radial5"/>
    <dgm:cxn modelId="{62A03B17-26D3-4FF9-848E-4205A01078F3}" type="presParOf" srcId="{C3CCF474-5982-45A8-AFC0-AE3BE424513F}" destId="{AC3267B4-5CF1-4ADE-AC30-2D97A7F417AB}" srcOrd="0" destOrd="0" presId="urn:microsoft.com/office/officeart/2005/8/layout/radial5"/>
    <dgm:cxn modelId="{35C82BCC-BC81-4FD3-BABC-1803BAC46C42}" type="presParOf" srcId="{996742FC-E1CC-4775-BF39-4E5F26ED9D74}" destId="{FAAB205A-5D55-4C74-B054-06BA0219CF17}" srcOrd="12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6A4B1-6BA2-4A73-8116-16C12D84832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EE149F8-F681-4D91-85A2-669C80020834}">
      <dgm:prSet phldrT="[Текст]" custT="1"/>
      <dgm:spPr/>
      <dgm:t>
        <a:bodyPr vert="horz" anchor="ctr" anchorCtr="0"/>
        <a:lstStyle/>
        <a:p>
          <a:r>
            <a:rPr lang="ru-RU" sz="1400" b="0" dirty="0" smtClean="0">
              <a:latin typeface="+mn-lt"/>
              <a:cs typeface="Arial" pitchFamily="34" charset="0"/>
            </a:rPr>
            <a:t>Педагогическая диагностика №1</a:t>
          </a:r>
          <a:endParaRPr lang="ru-RU" sz="1400" b="0" dirty="0">
            <a:latin typeface="+mn-lt"/>
            <a:cs typeface="Arial" pitchFamily="34" charset="0"/>
          </a:endParaRPr>
        </a:p>
      </dgm:t>
    </dgm:pt>
    <dgm:pt modelId="{46C6B04C-A91D-47A4-9B60-20A139E84CB4}" type="parTrans" cxnId="{A6382D7A-BD96-4E1B-B8B7-BFE3B944BE45}">
      <dgm:prSet/>
      <dgm:spPr/>
      <dgm:t>
        <a:bodyPr/>
        <a:lstStyle/>
        <a:p>
          <a:endParaRPr lang="ru-RU"/>
        </a:p>
      </dgm:t>
    </dgm:pt>
    <dgm:pt modelId="{4E825446-12FB-4673-87B0-DB5D12DC6654}" type="sibTrans" cxnId="{A6382D7A-BD96-4E1B-B8B7-BFE3B944BE45}">
      <dgm:prSet/>
      <dgm:spPr/>
      <dgm:t>
        <a:bodyPr/>
        <a:lstStyle/>
        <a:p>
          <a:endParaRPr lang="ru-RU"/>
        </a:p>
      </dgm:t>
    </dgm:pt>
    <dgm:pt modelId="{AA86375A-DF02-4B17-9036-3EC006D93C89}">
      <dgm:prSet phldrT="[Текст]" custT="1"/>
      <dgm:spPr/>
      <dgm:t>
        <a:bodyPr/>
        <a:lstStyle/>
        <a:p>
          <a:r>
            <a:rPr lang="ru-RU" sz="1400" b="0" smtClean="0">
              <a:latin typeface="+mn-lt"/>
              <a:cs typeface="Arial" pitchFamily="34" charset="0"/>
            </a:rPr>
            <a:t>Коррекционно-развивающая работа</a:t>
          </a:r>
          <a:endParaRPr lang="ru-RU" sz="1400" b="0" dirty="0">
            <a:latin typeface="+mn-lt"/>
            <a:cs typeface="Arial" pitchFamily="34" charset="0"/>
          </a:endParaRPr>
        </a:p>
      </dgm:t>
    </dgm:pt>
    <dgm:pt modelId="{2F3291B3-D0C7-4887-B8BF-A74F8CCCD48D}" type="parTrans" cxnId="{F6BAD262-1C99-4524-AB1D-2512E657E9A6}">
      <dgm:prSet/>
      <dgm:spPr/>
      <dgm:t>
        <a:bodyPr/>
        <a:lstStyle/>
        <a:p>
          <a:endParaRPr lang="ru-RU"/>
        </a:p>
      </dgm:t>
    </dgm:pt>
    <dgm:pt modelId="{87ADBE73-356B-434D-BF19-E6A976C2E584}" type="sibTrans" cxnId="{F6BAD262-1C99-4524-AB1D-2512E657E9A6}">
      <dgm:prSet/>
      <dgm:spPr/>
      <dgm:t>
        <a:bodyPr/>
        <a:lstStyle/>
        <a:p>
          <a:endParaRPr lang="ru-RU"/>
        </a:p>
      </dgm:t>
    </dgm:pt>
    <dgm:pt modelId="{17DBEE34-334F-4035-A65E-75D42B2056C4}">
      <dgm:prSet custT="1"/>
      <dgm:spPr/>
      <dgm:t>
        <a:bodyPr/>
        <a:lstStyle/>
        <a:p>
          <a:r>
            <a:rPr lang="ru-RU" sz="1400" b="0" dirty="0" smtClean="0">
              <a:latin typeface="+mn-lt"/>
              <a:cs typeface="Arial" pitchFamily="34" charset="0"/>
            </a:rPr>
            <a:t>Выявление причин устойчивых ошибок; характера возникающих затруднений </a:t>
          </a:r>
          <a:endParaRPr lang="ru-RU" sz="1400" b="0" dirty="0">
            <a:latin typeface="+mn-lt"/>
            <a:cs typeface="Arial" pitchFamily="34" charset="0"/>
          </a:endParaRPr>
        </a:p>
      </dgm:t>
    </dgm:pt>
    <dgm:pt modelId="{677627FC-177A-4F1D-9182-1F3CFCE7E03E}" type="parTrans" cxnId="{A7908893-C1E3-42DC-AF55-685170AE28BF}">
      <dgm:prSet/>
      <dgm:spPr/>
      <dgm:t>
        <a:bodyPr/>
        <a:lstStyle/>
        <a:p>
          <a:endParaRPr lang="ru-RU"/>
        </a:p>
      </dgm:t>
    </dgm:pt>
    <dgm:pt modelId="{999DE693-8676-4A6E-91D6-84B5DB55C831}" type="sibTrans" cxnId="{A7908893-C1E3-42DC-AF55-685170AE28BF}">
      <dgm:prSet/>
      <dgm:spPr/>
      <dgm:t>
        <a:bodyPr/>
        <a:lstStyle/>
        <a:p>
          <a:endParaRPr lang="ru-RU"/>
        </a:p>
      </dgm:t>
    </dgm:pt>
    <dgm:pt modelId="{71C6925F-98F6-40B0-BC66-2AC2280B89EF}">
      <dgm:prSet custT="1"/>
      <dgm:spPr/>
      <dgm:t>
        <a:bodyPr/>
        <a:lstStyle/>
        <a:p>
          <a:r>
            <a:rPr lang="ru-RU" sz="1400" b="0" dirty="0" smtClean="0">
              <a:latin typeface="+mn-lt"/>
              <a:cs typeface="Arial" pitchFamily="34" charset="0"/>
            </a:rPr>
            <a:t>Педагогическая диагностика №2</a:t>
          </a:r>
          <a:endParaRPr lang="ru-RU" sz="1400" b="0" dirty="0">
            <a:latin typeface="+mn-lt"/>
            <a:cs typeface="Arial" pitchFamily="34" charset="0"/>
          </a:endParaRPr>
        </a:p>
      </dgm:t>
    </dgm:pt>
    <dgm:pt modelId="{7A45ACF0-B126-49B4-A8F6-870D758738DE}" type="sibTrans" cxnId="{5A66CA16-21F2-4BE7-8E3A-D53AB1F5F846}">
      <dgm:prSet/>
      <dgm:spPr/>
      <dgm:t>
        <a:bodyPr/>
        <a:lstStyle/>
        <a:p>
          <a:endParaRPr lang="ru-RU"/>
        </a:p>
      </dgm:t>
    </dgm:pt>
    <dgm:pt modelId="{E86F14CA-F5B0-4CC5-87B9-74100329B20F}" type="parTrans" cxnId="{5A66CA16-21F2-4BE7-8E3A-D53AB1F5F846}">
      <dgm:prSet/>
      <dgm:spPr/>
      <dgm:t>
        <a:bodyPr/>
        <a:lstStyle/>
        <a:p>
          <a:endParaRPr lang="ru-RU"/>
        </a:p>
      </dgm:t>
    </dgm:pt>
    <dgm:pt modelId="{626CAB9D-B52E-46F4-8465-5CD6ED39BD15}" type="pres">
      <dgm:prSet presAssocID="{C6A6A4B1-6BA2-4A73-8116-16C12D848325}" presName="Name0" presStyleCnt="0">
        <dgm:presLayoutVars>
          <dgm:dir/>
          <dgm:resizeHandles val="exact"/>
        </dgm:presLayoutVars>
      </dgm:prSet>
      <dgm:spPr/>
    </dgm:pt>
    <dgm:pt modelId="{EE9AD793-4EF0-4345-B4B1-012B196D94BE}" type="pres">
      <dgm:prSet presAssocID="{9EE149F8-F681-4D91-85A2-669C80020834}" presName="node" presStyleLbl="node1" presStyleIdx="0" presStyleCnt="4" custLinFactNeighborX="7024" custLinFactNeighborY="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1717-48FC-43BC-8C75-13BC68A99BCD}" type="pres">
      <dgm:prSet presAssocID="{4E825446-12FB-4673-87B0-DB5D12DC665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C8F487-F143-4171-A270-DD8D35FED21A}" type="pres">
      <dgm:prSet presAssocID="{4E825446-12FB-4673-87B0-DB5D12DC665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AD2476D-67E6-4F16-ACA4-0BE0C2DEAB67}" type="pres">
      <dgm:prSet presAssocID="{17DBEE34-334F-4035-A65E-75D42B2056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1447C-AA2C-47E3-BBC9-742241EB6A59}" type="pres">
      <dgm:prSet presAssocID="{999DE693-8676-4A6E-91D6-84B5DB55C83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2DE6947-5C38-4C5D-B8E6-42A4815DE6A5}" type="pres">
      <dgm:prSet presAssocID="{999DE693-8676-4A6E-91D6-84B5DB55C83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143FC3B-C865-4A3B-8D3D-D7D7B295A835}" type="pres">
      <dgm:prSet presAssocID="{AA86375A-DF02-4B17-9036-3EC006D93C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A5137-C93B-4663-B978-E454324041AD}" type="pres">
      <dgm:prSet presAssocID="{87ADBE73-356B-434D-BF19-E6A976C2E58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12E2C74-BBF0-4E65-B7AB-A4276F7F1A09}" type="pres">
      <dgm:prSet presAssocID="{87ADBE73-356B-434D-BF19-E6A976C2E58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59430BC-5871-46E8-8B4A-0AE5ABBBBC08}" type="pres">
      <dgm:prSet presAssocID="{71C6925F-98F6-40B0-BC66-2AC2280B89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3EF1C-D275-48E6-9210-3A4040B70F9C}" type="presOf" srcId="{999DE693-8676-4A6E-91D6-84B5DB55C831}" destId="{FBB1447C-AA2C-47E3-BBC9-742241EB6A59}" srcOrd="0" destOrd="0" presId="urn:microsoft.com/office/officeart/2005/8/layout/process1"/>
    <dgm:cxn modelId="{D6601608-BB69-4B2A-802A-A45328CBB5BA}" type="presOf" srcId="{4E825446-12FB-4673-87B0-DB5D12DC6654}" destId="{BDD41717-48FC-43BC-8C75-13BC68A99BCD}" srcOrd="0" destOrd="0" presId="urn:microsoft.com/office/officeart/2005/8/layout/process1"/>
    <dgm:cxn modelId="{8895DDD5-5E6E-4EDA-B987-EB2BD5907C85}" type="presOf" srcId="{17DBEE34-334F-4035-A65E-75D42B2056C4}" destId="{4AD2476D-67E6-4F16-ACA4-0BE0C2DEAB67}" srcOrd="0" destOrd="0" presId="urn:microsoft.com/office/officeart/2005/8/layout/process1"/>
    <dgm:cxn modelId="{CF9FA2B2-CA91-43F3-A028-B992F8A45CE8}" type="presOf" srcId="{999DE693-8676-4A6E-91D6-84B5DB55C831}" destId="{92DE6947-5C38-4C5D-B8E6-42A4815DE6A5}" srcOrd="1" destOrd="0" presId="urn:microsoft.com/office/officeart/2005/8/layout/process1"/>
    <dgm:cxn modelId="{8BC43AF5-B703-416D-B634-E1245CBFBF5E}" type="presOf" srcId="{4E825446-12FB-4673-87B0-DB5D12DC6654}" destId="{1BC8F487-F143-4171-A270-DD8D35FED21A}" srcOrd="1" destOrd="0" presId="urn:microsoft.com/office/officeart/2005/8/layout/process1"/>
    <dgm:cxn modelId="{964FD536-A83A-4C89-8E0E-B4C24E3FE936}" type="presOf" srcId="{87ADBE73-356B-434D-BF19-E6A976C2E584}" destId="{A37A5137-C93B-4663-B978-E454324041AD}" srcOrd="0" destOrd="0" presId="urn:microsoft.com/office/officeart/2005/8/layout/process1"/>
    <dgm:cxn modelId="{F6BAD262-1C99-4524-AB1D-2512E657E9A6}" srcId="{C6A6A4B1-6BA2-4A73-8116-16C12D848325}" destId="{AA86375A-DF02-4B17-9036-3EC006D93C89}" srcOrd="2" destOrd="0" parTransId="{2F3291B3-D0C7-4887-B8BF-A74F8CCCD48D}" sibTransId="{87ADBE73-356B-434D-BF19-E6A976C2E584}"/>
    <dgm:cxn modelId="{8C24B088-838D-4850-BBE5-5C6D33D27700}" type="presOf" srcId="{71C6925F-98F6-40B0-BC66-2AC2280B89EF}" destId="{959430BC-5871-46E8-8B4A-0AE5ABBBBC08}" srcOrd="0" destOrd="0" presId="urn:microsoft.com/office/officeart/2005/8/layout/process1"/>
    <dgm:cxn modelId="{8DC59D4D-C9F0-4682-88BC-BF59099DB507}" type="presOf" srcId="{87ADBE73-356B-434D-BF19-E6A976C2E584}" destId="{912E2C74-BBF0-4E65-B7AB-A4276F7F1A09}" srcOrd="1" destOrd="0" presId="urn:microsoft.com/office/officeart/2005/8/layout/process1"/>
    <dgm:cxn modelId="{A7908893-C1E3-42DC-AF55-685170AE28BF}" srcId="{C6A6A4B1-6BA2-4A73-8116-16C12D848325}" destId="{17DBEE34-334F-4035-A65E-75D42B2056C4}" srcOrd="1" destOrd="0" parTransId="{677627FC-177A-4F1D-9182-1F3CFCE7E03E}" sibTransId="{999DE693-8676-4A6E-91D6-84B5DB55C831}"/>
    <dgm:cxn modelId="{775A792D-0982-4D54-9E43-CA981BAB79FF}" type="presOf" srcId="{AA86375A-DF02-4B17-9036-3EC006D93C89}" destId="{5143FC3B-C865-4A3B-8D3D-D7D7B295A835}" srcOrd="0" destOrd="0" presId="urn:microsoft.com/office/officeart/2005/8/layout/process1"/>
    <dgm:cxn modelId="{D206B745-898A-488C-B921-69D738EE51A8}" type="presOf" srcId="{9EE149F8-F681-4D91-85A2-669C80020834}" destId="{EE9AD793-4EF0-4345-B4B1-012B196D94BE}" srcOrd="0" destOrd="0" presId="urn:microsoft.com/office/officeart/2005/8/layout/process1"/>
    <dgm:cxn modelId="{26D5C1DE-1263-4510-B03F-DB35A53A768F}" type="presOf" srcId="{C6A6A4B1-6BA2-4A73-8116-16C12D848325}" destId="{626CAB9D-B52E-46F4-8465-5CD6ED39BD15}" srcOrd="0" destOrd="0" presId="urn:microsoft.com/office/officeart/2005/8/layout/process1"/>
    <dgm:cxn modelId="{5A66CA16-21F2-4BE7-8E3A-D53AB1F5F846}" srcId="{C6A6A4B1-6BA2-4A73-8116-16C12D848325}" destId="{71C6925F-98F6-40B0-BC66-2AC2280B89EF}" srcOrd="3" destOrd="0" parTransId="{E86F14CA-F5B0-4CC5-87B9-74100329B20F}" sibTransId="{7A45ACF0-B126-49B4-A8F6-870D758738DE}"/>
    <dgm:cxn modelId="{A6382D7A-BD96-4E1B-B8B7-BFE3B944BE45}" srcId="{C6A6A4B1-6BA2-4A73-8116-16C12D848325}" destId="{9EE149F8-F681-4D91-85A2-669C80020834}" srcOrd="0" destOrd="0" parTransId="{46C6B04C-A91D-47A4-9B60-20A139E84CB4}" sibTransId="{4E825446-12FB-4673-87B0-DB5D12DC6654}"/>
    <dgm:cxn modelId="{3DF519B9-19A1-421E-A924-FD00C941AC91}" type="presParOf" srcId="{626CAB9D-B52E-46F4-8465-5CD6ED39BD15}" destId="{EE9AD793-4EF0-4345-B4B1-012B196D94BE}" srcOrd="0" destOrd="0" presId="urn:microsoft.com/office/officeart/2005/8/layout/process1"/>
    <dgm:cxn modelId="{261FC59C-D092-4CC5-A287-EC7ECFE750CD}" type="presParOf" srcId="{626CAB9D-B52E-46F4-8465-5CD6ED39BD15}" destId="{BDD41717-48FC-43BC-8C75-13BC68A99BCD}" srcOrd="1" destOrd="0" presId="urn:microsoft.com/office/officeart/2005/8/layout/process1"/>
    <dgm:cxn modelId="{8B24EA7B-3890-4E38-A818-16AAFE302CD8}" type="presParOf" srcId="{BDD41717-48FC-43BC-8C75-13BC68A99BCD}" destId="{1BC8F487-F143-4171-A270-DD8D35FED21A}" srcOrd="0" destOrd="0" presId="urn:microsoft.com/office/officeart/2005/8/layout/process1"/>
    <dgm:cxn modelId="{3CCE1295-9302-45F8-9128-0281610A9709}" type="presParOf" srcId="{626CAB9D-B52E-46F4-8465-5CD6ED39BD15}" destId="{4AD2476D-67E6-4F16-ACA4-0BE0C2DEAB67}" srcOrd="2" destOrd="0" presId="urn:microsoft.com/office/officeart/2005/8/layout/process1"/>
    <dgm:cxn modelId="{041D5029-12DA-4791-AAA2-315B109B4032}" type="presParOf" srcId="{626CAB9D-B52E-46F4-8465-5CD6ED39BD15}" destId="{FBB1447C-AA2C-47E3-BBC9-742241EB6A59}" srcOrd="3" destOrd="0" presId="urn:microsoft.com/office/officeart/2005/8/layout/process1"/>
    <dgm:cxn modelId="{44393B56-2417-4849-A46E-A799645F4599}" type="presParOf" srcId="{FBB1447C-AA2C-47E3-BBC9-742241EB6A59}" destId="{92DE6947-5C38-4C5D-B8E6-42A4815DE6A5}" srcOrd="0" destOrd="0" presId="urn:microsoft.com/office/officeart/2005/8/layout/process1"/>
    <dgm:cxn modelId="{C8F83786-45C4-4147-ADE4-93C66ECBDF55}" type="presParOf" srcId="{626CAB9D-B52E-46F4-8465-5CD6ED39BD15}" destId="{5143FC3B-C865-4A3B-8D3D-D7D7B295A835}" srcOrd="4" destOrd="0" presId="urn:microsoft.com/office/officeart/2005/8/layout/process1"/>
    <dgm:cxn modelId="{08257B1D-08A9-4902-842E-F8CC0732165D}" type="presParOf" srcId="{626CAB9D-B52E-46F4-8465-5CD6ED39BD15}" destId="{A37A5137-C93B-4663-B978-E454324041AD}" srcOrd="5" destOrd="0" presId="urn:microsoft.com/office/officeart/2005/8/layout/process1"/>
    <dgm:cxn modelId="{D8FB9312-D401-47EB-8E8B-C2FDFA137655}" type="presParOf" srcId="{A37A5137-C93B-4663-B978-E454324041AD}" destId="{912E2C74-BBF0-4E65-B7AB-A4276F7F1A09}" srcOrd="0" destOrd="0" presId="urn:microsoft.com/office/officeart/2005/8/layout/process1"/>
    <dgm:cxn modelId="{44A114FE-359D-4C57-A062-DA6D504D2BD5}" type="presParOf" srcId="{626CAB9D-B52E-46F4-8465-5CD6ED39BD15}" destId="{959430BC-5871-46E8-8B4A-0AE5ABBBBC08}" srcOrd="6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04B65-4C21-42D7-96DA-05635BC5C37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981487-8E4C-425C-86E6-EFA356BF6970}">
      <dgm:prSet phldrT="[Текст]" custT="1"/>
      <dgm:spPr/>
      <dgm:t>
        <a:bodyPr/>
        <a:lstStyle/>
        <a:p>
          <a:r>
            <a:rPr lang="ru-RU" sz="1400" b="1" dirty="0" smtClean="0"/>
            <a:t>способствует ли обучение продвижению в общем развитии, происходят ли изменения в математическом и языковом развитии </a:t>
          </a:r>
          <a:endParaRPr lang="ru-RU" sz="1400" b="1" dirty="0"/>
        </a:p>
      </dgm:t>
    </dgm:pt>
    <dgm:pt modelId="{FB29CA1C-697F-4869-8815-B1FBA4AED7DF}" type="parTrans" cxnId="{71F0101B-38A7-4587-BE4F-B4562C8134FC}">
      <dgm:prSet/>
      <dgm:spPr/>
      <dgm:t>
        <a:bodyPr/>
        <a:lstStyle/>
        <a:p>
          <a:endParaRPr lang="ru-RU"/>
        </a:p>
      </dgm:t>
    </dgm:pt>
    <dgm:pt modelId="{800D5FF8-EDA4-4DAE-AA33-F2A387B83CB2}" type="sibTrans" cxnId="{71F0101B-38A7-4587-BE4F-B4562C8134FC}">
      <dgm:prSet/>
      <dgm:spPr/>
      <dgm:t>
        <a:bodyPr/>
        <a:lstStyle/>
        <a:p>
          <a:endParaRPr lang="ru-RU"/>
        </a:p>
      </dgm:t>
    </dgm:pt>
    <dgm:pt modelId="{EB9330F8-3A45-4DE7-9844-605293A36396}">
      <dgm:prSet phldrT="[Текст]"/>
      <dgm:spPr/>
      <dgm:t>
        <a:bodyPr/>
        <a:lstStyle/>
        <a:p>
          <a:r>
            <a:rPr lang="ru-RU" b="1" dirty="0" smtClean="0"/>
            <a:t>какие компоненты учебной деятельности сформированы, а какие требуют дополнительной работы </a:t>
          </a:r>
          <a:endParaRPr lang="ru-RU" b="1" dirty="0"/>
        </a:p>
      </dgm:t>
    </dgm:pt>
    <dgm:pt modelId="{33E41AAF-41F6-46F6-ABD6-1EA617F758A9}" type="parTrans" cxnId="{08C104C7-D638-4FAC-AE20-027CB6CE474D}">
      <dgm:prSet/>
      <dgm:spPr/>
      <dgm:t>
        <a:bodyPr/>
        <a:lstStyle/>
        <a:p>
          <a:endParaRPr lang="ru-RU"/>
        </a:p>
      </dgm:t>
    </dgm:pt>
    <dgm:pt modelId="{5D202C1D-A470-4E0A-97E1-AC94D2057590}" type="sibTrans" cxnId="{08C104C7-D638-4FAC-AE20-027CB6CE474D}">
      <dgm:prSet/>
      <dgm:spPr/>
      <dgm:t>
        <a:bodyPr/>
        <a:lstStyle/>
        <a:p>
          <a:endParaRPr lang="ru-RU"/>
        </a:p>
      </dgm:t>
    </dgm:pt>
    <dgm:pt modelId="{71A2A0F5-D21B-4564-B59B-9229046B672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/>
            <a:t>уровень самоконтроля (планирующего, пошагового, итогового); уровень самооценки </a:t>
          </a:r>
          <a:endParaRPr lang="ru-RU" b="1" dirty="0"/>
        </a:p>
      </dgm:t>
    </dgm:pt>
    <dgm:pt modelId="{1710CB88-8E47-407A-941B-3E69F3FC6A80}" type="parTrans" cxnId="{CDA42C7D-26B3-40DA-B15F-8CEE45BE3641}">
      <dgm:prSet/>
      <dgm:spPr/>
      <dgm:t>
        <a:bodyPr/>
        <a:lstStyle/>
        <a:p>
          <a:endParaRPr lang="ru-RU"/>
        </a:p>
      </dgm:t>
    </dgm:pt>
    <dgm:pt modelId="{D15EE793-EFF6-462C-932D-6D3975565017}" type="sibTrans" cxnId="{CDA42C7D-26B3-40DA-B15F-8CEE45BE3641}">
      <dgm:prSet/>
      <dgm:spPr/>
      <dgm:t>
        <a:bodyPr/>
        <a:lstStyle/>
        <a:p>
          <a:endParaRPr lang="ru-RU"/>
        </a:p>
      </dgm:t>
    </dgm:pt>
    <dgm:pt modelId="{BC36BFC4-585B-4110-BA02-A4DD00A80612}">
      <dgm:prSet phldrT="[Текст]"/>
      <dgm:spPr/>
      <dgm:t>
        <a:bodyPr/>
        <a:lstStyle/>
        <a:p>
          <a:r>
            <a:rPr lang="ru-RU" b="1" dirty="0" smtClean="0"/>
            <a:t>причины устойчивых ошибок учеников и  характер возникающих затруднений </a:t>
          </a:r>
          <a:endParaRPr lang="ru-RU" b="1" dirty="0"/>
        </a:p>
      </dgm:t>
    </dgm:pt>
    <dgm:pt modelId="{AF283FFD-1B72-4577-A5AF-366AAC2FE8CF}" type="sibTrans" cxnId="{A9CAFD44-1087-4C3F-A19C-25C747DCA43D}">
      <dgm:prSet/>
      <dgm:spPr/>
      <dgm:t>
        <a:bodyPr/>
        <a:lstStyle/>
        <a:p>
          <a:endParaRPr lang="ru-RU"/>
        </a:p>
      </dgm:t>
    </dgm:pt>
    <dgm:pt modelId="{379F53AD-445E-41A9-B6D8-F6904E9C5BDC}" type="parTrans" cxnId="{A9CAFD44-1087-4C3F-A19C-25C747DCA43D}">
      <dgm:prSet/>
      <dgm:spPr/>
      <dgm:t>
        <a:bodyPr/>
        <a:lstStyle/>
        <a:p>
          <a:endParaRPr lang="ru-RU"/>
        </a:p>
      </dgm:t>
    </dgm:pt>
    <dgm:pt modelId="{36AB70B7-836C-4E6D-99C4-9457206C3B69}" type="pres">
      <dgm:prSet presAssocID="{4D804B65-4C21-42D7-96DA-05635BC5C3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24027-456A-4F19-8B64-55849F73742B}" type="pres">
      <dgm:prSet presAssocID="{4D804B65-4C21-42D7-96DA-05635BC5C37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EA062013-0B6C-44AF-8D85-45EF92836380}" type="pres">
      <dgm:prSet presAssocID="{4D804B65-4C21-42D7-96DA-05635BC5C377}" presName="FourNodes_1" presStyleLbl="node1" presStyleIdx="0" presStyleCnt="4" custScaleX="108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D18D9-72AD-4FE3-BF31-50105E56732D}" type="pres">
      <dgm:prSet presAssocID="{4D804B65-4C21-42D7-96DA-05635BC5C37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63AD1-3603-43E1-86BB-91ED7E172CC7}" type="pres">
      <dgm:prSet presAssocID="{4D804B65-4C21-42D7-96DA-05635BC5C37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8017E-9F72-47F3-95F1-0DFBCBB88AAD}" type="pres">
      <dgm:prSet presAssocID="{4D804B65-4C21-42D7-96DA-05635BC5C377}" presName="FourNodes_4" presStyleLbl="node1" presStyleIdx="3" presStyleCnt="4" custScaleX="104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E7A6-9DB6-4099-AB99-7F3730A7FFA2}" type="pres">
      <dgm:prSet presAssocID="{4D804B65-4C21-42D7-96DA-05635BC5C3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F8054-94CB-48A7-A0FF-52699A549E2D}" type="pres">
      <dgm:prSet presAssocID="{4D804B65-4C21-42D7-96DA-05635BC5C3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11A0A-60FB-4630-A374-3FF345FBF334}" type="pres">
      <dgm:prSet presAssocID="{4D804B65-4C21-42D7-96DA-05635BC5C3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3F995-D1FD-4BF8-8A54-B1747EC179A9}" type="pres">
      <dgm:prSet presAssocID="{4D804B65-4C21-42D7-96DA-05635BC5C3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C4A2-18C5-4752-8E95-7D8957101EA0}" type="pres">
      <dgm:prSet presAssocID="{4D804B65-4C21-42D7-96DA-05635BC5C3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6D47-3602-494A-AAF3-EF4403050614}" type="pres">
      <dgm:prSet presAssocID="{4D804B65-4C21-42D7-96DA-05635BC5C3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7AC9B-A5A6-44F1-B4FF-E70AAEF9136D}" type="pres">
      <dgm:prSet presAssocID="{4D804B65-4C21-42D7-96DA-05635BC5C3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AFD44-1087-4C3F-A19C-25C747DCA43D}" srcId="{4D804B65-4C21-42D7-96DA-05635BC5C377}" destId="{BC36BFC4-585B-4110-BA02-A4DD00A80612}" srcOrd="1" destOrd="0" parTransId="{379F53AD-445E-41A9-B6D8-F6904E9C5BDC}" sibTransId="{AF283FFD-1B72-4577-A5AF-366AAC2FE8CF}"/>
    <dgm:cxn modelId="{71F0101B-38A7-4587-BE4F-B4562C8134FC}" srcId="{4D804B65-4C21-42D7-96DA-05635BC5C377}" destId="{25981487-8E4C-425C-86E6-EFA356BF6970}" srcOrd="0" destOrd="0" parTransId="{FB29CA1C-697F-4869-8815-B1FBA4AED7DF}" sibTransId="{800D5FF8-EDA4-4DAE-AA33-F2A387B83CB2}"/>
    <dgm:cxn modelId="{7ABE97AD-F302-405D-BA86-0A67402643F9}" type="presOf" srcId="{AF283FFD-1B72-4577-A5AF-366AAC2FE8CF}" destId="{F2BF8054-94CB-48A7-A0FF-52699A549E2D}" srcOrd="0" destOrd="0" presId="urn:microsoft.com/office/officeart/2005/8/layout/vProcess5"/>
    <dgm:cxn modelId="{8491E52C-9CBC-44DF-BA20-41D48102B40C}" type="presOf" srcId="{EB9330F8-3A45-4DE7-9844-605293A36396}" destId="{C4896D47-3602-494A-AAF3-EF4403050614}" srcOrd="1" destOrd="0" presId="urn:microsoft.com/office/officeart/2005/8/layout/vProcess5"/>
    <dgm:cxn modelId="{9CFF82E4-AE48-4F57-8CDE-9048C83AFE4F}" type="presOf" srcId="{25981487-8E4C-425C-86E6-EFA356BF6970}" destId="{EA062013-0B6C-44AF-8D85-45EF92836380}" srcOrd="0" destOrd="0" presId="urn:microsoft.com/office/officeart/2005/8/layout/vProcess5"/>
    <dgm:cxn modelId="{22F360EC-99EB-4DE9-9D78-73416C07B27E}" type="presOf" srcId="{EB9330F8-3A45-4DE7-9844-605293A36396}" destId="{5A963AD1-3603-43E1-86BB-91ED7E172CC7}" srcOrd="0" destOrd="0" presId="urn:microsoft.com/office/officeart/2005/8/layout/vProcess5"/>
    <dgm:cxn modelId="{5F07D5D0-CC77-4139-BC04-BD152D4D2316}" type="presOf" srcId="{BC36BFC4-585B-4110-BA02-A4DD00A80612}" destId="{905FC4A2-18C5-4752-8E95-7D8957101EA0}" srcOrd="1" destOrd="0" presId="urn:microsoft.com/office/officeart/2005/8/layout/vProcess5"/>
    <dgm:cxn modelId="{F0F0768F-828C-4AD3-8710-653883E7298A}" type="presOf" srcId="{5D202C1D-A470-4E0A-97E1-AC94D2057590}" destId="{E6C11A0A-60FB-4630-A374-3FF345FBF334}" srcOrd="0" destOrd="0" presId="urn:microsoft.com/office/officeart/2005/8/layout/vProcess5"/>
    <dgm:cxn modelId="{08C104C7-D638-4FAC-AE20-027CB6CE474D}" srcId="{4D804B65-4C21-42D7-96DA-05635BC5C377}" destId="{EB9330F8-3A45-4DE7-9844-605293A36396}" srcOrd="2" destOrd="0" parTransId="{33E41AAF-41F6-46F6-ABD6-1EA617F758A9}" sibTransId="{5D202C1D-A470-4E0A-97E1-AC94D2057590}"/>
    <dgm:cxn modelId="{848943E9-E0FD-4FAD-ACD1-5E678777066A}" type="presOf" srcId="{25981487-8E4C-425C-86E6-EFA356BF6970}" destId="{6853F995-D1FD-4BF8-8A54-B1747EC179A9}" srcOrd="1" destOrd="0" presId="urn:microsoft.com/office/officeart/2005/8/layout/vProcess5"/>
    <dgm:cxn modelId="{684762F7-112E-4869-8811-3DCDD7ED38D7}" type="presOf" srcId="{800D5FF8-EDA4-4DAE-AA33-F2A387B83CB2}" destId="{4B3FE7A6-9DB6-4099-AB99-7F3730A7FFA2}" srcOrd="0" destOrd="0" presId="urn:microsoft.com/office/officeart/2005/8/layout/vProcess5"/>
    <dgm:cxn modelId="{A77CD2F0-76E2-4230-954A-821E80B4C073}" type="presOf" srcId="{4D804B65-4C21-42D7-96DA-05635BC5C377}" destId="{36AB70B7-836C-4E6D-99C4-9457206C3B69}" srcOrd="0" destOrd="0" presId="urn:microsoft.com/office/officeart/2005/8/layout/vProcess5"/>
    <dgm:cxn modelId="{6402C147-FBAD-427B-97AB-D78C73B7F1D2}" type="presOf" srcId="{BC36BFC4-585B-4110-BA02-A4DD00A80612}" destId="{2B9D18D9-72AD-4FE3-BF31-50105E56732D}" srcOrd="0" destOrd="0" presId="urn:microsoft.com/office/officeart/2005/8/layout/vProcess5"/>
    <dgm:cxn modelId="{CDA42C7D-26B3-40DA-B15F-8CEE45BE3641}" srcId="{4D804B65-4C21-42D7-96DA-05635BC5C377}" destId="{71A2A0F5-D21B-4564-B59B-9229046B6729}" srcOrd="3" destOrd="0" parTransId="{1710CB88-8E47-407A-941B-3E69F3FC6A80}" sibTransId="{D15EE793-EFF6-462C-932D-6D3975565017}"/>
    <dgm:cxn modelId="{B61FD46C-046C-447C-96D6-D13ADBA31577}" type="presOf" srcId="{71A2A0F5-D21B-4564-B59B-9229046B6729}" destId="{5B07AC9B-A5A6-44F1-B4FF-E70AAEF9136D}" srcOrd="1" destOrd="0" presId="urn:microsoft.com/office/officeart/2005/8/layout/vProcess5"/>
    <dgm:cxn modelId="{DFBF403D-D0A3-4392-B23A-38DEA1CC1475}" type="presOf" srcId="{71A2A0F5-D21B-4564-B59B-9229046B6729}" destId="{97B8017E-9F72-47F3-95F1-0DFBCBB88AAD}" srcOrd="0" destOrd="0" presId="urn:microsoft.com/office/officeart/2005/8/layout/vProcess5"/>
    <dgm:cxn modelId="{CBFED531-9CE7-4049-BA67-AAED28713826}" type="presParOf" srcId="{36AB70B7-836C-4E6D-99C4-9457206C3B69}" destId="{05024027-456A-4F19-8B64-55849F73742B}" srcOrd="0" destOrd="0" presId="urn:microsoft.com/office/officeart/2005/8/layout/vProcess5"/>
    <dgm:cxn modelId="{43AF4E58-56D1-492B-87B3-7175BFF37ADB}" type="presParOf" srcId="{36AB70B7-836C-4E6D-99C4-9457206C3B69}" destId="{EA062013-0B6C-44AF-8D85-45EF92836380}" srcOrd="1" destOrd="0" presId="urn:microsoft.com/office/officeart/2005/8/layout/vProcess5"/>
    <dgm:cxn modelId="{E02A39C5-805E-42B0-807E-9C95F2E3CD73}" type="presParOf" srcId="{36AB70B7-836C-4E6D-99C4-9457206C3B69}" destId="{2B9D18D9-72AD-4FE3-BF31-50105E56732D}" srcOrd="2" destOrd="0" presId="urn:microsoft.com/office/officeart/2005/8/layout/vProcess5"/>
    <dgm:cxn modelId="{9F29818D-C02E-4C95-ADB3-F79520128352}" type="presParOf" srcId="{36AB70B7-836C-4E6D-99C4-9457206C3B69}" destId="{5A963AD1-3603-43E1-86BB-91ED7E172CC7}" srcOrd="3" destOrd="0" presId="urn:microsoft.com/office/officeart/2005/8/layout/vProcess5"/>
    <dgm:cxn modelId="{090107D9-1E93-44BB-B310-E5B1278C6FED}" type="presParOf" srcId="{36AB70B7-836C-4E6D-99C4-9457206C3B69}" destId="{97B8017E-9F72-47F3-95F1-0DFBCBB88AAD}" srcOrd="4" destOrd="0" presId="urn:microsoft.com/office/officeart/2005/8/layout/vProcess5"/>
    <dgm:cxn modelId="{8FBCBAB0-FB63-491F-A317-4A23A9A855C6}" type="presParOf" srcId="{36AB70B7-836C-4E6D-99C4-9457206C3B69}" destId="{4B3FE7A6-9DB6-4099-AB99-7F3730A7FFA2}" srcOrd="5" destOrd="0" presId="urn:microsoft.com/office/officeart/2005/8/layout/vProcess5"/>
    <dgm:cxn modelId="{409D8712-43DA-493A-91CD-0BF3237118AB}" type="presParOf" srcId="{36AB70B7-836C-4E6D-99C4-9457206C3B69}" destId="{F2BF8054-94CB-48A7-A0FF-52699A549E2D}" srcOrd="6" destOrd="0" presId="urn:microsoft.com/office/officeart/2005/8/layout/vProcess5"/>
    <dgm:cxn modelId="{0FFC2A6D-9D32-4088-9BA1-463F451AC085}" type="presParOf" srcId="{36AB70B7-836C-4E6D-99C4-9457206C3B69}" destId="{E6C11A0A-60FB-4630-A374-3FF345FBF334}" srcOrd="7" destOrd="0" presId="urn:microsoft.com/office/officeart/2005/8/layout/vProcess5"/>
    <dgm:cxn modelId="{29EC7F38-F242-4060-BDB1-1A04B75141E3}" type="presParOf" srcId="{36AB70B7-836C-4E6D-99C4-9457206C3B69}" destId="{6853F995-D1FD-4BF8-8A54-B1747EC179A9}" srcOrd="8" destOrd="0" presId="urn:microsoft.com/office/officeart/2005/8/layout/vProcess5"/>
    <dgm:cxn modelId="{14D9DA3C-6B6D-41AE-84C5-F5170DD19CE6}" type="presParOf" srcId="{36AB70B7-836C-4E6D-99C4-9457206C3B69}" destId="{905FC4A2-18C5-4752-8E95-7D8957101EA0}" srcOrd="9" destOrd="0" presId="urn:microsoft.com/office/officeart/2005/8/layout/vProcess5"/>
    <dgm:cxn modelId="{9E72B925-B486-4364-BB18-F559374045DA}" type="presParOf" srcId="{36AB70B7-836C-4E6D-99C4-9457206C3B69}" destId="{C4896D47-3602-494A-AAF3-EF4403050614}" srcOrd="10" destOrd="0" presId="urn:microsoft.com/office/officeart/2005/8/layout/vProcess5"/>
    <dgm:cxn modelId="{AB78A554-BABA-4C06-B502-59552C75D8D4}" type="presParOf" srcId="{36AB70B7-836C-4E6D-99C4-9457206C3B69}" destId="{5B07AC9B-A5A6-44F1-B4FF-E70AAEF9136D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8BB4-E371-4744-B5C3-FDEEE64CC05E}" type="datetimeFigureOut">
              <a:rPr lang="ru-RU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6E45-151B-43B6-BCD8-F48FE86A79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5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6E45-151B-43B6-BCD8-F48FE86A793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80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59FBD-7240-470D-AB1D-BA89CF3FB9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Педагогическая диагностика позволяет оценить изменения, происходящие в развитии учащихся.</a:t>
            </a:r>
          </a:p>
        </p:txBody>
      </p:sp>
      <p:sp>
        <p:nvSpPr>
          <p:cNvPr id="280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16993-2A72-4225-A14B-3F8CAEC08B7C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700" b="1" dirty="0" smtClean="0">
                <a:solidFill>
                  <a:srgbClr val="000000"/>
                </a:solidFill>
              </a:rPr>
              <a:t>Педагогическая диагностика позволяет выявить:</a:t>
            </a:r>
            <a:endParaRPr lang="ru-RU" altLang="ru-RU" sz="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700" dirty="0" smtClean="0">
                <a:solidFill>
                  <a:srgbClr val="000000"/>
                </a:solidFill>
              </a:rPr>
              <a:t>качество усвоения учащимися учебного материала, и прежде всего - умение детей применять свои знания в новой ситуации, самостоятельно находить способ решения учебной задачи, сопоставлять текст задачи с возможными вариантами ее решения, выбирать правильный ответ, выполняя при этом мыслительные операции анализа, синтеза, сравнения, обобщения; уровень самостоятельности учащихся, </a:t>
            </a:r>
            <a:r>
              <a:rPr lang="ru-RU" altLang="ru-RU" sz="700" dirty="0" err="1" smtClean="0">
                <a:solidFill>
                  <a:srgbClr val="000000"/>
                </a:solidFill>
              </a:rPr>
              <a:t>сформированности</a:t>
            </a:r>
            <a:r>
              <a:rPr lang="ru-RU" altLang="ru-RU" sz="700" dirty="0" smtClean="0">
                <a:solidFill>
                  <a:srgbClr val="000000"/>
                </a:solidFill>
              </a:rPr>
              <a:t> у них самоконтроля и самооценки; обнаружить, как действуют учащиеся при выполнении заданий, имеющих</a:t>
            </a:r>
            <a:r>
              <a:rPr lang="en-US" altLang="ru-RU" sz="700" dirty="0" smtClean="0">
                <a:solidFill>
                  <a:srgbClr val="000000"/>
                </a:solidFill>
              </a:rPr>
              <a:t> </a:t>
            </a:r>
            <a:r>
              <a:rPr lang="ru-RU" altLang="ru-RU" sz="700" dirty="0" smtClean="0">
                <a:solidFill>
                  <a:srgbClr val="000000"/>
                </a:solidFill>
              </a:rPr>
              <a:t>не одно, а несколько правильных решений; насколько сформирована у школьника учебная деятельность: как он выполняет учебные действия, как умеет задавать себе вопросы по ходу выполнения того или иного задания, как проверяет и обосновывает каждый шаг решения, как выбирает из текста данные, необходимые для выполнения задания, как умеет объяснить, на каком основании выполнено то или иное действие; сколь различны по уровню мышления и развития отличники в одном и том же классе, как неожиданно ярко проявляют себя казалось бы, «средние» ученики. Выполнение заданий педагогической диагностики позволяет судить о гибкости мышления учащихся, о шаблонности или оригинальности их мышления. С помощью педагогической диагностики можно также определить, на каком уровне -репродуктивном или продуктивном - усвоены те или иные знания. Если это репродуктивный уровень, то задание выполняется по усвоенному образцу, ученик действует только по инструкции. Продуктивный уровень -ученик умеет самостоятельно осуществить поиск решения, может выбрать нестандартный способ действия.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700" dirty="0" smtClean="0">
                <a:solidFill>
                  <a:srgbClr val="000000"/>
                </a:solidFill>
              </a:rPr>
              <a:t>Педагогическая диагностика дает возможность учителю оказать необходимую помощь каждому ученику. При этом очень большое значение имеет регулярность проведения диагностических работ (3 раза в год), дающая возможность сравнить результаты текущей диагностики с предыдущими. Анализируя диагностические работы, ошибки учеников, учитель может выявить трудности в усвоении способов работы,</a:t>
            </a:r>
            <a:r>
              <a:rPr lang="en-US" altLang="ru-RU" sz="700" dirty="0" smtClean="0">
                <a:solidFill>
                  <a:srgbClr val="000000"/>
                </a:solidFill>
              </a:rPr>
              <a:t> </a:t>
            </a:r>
            <a:r>
              <a:rPr lang="ru-RU" altLang="ru-RU" sz="700" dirty="0" smtClean="0">
                <a:solidFill>
                  <a:srgbClr val="000000"/>
                </a:solidFill>
              </a:rPr>
              <a:t>в формировании тех или иных учебных действий, недостатки самоконтроля и т.д.</a:t>
            </a:r>
          </a:p>
        </p:txBody>
      </p:sp>
      <p:sp>
        <p:nvSpPr>
          <p:cNvPr id="271364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40ECC07-3FA4-42A9-9CE4-436DA2D6DE9F}" type="datetime1">
              <a:rPr lang="ru-RU" smtClean="0"/>
              <a:pPr/>
              <a:t>05.02.2016</a:t>
            </a:fld>
            <a:endParaRPr lang="ru-RU" smtClean="0"/>
          </a:p>
        </p:txBody>
      </p:sp>
      <p:sp>
        <p:nvSpPr>
          <p:cNvPr id="271365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FDB06-1F58-4C0A-AD99-19E4212E779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Дата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95D2BCE-8EF7-4E52-B694-E1ABFA087FD1}" type="datetime1">
              <a:rPr lang="ru-RU" smtClean="0"/>
              <a:pPr/>
              <a:t>05.02.2016</a:t>
            </a:fld>
            <a:endParaRPr lang="ru-RU" smtClean="0"/>
          </a:p>
        </p:txBody>
      </p:sp>
      <p:sp>
        <p:nvSpPr>
          <p:cNvPr id="269315" name="Rectangle 7"/>
          <p:cNvSpPr txBox="1">
            <a:spLocks noGrp="1" noChangeArrowheads="1"/>
          </p:cNvSpPr>
          <p:nvPr/>
        </p:nvSpPr>
        <p:spPr bwMode="auto">
          <a:xfrm>
            <a:off x="3883390" y="8685878"/>
            <a:ext cx="2973077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59" tIns="43530" rIns="87059" bIns="43530" anchor="b"/>
          <a:lstStyle/>
          <a:p>
            <a:pPr algn="r"/>
            <a:fld id="{62F136D5-8230-4A5D-9DD6-26F78FE5CF36}" type="slidenum">
              <a:rPr lang="ru-RU" altLang="ru-RU" sz="1100"/>
              <a:pPr algn="r"/>
              <a:t>7</a:t>
            </a:fld>
            <a:endParaRPr lang="ru-RU" altLang="ru-RU" sz="1100" dirty="0"/>
          </a:p>
        </p:txBody>
      </p:sp>
      <p:sp>
        <p:nvSpPr>
          <p:cNvPr id="269316" name="Rectangle 7"/>
          <p:cNvSpPr txBox="1">
            <a:spLocks noGrp="1" noChangeArrowheads="1"/>
          </p:cNvSpPr>
          <p:nvPr/>
        </p:nvSpPr>
        <p:spPr bwMode="auto">
          <a:xfrm>
            <a:off x="3883390" y="8685878"/>
            <a:ext cx="2973077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21" tIns="43860" rIns="87721" bIns="43860" anchor="b"/>
          <a:lstStyle/>
          <a:p>
            <a:pPr algn="r" defTabSz="880528"/>
            <a:fld id="{663EE277-7D21-443D-92C4-A6DA1DC63FC7}" type="slidenum">
              <a:rPr lang="ru-RU" altLang="ru-RU" sz="1100"/>
              <a:pPr algn="r" defTabSz="880528"/>
              <a:t>7</a:t>
            </a:fld>
            <a:endParaRPr lang="ru-RU" altLang="ru-RU" sz="1100" dirty="0"/>
          </a:p>
        </p:txBody>
      </p:sp>
      <p:sp>
        <p:nvSpPr>
          <p:cNvPr id="269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721" tIns="43860" rIns="87721" bIns="43860"/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Соответственно потребовалась определённая методика , которая помогала бы  дать учителю информацию о результатах обучения.</a:t>
            </a:r>
            <a:r>
              <a:rPr lang="ru-RU" altLang="ru-RU" sz="700" dirty="0" smtClean="0">
                <a:solidFill>
                  <a:srgbClr val="000000"/>
                </a:solidFill>
              </a:rPr>
              <a:t> Что реально знает об этом учитель? Как определить , формируются или нет у ребёнка компоненты учебной деятельности . Как проверить не на конец 4 класса , когда проверяются требования стандарта ,а в процессе обучения,  начиная с первого класса . Ведь для нас важен не только результат , но и сам процесс. Авторами «Начальная школа </a:t>
            </a:r>
            <a:r>
              <a:rPr lang="en-US" altLang="ru-RU" sz="700" dirty="0" smtClean="0">
                <a:solidFill>
                  <a:srgbClr val="000000"/>
                </a:solidFill>
              </a:rPr>
              <a:t>XXI </a:t>
            </a:r>
            <a:r>
              <a:rPr lang="ru-RU" altLang="ru-RU" sz="700" dirty="0" smtClean="0">
                <a:solidFill>
                  <a:srgbClr val="000000"/>
                </a:solidFill>
              </a:rPr>
              <a:t>века» создана система заданий, дающая возможность диагностировать, что именно и почему не усвоил ученик, какие трудности имеются у него в овладении теми или иными учебными умениями. Педагогическая диагностика, построенная на содержании учебных предметов, выявляет не уровень знаний школьника, а уровень его языкового и математического развития , овладение универсальными учебными действиями .</a:t>
            </a:r>
          </a:p>
          <a:p>
            <a:r>
              <a:rPr lang="ru-RU" altLang="ru-RU" dirty="0" smtClean="0"/>
              <a:t> </a:t>
            </a:r>
            <a:endParaRPr lang="ru-RU" altLang="ru-RU" i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3191" indent="-583191">
              <a:lnSpc>
                <a:spcPct val="150000"/>
              </a:lnSpc>
              <a:defRPr/>
            </a:pPr>
            <a:r>
              <a:rPr lang="ru-RU" dirty="0" smtClean="0"/>
              <a:t>            Если проанализировать подобранный материал педагогической диагностики, то мы увидим ,что это не случайный набор заданий. К каждой теме подобраны задания трёх уровней. Три уровня усвоения содержания ставят задачу  проверки воспроизведения знаний, применения знаний в знакомой ситуации, применения знаний в незнакомой ситуации, что  связано со способностью к переносу имеющихся знаний и является важной особенностью, </a:t>
            </a:r>
            <a:r>
              <a:rPr lang="ru-RU" dirty="0" err="1" smtClean="0"/>
              <a:t>рефлексивностью</a:t>
            </a:r>
            <a:r>
              <a:rPr lang="ru-RU" dirty="0" smtClean="0"/>
              <a:t> мышления , выявляет продвижение в интеллектуальном развитии ребёнка , показывая нам уровень усвоения материала. Под качественным усвоением понимается не репродуктивный уровень (ученик действует только в соответствии с инструкцией, по усвоенному образцу), а умение учащегося </a:t>
            </a:r>
            <a:r>
              <a:rPr lang="ru-RU" b="1" dirty="0" smtClean="0"/>
              <a:t>самостоятельно осуществлять поиск решения</a:t>
            </a:r>
            <a:r>
              <a:rPr lang="ru-RU" dirty="0" smtClean="0"/>
              <a:t>, применить нестандартный способ действия, использовать приобретенные знания самостоятельно и творчески; осуществлять поиск дополнительной информации в соответствии с поставленной учебной задачей.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76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0C2C-5A49-46E4-A916-62E95C48CA6E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Часть заданий связана с определенным уровнем ряда мыслительных операций, таких как классификация, группировка, с проведением сравнения, обобщения.</a:t>
            </a:r>
          </a:p>
          <a:p>
            <a:endParaRPr lang="ru-RU" altLang="ru-RU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5ADE3-0BD2-441A-A778-82AED4FCE08E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Если вы обратите внимание на эту схему , то увидите усиление диагностического компонента, а именно , что диагностика входит в систему контроля ,коррекции и оценки.</a:t>
            </a:r>
            <a:r>
              <a:rPr lang="ru-RU" altLang="ru-RU" sz="700" dirty="0" smtClean="0">
                <a:solidFill>
                  <a:srgbClr val="000000"/>
                </a:solidFill>
              </a:rPr>
              <a:t> С помощью разнообразных проверочных и контрольных работ учитель имеет информацию об усвоении (или не усвоении!) предметных  знаний, требуемых программой. Но ни контрольная работа, ни диктант не раскрывают причину не усвоения этих знаний.</a:t>
            </a:r>
          </a:p>
          <a:p>
            <a:r>
              <a:rPr lang="ru-RU" altLang="ru-RU" dirty="0" smtClean="0"/>
              <a:t>Необходимы четко выстроенные связи действий контроля с диагностикой причин трудностей младших школьников, с действиями по коррекции этих причин. Поэтому диагностика входит в эту систему как средство, которое позволяет точно отследить и скорректировать работу над возникающей проблемой и вынося ещё раз эту проблему на контроль показать продвижение ученика.</a:t>
            </a:r>
          </a:p>
        </p:txBody>
      </p:sp>
      <p:sp>
        <p:nvSpPr>
          <p:cNvPr id="270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313C7-A45E-4E46-A81C-00D0286B2AE8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A9CE73-02B2-4A95-A444-426130AEDD6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2/5/2016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jpe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jpeg"/><Relationship Id="rId7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6000">
              <a:schemeClr val="accent1">
                <a:lumMod val="20000"/>
                <a:lumOff val="80000"/>
                <a:alpha val="6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5916" y="1882590"/>
            <a:ext cx="6946751" cy="12048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Педагогическая диагностика успешности младших школьников как средство повышения эффективности образовательного процесса</a:t>
            </a:r>
            <a:endParaRPr lang="ru-RU" sz="3200" b="1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71800" y="5562600"/>
            <a:ext cx="3124200" cy="990600"/>
            <a:chOff x="8274926" y="6319480"/>
            <a:chExt cx="1622021" cy="447990"/>
          </a:xfrm>
        </p:grpSpPr>
        <p:pic>
          <p:nvPicPr>
            <p:cNvPr id="8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9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51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54937" y="1570615"/>
          <a:ext cx="6975877" cy="476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cs typeface="Arial" charset="0"/>
              </a:rPr>
              <a:t>Виды заданий</a:t>
            </a:r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5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77732" y="1559859"/>
          <a:ext cx="7971416" cy="337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2932" y="228600"/>
            <a:ext cx="8153400" cy="990600"/>
          </a:xfrm>
        </p:spPr>
        <p:txBody>
          <a:bodyPr/>
          <a:lstStyle/>
          <a:p>
            <a:pPr algn="ctr"/>
            <a:r>
              <a:rPr lang="ru-RU" sz="2400" dirty="0" smtClean="0"/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Диагностика для 1 класса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3" name="Picture 4" descr="2908_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37" y="1576465"/>
            <a:ext cx="2007271" cy="26882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TextBox 3"/>
          <p:cNvSpPr txBox="1"/>
          <p:nvPr/>
        </p:nvSpPr>
        <p:spPr>
          <a:xfrm>
            <a:off x="2614109" y="2280621"/>
            <a:ext cx="4416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Cambria" pitchFamily="18" charset="0"/>
              </a:rPr>
              <a:t>  уровень общего развития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Cambria" pitchFamily="18" charset="0"/>
              </a:rPr>
              <a:t>  степень развития неречевых функций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Cambria" pitchFamily="18" charset="0"/>
              </a:rPr>
              <a:t>  наличие </a:t>
            </a:r>
            <a:r>
              <a:rPr lang="ru-RU" i="1" dirty="0" err="1" smtClean="0">
                <a:latin typeface="Cambria" pitchFamily="18" charset="0"/>
              </a:rPr>
              <a:t>дочисловых</a:t>
            </a:r>
            <a:r>
              <a:rPr lang="ru-RU" i="1" dirty="0" smtClean="0">
                <a:latin typeface="Cambria" pitchFamily="18" charset="0"/>
              </a:rPr>
              <a:t> представлений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Cambria" pitchFamily="18" charset="0"/>
              </a:rPr>
              <a:t>  уровень развития речи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351" y="1656677"/>
            <a:ext cx="579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Показатели педагогической диагностики к школьному обучению</a:t>
            </a:r>
            <a:endParaRPr lang="ru-RU" dirty="0">
              <a:latin typeface="Cambria" pitchFamily="18" charset="0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amsonova\сканы\2015-02-10\д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704" y="1614021"/>
            <a:ext cx="2946648" cy="402089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7" name="Picture 3" descr="D:\Samsonova\сканы\2015-02-10\д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0" y="1613650"/>
            <a:ext cx="2913568" cy="40268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Диагностика для 1 класса</a:t>
            </a:r>
            <a:endParaRPr lang="ru-RU" sz="2400" b="1" dirty="0">
              <a:latin typeface="Cambria" pitchFamily="18" charset="0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12" name="Выноска 3 (без границы) 11"/>
          <p:cNvSpPr/>
          <p:nvPr/>
        </p:nvSpPr>
        <p:spPr>
          <a:xfrm>
            <a:off x="387276" y="1807285"/>
            <a:ext cx="1226372" cy="77455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8825"/>
              <a:gd name="adj8" fmla="val 11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Зрительное восприятие, мелкой моторики</a:t>
            </a:r>
          </a:p>
        </p:txBody>
      </p:sp>
      <p:sp>
        <p:nvSpPr>
          <p:cNvPr id="13" name="Выноска 3 (без границы) 12"/>
          <p:cNvSpPr/>
          <p:nvPr/>
        </p:nvSpPr>
        <p:spPr>
          <a:xfrm>
            <a:off x="365760" y="2895599"/>
            <a:ext cx="1506071" cy="557605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697"/>
              <a:gd name="adj8" fmla="val 203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Пространственное восприятие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Выноска 3 (без границы) 13"/>
          <p:cNvSpPr/>
          <p:nvPr/>
        </p:nvSpPr>
        <p:spPr>
          <a:xfrm>
            <a:off x="430306" y="3906819"/>
            <a:ext cx="1335741" cy="460786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8136"/>
              <a:gd name="adj8" fmla="val 128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Умение понять инструкцию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Выноска 3 (без границы) 14"/>
          <p:cNvSpPr/>
          <p:nvPr/>
        </p:nvSpPr>
        <p:spPr>
          <a:xfrm>
            <a:off x="301214" y="4715434"/>
            <a:ext cx="1538344" cy="1082937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9454"/>
              <a:gd name="adj8" fmla="val 142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Представление об операциях сложения и вычитания, моделирование ситуации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" name="Выноска 3 (без границы) 15"/>
          <p:cNvSpPr/>
          <p:nvPr/>
        </p:nvSpPr>
        <p:spPr>
          <a:xfrm flipH="1">
            <a:off x="6712771" y="1672814"/>
            <a:ext cx="1636956" cy="887506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8721"/>
              <a:gd name="adj8" fmla="val 14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Умения сравнивать два множества по числу элементов, не выполняя пересчет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Выноска 3 (без границы) 16"/>
          <p:cNvSpPr/>
          <p:nvPr/>
        </p:nvSpPr>
        <p:spPr>
          <a:xfrm flipH="1">
            <a:off x="7284720" y="2721685"/>
            <a:ext cx="1636956" cy="882127"/>
          </a:xfrm>
          <a:prstGeom prst="callout3">
            <a:avLst>
              <a:gd name="adj1" fmla="val 18750"/>
              <a:gd name="adj2" fmla="val -2419"/>
              <a:gd name="adj3" fmla="val 18750"/>
              <a:gd name="adj4" fmla="val -8781"/>
              <a:gd name="adj5" fmla="val 96341"/>
              <a:gd name="adj6" fmla="val -8781"/>
              <a:gd name="adj7" fmla="val 89792"/>
              <a:gd name="adj8" fmla="val 167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Умение находить основание, по которому может произведена классификация 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Выноска 3 (без границы) 17"/>
          <p:cNvSpPr/>
          <p:nvPr/>
        </p:nvSpPr>
        <p:spPr>
          <a:xfrm flipH="1">
            <a:off x="7272169" y="3921162"/>
            <a:ext cx="1636956" cy="855232"/>
          </a:xfrm>
          <a:prstGeom prst="callout3">
            <a:avLst>
              <a:gd name="adj1" fmla="val 18750"/>
              <a:gd name="adj2" fmla="val -3076"/>
              <a:gd name="adj3" fmla="val 18750"/>
              <a:gd name="adj4" fmla="val -8781"/>
              <a:gd name="adj5" fmla="val 94969"/>
              <a:gd name="adj6" fmla="val -9438"/>
              <a:gd name="adj7" fmla="val 87806"/>
              <a:gd name="adj8" fmla="val 154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Сформированности фонематического слуха 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Выноска 3 (без границы) 18"/>
          <p:cNvSpPr/>
          <p:nvPr/>
        </p:nvSpPr>
        <p:spPr>
          <a:xfrm flipH="1">
            <a:off x="7164593" y="4910866"/>
            <a:ext cx="1636956" cy="1158240"/>
          </a:xfrm>
          <a:prstGeom prst="callout3">
            <a:avLst>
              <a:gd name="adj1" fmla="val 19679"/>
              <a:gd name="adj2" fmla="val -3076"/>
              <a:gd name="adj3" fmla="val 18750"/>
              <a:gd name="adj4" fmla="val -10752"/>
              <a:gd name="adj5" fmla="val 100000"/>
              <a:gd name="adj6" fmla="val -12067"/>
              <a:gd name="adj7" fmla="val 61879"/>
              <a:gd name="adj8" fmla="val 204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Сформированности предпосылок к успешному овладению звуковым анализом</a:t>
            </a:r>
            <a:endParaRPr lang="ru-RU" sz="1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Диагностика для 1 класса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3" y="1085369"/>
            <a:ext cx="856308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Умение воспроизводить фигуру, передавать форму фигуры, </a:t>
            </a:r>
          </a:p>
          <a:p>
            <a:r>
              <a:rPr lang="ru-RU" sz="1600" dirty="0" smtClean="0"/>
              <a:t>соблюдая пропорции между элементами фигуры, умение рисовать прямолинейные отрезки,</a:t>
            </a:r>
          </a:p>
          <a:p>
            <a:r>
              <a:rPr lang="ru-RU" sz="1600" dirty="0" smtClean="0"/>
              <a:t>проводить  чёткие линии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638" y="2205317"/>
            <a:ext cx="3098202" cy="43088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Оценка выполнения</a:t>
            </a:r>
          </a:p>
          <a:p>
            <a:pPr algn="ctr"/>
            <a:endParaRPr lang="ru-RU" b="1" i="1" dirty="0" smtClean="0"/>
          </a:p>
          <a:p>
            <a:r>
              <a:rPr lang="ru-RU" sz="1400" dirty="0" smtClean="0"/>
              <a:t>-изображена какая –либо замкнутая линия, но не схвачена общая форма фигуры</a:t>
            </a:r>
          </a:p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общая форма фигуры схвачена плохо, существенно изменены пропорции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изображена подобная фигура, но при этом пропорции слегка изменены, не везде соблюдается параллельность и прямые углы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изображена подобная или равная фигура, пропорции между элементами в основном сохранены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pic>
        <p:nvPicPr>
          <p:cNvPr id="1026" name="Picture 2" descr="C:\Documents and Settings\samsonova\Мои документы\Мои рисунки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4889" y="2036632"/>
            <a:ext cx="2969111" cy="4138613"/>
          </a:xfrm>
          <a:prstGeom prst="rect">
            <a:avLst/>
          </a:prstGeom>
          <a:noFill/>
        </p:spPr>
      </p:pic>
      <p:pic>
        <p:nvPicPr>
          <p:cNvPr id="1027" name="Picture 3" descr="C:\Documents and Settings\samsonova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4263" y="1947228"/>
            <a:ext cx="2959362" cy="223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86" t="24254" r="24206" b="25841"/>
          <a:stretch>
            <a:fillRect/>
          </a:stretch>
        </p:blipFill>
        <p:spPr bwMode="auto">
          <a:xfrm>
            <a:off x="729343" y="1709057"/>
            <a:ext cx="7586152" cy="45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Диагностика для 1 класса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2627313" y="1773238"/>
            <a:ext cx="4176712" cy="41767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2827" name="Text Box 15"/>
          <p:cNvSpPr txBox="1">
            <a:spLocks noChangeArrowheads="1"/>
          </p:cNvSpPr>
          <p:nvPr/>
        </p:nvSpPr>
        <p:spPr bwMode="auto">
          <a:xfrm>
            <a:off x="3563938" y="206057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7054812" y="2861255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контроль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4622670" y="6312758"/>
            <a:ext cx="2219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диагностика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206972" y="48197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коррекция</a:t>
            </a:r>
          </a:p>
        </p:txBody>
      </p:sp>
      <p:pic>
        <p:nvPicPr>
          <p:cNvPr id="162831" name="Picture 12" descr="1866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59" y="1279918"/>
            <a:ext cx="1264529" cy="17975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" name="Picture 4" descr="2908_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420" y="3362234"/>
            <a:ext cx="1610192" cy="21564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" name="Picture 5" descr="2909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8802" y="3578095"/>
            <a:ext cx="1524793" cy="20051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" descr="\\parovoz\covers_rekl\WEB\Big\2910_20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8813" y="4000632"/>
            <a:ext cx="1411830" cy="19848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836" name="Picture 27" descr="2911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0898" y="4034117"/>
            <a:ext cx="1575355" cy="21982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2837" name="Picture 12" descr="E:\USERS\ZubairovaOV\Рабочий стол\Обложки учебников\2593_100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264" y="2678169"/>
            <a:ext cx="1528437" cy="19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9" name="Picture 16" descr="E:\USERS\ZubairovaOV\Рабочий стол\Обложки учебников\2759_100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" y="1050103"/>
            <a:ext cx="1717861" cy="21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40" name="Picture 25" descr="E:\USERS\ZubairovaOV\Рабочий стол\Обложки учебников\2552_100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0804" y="965668"/>
            <a:ext cx="1407964" cy="17840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2838" name="Picture 10" descr="E:\USERS\ZubairovaOV\Рабочий стол\Обложки учебников\2215_100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65911" y="2019747"/>
            <a:ext cx="1767746" cy="22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Arial" charset="0"/>
              </a:rPr>
              <a:t>Пособия для диагностики, коррекции и контроля</a:t>
            </a:r>
            <a:endParaRPr lang="ru-RU" sz="2000" b="1" dirty="0">
              <a:cs typeface="Arial" charset="0"/>
            </a:endParaRPr>
          </a:p>
        </p:txBody>
      </p:sp>
      <p:grpSp>
        <p:nvGrpSpPr>
          <p:cNvPr id="17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21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22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746" t="19048" r="8016" b="14286"/>
          <a:stretch>
            <a:fillRect/>
          </a:stretch>
        </p:blipFill>
        <p:spPr bwMode="auto">
          <a:xfrm>
            <a:off x="351766" y="339504"/>
            <a:ext cx="8654032" cy="59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 сводной таблицы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767" t="18963" r="9011" b="14277"/>
          <a:stretch>
            <a:fillRect/>
          </a:stretch>
        </p:blipFill>
        <p:spPr bwMode="auto">
          <a:xfrm>
            <a:off x="1011218" y="1635164"/>
            <a:ext cx="7121563" cy="50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D:\Samsonova\сканы\2015-02-10\уч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94" y="1145377"/>
            <a:ext cx="8376995" cy="53168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 диагностики 1 класс</a:t>
            </a:r>
            <a:endParaRPr lang="ru-RU" sz="2400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5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Arial" charset="0"/>
              </a:rPr>
              <a:t>Изменения  в контрольно-оценочной деятельности с соответствии с ФГОС НОО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11188" y="3595688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02" t="28638" r="12254" b="26814"/>
          <a:stretch>
            <a:fillRect/>
          </a:stretch>
        </p:blipFill>
        <p:spPr>
          <a:xfrm>
            <a:off x="500063" y="1571625"/>
            <a:ext cx="8215312" cy="4321175"/>
          </a:xfrm>
        </p:spPr>
      </p:pic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amsonova\сканы\2015-02-10\уч069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839098" y="818213"/>
            <a:ext cx="7602722" cy="57382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 диагностики 1 класс</a:t>
            </a:r>
            <a:endParaRPr lang="ru-RU" sz="2400" dirty="0"/>
          </a:p>
        </p:txBody>
      </p:sp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Педагогическая диагностика </a:t>
            </a:r>
            <a:br>
              <a:rPr lang="ru-RU" sz="2800" dirty="0" smtClean="0"/>
            </a:br>
            <a:r>
              <a:rPr lang="ru-RU" sz="2800" dirty="0" smtClean="0"/>
              <a:t>4 класс (конец учебного года)</a:t>
            </a:r>
            <a:endParaRPr lang="ru-RU" sz="2800" dirty="0"/>
          </a:p>
        </p:txBody>
      </p:sp>
      <p:pic>
        <p:nvPicPr>
          <p:cNvPr id="1026" name="Picture 2" descr="D:\Samsonova\сканы\2015-02-10\уч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" y="1312432"/>
            <a:ext cx="3554715" cy="50286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D:\Samsonova\сканы\2015-02-10\уч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096" y="1274855"/>
            <a:ext cx="3566438" cy="5045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D:\Samsonova\сканы\2015-02-10\уч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283" y="1236811"/>
            <a:ext cx="3630984" cy="51365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7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8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9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731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Коррекция и дифференциация</a:t>
            </a:r>
            <a:endParaRPr lang="ru-RU" sz="2400" dirty="0"/>
          </a:p>
        </p:txBody>
      </p:sp>
      <p:pic>
        <p:nvPicPr>
          <p:cNvPr id="16386" name="Picture 2" descr="Книга: Математика. Дружим с математикой. Рабочая тетрадь. 2 класс. Ф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385" y="1602889"/>
            <a:ext cx="2040936" cy="2653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8" name="Picture 4" descr="Книга: Я учусь писать и читать. 1 класс. Рабочая тетрад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41" y="1614450"/>
            <a:ext cx="2214096" cy="2878325"/>
          </a:xfrm>
          <a:prstGeom prst="rect">
            <a:avLst/>
          </a:prstGeom>
          <a:noFill/>
        </p:spPr>
      </p:pic>
      <p:pic>
        <p:nvPicPr>
          <p:cNvPr id="16390" name="Picture 6" descr="Книга: Учусь писать без ошибок: 2 класс: рабочая тетрадь для учащихся общеобразовательных учреждений. ФГ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433" y="2108499"/>
            <a:ext cx="2148512" cy="2793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92" name="Picture 8" descr="Книга: Я учусь считать. 1 класс. Рабочая тетрад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0315" y="2520899"/>
            <a:ext cx="2278641" cy="2925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18653" y="5180710"/>
            <a:ext cx="2406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Учусь писать без ошибок 2- 4 классы</a:t>
            </a:r>
          </a:p>
          <a:p>
            <a:r>
              <a:rPr lang="ru-RU" b="1" dirty="0" smtClean="0"/>
              <a:t>М.И. Кузнецова</a:t>
            </a:r>
            <a:endParaRPr lang="ru-RU" dirty="0"/>
          </a:p>
        </p:txBody>
      </p:sp>
      <p:sp>
        <p:nvSpPr>
          <p:cNvPr id="16394" name="AutoShape 10" descr="https://www.vgf.ru/Portals/0/Images/Proekty/2593_2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www.vgf.ru/Portals/0/Images/Proekty/2593_2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33246" y="4384644"/>
            <a:ext cx="2110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Дружим с математикой</a:t>
            </a:r>
          </a:p>
          <a:p>
            <a:r>
              <a:rPr lang="ru-RU" b="1" dirty="0" smtClean="0"/>
              <a:t>2-4 классы</a:t>
            </a:r>
          </a:p>
          <a:p>
            <a:r>
              <a:rPr lang="ru-RU" b="1" dirty="0" err="1" smtClean="0"/>
              <a:t>Е.Э.Кочурова</a:t>
            </a:r>
            <a:endParaRPr lang="ru-RU" dirty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933" y="4661690"/>
            <a:ext cx="1747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учусь писать и читать </a:t>
            </a:r>
          </a:p>
          <a:p>
            <a:r>
              <a:rPr lang="ru-RU" b="1" dirty="0" smtClean="0"/>
              <a:t>1 класс</a:t>
            </a:r>
          </a:p>
          <a:p>
            <a:r>
              <a:rPr lang="ru-RU" b="1" dirty="0" smtClean="0"/>
              <a:t>М.И. Кузнецова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3133" y="5416519"/>
            <a:ext cx="1747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учусь считать</a:t>
            </a:r>
          </a:p>
          <a:p>
            <a:r>
              <a:rPr lang="ru-RU" b="1" dirty="0" smtClean="0"/>
              <a:t>1 класс</a:t>
            </a:r>
          </a:p>
          <a:p>
            <a:r>
              <a:rPr lang="ru-RU" b="1" dirty="0" err="1" smtClean="0"/>
              <a:t>Е.Э.Кочурова</a:t>
            </a:r>
            <a:endParaRPr lang="ru-RU" b="1" dirty="0" smtClean="0"/>
          </a:p>
        </p:txBody>
      </p:sp>
      <p:grpSp>
        <p:nvGrpSpPr>
          <p:cNvPr id="17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8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9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20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15050" y="-10906125"/>
            <a:ext cx="2855620" cy="38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samsonova\Мои документы\Мои рисунки\Рис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403" y="1613916"/>
            <a:ext cx="7248144" cy="4468368"/>
          </a:xfrm>
          <a:prstGeom prst="rect">
            <a:avLst/>
          </a:prstGeom>
          <a:noFill/>
        </p:spPr>
      </p:pic>
      <p:grpSp>
        <p:nvGrpSpPr>
          <p:cNvPr id="3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0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1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Коррекция и дифференциация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amsonova\Мои документы\Мои рисунки\Ри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556" y="1600200"/>
            <a:ext cx="7045837" cy="4495800"/>
          </a:xfrm>
          <a:prstGeom prst="rect">
            <a:avLst/>
          </a:prstGeom>
          <a:noFill/>
        </p:spPr>
      </p:pic>
      <p:grpSp>
        <p:nvGrpSpPr>
          <p:cNvPr id="3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9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0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Коррекция и дифференциация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amsonova\сканы\2015-02-10\уч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1280161"/>
            <a:ext cx="3250968" cy="4303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D:\Samsonova\сканы\2015-02-10\уч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748" y="2414225"/>
            <a:ext cx="3151989" cy="4172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D:\Samsonova\сканы\2015-02-10\уч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908" y="1214758"/>
            <a:ext cx="3106467" cy="4207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Коррекция и дифференциация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cs typeface="Arial" charset="0"/>
              </a:rPr>
              <a:t>Педагогическая диагностика </a:t>
            </a:r>
            <a:r>
              <a:rPr lang="en-US" sz="2000" b="1" dirty="0" smtClean="0">
                <a:cs typeface="Arial" charset="0"/>
              </a:rPr>
              <a:t/>
            </a:r>
            <a:br>
              <a:rPr lang="en-US" sz="2000" b="1" dirty="0" smtClean="0">
                <a:cs typeface="Arial" charset="0"/>
              </a:rPr>
            </a:br>
            <a:r>
              <a:rPr lang="ru-RU" sz="2000" b="1" dirty="0" smtClean="0">
                <a:cs typeface="Arial" charset="0"/>
              </a:rPr>
              <a:t> КАК ОБЯЗАТЕЛЬНЫЙ КОМПОНЕНТ СИСТЕМЫ КОНТРОЛЯ И ОЦЕНКИ</a:t>
            </a:r>
            <a:br>
              <a:rPr lang="ru-RU" sz="2000" b="1" dirty="0" smtClean="0">
                <a:cs typeface="Arial" charset="0"/>
              </a:rPr>
            </a:br>
            <a:r>
              <a:rPr lang="ru-RU" sz="2000" b="1" dirty="0" smtClean="0">
                <a:cs typeface="Arial" charset="0"/>
              </a:rPr>
              <a:t>является реальной основой дифференцированного обучения</a:t>
            </a:r>
            <a:br>
              <a:rPr lang="ru-RU" sz="2000" b="1" dirty="0" smtClean="0">
                <a:cs typeface="Arial" charset="0"/>
              </a:rPr>
            </a:br>
            <a:endParaRPr lang="ru-RU" sz="2000" b="1" dirty="0" smtClean="0"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66975" y="1667434"/>
          <a:ext cx="7962119" cy="408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9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5085" t="32452" r="12215" b="30956"/>
          <a:stretch>
            <a:fillRect/>
          </a:stretch>
        </p:blipFill>
        <p:spPr>
          <a:xfrm>
            <a:off x="357188" y="1571625"/>
            <a:ext cx="8229600" cy="3571875"/>
          </a:xfrm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Arial" charset="0"/>
              </a:rPr>
              <a:t>Изменения  в контрольно-оценочной деятельности с соответствии с ФГОС НОО</a:t>
            </a:r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5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6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4915" y="1591795"/>
            <a:ext cx="867568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	</a:t>
            </a:r>
          </a:p>
          <a:p>
            <a:pPr algn="just">
              <a:lnSpc>
                <a:spcPct val="80000"/>
              </a:lnSpc>
            </a:pPr>
            <a:r>
              <a:rPr lang="ru-RU" sz="2000" dirty="0"/>
              <a:t>Пункт 9.</a:t>
            </a:r>
          </a:p>
          <a:p>
            <a:pPr algn="just">
              <a:lnSpc>
                <a:spcPct val="80000"/>
              </a:lnSpc>
            </a:pPr>
            <a:endParaRPr lang="ru-RU" sz="2000" dirty="0"/>
          </a:p>
          <a:p>
            <a:pPr algn="just">
              <a:lnSpc>
                <a:spcPct val="80000"/>
              </a:lnSpc>
            </a:pPr>
            <a:r>
              <a:rPr lang="ru-RU" sz="2000" dirty="0"/>
              <a:t>Стандарт устанавливает </a:t>
            </a:r>
            <a:r>
              <a:rPr lang="ru-RU" sz="2000" u="sng" dirty="0"/>
              <a:t>требования к результатам</a:t>
            </a:r>
            <a:r>
              <a:rPr lang="ru-RU" sz="2000" dirty="0"/>
              <a:t> обучающихся, освоивших основную образовательную программу начального общего образования: </a:t>
            </a:r>
          </a:p>
          <a:p>
            <a:pPr algn="just">
              <a:lnSpc>
                <a:spcPct val="80000"/>
              </a:lnSpc>
            </a:pPr>
            <a:endParaRPr lang="ru-RU" sz="2000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i="1" dirty="0"/>
              <a:t>личностным</a:t>
            </a:r>
            <a:r>
              <a:rPr lang="ru-RU" i="1" dirty="0"/>
              <a:t>, включающим готовность и способность обучающихся к саморазвитию, </a:t>
            </a:r>
            <a:r>
              <a:rPr lang="ru-RU" i="1" dirty="0" err="1"/>
              <a:t>сформированность</a:t>
            </a:r>
            <a:r>
              <a:rPr lang="ru-RU" i="1" dirty="0"/>
              <a:t> мотивации к обучению и познанию.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ru-RU" i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i="1" dirty="0" err="1"/>
              <a:t>метапредметным</a:t>
            </a:r>
            <a:r>
              <a:rPr lang="ru-RU" i="1" dirty="0"/>
              <a:t>, включающим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</a:t>
            </a:r>
            <a:r>
              <a:rPr lang="ru-RU" i="1" dirty="0" err="1"/>
              <a:t>межпредметными</a:t>
            </a:r>
            <a:r>
              <a:rPr lang="ru-RU" i="1" dirty="0"/>
              <a:t> понятиями.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ru-RU" b="1" i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b="1" i="1" dirty="0"/>
              <a:t>предметным, </a:t>
            </a:r>
            <a:r>
              <a:rPr lang="ru-RU" i="1" dirty="0"/>
              <a:t>включающим освоенный обучающимися в ходе изучения учебного предмета </a:t>
            </a:r>
            <a:r>
              <a:rPr lang="ru-RU" b="1" i="1" dirty="0"/>
              <a:t>опыт специфической</a:t>
            </a:r>
            <a:r>
              <a:rPr lang="ru-RU" i="1" dirty="0"/>
              <a:t> для данной предметной области  </a:t>
            </a:r>
            <a:r>
              <a:rPr lang="ru-RU" b="1" i="1" dirty="0"/>
              <a:t>деятельности</a:t>
            </a:r>
            <a:r>
              <a:rPr lang="ru-RU" i="1" dirty="0"/>
              <a:t> по получению нового знания, его преобразованию и применению, а также </a:t>
            </a:r>
            <a:r>
              <a:rPr lang="ru-RU" b="1" i="1" dirty="0"/>
              <a:t>систему</a:t>
            </a:r>
            <a:r>
              <a:rPr lang="ru-RU" i="1" dirty="0"/>
              <a:t> основополагающих </a:t>
            </a:r>
            <a:r>
              <a:rPr lang="ru-RU" b="1" i="1" dirty="0"/>
              <a:t>элементов научного знания</a:t>
            </a:r>
            <a:r>
              <a:rPr lang="ru-RU" i="1" dirty="0"/>
              <a:t>, лежащих в основе современной научной картины мира.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ru-RU" i="1" dirty="0"/>
          </a:p>
        </p:txBody>
      </p:sp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>II</a:t>
            </a:r>
            <a:r>
              <a:rPr lang="ru-RU" sz="2000" b="1" dirty="0" smtClean="0"/>
              <a:t>. Требования к результатам освоения </a:t>
            </a:r>
            <a:br>
              <a:rPr lang="ru-RU" sz="2000" b="1" dirty="0" smtClean="0"/>
            </a:br>
            <a:r>
              <a:rPr lang="ru-RU" sz="2000" b="1" dirty="0" smtClean="0"/>
              <a:t>основной образовательной программы начального общего образования</a:t>
            </a:r>
            <a:br>
              <a:rPr lang="ru-RU" sz="2000" b="1" dirty="0" smtClean="0"/>
            </a:br>
            <a:endParaRPr lang="ru-RU" sz="2000" dirty="0" smtClean="0"/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5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6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cs typeface="Arial" charset="0"/>
              </a:rPr>
              <a:t>Оценка  </a:t>
            </a:r>
            <a:r>
              <a:rPr lang="ru-RU" sz="2400" b="1" dirty="0" err="1" smtClean="0">
                <a:cs typeface="Arial" charset="0"/>
              </a:rPr>
              <a:t>метапредметных</a:t>
            </a:r>
            <a:r>
              <a:rPr lang="ru-RU" sz="2400" b="1" dirty="0" smtClean="0">
                <a:cs typeface="Arial" charset="0"/>
              </a:rPr>
              <a:t> результатов освоения основной образовательной программы начального общего образования 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/>
              <a:t>овладение способностью принимать и сохранять цели и задачи учебной деятельности; поиск средств ее осуществления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освоение способов решения проблем творческого и поискового характера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умение планировать, контролировать и оценивать  учебные действия в соответствии с поставленной задачей и условиями её реализации; определять наиболее эффективные способы достижения результата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построение рассуждений, отнесения к известным понятия</a:t>
            </a:r>
          </a:p>
          <a:p>
            <a:pPr>
              <a:buFont typeface="Courier New" pitchFamily="49" charset="0"/>
              <a:buChar char="o"/>
            </a:pPr>
            <a:endParaRPr lang="ru-RU" sz="1600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07877" y="4343399"/>
            <a:ext cx="2754277" cy="2151530"/>
            <a:chOff x="739403" y="0"/>
            <a:chExt cx="2754277" cy="21515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39403" y="0"/>
              <a:ext cx="2754277" cy="215153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739403" y="0"/>
              <a:ext cx="2754277" cy="21515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8006" rIns="0" bIns="0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grpSp>
        <p:nvGrpSpPr>
          <p:cNvPr id="11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2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3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200" b="1" dirty="0" smtClean="0">
                <a:cs typeface="Arial" charset="0"/>
              </a:rPr>
              <a:t>ПЕДАГОГИЧЕСКАЯ ДИАГНОСТИКА </a:t>
            </a:r>
            <a:br>
              <a:rPr lang="ru-RU" altLang="ru-RU" sz="2200" b="1" dirty="0" smtClean="0">
                <a:cs typeface="Arial" charset="0"/>
              </a:rPr>
            </a:br>
            <a:r>
              <a:rPr lang="ru-RU" altLang="ru-RU" sz="2200" b="1" dirty="0" smtClean="0">
                <a:cs typeface="Arial" charset="0"/>
              </a:rPr>
              <a:t>КАК ОБЯЗАТЕЛЬНЫЙ КОМПОНЕНТ СИСТЕМЫ КОНТРОЛЯ И ОЦЕНКИ</a:t>
            </a:r>
          </a:p>
        </p:txBody>
      </p:sp>
      <p:sp>
        <p:nvSpPr>
          <p:cNvPr id="163844" name="Rectangle 3"/>
          <p:cNvSpPr>
            <a:spLocks noGrp="1"/>
          </p:cNvSpPr>
          <p:nvPr>
            <p:ph type="body" idx="4294967295"/>
          </p:nvPr>
        </p:nvSpPr>
        <p:spPr>
          <a:xfrm>
            <a:off x="580914" y="3334871"/>
            <a:ext cx="7559675" cy="315229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 smtClean="0"/>
              <a:t>	</a:t>
            </a:r>
          </a:p>
          <a:p>
            <a:pPr>
              <a:buFontTx/>
              <a:buNone/>
            </a:pPr>
            <a:r>
              <a:rPr lang="ru-RU" altLang="ru-RU" sz="18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Педагогическая диагностика </a:t>
            </a:r>
            <a:r>
              <a:rPr lang="ru-RU" altLang="ru-RU" sz="2000" dirty="0" smtClean="0"/>
              <a:t>– </a:t>
            </a:r>
            <a:r>
              <a:rPr lang="ru-RU" altLang="ru-RU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это совокупность специально подобранных и систематизированных заданий, которые позволяют: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	– определить особенности усвоения учащимися предметных знаний,   умений и навыков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	– выявить характер трудностей ученика и установить их причины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	– установить уровень овладения учебной деятельностью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+mj-ea"/>
                <a:cs typeface="Times New Roman" pitchFamily="18" charset="0"/>
              </a:rPr>
              <a:t>	– оценить изменения, происходящие в развитии учащихся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11188" y="2054711"/>
            <a:ext cx="8353425" cy="141763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Педагогическая диагностика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это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совокупность приёмов контроля и оценки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направленных на решение задач дифференциации учащихся, а также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совершенствования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учебных программ и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методов педагогического воздействия. </a:t>
            </a:r>
            <a:b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(Российская педагогическая энциклопедия, гл. ред. В. В. Давыдов, т. 2 с. 123)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0306" y="1637844"/>
            <a:ext cx="83909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Педагогическая диагностика  </a:t>
            </a:r>
            <a:r>
              <a:rPr lang="ru-RU" alt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является совокупностью познавательных усилий, служащих принятию актуальных педагогических усилий. (</a:t>
            </a:r>
            <a:r>
              <a:rPr lang="en-US" alt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Klauer</a:t>
            </a:r>
            <a:r>
              <a:rPr lang="en-US" alt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alt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1978, кн. К. </a:t>
            </a:r>
            <a:r>
              <a:rPr lang="ru-RU" alt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Ингенкампа</a:t>
            </a:r>
            <a:r>
              <a:rPr lang="ru-RU" alt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с. 7)</a:t>
            </a:r>
          </a:p>
        </p:txBody>
      </p:sp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9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0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660333" y="178156"/>
            <a:ext cx="5329237" cy="110799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Диагностика успешности обучения –</a:t>
            </a:r>
          </a:p>
          <a:p>
            <a:pPr algn="ctr"/>
            <a:r>
              <a:rPr lang="ru-RU" altLang="ru-RU" sz="2200" b="1" dirty="0">
                <a:solidFill>
                  <a:schemeClr val="tx2"/>
                </a:solidFill>
                <a:latin typeface="+mj-lt"/>
                <a:ea typeface="+mj-ea"/>
                <a:cs typeface="Arial" charset="0"/>
              </a:rPr>
              <a:t>обязательное условие  работы учителя сегодня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916238" y="1123950"/>
            <a:ext cx="47513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i="1"/>
          </a:p>
          <a:p>
            <a:pPr>
              <a:buFontTx/>
              <a:buChar char="•"/>
            </a:pPr>
            <a:endParaRPr lang="ru-RU" altLang="ru-RU" sz="110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2983809" y="944189"/>
            <a:ext cx="5616575" cy="304641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необходимо сместить акценты с контроля соответствия знаний, умений, навыков учащихся на контроль индивидуальной динамики продвижения каждого ученика;</a:t>
            </a:r>
          </a:p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контроль должен быть совместной деятельностью учителя и ученика, учащиеся должны быть полноправными субъектами контролирующей деятельности. Одним из проявлений такой деятельности должно быть </a:t>
            </a:r>
            <a:r>
              <a:rPr lang="ru-RU" altLang="ru-RU" sz="1200" dirty="0" err="1"/>
              <a:t>самооценивание</a:t>
            </a:r>
            <a:r>
              <a:rPr lang="ru-RU" altLang="ru-RU" sz="1200" dirty="0"/>
              <a:t> продвижения по предмету;</a:t>
            </a:r>
          </a:p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необходимо существенно усилить диагностическую функцию контроля, использовать результаты контроля как основу дифференцированной работы по предмету.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с учетом изменившихся приоритетных целей начального образования важно еще раз осмыслить, с какой целью, что и как необходимо контролировать и оценивать в начальной школе;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700338" y="3789363"/>
            <a:ext cx="575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u="sng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600" b="1" u="sng" dirty="0">
                <a:solidFill>
                  <a:srgbClr val="FF6600"/>
                </a:solidFill>
                <a:latin typeface="Arial" pitchFamily="34" charset="0"/>
              </a:rPr>
              <a:t>Педагогическая диагностика</a:t>
            </a:r>
            <a:r>
              <a:rPr lang="ru-RU" altLang="ru-RU" sz="1600" b="1" dirty="0">
                <a:solidFill>
                  <a:srgbClr val="FF6600"/>
                </a:solidFill>
                <a:latin typeface="Arial" pitchFamily="34" charset="0"/>
              </a:rPr>
              <a:t> позволяет выявить</a:t>
            </a:r>
            <a:r>
              <a:rPr lang="ru-RU" altLang="ru-RU" sz="1600" b="1" dirty="0">
                <a:solidFill>
                  <a:srgbClr val="F17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987675" y="4508500"/>
            <a:ext cx="5616575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200" dirty="0"/>
              <a:t>качество усвоения учащимися учебного материала, и прежде всего – умение детей применять свои знания в новой ситуации, самостоятельно находить способ решения учебной задачи;</a:t>
            </a:r>
          </a:p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сопоставлять текст задачи с возможными вариантами ее решения, выбирать правильный ответ, выполняя мыслительные операции;</a:t>
            </a:r>
          </a:p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уровень самостоятельности учащихся, </a:t>
            </a:r>
            <a:r>
              <a:rPr lang="ru-RU" altLang="ru-RU" sz="1200" dirty="0" err="1"/>
              <a:t>сформированности</a:t>
            </a:r>
            <a:r>
              <a:rPr lang="ru-RU" altLang="ru-RU" sz="1200" dirty="0"/>
              <a:t> у них самоконтроля и самооценки; обнаружить как действуют учащиеся при выполнении заданий, имеющих не одно, а несколько правильных решений;</a:t>
            </a:r>
          </a:p>
          <a:p>
            <a:endParaRPr lang="ru-RU" altLang="ru-RU" sz="1200" dirty="0"/>
          </a:p>
          <a:p>
            <a:pPr>
              <a:buFont typeface="Wingdings" pitchFamily="2" charset="2"/>
              <a:buChar char="ü"/>
            </a:pPr>
            <a:r>
              <a:rPr lang="ru-RU" altLang="ru-RU" sz="1200" dirty="0"/>
              <a:t> насколько </a:t>
            </a:r>
            <a:r>
              <a:rPr lang="ru-RU" altLang="ru-RU" sz="1200" dirty="0" smtClean="0"/>
              <a:t>  сформирована </a:t>
            </a:r>
            <a:r>
              <a:rPr lang="ru-RU" altLang="ru-RU" sz="1200" dirty="0"/>
              <a:t>у школьника учебная деятельность</a:t>
            </a:r>
          </a:p>
        </p:txBody>
      </p:sp>
      <p:pic>
        <p:nvPicPr>
          <p:cNvPr id="16" name="Picture 4" descr="2908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620" y="71659"/>
            <a:ext cx="1422754" cy="18314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180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780" y="757092"/>
            <a:ext cx="1561148" cy="20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\\parovoz\covers_rekl\WEB\Big\2910_2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200" y="2557474"/>
            <a:ext cx="1455812" cy="1941687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803" name="Picture 12" descr="2911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8192" y="4006757"/>
            <a:ext cx="1607238" cy="22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2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3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663588" y="1183340"/>
          <a:ext cx="7781165" cy="527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cs typeface="Arial" charset="0"/>
              </a:rPr>
              <a:t>Диагностическая работа включает в себя три блока заданий</a:t>
            </a:r>
            <a:endParaRPr lang="ru-RU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5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07282" y="1914862"/>
          <a:ext cx="7477319" cy="401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76256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cs typeface="Arial" charset="0"/>
              </a:rPr>
              <a:t>Три уровня усвоения содержания</a:t>
            </a:r>
            <a:endParaRPr lang="ru-RU" sz="2400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1441</TotalTime>
  <Words>1508</Words>
  <Application>Microsoft Office PowerPoint</Application>
  <PresentationFormat>Экран (4:3)</PresentationFormat>
  <Paragraphs>152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Median</vt:lpstr>
      <vt:lpstr>Педагогическая диагностика успешности младших школьников как средство повышения эффективности образовательного процесса</vt:lpstr>
      <vt:lpstr>Изменения  в контрольно-оценочной деятельности с соответствии с ФГОС НОО</vt:lpstr>
      <vt:lpstr>Изменения  в контрольно-оценочной деятельности с соответствии с ФГОС НОО</vt:lpstr>
      <vt:lpstr>II. Требования к результатам освоения  основной образовательной программы начального общего образования </vt:lpstr>
      <vt:lpstr>Оценка  метапредметных результатов освоения основной образовательной программы начального общего образования </vt:lpstr>
      <vt:lpstr>ПЕДАГОГИЧЕСКАЯ ДИАГНОСТИКА  КАК ОБЯЗАТЕЛЬНЫЙ КОМПОНЕНТ СИСТЕМЫ КОНТРОЛЯ И ОЦЕНКИ</vt:lpstr>
      <vt:lpstr>Слайд 7</vt:lpstr>
      <vt:lpstr>Диагностическая работа включает в себя три блока заданий</vt:lpstr>
      <vt:lpstr>Три уровня усвоения содержания</vt:lpstr>
      <vt:lpstr>Виды заданий</vt:lpstr>
      <vt:lpstr>Этапы </vt:lpstr>
      <vt:lpstr>Диагностика для 1 класса</vt:lpstr>
      <vt:lpstr>Диагностика для 1 класса</vt:lpstr>
      <vt:lpstr>Диагностика для 1 класса</vt:lpstr>
      <vt:lpstr>Диагностика для 1 класса</vt:lpstr>
      <vt:lpstr>Пособия для диагностики, коррекции и контроля</vt:lpstr>
      <vt:lpstr>Слайд 17</vt:lpstr>
      <vt:lpstr>Пример сводной таблицы </vt:lpstr>
      <vt:lpstr>Пример диагностики 1 класс</vt:lpstr>
      <vt:lpstr>Пример диагностики 1 класс</vt:lpstr>
      <vt:lpstr>Педагогическая диагностика  4 класс (конец учебного года)</vt:lpstr>
      <vt:lpstr>Коррекция и дифференциация</vt:lpstr>
      <vt:lpstr>Коррекция и дифференциация</vt:lpstr>
      <vt:lpstr>Коррекция и дифференциация</vt:lpstr>
      <vt:lpstr>Коррекция и дифференциация</vt:lpstr>
      <vt:lpstr>Педагогическая диагностика   КАК ОБЯЗАТЕЛЬНЫЙ КОМПОНЕНТ СИСТЕМЫ КОНТРОЛЯ И ОЦЕНКИ является реальной основой дифференцированного обучения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samsonova</cp:lastModifiedBy>
  <cp:revision>125</cp:revision>
  <dcterms:created xsi:type="dcterms:W3CDTF">2014-09-16T21:36:28Z</dcterms:created>
  <dcterms:modified xsi:type="dcterms:W3CDTF">2016-02-05T08:25:08Z</dcterms:modified>
</cp:coreProperties>
</file>