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85B"/>
    <a:srgbClr val="DEDE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65" autoAdjust="0"/>
    <p:restoredTop sz="94660"/>
  </p:normalViewPr>
  <p:slideViewPr>
    <p:cSldViewPr>
      <p:cViewPr varScale="1">
        <p:scale>
          <a:sx n="50" d="100"/>
          <a:sy n="50" d="100"/>
        </p:scale>
        <p:origin x="-127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днс\Documents\PR\Семинар по медиаплану\плашка 4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днс\Documents\PR\Семинар по медиаплану\плашка англ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>
                <a:solidFill>
                  <a:srgbClr val="4D485B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D85C4-A39A-4DE2-914B-52E526CF2596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9C400-9882-4227-B9C6-935327787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6603-9789-49F6-99F7-EC9A1E806F8D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CAAED-6F30-4FF9-B28C-DEE5954B97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C2506-F21B-477B-9F7D-23E7F1E4A72A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849A1-6B58-403F-8285-B1D8945A1B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5"/>
            <a:ext cx="8208912" cy="1070992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98A94-CC04-486F-B22B-60F6E44510A2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007DB-D249-4D9D-94E4-AB38C1FA64F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6BEE6-D672-4B12-B1E7-5B1015B54B07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AFBCA-5C69-47BF-87DC-5159BA99A1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833"/>
            <a:ext cx="4038600" cy="4209331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833"/>
            <a:ext cx="4038600" cy="4209331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BC871-BE90-4052-A6DD-E668F490D62E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98E7B-0E8C-4224-8DCC-652B8D4F07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5"/>
            <a:ext cx="8280920" cy="1070992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5" y="1916832"/>
            <a:ext cx="4040188" cy="567754"/>
          </a:xfr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564904"/>
            <a:ext cx="4040188" cy="356125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10" y="1916832"/>
            <a:ext cx="4041775" cy="567754"/>
          </a:xfr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64904"/>
            <a:ext cx="4041775" cy="3561259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184A5-C084-4A36-A312-8CA8409D618B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347DA-2170-4986-8ACB-32FBC0703F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504D6-B919-47B3-A5C5-600988F1EB13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550B2-F96D-42FD-B6A6-6A269F0720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C1DE5-9053-4297-AA28-9A4D3D1689A9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EA99-CFC9-4592-862B-C3494AADF0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920880" cy="946026"/>
          </a:xfrm>
        </p:spPr>
        <p:txBody>
          <a:bodyPr anchor="b">
            <a:normAutofit/>
          </a:bodyPr>
          <a:lstStyle>
            <a:lvl1pPr algn="ctr">
              <a:defRPr sz="4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1844825"/>
            <a:ext cx="5111751" cy="4281339"/>
          </a:xfrm>
        </p:spPr>
        <p:txBody>
          <a:bodyPr/>
          <a:lstStyle>
            <a:lvl1pPr>
              <a:defRPr sz="32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0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0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916833"/>
            <a:ext cx="3008313" cy="4209331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5D59-CABA-47D5-93FB-7B9C45C816F7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24FFD-C275-4056-A227-46A739EDDA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Users\днс\Documents\PR\Семинар по медиаплану\Рисунок2.jpg"/>
          <p:cNvPicPr>
            <a:picLocks noChangeAspect="1" noChangeArrowheads="1"/>
          </p:cNvPicPr>
          <p:nvPr userDrawn="1"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0" y="908050"/>
            <a:ext cx="91440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1052736"/>
            <a:ext cx="5486400" cy="367483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20302-9D05-45E8-833D-D8A6206D338C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F684F-6BB5-47C3-8D97-5E064608D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C:\Users\днс\Documents\PR\Семинар по медиаплану\Рисунок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916113"/>
            <a:ext cx="9144000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0F3E61-66AE-4E7E-A6E0-5A0138095E32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9ED232-C3F4-4F84-9991-73941C2367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030" name="Picture 3" descr="C:\Users\днс\Documents\PR\Семинар по медиаплану\плашка англ одноцвет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916113"/>
            <a:ext cx="82296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2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692150"/>
            <a:ext cx="8207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61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DEDEDD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DEDEDD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D485B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D485B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D485B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D485B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D485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395288" y="2130425"/>
            <a:ext cx="8062912" cy="2235200"/>
          </a:xfrm>
        </p:spPr>
        <p:txBody>
          <a:bodyPr/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ВСЕРОССИЙСКАЯ С МЕЖДУНАРОДНЫМ УЧАСТИЕМ 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НАУЧНО-ПРАКТИЧЕСКАЯ 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КОНФЕРЕНЦИЯ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</a:b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«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СОВРЕМЕННОЕ НАЧАЛЬНОЕ ОБРАЗОВАНИЕ: 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АКТУАЛЬНЫЕ ПРОБЛЕМЫ ОБУЧЕНИЯ И ВОСПИТАНИЯ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»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4941888"/>
            <a:ext cx="6400800" cy="863600"/>
          </a:xfrm>
        </p:spPr>
        <p:txBody>
          <a:bodyPr/>
          <a:lstStyle/>
          <a:p>
            <a:r>
              <a:rPr lang="ru-RU" sz="1600" dirty="0" smtClean="0">
                <a:latin typeface="Calibri" pitchFamily="34" charset="0"/>
              </a:rPr>
              <a:t>24-25 марта 2015 г.</a:t>
            </a:r>
          </a:p>
          <a:p>
            <a:r>
              <a:rPr lang="ru-RU" sz="1600" dirty="0" smtClean="0">
                <a:latin typeface="Calibri" pitchFamily="34" charset="0"/>
              </a:rPr>
              <a:t> Пермь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180</TotalTime>
  <Words>7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ВСЕРОССИЙСКАЯ С МЕЖДУНАРОДНЫМ УЧАСТИЕМ  НАУЧНО-ПРАКТИЧЕСКАЯ  КОНФЕРЕНЦИЯ  «СОВРЕМЕННОЕ НАЧАЛЬНОЕ ОБРАЗОВАНИЕ:  АКТУАЛЬНЫЕ ПРОБЛЕМЫ ОБУЧЕНИЯ И ВОСПИТАНИЯ»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admin</cp:lastModifiedBy>
  <cp:revision>21</cp:revision>
  <dcterms:created xsi:type="dcterms:W3CDTF">2013-10-16T06:54:36Z</dcterms:created>
  <dcterms:modified xsi:type="dcterms:W3CDTF">2015-03-24T07:09:22Z</dcterms:modified>
</cp:coreProperties>
</file>