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B1363-E7E6-4020-A66E-D1A590AE0CFD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3D3D8-59A5-479D-8D22-438E74BCF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45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3D3D8-59A5-479D-8D22-438E74BCF5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4269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ppkdo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 деятельности ЦИО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Беляевской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средней общеобразовательной школы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Оханского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муниципального района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2017 г.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«Развитие учебно-исследовательских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проектных способностей учащихся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условиях сельской школы»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230630" cy="121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Users\Пользователь\Desktop\Скриншот 27-10-2016 0340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14290"/>
            <a:ext cx="1215297" cy="116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78581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 проекта ЦИО на 2017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«Формирование личностных результатов в проектно-исследовательской деятельности обучающихся сельской школы»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создание эффективных условий формирования личностных результатов в проектно-исследовательской деятельности обучающихся сельской школы.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выявить и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обосновать условия формирования личностных результатов в проектно-исследовательской деятельности обучающихся;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экспериментально проверить условия формирования личностных результатов в проектно-исследовательской деятельности обучающихся сельской школы;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определить результативность условий формирования личностных результатов в проектно-исследовательской деятельности обучающихся сельской школы;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организовать и провести ключевые мероприятия, призванные содействовать достижению школьниками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личностных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результатов;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провести мониторинг достижения личностных результатов обучающимися – активными участниками  проектно-исследовательской деятельности;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транслировать инновационный педагогический опыт  педагогам Пермского края. </a:t>
            </a:r>
          </a:p>
          <a:p>
            <a:pPr lvl="0">
              <a:buFont typeface="+mj-lt"/>
              <a:buAutoNum type="arabicParenR"/>
            </a:pP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arenR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Приоритетные для обучающихся сельской малочисленной школы  личностные результаты: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основы социально-критического мышления, ориентация в особенностях социальных отношений и взаимодействий;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уважение к личности и её достоинствам, доброжелательное отношение к окружающим;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потребность в самовыражении и самореализации, социальном признании;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умение вести диалог на основе равноправных отношений и взаимного уважения и принятия;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устойчивый познавательный интерес и становление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смыслообразующей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функции познавательного мотива;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опыт самостоятельного социального действия: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опыт исследовательской деятельности;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опыт публичного выступления по проблемным вопросам;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опыт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природосберегающей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 природоохранной деятельности;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опыт общения с представителями других социальных групп, поколений и т.д.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Ключевые мероприятия с учащимися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краевая дистанционная неделя гуманитарных наук для обучающихся 5-11 классов;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краевая научно-практическая конференция по предметам естественно-математического цикла «Этот удивительный и загадочный мир»;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краевой конкурс гуманитарных проектов среди  детских и юношеских театральных коллективов; 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олимпиада для учащихся 7-9 классов;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краевая конференция творческих работ по технологии «Твори, выдумывай, пробуй!»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*Участие обучающихся в мероприятиях Университетского округа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Мероприятия для педагогов: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Сетевой семинар: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«Пути и способы приобретения школьниками опыта самостоятельного социального действия в проектно – исследовательской  деятельности»;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Сетевой семинар: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«Формирование готовности социального взаимодействия школьников во внеурочной деятельности сельской школы»;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Дистанционный курс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«Мониторинг эффективности условий формирования личностных результатов в проектно-исследовательской деятельности обучающихся»;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 ЦИО;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Научно-практическая конференция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«Формирование личностных результатов в начальной и основной школе".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Планируется: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Освещение эффективных инновационных педагогических практик через публикации в печатных изданиях.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Публичное представление и защита результатов инновационной деятельности ЦИО.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Издание и распространение учебно-методических материалов по итогам инновационной деятельности ЦИО.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единого информационно-образовательного пространства педагогов Пермского края: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 ведение раздела школьного сайта, посвящённого деятельности ЦИО;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размещение материалов инновационной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сайте дистанционного обучения ПГГПУ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http://fppkdo.ru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сайте Научно-информационной базы Университетского округа ПГГПУ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разработана и научно обоснована система  условий формирования личностных результатов в проектно-исследовательской деятельности обучающихся сельской школы;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выявлена   связь личностного роста и социального взаимодействия  школьников в условиях педагогически организованной проектно-исследовательской деятельности обучающихся сельской школы; 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разработана совокупность форм и методов проектно-исследовательской деятельности   в сельской школе с целью содействия формированию готовности   школьников  к социальному взаимодействию; 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выявлена динамика личностного роста учащихся в условиях специально разработанной педагогической системы проектно-исследовательской  деятельности;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организованы и проведены ключевые мероприятия, развивающие учебно-исследовательские и проектные способности обучающихся общеобразовательных школ и учреждений дополнительного образования детей Пермского края;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обучающиеся сельских малочисленных школ Пермского края получили возможность участвовать в различных видах внеурочной деятельности на этапе подготовки и проведения ключевых мероприятий, в том числе дистанционно;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педагогам Пермского края представлен инновационный педагогический опыт.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424</TotalTime>
  <Words>512</Words>
  <Application>Microsoft Office PowerPoint</Application>
  <PresentationFormat>Экран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Проект деятельности ЦИО  МБОУ Беляевской средней общеобразовательной школы  Оханского муниципального района  на 2017 г.  «Развитие учебно-исследовательских  и проектных способностей учащихся  в условиях сельской школы»</vt:lpstr>
      <vt:lpstr>Тема проекта ЦИО на 2017 год: «Формирование личностных результатов в проектно-исследовательской деятельности обучающихся сельской школы»</vt:lpstr>
      <vt:lpstr>Приоритетные для обучающихся сельской малочисленной школы  личностные результаты:</vt:lpstr>
      <vt:lpstr>Ключевые мероприятия с учащимися</vt:lpstr>
      <vt:lpstr>Мероприятия для педагогов:</vt:lpstr>
      <vt:lpstr>Планируется:</vt:lpstr>
      <vt:lpstr>Ожидаемые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плана  мероприятий по реализации инновационного проекта ЦИО  МБОУ Беляевской средней общеобразовательной школы   «Развитие учебно-исследовательских и проектных способностей учащихся в условиях сельской школы»</dc:title>
  <dc:creator>Беляевка</dc:creator>
  <cp:lastModifiedBy>Беляевка</cp:lastModifiedBy>
  <cp:revision>45</cp:revision>
  <dcterms:created xsi:type="dcterms:W3CDTF">2017-01-14T17:09:27Z</dcterms:created>
  <dcterms:modified xsi:type="dcterms:W3CDTF">2017-01-17T03:47:17Z</dcterms:modified>
</cp:coreProperties>
</file>