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3" r:id="rId6"/>
    <p:sldId id="261" r:id="rId7"/>
    <p:sldId id="262" r:id="rId8"/>
    <p:sldId id="267" r:id="rId9"/>
    <p:sldId id="269" r:id="rId10"/>
    <p:sldId id="274" r:id="rId11"/>
    <p:sldId id="268" r:id="rId12"/>
    <p:sldId id="271" r:id="rId13"/>
    <p:sldId id="266" r:id="rId14"/>
    <p:sldId id="272" r:id="rId15"/>
    <p:sldId id="265" r:id="rId16"/>
    <p:sldId id="273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21DC"/>
    <a:srgbClr val="75DE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2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0.19123851107635528"/>
                  <c:y val="-6.176039308265856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2804453639114441"/>
                  <c:y val="-6.512413088745013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1778462112940492E-2"/>
                  <c:y val="0.13589824325007285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Воспитатель</c:v>
                </c:pt>
                <c:pt idx="1">
                  <c:v>Учитель-логопед</c:v>
                </c:pt>
                <c:pt idx="2">
                  <c:v>Методист</c:v>
                </c:pt>
                <c:pt idx="3">
                  <c:v>Музыкальный руководитель</c:v>
                </c:pt>
                <c:pt idx="4">
                  <c:v>Инструктор по физической культуре</c:v>
                </c:pt>
                <c:pt idx="5">
                  <c:v>Педагог-психолог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 formatCode="0.00%">
                  <c:v>0.59300000000000019</c:v>
                </c:pt>
                <c:pt idx="1">
                  <c:v>0.29000000000000009</c:v>
                </c:pt>
                <c:pt idx="2" formatCode="0.00%">
                  <c:v>6.9000000000000034E-2</c:v>
                </c:pt>
                <c:pt idx="3" formatCode="0.00%">
                  <c:v>2.8000000000000008E-2</c:v>
                </c:pt>
                <c:pt idx="4" formatCode="0.00%">
                  <c:v>1.0000000000000004E-2</c:v>
                </c:pt>
                <c:pt idx="5" formatCode="0.00%">
                  <c:v>1.0000000000000004E-2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308723750547676"/>
          <c:y val="9.0118467998587859E-2"/>
          <c:w val="0.40511096785030881"/>
          <c:h val="0.805910347106908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881D86-3F72-4B05-AAAD-8963B02F7FE4}" type="doc">
      <dgm:prSet loTypeId="urn:microsoft.com/office/officeart/2005/8/layout/radial1" loCatId="relationship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C108564B-CBB9-4E26-A824-903DF50E305C}">
      <dgm:prSet phldrT="[Текст]" custT="1"/>
      <dgm:spPr/>
      <dgm:t>
        <a:bodyPr/>
        <a:lstStyle/>
        <a:p>
          <a:r>
            <a:rPr lang="ru-RU" sz="4400" b="1" dirty="0" smtClean="0">
              <a:latin typeface="Times New Roman" pitchFamily="18" charset="0"/>
              <a:cs typeface="Times New Roman" pitchFamily="18" charset="0"/>
            </a:rPr>
            <a:t>95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Слушателей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F835E7C1-6A10-457D-80F6-F22219618B47}" type="parTrans" cxnId="{3923ABBE-BBD7-45ED-9626-8EDED6DCB446}">
      <dgm:prSet/>
      <dgm:spPr/>
      <dgm:t>
        <a:bodyPr/>
        <a:lstStyle/>
        <a:p>
          <a:endParaRPr lang="ru-RU"/>
        </a:p>
      </dgm:t>
    </dgm:pt>
    <dgm:pt modelId="{6EF167C8-5131-4598-84C8-9CFB7FB9A91F}" type="sibTrans" cxnId="{3923ABBE-BBD7-45ED-9626-8EDED6DCB446}">
      <dgm:prSet/>
      <dgm:spPr/>
      <dgm:t>
        <a:bodyPr/>
        <a:lstStyle/>
        <a:p>
          <a:endParaRPr lang="ru-RU"/>
        </a:p>
      </dgm:t>
    </dgm:pt>
    <dgm:pt modelId="{3086C4E2-E8F5-42E7-87C3-4579FDC64F96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г.Березники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8,4%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47385E24-CB67-4EF0-BBD6-30CD87313F1F}" type="parTrans" cxnId="{21B54FA7-7035-4971-93AC-52CF30782EFC}">
      <dgm:prSet/>
      <dgm:spPr/>
      <dgm:t>
        <a:bodyPr/>
        <a:lstStyle/>
        <a:p>
          <a:endParaRPr lang="ru-RU"/>
        </a:p>
      </dgm:t>
    </dgm:pt>
    <dgm:pt modelId="{A2B1F373-7C3B-4133-AA14-A40354D8CBFE}" type="sibTrans" cxnId="{21B54FA7-7035-4971-93AC-52CF30782EFC}">
      <dgm:prSet/>
      <dgm:spPr/>
      <dgm:t>
        <a:bodyPr/>
        <a:lstStyle/>
        <a:p>
          <a:endParaRPr lang="ru-RU"/>
        </a:p>
      </dgm:t>
    </dgm:pt>
    <dgm:pt modelId="{C4C19766-310E-405C-BD4A-03A4F48AB37A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г.Соликамск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6,4%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692849D4-E6BC-48D2-AED1-958D3693D817}" type="parTrans" cxnId="{FDC82709-3440-4BDD-A96A-4AC28097BA4A}">
      <dgm:prSet/>
      <dgm:spPr/>
      <dgm:t>
        <a:bodyPr/>
        <a:lstStyle/>
        <a:p>
          <a:endParaRPr lang="ru-RU"/>
        </a:p>
      </dgm:t>
    </dgm:pt>
    <dgm:pt modelId="{D380DCE8-CA27-4E96-83CF-0C6A13C99D90}" type="sibTrans" cxnId="{FDC82709-3440-4BDD-A96A-4AC28097BA4A}">
      <dgm:prSet/>
      <dgm:spPr/>
      <dgm:t>
        <a:bodyPr/>
        <a:lstStyle/>
        <a:p>
          <a:endParaRPr lang="ru-RU"/>
        </a:p>
      </dgm:t>
    </dgm:pt>
    <dgm:pt modelId="{32F9C6FA-2D79-4CE5-B7EB-BBA9070018FB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г. Оханск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3%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B16EE468-CEAD-413F-8392-FA749F926342}" type="parTrans" cxnId="{3DDFC20F-510E-4DD5-8846-27E4DDB30641}">
      <dgm:prSet/>
      <dgm:spPr/>
      <dgm:t>
        <a:bodyPr/>
        <a:lstStyle/>
        <a:p>
          <a:endParaRPr lang="ru-RU"/>
        </a:p>
      </dgm:t>
    </dgm:pt>
    <dgm:pt modelId="{EF89CDA7-BBFA-401B-87E2-E5463E645744}" type="sibTrans" cxnId="{3DDFC20F-510E-4DD5-8846-27E4DDB30641}">
      <dgm:prSet/>
      <dgm:spPr/>
      <dgm:t>
        <a:bodyPr/>
        <a:lstStyle/>
        <a:p>
          <a:endParaRPr lang="ru-RU"/>
        </a:p>
      </dgm:t>
    </dgm:pt>
    <dgm:pt modelId="{37786598-BA7E-4A25-BBEF-0765DAA58136}">
      <dgm:prSet phldrT="[Текст]" custT="1"/>
      <dgm:spPr>
        <a:solidFill>
          <a:srgbClr val="E521DC"/>
        </a:solidFill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г.Пермь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53%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CA7788F9-BCE2-494C-9B71-E035F2D162C4}" type="parTrans" cxnId="{5E53E57B-FB3C-491F-9F2E-1ADCCA29F6CD}">
      <dgm:prSet/>
      <dgm:spPr/>
      <dgm:t>
        <a:bodyPr/>
        <a:lstStyle/>
        <a:p>
          <a:endParaRPr lang="ru-RU"/>
        </a:p>
      </dgm:t>
    </dgm:pt>
    <dgm:pt modelId="{584C5982-3492-45CA-AC47-03D18B4342BC}" type="sibTrans" cxnId="{5E53E57B-FB3C-491F-9F2E-1ADCCA29F6CD}">
      <dgm:prSet/>
      <dgm:spPr/>
      <dgm:t>
        <a:bodyPr/>
        <a:lstStyle/>
        <a:p>
          <a:endParaRPr lang="ru-RU"/>
        </a:p>
      </dgm:t>
    </dgm:pt>
    <dgm:pt modelId="{D46E9607-D61D-4228-ADB2-4C29A31EE85D}">
      <dgm:prSet/>
      <dgm:spPr/>
      <dgm:t>
        <a:bodyPr/>
        <a:lstStyle/>
        <a:p>
          <a:endParaRPr lang="ru-RU"/>
        </a:p>
      </dgm:t>
    </dgm:pt>
    <dgm:pt modelId="{621900E7-0010-4C14-83AF-B504CA3D1CBE}" type="parTrans" cxnId="{5BF6C016-136C-4D42-97FA-AF429245371C}">
      <dgm:prSet/>
      <dgm:spPr/>
      <dgm:t>
        <a:bodyPr/>
        <a:lstStyle/>
        <a:p>
          <a:endParaRPr lang="ru-RU"/>
        </a:p>
      </dgm:t>
    </dgm:pt>
    <dgm:pt modelId="{45A4513A-A564-45DA-BD8E-A3CDC0FF60E1}" type="sibTrans" cxnId="{5BF6C016-136C-4D42-97FA-AF429245371C}">
      <dgm:prSet/>
      <dgm:spPr/>
      <dgm:t>
        <a:bodyPr/>
        <a:lstStyle/>
        <a:p>
          <a:endParaRPr lang="ru-RU"/>
        </a:p>
      </dgm:t>
    </dgm:pt>
    <dgm:pt modelId="{DB506DCB-9BFC-4EB9-B9B1-8ADCB086D44E}">
      <dgm:prSet/>
      <dgm:spPr/>
      <dgm:t>
        <a:bodyPr/>
        <a:lstStyle/>
        <a:p>
          <a:endParaRPr lang="ru-RU"/>
        </a:p>
      </dgm:t>
    </dgm:pt>
    <dgm:pt modelId="{AFAC0338-54F1-46F8-994A-FA0087C6046E}" type="parTrans" cxnId="{210CEAC6-0486-4196-B669-A660D694C002}">
      <dgm:prSet/>
      <dgm:spPr/>
      <dgm:t>
        <a:bodyPr/>
        <a:lstStyle/>
        <a:p>
          <a:endParaRPr lang="ru-RU"/>
        </a:p>
      </dgm:t>
    </dgm:pt>
    <dgm:pt modelId="{4F239BED-55F3-4B31-9029-F6AD4FC11872}" type="sibTrans" cxnId="{210CEAC6-0486-4196-B669-A660D694C002}">
      <dgm:prSet/>
      <dgm:spPr/>
      <dgm:t>
        <a:bodyPr/>
        <a:lstStyle/>
        <a:p>
          <a:endParaRPr lang="ru-RU"/>
        </a:p>
      </dgm:t>
    </dgm:pt>
    <dgm:pt modelId="{EEC405A7-9D58-409B-9CE7-FCC263196108}">
      <dgm:prSet/>
      <dgm:spPr/>
      <dgm:t>
        <a:bodyPr/>
        <a:lstStyle/>
        <a:p>
          <a:endParaRPr lang="ru-RU"/>
        </a:p>
      </dgm:t>
    </dgm:pt>
    <dgm:pt modelId="{C5CBC46D-FDDE-41D6-A39A-2CD454ED1420}" type="parTrans" cxnId="{4B17C98E-4699-4B43-B5EC-871487FAB6B6}">
      <dgm:prSet/>
      <dgm:spPr/>
      <dgm:t>
        <a:bodyPr/>
        <a:lstStyle/>
        <a:p>
          <a:endParaRPr lang="ru-RU"/>
        </a:p>
      </dgm:t>
    </dgm:pt>
    <dgm:pt modelId="{CC76D4AD-048E-4632-BDCA-2DA8547582D0}" type="sibTrans" cxnId="{4B17C98E-4699-4B43-B5EC-871487FAB6B6}">
      <dgm:prSet/>
      <dgm:spPr/>
      <dgm:t>
        <a:bodyPr/>
        <a:lstStyle/>
        <a:p>
          <a:endParaRPr lang="ru-RU"/>
        </a:p>
      </dgm:t>
    </dgm:pt>
    <dgm:pt modelId="{64E1CC5A-E0DE-499E-905F-A54B9C871A49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7A2F96C7-64D5-49A3-94BA-94CC5901BA86}" type="parTrans" cxnId="{587D5A79-CE48-487F-8F2A-FC0EF5AE68A3}">
      <dgm:prSet/>
      <dgm:spPr/>
      <dgm:t>
        <a:bodyPr/>
        <a:lstStyle/>
        <a:p>
          <a:endParaRPr lang="ru-RU"/>
        </a:p>
      </dgm:t>
    </dgm:pt>
    <dgm:pt modelId="{D399ACFB-36F0-4DF6-AE81-F98F6A78F270}" type="sibTrans" cxnId="{587D5A79-CE48-487F-8F2A-FC0EF5AE68A3}">
      <dgm:prSet/>
      <dgm:spPr/>
      <dgm:t>
        <a:bodyPr/>
        <a:lstStyle/>
        <a:p>
          <a:endParaRPr lang="ru-RU"/>
        </a:p>
      </dgm:t>
    </dgm:pt>
    <dgm:pt modelId="{588FDD26-60D3-4293-AD44-BFE3214D40C4}" type="pres">
      <dgm:prSet presAssocID="{97881D86-3F72-4B05-AAAD-8963B02F7FE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AB3C64-E3E5-41D9-B55E-0E1D5320B60D}" type="pres">
      <dgm:prSet presAssocID="{C108564B-CBB9-4E26-A824-903DF50E305C}" presName="centerShape" presStyleLbl="node0" presStyleIdx="0" presStyleCnt="1" custScaleX="151582" custScaleY="162810"/>
      <dgm:spPr/>
      <dgm:t>
        <a:bodyPr/>
        <a:lstStyle/>
        <a:p>
          <a:endParaRPr lang="ru-RU"/>
        </a:p>
      </dgm:t>
    </dgm:pt>
    <dgm:pt modelId="{A7F5B403-60FA-43EE-8D6B-1C1884A388ED}" type="pres">
      <dgm:prSet presAssocID="{47385E24-CB67-4EF0-BBD6-30CD87313F1F}" presName="Name9" presStyleLbl="parChTrans1D2" presStyleIdx="0" presStyleCnt="8"/>
      <dgm:spPr/>
      <dgm:t>
        <a:bodyPr/>
        <a:lstStyle/>
        <a:p>
          <a:endParaRPr lang="ru-RU"/>
        </a:p>
      </dgm:t>
    </dgm:pt>
    <dgm:pt modelId="{5A33DC38-A135-4BDE-BA38-4DA83E089708}" type="pres">
      <dgm:prSet presAssocID="{47385E24-CB67-4EF0-BBD6-30CD87313F1F}" presName="connTx" presStyleLbl="parChTrans1D2" presStyleIdx="0" presStyleCnt="8"/>
      <dgm:spPr/>
      <dgm:t>
        <a:bodyPr/>
        <a:lstStyle/>
        <a:p>
          <a:endParaRPr lang="ru-RU"/>
        </a:p>
      </dgm:t>
    </dgm:pt>
    <dgm:pt modelId="{DE6F59ED-3B14-4096-BA33-82F60D3C6F07}" type="pres">
      <dgm:prSet presAssocID="{3086C4E2-E8F5-42E7-87C3-4579FDC64F96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985C74-ECDA-40C2-BC67-7E29E428F0E2}" type="pres">
      <dgm:prSet presAssocID="{692849D4-E6BC-48D2-AED1-958D3693D817}" presName="Name9" presStyleLbl="parChTrans1D2" presStyleIdx="1" presStyleCnt="8"/>
      <dgm:spPr/>
      <dgm:t>
        <a:bodyPr/>
        <a:lstStyle/>
        <a:p>
          <a:endParaRPr lang="ru-RU"/>
        </a:p>
      </dgm:t>
    </dgm:pt>
    <dgm:pt modelId="{36B0B076-6287-42B3-8CF3-AB438584EFAF}" type="pres">
      <dgm:prSet presAssocID="{692849D4-E6BC-48D2-AED1-958D3693D817}" presName="connTx" presStyleLbl="parChTrans1D2" presStyleIdx="1" presStyleCnt="8"/>
      <dgm:spPr/>
      <dgm:t>
        <a:bodyPr/>
        <a:lstStyle/>
        <a:p>
          <a:endParaRPr lang="ru-RU"/>
        </a:p>
      </dgm:t>
    </dgm:pt>
    <dgm:pt modelId="{8BD9773C-867E-4295-9446-43AC13F60410}" type="pres">
      <dgm:prSet presAssocID="{C4C19766-310E-405C-BD4A-03A4F48AB37A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5CB94-CC6C-41C4-9BA7-1121A4FE5086}" type="pres">
      <dgm:prSet presAssocID="{621900E7-0010-4C14-83AF-B504CA3D1CBE}" presName="Name9" presStyleLbl="parChTrans1D2" presStyleIdx="2" presStyleCnt="8"/>
      <dgm:spPr/>
      <dgm:t>
        <a:bodyPr/>
        <a:lstStyle/>
        <a:p>
          <a:endParaRPr lang="ru-RU"/>
        </a:p>
      </dgm:t>
    </dgm:pt>
    <dgm:pt modelId="{087662B1-409A-4B26-8BB9-5D850B0298B5}" type="pres">
      <dgm:prSet presAssocID="{621900E7-0010-4C14-83AF-B504CA3D1CBE}" presName="connTx" presStyleLbl="parChTrans1D2" presStyleIdx="2" presStyleCnt="8"/>
      <dgm:spPr/>
      <dgm:t>
        <a:bodyPr/>
        <a:lstStyle/>
        <a:p>
          <a:endParaRPr lang="ru-RU"/>
        </a:p>
      </dgm:t>
    </dgm:pt>
    <dgm:pt modelId="{9801CD45-E82A-4E7C-B9D4-8C86F3882D72}" type="pres">
      <dgm:prSet presAssocID="{D46E9607-D61D-4228-ADB2-4C29A31EE85D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7A65ED-5937-49A0-95DC-3EC647D915F1}" type="pres">
      <dgm:prSet presAssocID="{AFAC0338-54F1-46F8-994A-FA0087C6046E}" presName="Name9" presStyleLbl="parChTrans1D2" presStyleIdx="3" presStyleCnt="8"/>
      <dgm:spPr/>
      <dgm:t>
        <a:bodyPr/>
        <a:lstStyle/>
        <a:p>
          <a:endParaRPr lang="ru-RU"/>
        </a:p>
      </dgm:t>
    </dgm:pt>
    <dgm:pt modelId="{FEF3DCEE-C328-482F-AD1B-1B3C15B9F22C}" type="pres">
      <dgm:prSet presAssocID="{AFAC0338-54F1-46F8-994A-FA0087C6046E}" presName="connTx" presStyleLbl="parChTrans1D2" presStyleIdx="3" presStyleCnt="8"/>
      <dgm:spPr/>
      <dgm:t>
        <a:bodyPr/>
        <a:lstStyle/>
        <a:p>
          <a:endParaRPr lang="ru-RU"/>
        </a:p>
      </dgm:t>
    </dgm:pt>
    <dgm:pt modelId="{26E76537-C6F7-4071-BCAA-4F07FC705E01}" type="pres">
      <dgm:prSet presAssocID="{DB506DCB-9BFC-4EB9-B9B1-8ADCB086D44E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74AB4-66CF-4830-B829-0F6829E1C30A}" type="pres">
      <dgm:prSet presAssocID="{C5CBC46D-FDDE-41D6-A39A-2CD454ED1420}" presName="Name9" presStyleLbl="parChTrans1D2" presStyleIdx="4" presStyleCnt="8"/>
      <dgm:spPr/>
      <dgm:t>
        <a:bodyPr/>
        <a:lstStyle/>
        <a:p>
          <a:endParaRPr lang="ru-RU"/>
        </a:p>
      </dgm:t>
    </dgm:pt>
    <dgm:pt modelId="{0A4072FF-BDB4-4AA8-8792-33AC97021D80}" type="pres">
      <dgm:prSet presAssocID="{C5CBC46D-FDDE-41D6-A39A-2CD454ED1420}" presName="connTx" presStyleLbl="parChTrans1D2" presStyleIdx="4" presStyleCnt="8"/>
      <dgm:spPr/>
      <dgm:t>
        <a:bodyPr/>
        <a:lstStyle/>
        <a:p>
          <a:endParaRPr lang="ru-RU"/>
        </a:p>
      </dgm:t>
    </dgm:pt>
    <dgm:pt modelId="{06E7B567-385E-437C-90AE-D9AFF014C812}" type="pres">
      <dgm:prSet presAssocID="{EEC405A7-9D58-409B-9CE7-FCC263196108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084FA-D850-4FF4-A099-5C360E6EF40A}" type="pres">
      <dgm:prSet presAssocID="{7A2F96C7-64D5-49A3-94BA-94CC5901BA86}" presName="Name9" presStyleLbl="parChTrans1D2" presStyleIdx="5" presStyleCnt="8"/>
      <dgm:spPr/>
      <dgm:t>
        <a:bodyPr/>
        <a:lstStyle/>
        <a:p>
          <a:endParaRPr lang="ru-RU"/>
        </a:p>
      </dgm:t>
    </dgm:pt>
    <dgm:pt modelId="{5F6F77DF-DDB7-4682-8A02-D3FA3E47EF2F}" type="pres">
      <dgm:prSet presAssocID="{7A2F96C7-64D5-49A3-94BA-94CC5901BA86}" presName="connTx" presStyleLbl="parChTrans1D2" presStyleIdx="5" presStyleCnt="8"/>
      <dgm:spPr/>
      <dgm:t>
        <a:bodyPr/>
        <a:lstStyle/>
        <a:p>
          <a:endParaRPr lang="ru-RU"/>
        </a:p>
      </dgm:t>
    </dgm:pt>
    <dgm:pt modelId="{9840BC7F-BA50-4CBB-A535-6674A0983B9D}" type="pres">
      <dgm:prSet presAssocID="{64E1CC5A-E0DE-499E-905F-A54B9C871A49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F22A62-C991-4690-B0BF-046779ED4B85}" type="pres">
      <dgm:prSet presAssocID="{B16EE468-CEAD-413F-8392-FA749F926342}" presName="Name9" presStyleLbl="parChTrans1D2" presStyleIdx="6" presStyleCnt="8"/>
      <dgm:spPr/>
      <dgm:t>
        <a:bodyPr/>
        <a:lstStyle/>
        <a:p>
          <a:endParaRPr lang="ru-RU"/>
        </a:p>
      </dgm:t>
    </dgm:pt>
    <dgm:pt modelId="{739D262E-5C52-4E07-9B55-86EC74D0D612}" type="pres">
      <dgm:prSet presAssocID="{B16EE468-CEAD-413F-8392-FA749F926342}" presName="connTx" presStyleLbl="parChTrans1D2" presStyleIdx="6" presStyleCnt="8"/>
      <dgm:spPr/>
      <dgm:t>
        <a:bodyPr/>
        <a:lstStyle/>
        <a:p>
          <a:endParaRPr lang="ru-RU"/>
        </a:p>
      </dgm:t>
    </dgm:pt>
    <dgm:pt modelId="{F0E310B0-A198-4396-A293-80EA1329C2E9}" type="pres">
      <dgm:prSet presAssocID="{32F9C6FA-2D79-4CE5-B7EB-BBA9070018FB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5F140-9567-446D-89A1-9CB0E9CBD0F6}" type="pres">
      <dgm:prSet presAssocID="{CA7788F9-BCE2-494C-9B71-E035F2D162C4}" presName="Name9" presStyleLbl="parChTrans1D2" presStyleIdx="7" presStyleCnt="8"/>
      <dgm:spPr/>
      <dgm:t>
        <a:bodyPr/>
        <a:lstStyle/>
        <a:p>
          <a:endParaRPr lang="ru-RU"/>
        </a:p>
      </dgm:t>
    </dgm:pt>
    <dgm:pt modelId="{D13269F2-A57F-4EB4-934D-BEB7E05AFC01}" type="pres">
      <dgm:prSet presAssocID="{CA7788F9-BCE2-494C-9B71-E035F2D162C4}" presName="connTx" presStyleLbl="parChTrans1D2" presStyleIdx="7" presStyleCnt="8"/>
      <dgm:spPr/>
      <dgm:t>
        <a:bodyPr/>
        <a:lstStyle/>
        <a:p>
          <a:endParaRPr lang="ru-RU"/>
        </a:p>
      </dgm:t>
    </dgm:pt>
    <dgm:pt modelId="{2ACB4AF7-92A0-4C75-BC70-C54739BCE627}" type="pres">
      <dgm:prSet presAssocID="{37786598-BA7E-4A25-BBEF-0765DAA5813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A4BBA3-24E4-4DED-9EC4-6A92C9D44759}" type="presOf" srcId="{DB506DCB-9BFC-4EB9-B9B1-8ADCB086D44E}" destId="{26E76537-C6F7-4071-BCAA-4F07FC705E01}" srcOrd="0" destOrd="0" presId="urn:microsoft.com/office/officeart/2005/8/layout/radial1"/>
    <dgm:cxn modelId="{9D6AFDD8-1286-48E9-85B0-C10045431E32}" type="presOf" srcId="{B16EE468-CEAD-413F-8392-FA749F926342}" destId="{739D262E-5C52-4E07-9B55-86EC74D0D612}" srcOrd="1" destOrd="0" presId="urn:microsoft.com/office/officeart/2005/8/layout/radial1"/>
    <dgm:cxn modelId="{C00CF5ED-2AAA-4235-8D73-C668B51DF4EA}" type="presOf" srcId="{47385E24-CB67-4EF0-BBD6-30CD87313F1F}" destId="{5A33DC38-A135-4BDE-BA38-4DA83E089708}" srcOrd="1" destOrd="0" presId="urn:microsoft.com/office/officeart/2005/8/layout/radial1"/>
    <dgm:cxn modelId="{870B7DBB-68C3-41BB-B66A-4C6E947F9472}" type="presOf" srcId="{37786598-BA7E-4A25-BBEF-0765DAA58136}" destId="{2ACB4AF7-92A0-4C75-BC70-C54739BCE627}" srcOrd="0" destOrd="0" presId="urn:microsoft.com/office/officeart/2005/8/layout/radial1"/>
    <dgm:cxn modelId="{925D65C4-DAEB-455C-A9FC-7237971763CA}" type="presOf" srcId="{64E1CC5A-E0DE-499E-905F-A54B9C871A49}" destId="{9840BC7F-BA50-4CBB-A535-6674A0983B9D}" srcOrd="0" destOrd="0" presId="urn:microsoft.com/office/officeart/2005/8/layout/radial1"/>
    <dgm:cxn modelId="{14C366C7-8FF7-4E19-98BC-391EF928F7C3}" type="presOf" srcId="{32F9C6FA-2D79-4CE5-B7EB-BBA9070018FB}" destId="{F0E310B0-A198-4396-A293-80EA1329C2E9}" srcOrd="0" destOrd="0" presId="urn:microsoft.com/office/officeart/2005/8/layout/radial1"/>
    <dgm:cxn modelId="{3A9BF967-006D-431D-B0D2-D4E1D44C1432}" type="presOf" srcId="{AFAC0338-54F1-46F8-994A-FA0087C6046E}" destId="{FEF3DCEE-C328-482F-AD1B-1B3C15B9F22C}" srcOrd="1" destOrd="0" presId="urn:microsoft.com/office/officeart/2005/8/layout/radial1"/>
    <dgm:cxn modelId="{508504C7-2346-475E-A35C-56EBAE59111D}" type="presOf" srcId="{621900E7-0010-4C14-83AF-B504CA3D1CBE}" destId="{18C5CB94-CC6C-41C4-9BA7-1121A4FE5086}" srcOrd="0" destOrd="0" presId="urn:microsoft.com/office/officeart/2005/8/layout/radial1"/>
    <dgm:cxn modelId="{EF15A31C-F85B-4E13-AD91-74FFC29F1E30}" type="presOf" srcId="{CA7788F9-BCE2-494C-9B71-E035F2D162C4}" destId="{F4C5F140-9567-446D-89A1-9CB0E9CBD0F6}" srcOrd="0" destOrd="0" presId="urn:microsoft.com/office/officeart/2005/8/layout/radial1"/>
    <dgm:cxn modelId="{3923ABBE-BBD7-45ED-9626-8EDED6DCB446}" srcId="{97881D86-3F72-4B05-AAAD-8963B02F7FE4}" destId="{C108564B-CBB9-4E26-A824-903DF50E305C}" srcOrd="0" destOrd="0" parTransId="{F835E7C1-6A10-457D-80F6-F22219618B47}" sibTransId="{6EF167C8-5131-4598-84C8-9CFB7FB9A91F}"/>
    <dgm:cxn modelId="{17A5200B-AB65-4EE2-B19F-B57F497B42B5}" type="presOf" srcId="{692849D4-E6BC-48D2-AED1-958D3693D817}" destId="{36B0B076-6287-42B3-8CF3-AB438584EFAF}" srcOrd="1" destOrd="0" presId="urn:microsoft.com/office/officeart/2005/8/layout/radial1"/>
    <dgm:cxn modelId="{C68805C7-96AB-45EF-A423-18A2DB21C72B}" type="presOf" srcId="{692849D4-E6BC-48D2-AED1-958D3693D817}" destId="{CA985C74-ECDA-40C2-BC67-7E29E428F0E2}" srcOrd="0" destOrd="0" presId="urn:microsoft.com/office/officeart/2005/8/layout/radial1"/>
    <dgm:cxn modelId="{5BF6C016-136C-4D42-97FA-AF429245371C}" srcId="{C108564B-CBB9-4E26-A824-903DF50E305C}" destId="{D46E9607-D61D-4228-ADB2-4C29A31EE85D}" srcOrd="2" destOrd="0" parTransId="{621900E7-0010-4C14-83AF-B504CA3D1CBE}" sibTransId="{45A4513A-A564-45DA-BD8E-A3CDC0FF60E1}"/>
    <dgm:cxn modelId="{6F4D5AD1-4851-44ED-B52A-A1AA02634BF3}" type="presOf" srcId="{C5CBC46D-FDDE-41D6-A39A-2CD454ED1420}" destId="{37474AB4-66CF-4830-B829-0F6829E1C30A}" srcOrd="0" destOrd="0" presId="urn:microsoft.com/office/officeart/2005/8/layout/radial1"/>
    <dgm:cxn modelId="{587D5A79-CE48-487F-8F2A-FC0EF5AE68A3}" srcId="{C108564B-CBB9-4E26-A824-903DF50E305C}" destId="{64E1CC5A-E0DE-499E-905F-A54B9C871A49}" srcOrd="5" destOrd="0" parTransId="{7A2F96C7-64D5-49A3-94BA-94CC5901BA86}" sibTransId="{D399ACFB-36F0-4DF6-AE81-F98F6A78F270}"/>
    <dgm:cxn modelId="{BAA2DD36-1450-4FF4-8AF1-794CCE0D971F}" type="presOf" srcId="{AFAC0338-54F1-46F8-994A-FA0087C6046E}" destId="{1E7A65ED-5937-49A0-95DC-3EC647D915F1}" srcOrd="0" destOrd="0" presId="urn:microsoft.com/office/officeart/2005/8/layout/radial1"/>
    <dgm:cxn modelId="{E41E416B-CBAC-4083-83E1-4F8FF213034D}" type="presOf" srcId="{EEC405A7-9D58-409B-9CE7-FCC263196108}" destId="{06E7B567-385E-437C-90AE-D9AFF014C812}" srcOrd="0" destOrd="0" presId="urn:microsoft.com/office/officeart/2005/8/layout/radial1"/>
    <dgm:cxn modelId="{481513E8-4DB9-4CD5-A90F-EBD7E8FBA993}" type="presOf" srcId="{621900E7-0010-4C14-83AF-B504CA3D1CBE}" destId="{087662B1-409A-4B26-8BB9-5D850B0298B5}" srcOrd="1" destOrd="0" presId="urn:microsoft.com/office/officeart/2005/8/layout/radial1"/>
    <dgm:cxn modelId="{8E1D0511-72F2-40C6-9A95-BB4C23EEB190}" type="presOf" srcId="{B16EE468-CEAD-413F-8392-FA749F926342}" destId="{5BF22A62-C991-4690-B0BF-046779ED4B85}" srcOrd="0" destOrd="0" presId="urn:microsoft.com/office/officeart/2005/8/layout/radial1"/>
    <dgm:cxn modelId="{0B08713A-348D-4A58-972A-D66D2B89DB8C}" type="presOf" srcId="{7A2F96C7-64D5-49A3-94BA-94CC5901BA86}" destId="{112084FA-D850-4FF4-A099-5C360E6EF40A}" srcOrd="0" destOrd="0" presId="urn:microsoft.com/office/officeart/2005/8/layout/radial1"/>
    <dgm:cxn modelId="{7E3A3053-95BE-47F3-BC27-B53DFFC28A70}" type="presOf" srcId="{D46E9607-D61D-4228-ADB2-4C29A31EE85D}" destId="{9801CD45-E82A-4E7C-B9D4-8C86F3882D72}" srcOrd="0" destOrd="0" presId="urn:microsoft.com/office/officeart/2005/8/layout/radial1"/>
    <dgm:cxn modelId="{CCC09221-89FB-4E88-B750-0E6E2497D7B2}" type="presOf" srcId="{3086C4E2-E8F5-42E7-87C3-4579FDC64F96}" destId="{DE6F59ED-3B14-4096-BA33-82F60D3C6F07}" srcOrd="0" destOrd="0" presId="urn:microsoft.com/office/officeart/2005/8/layout/radial1"/>
    <dgm:cxn modelId="{5E53E57B-FB3C-491F-9F2E-1ADCCA29F6CD}" srcId="{C108564B-CBB9-4E26-A824-903DF50E305C}" destId="{37786598-BA7E-4A25-BBEF-0765DAA58136}" srcOrd="7" destOrd="0" parTransId="{CA7788F9-BCE2-494C-9B71-E035F2D162C4}" sibTransId="{584C5982-3492-45CA-AC47-03D18B4342BC}"/>
    <dgm:cxn modelId="{B1FEAC5C-5CC6-4502-A80C-C6C4615FFBAB}" type="presOf" srcId="{7A2F96C7-64D5-49A3-94BA-94CC5901BA86}" destId="{5F6F77DF-DDB7-4682-8A02-D3FA3E47EF2F}" srcOrd="1" destOrd="0" presId="urn:microsoft.com/office/officeart/2005/8/layout/radial1"/>
    <dgm:cxn modelId="{01682E34-C265-462D-B443-39CB2D65AEAB}" type="presOf" srcId="{C4C19766-310E-405C-BD4A-03A4F48AB37A}" destId="{8BD9773C-867E-4295-9446-43AC13F60410}" srcOrd="0" destOrd="0" presId="urn:microsoft.com/office/officeart/2005/8/layout/radial1"/>
    <dgm:cxn modelId="{21B54FA7-7035-4971-93AC-52CF30782EFC}" srcId="{C108564B-CBB9-4E26-A824-903DF50E305C}" destId="{3086C4E2-E8F5-42E7-87C3-4579FDC64F96}" srcOrd="0" destOrd="0" parTransId="{47385E24-CB67-4EF0-BBD6-30CD87313F1F}" sibTransId="{A2B1F373-7C3B-4133-AA14-A40354D8CBFE}"/>
    <dgm:cxn modelId="{F43A3F42-2558-47F5-A6EF-830A5B089904}" type="presOf" srcId="{C108564B-CBB9-4E26-A824-903DF50E305C}" destId="{10AB3C64-E3E5-41D9-B55E-0E1D5320B60D}" srcOrd="0" destOrd="0" presId="urn:microsoft.com/office/officeart/2005/8/layout/radial1"/>
    <dgm:cxn modelId="{414A9C53-77D3-4B57-A1BF-4867C4138C5A}" type="presOf" srcId="{47385E24-CB67-4EF0-BBD6-30CD87313F1F}" destId="{A7F5B403-60FA-43EE-8D6B-1C1884A388ED}" srcOrd="0" destOrd="0" presId="urn:microsoft.com/office/officeart/2005/8/layout/radial1"/>
    <dgm:cxn modelId="{FDC82709-3440-4BDD-A96A-4AC28097BA4A}" srcId="{C108564B-CBB9-4E26-A824-903DF50E305C}" destId="{C4C19766-310E-405C-BD4A-03A4F48AB37A}" srcOrd="1" destOrd="0" parTransId="{692849D4-E6BC-48D2-AED1-958D3693D817}" sibTransId="{D380DCE8-CA27-4E96-83CF-0C6A13C99D90}"/>
    <dgm:cxn modelId="{2734FB80-E345-4BEA-B1E1-9F9B9BB697DB}" type="presOf" srcId="{C5CBC46D-FDDE-41D6-A39A-2CD454ED1420}" destId="{0A4072FF-BDB4-4AA8-8792-33AC97021D80}" srcOrd="1" destOrd="0" presId="urn:microsoft.com/office/officeart/2005/8/layout/radial1"/>
    <dgm:cxn modelId="{49C985E7-1D4B-403E-8040-AD7CC5EA0570}" type="presOf" srcId="{97881D86-3F72-4B05-AAAD-8963B02F7FE4}" destId="{588FDD26-60D3-4293-AD44-BFE3214D40C4}" srcOrd="0" destOrd="0" presId="urn:microsoft.com/office/officeart/2005/8/layout/radial1"/>
    <dgm:cxn modelId="{161971B1-EAD6-43D4-BBD3-69442043F98E}" type="presOf" srcId="{CA7788F9-BCE2-494C-9B71-E035F2D162C4}" destId="{D13269F2-A57F-4EB4-934D-BEB7E05AFC01}" srcOrd="1" destOrd="0" presId="urn:microsoft.com/office/officeart/2005/8/layout/radial1"/>
    <dgm:cxn modelId="{3DDFC20F-510E-4DD5-8846-27E4DDB30641}" srcId="{C108564B-CBB9-4E26-A824-903DF50E305C}" destId="{32F9C6FA-2D79-4CE5-B7EB-BBA9070018FB}" srcOrd="6" destOrd="0" parTransId="{B16EE468-CEAD-413F-8392-FA749F926342}" sibTransId="{EF89CDA7-BBFA-401B-87E2-E5463E645744}"/>
    <dgm:cxn modelId="{4B17C98E-4699-4B43-B5EC-871487FAB6B6}" srcId="{C108564B-CBB9-4E26-A824-903DF50E305C}" destId="{EEC405A7-9D58-409B-9CE7-FCC263196108}" srcOrd="4" destOrd="0" parTransId="{C5CBC46D-FDDE-41D6-A39A-2CD454ED1420}" sibTransId="{CC76D4AD-048E-4632-BDCA-2DA8547582D0}"/>
    <dgm:cxn modelId="{210CEAC6-0486-4196-B669-A660D694C002}" srcId="{C108564B-CBB9-4E26-A824-903DF50E305C}" destId="{DB506DCB-9BFC-4EB9-B9B1-8ADCB086D44E}" srcOrd="3" destOrd="0" parTransId="{AFAC0338-54F1-46F8-994A-FA0087C6046E}" sibTransId="{4F239BED-55F3-4B31-9029-F6AD4FC11872}"/>
    <dgm:cxn modelId="{3861D4C3-6D83-47B8-9430-C308018CB205}" type="presParOf" srcId="{588FDD26-60D3-4293-AD44-BFE3214D40C4}" destId="{10AB3C64-E3E5-41D9-B55E-0E1D5320B60D}" srcOrd="0" destOrd="0" presId="urn:microsoft.com/office/officeart/2005/8/layout/radial1"/>
    <dgm:cxn modelId="{31938D8C-3C1D-4035-883E-A82293897FDA}" type="presParOf" srcId="{588FDD26-60D3-4293-AD44-BFE3214D40C4}" destId="{A7F5B403-60FA-43EE-8D6B-1C1884A388ED}" srcOrd="1" destOrd="0" presId="urn:microsoft.com/office/officeart/2005/8/layout/radial1"/>
    <dgm:cxn modelId="{4C5D65A3-91E9-4E6F-A42C-18AE9D35A9D9}" type="presParOf" srcId="{A7F5B403-60FA-43EE-8D6B-1C1884A388ED}" destId="{5A33DC38-A135-4BDE-BA38-4DA83E089708}" srcOrd="0" destOrd="0" presId="urn:microsoft.com/office/officeart/2005/8/layout/radial1"/>
    <dgm:cxn modelId="{88210403-6C4C-470D-9FB3-88E778260887}" type="presParOf" srcId="{588FDD26-60D3-4293-AD44-BFE3214D40C4}" destId="{DE6F59ED-3B14-4096-BA33-82F60D3C6F07}" srcOrd="2" destOrd="0" presId="urn:microsoft.com/office/officeart/2005/8/layout/radial1"/>
    <dgm:cxn modelId="{AFA8F26B-EC70-40E4-86CD-B06D991CC47C}" type="presParOf" srcId="{588FDD26-60D3-4293-AD44-BFE3214D40C4}" destId="{CA985C74-ECDA-40C2-BC67-7E29E428F0E2}" srcOrd="3" destOrd="0" presId="urn:microsoft.com/office/officeart/2005/8/layout/radial1"/>
    <dgm:cxn modelId="{DECB997A-BB03-40BE-BCCD-42D1BBF139AC}" type="presParOf" srcId="{CA985C74-ECDA-40C2-BC67-7E29E428F0E2}" destId="{36B0B076-6287-42B3-8CF3-AB438584EFAF}" srcOrd="0" destOrd="0" presId="urn:microsoft.com/office/officeart/2005/8/layout/radial1"/>
    <dgm:cxn modelId="{1445D37B-A02C-42C3-B3A0-68120EEC87D8}" type="presParOf" srcId="{588FDD26-60D3-4293-AD44-BFE3214D40C4}" destId="{8BD9773C-867E-4295-9446-43AC13F60410}" srcOrd="4" destOrd="0" presId="urn:microsoft.com/office/officeart/2005/8/layout/radial1"/>
    <dgm:cxn modelId="{461B3503-4D0F-4674-96E4-33D364CFD5CA}" type="presParOf" srcId="{588FDD26-60D3-4293-AD44-BFE3214D40C4}" destId="{18C5CB94-CC6C-41C4-9BA7-1121A4FE5086}" srcOrd="5" destOrd="0" presId="urn:microsoft.com/office/officeart/2005/8/layout/radial1"/>
    <dgm:cxn modelId="{608594D3-C4BD-414C-A94C-874A0D698B48}" type="presParOf" srcId="{18C5CB94-CC6C-41C4-9BA7-1121A4FE5086}" destId="{087662B1-409A-4B26-8BB9-5D850B0298B5}" srcOrd="0" destOrd="0" presId="urn:microsoft.com/office/officeart/2005/8/layout/radial1"/>
    <dgm:cxn modelId="{751842E5-4574-4BE3-8EBF-18AAD3B0F9B2}" type="presParOf" srcId="{588FDD26-60D3-4293-AD44-BFE3214D40C4}" destId="{9801CD45-E82A-4E7C-B9D4-8C86F3882D72}" srcOrd="6" destOrd="0" presId="urn:microsoft.com/office/officeart/2005/8/layout/radial1"/>
    <dgm:cxn modelId="{FAC81924-595F-4C5F-AAA4-19C9D7DA7CE5}" type="presParOf" srcId="{588FDD26-60D3-4293-AD44-BFE3214D40C4}" destId="{1E7A65ED-5937-49A0-95DC-3EC647D915F1}" srcOrd="7" destOrd="0" presId="urn:microsoft.com/office/officeart/2005/8/layout/radial1"/>
    <dgm:cxn modelId="{4566A333-97F2-46E6-9B9E-B2238008FA35}" type="presParOf" srcId="{1E7A65ED-5937-49A0-95DC-3EC647D915F1}" destId="{FEF3DCEE-C328-482F-AD1B-1B3C15B9F22C}" srcOrd="0" destOrd="0" presId="urn:microsoft.com/office/officeart/2005/8/layout/radial1"/>
    <dgm:cxn modelId="{966B4F3C-1C11-4393-994B-603F3BE5D3FF}" type="presParOf" srcId="{588FDD26-60D3-4293-AD44-BFE3214D40C4}" destId="{26E76537-C6F7-4071-BCAA-4F07FC705E01}" srcOrd="8" destOrd="0" presId="urn:microsoft.com/office/officeart/2005/8/layout/radial1"/>
    <dgm:cxn modelId="{4B30B552-01B7-4977-8771-89DD97FF7D2F}" type="presParOf" srcId="{588FDD26-60D3-4293-AD44-BFE3214D40C4}" destId="{37474AB4-66CF-4830-B829-0F6829E1C30A}" srcOrd="9" destOrd="0" presId="urn:microsoft.com/office/officeart/2005/8/layout/radial1"/>
    <dgm:cxn modelId="{5E0B4CB6-22A2-40D2-AF2E-CB179AD5462C}" type="presParOf" srcId="{37474AB4-66CF-4830-B829-0F6829E1C30A}" destId="{0A4072FF-BDB4-4AA8-8792-33AC97021D80}" srcOrd="0" destOrd="0" presId="urn:microsoft.com/office/officeart/2005/8/layout/radial1"/>
    <dgm:cxn modelId="{2616C27E-59C0-45BE-8E70-E5BE1739E1CC}" type="presParOf" srcId="{588FDD26-60D3-4293-AD44-BFE3214D40C4}" destId="{06E7B567-385E-437C-90AE-D9AFF014C812}" srcOrd="10" destOrd="0" presId="urn:microsoft.com/office/officeart/2005/8/layout/radial1"/>
    <dgm:cxn modelId="{1A77D86F-AB75-46CF-A0AB-BEA842A3A8C1}" type="presParOf" srcId="{588FDD26-60D3-4293-AD44-BFE3214D40C4}" destId="{112084FA-D850-4FF4-A099-5C360E6EF40A}" srcOrd="11" destOrd="0" presId="urn:microsoft.com/office/officeart/2005/8/layout/radial1"/>
    <dgm:cxn modelId="{34848B47-672C-416A-9F5F-ACF08776523C}" type="presParOf" srcId="{112084FA-D850-4FF4-A099-5C360E6EF40A}" destId="{5F6F77DF-DDB7-4682-8A02-D3FA3E47EF2F}" srcOrd="0" destOrd="0" presId="urn:microsoft.com/office/officeart/2005/8/layout/radial1"/>
    <dgm:cxn modelId="{24290B5D-0CD7-4296-BAAF-A0504186BE1B}" type="presParOf" srcId="{588FDD26-60D3-4293-AD44-BFE3214D40C4}" destId="{9840BC7F-BA50-4CBB-A535-6674A0983B9D}" srcOrd="12" destOrd="0" presId="urn:microsoft.com/office/officeart/2005/8/layout/radial1"/>
    <dgm:cxn modelId="{FC1CE479-0FFB-4B1E-842E-230231D621F5}" type="presParOf" srcId="{588FDD26-60D3-4293-AD44-BFE3214D40C4}" destId="{5BF22A62-C991-4690-B0BF-046779ED4B85}" srcOrd="13" destOrd="0" presId="urn:microsoft.com/office/officeart/2005/8/layout/radial1"/>
    <dgm:cxn modelId="{8087303A-42FF-4005-A1F2-0C6CECB5ECB4}" type="presParOf" srcId="{5BF22A62-C991-4690-B0BF-046779ED4B85}" destId="{739D262E-5C52-4E07-9B55-86EC74D0D612}" srcOrd="0" destOrd="0" presId="urn:microsoft.com/office/officeart/2005/8/layout/radial1"/>
    <dgm:cxn modelId="{1CD1B316-E0BE-40BB-8677-8CA78EBDDDB7}" type="presParOf" srcId="{588FDD26-60D3-4293-AD44-BFE3214D40C4}" destId="{F0E310B0-A198-4396-A293-80EA1329C2E9}" srcOrd="14" destOrd="0" presId="urn:microsoft.com/office/officeart/2005/8/layout/radial1"/>
    <dgm:cxn modelId="{EDA89661-C9C0-49C4-83C4-184A767C4382}" type="presParOf" srcId="{588FDD26-60D3-4293-AD44-BFE3214D40C4}" destId="{F4C5F140-9567-446D-89A1-9CB0E9CBD0F6}" srcOrd="15" destOrd="0" presId="urn:microsoft.com/office/officeart/2005/8/layout/radial1"/>
    <dgm:cxn modelId="{41B81CF0-1D07-4A6B-A131-AA16CC572B2E}" type="presParOf" srcId="{F4C5F140-9567-446D-89A1-9CB0E9CBD0F6}" destId="{D13269F2-A57F-4EB4-934D-BEB7E05AFC01}" srcOrd="0" destOrd="0" presId="urn:microsoft.com/office/officeart/2005/8/layout/radial1"/>
    <dgm:cxn modelId="{7B98E025-866B-4A5A-B735-94CAD09168C9}" type="presParOf" srcId="{588FDD26-60D3-4293-AD44-BFE3214D40C4}" destId="{2ACB4AF7-92A0-4C75-BC70-C54739BCE627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AB3C64-E3E5-41D9-B55E-0E1D5320B60D}">
      <dsp:nvSpPr>
        <dsp:cNvPr id="0" name=""/>
        <dsp:cNvSpPr/>
      </dsp:nvSpPr>
      <dsp:spPr>
        <a:xfrm>
          <a:off x="3357127" y="1785458"/>
          <a:ext cx="1929743" cy="20726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latin typeface="Times New Roman" pitchFamily="18" charset="0"/>
              <a:cs typeface="Times New Roman" pitchFamily="18" charset="0"/>
            </a:rPr>
            <a:t>95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Слушателей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39731" y="2088996"/>
        <a:ext cx="1364535" cy="1465608"/>
      </dsp:txXfrm>
    </dsp:sp>
    <dsp:sp modelId="{A7F5B403-60FA-43EE-8D6B-1C1884A388ED}">
      <dsp:nvSpPr>
        <dsp:cNvPr id="0" name=""/>
        <dsp:cNvSpPr/>
      </dsp:nvSpPr>
      <dsp:spPr>
        <a:xfrm rot="16200000">
          <a:off x="4075983" y="1526188"/>
          <a:ext cx="492030" cy="26510"/>
        </a:xfrm>
        <a:custGeom>
          <a:avLst/>
          <a:gdLst/>
          <a:ahLst/>
          <a:cxnLst/>
          <a:rect l="0" t="0" r="0" b="0"/>
          <a:pathLst>
            <a:path>
              <a:moveTo>
                <a:pt x="0" y="13255"/>
              </a:moveTo>
              <a:lnTo>
                <a:pt x="492030" y="132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09698" y="1527142"/>
        <a:ext cx="24601" cy="24601"/>
      </dsp:txXfrm>
    </dsp:sp>
    <dsp:sp modelId="{DE6F59ED-3B14-4096-BA33-82F60D3C6F07}">
      <dsp:nvSpPr>
        <dsp:cNvPr id="0" name=""/>
        <dsp:cNvSpPr/>
      </dsp:nvSpPr>
      <dsp:spPr>
        <a:xfrm>
          <a:off x="3685464" y="20359"/>
          <a:ext cx="1273069" cy="12730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г.Березники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8,4%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71901" y="206796"/>
        <a:ext cx="900195" cy="900195"/>
      </dsp:txXfrm>
    </dsp:sp>
    <dsp:sp modelId="{CA985C74-ECDA-40C2-BC67-7E29E428F0E2}">
      <dsp:nvSpPr>
        <dsp:cNvPr id="0" name=""/>
        <dsp:cNvSpPr/>
      </dsp:nvSpPr>
      <dsp:spPr>
        <a:xfrm rot="18900000">
          <a:off x="4950612" y="1915092"/>
          <a:ext cx="529678" cy="26510"/>
        </a:xfrm>
        <a:custGeom>
          <a:avLst/>
          <a:gdLst/>
          <a:ahLst/>
          <a:cxnLst/>
          <a:rect l="0" t="0" r="0" b="0"/>
          <a:pathLst>
            <a:path>
              <a:moveTo>
                <a:pt x="0" y="13255"/>
              </a:moveTo>
              <a:lnTo>
                <a:pt x="529678" y="132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02210" y="1915106"/>
        <a:ext cx="26483" cy="26483"/>
      </dsp:txXfrm>
    </dsp:sp>
    <dsp:sp modelId="{8BD9773C-867E-4295-9446-43AC13F60410}">
      <dsp:nvSpPr>
        <dsp:cNvPr id="0" name=""/>
        <dsp:cNvSpPr/>
      </dsp:nvSpPr>
      <dsp:spPr>
        <a:xfrm>
          <a:off x="5216285" y="654445"/>
          <a:ext cx="1273069" cy="127306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г.Соликамск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6,4%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02722" y="840882"/>
        <a:ext cx="900195" cy="900195"/>
      </dsp:txXfrm>
    </dsp:sp>
    <dsp:sp modelId="{18C5CB94-CC6C-41C4-9BA7-1121A4FE5086}">
      <dsp:nvSpPr>
        <dsp:cNvPr id="0" name=""/>
        <dsp:cNvSpPr/>
      </dsp:nvSpPr>
      <dsp:spPr>
        <a:xfrm>
          <a:off x="5286870" y="2808545"/>
          <a:ext cx="563500" cy="26510"/>
        </a:xfrm>
        <a:custGeom>
          <a:avLst/>
          <a:gdLst/>
          <a:ahLst/>
          <a:cxnLst/>
          <a:rect l="0" t="0" r="0" b="0"/>
          <a:pathLst>
            <a:path>
              <a:moveTo>
                <a:pt x="0" y="13255"/>
              </a:moveTo>
              <a:lnTo>
                <a:pt x="563500" y="132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54533" y="2807713"/>
        <a:ext cx="28175" cy="28175"/>
      </dsp:txXfrm>
    </dsp:sp>
    <dsp:sp modelId="{9801CD45-E82A-4E7C-B9D4-8C86F3882D72}">
      <dsp:nvSpPr>
        <dsp:cNvPr id="0" name=""/>
        <dsp:cNvSpPr/>
      </dsp:nvSpPr>
      <dsp:spPr>
        <a:xfrm>
          <a:off x="5850371" y="2185266"/>
          <a:ext cx="1273069" cy="127306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900" kern="1200"/>
        </a:p>
      </dsp:txBody>
      <dsp:txXfrm>
        <a:off x="6036808" y="2371703"/>
        <a:ext cx="900195" cy="900195"/>
      </dsp:txXfrm>
    </dsp:sp>
    <dsp:sp modelId="{1E7A65ED-5937-49A0-95DC-3EC647D915F1}">
      <dsp:nvSpPr>
        <dsp:cNvPr id="0" name=""/>
        <dsp:cNvSpPr/>
      </dsp:nvSpPr>
      <dsp:spPr>
        <a:xfrm rot="2700000">
          <a:off x="4950612" y="3701999"/>
          <a:ext cx="529678" cy="26510"/>
        </a:xfrm>
        <a:custGeom>
          <a:avLst/>
          <a:gdLst/>
          <a:ahLst/>
          <a:cxnLst/>
          <a:rect l="0" t="0" r="0" b="0"/>
          <a:pathLst>
            <a:path>
              <a:moveTo>
                <a:pt x="0" y="13255"/>
              </a:moveTo>
              <a:lnTo>
                <a:pt x="529678" y="132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02210" y="3702012"/>
        <a:ext cx="26483" cy="26483"/>
      </dsp:txXfrm>
    </dsp:sp>
    <dsp:sp modelId="{26E76537-C6F7-4071-BCAA-4F07FC705E01}">
      <dsp:nvSpPr>
        <dsp:cNvPr id="0" name=""/>
        <dsp:cNvSpPr/>
      </dsp:nvSpPr>
      <dsp:spPr>
        <a:xfrm>
          <a:off x="5216285" y="3716087"/>
          <a:ext cx="1273069" cy="127306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900" kern="1200"/>
        </a:p>
      </dsp:txBody>
      <dsp:txXfrm>
        <a:off x="5402722" y="3902524"/>
        <a:ext cx="900195" cy="900195"/>
      </dsp:txXfrm>
    </dsp:sp>
    <dsp:sp modelId="{37474AB4-66CF-4830-B829-0F6829E1C30A}">
      <dsp:nvSpPr>
        <dsp:cNvPr id="0" name=""/>
        <dsp:cNvSpPr/>
      </dsp:nvSpPr>
      <dsp:spPr>
        <a:xfrm rot="5400000">
          <a:off x="4075983" y="4090903"/>
          <a:ext cx="492030" cy="26510"/>
        </a:xfrm>
        <a:custGeom>
          <a:avLst/>
          <a:gdLst/>
          <a:ahLst/>
          <a:cxnLst/>
          <a:rect l="0" t="0" r="0" b="0"/>
          <a:pathLst>
            <a:path>
              <a:moveTo>
                <a:pt x="0" y="13255"/>
              </a:moveTo>
              <a:lnTo>
                <a:pt x="492030" y="132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09698" y="4091857"/>
        <a:ext cx="24601" cy="24601"/>
      </dsp:txXfrm>
    </dsp:sp>
    <dsp:sp modelId="{06E7B567-385E-437C-90AE-D9AFF014C812}">
      <dsp:nvSpPr>
        <dsp:cNvPr id="0" name=""/>
        <dsp:cNvSpPr/>
      </dsp:nvSpPr>
      <dsp:spPr>
        <a:xfrm>
          <a:off x="3685464" y="4350173"/>
          <a:ext cx="1273069" cy="127306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900" kern="1200"/>
        </a:p>
      </dsp:txBody>
      <dsp:txXfrm>
        <a:off x="3871901" y="4536610"/>
        <a:ext cx="900195" cy="900195"/>
      </dsp:txXfrm>
    </dsp:sp>
    <dsp:sp modelId="{112084FA-D850-4FF4-A099-5C360E6EF40A}">
      <dsp:nvSpPr>
        <dsp:cNvPr id="0" name=""/>
        <dsp:cNvSpPr/>
      </dsp:nvSpPr>
      <dsp:spPr>
        <a:xfrm rot="8100000">
          <a:off x="3163706" y="3701999"/>
          <a:ext cx="529678" cy="26510"/>
        </a:xfrm>
        <a:custGeom>
          <a:avLst/>
          <a:gdLst/>
          <a:ahLst/>
          <a:cxnLst/>
          <a:rect l="0" t="0" r="0" b="0"/>
          <a:pathLst>
            <a:path>
              <a:moveTo>
                <a:pt x="0" y="13255"/>
              </a:moveTo>
              <a:lnTo>
                <a:pt x="529678" y="132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415304" y="3702012"/>
        <a:ext cx="26483" cy="26483"/>
      </dsp:txXfrm>
    </dsp:sp>
    <dsp:sp modelId="{9840BC7F-BA50-4CBB-A535-6674A0983B9D}">
      <dsp:nvSpPr>
        <dsp:cNvPr id="0" name=""/>
        <dsp:cNvSpPr/>
      </dsp:nvSpPr>
      <dsp:spPr>
        <a:xfrm>
          <a:off x="2154643" y="3716087"/>
          <a:ext cx="1273069" cy="1273069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900" kern="1200"/>
        </a:p>
      </dsp:txBody>
      <dsp:txXfrm>
        <a:off x="2341080" y="3902524"/>
        <a:ext cx="900195" cy="900195"/>
      </dsp:txXfrm>
    </dsp:sp>
    <dsp:sp modelId="{5BF22A62-C991-4690-B0BF-046779ED4B85}">
      <dsp:nvSpPr>
        <dsp:cNvPr id="0" name=""/>
        <dsp:cNvSpPr/>
      </dsp:nvSpPr>
      <dsp:spPr>
        <a:xfrm rot="10800000">
          <a:off x="2793626" y="2808545"/>
          <a:ext cx="563500" cy="26510"/>
        </a:xfrm>
        <a:custGeom>
          <a:avLst/>
          <a:gdLst/>
          <a:ahLst/>
          <a:cxnLst/>
          <a:rect l="0" t="0" r="0" b="0"/>
          <a:pathLst>
            <a:path>
              <a:moveTo>
                <a:pt x="0" y="13255"/>
              </a:moveTo>
              <a:lnTo>
                <a:pt x="563500" y="132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061289" y="2807713"/>
        <a:ext cx="28175" cy="28175"/>
      </dsp:txXfrm>
    </dsp:sp>
    <dsp:sp modelId="{F0E310B0-A198-4396-A293-80EA1329C2E9}">
      <dsp:nvSpPr>
        <dsp:cNvPr id="0" name=""/>
        <dsp:cNvSpPr/>
      </dsp:nvSpPr>
      <dsp:spPr>
        <a:xfrm>
          <a:off x="1520557" y="2185266"/>
          <a:ext cx="1273069" cy="1273069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г. Оханск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3%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06994" y="2371703"/>
        <a:ext cx="900195" cy="900195"/>
      </dsp:txXfrm>
    </dsp:sp>
    <dsp:sp modelId="{F4C5F140-9567-446D-89A1-9CB0E9CBD0F6}">
      <dsp:nvSpPr>
        <dsp:cNvPr id="0" name=""/>
        <dsp:cNvSpPr/>
      </dsp:nvSpPr>
      <dsp:spPr>
        <a:xfrm rot="13500000">
          <a:off x="3163706" y="1915092"/>
          <a:ext cx="529678" cy="26510"/>
        </a:xfrm>
        <a:custGeom>
          <a:avLst/>
          <a:gdLst/>
          <a:ahLst/>
          <a:cxnLst/>
          <a:rect l="0" t="0" r="0" b="0"/>
          <a:pathLst>
            <a:path>
              <a:moveTo>
                <a:pt x="0" y="13255"/>
              </a:moveTo>
              <a:lnTo>
                <a:pt x="529678" y="132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415304" y="1915106"/>
        <a:ext cx="26483" cy="26483"/>
      </dsp:txXfrm>
    </dsp:sp>
    <dsp:sp modelId="{2ACB4AF7-92A0-4C75-BC70-C54739BCE627}">
      <dsp:nvSpPr>
        <dsp:cNvPr id="0" name=""/>
        <dsp:cNvSpPr/>
      </dsp:nvSpPr>
      <dsp:spPr>
        <a:xfrm>
          <a:off x="2154643" y="654445"/>
          <a:ext cx="1273069" cy="1273069"/>
        </a:xfrm>
        <a:prstGeom prst="ellipse">
          <a:avLst/>
        </a:prstGeom>
        <a:solidFill>
          <a:srgbClr val="E521D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г.Пермь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53%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1080" y="840882"/>
        <a:ext cx="900195" cy="900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3.png"/><Relationship Id="rId7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4.png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1.png"/><Relationship Id="rId3" Type="http://schemas.openxmlformats.org/officeDocument/2006/relationships/image" Target="../media/image3.png"/><Relationship Id="rId7" Type="http://schemas.openxmlformats.org/officeDocument/2006/relationships/image" Target="../media/image37.png"/><Relationship Id="rId12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2.png"/><Relationship Id="rId5" Type="http://schemas.openxmlformats.org/officeDocument/2006/relationships/image" Target="../media/image36.png"/><Relationship Id="rId15" Type="http://schemas.openxmlformats.org/officeDocument/2006/relationships/image" Target="../media/image43.jpeg"/><Relationship Id="rId10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39.png"/><Relationship Id="rId1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.png"/><Relationship Id="rId7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3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4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3.png"/><Relationship Id="rId7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0"/>
            <a:ext cx="8001056" cy="5715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Veronika\Desktop\кнопки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230498">
            <a:off x="7998587" y="273333"/>
            <a:ext cx="746676" cy="844736"/>
          </a:xfrm>
          <a:prstGeom prst="rect">
            <a:avLst/>
          </a:prstGeom>
          <a:noFill/>
        </p:spPr>
      </p:pic>
      <p:pic>
        <p:nvPicPr>
          <p:cNvPr id="4" name="Picture 2" descr="C:\Users\Veronika\Desktop\кнопки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059601" flipV="1">
            <a:off x="390792" y="249644"/>
            <a:ext cx="694187" cy="868475"/>
          </a:xfrm>
          <a:prstGeom prst="rect">
            <a:avLst/>
          </a:prstGeom>
          <a:noFill/>
        </p:spPr>
      </p:pic>
      <p:pic>
        <p:nvPicPr>
          <p:cNvPr id="1028" name="Picture 4" descr="C:\Users\Veronika\Desktop\логотип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5785" y="4500570"/>
            <a:ext cx="3064201" cy="211824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57224" y="1571612"/>
            <a:ext cx="73581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Презентация инновационного проекта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«Краткосрочные образовательные практики по выбору»</a:t>
            </a:r>
          </a:p>
          <a:p>
            <a:pPr algn="ctr"/>
            <a: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МАДОУ «Детский сад № 265» г.Перми</a:t>
            </a:r>
          </a:p>
          <a:p>
            <a:pPr algn="ctr"/>
            <a: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2017 год</a:t>
            </a:r>
            <a:endParaRPr lang="ru-RU" sz="32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71480"/>
            <a:ext cx="8001056" cy="5715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Veronika\Desktop\кнопки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230498">
            <a:off x="7998587" y="273333"/>
            <a:ext cx="746676" cy="844736"/>
          </a:xfrm>
          <a:prstGeom prst="rect">
            <a:avLst/>
          </a:prstGeom>
          <a:noFill/>
        </p:spPr>
      </p:pic>
      <p:pic>
        <p:nvPicPr>
          <p:cNvPr id="4" name="Picture 2" descr="C:\Users\Veronika\Desktop\кнопки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059601" flipV="1">
            <a:off x="390792" y="249644"/>
            <a:ext cx="694187" cy="868475"/>
          </a:xfrm>
          <a:prstGeom prst="rect">
            <a:avLst/>
          </a:prstGeom>
          <a:noFill/>
        </p:spPr>
      </p:pic>
      <p:pic>
        <p:nvPicPr>
          <p:cNvPr id="10" name="Picture 4" descr="C:\Users\Veronika\Desktop\логотип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5785" y="4939751"/>
            <a:ext cx="2428893" cy="167906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643042" y="571480"/>
            <a:ext cx="571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Авторские дидактические</a:t>
            </a:r>
          </a:p>
          <a:p>
            <a:pPr algn="ctr"/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игры и пособия </a:t>
            </a:r>
          </a:p>
        </p:txBody>
      </p:sp>
      <p:pic>
        <p:nvPicPr>
          <p:cNvPr id="26626" name="Picture 2" descr="C:\Users\Veronika\Desktop\Динопазл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3" y="1357298"/>
            <a:ext cx="3239999" cy="2430000"/>
          </a:xfrm>
          <a:prstGeom prst="rect">
            <a:avLst/>
          </a:prstGeom>
          <a:noFill/>
        </p:spPr>
      </p:pic>
      <p:pic>
        <p:nvPicPr>
          <p:cNvPr id="26627" name="Picture 3" descr="C:\Users\Veronika\Desktop\Музыкальные пазлы игр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3786190"/>
            <a:ext cx="3238523" cy="2428892"/>
          </a:xfrm>
          <a:prstGeom prst="rect">
            <a:avLst/>
          </a:prstGeom>
          <a:noFill/>
        </p:spPr>
      </p:pic>
      <p:pic>
        <p:nvPicPr>
          <p:cNvPr id="26628" name="Picture 4" descr="C:\Users\Veronika\Desktop\ритмический паровози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8662" y="3857628"/>
            <a:ext cx="3286148" cy="2464610"/>
          </a:xfrm>
          <a:prstGeom prst="rect">
            <a:avLst/>
          </a:prstGeom>
          <a:noFill/>
        </p:spPr>
      </p:pic>
      <p:pic>
        <p:nvPicPr>
          <p:cNvPr id="26629" name="Picture 5" descr="C:\Users\Veronika\Desktop\Музыкальные дидактические игры на развитие чувства ритма , памяти, определения жанра.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9190" y="1285860"/>
            <a:ext cx="3262335" cy="2446752"/>
          </a:xfrm>
          <a:prstGeom prst="rect">
            <a:avLst/>
          </a:prstGeom>
          <a:noFill/>
        </p:spPr>
      </p:pic>
      <p:pic>
        <p:nvPicPr>
          <p:cNvPr id="26630" name="Picture 6" descr="D:\Игры\Звуковые прятки (Картинки)\Звуковые прятки\Слайд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76551" y="2714620"/>
            <a:ext cx="3095647" cy="2321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75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0"/>
            <a:ext cx="8001056" cy="5715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Veronika\Desktop\кнопки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230498">
            <a:off x="7998587" y="273333"/>
            <a:ext cx="746676" cy="844736"/>
          </a:xfrm>
          <a:prstGeom prst="rect">
            <a:avLst/>
          </a:prstGeom>
          <a:noFill/>
        </p:spPr>
      </p:pic>
      <p:pic>
        <p:nvPicPr>
          <p:cNvPr id="4" name="Picture 2" descr="C:\Users\Veronika\Desktop\кнопки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059601" flipV="1">
            <a:off x="390792" y="249644"/>
            <a:ext cx="694187" cy="868475"/>
          </a:xfrm>
          <a:prstGeom prst="rect">
            <a:avLst/>
          </a:prstGeom>
          <a:noFill/>
        </p:spPr>
      </p:pic>
      <p:pic>
        <p:nvPicPr>
          <p:cNvPr id="10" name="Picture 4" descr="C:\Users\Veronika\Desktop\логотип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5785" y="4939751"/>
            <a:ext cx="2428893" cy="167906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785794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2017  </a:t>
            </a:r>
            <a:endParaRPr lang="ru-RU" sz="4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C:\Users\Veronika\Desktop\1441365763-60120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357298"/>
            <a:ext cx="4034603" cy="2771772"/>
          </a:xfrm>
          <a:prstGeom prst="rect">
            <a:avLst/>
          </a:prstGeom>
          <a:noFill/>
        </p:spPr>
      </p:pic>
      <p:pic>
        <p:nvPicPr>
          <p:cNvPr id="4098" name="Picture 2" descr="C:\Users\Veronika\Desktop\meeting-1-e14545920253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4143380"/>
            <a:ext cx="3857652" cy="2052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Veronika\Desktop\3-140286_1_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1643050"/>
            <a:ext cx="3716465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642918"/>
            <a:ext cx="8001056" cy="5715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Veronika\Desktop\кнопки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230498">
            <a:off x="7998587" y="273333"/>
            <a:ext cx="746676" cy="844736"/>
          </a:xfrm>
          <a:prstGeom prst="rect">
            <a:avLst/>
          </a:prstGeom>
          <a:noFill/>
        </p:spPr>
      </p:pic>
      <p:pic>
        <p:nvPicPr>
          <p:cNvPr id="4" name="Picture 2" descr="C:\Users\Veronika\Desktop\кнопки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059601" flipV="1">
            <a:off x="390792" y="249644"/>
            <a:ext cx="694187" cy="868475"/>
          </a:xfrm>
          <a:prstGeom prst="rect">
            <a:avLst/>
          </a:prstGeom>
          <a:noFill/>
        </p:spPr>
      </p:pic>
      <p:pic>
        <p:nvPicPr>
          <p:cNvPr id="10" name="Picture 4" descr="C:\Users\Veronika\Desktop\логотип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5785" y="4939751"/>
            <a:ext cx="2428893" cy="16790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3042" y="571480"/>
            <a:ext cx="571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Семейные краткосрочные образовательные практики </a:t>
            </a:r>
          </a:p>
        </p:txBody>
      </p:sp>
      <p:pic>
        <p:nvPicPr>
          <p:cNvPr id="7" name="Picture 2" descr="C:\Documents and Settings\mosinw\Рабочий стол\семья идё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2214554"/>
            <a:ext cx="26606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09" r="343" b="14235"/>
          <a:stretch/>
        </p:blipFill>
        <p:spPr>
          <a:xfrm>
            <a:off x="3068109" y="4774462"/>
            <a:ext cx="3055870" cy="1419135"/>
          </a:xfrm>
          <a:prstGeom prst="rect">
            <a:avLst/>
          </a:prstGeom>
        </p:spPr>
      </p:pic>
      <p:pic>
        <p:nvPicPr>
          <p:cNvPr id="9" name="Picture 2" descr="C:\Documents and Settings\mosinw\Рабочий стол\спортивная семья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50" y="5015244"/>
            <a:ext cx="9779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1" y="3846963"/>
            <a:ext cx="2441659" cy="2104325"/>
          </a:xfrm>
          <a:prstGeom prst="rect">
            <a:avLst/>
          </a:prstGeom>
        </p:spPr>
      </p:pic>
      <p:pic>
        <p:nvPicPr>
          <p:cNvPr id="12" name="Picture 4" descr="C:\Documents and Settings\mosinw\Рабочий стол\солнышко-радуг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72" y="4532763"/>
            <a:ext cx="105727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7" t="11748" r="30725" b="33228"/>
          <a:stretch/>
        </p:blipFill>
        <p:spPr>
          <a:xfrm>
            <a:off x="669771" y="1279712"/>
            <a:ext cx="2368322" cy="169098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200" y="1117294"/>
            <a:ext cx="2063330" cy="2015819"/>
          </a:xfrm>
          <a:prstGeom prst="rect">
            <a:avLst/>
          </a:prstGeom>
        </p:spPr>
      </p:pic>
      <p:pic>
        <p:nvPicPr>
          <p:cNvPr id="15" name="Picture 6" descr="C:\Documents and Settings\mosinw\Рабочий стол\эксперименты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097" y="1496856"/>
            <a:ext cx="1001453" cy="123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159" y="3715212"/>
            <a:ext cx="2111412" cy="21114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148" y="4711289"/>
            <a:ext cx="1013434" cy="990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13" t="2406" r="-2940" b="-1348"/>
          <a:stretch/>
        </p:blipFill>
        <p:spPr>
          <a:xfrm>
            <a:off x="1220133" y="1497196"/>
            <a:ext cx="1328617" cy="12560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2714612" y="1428736"/>
            <a:ext cx="4255499" cy="332324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Сентябрь, ноябрь, январь, март, май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TextBox 28"/>
          <p:cNvSpPr txBox="1"/>
          <p:nvPr/>
        </p:nvSpPr>
        <p:spPr>
          <a:xfrm rot="19952995">
            <a:off x="981374" y="3075857"/>
            <a:ext cx="2169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18:00</a:t>
            </a:r>
            <a:endParaRPr lang="ru-RU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25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750"/>
                            </p:stCondLst>
                            <p:childTnLst>
                              <p:par>
                                <p:cTn id="57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500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0042"/>
            <a:ext cx="8001056" cy="5786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Veronika\Desktop\кнопки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230498">
            <a:off x="7998587" y="273333"/>
            <a:ext cx="746676" cy="844736"/>
          </a:xfrm>
          <a:prstGeom prst="rect">
            <a:avLst/>
          </a:prstGeom>
          <a:noFill/>
        </p:spPr>
      </p:pic>
      <p:pic>
        <p:nvPicPr>
          <p:cNvPr id="4" name="Picture 2" descr="C:\Users\Veronika\Desktop\кнопки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059601" flipV="1">
            <a:off x="390792" y="249644"/>
            <a:ext cx="694187" cy="86847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928662" y="357166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Таблица семейных КОП </a:t>
            </a:r>
            <a:endParaRPr lang="ru-RU" sz="2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71471" y="928670"/>
          <a:ext cx="8001056" cy="5447606"/>
        </p:xfrm>
        <a:graphic>
          <a:graphicData uri="http://schemas.openxmlformats.org/drawingml/2006/table">
            <a:tbl>
              <a:tblPr/>
              <a:tblGrid>
                <a:gridCol w="3000397"/>
                <a:gridCol w="1714512"/>
                <a:gridCol w="1608750"/>
                <a:gridCol w="1677397"/>
              </a:tblGrid>
              <a:tr h="28435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Дата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Ноябрь 2015 г.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Март 2016 г.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Май 2016 г.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0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СКОП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 12.11.2015 по 02.12.2015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СКОП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 15.03.2016 по 31.03.2016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СКОП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 06.05.2016 по 27.05.2016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3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Всего семей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«Азбука солнечного настроения» </a:t>
                      </a: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(Социально-коммуникативное направление)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7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«Раз, два, три - чисто говори» </a:t>
                      </a: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(Речевое направление)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3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«Семейный оркестр»</a:t>
                      </a: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 (Художественно – эстетическое направление)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7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Эксперименты» </a:t>
                      </a: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(Познавательное направление)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Папа, мама, я – спортивная семья» </a:t>
                      </a: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(Физическое направление)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0"/>
            <a:ext cx="8001056" cy="5715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Veronika\Desktop\кнопки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230498">
            <a:off x="7998587" y="273333"/>
            <a:ext cx="746676" cy="844736"/>
          </a:xfrm>
          <a:prstGeom prst="rect">
            <a:avLst/>
          </a:prstGeom>
          <a:noFill/>
        </p:spPr>
      </p:pic>
      <p:pic>
        <p:nvPicPr>
          <p:cNvPr id="4" name="Picture 2" descr="C:\Users\Veronika\Desktop\кнопки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059601" flipV="1">
            <a:off x="390792" y="249644"/>
            <a:ext cx="694187" cy="868475"/>
          </a:xfrm>
          <a:prstGeom prst="rect">
            <a:avLst/>
          </a:prstGeom>
          <a:noFill/>
        </p:spPr>
      </p:pic>
      <p:pic>
        <p:nvPicPr>
          <p:cNvPr id="10" name="Picture 4" descr="C:\Users\Veronika\Desktop\логотип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5785" y="4939751"/>
            <a:ext cx="2428893" cy="1679064"/>
          </a:xfrm>
          <a:prstGeom prst="rect">
            <a:avLst/>
          </a:prstGeom>
          <a:noFill/>
        </p:spPr>
      </p:pic>
      <p:pic>
        <p:nvPicPr>
          <p:cNvPr id="6" name="Picture 5" descr="C:\Documents and Settings\mosinw\Мои документы\Мои рисунки\vlcsnap-2015-11-01-19h22m29s18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7" y="3857628"/>
            <a:ext cx="3669884" cy="228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D:\пользователь 1\Pictures\Семейные старты\DSC034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1000108"/>
            <a:ext cx="3536002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 descr="C:\Documents and Settings\mosinw\Мои документы\Мои рисунки\vlcsnap-2015-11-01-19h13m08s239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0" t="6933" r="23276" b="16089"/>
          <a:stretch/>
        </p:blipFill>
        <p:spPr bwMode="auto">
          <a:xfrm>
            <a:off x="4572000" y="1000108"/>
            <a:ext cx="3606609" cy="2351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8" cstate="print">
            <a:lum bright="10000" contrast="10000"/>
          </a:blip>
          <a:srcRect l="20315" t="40039" r="45095" b="21875"/>
          <a:stretch>
            <a:fillRect/>
          </a:stretch>
        </p:blipFill>
        <p:spPr bwMode="auto">
          <a:xfrm>
            <a:off x="4643438" y="3786190"/>
            <a:ext cx="3808195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0"/>
            <a:ext cx="8001056" cy="5715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Veronika\Desktop\кнопки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230498">
            <a:off x="7998587" y="273333"/>
            <a:ext cx="746676" cy="844736"/>
          </a:xfrm>
          <a:prstGeom prst="rect">
            <a:avLst/>
          </a:prstGeom>
          <a:noFill/>
        </p:spPr>
      </p:pic>
      <p:pic>
        <p:nvPicPr>
          <p:cNvPr id="4" name="Picture 2" descr="C:\Users\Veronika\Desktop\кнопки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059601" flipV="1">
            <a:off x="390792" y="249644"/>
            <a:ext cx="694187" cy="868475"/>
          </a:xfrm>
          <a:prstGeom prst="rect">
            <a:avLst/>
          </a:prstGeom>
          <a:noFill/>
        </p:spPr>
      </p:pic>
      <p:pic>
        <p:nvPicPr>
          <p:cNvPr id="10" name="Picture 4" descr="C:\Users\Veronika\Desktop\логотип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5785" y="4939751"/>
            <a:ext cx="2428893" cy="1679064"/>
          </a:xfrm>
          <a:prstGeom prst="rect">
            <a:avLst/>
          </a:prstGeom>
          <a:noFill/>
        </p:spPr>
      </p:pic>
      <p:pic>
        <p:nvPicPr>
          <p:cNvPr id="1030" name="Picture 6" descr="http://media.news.de/resources/thumbs/75/a1/855142730_800x600/41ca9c72ffcfcb601730eb6cd42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1832"/>
            <a:ext cx="5138989" cy="385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43042" y="571480"/>
            <a:ext cx="571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Семейные КОП для детей младшего дошкольного возраста</a:t>
            </a:r>
            <a:endParaRPr lang="ru-RU" sz="24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642918"/>
            <a:ext cx="8001056" cy="5715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Veronika\Desktop\кнопки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230498">
            <a:off x="7998587" y="273333"/>
            <a:ext cx="746676" cy="844736"/>
          </a:xfrm>
          <a:prstGeom prst="rect">
            <a:avLst/>
          </a:prstGeom>
          <a:noFill/>
        </p:spPr>
      </p:pic>
      <p:pic>
        <p:nvPicPr>
          <p:cNvPr id="4" name="Picture 2" descr="C:\Users\Veronika\Desktop\кнопки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059601" flipV="1">
            <a:off x="390792" y="249644"/>
            <a:ext cx="694187" cy="868475"/>
          </a:xfrm>
          <a:prstGeom prst="rect">
            <a:avLst/>
          </a:prstGeom>
          <a:noFill/>
        </p:spPr>
      </p:pic>
      <p:pic>
        <p:nvPicPr>
          <p:cNvPr id="10" name="Picture 4" descr="C:\Users\Veronika\Desktop\логотип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5785" y="4939751"/>
            <a:ext cx="2428893" cy="16790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3042" y="571480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2017 года </a:t>
            </a:r>
          </a:p>
        </p:txBody>
      </p:sp>
      <p:pic>
        <p:nvPicPr>
          <p:cNvPr id="7" name="Picture 3" descr="C:\Users\Veronika\Desktop\3-140286_1_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643050"/>
            <a:ext cx="3716465" cy="2357454"/>
          </a:xfrm>
          <a:prstGeom prst="rect">
            <a:avLst/>
          </a:prstGeom>
          <a:noFill/>
        </p:spPr>
      </p:pic>
      <p:pic>
        <p:nvPicPr>
          <p:cNvPr id="8" name="Picture 2" descr="C:\Documents and Settings\mosinw\Рабочий стол\семья идёт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3929066"/>
            <a:ext cx="1881157" cy="172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43570" y="414338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Практикумы 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4678" y="5572140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Семейные КОП для детей  3-4 лет 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Veronika\Desktop\диск пол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1714488"/>
            <a:ext cx="2570136" cy="221457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857224" y="4143380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Электронный сборник 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75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75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75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2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0"/>
            <a:ext cx="8001056" cy="5715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Veronika\Desktop\кнопки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230498">
            <a:off x="7998587" y="273333"/>
            <a:ext cx="746676" cy="844736"/>
          </a:xfrm>
          <a:prstGeom prst="rect">
            <a:avLst/>
          </a:prstGeom>
          <a:noFill/>
        </p:spPr>
      </p:pic>
      <p:pic>
        <p:nvPicPr>
          <p:cNvPr id="4" name="Picture 2" descr="C:\Users\Veronika\Desktop\кнопки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059601" flipV="1">
            <a:off x="390792" y="249644"/>
            <a:ext cx="694187" cy="868475"/>
          </a:xfrm>
          <a:prstGeom prst="rect">
            <a:avLst/>
          </a:prstGeom>
          <a:noFill/>
        </p:spPr>
      </p:pic>
      <p:pic>
        <p:nvPicPr>
          <p:cNvPr id="10" name="Picture 4" descr="C:\Users\Veronika\Desktop\логотип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5785" y="4939751"/>
            <a:ext cx="2428893" cy="167906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643042" y="2928934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7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0"/>
            <a:ext cx="8001056" cy="5715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Veronika\Desktop\кнопки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230498">
            <a:off x="7998587" y="273333"/>
            <a:ext cx="746676" cy="844736"/>
          </a:xfrm>
          <a:prstGeom prst="rect">
            <a:avLst/>
          </a:prstGeom>
          <a:noFill/>
        </p:spPr>
      </p:pic>
      <p:pic>
        <p:nvPicPr>
          <p:cNvPr id="4" name="Picture 2" descr="C:\Users\Veronika\Desktop\кнопки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059601" flipV="1">
            <a:off x="390792" y="249644"/>
            <a:ext cx="694187" cy="868475"/>
          </a:xfrm>
          <a:prstGeom prst="rect">
            <a:avLst/>
          </a:prstGeom>
          <a:noFill/>
        </p:spPr>
      </p:pic>
      <p:pic>
        <p:nvPicPr>
          <p:cNvPr id="1028" name="Picture 4" descr="C:\Users\Veronika\Desktop\логотип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5785" y="4939751"/>
            <a:ext cx="2428893" cy="16790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3571876"/>
            <a:ext cx="328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Мастер-класс  «Семейные КОП по выбору. Речевое развитие» (03.11.2015)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628" y="1571612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Педагогическая гостиная   «Детские  КОП речевого направления для детей от 3-7 лет» (02.02.2016)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480" y="4500570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120 участников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8" y="292893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 участников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89" name="Picture 1" descr="C:\Users\Veronika\Desktop\IMAG47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429000"/>
            <a:ext cx="3830175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0" name="Picture 2" descr="C:\Users\Veronika\Desktop\100_8059.JPG"/>
          <p:cNvPicPr>
            <a:picLocks noChangeAspect="1" noChangeArrowheads="1"/>
          </p:cNvPicPr>
          <p:nvPr/>
        </p:nvPicPr>
        <p:blipFill>
          <a:blip r:embed="rId6" cstate="print"/>
          <a:srcRect t="15789"/>
          <a:stretch>
            <a:fillRect/>
          </a:stretch>
        </p:blipFill>
        <p:spPr bwMode="auto">
          <a:xfrm>
            <a:off x="714348" y="1142984"/>
            <a:ext cx="3619525" cy="228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0"/>
            <a:ext cx="8001056" cy="5715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Veronika\Desktop\кнопки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230498">
            <a:off x="7998587" y="273333"/>
            <a:ext cx="746676" cy="844736"/>
          </a:xfrm>
          <a:prstGeom prst="rect">
            <a:avLst/>
          </a:prstGeom>
          <a:noFill/>
        </p:spPr>
      </p:pic>
      <p:pic>
        <p:nvPicPr>
          <p:cNvPr id="4" name="Picture 2" descr="C:\Users\Veronika\Desktop\кнопки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059601" flipV="1">
            <a:off x="390792" y="249644"/>
            <a:ext cx="694187" cy="8684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7584" y="873131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Круглый стол  «Детские КОП познавательного направления для детей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3-7 лет» (02.06.2016)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628" y="3643314"/>
            <a:ext cx="32861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Педагогическая гостиная   «Детские  КОП социально-коммуникативного направления для детей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 3-7 лет» (20.09.2016)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2005779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68 участников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6446" y="528638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49 участников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C:\Users\Veronika\Desktop\логотип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5785" y="4939751"/>
            <a:ext cx="2428893" cy="1679064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32302"/>
            <a:ext cx="3275856" cy="21839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352" y="984145"/>
            <a:ext cx="3286148" cy="24125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0"/>
            <a:ext cx="8001056" cy="5715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Veronika\Desktop\кнопки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230498">
            <a:off x="7998587" y="273333"/>
            <a:ext cx="746676" cy="844736"/>
          </a:xfrm>
          <a:prstGeom prst="rect">
            <a:avLst/>
          </a:prstGeom>
          <a:noFill/>
        </p:spPr>
      </p:pic>
      <p:pic>
        <p:nvPicPr>
          <p:cNvPr id="4" name="Picture 2" descr="C:\Users\Veronika\Desktop\кнопки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059601" flipV="1">
            <a:off x="390792" y="249644"/>
            <a:ext cx="694187" cy="8684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14480" y="785794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Участники мероприятий</a:t>
            </a:r>
            <a:endParaRPr lang="ru-RU" sz="2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524000" y="1071546"/>
          <a:ext cx="7048528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4" descr="C:\Users\Veronika\Desktop\логотип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85785" y="4939751"/>
            <a:ext cx="2428893" cy="1679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0"/>
            <a:ext cx="8001056" cy="5715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Veronika\Desktop\кнопки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230498">
            <a:off x="7998587" y="273333"/>
            <a:ext cx="746676" cy="844736"/>
          </a:xfrm>
          <a:prstGeom prst="rect">
            <a:avLst/>
          </a:prstGeom>
          <a:noFill/>
        </p:spPr>
      </p:pic>
      <p:pic>
        <p:nvPicPr>
          <p:cNvPr id="4" name="Picture 2" descr="C:\Users\Veronika\Desktop\кнопки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059601" flipV="1">
            <a:off x="390792" y="249644"/>
            <a:ext cx="694187" cy="8684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86116" y="571501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18.07.2016 – 24.08.2016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571612"/>
            <a:ext cx="7039194" cy="395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643042" y="571480"/>
            <a:ext cx="5715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Сайт дистанционного обучения ФППК ППГГПУ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fppkdo.ru</a:t>
            </a:r>
            <a: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2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C:\Users\Veronika\Desktop\логотип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85785" y="4939751"/>
            <a:ext cx="2428893" cy="1679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0"/>
            <a:ext cx="8001056" cy="5715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Veronika\Desktop\кнопки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230498">
            <a:off x="7998587" y="273333"/>
            <a:ext cx="746676" cy="844736"/>
          </a:xfrm>
          <a:prstGeom prst="rect">
            <a:avLst/>
          </a:prstGeom>
          <a:noFill/>
        </p:spPr>
      </p:pic>
      <p:pic>
        <p:nvPicPr>
          <p:cNvPr id="4" name="Picture 2" descr="C:\Users\Veronika\Desktop\кнопки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059601" flipV="1">
            <a:off x="390792" y="249644"/>
            <a:ext cx="694187" cy="868475"/>
          </a:xfrm>
          <a:prstGeom prst="rect">
            <a:avLst/>
          </a:prstGeom>
          <a:noFill/>
        </p:spPr>
      </p:pic>
      <p:graphicFrame>
        <p:nvGraphicFramePr>
          <p:cNvPr id="15" name="Схема 14"/>
          <p:cNvGraphicFramePr/>
          <p:nvPr/>
        </p:nvGraphicFramePr>
        <p:xfrm>
          <a:off x="214282" y="642918"/>
          <a:ext cx="8643998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4" descr="C:\Users\Veronika\Desktop\логотип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285785" y="4939751"/>
            <a:ext cx="2428893" cy="167906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072198" y="3071810"/>
            <a:ext cx="1285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п.Ряби</a:t>
            </a:r>
          </a:p>
          <a:p>
            <a:pPr algn="ctr"/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нино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1%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0694" y="4572008"/>
            <a:ext cx="114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г.Оса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16,8%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71934" y="5143512"/>
            <a:ext cx="928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г.Чердынь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8,4%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00298" y="457200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500298" y="4643446"/>
            <a:ext cx="10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п.Куеда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3%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0"/>
            <a:ext cx="8001056" cy="5715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Veronika\Desktop\кнопки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230498">
            <a:off x="7998587" y="273333"/>
            <a:ext cx="746676" cy="844736"/>
          </a:xfrm>
          <a:prstGeom prst="rect">
            <a:avLst/>
          </a:prstGeom>
          <a:noFill/>
        </p:spPr>
      </p:pic>
      <p:pic>
        <p:nvPicPr>
          <p:cNvPr id="4" name="Picture 2" descr="C:\Users\Veronika\Desktop\кнопки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059601" flipV="1">
            <a:off x="390792" y="249644"/>
            <a:ext cx="694187" cy="868475"/>
          </a:xfrm>
          <a:prstGeom prst="rect">
            <a:avLst/>
          </a:prstGeom>
          <a:noFill/>
        </p:spPr>
      </p:pic>
      <p:pic>
        <p:nvPicPr>
          <p:cNvPr id="10" name="Picture 4" descr="C:\Users\Veronika\Desktop\логотип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5785" y="4939751"/>
            <a:ext cx="2428893" cy="167906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785794"/>
            <a:ext cx="571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Создание электронного сборника </a:t>
            </a:r>
          </a:p>
          <a:p>
            <a:pPr algn="ctr"/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 КОП для детей 3-4 лет»</a:t>
            </a:r>
            <a:endParaRPr lang="ru-RU" sz="2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Veronika\Desktop\футляр для диск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1285860"/>
            <a:ext cx="5280041" cy="5280041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428860" y="1643050"/>
            <a:ext cx="4643470" cy="44291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Veronika\Pictures\Рисунки на прозрачном фоне\дети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3500438"/>
            <a:ext cx="2202539" cy="192882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000364" y="1928802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Gabriola" pitchFamily="82" charset="0"/>
              </a:rPr>
              <a:t>«КОП  для детей 3-4 лет»</a:t>
            </a:r>
            <a:endParaRPr lang="ru-RU" sz="2800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71802" y="5429264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2017 год 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мирилки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2" y="2500306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Маркеры КОП\Художественно-эстетическое направление\мир насекомых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488" y="2643182"/>
            <a:ext cx="1143008" cy="882426"/>
          </a:xfrm>
          <a:prstGeom prst="rect">
            <a:avLst/>
          </a:prstGeom>
          <a:noFill/>
        </p:spPr>
      </p:pic>
      <p:pic>
        <p:nvPicPr>
          <p:cNvPr id="1030" name="Picture 6" descr="D:\Маркеры КОП\Познане рисунки-маркеры\Геометрические сказки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3504" y="2500306"/>
            <a:ext cx="1120515" cy="1000132"/>
          </a:xfrm>
          <a:prstGeom prst="rect">
            <a:avLst/>
          </a:prstGeom>
          <a:noFill/>
        </p:spPr>
      </p:pic>
      <p:pic>
        <p:nvPicPr>
          <p:cNvPr id="25" name="Рисунок 24" descr="G:\Презентация Microsoft Office PowerPoint (2)\Слайд5.png"/>
          <p:cNvPicPr/>
          <p:nvPr/>
        </p:nvPicPr>
        <p:blipFill>
          <a:blip r:embed="rId10" cstate="print"/>
          <a:srcRect l="5628" t="-2102" r="4329"/>
          <a:stretch>
            <a:fillRect/>
          </a:stretch>
        </p:blipFill>
        <p:spPr bwMode="auto">
          <a:xfrm>
            <a:off x="2714612" y="3643314"/>
            <a:ext cx="78581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70" b="13092"/>
          <a:stretch/>
        </p:blipFill>
        <p:spPr>
          <a:xfrm>
            <a:off x="5572133" y="3857628"/>
            <a:ext cx="1552146" cy="928694"/>
          </a:xfrm>
          <a:prstGeom prst="rect">
            <a:avLst/>
          </a:prstGeom>
        </p:spPr>
      </p:pic>
      <p:pic>
        <p:nvPicPr>
          <p:cNvPr id="7169" name="Picture 1" descr="C:\Users\Veronika\Pictures\Рисунки на прозрачном фоне\мяч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57884" y="3571876"/>
            <a:ext cx="857256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0"/>
            <a:ext cx="8001056" cy="5715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Veronika\Desktop\кнопки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230498">
            <a:off x="7998587" y="273333"/>
            <a:ext cx="746676" cy="844736"/>
          </a:xfrm>
          <a:prstGeom prst="rect">
            <a:avLst/>
          </a:prstGeom>
          <a:noFill/>
        </p:spPr>
      </p:pic>
      <p:pic>
        <p:nvPicPr>
          <p:cNvPr id="4" name="Picture 2" descr="C:\Users\Veronika\Desktop\кнопки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059601" flipV="1">
            <a:off x="390792" y="249644"/>
            <a:ext cx="694187" cy="868475"/>
          </a:xfrm>
          <a:prstGeom prst="rect">
            <a:avLst/>
          </a:prstGeom>
          <a:noFill/>
        </p:spPr>
      </p:pic>
      <p:pic>
        <p:nvPicPr>
          <p:cNvPr id="10" name="Picture 4" descr="C:\Users\Veronika\Desktop\логотип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5785" y="4939751"/>
            <a:ext cx="2428893" cy="167906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785794"/>
            <a:ext cx="571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Проведение ярмарок-презентаций</a:t>
            </a:r>
          </a:p>
          <a:p>
            <a:pPr algn="ctr"/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детских КОП»</a:t>
            </a:r>
            <a:endParaRPr lang="ru-RU" sz="2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" descr="C:\Users\Veronika\Downloads\20170117_1513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2500306"/>
            <a:ext cx="3829932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2" descr="C:\Users\1\Desktop\капл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2643182"/>
            <a:ext cx="3214678" cy="2694362"/>
          </a:xfrm>
          <a:prstGeom prst="rect">
            <a:avLst/>
          </a:prstGeom>
          <a:noFill/>
        </p:spPr>
      </p:pic>
      <p:pic>
        <p:nvPicPr>
          <p:cNvPr id="6145" name="Picture 1" descr="D:\Маркеры КОП\Социально-коммуникативное развитие\Безымянный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3000372"/>
            <a:ext cx="2343146" cy="218557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000100" y="3857628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87%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215206" y="3857628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96%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7" t="11748" r="30725" b="33228"/>
          <a:stretch/>
        </p:blipFill>
        <p:spPr>
          <a:xfrm>
            <a:off x="500034" y="1142984"/>
            <a:ext cx="2368322" cy="169098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42976" y="1714488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96%</a:t>
            </a:r>
            <a:endParaRPr lang="ru-RU" sz="2800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115" y="908720"/>
            <a:ext cx="2063330" cy="201581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00892" y="1643050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96%</a:t>
            </a:r>
            <a:endParaRPr lang="ru-RU" sz="2800" b="1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09" r="343" b="14235"/>
          <a:stretch/>
        </p:blipFill>
        <p:spPr>
          <a:xfrm>
            <a:off x="3143240" y="5000636"/>
            <a:ext cx="3055870" cy="141913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143372" y="5357826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98%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6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5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75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500"/>
                            </p:stCondLst>
                            <p:childTnLst>
                              <p:par>
                                <p:cTn id="48" presetID="55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6" grpId="0"/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71480"/>
            <a:ext cx="8001056" cy="5715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Veronika\Desktop\кнопки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230498">
            <a:off x="7998587" y="273333"/>
            <a:ext cx="746676" cy="844736"/>
          </a:xfrm>
          <a:prstGeom prst="rect">
            <a:avLst/>
          </a:prstGeom>
          <a:noFill/>
        </p:spPr>
      </p:pic>
      <p:pic>
        <p:nvPicPr>
          <p:cNvPr id="4" name="Picture 2" descr="C:\Users\Veronika\Desktop\кнопки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059601" flipV="1">
            <a:off x="390792" y="249644"/>
            <a:ext cx="694187" cy="868475"/>
          </a:xfrm>
          <a:prstGeom prst="rect">
            <a:avLst/>
          </a:prstGeom>
          <a:noFill/>
        </p:spPr>
      </p:pic>
      <p:pic>
        <p:nvPicPr>
          <p:cNvPr id="10" name="Picture 4" descr="C:\Users\Veronika\Desktop\логотип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5785" y="4939751"/>
            <a:ext cx="2428893" cy="167906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85918" y="500042"/>
            <a:ext cx="571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Авторские дидактические</a:t>
            </a:r>
          </a:p>
          <a:p>
            <a:pPr algn="ctr"/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игры и пособия </a:t>
            </a:r>
          </a:p>
        </p:txBody>
      </p:sp>
      <p:pic>
        <p:nvPicPr>
          <p:cNvPr id="5121" name="Picture 1" descr="C:\Users\Veronika\Desktop\Рифмопар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1357298"/>
            <a:ext cx="3238521" cy="2428892"/>
          </a:xfrm>
          <a:prstGeom prst="rect">
            <a:avLst/>
          </a:prstGeom>
          <a:noFill/>
        </p:spPr>
      </p:pic>
      <p:pic>
        <p:nvPicPr>
          <p:cNvPr id="5122" name="Picture 2" descr="C:\Users\Veronika\Desktop\Семейные подарк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1357298"/>
            <a:ext cx="3286148" cy="2464611"/>
          </a:xfrm>
          <a:prstGeom prst="rect">
            <a:avLst/>
          </a:prstGeom>
          <a:noFill/>
        </p:spPr>
      </p:pic>
      <p:pic>
        <p:nvPicPr>
          <p:cNvPr id="5123" name="Picture 3" descr="C:\Users\Veronika\Desktop\Инструмент назови и рифму подбери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3929066"/>
            <a:ext cx="3214710" cy="2411033"/>
          </a:xfrm>
          <a:prstGeom prst="rect">
            <a:avLst/>
          </a:prstGeom>
          <a:noFill/>
        </p:spPr>
      </p:pic>
      <p:pic>
        <p:nvPicPr>
          <p:cNvPr id="5124" name="Picture 4" descr="C:\Users\Veronika\Desktop\Логозоопарк (настольная игра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628" y="3929066"/>
            <a:ext cx="3238523" cy="2428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5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25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323</Words>
  <Application>Microsoft Office PowerPoint</Application>
  <PresentationFormat>Экран (4:3)</PresentationFormat>
  <Paragraphs>99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Gabriola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Veronika</dc:creator>
  <cp:lastModifiedBy>Михаил Мосин</cp:lastModifiedBy>
  <cp:revision>84</cp:revision>
  <dcterms:created xsi:type="dcterms:W3CDTF">2017-01-17T04:31:23Z</dcterms:created>
  <dcterms:modified xsi:type="dcterms:W3CDTF">2017-01-18T03:49:20Z</dcterms:modified>
</cp:coreProperties>
</file>