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34188" cy="99790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17.01.2017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9" y="3068960"/>
            <a:ext cx="7723192" cy="252028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b="1" dirty="0" smtClean="0"/>
              <a:t>Проектная идея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ЦИО </a:t>
            </a:r>
            <a:r>
              <a:rPr lang="ru-RU" b="1" dirty="0" smtClean="0"/>
              <a:t>«Школа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«</a:t>
            </a:r>
            <a:r>
              <a:rPr lang="ru-RU" b="1" dirty="0"/>
              <a:t>Мета — Логос</a:t>
            </a:r>
            <a:r>
              <a:rPr lang="ru-RU" b="1" dirty="0" smtClean="0"/>
              <a:t>»»</a:t>
            </a:r>
            <a:br>
              <a:rPr lang="ru-RU" b="1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600" b="1" i="1" dirty="0"/>
              <a:t>(школа </a:t>
            </a:r>
            <a:r>
              <a:rPr lang="ru-RU" sz="3600" b="1" i="1" dirty="0" err="1"/>
              <a:t>метапредметных</a:t>
            </a:r>
            <a:r>
              <a:rPr lang="ru-RU" sz="3600" b="1" i="1" dirty="0"/>
              <a:t> </a:t>
            </a:r>
            <a:r>
              <a:rPr lang="ru-RU" sz="3600" b="1" i="1" dirty="0" smtClean="0"/>
              <a:t>погружений или</a:t>
            </a:r>
            <a:br>
              <a:rPr lang="ru-RU" sz="3600" b="1" i="1" dirty="0" smtClean="0"/>
            </a:br>
            <a:r>
              <a:rPr lang="ru-RU" sz="3600" b="1" i="1" dirty="0" smtClean="0"/>
              <a:t> обучение с </a:t>
            </a:r>
            <a:r>
              <a:rPr lang="ru-RU" sz="3600" b="1" i="1" dirty="0" smtClean="0"/>
              <a:t>развлечением</a:t>
            </a:r>
            <a:r>
              <a:rPr lang="ru-RU" sz="3600" b="1" i="1" dirty="0" smtClean="0"/>
              <a:t>)</a:t>
            </a:r>
            <a:r>
              <a:rPr lang="ru-RU" sz="3600" i="1" dirty="0"/>
              <a:t/>
            </a:r>
            <a:br>
              <a:rPr lang="ru-RU" sz="3600" i="1" dirty="0"/>
            </a:br>
            <a:endParaRPr lang="ru-RU" sz="36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2264248"/>
          </a:xfrm>
        </p:spPr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023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41892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Цель проекта: </a:t>
            </a:r>
            <a:r>
              <a:rPr lang="ru-RU" dirty="0"/>
              <a:t>развитие личности </a:t>
            </a:r>
            <a:r>
              <a:rPr lang="ru-RU" dirty="0" smtClean="0"/>
              <a:t>подростка </a:t>
            </a:r>
            <a:r>
              <a:rPr lang="ru-RU" dirty="0"/>
              <a:t>средствами </a:t>
            </a:r>
            <a:r>
              <a:rPr lang="ru-RU" dirty="0" smtClean="0"/>
              <a:t>проектно-исследовательских задач</a:t>
            </a:r>
            <a:r>
              <a:rPr lang="ru-RU" dirty="0"/>
              <a:t>, </a:t>
            </a:r>
            <a:r>
              <a:rPr lang="ru-RU" dirty="0" smtClean="0"/>
              <a:t>решаемых </a:t>
            </a:r>
            <a:r>
              <a:rPr lang="ru-RU" dirty="0"/>
              <a:t>в условиях </a:t>
            </a:r>
            <a:r>
              <a:rPr lang="ru-RU" dirty="0" smtClean="0"/>
              <a:t>краткосрочного </a:t>
            </a:r>
            <a:r>
              <a:rPr lang="ru-RU" dirty="0" err="1" smtClean="0"/>
              <a:t>метапредметного</a:t>
            </a:r>
            <a:r>
              <a:rPr lang="ru-RU" dirty="0" smtClean="0"/>
              <a:t> погружения.</a:t>
            </a:r>
            <a:endParaRPr lang="ru-RU" dirty="0"/>
          </a:p>
          <a:p>
            <a:pPr marL="0" indent="0">
              <a:buNone/>
            </a:pP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Задачи </a:t>
            </a:r>
            <a:r>
              <a:rPr lang="ru-RU" b="1" dirty="0"/>
              <a:t>проекта:</a:t>
            </a:r>
            <a:endParaRPr lang="ru-RU" dirty="0"/>
          </a:p>
          <a:p>
            <a:pPr lvl="0"/>
            <a:r>
              <a:rPr lang="ru-RU" dirty="0"/>
              <a:t>организация нового </a:t>
            </a:r>
            <a:r>
              <a:rPr lang="ru-RU" dirty="0" smtClean="0"/>
              <a:t>формата творческой </a:t>
            </a:r>
            <a:r>
              <a:rPr lang="ru-RU" dirty="0"/>
              <a:t>деятельности подростков </a:t>
            </a:r>
            <a:r>
              <a:rPr lang="ru-RU" dirty="0" smtClean="0"/>
              <a:t>9-10 </a:t>
            </a:r>
            <a:r>
              <a:rPr lang="ru-RU" dirty="0" smtClean="0"/>
              <a:t>классов</a:t>
            </a:r>
            <a:r>
              <a:rPr lang="en-US" dirty="0" smtClean="0"/>
              <a:t> (</a:t>
            </a:r>
            <a:r>
              <a:rPr lang="ru-RU" dirty="0" err="1" smtClean="0"/>
              <a:t>эдутейнмент</a:t>
            </a:r>
            <a:r>
              <a:rPr lang="ru-RU" dirty="0" smtClean="0"/>
              <a:t>, </a:t>
            </a:r>
            <a:r>
              <a:rPr lang="ru-RU" dirty="0" err="1" smtClean="0"/>
              <a:t>геймификация</a:t>
            </a:r>
            <a:r>
              <a:rPr lang="ru-RU" dirty="0" smtClean="0"/>
              <a:t>, проектная деятельность в рамках погружения</a:t>
            </a:r>
            <a:r>
              <a:rPr lang="en-US" dirty="0" smtClean="0"/>
              <a:t>)</a:t>
            </a:r>
            <a:r>
              <a:rPr lang="ru-RU" dirty="0" smtClean="0"/>
              <a:t>;</a:t>
            </a: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отработка </a:t>
            </a:r>
            <a:r>
              <a:rPr lang="ru-RU" dirty="0" smtClean="0"/>
              <a:t>технологии</a:t>
            </a:r>
            <a:r>
              <a:rPr lang="ru-RU" dirty="0"/>
              <a:t>, методики и форм реализации </a:t>
            </a:r>
            <a:r>
              <a:rPr lang="ru-RU" dirty="0" err="1"/>
              <a:t>метапредметного</a:t>
            </a:r>
            <a:r>
              <a:rPr lang="ru-RU" dirty="0"/>
              <a:t> </a:t>
            </a:r>
            <a:r>
              <a:rPr lang="ru-RU" dirty="0" smtClean="0"/>
              <a:t>погружения;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формирование команды </a:t>
            </a:r>
            <a:r>
              <a:rPr lang="ru-RU" dirty="0" smtClean="0"/>
              <a:t>учителей </a:t>
            </a:r>
            <a:r>
              <a:rPr lang="ru-RU" dirty="0"/>
              <a:t>и </a:t>
            </a:r>
            <a:r>
              <a:rPr lang="ru-RU" dirty="0" smtClean="0"/>
              <a:t>преподавателей, студентов </a:t>
            </a:r>
            <a:r>
              <a:rPr lang="ru-RU" dirty="0" smtClean="0"/>
              <a:t>ПГГПУ, </a:t>
            </a:r>
            <a:r>
              <a:rPr lang="ru-RU" dirty="0"/>
              <a:t>способных к организации </a:t>
            </a:r>
            <a:r>
              <a:rPr lang="ru-RU" dirty="0" smtClean="0"/>
              <a:t>погружений </a:t>
            </a:r>
            <a:r>
              <a:rPr lang="ru-RU" dirty="0"/>
              <a:t>и трансляции </a:t>
            </a:r>
            <a:r>
              <a:rPr lang="ru-RU" dirty="0" smtClean="0"/>
              <a:t>опыта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30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5085184"/>
            <a:ext cx="8183880" cy="1224136"/>
          </a:xfrm>
        </p:spPr>
        <p:txBody>
          <a:bodyPr>
            <a:normAutofit/>
          </a:bodyPr>
          <a:lstStyle/>
          <a:p>
            <a:r>
              <a:rPr lang="ru-RU" dirty="0" smtClean="0"/>
              <a:t>Что такое </a:t>
            </a:r>
            <a:r>
              <a:rPr lang="ru-RU" dirty="0" err="1" smtClean="0"/>
              <a:t>метапредметное</a:t>
            </a:r>
            <a:r>
              <a:rPr lang="ru-RU" dirty="0" smtClean="0"/>
              <a:t> погружение?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Погружение - яркое </a:t>
            </a:r>
            <a:r>
              <a:rPr lang="ru-RU" dirty="0" smtClean="0"/>
              <a:t>и законченное образовательное событие </a:t>
            </a:r>
            <a:r>
              <a:rPr lang="ru-RU" dirty="0" smtClean="0"/>
              <a:t>(1-2 </a:t>
            </a:r>
            <a:r>
              <a:rPr lang="ru-RU" dirty="0"/>
              <a:t>дня</a:t>
            </a:r>
            <a:r>
              <a:rPr lang="ru-RU" dirty="0" smtClean="0"/>
              <a:t>) с практической полезностью </a:t>
            </a:r>
            <a:r>
              <a:rPr lang="ru-RU" dirty="0"/>
              <a:t>для </a:t>
            </a:r>
            <a:r>
              <a:rPr lang="ru-RU" dirty="0" smtClean="0"/>
              <a:t>всех участников;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Погружение - опыт </a:t>
            </a:r>
            <a:r>
              <a:rPr lang="ru-RU" dirty="0"/>
              <a:t>самоопределения (возможно будущей профессиональной направленности), реальный опыт </a:t>
            </a:r>
            <a:r>
              <a:rPr lang="ru-RU" dirty="0" smtClean="0"/>
              <a:t>способов </a:t>
            </a:r>
            <a:r>
              <a:rPr lang="ru-RU" dirty="0"/>
              <a:t>учебно-исследовательской и проектной </a:t>
            </a:r>
            <a:r>
              <a:rPr lang="ru-RU" dirty="0" smtClean="0"/>
              <a:t>деятельности </a:t>
            </a:r>
            <a:r>
              <a:rPr lang="ru-RU" dirty="0" smtClean="0"/>
              <a:t>подростков в </a:t>
            </a:r>
            <a:r>
              <a:rPr lang="ru-RU" dirty="0" smtClean="0"/>
              <a:t>режиме игры;</a:t>
            </a:r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Погружение - одна сюжетная линия (путешествие</a:t>
            </a:r>
            <a:r>
              <a:rPr lang="ru-RU" dirty="0"/>
              <a:t>, </a:t>
            </a:r>
            <a:r>
              <a:rPr lang="ru-RU" dirty="0" smtClean="0"/>
              <a:t>детектив, </a:t>
            </a:r>
            <a:r>
              <a:rPr lang="ru-RU" dirty="0"/>
              <a:t>мозговой штурм, </a:t>
            </a:r>
            <a:r>
              <a:rPr lang="ru-RU" dirty="0" smtClean="0"/>
              <a:t>лабиринт, </a:t>
            </a:r>
            <a:r>
              <a:rPr lang="ru-RU" dirty="0" err="1" smtClean="0"/>
              <a:t>квиддич</a:t>
            </a:r>
            <a:r>
              <a:rPr lang="ru-RU" dirty="0"/>
              <a:t>, </a:t>
            </a:r>
            <a:r>
              <a:rPr lang="ru-RU" dirty="0" err="1" smtClean="0"/>
              <a:t>квест</a:t>
            </a:r>
            <a:r>
              <a:rPr lang="ru-RU" dirty="0" smtClean="0"/>
              <a:t>, комикс</a:t>
            </a:r>
            <a:r>
              <a:rPr lang="ru-RU" dirty="0" smtClean="0"/>
              <a:t>), на основе которой решаются предметные задачи, </a:t>
            </a:r>
            <a:r>
              <a:rPr lang="ru-RU" dirty="0"/>
              <a:t>«</a:t>
            </a:r>
            <a:r>
              <a:rPr lang="ru-RU" dirty="0" smtClean="0"/>
              <a:t>работающие» </a:t>
            </a:r>
            <a:r>
              <a:rPr lang="ru-RU" dirty="0"/>
              <a:t>на </a:t>
            </a:r>
            <a:r>
              <a:rPr lang="ru-RU" dirty="0" err="1"/>
              <a:t>метапредметное</a:t>
            </a:r>
            <a:r>
              <a:rPr lang="ru-RU" dirty="0"/>
              <a:t> содержание. </a:t>
            </a:r>
          </a:p>
        </p:txBody>
      </p:sp>
    </p:spTree>
    <p:extLst>
      <p:ext uri="{BB962C8B-B14F-4D97-AF65-F5344CB8AC3E}">
        <p14:creationId xmlns:p14="http://schemas.microsoft.com/office/powerpoint/2010/main" val="238869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Пример погружения «Пространство и время»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Пример сценария погружения «Пространство </a:t>
            </a:r>
            <a:r>
              <a:rPr lang="ru-RU" b="1" dirty="0"/>
              <a:t>и время</a:t>
            </a:r>
            <a:r>
              <a:rPr lang="ru-RU" b="1" dirty="0" smtClean="0"/>
              <a:t>»</a:t>
            </a:r>
          </a:p>
          <a:p>
            <a:pPr marL="0" indent="0">
              <a:buNone/>
            </a:pPr>
            <a:endParaRPr lang="ru-RU" b="1" dirty="0" smtClean="0"/>
          </a:p>
          <a:p>
            <a:r>
              <a:rPr lang="ru-RU" dirty="0" smtClean="0"/>
              <a:t>Для любителей </a:t>
            </a:r>
            <a:r>
              <a:rPr lang="ru-RU" dirty="0"/>
              <a:t>математики, физики, химии, </a:t>
            </a:r>
            <a:r>
              <a:rPr lang="ru-RU" dirty="0" smtClean="0"/>
              <a:t>биологии, истории, желающих </a:t>
            </a:r>
            <a:r>
              <a:rPr lang="ru-RU" dirty="0"/>
              <a:t>в теории и на практике </a:t>
            </a:r>
            <a:r>
              <a:rPr lang="ru-RU" dirty="0" smtClean="0"/>
              <a:t>«погрузиться» в </a:t>
            </a:r>
            <a:r>
              <a:rPr lang="ru-RU" dirty="0" smtClean="0"/>
              <a:t>универсальные понятия «Пространство и время»;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r>
              <a:rPr lang="ru-RU" dirty="0" smtClean="0"/>
              <a:t>В режиме игры </a:t>
            </a:r>
            <a:r>
              <a:rPr lang="ru-RU" dirty="0" smtClean="0"/>
              <a:t>подростки </a:t>
            </a:r>
            <a:r>
              <a:rPr lang="ru-RU" dirty="0" smtClean="0"/>
              <a:t>исследуют структуру и свойства пространства и </a:t>
            </a:r>
            <a:r>
              <a:rPr lang="ru-RU" dirty="0" smtClean="0"/>
              <a:t>времени (например:</a:t>
            </a:r>
          </a:p>
          <a:p>
            <a:pPr>
              <a:buFontTx/>
              <a:buChar char="-"/>
            </a:pPr>
            <a:r>
              <a:rPr lang="ru-RU" dirty="0" smtClean="0"/>
              <a:t>и</a:t>
            </a:r>
            <a:r>
              <a:rPr lang="ru-RU" dirty="0" smtClean="0"/>
              <a:t>сследования </a:t>
            </a:r>
            <a:r>
              <a:rPr lang="ru-RU" dirty="0" smtClean="0"/>
              <a:t>времени как физической, исторической, математической </a:t>
            </a:r>
            <a:r>
              <a:rPr lang="ru-RU" dirty="0" smtClean="0"/>
              <a:t>величины; эксперименты </a:t>
            </a:r>
            <a:r>
              <a:rPr lang="ru-RU" dirty="0"/>
              <a:t>по </a:t>
            </a:r>
            <a:r>
              <a:rPr lang="ru-RU" dirty="0" smtClean="0"/>
              <a:t>выявлению </a:t>
            </a:r>
            <a:r>
              <a:rPr lang="ru-RU" dirty="0"/>
              <a:t>и демонстрации свойств </a:t>
            </a:r>
            <a:r>
              <a:rPr lang="ru-RU" dirty="0" smtClean="0"/>
              <a:t>времени, по определению конечности и бесконечности </a:t>
            </a:r>
            <a:r>
              <a:rPr lang="ru-RU" dirty="0" smtClean="0"/>
              <a:t>пространства);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30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Авторы и участники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b="1" dirty="0"/>
              <a:t>Разработчики </a:t>
            </a:r>
            <a:r>
              <a:rPr lang="ru-RU" b="1" dirty="0" smtClean="0"/>
              <a:t>проекта - погружения:</a:t>
            </a:r>
            <a:endParaRPr lang="ru-RU" dirty="0"/>
          </a:p>
          <a:p>
            <a:pPr lvl="0"/>
            <a:r>
              <a:rPr lang="ru-RU" dirty="0" smtClean="0"/>
              <a:t>учителя </a:t>
            </a:r>
            <a:r>
              <a:rPr lang="ru-RU" dirty="0"/>
              <a:t>МАОУ «Лицей №4», преподаватели кафедры философии и общественных наук ПГГПУ, </a:t>
            </a:r>
            <a:r>
              <a:rPr lang="ru-RU" dirty="0" smtClean="0"/>
              <a:t>студенты </a:t>
            </a:r>
            <a:r>
              <a:rPr lang="ru-RU" dirty="0"/>
              <a:t>ПГГПУ.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pPr marL="0" indent="0">
              <a:buNone/>
            </a:pPr>
            <a:r>
              <a:rPr lang="ru-RU" b="1" dirty="0"/>
              <a:t>Участники </a:t>
            </a:r>
            <a:r>
              <a:rPr lang="ru-RU" b="1" dirty="0" smtClean="0"/>
              <a:t>погружений:</a:t>
            </a:r>
            <a:endParaRPr lang="ru-RU" dirty="0"/>
          </a:p>
          <a:p>
            <a:r>
              <a:rPr lang="ru-RU" dirty="0" smtClean="0"/>
              <a:t>подростки 9-10 </a:t>
            </a:r>
            <a:r>
              <a:rPr lang="ru-RU" dirty="0"/>
              <a:t>классов разных ОУ г. </a:t>
            </a:r>
            <a:r>
              <a:rPr lang="ru-RU" dirty="0" smtClean="0"/>
              <a:t>Перми; </a:t>
            </a:r>
            <a:r>
              <a:rPr lang="ru-RU" dirty="0"/>
              <a:t>студенты </a:t>
            </a:r>
            <a:r>
              <a:rPr lang="ru-RU" dirty="0" smtClean="0"/>
              <a:t>ПГГПУ.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ru-RU" b="1" dirty="0"/>
              <a:t>Ресурсы проекта: </a:t>
            </a:r>
            <a:endParaRPr lang="ru-RU" dirty="0"/>
          </a:p>
          <a:p>
            <a:pPr lvl="0"/>
            <a:r>
              <a:rPr lang="ru-RU" dirty="0"/>
              <a:t>командная работа </a:t>
            </a:r>
            <a:r>
              <a:rPr lang="ru-RU" dirty="0" smtClean="0"/>
              <a:t>учителей </a:t>
            </a:r>
            <a:r>
              <a:rPr lang="ru-RU" dirty="0"/>
              <a:t>и </a:t>
            </a:r>
            <a:r>
              <a:rPr lang="ru-RU" dirty="0" smtClean="0"/>
              <a:t>преподавателей ПГГПУ </a:t>
            </a:r>
            <a:r>
              <a:rPr lang="ru-RU" dirty="0"/>
              <a:t>по разработке </a:t>
            </a:r>
            <a:r>
              <a:rPr lang="ru-RU" dirty="0" smtClean="0"/>
              <a:t>сценария </a:t>
            </a:r>
            <a:r>
              <a:rPr lang="ru-RU" dirty="0"/>
              <a:t>погружения и созданию заданий предметного и </a:t>
            </a:r>
            <a:r>
              <a:rPr lang="ru-RU" dirty="0" err="1"/>
              <a:t>метапредметного</a:t>
            </a:r>
            <a:r>
              <a:rPr lang="ru-RU" dirty="0"/>
              <a:t> характера</a:t>
            </a:r>
            <a:r>
              <a:rPr lang="ru-RU" dirty="0" smtClean="0"/>
              <a:t>;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материально-техническая и информационно-дидактическая база </a:t>
            </a:r>
            <a:r>
              <a:rPr lang="ru-RU" dirty="0" smtClean="0"/>
              <a:t>лицея и ПГГПУ </a:t>
            </a:r>
            <a:r>
              <a:rPr lang="ru-RU" dirty="0" smtClean="0"/>
              <a:t>(возможно привлечение ресурсов отдельных кафедр </a:t>
            </a:r>
            <a:r>
              <a:rPr lang="ru-RU" dirty="0"/>
              <a:t>и </a:t>
            </a:r>
            <a:r>
              <a:rPr lang="ru-RU" dirty="0" smtClean="0"/>
              <a:t>лабораторий);</a:t>
            </a:r>
          </a:p>
          <a:p>
            <a:pPr marL="0" lvl="0" indent="0">
              <a:buNone/>
            </a:pPr>
            <a:endParaRPr lang="ru-RU" dirty="0"/>
          </a:p>
          <a:p>
            <a:r>
              <a:rPr lang="ru-RU" dirty="0" smtClean="0"/>
              <a:t>ресурсы </a:t>
            </a:r>
            <a:r>
              <a:rPr lang="ru-RU" dirty="0"/>
              <a:t>выездной </a:t>
            </a:r>
            <a:r>
              <a:rPr lang="ru-RU" dirty="0" smtClean="0"/>
              <a:t>площадки (по согласованию)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0434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Результаты проекта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148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b="1" dirty="0"/>
              <a:t>Результаты </a:t>
            </a:r>
            <a:r>
              <a:rPr lang="ru-RU" b="1" dirty="0" smtClean="0"/>
              <a:t>проекта: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развитие у участников </a:t>
            </a:r>
            <a:r>
              <a:rPr lang="ru-RU" dirty="0" smtClean="0"/>
              <a:t>школы </a:t>
            </a:r>
            <a:r>
              <a:rPr lang="ru-RU" dirty="0" err="1" smtClean="0"/>
              <a:t>метапредметных</a:t>
            </a:r>
            <a:r>
              <a:rPr lang="ru-RU" dirty="0" smtClean="0"/>
              <a:t> </a:t>
            </a:r>
            <a:r>
              <a:rPr lang="ru-RU" dirty="0"/>
              <a:t>результатов </a:t>
            </a:r>
            <a:r>
              <a:rPr lang="ru-RU" dirty="0" smtClean="0"/>
              <a:t>и </a:t>
            </a:r>
            <a:r>
              <a:rPr lang="ru-RU" dirty="0"/>
              <a:t>личностных результатов </a:t>
            </a:r>
            <a:r>
              <a:rPr lang="ru-RU" dirty="0" smtClean="0"/>
              <a:t>(</a:t>
            </a:r>
            <a:r>
              <a:rPr lang="en-US" dirty="0" smtClean="0"/>
              <a:t>soft skills</a:t>
            </a:r>
            <a:r>
              <a:rPr lang="ru-RU" dirty="0" smtClean="0"/>
              <a:t>);</a:t>
            </a: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методическое пособие-руководство для учителей с описанной технологией, методикой и формами реализации </a:t>
            </a:r>
            <a:r>
              <a:rPr lang="ru-RU" dirty="0" err="1"/>
              <a:t>метапредметного</a:t>
            </a:r>
            <a:r>
              <a:rPr lang="ru-RU" dirty="0"/>
              <a:t> </a:t>
            </a:r>
            <a:r>
              <a:rPr lang="ru-RU" dirty="0" smtClean="0"/>
              <a:t>погружения;</a:t>
            </a:r>
          </a:p>
          <a:p>
            <a:pPr marL="0" lvl="0" indent="0">
              <a:buNone/>
            </a:pPr>
            <a:endParaRPr lang="ru-RU" dirty="0"/>
          </a:p>
          <a:p>
            <a:pPr lvl="0"/>
            <a:r>
              <a:rPr lang="ru-RU" dirty="0"/>
              <a:t>электронное пособие </a:t>
            </a:r>
            <a:r>
              <a:rPr lang="ru-RU" dirty="0" err="1" smtClean="0"/>
              <a:t>межпредметных</a:t>
            </a:r>
            <a:r>
              <a:rPr lang="ru-RU" dirty="0" smtClean="0"/>
              <a:t> </a:t>
            </a:r>
            <a:r>
              <a:rPr lang="ru-RU" dirty="0"/>
              <a:t>погружений в формате «Справочника универсалий» </a:t>
            </a:r>
            <a:r>
              <a:rPr lang="ru-RU" dirty="0" smtClean="0"/>
              <a:t>(универсалии -  понятия </a:t>
            </a:r>
            <a:r>
              <a:rPr lang="ru-RU" dirty="0" err="1" smtClean="0"/>
              <a:t>внепредметного</a:t>
            </a:r>
            <a:r>
              <a:rPr lang="ru-RU" dirty="0" smtClean="0"/>
              <a:t> характера, </a:t>
            </a:r>
            <a:r>
              <a:rPr lang="ru-RU" dirty="0"/>
              <a:t>например, «Слово», «Число», «Время», «Пространство», «Закон» и т.п.) и в формате сборника </a:t>
            </a:r>
            <a:r>
              <a:rPr lang="ru-RU" dirty="0" err="1"/>
              <a:t>метапредметных</a:t>
            </a:r>
            <a:r>
              <a:rPr lang="ru-RU" dirty="0"/>
              <a:t> </a:t>
            </a:r>
            <a:r>
              <a:rPr lang="ru-RU" dirty="0" smtClean="0"/>
              <a:t>заданий для учащихся.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09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104</TotalTime>
  <Words>335</Words>
  <Application>Microsoft Office PowerPoint</Application>
  <PresentationFormat>Экран (4:3)</PresentationFormat>
  <Paragraphs>43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      Проектная идея ЦИО «Школа  «Мета — Логос»»  (школа метапредметных погружений или  обучение с развлечением) </vt:lpstr>
      <vt:lpstr>Презентация PowerPoint</vt:lpstr>
      <vt:lpstr>Что такое метапредметное погружение?</vt:lpstr>
      <vt:lpstr>Пример погружения «Пространство и время»</vt:lpstr>
      <vt:lpstr>Авторы и участники</vt:lpstr>
      <vt:lpstr>Результаты проекта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Владелец</cp:lastModifiedBy>
  <cp:revision>10</cp:revision>
  <cp:lastPrinted>2017-01-17T04:48:43Z</cp:lastPrinted>
  <dcterms:modified xsi:type="dcterms:W3CDTF">2017-01-17T04:50:18Z</dcterms:modified>
</cp:coreProperties>
</file>