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6" r:id="rId2"/>
    <p:sldId id="306" r:id="rId3"/>
    <p:sldId id="308" r:id="rId4"/>
    <p:sldId id="318" r:id="rId5"/>
    <p:sldId id="312" r:id="rId6"/>
    <p:sldId id="319" r:id="rId7"/>
    <p:sldId id="309" r:id="rId8"/>
    <p:sldId id="301" r:id="rId9"/>
    <p:sldId id="300" r:id="rId10"/>
    <p:sldId id="313" r:id="rId11"/>
    <p:sldId id="314" r:id="rId12"/>
    <p:sldId id="315" r:id="rId13"/>
    <p:sldId id="316" r:id="rId14"/>
    <p:sldId id="317" r:id="rId15"/>
    <p:sldId id="310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EA4"/>
    <a:srgbClr val="FF0000"/>
    <a:srgbClr val="FFCE34"/>
    <a:srgbClr val="425A6C"/>
    <a:srgbClr val="F15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>
        <p:scale>
          <a:sx n="50" d="100"/>
          <a:sy n="50" d="100"/>
        </p:scale>
        <p:origin x="-1253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7255-88C8-447A-AD9E-8DF8220AB363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EED5D-3653-4D27-8AE3-53724FDCB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07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81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0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65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33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40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8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2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48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32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A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895B-13F6-4137-85FE-F19410E6182A}" type="datetimeFigureOut">
              <a:rPr lang="ru-RU" smtClean="0"/>
              <a:t>16.01.2017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092FB-B289-4042-A002-976659B1AD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4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школа дизайна\презентация гаджиевой\Презентация_точка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" y="28209"/>
            <a:ext cx="9143999" cy="6857999"/>
          </a:xfrm>
          <a:prstGeom prst="rect">
            <a:avLst/>
          </a:prstGeom>
          <a:solidFill>
            <a:srgbClr val="FF0000"/>
          </a:solidFill>
          <a:extLst/>
        </p:spPr>
      </p:pic>
    </p:spTree>
    <p:extLst>
      <p:ext uri="{BB962C8B-B14F-4D97-AF65-F5344CB8AC3E}">
        <p14:creationId xmlns:p14="http://schemas.microsoft.com/office/powerpoint/2010/main" val="40975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Инновационный потенциал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Условия для развития инновационного мышления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Новые подходы к преподаванию образовательного предмета Технологии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49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Транслируемость  проекта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Семинары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Конференции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Дни открытых дверей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истанционное обучение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Стажировки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Публикации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2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Наличие сетевого взаимодействия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Федеральный уровень (Якутия, Крым, Калининград, Ижевск) </a:t>
            </a:r>
            <a:r>
              <a:rPr lang="en-US" dirty="0" smtClean="0">
                <a:solidFill>
                  <a:schemeClr val="bg1"/>
                </a:solidFill>
              </a:rPr>
              <a:t>engineering.shkolatochka.ru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Региональный уровень (Верещагино, Соликамск)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Школы </a:t>
            </a:r>
            <a:r>
              <a:rPr lang="ru-RU" dirty="0" smtClean="0">
                <a:solidFill>
                  <a:schemeClr val="bg1"/>
                </a:solidFill>
              </a:rPr>
              <a:t>Центров </a:t>
            </a:r>
            <a:r>
              <a:rPr lang="ru-RU" dirty="0">
                <a:solidFill>
                  <a:schemeClr val="bg1"/>
                </a:solidFill>
              </a:rPr>
              <a:t>инновационного опыта ПГГПУ</a:t>
            </a:r>
          </a:p>
        </p:txBody>
      </p:sp>
    </p:spTree>
    <p:extLst>
      <p:ext uri="{BB962C8B-B14F-4D97-AF65-F5344CB8AC3E}">
        <p14:creationId xmlns:p14="http://schemas.microsoft.com/office/powerpoint/2010/main" val="181959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Перспективность проекта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Использование дистанционной платформы для обмена опытом, создание методической сети инновационных образовательных учреждений Пермского края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Создание банка программ по предметам, связанных с реализацией Модуля инжиниринга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Создание банка инжиниринг-задач по предметам естественно-математического цикла (математика, физика, информатика)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9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Результативность проекта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Качественное изменение образовательной программы дизайнерской направленности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Расширение возможностей образовательного потенциала для обучающихся и педагогов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Создание </a:t>
            </a:r>
            <a:r>
              <a:rPr lang="ru-RU" dirty="0">
                <a:solidFill>
                  <a:schemeClr val="bg1"/>
                </a:solidFill>
              </a:rPr>
              <a:t>методической сети инновационных образовательных учреждений Пермского края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85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УНИВЕРСИТЕТСКИЙ ОКРУГ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ИННОВАЦИОННЫХ ОБРАЗОВАТЕЛЬНЫХ УЧРЕЖДЕНИЙ ПЕРМСКОГО КРАЯ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Центр инновационного опыта </a:t>
            </a:r>
          </a:p>
        </p:txBody>
      </p:sp>
    </p:spTree>
    <p:extLst>
      <p:ext uri="{BB962C8B-B14F-4D97-AF65-F5344CB8AC3E}">
        <p14:creationId xmlns:p14="http://schemas.microsoft.com/office/powerpoint/2010/main" val="249306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Дизайнерское направление образования как средство развития визуально-пространственного мышления учащихся, формирования их готовности к профессиональному самоопределению и повышения конкурентоспособности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8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Формирование дивергентного мышления младшего школьника в образовательном процессе через интеграцию урочной и внеурочной </a:t>
            </a:r>
            <a:r>
              <a:rPr lang="ru-RU" sz="3200" dirty="0" smtClean="0">
                <a:solidFill>
                  <a:schemeClr val="bg1"/>
                </a:solidFill>
              </a:rPr>
              <a:t>деятельности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Выполнена корректировка </a:t>
            </a:r>
            <a:r>
              <a:rPr lang="ru-RU" dirty="0" smtClean="0">
                <a:solidFill>
                  <a:schemeClr val="bg1"/>
                </a:solidFill>
              </a:rPr>
              <a:t>в  образовательной программе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начальной </a:t>
            </a:r>
            <a:r>
              <a:rPr lang="ru-RU" dirty="0" smtClean="0">
                <a:solidFill>
                  <a:schemeClr val="bg1"/>
                </a:solidFill>
              </a:rPr>
              <a:t>школы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Разработана рабочая программа по математике  с 1-4 </a:t>
            </a:r>
            <a:r>
              <a:rPr lang="ru-RU" dirty="0" err="1" smtClean="0">
                <a:solidFill>
                  <a:schemeClr val="bg1"/>
                </a:solidFill>
              </a:rPr>
              <a:t>кл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Участие в к</a:t>
            </a:r>
            <a:r>
              <a:rPr lang="ru-RU" dirty="0" smtClean="0">
                <a:solidFill>
                  <a:schemeClr val="bg1"/>
                </a:solidFill>
              </a:rPr>
              <a:t>онкурсе </a:t>
            </a:r>
            <a:r>
              <a:rPr lang="ru-RU" dirty="0">
                <a:solidFill>
                  <a:schemeClr val="bg1"/>
                </a:solidFill>
              </a:rPr>
              <a:t>исследовательских проектов, реализуемых педагогами Центров инновационного опыта ПГГПУ в 2016 году», </a:t>
            </a:r>
            <a:r>
              <a:rPr lang="ru-RU" dirty="0" smtClean="0">
                <a:solidFill>
                  <a:schemeClr val="bg1"/>
                </a:solidFill>
              </a:rPr>
              <a:t> тема </a:t>
            </a:r>
            <a:r>
              <a:rPr lang="ru-RU" dirty="0">
                <a:solidFill>
                  <a:schemeClr val="bg1"/>
                </a:solidFill>
              </a:rPr>
              <a:t>«Развитие дивергентного мышления у учащихся начальной школы на уроках </a:t>
            </a:r>
            <a:r>
              <a:rPr lang="ru-RU" dirty="0" smtClean="0">
                <a:solidFill>
                  <a:schemeClr val="bg1"/>
                </a:solidFill>
              </a:rPr>
              <a:t>математики»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Всероссийский конкурс «Путь к успеху»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Семинар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Открытые уроки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Модуль инжиниринга в образовательной программе основной школы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4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Трансляция </a:t>
            </a:r>
            <a:r>
              <a:rPr lang="ru-RU" dirty="0">
                <a:solidFill>
                  <a:schemeClr val="bg1"/>
                </a:solidFill>
              </a:rPr>
              <a:t>образовательной технологии </a:t>
            </a:r>
            <a:r>
              <a:rPr lang="ru-RU" dirty="0" smtClean="0">
                <a:solidFill>
                  <a:schemeClr val="bg1"/>
                </a:solidFill>
              </a:rPr>
              <a:t>Модуль инжиниринга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образовательное пространство </a:t>
            </a:r>
            <a:r>
              <a:rPr lang="ru-RU" dirty="0">
                <a:solidFill>
                  <a:schemeClr val="bg1"/>
                </a:solidFill>
              </a:rPr>
              <a:t>Пермского края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8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Обобщение опыта в рамках инновационной площадки МАОУ «Школа дизайна Точка» </a:t>
            </a:r>
          </a:p>
          <a:p>
            <a:pPr marL="0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Дистанционное сопровождение школ </a:t>
            </a:r>
            <a:r>
              <a:rPr lang="ru-RU" dirty="0" err="1" smtClean="0">
                <a:solidFill>
                  <a:schemeClr val="bg1"/>
                </a:solidFill>
              </a:rPr>
              <a:t>г.Перми</a:t>
            </a:r>
            <a:r>
              <a:rPr lang="ru-RU" dirty="0" smtClean="0">
                <a:solidFill>
                  <a:schemeClr val="bg1"/>
                </a:solidFill>
              </a:rPr>
              <a:t> и Пермского края, заинтересованных во  внедрении Модуля инжиниринга в образовательную программу школы </a:t>
            </a:r>
          </a:p>
          <a:p>
            <a:pPr marL="0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9302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Модуль инжиниринга – модуль в рамках образовательной программы основной школы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Технология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инжиниринг-пробы</a:t>
            </a:r>
          </a:p>
          <a:p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нжиниринг-курсы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инжиниринг-проекты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Предметы естественно-математического  цикла</a:t>
            </a:r>
          </a:p>
          <a:p>
            <a:r>
              <a:rPr lang="ru-RU" dirty="0">
                <a:solidFill>
                  <a:schemeClr val="bg1"/>
                </a:solidFill>
              </a:rPr>
              <a:t>и</a:t>
            </a:r>
            <a:r>
              <a:rPr lang="ru-RU" dirty="0" smtClean="0">
                <a:solidFill>
                  <a:schemeClr val="bg1"/>
                </a:solidFill>
              </a:rPr>
              <a:t>нжиниринг-задачи</a:t>
            </a:r>
          </a:p>
          <a:p>
            <a:endParaRPr lang="ru-RU" dirty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9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274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Формирование дивергентного мышления младшего школьника в образовательном процессе через интеграцию урочной и внеурочной деятельности </vt:lpstr>
      <vt:lpstr>Презентация PowerPoint</vt:lpstr>
      <vt:lpstr>Презентация PowerPoint</vt:lpstr>
      <vt:lpstr>Цель</vt:lpstr>
      <vt:lpstr>Задачи</vt:lpstr>
      <vt:lpstr>Модуль инжиниринга – модуль в рамках образовательной программы основной школы</vt:lpstr>
      <vt:lpstr>Инновационный потенциал</vt:lpstr>
      <vt:lpstr>Транслируемость  проекта </vt:lpstr>
      <vt:lpstr>Наличие сетевого взаимодействия </vt:lpstr>
      <vt:lpstr>Перспективность проекта </vt:lpstr>
      <vt:lpstr>Результативность проекта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Учитель</cp:lastModifiedBy>
  <cp:revision>110</cp:revision>
  <dcterms:created xsi:type="dcterms:W3CDTF">2014-02-11T06:31:33Z</dcterms:created>
  <dcterms:modified xsi:type="dcterms:W3CDTF">2017-01-16T15:29:51Z</dcterms:modified>
</cp:coreProperties>
</file>