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4D485B"/>
    <a:srgbClr val="DEDE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661" autoAdjust="0"/>
    <p:restoredTop sz="97000" autoAdjust="0"/>
  </p:normalViewPr>
  <p:slideViewPr>
    <p:cSldViewPr>
      <p:cViewPr>
        <p:scale>
          <a:sx n="75" d="100"/>
          <a:sy n="75" d="100"/>
        </p:scale>
        <p:origin x="-1290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414" y="-90"/>
      </p:cViewPr>
      <p:guideLst>
        <p:guide orient="horz" pos="3133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7D2A2-CF5F-4E2F-A2C7-75108D42F18C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F0915-2E87-4BCC-9E57-DAF740CD5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PR\Bb\Файлы в Векторе\Презентации\ПРЕЗЕНТАЦИЯ веселая5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1"/>
            <a:ext cx="9180512" cy="6865215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467544" y="2141984"/>
            <a:ext cx="8208912" cy="157504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2" name="Дата 2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 smtClean="0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3"/>
            <a:ext cx="8208912" cy="1152128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9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6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16836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7"/>
            <a:ext cx="8280920" cy="1070992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6" y="1916833"/>
            <a:ext cx="4040188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564905"/>
            <a:ext cx="4040188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15" y="1916833"/>
            <a:ext cx="4041775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564905"/>
            <a:ext cx="4041775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5"/>
            <a:ext cx="7920880" cy="946027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1844825"/>
            <a:ext cx="5111751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916836"/>
            <a:ext cx="3008313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 flipV="1">
            <a:off x="0" y="908721"/>
            <a:ext cx="9144000" cy="1008112"/>
          </a:xfrm>
          <a:prstGeom prst="rect">
            <a:avLst/>
          </a:prstGeom>
          <a:noFill/>
        </p:spPr>
      </p:pic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052738"/>
            <a:ext cx="5486400" cy="36748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916832"/>
            <a:ext cx="9144000" cy="49411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16836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DE7C0-4C83-4F55-B80D-765FCA0C860E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2051" name="Picture 3" descr="D:\PR\Bb\Файлы в Векторе\Презентации\ПРЕЗЕНТАЦИЯ веселая6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5835" y="0"/>
            <a:ext cx="9159835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000240"/>
            <a:ext cx="9144000" cy="4357718"/>
          </a:xfrm>
        </p:spPr>
        <p:txBody>
          <a:bodyPr>
            <a:normAutofit/>
          </a:bodyPr>
          <a:lstStyle/>
          <a:p>
            <a:r>
              <a:rPr lang="ru-RU" sz="6000" b="1" smtClean="0"/>
              <a:t>«</a:t>
            </a:r>
            <a:r>
              <a:rPr lang="ru-RU" sz="6000" b="1" dirty="0" smtClean="0"/>
              <a:t>Дошкольный факультет в моей жизни»</a:t>
            </a:r>
            <a:endParaRPr lang="ru-RU" sz="6000" b="1" dirty="0"/>
          </a:p>
        </p:txBody>
      </p:sp>
      <p:sp>
        <p:nvSpPr>
          <p:cNvPr id="7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428860" y="428604"/>
            <a:ext cx="6400800" cy="1214446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70 лет - кафедре дошкольной педагогики и психологии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1063</TotalTime>
  <Words>16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«Дошкольный факультет в моей жизни»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baranova_ep</cp:lastModifiedBy>
  <cp:revision>125</cp:revision>
  <dcterms:created xsi:type="dcterms:W3CDTF">2013-10-16T06:54:36Z</dcterms:created>
  <dcterms:modified xsi:type="dcterms:W3CDTF">2017-05-23T09:29:44Z</dcterms:modified>
</cp:coreProperties>
</file>