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9A205-2A48-43E6-9F1F-EC7DECC15F1F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B863-946A-49DC-9D20-8A0FAA19A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584176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треугольнике АВС на стороне ВС выбрана точка К так, что СК:ВК=1:2. Точка Е середина стороны АВ. Отрезки СЕ и АК пересекаются в точке Р.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треугольники ВРС и АРС имеют равные площади.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площадь треугольника АВР, если площадь треугольника АВС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равна 120.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19872" y="2276872"/>
            <a:ext cx="554461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середина отрезка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АВ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– медиана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АВС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ВЕС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середина отрезка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медиана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АВР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ВРЕ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АРЕ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FontTx/>
              <a:buAutoNum type="arabicPeriod"/>
            </a:pPr>
            <a:endParaRPr lang="ru-RU" sz="1200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>
              <a:buAutoNum type="arabicPeriod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АЕР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APC)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ЕР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BPC)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ВЕС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ВРЕ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АРЕ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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APC)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P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 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251520" y="1988840"/>
            <a:ext cx="3024336" cy="2826896"/>
            <a:chOff x="1043608" y="3419708"/>
            <a:chExt cx="3024336" cy="2826896"/>
          </a:xfrm>
        </p:grpSpPr>
        <p:sp>
          <p:nvSpPr>
            <p:cNvPr id="8" name="TextBox 7"/>
            <p:cNvSpPr txBox="1"/>
            <p:nvPr/>
          </p:nvSpPr>
          <p:spPr>
            <a:xfrm>
              <a:off x="3635896" y="58052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43608" y="58772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59832" y="34197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07704" y="45811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27784" y="536392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339752" y="4077072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47664" y="5013176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19872" y="486916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47864" y="4293096"/>
              <a:ext cx="432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2x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63888" y="5301208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>
              <a:off x="1331640" y="3717032"/>
              <a:ext cx="2304256" cy="2282552"/>
            </a:xfrm>
            <a:prstGeom prst="triangle">
              <a:avLst>
                <a:gd name="adj" fmla="val 78149"/>
              </a:avLst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30" idx="1"/>
            </p:cNvCxnSpPr>
            <p:nvPr/>
          </p:nvCxnSpPr>
          <p:spPr>
            <a:xfrm>
              <a:off x="2232017" y="4858308"/>
              <a:ext cx="1386716" cy="112565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1331640" y="5085184"/>
              <a:ext cx="2088232" cy="910751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endCxn id="12" idx="0"/>
            </p:cNvCxnSpPr>
            <p:nvPr/>
          </p:nvCxnSpPr>
          <p:spPr>
            <a:xfrm flipH="1">
              <a:off x="2807804" y="3717032"/>
              <a:ext cx="324036" cy="164689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1763688" y="5301208"/>
              <a:ext cx="72008" cy="216024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555776" y="4293096"/>
              <a:ext cx="72008" cy="216024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584176"/>
          </a:xfrm>
        </p:spPr>
        <p:txBody>
          <a:bodyPr>
            <a:noAutofit/>
          </a:bodyPr>
          <a:lstStyle/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треугольнике АВС на стороне ВС выбрана точка К так, что СК:ВК=1:2. Точка Е середина стороны АВ. Отрезки СЕ и АК пересекаются в точке Р.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Докажите, что треугольники ВРС и АРС имеют равные площади.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Найдите площадь треугольника АВР, если площадь треугольника АВС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равна 120.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19872" y="2276872"/>
            <a:ext cx="554461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Доказательство: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середина отрезка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АВ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– медиана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АВС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ВЕС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середина отрезка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 – медиана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АВР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ВРЕ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АРЕ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marL="342900" indent="-342900">
              <a:buFontTx/>
              <a:buAutoNum type="arabicPeriod"/>
            </a:pPr>
            <a:endParaRPr lang="ru-RU" sz="1200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>
              <a:buAutoNum type="arabicPeriod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АЕР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APC)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ЕР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BPC)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C)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ВЕС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ВРЕ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АРЕ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, 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APC)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P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en-US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 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251520" y="1988840"/>
            <a:ext cx="3024336" cy="2826896"/>
            <a:chOff x="1043608" y="3419708"/>
            <a:chExt cx="3024336" cy="2826896"/>
          </a:xfrm>
        </p:grpSpPr>
        <p:sp>
          <p:nvSpPr>
            <p:cNvPr id="8" name="TextBox 7"/>
            <p:cNvSpPr txBox="1"/>
            <p:nvPr/>
          </p:nvSpPr>
          <p:spPr>
            <a:xfrm>
              <a:off x="3635896" y="580526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43608" y="58772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59832" y="34197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07704" y="45811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27784" y="536392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339752" y="4077072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47664" y="5013176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19872" y="486916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47864" y="4293096"/>
              <a:ext cx="432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2x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563888" y="5301208"/>
              <a:ext cx="288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>
              <a:off x="1331640" y="3717032"/>
              <a:ext cx="2304256" cy="2282552"/>
            </a:xfrm>
            <a:prstGeom prst="triangle">
              <a:avLst>
                <a:gd name="adj" fmla="val 78149"/>
              </a:avLst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30" idx="1"/>
            </p:cNvCxnSpPr>
            <p:nvPr/>
          </p:nvCxnSpPr>
          <p:spPr>
            <a:xfrm>
              <a:off x="2232017" y="4858308"/>
              <a:ext cx="1386716" cy="1125656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1331640" y="5085184"/>
              <a:ext cx="2088232" cy="910751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endCxn id="12" idx="0"/>
            </p:cNvCxnSpPr>
            <p:nvPr/>
          </p:nvCxnSpPr>
          <p:spPr>
            <a:xfrm flipH="1">
              <a:off x="2807804" y="3717032"/>
              <a:ext cx="324036" cy="1646892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1763688" y="5301208"/>
              <a:ext cx="72008" cy="216024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555776" y="4293096"/>
              <a:ext cx="72008" cy="216024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419872" y="4509120"/>
            <a:ext cx="5472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 C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РК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тогда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BPK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2S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т.к.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СК:ВК=1:2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APC)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 В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P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APC)=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3S.  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АСК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=4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S </a:t>
            </a:r>
          </a:p>
          <a:p>
            <a:pPr marL="342900" indent="-342900"/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 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ABK)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8S  S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( ABC)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= 12S.</a:t>
            </a:r>
          </a:p>
          <a:p>
            <a:pPr marL="342900" indent="-342900"/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3.   12S = 120 S = 10 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АВР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= 8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/>
              </a:rPr>
              <a:t>S – 2S = 6S = 60.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381</Words>
  <Application>Microsoft Office PowerPoint</Application>
  <PresentationFormat>Экран (4:3)</PresentationFormat>
  <Paragraphs>40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 В треугольнике АВС на стороне ВС выбрана точка К так, что СК:ВК=1:2. Точка Е середина стороны АВ. Отрезки СЕ и АК пересекаются в точке Р.  а) Докажите, что треугольники ВРС и АРС имеют равные площади.  б) Найдите площадь треугольника АВР, если площадь треугольника АВС  равна 120.  </vt:lpstr>
      <vt:lpstr>  В треугольнике АВС на стороне ВС выбрана точка К так, что СК:ВК=1:2. Точка Е середина стороны АВ. Отрезки СЕ и АК пересекаются в точке Р.  а) Докажите, что треугольники ВРС и АРС имеют равные площади.  б) Найдите площадь треугольника АВР, если площадь треугольника АВС  равна 120.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</dc:creator>
  <cp:lastModifiedBy>serg</cp:lastModifiedBy>
  <cp:revision>48</cp:revision>
  <dcterms:created xsi:type="dcterms:W3CDTF">2015-01-10T08:13:56Z</dcterms:created>
  <dcterms:modified xsi:type="dcterms:W3CDTF">2017-11-17T12:26:36Z</dcterms:modified>
</cp:coreProperties>
</file>