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3C18"/>
    <a:srgbClr val="181E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wmf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F2053-FC23-4FFA-BCB0-70F29B46E7CD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6C3A-ECEE-4668-B744-751C0BC6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erg\Documents\Doc26.docx" TargetMode="External"/><Relationship Id="rId7" Type="http://schemas.openxmlformats.org/officeDocument/2006/relationships/oleObject" Target="file:///J:\&#1076;&#1086;%20&#1089;&#1077;&#1085;&#1090;&#1103;&#1073;&#1088;&#1103;%202015\17%20&#1072;&#1087;&#1088;&#1077;&#1083;&#1103;\&#1069;&#1082;&#1074;&#1072;&#1090;&#1086;&#1088;%20&#8211;%20&#1089;&#1072;&#1084;&#1072;&#1103;%20&#1073;&#1086;&#1083;&#1100;&#1096;&#1072;&#1103;%20&#1086;&#1082;&#1088;&#1091;&#1078;&#1085;&#1086;&#1089;&#1090;&#1100;%20&#1047;&#1077;&#1084;&#1083;&#1080;1.ppt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file:///J:\&#1076;&#1086;%20&#1089;&#1077;&#1085;&#1090;&#1103;&#1073;&#1088;&#1103;%202015\17%20&#1072;&#1087;&#1088;&#1077;&#1083;&#1103;\&#1086;&#1087;&#1086;&#1088;&#1085;&#1099;&#1077;%20&#1079;&#1072;&#1076;&#1072;&#1095;&#1080;.ppt" TargetMode="External"/><Relationship Id="rId5" Type="http://schemas.openxmlformats.org/officeDocument/2006/relationships/oleObject" Target="../embeddings/____________Microsoft_Office_PowerPoint_97-20031.ppt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62F13"/>
                </a:solidFill>
                <a:latin typeface="Times New Roman" pitchFamily="18" charset="0"/>
                <a:cs typeface="Times New Roman" pitchFamily="18" charset="0"/>
              </a:rPr>
              <a:t>Опорные задачи по теме «Окружность»</a:t>
            </a:r>
            <a:endParaRPr lang="ru-RU" b="1" dirty="0">
              <a:solidFill>
                <a:srgbClr val="262F1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25152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892480" y="0"/>
            <a:ext cx="25152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699792" y="2780928"/>
            <a:ext cx="1080120" cy="1008112"/>
          </a:xfrm>
          <a:prstGeom prst="ellipse">
            <a:avLst/>
          </a:prstGeom>
          <a:solidFill>
            <a:schemeClr val="accent3">
              <a:lumMod val="75000"/>
              <a:alpha val="26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3" action="ppaction://hlinkfile"/>
          </p:cNvPr>
          <p:cNvSpPr/>
          <p:nvPr/>
        </p:nvSpPr>
        <p:spPr>
          <a:xfrm>
            <a:off x="1187624" y="2060848"/>
            <a:ext cx="1080120" cy="1008112"/>
          </a:xfrm>
          <a:prstGeom prst="ellipse">
            <a:avLst/>
          </a:prstGeom>
          <a:solidFill>
            <a:schemeClr val="accent3">
              <a:lumMod val="75000"/>
              <a:alpha val="26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олнце 14"/>
          <p:cNvSpPr/>
          <p:nvPr/>
        </p:nvSpPr>
        <p:spPr>
          <a:xfrm>
            <a:off x="0" y="620688"/>
            <a:ext cx="432048" cy="216024"/>
          </a:xfrm>
          <a:prstGeom prst="sun">
            <a:avLst/>
          </a:prstGeom>
          <a:solidFill>
            <a:srgbClr val="FFC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8676456" y="6453336"/>
            <a:ext cx="432048" cy="216024"/>
          </a:xfrm>
          <a:prstGeom prst="sun">
            <a:avLst/>
          </a:prstGeom>
          <a:solidFill>
            <a:srgbClr val="FFC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339752" y="26064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МАОУ «Гимназия №1»</a:t>
            </a:r>
            <a:endParaRPr lang="ru-RU" b="1" dirty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9872" y="638132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491880" y="6165304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Г. Пермь, март 2015</a:t>
            </a:r>
            <a:endParaRPr lang="ru-RU" sz="1600" b="1" dirty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1273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26" name="Объект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55576" y="332656"/>
          <a:ext cx="1728000" cy="1295850"/>
        </p:xfrm>
        <a:graphic>
          <a:graphicData uri="http://schemas.openxmlformats.org/presentationml/2006/ole">
            <p:oleObj spid="_x0000_s11276" name="Презентация" r:id="rId5" imgW="3703415" imgH="2776627" progId="PowerPoint.Show.8">
              <p:embed/>
            </p:oleObj>
          </a:graphicData>
        </a:graphic>
      </p:graphicFrame>
      <p:graphicFrame>
        <p:nvGraphicFramePr>
          <p:cNvPr id="27" name="Объект 2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29172" y="4653136"/>
          <a:ext cx="1726604" cy="1294804"/>
        </p:xfrm>
        <a:graphic>
          <a:graphicData uri="http://schemas.openxmlformats.org/presentationml/2006/ole">
            <p:oleObj spid="_x0000_s11277" name="Презентация" r:id="rId6" imgW="4570416" imgH="3427533" progId="PowerPoint.Show.8">
              <p:link updateAutomatic="1"/>
            </p:oleObj>
          </a:graphicData>
        </a:graphic>
      </p:graphicFrame>
      <p:graphicFrame>
        <p:nvGraphicFramePr>
          <p:cNvPr id="29" name="Объект 2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876256" y="404664"/>
          <a:ext cx="1767022" cy="1325114"/>
        </p:xfrm>
        <a:graphic>
          <a:graphicData uri="http://schemas.openxmlformats.org/presentationml/2006/ole">
            <p:oleObj spid="_x0000_s11282" name="Презентация" r:id="rId7" imgW="4570416" imgH="3427533" progId="PowerPoint.Show.8">
              <p:link updateAutomatic="1"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724128" y="501317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математики: Медведева Л.П.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25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8" baseType="variant">
      <vt:variant>
        <vt:lpstr>Тема</vt:lpstr>
      </vt:variant>
      <vt:variant>
        <vt:i4>1</vt:i4>
      </vt:variant>
      <vt:variant>
        <vt:lpstr>Связи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Тема Office</vt:lpstr>
      <vt:lpstr>J:\до сентября 2015\17 апреля\опорные задачи.ppt</vt:lpstr>
      <vt:lpstr>J:\до сентября 2015\17 апреля\Экватор – самая большая окружность Земли1.ppt</vt:lpstr>
      <vt:lpstr>Формула</vt:lpstr>
      <vt:lpstr>Презентация Microsoft Office PowerPoint 97-2003</vt:lpstr>
      <vt:lpstr>Опорные задачи по теме «Окружность»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student</cp:lastModifiedBy>
  <cp:revision>43</cp:revision>
  <dcterms:created xsi:type="dcterms:W3CDTF">2015-03-07T16:53:57Z</dcterms:created>
  <dcterms:modified xsi:type="dcterms:W3CDTF">2017-11-18T06:26:22Z</dcterms:modified>
</cp:coreProperties>
</file>