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Autofit/>
          </a:bodyPr>
          <a:lstStyle/>
          <a:p>
            <a:pPr algn="l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прямоугольном неравнобедренном треугольнике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вершины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прямого угла проведены высота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медиана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биссектриса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является биссектрисой угла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длину биссектрисы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=3,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=5.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43558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44371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44371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19888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0312" y="422108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 rot="1593494">
            <a:off x="3818781" y="4079427"/>
            <a:ext cx="270588" cy="237728"/>
          </a:xfrm>
          <a:custGeom>
            <a:avLst/>
            <a:gdLst>
              <a:gd name="connsiteX0" fmla="*/ 0 w 270588"/>
              <a:gd name="connsiteY0" fmla="*/ 102637 h 223935"/>
              <a:gd name="connsiteX1" fmla="*/ 186613 w 270588"/>
              <a:gd name="connsiteY1" fmla="*/ 0 h 223935"/>
              <a:gd name="connsiteX2" fmla="*/ 270588 w 270588"/>
              <a:gd name="connsiteY2" fmla="*/ 223935 h 22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588" h="223935">
                <a:moveTo>
                  <a:pt x="0" y="102637"/>
                </a:moveTo>
                <a:lnTo>
                  <a:pt x="186613" y="0"/>
                </a:lnTo>
                <a:lnTo>
                  <a:pt x="270588" y="223935"/>
                </a:lnTo>
              </a:path>
            </a:pathLst>
          </a:cu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7108613">
            <a:off x="3912009" y="2276255"/>
            <a:ext cx="2286474" cy="4119076"/>
          </a:xfrm>
          <a:prstGeom prst="rtTriangl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779912" y="2348880"/>
            <a:ext cx="72008" cy="2016224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5" idx="2"/>
            <a:endCxn id="15" idx="5"/>
          </p:cNvCxnSpPr>
          <p:nvPr/>
        </p:nvCxnSpPr>
        <p:spPr>
          <a:xfrm>
            <a:off x="3789993" y="2348880"/>
            <a:ext cx="1265253" cy="1986913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5" idx="2"/>
          </p:cNvCxnSpPr>
          <p:nvPr/>
        </p:nvCxnSpPr>
        <p:spPr>
          <a:xfrm>
            <a:off x="3789993" y="2348880"/>
            <a:ext cx="637991" cy="2016224"/>
          </a:xfrm>
          <a:prstGeom prst="line">
            <a:avLst/>
          </a:prstGeom>
          <a:ln w="254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3648269" y="2491273"/>
            <a:ext cx="410547" cy="195943"/>
          </a:xfrm>
          <a:custGeom>
            <a:avLst/>
            <a:gdLst>
              <a:gd name="connsiteX0" fmla="*/ 410547 w 410547"/>
              <a:gd name="connsiteY0" fmla="*/ 0 h 195943"/>
              <a:gd name="connsiteX1" fmla="*/ 205274 w 410547"/>
              <a:gd name="connsiteY1" fmla="*/ 195943 h 195943"/>
              <a:gd name="connsiteX2" fmla="*/ 0 w 410547"/>
              <a:gd name="connsiteY2" fmla="*/ 121298 h 19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547" h="195943">
                <a:moveTo>
                  <a:pt x="410547" y="0"/>
                </a:moveTo>
                <a:lnTo>
                  <a:pt x="205274" y="195943"/>
                </a:lnTo>
                <a:lnTo>
                  <a:pt x="0" y="121298"/>
                </a:lnTo>
              </a:path>
            </a:pathLst>
          </a:cu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Autofit/>
          </a:bodyPr>
          <a:lstStyle/>
          <a:p>
            <a:pPr algn="l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прямоугольном неравнобедренном треугольнике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вершины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прямого угла проведены высота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медиана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биссектриса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является биссектрисой угла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длину биссектрисы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=3,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=5.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07504" y="1628800"/>
            <a:ext cx="5400600" cy="3600400"/>
            <a:chOff x="2411760" y="1988840"/>
            <a:chExt cx="5400600" cy="3490190"/>
          </a:xfrm>
        </p:grpSpPr>
        <p:sp>
          <p:nvSpPr>
            <p:cNvPr id="15" name="Прямоугольный треугольник 14"/>
            <p:cNvSpPr/>
            <p:nvPr/>
          </p:nvSpPr>
          <p:spPr>
            <a:xfrm rot="7108613">
              <a:off x="3912009" y="2276255"/>
              <a:ext cx="2286474" cy="4119076"/>
            </a:xfrm>
            <a:prstGeom prst="rtTriangl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2411760" y="1988840"/>
              <a:ext cx="5400600" cy="2817604"/>
              <a:chOff x="2411760" y="1988840"/>
              <a:chExt cx="5400600" cy="2817604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2411760" y="42210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283968" y="43558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L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563888" y="44371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H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932040" y="44371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779912" y="198884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380312" y="42210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Полилиния 22"/>
              <p:cNvSpPr/>
              <p:nvPr/>
            </p:nvSpPr>
            <p:spPr>
              <a:xfrm rot="1593494">
                <a:off x="3818781" y="4079427"/>
                <a:ext cx="270588" cy="237728"/>
              </a:xfrm>
              <a:custGeom>
                <a:avLst/>
                <a:gdLst>
                  <a:gd name="connsiteX0" fmla="*/ 0 w 270588"/>
                  <a:gd name="connsiteY0" fmla="*/ 102637 h 223935"/>
                  <a:gd name="connsiteX1" fmla="*/ 186613 w 270588"/>
                  <a:gd name="connsiteY1" fmla="*/ 0 h 223935"/>
                  <a:gd name="connsiteX2" fmla="*/ 270588 w 270588"/>
                  <a:gd name="connsiteY2" fmla="*/ 223935 h 22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588" h="223935">
                    <a:moveTo>
                      <a:pt x="0" y="102637"/>
                    </a:moveTo>
                    <a:lnTo>
                      <a:pt x="186613" y="0"/>
                    </a:lnTo>
                    <a:lnTo>
                      <a:pt x="270588" y="223935"/>
                    </a:lnTo>
                  </a:path>
                </a:pathLst>
              </a:custGeom>
              <a:ln w="158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779912" y="2348880"/>
                <a:ext cx="72008" cy="2016224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>
                <a:stCxn id="15" idx="2"/>
                <a:endCxn id="15" idx="5"/>
              </p:cNvCxnSpPr>
              <p:nvPr/>
            </p:nvCxnSpPr>
            <p:spPr>
              <a:xfrm>
                <a:off x="3789993" y="2348880"/>
                <a:ext cx="1265253" cy="1986913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>
                <a:stCxn id="15" idx="2"/>
              </p:cNvCxnSpPr>
              <p:nvPr/>
            </p:nvCxnSpPr>
            <p:spPr>
              <a:xfrm>
                <a:off x="3789993" y="2348880"/>
                <a:ext cx="637991" cy="2016224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Полилиния 26"/>
              <p:cNvSpPr/>
              <p:nvPr/>
            </p:nvSpPr>
            <p:spPr>
              <a:xfrm>
                <a:off x="3648269" y="2491273"/>
                <a:ext cx="410547" cy="195943"/>
              </a:xfrm>
              <a:custGeom>
                <a:avLst/>
                <a:gdLst>
                  <a:gd name="connsiteX0" fmla="*/ 410547 w 410547"/>
                  <a:gd name="connsiteY0" fmla="*/ 0 h 195943"/>
                  <a:gd name="connsiteX1" fmla="*/ 205274 w 410547"/>
                  <a:gd name="connsiteY1" fmla="*/ 195943 h 195943"/>
                  <a:gd name="connsiteX2" fmla="*/ 0 w 410547"/>
                  <a:gd name="connsiteY2" fmla="*/ 121298 h 19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547" h="195943">
                    <a:moveTo>
                      <a:pt x="410547" y="0"/>
                    </a:moveTo>
                    <a:lnTo>
                      <a:pt x="205274" y="195943"/>
                    </a:lnTo>
                    <a:lnTo>
                      <a:pt x="0" y="121298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5292080" y="1556792"/>
            <a:ext cx="3672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биссектриса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, 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=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BCL.</a:t>
            </a:r>
            <a:endParaRPr lang="ru-RU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2.  СМ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медиана,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–прямоугольный 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АМ = МВ = МС =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3.  СМВ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равнобедренный, 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   1= 2.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4. Так как 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высота, проведённая из вершины прямого угла в прямоугольном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,  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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СНВ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. 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    6 =2.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1680" y="213285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39552" y="37170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440972" y="248360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619672" y="242088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355976" y="364502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231639" y="234888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139952" y="5013176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5.  6 =2,  1= 2 6 =1.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6. Так как 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=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BCL</a:t>
            </a:r>
            <a:endParaRPr lang="ru-RU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>
              <a:buFont typeface="Symbol"/>
              <a:buChar char="Ð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6 +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4 =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3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1 и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6 =  1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  4 =  3 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биссектриса МСН.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Autofit/>
          </a:bodyPr>
          <a:lstStyle/>
          <a:p>
            <a:pPr algn="l"/>
            <a:r>
              <a:rPr lang="en-US" sz="2000" b="1" smtClean="0"/>
              <a:t/>
            </a:r>
            <a:br>
              <a:rPr lang="en-US" sz="2000" b="1" smtClean="0"/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прямоугольном неравнобедренном треугольнике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АВС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вершины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прямого угла проведены высота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медиана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биссектриса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является биссектрисой угла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длину биссектрисы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=3,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=5.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8"/>
          <p:cNvGrpSpPr/>
          <p:nvPr/>
        </p:nvGrpSpPr>
        <p:grpSpPr>
          <a:xfrm>
            <a:off x="179512" y="1556792"/>
            <a:ext cx="5400600" cy="3600400"/>
            <a:chOff x="2411760" y="1988840"/>
            <a:chExt cx="5400600" cy="3490190"/>
          </a:xfrm>
        </p:grpSpPr>
        <p:sp>
          <p:nvSpPr>
            <p:cNvPr id="15" name="Прямоугольный треугольник 14"/>
            <p:cNvSpPr/>
            <p:nvPr/>
          </p:nvSpPr>
          <p:spPr>
            <a:xfrm rot="7108613">
              <a:off x="3912009" y="2276255"/>
              <a:ext cx="2286474" cy="4119076"/>
            </a:xfrm>
            <a:prstGeom prst="rtTriangl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17"/>
            <p:cNvGrpSpPr/>
            <p:nvPr/>
          </p:nvGrpSpPr>
          <p:grpSpPr>
            <a:xfrm>
              <a:off x="2411760" y="1988840"/>
              <a:ext cx="5400600" cy="2817604"/>
              <a:chOff x="2411760" y="1988840"/>
              <a:chExt cx="5400600" cy="2817604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2411760" y="42210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283968" y="43558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L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563888" y="44371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H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932040" y="443711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779912" y="198884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380312" y="4221088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Полилиния 22"/>
              <p:cNvSpPr/>
              <p:nvPr/>
            </p:nvSpPr>
            <p:spPr>
              <a:xfrm rot="1593494">
                <a:off x="3818781" y="4079427"/>
                <a:ext cx="270588" cy="237728"/>
              </a:xfrm>
              <a:custGeom>
                <a:avLst/>
                <a:gdLst>
                  <a:gd name="connsiteX0" fmla="*/ 0 w 270588"/>
                  <a:gd name="connsiteY0" fmla="*/ 102637 h 223935"/>
                  <a:gd name="connsiteX1" fmla="*/ 186613 w 270588"/>
                  <a:gd name="connsiteY1" fmla="*/ 0 h 223935"/>
                  <a:gd name="connsiteX2" fmla="*/ 270588 w 270588"/>
                  <a:gd name="connsiteY2" fmla="*/ 223935 h 223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588" h="223935">
                    <a:moveTo>
                      <a:pt x="0" y="102637"/>
                    </a:moveTo>
                    <a:lnTo>
                      <a:pt x="186613" y="0"/>
                    </a:lnTo>
                    <a:lnTo>
                      <a:pt x="270588" y="223935"/>
                    </a:lnTo>
                  </a:path>
                </a:pathLst>
              </a:custGeom>
              <a:ln w="158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779912" y="2348880"/>
                <a:ext cx="72008" cy="2016224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>
                <a:stCxn id="15" idx="2"/>
                <a:endCxn id="15" idx="5"/>
              </p:cNvCxnSpPr>
              <p:nvPr/>
            </p:nvCxnSpPr>
            <p:spPr>
              <a:xfrm>
                <a:off x="3789993" y="2348880"/>
                <a:ext cx="1265253" cy="1986913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>
                <a:stCxn id="15" idx="2"/>
              </p:cNvCxnSpPr>
              <p:nvPr/>
            </p:nvCxnSpPr>
            <p:spPr>
              <a:xfrm>
                <a:off x="3789993" y="2348880"/>
                <a:ext cx="637991" cy="2016224"/>
              </a:xfrm>
              <a:prstGeom prst="line">
                <a:avLst/>
              </a:prstGeom>
              <a:ln w="25400">
                <a:solidFill>
                  <a:srgbClr val="C000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Полилиния 26"/>
              <p:cNvSpPr/>
              <p:nvPr/>
            </p:nvSpPr>
            <p:spPr>
              <a:xfrm>
                <a:off x="3648269" y="2491273"/>
                <a:ext cx="410547" cy="195943"/>
              </a:xfrm>
              <a:custGeom>
                <a:avLst/>
                <a:gdLst>
                  <a:gd name="connsiteX0" fmla="*/ 410547 w 410547"/>
                  <a:gd name="connsiteY0" fmla="*/ 0 h 195943"/>
                  <a:gd name="connsiteX1" fmla="*/ 205274 w 410547"/>
                  <a:gd name="connsiteY1" fmla="*/ 195943 h 195943"/>
                  <a:gd name="connsiteX2" fmla="*/ 0 w 410547"/>
                  <a:gd name="connsiteY2" fmla="*/ 121298 h 19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0547" h="195943">
                    <a:moveTo>
                      <a:pt x="410547" y="0"/>
                    </a:moveTo>
                    <a:lnTo>
                      <a:pt x="205274" y="195943"/>
                    </a:lnTo>
                    <a:lnTo>
                      <a:pt x="0" y="121298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1331640" y="30689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267744" y="292494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283968" y="1772816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СМН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прямоугольный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3,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5,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НМ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= 4.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Так как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– биссектриса в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СНМ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, тогда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HL: HC = LM: MC.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Пусть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Н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 = x,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тогда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LM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4 – x.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6012160" y="3501008"/>
          <a:ext cx="2808312" cy="648072"/>
        </p:xfrm>
        <a:graphic>
          <a:graphicData uri="http://schemas.openxmlformats.org/presentationml/2006/ole">
            <p:oleObj spid="_x0000_s18434" name="Формула" r:id="rId3" imgW="1244520" imgH="393480" progId="Equation.3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835696" y="4869160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СН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прямоугольный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по теореме Пифагора найдём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. </a:t>
            </a:r>
            <a:endParaRPr lang="ru-RU" dirty="0"/>
          </a:p>
        </p:txBody>
      </p:sp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1907704" y="5445224"/>
          <a:ext cx="1008112" cy="576064"/>
        </p:xfrm>
        <a:graphic>
          <a:graphicData uri="http://schemas.openxmlformats.org/presentationml/2006/ole">
            <p:oleObj spid="_x0000_s18435" name="Формула" r:id="rId4" imgW="71100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232</Words>
  <Application>Microsoft Office PowerPoint</Application>
  <PresentationFormat>Экран (4:3)</PresentationFormat>
  <Paragraphs>45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Формула</vt:lpstr>
      <vt:lpstr>   В прямоугольном неравнобедренном треугольнике АВС из вершины C прямого угла проведены высота СН, медиана CM и биссектриса СL. а) Докажите, что CL является биссектрисой угла МСН.  б) Найдите длину биссектрисы CL, если СН=3, СМ=5.  </vt:lpstr>
      <vt:lpstr> В прямоугольном неравнобедренном треугольнике АВС из вершины C прямого угла проведены высота СН, медиана CM и биссектриса СL. а) Докажите, что CL является биссектрисой угла МСН.  б) Найдите длину биссектрисы CL, если СН=3, СМ=5.  </vt:lpstr>
      <vt:lpstr> В прямоугольном неравнобедренном треугольнике АВС из вершины C прямого угла проведены высота СН, медиана CM и биссектриса СL. а) Докажите, что CL является биссектрисой угла МСН.  б) Найдите длину биссектрисы CL, если СН=3, СМ=5.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22</cp:revision>
  <dcterms:created xsi:type="dcterms:W3CDTF">2015-01-10T08:13:56Z</dcterms:created>
  <dcterms:modified xsi:type="dcterms:W3CDTF">2017-11-17T12:32:00Z</dcterms:modified>
</cp:coreProperties>
</file>