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81" r:id="rId4"/>
    <p:sldId id="280" r:id="rId5"/>
    <p:sldId id="279" r:id="rId6"/>
    <p:sldId id="276" r:id="rId7"/>
    <p:sldId id="278" r:id="rId8"/>
    <p:sldId id="284" r:id="rId9"/>
    <p:sldId id="285" r:id="rId10"/>
    <p:sldId id="282" r:id="rId11"/>
    <p:sldId id="283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на Левинская" initials="АЛ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278736-1C4C-4C42-9862-600932334257}" type="doc">
      <dgm:prSet loTypeId="urn:microsoft.com/office/officeart/2005/8/layout/pList2#1" loCatId="" qsTypeId="urn:microsoft.com/office/officeart/2005/8/quickstyle/3D3" qsCatId="3D" csTypeId="urn:microsoft.com/office/officeart/2005/8/colors/colorful2" csCatId="colorful" phldr="1"/>
      <dgm:spPr/>
    </dgm:pt>
    <dgm:pt modelId="{1A16FB0C-AF3B-644A-AC59-539C585F6D88}">
      <dgm:prSet phldrT="[Text]" custT="1"/>
      <dgm:spPr/>
      <dgm:t>
        <a:bodyPr/>
        <a:lstStyle/>
        <a:p>
          <a:r>
            <a:rPr lang="ru-RU" sz="1400" b="1" dirty="0" smtClean="0"/>
            <a:t>Образование</a:t>
          </a:r>
        </a:p>
        <a:p>
          <a:r>
            <a:rPr lang="ru-RU" sz="1200" dirty="0" smtClean="0"/>
            <a:t>Мы понимаем как взаимосвязь формального и неформального образования, а следовательно, как постоянный процесс развития, источником которого становиться не только учебная деятельность университета, но и </a:t>
          </a:r>
          <a:r>
            <a:rPr lang="ru-RU" sz="1200" dirty="0" err="1" smtClean="0"/>
            <a:t>внеучебная</a:t>
          </a:r>
          <a:r>
            <a:rPr lang="ru-RU" sz="1200" dirty="0" smtClean="0"/>
            <a:t> среда как ПГГПУ, так и организаций партнеров, а иногда и мира.</a:t>
          </a:r>
        </a:p>
        <a:p>
          <a:r>
            <a:rPr lang="ru-RU" sz="1200" dirty="0" smtClean="0"/>
            <a:t>Результат процесса образования выход на уровень осознанного самообразования.  </a:t>
          </a:r>
        </a:p>
        <a:p>
          <a:endParaRPr lang="en-US" sz="1200" dirty="0"/>
        </a:p>
      </dgm:t>
    </dgm:pt>
    <dgm:pt modelId="{1AFFB869-37E2-C847-A547-5B87208C9143}" type="parTrans" cxnId="{CEA55B39-C5AA-3E4F-A92D-E4FAB5032474}">
      <dgm:prSet/>
      <dgm:spPr/>
      <dgm:t>
        <a:bodyPr/>
        <a:lstStyle/>
        <a:p>
          <a:endParaRPr lang="en-US"/>
        </a:p>
      </dgm:t>
    </dgm:pt>
    <dgm:pt modelId="{01A114FB-477F-B94D-9CC3-8E6358D866CC}" type="sibTrans" cxnId="{CEA55B39-C5AA-3E4F-A92D-E4FAB5032474}">
      <dgm:prSet/>
      <dgm:spPr/>
      <dgm:t>
        <a:bodyPr/>
        <a:lstStyle/>
        <a:p>
          <a:endParaRPr lang="en-US"/>
        </a:p>
      </dgm:t>
    </dgm:pt>
    <dgm:pt modelId="{D1EE802A-A176-EC46-8C3C-D135F21C1EA3}">
      <dgm:prSet phldrT="[Text]" custT="1"/>
      <dgm:spPr/>
      <dgm:t>
        <a:bodyPr/>
        <a:lstStyle/>
        <a:p>
          <a:r>
            <a:rPr lang="ru-RU" sz="1400" b="1" smtClean="0"/>
            <a:t>Карьера</a:t>
          </a:r>
        </a:p>
        <a:p>
          <a:r>
            <a:rPr lang="ru-RU" sz="1200" smtClean="0"/>
            <a:t>Мы понимаем как осознанное продвижение в профессиональной области, за счет системных практик и проектов с организациями партнерами, расширения кругозора в области рынка труда и профессий. </a:t>
          </a:r>
        </a:p>
        <a:p>
          <a:endParaRPr lang="en-US" sz="1400" dirty="0"/>
        </a:p>
      </dgm:t>
    </dgm:pt>
    <dgm:pt modelId="{F39D2952-3261-3C4A-B34E-16F4C4AF3C19}" type="parTrans" cxnId="{7436684C-6EC6-1945-BC31-2932EA70A27C}">
      <dgm:prSet/>
      <dgm:spPr/>
      <dgm:t>
        <a:bodyPr/>
        <a:lstStyle/>
        <a:p>
          <a:endParaRPr lang="en-US"/>
        </a:p>
      </dgm:t>
    </dgm:pt>
    <dgm:pt modelId="{C133637B-831E-A14A-924B-3D85F2FED490}" type="sibTrans" cxnId="{7436684C-6EC6-1945-BC31-2932EA70A27C}">
      <dgm:prSet/>
      <dgm:spPr/>
      <dgm:t>
        <a:bodyPr/>
        <a:lstStyle/>
        <a:p>
          <a:endParaRPr lang="en-US"/>
        </a:p>
      </dgm:t>
    </dgm:pt>
    <dgm:pt modelId="{50D8355E-49C7-FD42-8308-C0C93558A70F}">
      <dgm:prSet phldrT="[Text]" custT="1"/>
      <dgm:spPr/>
      <dgm:t>
        <a:bodyPr/>
        <a:lstStyle/>
        <a:p>
          <a:r>
            <a:rPr lang="ru-RU" sz="1400" dirty="0" smtClean="0"/>
            <a:t>Социализация</a:t>
          </a:r>
        </a:p>
        <a:p>
          <a:r>
            <a:rPr lang="ru-RU" sz="1200" dirty="0" smtClean="0"/>
            <a:t>Мы понимаем как помощь в адаптации к университетской среде, преодолении психологических затруднений. </a:t>
          </a:r>
          <a:endParaRPr lang="en-US" sz="1200" dirty="0"/>
        </a:p>
      </dgm:t>
    </dgm:pt>
    <dgm:pt modelId="{630864BE-01C4-A84D-AD9C-7F5BE994D5D7}" type="parTrans" cxnId="{6E6D5E21-AE78-BC46-848C-6BE9A6470888}">
      <dgm:prSet/>
      <dgm:spPr/>
      <dgm:t>
        <a:bodyPr/>
        <a:lstStyle/>
        <a:p>
          <a:endParaRPr lang="en-US"/>
        </a:p>
      </dgm:t>
    </dgm:pt>
    <dgm:pt modelId="{C02BF00E-17E4-CC4B-BC41-5088B23C8D72}" type="sibTrans" cxnId="{6E6D5E21-AE78-BC46-848C-6BE9A6470888}">
      <dgm:prSet/>
      <dgm:spPr/>
      <dgm:t>
        <a:bodyPr/>
        <a:lstStyle/>
        <a:p>
          <a:endParaRPr lang="en-US"/>
        </a:p>
      </dgm:t>
    </dgm:pt>
    <dgm:pt modelId="{25AD8200-D5DB-6B48-8C50-41B803327FA8}" type="pres">
      <dgm:prSet presAssocID="{A5278736-1C4C-4C42-9862-600932334257}" presName="Name0" presStyleCnt="0">
        <dgm:presLayoutVars>
          <dgm:dir/>
          <dgm:resizeHandles val="exact"/>
        </dgm:presLayoutVars>
      </dgm:prSet>
      <dgm:spPr/>
    </dgm:pt>
    <dgm:pt modelId="{AC89BF7C-36D8-7D4B-93E5-3246353AC232}" type="pres">
      <dgm:prSet presAssocID="{A5278736-1C4C-4C42-9862-600932334257}" presName="bkgdShp" presStyleLbl="alignAccFollowNode1" presStyleIdx="0" presStyleCnt="1" custScaleY="45934"/>
      <dgm:spPr/>
    </dgm:pt>
    <dgm:pt modelId="{C05AEA5E-BCB8-CE46-9FCF-194E698DEB6A}" type="pres">
      <dgm:prSet presAssocID="{A5278736-1C4C-4C42-9862-600932334257}" presName="linComp" presStyleCnt="0"/>
      <dgm:spPr/>
    </dgm:pt>
    <dgm:pt modelId="{630F6C05-EBA9-C144-BF1E-01CCDDF8FECC}" type="pres">
      <dgm:prSet presAssocID="{1A16FB0C-AF3B-644A-AC59-539C585F6D88}" presName="compNode" presStyleCnt="0"/>
      <dgm:spPr/>
    </dgm:pt>
    <dgm:pt modelId="{480F0AFB-AFBF-6A4A-947C-6B58CA591DDF}" type="pres">
      <dgm:prSet presAssocID="{1A16FB0C-AF3B-644A-AC59-539C585F6D88}" presName="node" presStyleLbl="node1" presStyleIdx="0" presStyleCnt="3" custScaleY="11925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D3541C-3E72-674F-8428-3F1E26F6AF88}" type="pres">
      <dgm:prSet presAssocID="{1A16FB0C-AF3B-644A-AC59-539C585F6D88}" presName="invisiNode" presStyleLbl="node1" presStyleIdx="0" presStyleCnt="3"/>
      <dgm:spPr/>
    </dgm:pt>
    <dgm:pt modelId="{022835FD-EF01-D747-B53D-E060E7D31829}" type="pres">
      <dgm:prSet presAssocID="{1A16FB0C-AF3B-644A-AC59-539C585F6D88}" presName="imagNode" presStyleLbl="fgImgPlace1" presStyleIdx="0" presStyleCnt="3"/>
      <dgm:spPr/>
    </dgm:pt>
    <dgm:pt modelId="{64479785-4788-F94F-A6F3-11315D3BD083}" type="pres">
      <dgm:prSet presAssocID="{01A114FB-477F-B94D-9CC3-8E6358D866C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F834A951-87C5-DC40-B7A0-B5FFC3876E6B}" type="pres">
      <dgm:prSet presAssocID="{D1EE802A-A176-EC46-8C3C-D135F21C1EA3}" presName="compNode" presStyleCnt="0"/>
      <dgm:spPr/>
    </dgm:pt>
    <dgm:pt modelId="{E1D0CC85-DB2C-954B-B504-00A916849281}" type="pres">
      <dgm:prSet presAssocID="{D1EE802A-A176-EC46-8C3C-D135F21C1EA3}" presName="node" presStyleLbl="node1" presStyleIdx="1" presStyleCnt="3" custScaleY="1206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7400E-9079-824E-A9A9-049F4B2A7961}" type="pres">
      <dgm:prSet presAssocID="{D1EE802A-A176-EC46-8C3C-D135F21C1EA3}" presName="invisiNode" presStyleLbl="node1" presStyleIdx="1" presStyleCnt="3"/>
      <dgm:spPr/>
    </dgm:pt>
    <dgm:pt modelId="{8310F0A0-785E-1446-B25E-EC1E9A9247DF}" type="pres">
      <dgm:prSet presAssocID="{D1EE802A-A176-EC46-8C3C-D135F21C1EA3}" presName="imagNode" presStyleLbl="fgImgPlace1" presStyleIdx="1" presStyleCnt="3"/>
      <dgm:spPr/>
    </dgm:pt>
    <dgm:pt modelId="{BDA97F66-B49F-B64F-B01D-5D75716AB9E1}" type="pres">
      <dgm:prSet presAssocID="{C133637B-831E-A14A-924B-3D85F2FED490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C79771F-48E8-8E46-8D34-8BC04DF3F341}" type="pres">
      <dgm:prSet presAssocID="{50D8355E-49C7-FD42-8308-C0C93558A70F}" presName="compNode" presStyleCnt="0"/>
      <dgm:spPr/>
    </dgm:pt>
    <dgm:pt modelId="{756ED97B-7A19-EF4E-BBEC-9DF2E484E38B}" type="pres">
      <dgm:prSet presAssocID="{50D8355E-49C7-FD42-8308-C0C93558A70F}" presName="node" presStyleLbl="node1" presStyleIdx="2" presStyleCnt="3" custScaleY="1201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99BFE2-C8D6-3843-8099-8E25C86CF432}" type="pres">
      <dgm:prSet presAssocID="{50D8355E-49C7-FD42-8308-C0C93558A70F}" presName="invisiNode" presStyleLbl="node1" presStyleIdx="2" presStyleCnt="3"/>
      <dgm:spPr/>
    </dgm:pt>
    <dgm:pt modelId="{16956467-1BDA-F548-AFB4-8135EA3748D6}" type="pres">
      <dgm:prSet presAssocID="{50D8355E-49C7-FD42-8308-C0C93558A70F}" presName="imagNode" presStyleLbl="fgImgPlace1" presStyleIdx="2" presStyleCnt="3"/>
      <dgm:spPr/>
    </dgm:pt>
  </dgm:ptLst>
  <dgm:cxnLst>
    <dgm:cxn modelId="{2729378A-B043-0240-85F3-832593DB3F2A}" type="presOf" srcId="{01A114FB-477F-B94D-9CC3-8E6358D866CC}" destId="{64479785-4788-F94F-A6F3-11315D3BD083}" srcOrd="0" destOrd="0" presId="urn:microsoft.com/office/officeart/2005/8/layout/pList2#1"/>
    <dgm:cxn modelId="{454067F2-E2F0-E347-AD56-D89DCF5836AB}" type="presOf" srcId="{C133637B-831E-A14A-924B-3D85F2FED490}" destId="{BDA97F66-B49F-B64F-B01D-5D75716AB9E1}" srcOrd="0" destOrd="0" presId="urn:microsoft.com/office/officeart/2005/8/layout/pList2#1"/>
    <dgm:cxn modelId="{38A1BAD6-1AD6-9E44-9F96-F671DA076714}" type="presOf" srcId="{A5278736-1C4C-4C42-9862-600932334257}" destId="{25AD8200-D5DB-6B48-8C50-41B803327FA8}" srcOrd="0" destOrd="0" presId="urn:microsoft.com/office/officeart/2005/8/layout/pList2#1"/>
    <dgm:cxn modelId="{7436684C-6EC6-1945-BC31-2932EA70A27C}" srcId="{A5278736-1C4C-4C42-9862-600932334257}" destId="{D1EE802A-A176-EC46-8C3C-D135F21C1EA3}" srcOrd="1" destOrd="0" parTransId="{F39D2952-3261-3C4A-B34E-16F4C4AF3C19}" sibTransId="{C133637B-831E-A14A-924B-3D85F2FED490}"/>
    <dgm:cxn modelId="{97FE020C-3EA2-BA4B-96A0-1D10952752D8}" type="presOf" srcId="{D1EE802A-A176-EC46-8C3C-D135F21C1EA3}" destId="{E1D0CC85-DB2C-954B-B504-00A916849281}" srcOrd="0" destOrd="0" presId="urn:microsoft.com/office/officeart/2005/8/layout/pList2#1"/>
    <dgm:cxn modelId="{CEA55B39-C5AA-3E4F-A92D-E4FAB5032474}" srcId="{A5278736-1C4C-4C42-9862-600932334257}" destId="{1A16FB0C-AF3B-644A-AC59-539C585F6D88}" srcOrd="0" destOrd="0" parTransId="{1AFFB869-37E2-C847-A547-5B87208C9143}" sibTransId="{01A114FB-477F-B94D-9CC3-8E6358D866CC}"/>
    <dgm:cxn modelId="{6E6D5E21-AE78-BC46-848C-6BE9A6470888}" srcId="{A5278736-1C4C-4C42-9862-600932334257}" destId="{50D8355E-49C7-FD42-8308-C0C93558A70F}" srcOrd="2" destOrd="0" parTransId="{630864BE-01C4-A84D-AD9C-7F5BE994D5D7}" sibTransId="{C02BF00E-17E4-CC4B-BC41-5088B23C8D72}"/>
    <dgm:cxn modelId="{2C798A72-EE00-3542-A40B-D4308A6DAA90}" type="presOf" srcId="{1A16FB0C-AF3B-644A-AC59-539C585F6D88}" destId="{480F0AFB-AFBF-6A4A-947C-6B58CA591DDF}" srcOrd="0" destOrd="0" presId="urn:microsoft.com/office/officeart/2005/8/layout/pList2#1"/>
    <dgm:cxn modelId="{8379FB61-A8CB-2947-A335-5CBB94673584}" type="presOf" srcId="{50D8355E-49C7-FD42-8308-C0C93558A70F}" destId="{756ED97B-7A19-EF4E-BBEC-9DF2E484E38B}" srcOrd="0" destOrd="0" presId="urn:microsoft.com/office/officeart/2005/8/layout/pList2#1"/>
    <dgm:cxn modelId="{4F8E0CAE-A303-0C41-BFDE-170EC3C4655B}" type="presParOf" srcId="{25AD8200-D5DB-6B48-8C50-41B803327FA8}" destId="{AC89BF7C-36D8-7D4B-93E5-3246353AC232}" srcOrd="0" destOrd="0" presId="urn:microsoft.com/office/officeart/2005/8/layout/pList2#1"/>
    <dgm:cxn modelId="{64A89ED5-3AD6-D74B-BBEA-D3B93E680BCB}" type="presParOf" srcId="{25AD8200-D5DB-6B48-8C50-41B803327FA8}" destId="{C05AEA5E-BCB8-CE46-9FCF-194E698DEB6A}" srcOrd="1" destOrd="0" presId="urn:microsoft.com/office/officeart/2005/8/layout/pList2#1"/>
    <dgm:cxn modelId="{7189370D-6B1D-8543-9487-54779DB9D28F}" type="presParOf" srcId="{C05AEA5E-BCB8-CE46-9FCF-194E698DEB6A}" destId="{630F6C05-EBA9-C144-BF1E-01CCDDF8FECC}" srcOrd="0" destOrd="0" presId="urn:microsoft.com/office/officeart/2005/8/layout/pList2#1"/>
    <dgm:cxn modelId="{6F325A09-EDDC-A447-9B5B-65657A6F9291}" type="presParOf" srcId="{630F6C05-EBA9-C144-BF1E-01CCDDF8FECC}" destId="{480F0AFB-AFBF-6A4A-947C-6B58CA591DDF}" srcOrd="0" destOrd="0" presId="urn:microsoft.com/office/officeart/2005/8/layout/pList2#1"/>
    <dgm:cxn modelId="{CFADD990-A70E-964F-8CBB-C3483674E6F3}" type="presParOf" srcId="{630F6C05-EBA9-C144-BF1E-01CCDDF8FECC}" destId="{0CD3541C-3E72-674F-8428-3F1E26F6AF88}" srcOrd="1" destOrd="0" presId="urn:microsoft.com/office/officeart/2005/8/layout/pList2#1"/>
    <dgm:cxn modelId="{D6736352-6E08-124A-806B-648A78031ACB}" type="presParOf" srcId="{630F6C05-EBA9-C144-BF1E-01CCDDF8FECC}" destId="{022835FD-EF01-D747-B53D-E060E7D31829}" srcOrd="2" destOrd="0" presId="urn:microsoft.com/office/officeart/2005/8/layout/pList2#1"/>
    <dgm:cxn modelId="{1F2B2AF2-6774-3943-B533-E39BEAD2C582}" type="presParOf" srcId="{C05AEA5E-BCB8-CE46-9FCF-194E698DEB6A}" destId="{64479785-4788-F94F-A6F3-11315D3BD083}" srcOrd="1" destOrd="0" presId="urn:microsoft.com/office/officeart/2005/8/layout/pList2#1"/>
    <dgm:cxn modelId="{DD099B27-3165-1842-872A-73C47B39C6C7}" type="presParOf" srcId="{C05AEA5E-BCB8-CE46-9FCF-194E698DEB6A}" destId="{F834A951-87C5-DC40-B7A0-B5FFC3876E6B}" srcOrd="2" destOrd="0" presId="urn:microsoft.com/office/officeart/2005/8/layout/pList2#1"/>
    <dgm:cxn modelId="{09F5E4A0-3E0A-024A-88A9-78966D7C3AF1}" type="presParOf" srcId="{F834A951-87C5-DC40-B7A0-B5FFC3876E6B}" destId="{E1D0CC85-DB2C-954B-B504-00A916849281}" srcOrd="0" destOrd="0" presId="urn:microsoft.com/office/officeart/2005/8/layout/pList2#1"/>
    <dgm:cxn modelId="{ADBA5AF6-15ED-4E42-B2FB-701CB52D8DB4}" type="presParOf" srcId="{F834A951-87C5-DC40-B7A0-B5FFC3876E6B}" destId="{6517400E-9079-824E-A9A9-049F4B2A7961}" srcOrd="1" destOrd="0" presId="urn:microsoft.com/office/officeart/2005/8/layout/pList2#1"/>
    <dgm:cxn modelId="{24EB6CDF-D23F-4F4C-B3C4-C34D86B89D98}" type="presParOf" srcId="{F834A951-87C5-DC40-B7A0-B5FFC3876E6B}" destId="{8310F0A0-785E-1446-B25E-EC1E9A9247DF}" srcOrd="2" destOrd="0" presId="urn:microsoft.com/office/officeart/2005/8/layout/pList2#1"/>
    <dgm:cxn modelId="{22BD54E3-64DF-E840-A7E2-519AC61C0AB7}" type="presParOf" srcId="{C05AEA5E-BCB8-CE46-9FCF-194E698DEB6A}" destId="{BDA97F66-B49F-B64F-B01D-5D75716AB9E1}" srcOrd="3" destOrd="0" presId="urn:microsoft.com/office/officeart/2005/8/layout/pList2#1"/>
    <dgm:cxn modelId="{822CA1DA-C28B-5546-A117-12AA59FA810F}" type="presParOf" srcId="{C05AEA5E-BCB8-CE46-9FCF-194E698DEB6A}" destId="{1C79771F-48E8-8E46-8D34-8BC04DF3F341}" srcOrd="4" destOrd="0" presId="urn:microsoft.com/office/officeart/2005/8/layout/pList2#1"/>
    <dgm:cxn modelId="{8DE1D939-F1D0-4046-AEA9-8143D6D3DA5B}" type="presParOf" srcId="{1C79771F-48E8-8E46-8D34-8BC04DF3F341}" destId="{756ED97B-7A19-EF4E-BBEC-9DF2E484E38B}" srcOrd="0" destOrd="0" presId="urn:microsoft.com/office/officeart/2005/8/layout/pList2#1"/>
    <dgm:cxn modelId="{81920AC2-CD3E-CC44-8465-4C53D71C8F2A}" type="presParOf" srcId="{1C79771F-48E8-8E46-8D34-8BC04DF3F341}" destId="{A599BFE2-C8D6-3843-8099-8E25C86CF432}" srcOrd="1" destOrd="0" presId="urn:microsoft.com/office/officeart/2005/8/layout/pList2#1"/>
    <dgm:cxn modelId="{AD34508B-8FC8-CF4C-A332-EA32A3E60AF7}" type="presParOf" srcId="{1C79771F-48E8-8E46-8D34-8BC04DF3F341}" destId="{16956467-1BDA-F548-AFB4-8135EA3748D6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616B86-C13D-134E-A0CA-FA3E691F357F}" type="doc">
      <dgm:prSet loTypeId="urn:microsoft.com/office/officeart/2008/layout/PictureStrip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8857335-F92E-EF46-AA3E-BD3F9FA5F8D3}">
      <dgm:prSet phldrT="[Text]"/>
      <dgm:spPr/>
      <dgm:t>
        <a:bodyPr/>
        <a:lstStyle/>
        <a:p>
          <a:r>
            <a:rPr lang="ru-RU" smtClean="0"/>
            <a:t>Нуждаешься в методической консультации в области индивидуализации и тьюторства </a:t>
          </a:r>
          <a:endParaRPr lang="en-US" dirty="0"/>
        </a:p>
      </dgm:t>
    </dgm:pt>
    <dgm:pt modelId="{56E196AA-9AA8-F04C-BAE8-3D45D9F99354}" type="parTrans" cxnId="{4D63A824-97D9-A947-B79C-B1E22D7A2F18}">
      <dgm:prSet/>
      <dgm:spPr/>
      <dgm:t>
        <a:bodyPr/>
        <a:lstStyle/>
        <a:p>
          <a:endParaRPr lang="en-US"/>
        </a:p>
      </dgm:t>
    </dgm:pt>
    <dgm:pt modelId="{55D19B93-4AC1-0544-9868-BFA274CA8DFC}" type="sibTrans" cxnId="{4D63A824-97D9-A947-B79C-B1E22D7A2F18}">
      <dgm:prSet/>
      <dgm:spPr/>
      <dgm:t>
        <a:bodyPr/>
        <a:lstStyle/>
        <a:p>
          <a:endParaRPr lang="en-US"/>
        </a:p>
      </dgm:t>
    </dgm:pt>
    <dgm:pt modelId="{42D49B63-E6A0-EF4C-9E05-47E85389AD51}">
      <dgm:prSet phldrT="[Text]"/>
      <dgm:spPr/>
      <dgm:t>
        <a:bodyPr/>
        <a:lstStyle/>
        <a:p>
          <a:r>
            <a:rPr lang="ru-RU" dirty="0" smtClean="0"/>
            <a:t>Чувствуешь проблемы с освоением среды университета</a:t>
          </a:r>
          <a:endParaRPr lang="en-US" dirty="0"/>
        </a:p>
      </dgm:t>
    </dgm:pt>
    <dgm:pt modelId="{8BFE2AEB-42A3-ED45-ADDD-9BEF602D1835}" type="parTrans" cxnId="{80790D73-1933-B942-A7E9-C37504A728D7}">
      <dgm:prSet/>
      <dgm:spPr/>
      <dgm:t>
        <a:bodyPr/>
        <a:lstStyle/>
        <a:p>
          <a:endParaRPr lang="en-US"/>
        </a:p>
      </dgm:t>
    </dgm:pt>
    <dgm:pt modelId="{9ACCC477-94C2-1249-B3EB-1A2E2D34F75E}" type="sibTrans" cxnId="{80790D73-1933-B942-A7E9-C37504A728D7}">
      <dgm:prSet/>
      <dgm:spPr/>
      <dgm:t>
        <a:bodyPr/>
        <a:lstStyle/>
        <a:p>
          <a:endParaRPr lang="en-US"/>
        </a:p>
      </dgm:t>
    </dgm:pt>
    <dgm:pt modelId="{C7F04577-C1DE-4E45-82C8-8C8109F176DD}">
      <dgm:prSet phldrT="[Text]"/>
      <dgm:spPr/>
      <dgm:t>
        <a:bodyPr/>
        <a:lstStyle/>
        <a:p>
          <a:r>
            <a:rPr lang="ru-RU" dirty="0" smtClean="0"/>
            <a:t>Есть желание расширить свой кругозор в профессиональном поле и в смежных областях, но не знаешь, где и как это можно сделать</a:t>
          </a:r>
          <a:endParaRPr lang="en-US" dirty="0"/>
        </a:p>
      </dgm:t>
    </dgm:pt>
    <dgm:pt modelId="{C160C4B9-5DA0-E449-993C-8CC3AAF3C3D5}" type="parTrans" cxnId="{B4566207-CA9D-E149-BF23-F27C32FD1BF7}">
      <dgm:prSet/>
      <dgm:spPr/>
      <dgm:t>
        <a:bodyPr/>
        <a:lstStyle/>
        <a:p>
          <a:endParaRPr lang="en-US"/>
        </a:p>
      </dgm:t>
    </dgm:pt>
    <dgm:pt modelId="{20F5A63D-E162-3E4F-B541-8618F4A3848E}" type="sibTrans" cxnId="{B4566207-CA9D-E149-BF23-F27C32FD1BF7}">
      <dgm:prSet/>
      <dgm:spPr/>
      <dgm:t>
        <a:bodyPr/>
        <a:lstStyle/>
        <a:p>
          <a:endParaRPr lang="en-US"/>
        </a:p>
      </dgm:t>
    </dgm:pt>
    <dgm:pt modelId="{A706FD0D-421D-494A-8394-6899C9C33661}">
      <dgm:prSet phldrT="[Text]"/>
      <dgm:spPr/>
      <dgm:t>
        <a:bodyPr/>
        <a:lstStyle/>
        <a:p>
          <a:r>
            <a:rPr lang="ru-RU" dirty="0" smtClean="0"/>
            <a:t>Хочешь научиться быть </a:t>
          </a:r>
          <a:r>
            <a:rPr lang="ru-RU" dirty="0" err="1" smtClean="0"/>
            <a:t>тьютором</a:t>
          </a:r>
          <a:r>
            <a:rPr lang="ru-RU" dirty="0" smtClean="0"/>
            <a:t> и получить сертификат дополнительного образования</a:t>
          </a:r>
          <a:r>
            <a:rPr lang="en-US" dirty="0" smtClean="0"/>
            <a:t>*</a:t>
          </a:r>
          <a:endParaRPr lang="en-US" dirty="0"/>
        </a:p>
      </dgm:t>
    </dgm:pt>
    <dgm:pt modelId="{39D03E2C-AFB4-FE44-A3D4-224941391748}" type="parTrans" cxnId="{14297217-E36E-2843-B201-AD9D717C7EE9}">
      <dgm:prSet/>
      <dgm:spPr/>
      <dgm:t>
        <a:bodyPr/>
        <a:lstStyle/>
        <a:p>
          <a:endParaRPr lang="en-US"/>
        </a:p>
      </dgm:t>
    </dgm:pt>
    <dgm:pt modelId="{4083FEC5-9F8E-0C48-9A67-EE138D19357A}" type="sibTrans" cxnId="{14297217-E36E-2843-B201-AD9D717C7EE9}">
      <dgm:prSet/>
      <dgm:spPr/>
      <dgm:t>
        <a:bodyPr/>
        <a:lstStyle/>
        <a:p>
          <a:endParaRPr lang="en-US"/>
        </a:p>
      </dgm:t>
    </dgm:pt>
    <dgm:pt modelId="{16F511B2-7D85-1649-B86D-15EA2EE2A55E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dirty="0" smtClean="0"/>
            <a:t>Хочешь выстроить свою траекторию от образования к карьере</a:t>
          </a:r>
          <a:endParaRPr lang="en-US" dirty="0" smtClean="0"/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B28DEC91-BEA7-EA4E-9038-1ABBFC86A0BE}" type="parTrans" cxnId="{ED0D557E-5493-FA41-9F9C-7748BE9536E1}">
      <dgm:prSet/>
      <dgm:spPr/>
      <dgm:t>
        <a:bodyPr/>
        <a:lstStyle/>
        <a:p>
          <a:endParaRPr lang="en-US"/>
        </a:p>
      </dgm:t>
    </dgm:pt>
    <dgm:pt modelId="{9664A5ED-76B8-594F-B341-111228D529CA}" type="sibTrans" cxnId="{ED0D557E-5493-FA41-9F9C-7748BE9536E1}">
      <dgm:prSet/>
      <dgm:spPr/>
      <dgm:t>
        <a:bodyPr/>
        <a:lstStyle/>
        <a:p>
          <a:endParaRPr lang="en-US"/>
        </a:p>
      </dgm:t>
    </dgm:pt>
    <dgm:pt modelId="{26334917-7D28-9C49-BFAF-3A296FDB285A}">
      <dgm:prSet phldrT="[Text]"/>
      <dgm:spPr/>
      <dgm:t>
        <a:bodyPr/>
        <a:lstStyle/>
        <a:p>
          <a:r>
            <a:rPr lang="ru-RU" dirty="0" smtClean="0"/>
            <a:t>Хочешь прокачать свои навыки на мастер-классах, тренингах, </a:t>
          </a:r>
          <a:r>
            <a:rPr lang="ru-RU" dirty="0" err="1" smtClean="0"/>
            <a:t>форсайтах</a:t>
          </a:r>
          <a:r>
            <a:rPr lang="ru-RU" dirty="0" smtClean="0"/>
            <a:t> с настоящими профессионалами </a:t>
          </a:r>
          <a:endParaRPr lang="en-US" dirty="0"/>
        </a:p>
      </dgm:t>
    </dgm:pt>
    <dgm:pt modelId="{DE42DD1A-CB45-4D4C-B64F-AF3C43A84F93}" type="parTrans" cxnId="{CA182DED-E0CB-E448-9FB4-475552B35CFD}">
      <dgm:prSet/>
      <dgm:spPr/>
      <dgm:t>
        <a:bodyPr/>
        <a:lstStyle/>
        <a:p>
          <a:endParaRPr lang="en-US"/>
        </a:p>
      </dgm:t>
    </dgm:pt>
    <dgm:pt modelId="{8715BE5B-563F-574A-BC41-FC332C38F9BD}" type="sibTrans" cxnId="{CA182DED-E0CB-E448-9FB4-475552B35CFD}">
      <dgm:prSet/>
      <dgm:spPr/>
      <dgm:t>
        <a:bodyPr/>
        <a:lstStyle/>
        <a:p>
          <a:endParaRPr lang="en-US"/>
        </a:p>
      </dgm:t>
    </dgm:pt>
    <dgm:pt modelId="{5A127A08-3AF1-6C43-B383-B175AD095BE8}" type="pres">
      <dgm:prSet presAssocID="{DB616B86-C13D-134E-A0CA-FA3E691F357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AAEA102-1C23-0B47-81E0-FB621091FD25}" type="pres">
      <dgm:prSet presAssocID="{98857335-F92E-EF46-AA3E-BD3F9FA5F8D3}" presName="composite" presStyleCnt="0"/>
      <dgm:spPr/>
    </dgm:pt>
    <dgm:pt modelId="{F3AA9A10-5BE0-EC45-B453-450894C2BEB3}" type="pres">
      <dgm:prSet presAssocID="{98857335-F92E-EF46-AA3E-BD3F9FA5F8D3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314958-068F-F44B-B50B-B93B23FBACAA}" type="pres">
      <dgm:prSet presAssocID="{98857335-F92E-EF46-AA3E-BD3F9FA5F8D3}" presName="rect2" presStyleLbl="fgImgPlace1" presStyleIdx="0" presStyleCnt="6"/>
      <dgm:spPr/>
    </dgm:pt>
    <dgm:pt modelId="{6541F500-C62E-DB43-A758-15B23F91F7B0}" type="pres">
      <dgm:prSet presAssocID="{55D19B93-4AC1-0544-9868-BFA274CA8DFC}" presName="sibTrans" presStyleCnt="0"/>
      <dgm:spPr/>
    </dgm:pt>
    <dgm:pt modelId="{E9786AF3-B696-AA42-99D1-5F064E34820A}" type="pres">
      <dgm:prSet presAssocID="{42D49B63-E6A0-EF4C-9E05-47E85389AD51}" presName="composite" presStyleCnt="0"/>
      <dgm:spPr/>
    </dgm:pt>
    <dgm:pt modelId="{0707B753-8102-6248-B946-D2891231B245}" type="pres">
      <dgm:prSet presAssocID="{42D49B63-E6A0-EF4C-9E05-47E85389AD51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09B975-AFB4-A441-8E43-4C539A195BF3}" type="pres">
      <dgm:prSet presAssocID="{42D49B63-E6A0-EF4C-9E05-47E85389AD51}" presName="rect2" presStyleLbl="fgImgPlace1" presStyleIdx="1" presStyleCnt="6"/>
      <dgm:spPr/>
    </dgm:pt>
    <dgm:pt modelId="{29457090-95A1-5B4E-8A9A-C21CAE8DE382}" type="pres">
      <dgm:prSet presAssocID="{9ACCC477-94C2-1249-B3EB-1A2E2D34F75E}" presName="sibTrans" presStyleCnt="0"/>
      <dgm:spPr/>
    </dgm:pt>
    <dgm:pt modelId="{B47F3669-B3A3-6B47-8FB4-6D40A1CE60F2}" type="pres">
      <dgm:prSet presAssocID="{C7F04577-C1DE-4E45-82C8-8C8109F176DD}" presName="composite" presStyleCnt="0"/>
      <dgm:spPr/>
    </dgm:pt>
    <dgm:pt modelId="{9CBC2056-F710-834F-AF78-88C4539816B7}" type="pres">
      <dgm:prSet presAssocID="{C7F04577-C1DE-4E45-82C8-8C8109F176DD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763096-C576-9A4F-9419-E17D8233943B}" type="pres">
      <dgm:prSet presAssocID="{C7F04577-C1DE-4E45-82C8-8C8109F176DD}" presName="rect2" presStyleLbl="fgImgPlace1" presStyleIdx="2" presStyleCnt="6"/>
      <dgm:spPr/>
    </dgm:pt>
    <dgm:pt modelId="{C1DBBB2C-1E8B-F643-A51A-87478F48468D}" type="pres">
      <dgm:prSet presAssocID="{20F5A63D-E162-3E4F-B541-8618F4A3848E}" presName="sibTrans" presStyleCnt="0"/>
      <dgm:spPr/>
    </dgm:pt>
    <dgm:pt modelId="{7273C4F3-3294-B046-9D96-4B9424FA8BBB}" type="pres">
      <dgm:prSet presAssocID="{26334917-7D28-9C49-BFAF-3A296FDB285A}" presName="composite" presStyleCnt="0"/>
      <dgm:spPr/>
    </dgm:pt>
    <dgm:pt modelId="{BC1F846E-E4CD-7D4C-AEB7-0A180C481A83}" type="pres">
      <dgm:prSet presAssocID="{26334917-7D28-9C49-BFAF-3A296FDB285A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76A093-BE43-D64C-B471-9664E1A0D995}" type="pres">
      <dgm:prSet presAssocID="{26334917-7D28-9C49-BFAF-3A296FDB285A}" presName="rect2" presStyleLbl="fgImgPlace1" presStyleIdx="3" presStyleCnt="6"/>
      <dgm:spPr/>
    </dgm:pt>
    <dgm:pt modelId="{BE330A5A-8FA0-D341-8DFC-28089DD98F0B}" type="pres">
      <dgm:prSet presAssocID="{8715BE5B-563F-574A-BC41-FC332C38F9BD}" presName="sibTrans" presStyleCnt="0"/>
      <dgm:spPr/>
    </dgm:pt>
    <dgm:pt modelId="{28D59824-CA53-B643-B814-E133A280A13F}" type="pres">
      <dgm:prSet presAssocID="{A706FD0D-421D-494A-8394-6899C9C33661}" presName="composite" presStyleCnt="0"/>
      <dgm:spPr/>
    </dgm:pt>
    <dgm:pt modelId="{1B4CE683-9AA2-1749-ABC1-01934D4D8670}" type="pres">
      <dgm:prSet presAssocID="{A706FD0D-421D-494A-8394-6899C9C33661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9E22E7-B2F7-FB49-8225-B6A3BBDBC50C}" type="pres">
      <dgm:prSet presAssocID="{A706FD0D-421D-494A-8394-6899C9C33661}" presName="rect2" presStyleLbl="fgImgPlace1" presStyleIdx="4" presStyleCnt="6"/>
      <dgm:spPr/>
    </dgm:pt>
    <dgm:pt modelId="{CDD4114D-43AF-4E4A-952E-F80FE5B489D9}" type="pres">
      <dgm:prSet presAssocID="{4083FEC5-9F8E-0C48-9A67-EE138D19357A}" presName="sibTrans" presStyleCnt="0"/>
      <dgm:spPr/>
    </dgm:pt>
    <dgm:pt modelId="{F423B134-7D2F-D744-A3BB-4E25FA6887C5}" type="pres">
      <dgm:prSet presAssocID="{16F511B2-7D85-1649-B86D-15EA2EE2A55E}" presName="composite" presStyleCnt="0"/>
      <dgm:spPr/>
    </dgm:pt>
    <dgm:pt modelId="{04E5DB33-8524-3243-BC51-21D1449DE17E}" type="pres">
      <dgm:prSet presAssocID="{16F511B2-7D85-1649-B86D-15EA2EE2A55E}" presName="rect1" presStyleLbl="trAlignAcc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0EC452-4363-2048-8395-38FFBAE251B0}" type="pres">
      <dgm:prSet presAssocID="{16F511B2-7D85-1649-B86D-15EA2EE2A55E}" presName="rect2" presStyleLbl="fgImgPlace1" presStyleIdx="5" presStyleCnt="6"/>
      <dgm:spPr/>
    </dgm:pt>
  </dgm:ptLst>
  <dgm:cxnLst>
    <dgm:cxn modelId="{ED0D557E-5493-FA41-9F9C-7748BE9536E1}" srcId="{DB616B86-C13D-134E-A0CA-FA3E691F357F}" destId="{16F511B2-7D85-1649-B86D-15EA2EE2A55E}" srcOrd="5" destOrd="0" parTransId="{B28DEC91-BEA7-EA4E-9038-1ABBFC86A0BE}" sibTransId="{9664A5ED-76B8-594F-B341-111228D529CA}"/>
    <dgm:cxn modelId="{57F2AF81-A2AC-7644-BA40-FC54089C2AFE}" type="presOf" srcId="{A706FD0D-421D-494A-8394-6899C9C33661}" destId="{1B4CE683-9AA2-1749-ABC1-01934D4D8670}" srcOrd="0" destOrd="0" presId="urn:microsoft.com/office/officeart/2008/layout/PictureStrips"/>
    <dgm:cxn modelId="{80790D73-1933-B942-A7E9-C37504A728D7}" srcId="{DB616B86-C13D-134E-A0CA-FA3E691F357F}" destId="{42D49B63-E6A0-EF4C-9E05-47E85389AD51}" srcOrd="1" destOrd="0" parTransId="{8BFE2AEB-42A3-ED45-ADDD-9BEF602D1835}" sibTransId="{9ACCC477-94C2-1249-B3EB-1A2E2D34F75E}"/>
    <dgm:cxn modelId="{B4566207-CA9D-E149-BF23-F27C32FD1BF7}" srcId="{DB616B86-C13D-134E-A0CA-FA3E691F357F}" destId="{C7F04577-C1DE-4E45-82C8-8C8109F176DD}" srcOrd="2" destOrd="0" parTransId="{C160C4B9-5DA0-E449-993C-8CC3AAF3C3D5}" sibTransId="{20F5A63D-E162-3E4F-B541-8618F4A3848E}"/>
    <dgm:cxn modelId="{5E62F3FB-14B7-3349-84BD-D9D32B8E585E}" type="presOf" srcId="{98857335-F92E-EF46-AA3E-BD3F9FA5F8D3}" destId="{F3AA9A10-5BE0-EC45-B453-450894C2BEB3}" srcOrd="0" destOrd="0" presId="urn:microsoft.com/office/officeart/2008/layout/PictureStrips"/>
    <dgm:cxn modelId="{D6AE2BEB-10B3-8641-8726-15EB3C39E9AF}" type="presOf" srcId="{DB616B86-C13D-134E-A0CA-FA3E691F357F}" destId="{5A127A08-3AF1-6C43-B383-B175AD095BE8}" srcOrd="0" destOrd="0" presId="urn:microsoft.com/office/officeart/2008/layout/PictureStrips"/>
    <dgm:cxn modelId="{CA182DED-E0CB-E448-9FB4-475552B35CFD}" srcId="{DB616B86-C13D-134E-A0CA-FA3E691F357F}" destId="{26334917-7D28-9C49-BFAF-3A296FDB285A}" srcOrd="3" destOrd="0" parTransId="{DE42DD1A-CB45-4D4C-B64F-AF3C43A84F93}" sibTransId="{8715BE5B-563F-574A-BC41-FC332C38F9BD}"/>
    <dgm:cxn modelId="{14297217-E36E-2843-B201-AD9D717C7EE9}" srcId="{DB616B86-C13D-134E-A0CA-FA3E691F357F}" destId="{A706FD0D-421D-494A-8394-6899C9C33661}" srcOrd="4" destOrd="0" parTransId="{39D03E2C-AFB4-FE44-A3D4-224941391748}" sibTransId="{4083FEC5-9F8E-0C48-9A67-EE138D19357A}"/>
    <dgm:cxn modelId="{3DE1A112-8727-E24C-8408-9857B9B93253}" type="presOf" srcId="{42D49B63-E6A0-EF4C-9E05-47E85389AD51}" destId="{0707B753-8102-6248-B946-D2891231B245}" srcOrd="0" destOrd="0" presId="urn:microsoft.com/office/officeart/2008/layout/PictureStrips"/>
    <dgm:cxn modelId="{4D63A824-97D9-A947-B79C-B1E22D7A2F18}" srcId="{DB616B86-C13D-134E-A0CA-FA3E691F357F}" destId="{98857335-F92E-EF46-AA3E-BD3F9FA5F8D3}" srcOrd="0" destOrd="0" parTransId="{56E196AA-9AA8-F04C-BAE8-3D45D9F99354}" sibTransId="{55D19B93-4AC1-0544-9868-BFA274CA8DFC}"/>
    <dgm:cxn modelId="{A15DDC84-47A0-864E-8BE1-C6A8C0BD8B17}" type="presOf" srcId="{16F511B2-7D85-1649-B86D-15EA2EE2A55E}" destId="{04E5DB33-8524-3243-BC51-21D1449DE17E}" srcOrd="0" destOrd="0" presId="urn:microsoft.com/office/officeart/2008/layout/PictureStrips"/>
    <dgm:cxn modelId="{B14D33E0-434C-2D48-97FC-CDDA5F6A0955}" type="presOf" srcId="{26334917-7D28-9C49-BFAF-3A296FDB285A}" destId="{BC1F846E-E4CD-7D4C-AEB7-0A180C481A83}" srcOrd="0" destOrd="0" presId="urn:microsoft.com/office/officeart/2008/layout/PictureStrips"/>
    <dgm:cxn modelId="{DE9ED07E-1C4E-9B49-9CA7-A6227DA81EED}" type="presOf" srcId="{C7F04577-C1DE-4E45-82C8-8C8109F176DD}" destId="{9CBC2056-F710-834F-AF78-88C4539816B7}" srcOrd="0" destOrd="0" presId="urn:microsoft.com/office/officeart/2008/layout/PictureStrips"/>
    <dgm:cxn modelId="{991A56DD-517D-9443-8BB2-0EE3BE8E95D6}" type="presParOf" srcId="{5A127A08-3AF1-6C43-B383-B175AD095BE8}" destId="{EAAEA102-1C23-0B47-81E0-FB621091FD25}" srcOrd="0" destOrd="0" presId="urn:microsoft.com/office/officeart/2008/layout/PictureStrips"/>
    <dgm:cxn modelId="{8821C0F4-EB86-544D-BC24-2FDC30EEFFC1}" type="presParOf" srcId="{EAAEA102-1C23-0B47-81E0-FB621091FD25}" destId="{F3AA9A10-5BE0-EC45-B453-450894C2BEB3}" srcOrd="0" destOrd="0" presId="urn:microsoft.com/office/officeart/2008/layout/PictureStrips"/>
    <dgm:cxn modelId="{2493F59A-FB83-8B40-9531-7DE3EB55F2D2}" type="presParOf" srcId="{EAAEA102-1C23-0B47-81E0-FB621091FD25}" destId="{4E314958-068F-F44B-B50B-B93B23FBACAA}" srcOrd="1" destOrd="0" presId="urn:microsoft.com/office/officeart/2008/layout/PictureStrips"/>
    <dgm:cxn modelId="{BFA8FC95-64B2-C84F-AF9F-64B6FA30BC7B}" type="presParOf" srcId="{5A127A08-3AF1-6C43-B383-B175AD095BE8}" destId="{6541F500-C62E-DB43-A758-15B23F91F7B0}" srcOrd="1" destOrd="0" presId="urn:microsoft.com/office/officeart/2008/layout/PictureStrips"/>
    <dgm:cxn modelId="{ED953F53-070E-B345-92D0-A41039DFEF7F}" type="presParOf" srcId="{5A127A08-3AF1-6C43-B383-B175AD095BE8}" destId="{E9786AF3-B696-AA42-99D1-5F064E34820A}" srcOrd="2" destOrd="0" presId="urn:microsoft.com/office/officeart/2008/layout/PictureStrips"/>
    <dgm:cxn modelId="{691F56C0-77C5-1449-AD85-B2949FA7EFA0}" type="presParOf" srcId="{E9786AF3-B696-AA42-99D1-5F064E34820A}" destId="{0707B753-8102-6248-B946-D2891231B245}" srcOrd="0" destOrd="0" presId="urn:microsoft.com/office/officeart/2008/layout/PictureStrips"/>
    <dgm:cxn modelId="{76FC0741-2A27-684C-B4D1-09FB2A94A5C8}" type="presParOf" srcId="{E9786AF3-B696-AA42-99D1-5F064E34820A}" destId="{3D09B975-AFB4-A441-8E43-4C539A195BF3}" srcOrd="1" destOrd="0" presId="urn:microsoft.com/office/officeart/2008/layout/PictureStrips"/>
    <dgm:cxn modelId="{D9F8D116-19CF-034E-A44F-A821363DFC46}" type="presParOf" srcId="{5A127A08-3AF1-6C43-B383-B175AD095BE8}" destId="{29457090-95A1-5B4E-8A9A-C21CAE8DE382}" srcOrd="3" destOrd="0" presId="urn:microsoft.com/office/officeart/2008/layout/PictureStrips"/>
    <dgm:cxn modelId="{5A19B029-B304-DC42-B7EA-49E9213049F7}" type="presParOf" srcId="{5A127A08-3AF1-6C43-B383-B175AD095BE8}" destId="{B47F3669-B3A3-6B47-8FB4-6D40A1CE60F2}" srcOrd="4" destOrd="0" presId="urn:microsoft.com/office/officeart/2008/layout/PictureStrips"/>
    <dgm:cxn modelId="{DC12E151-3375-4D46-ADCF-CD5C40C3887E}" type="presParOf" srcId="{B47F3669-B3A3-6B47-8FB4-6D40A1CE60F2}" destId="{9CBC2056-F710-834F-AF78-88C4539816B7}" srcOrd="0" destOrd="0" presId="urn:microsoft.com/office/officeart/2008/layout/PictureStrips"/>
    <dgm:cxn modelId="{3E64B736-C83A-FD43-B418-D61517AE2F92}" type="presParOf" srcId="{B47F3669-B3A3-6B47-8FB4-6D40A1CE60F2}" destId="{52763096-C576-9A4F-9419-E17D8233943B}" srcOrd="1" destOrd="0" presId="urn:microsoft.com/office/officeart/2008/layout/PictureStrips"/>
    <dgm:cxn modelId="{9FAFA86C-D62F-6C46-80BF-62FD3F9E72F7}" type="presParOf" srcId="{5A127A08-3AF1-6C43-B383-B175AD095BE8}" destId="{C1DBBB2C-1E8B-F643-A51A-87478F48468D}" srcOrd="5" destOrd="0" presId="urn:microsoft.com/office/officeart/2008/layout/PictureStrips"/>
    <dgm:cxn modelId="{B5A57E0B-EE68-AE45-87A1-56AD674296AD}" type="presParOf" srcId="{5A127A08-3AF1-6C43-B383-B175AD095BE8}" destId="{7273C4F3-3294-B046-9D96-4B9424FA8BBB}" srcOrd="6" destOrd="0" presId="urn:microsoft.com/office/officeart/2008/layout/PictureStrips"/>
    <dgm:cxn modelId="{7959AB79-14B7-724F-A59E-EE239FB31D7B}" type="presParOf" srcId="{7273C4F3-3294-B046-9D96-4B9424FA8BBB}" destId="{BC1F846E-E4CD-7D4C-AEB7-0A180C481A83}" srcOrd="0" destOrd="0" presId="urn:microsoft.com/office/officeart/2008/layout/PictureStrips"/>
    <dgm:cxn modelId="{171D7280-541D-0347-998A-3E95B395E614}" type="presParOf" srcId="{7273C4F3-3294-B046-9D96-4B9424FA8BBB}" destId="{A776A093-BE43-D64C-B471-9664E1A0D995}" srcOrd="1" destOrd="0" presId="urn:microsoft.com/office/officeart/2008/layout/PictureStrips"/>
    <dgm:cxn modelId="{FC97AD8E-D09D-A040-B338-9BD6517C3208}" type="presParOf" srcId="{5A127A08-3AF1-6C43-B383-B175AD095BE8}" destId="{BE330A5A-8FA0-D341-8DFC-28089DD98F0B}" srcOrd="7" destOrd="0" presId="urn:microsoft.com/office/officeart/2008/layout/PictureStrips"/>
    <dgm:cxn modelId="{A71CA96D-6962-664B-B778-BADE93B91762}" type="presParOf" srcId="{5A127A08-3AF1-6C43-B383-B175AD095BE8}" destId="{28D59824-CA53-B643-B814-E133A280A13F}" srcOrd="8" destOrd="0" presId="urn:microsoft.com/office/officeart/2008/layout/PictureStrips"/>
    <dgm:cxn modelId="{66386EF4-8BD8-AB48-94A9-AAB568986799}" type="presParOf" srcId="{28D59824-CA53-B643-B814-E133A280A13F}" destId="{1B4CE683-9AA2-1749-ABC1-01934D4D8670}" srcOrd="0" destOrd="0" presId="urn:microsoft.com/office/officeart/2008/layout/PictureStrips"/>
    <dgm:cxn modelId="{48803E86-2C5C-FB43-A79E-3D6439966FAD}" type="presParOf" srcId="{28D59824-CA53-B643-B814-E133A280A13F}" destId="{D29E22E7-B2F7-FB49-8225-B6A3BBDBC50C}" srcOrd="1" destOrd="0" presId="urn:microsoft.com/office/officeart/2008/layout/PictureStrips"/>
    <dgm:cxn modelId="{05C33D08-2757-914D-9F0E-312D05A9F2F2}" type="presParOf" srcId="{5A127A08-3AF1-6C43-B383-B175AD095BE8}" destId="{CDD4114D-43AF-4E4A-952E-F80FE5B489D9}" srcOrd="9" destOrd="0" presId="urn:microsoft.com/office/officeart/2008/layout/PictureStrips"/>
    <dgm:cxn modelId="{E5F8D471-C524-5B44-8D92-9AF679F7CAF3}" type="presParOf" srcId="{5A127A08-3AF1-6C43-B383-B175AD095BE8}" destId="{F423B134-7D2F-D744-A3BB-4E25FA6887C5}" srcOrd="10" destOrd="0" presId="urn:microsoft.com/office/officeart/2008/layout/PictureStrips"/>
    <dgm:cxn modelId="{8E3CB4CC-5EFB-B84F-8FEF-C90ACF6C664E}" type="presParOf" srcId="{F423B134-7D2F-D744-A3BB-4E25FA6887C5}" destId="{04E5DB33-8524-3243-BC51-21D1449DE17E}" srcOrd="0" destOrd="0" presId="urn:microsoft.com/office/officeart/2008/layout/PictureStrips"/>
    <dgm:cxn modelId="{A8DA43AC-BF52-A343-BF86-6FF45F3064D2}" type="presParOf" srcId="{F423B134-7D2F-D744-A3BB-4E25FA6887C5}" destId="{820EC452-4363-2048-8395-38FFBAE251B0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55B39C-D421-FA4E-A3C2-B7F79BDEAF23}" type="doc">
      <dgm:prSet loTypeId="urn:microsoft.com/office/officeart/2005/8/layout/vList4#1" loCatId="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2A4C69D-14DB-0741-8911-2BD82C578806}">
      <dgm:prSet phldrT="[Text]"/>
      <dgm:spPr/>
      <dgm:t>
        <a:bodyPr/>
        <a:lstStyle/>
        <a:p>
          <a:r>
            <a:rPr lang="ru-RU" dirty="0" smtClean="0"/>
            <a:t>Как выявить образовательный запрос?</a:t>
          </a:r>
          <a:endParaRPr lang="en-US" dirty="0"/>
        </a:p>
      </dgm:t>
    </dgm:pt>
    <dgm:pt modelId="{1F351936-2B75-C743-9AE8-EC7FB93D5436}" type="parTrans" cxnId="{C4A069A2-1FA4-7041-97B0-CC622DCE78DB}">
      <dgm:prSet/>
      <dgm:spPr/>
      <dgm:t>
        <a:bodyPr/>
        <a:lstStyle/>
        <a:p>
          <a:endParaRPr lang="en-US"/>
        </a:p>
      </dgm:t>
    </dgm:pt>
    <dgm:pt modelId="{A9DC303A-20B7-B94F-9D16-2A5C6C6CEBD2}" type="sibTrans" cxnId="{C4A069A2-1FA4-7041-97B0-CC622DCE78DB}">
      <dgm:prSet/>
      <dgm:spPr/>
      <dgm:t>
        <a:bodyPr/>
        <a:lstStyle/>
        <a:p>
          <a:endParaRPr lang="en-US"/>
        </a:p>
      </dgm:t>
    </dgm:pt>
    <dgm:pt modelId="{13BA7977-4AF2-0349-A31B-1E0BA2D5D037}">
      <dgm:prSet phldrT="[Text]"/>
      <dgm:spPr/>
      <dgm:t>
        <a:bodyPr/>
        <a:lstStyle/>
        <a:p>
          <a:r>
            <a:rPr lang="ru-RU" dirty="0" smtClean="0"/>
            <a:t>Как создать среду?</a:t>
          </a:r>
        </a:p>
        <a:p>
          <a:r>
            <a:rPr lang="ru-RU" dirty="0" smtClean="0"/>
            <a:t>Как создать ресурсную карту ПГГПУ?</a:t>
          </a:r>
          <a:endParaRPr lang="en-US" dirty="0"/>
        </a:p>
      </dgm:t>
    </dgm:pt>
    <dgm:pt modelId="{1BC6BD86-7D41-AB48-BF41-ADA748C66028}" type="parTrans" cxnId="{74401385-307C-7142-9D95-EFA131E32C11}">
      <dgm:prSet/>
      <dgm:spPr/>
      <dgm:t>
        <a:bodyPr/>
        <a:lstStyle/>
        <a:p>
          <a:endParaRPr lang="en-US"/>
        </a:p>
      </dgm:t>
    </dgm:pt>
    <dgm:pt modelId="{3C05A7F8-6B94-ED45-815D-8EFFD54221E2}" type="sibTrans" cxnId="{74401385-307C-7142-9D95-EFA131E32C11}">
      <dgm:prSet/>
      <dgm:spPr/>
      <dgm:t>
        <a:bodyPr/>
        <a:lstStyle/>
        <a:p>
          <a:endParaRPr lang="en-US"/>
        </a:p>
      </dgm:t>
    </dgm:pt>
    <dgm:pt modelId="{7CF3154C-343C-154B-A5FF-7F92AAD5E930}">
      <dgm:prSet phldrT="[Text]"/>
      <dgm:spPr/>
      <dgm:t>
        <a:bodyPr/>
        <a:lstStyle/>
        <a:p>
          <a:r>
            <a:rPr lang="ru-RU" dirty="0" smtClean="0"/>
            <a:t>Как развить навыки рефлексии?</a:t>
          </a:r>
          <a:endParaRPr lang="en-US" dirty="0"/>
        </a:p>
      </dgm:t>
    </dgm:pt>
    <dgm:pt modelId="{B976B678-E938-C546-BDA6-DCD37D21F5BD}" type="parTrans" cxnId="{7ADD1338-1CB6-1846-A664-1AB8BF8356CF}">
      <dgm:prSet/>
      <dgm:spPr/>
      <dgm:t>
        <a:bodyPr/>
        <a:lstStyle/>
        <a:p>
          <a:endParaRPr lang="en-US"/>
        </a:p>
      </dgm:t>
    </dgm:pt>
    <dgm:pt modelId="{0BBA995B-CE8D-8D44-A96D-01592E7BEB17}" type="sibTrans" cxnId="{7ADD1338-1CB6-1846-A664-1AB8BF8356CF}">
      <dgm:prSet/>
      <dgm:spPr/>
      <dgm:t>
        <a:bodyPr/>
        <a:lstStyle/>
        <a:p>
          <a:endParaRPr lang="en-US"/>
        </a:p>
      </dgm:t>
    </dgm:pt>
    <dgm:pt modelId="{83E74FA7-43AC-4A43-8560-B94A6A599C36}">
      <dgm:prSet phldrT="[Text]"/>
      <dgm:spPr/>
      <dgm:t>
        <a:bodyPr/>
        <a:lstStyle/>
        <a:p>
          <a:r>
            <a:rPr lang="ru-RU" dirty="0" smtClean="0"/>
            <a:t>Как проектировать образовательную и карьерную траекторию?</a:t>
          </a:r>
          <a:endParaRPr lang="en-US" dirty="0"/>
        </a:p>
      </dgm:t>
    </dgm:pt>
    <dgm:pt modelId="{3C933E72-70B6-F34E-9E5A-A8A7F8E82CD9}" type="parTrans" cxnId="{CF0BF9AA-5424-E84A-9811-422A6C00BD7E}">
      <dgm:prSet/>
      <dgm:spPr/>
      <dgm:t>
        <a:bodyPr/>
        <a:lstStyle/>
        <a:p>
          <a:endParaRPr lang="en-US"/>
        </a:p>
      </dgm:t>
    </dgm:pt>
    <dgm:pt modelId="{9C10300C-3420-AD4A-BB2C-BF0AB154ADC6}" type="sibTrans" cxnId="{CF0BF9AA-5424-E84A-9811-422A6C00BD7E}">
      <dgm:prSet/>
      <dgm:spPr/>
      <dgm:t>
        <a:bodyPr/>
        <a:lstStyle/>
        <a:p>
          <a:endParaRPr lang="en-US"/>
        </a:p>
      </dgm:t>
    </dgm:pt>
    <dgm:pt modelId="{89CE8789-9107-DC47-AD14-877DC7280139}">
      <dgm:prSet phldrT="[Text]"/>
      <dgm:spPr/>
      <dgm:t>
        <a:bodyPr/>
        <a:lstStyle/>
        <a:p>
          <a:r>
            <a:rPr lang="ru-RU" dirty="0" smtClean="0"/>
            <a:t>Что такое индивидуализация и как ее организовать?</a:t>
          </a:r>
          <a:endParaRPr lang="en-US" dirty="0"/>
        </a:p>
      </dgm:t>
    </dgm:pt>
    <dgm:pt modelId="{A9F4BE4E-306C-5A4F-A10D-0712583D81DD}" type="parTrans" cxnId="{36E50141-9C93-D446-B7CA-A646FFF11722}">
      <dgm:prSet/>
      <dgm:spPr/>
      <dgm:t>
        <a:bodyPr/>
        <a:lstStyle/>
        <a:p>
          <a:endParaRPr lang="en-US"/>
        </a:p>
      </dgm:t>
    </dgm:pt>
    <dgm:pt modelId="{D5E16202-6C36-B342-B0F2-718F544C0763}" type="sibTrans" cxnId="{36E50141-9C93-D446-B7CA-A646FFF11722}">
      <dgm:prSet/>
      <dgm:spPr/>
      <dgm:t>
        <a:bodyPr/>
        <a:lstStyle/>
        <a:p>
          <a:endParaRPr lang="en-US"/>
        </a:p>
      </dgm:t>
    </dgm:pt>
    <dgm:pt modelId="{325CA0E2-F903-4643-AF08-3502F1C0F70A}" type="pres">
      <dgm:prSet presAssocID="{6B55B39C-D421-FA4E-A3C2-B7F79BDEAF23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30B549A-C294-B346-AC1A-BD99142770C3}" type="pres">
      <dgm:prSet presAssocID="{D2A4C69D-14DB-0741-8911-2BD82C578806}" presName="comp" presStyleCnt="0"/>
      <dgm:spPr/>
    </dgm:pt>
    <dgm:pt modelId="{200E9C12-9B8F-9746-8B15-1F90346FCD5F}" type="pres">
      <dgm:prSet presAssocID="{D2A4C69D-14DB-0741-8911-2BD82C578806}" presName="box" presStyleLbl="node1" presStyleIdx="0" presStyleCnt="5"/>
      <dgm:spPr/>
      <dgm:t>
        <a:bodyPr/>
        <a:lstStyle/>
        <a:p>
          <a:endParaRPr lang="en-US"/>
        </a:p>
      </dgm:t>
    </dgm:pt>
    <dgm:pt modelId="{C784C70F-F55B-7242-84F8-AD8DFC17F0D9}" type="pres">
      <dgm:prSet presAssocID="{D2A4C69D-14DB-0741-8911-2BD82C578806}" presName="img" presStyleLbl="fgImgPlace1" presStyleIdx="0" presStyleCnt="5"/>
      <dgm:spPr/>
    </dgm:pt>
    <dgm:pt modelId="{A06AB265-2DA7-2741-8C54-DD4C0EBB0775}" type="pres">
      <dgm:prSet presAssocID="{D2A4C69D-14DB-0741-8911-2BD82C578806}" presName="text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57C32-103B-EF4B-ABE5-EA2FF26FA5B1}" type="pres">
      <dgm:prSet presAssocID="{A9DC303A-20B7-B94F-9D16-2A5C6C6CEBD2}" presName="spacer" presStyleCnt="0"/>
      <dgm:spPr/>
    </dgm:pt>
    <dgm:pt modelId="{A0158C1D-8369-F74F-94B8-98F57BDDB9D7}" type="pres">
      <dgm:prSet presAssocID="{13BA7977-4AF2-0349-A31B-1E0BA2D5D037}" presName="comp" presStyleCnt="0"/>
      <dgm:spPr/>
    </dgm:pt>
    <dgm:pt modelId="{842AB2B1-50A6-A141-8ED4-D95E78EF5E2F}" type="pres">
      <dgm:prSet presAssocID="{13BA7977-4AF2-0349-A31B-1E0BA2D5D037}" presName="box" presStyleLbl="node1" presStyleIdx="1" presStyleCnt="5"/>
      <dgm:spPr/>
      <dgm:t>
        <a:bodyPr/>
        <a:lstStyle/>
        <a:p>
          <a:endParaRPr lang="en-US"/>
        </a:p>
      </dgm:t>
    </dgm:pt>
    <dgm:pt modelId="{F269D269-E019-8E47-BE1E-1C2C1F583652}" type="pres">
      <dgm:prSet presAssocID="{13BA7977-4AF2-0349-A31B-1E0BA2D5D037}" presName="img" presStyleLbl="fgImgPlace1" presStyleIdx="1" presStyleCnt="5"/>
      <dgm:spPr/>
    </dgm:pt>
    <dgm:pt modelId="{62507B89-D487-5740-AC56-313D6AFA5C67}" type="pres">
      <dgm:prSet presAssocID="{13BA7977-4AF2-0349-A31B-1E0BA2D5D037}" presName="text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FB5F-F9F2-9E46-A7F4-9EABE4EBFF94}" type="pres">
      <dgm:prSet presAssocID="{3C05A7F8-6B94-ED45-815D-8EFFD54221E2}" presName="spacer" presStyleCnt="0"/>
      <dgm:spPr/>
    </dgm:pt>
    <dgm:pt modelId="{71DDB463-23A7-B647-8AC3-4DC7C2222095}" type="pres">
      <dgm:prSet presAssocID="{7CF3154C-343C-154B-A5FF-7F92AAD5E930}" presName="comp" presStyleCnt="0"/>
      <dgm:spPr/>
    </dgm:pt>
    <dgm:pt modelId="{64095DB6-7BC4-8744-AC04-B40C4A4CB2AA}" type="pres">
      <dgm:prSet presAssocID="{7CF3154C-343C-154B-A5FF-7F92AAD5E930}" presName="box" presStyleLbl="node1" presStyleIdx="2" presStyleCnt="5"/>
      <dgm:spPr/>
      <dgm:t>
        <a:bodyPr/>
        <a:lstStyle/>
        <a:p>
          <a:endParaRPr lang="en-US"/>
        </a:p>
      </dgm:t>
    </dgm:pt>
    <dgm:pt modelId="{AAFB68B7-2774-5141-A025-4B1DBED237C5}" type="pres">
      <dgm:prSet presAssocID="{7CF3154C-343C-154B-A5FF-7F92AAD5E930}" presName="img" presStyleLbl="fgImgPlace1" presStyleIdx="2" presStyleCnt="5"/>
      <dgm:spPr/>
    </dgm:pt>
    <dgm:pt modelId="{B7DB52DF-C3B0-3548-BD56-129584ED61D3}" type="pres">
      <dgm:prSet presAssocID="{7CF3154C-343C-154B-A5FF-7F92AAD5E930}" presName="text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DE6AF3-B818-D648-872C-30890DC5A22B}" type="pres">
      <dgm:prSet presAssocID="{0BBA995B-CE8D-8D44-A96D-01592E7BEB17}" presName="spacer" presStyleCnt="0"/>
      <dgm:spPr/>
    </dgm:pt>
    <dgm:pt modelId="{2E849E4D-F82E-E740-8924-3C1243BA5283}" type="pres">
      <dgm:prSet presAssocID="{83E74FA7-43AC-4A43-8560-B94A6A599C36}" presName="comp" presStyleCnt="0"/>
      <dgm:spPr/>
    </dgm:pt>
    <dgm:pt modelId="{7499EE79-F4E8-9B46-84FE-3FFE1EE8E5F9}" type="pres">
      <dgm:prSet presAssocID="{83E74FA7-43AC-4A43-8560-B94A6A599C36}" presName="box" presStyleLbl="node1" presStyleIdx="3" presStyleCnt="5"/>
      <dgm:spPr/>
      <dgm:t>
        <a:bodyPr/>
        <a:lstStyle/>
        <a:p>
          <a:endParaRPr lang="en-US"/>
        </a:p>
      </dgm:t>
    </dgm:pt>
    <dgm:pt modelId="{C6DE5A7A-BC84-9D40-943D-DC813D2217C1}" type="pres">
      <dgm:prSet presAssocID="{83E74FA7-43AC-4A43-8560-B94A6A599C36}" presName="img" presStyleLbl="fgImgPlace1" presStyleIdx="3" presStyleCnt="5"/>
      <dgm:spPr/>
    </dgm:pt>
    <dgm:pt modelId="{322A6022-63CA-6840-96F7-393BC7E35E7F}" type="pres">
      <dgm:prSet presAssocID="{83E74FA7-43AC-4A43-8560-B94A6A599C36}" presName="text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B71BB-9A13-4E45-8F1F-01DF5411842F}" type="pres">
      <dgm:prSet presAssocID="{9C10300C-3420-AD4A-BB2C-BF0AB154ADC6}" presName="spacer" presStyleCnt="0"/>
      <dgm:spPr/>
    </dgm:pt>
    <dgm:pt modelId="{65CFD42D-DB79-C143-B363-CEB493202942}" type="pres">
      <dgm:prSet presAssocID="{89CE8789-9107-DC47-AD14-877DC7280139}" presName="comp" presStyleCnt="0"/>
      <dgm:spPr/>
    </dgm:pt>
    <dgm:pt modelId="{6EB5E293-4484-8641-918D-E7F762227D7E}" type="pres">
      <dgm:prSet presAssocID="{89CE8789-9107-DC47-AD14-877DC7280139}" presName="box" presStyleLbl="node1" presStyleIdx="4" presStyleCnt="5"/>
      <dgm:spPr/>
      <dgm:t>
        <a:bodyPr/>
        <a:lstStyle/>
        <a:p>
          <a:endParaRPr lang="en-US"/>
        </a:p>
      </dgm:t>
    </dgm:pt>
    <dgm:pt modelId="{F40C9EEE-CF08-994D-8501-6389D8D3303F}" type="pres">
      <dgm:prSet presAssocID="{89CE8789-9107-DC47-AD14-877DC7280139}" presName="img" presStyleLbl="fgImgPlace1" presStyleIdx="4" presStyleCnt="5"/>
      <dgm:spPr/>
    </dgm:pt>
    <dgm:pt modelId="{D9D06A57-B143-8B4C-A7F4-D429B4E3E221}" type="pres">
      <dgm:prSet presAssocID="{89CE8789-9107-DC47-AD14-877DC7280139}" presName="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27A0CD8-654B-FE49-ABB8-0B613C51129B}" type="presOf" srcId="{7CF3154C-343C-154B-A5FF-7F92AAD5E930}" destId="{64095DB6-7BC4-8744-AC04-B40C4A4CB2AA}" srcOrd="0" destOrd="0" presId="urn:microsoft.com/office/officeart/2005/8/layout/vList4#1"/>
    <dgm:cxn modelId="{D2C665E1-B306-AE4D-84B1-985CD190776E}" type="presOf" srcId="{89CE8789-9107-DC47-AD14-877DC7280139}" destId="{D9D06A57-B143-8B4C-A7F4-D429B4E3E221}" srcOrd="1" destOrd="0" presId="urn:microsoft.com/office/officeart/2005/8/layout/vList4#1"/>
    <dgm:cxn modelId="{8DD1F5E1-8FE7-7940-89FC-DDA91822748A}" type="presOf" srcId="{6B55B39C-D421-FA4E-A3C2-B7F79BDEAF23}" destId="{325CA0E2-F903-4643-AF08-3502F1C0F70A}" srcOrd="0" destOrd="0" presId="urn:microsoft.com/office/officeart/2005/8/layout/vList4#1"/>
    <dgm:cxn modelId="{A22454B9-6F88-BF4F-95D6-D88375C369DF}" type="presOf" srcId="{83E74FA7-43AC-4A43-8560-B94A6A599C36}" destId="{7499EE79-F4E8-9B46-84FE-3FFE1EE8E5F9}" srcOrd="0" destOrd="0" presId="urn:microsoft.com/office/officeart/2005/8/layout/vList4#1"/>
    <dgm:cxn modelId="{92B1D93B-05B3-3C41-AF76-103FB30F841B}" type="presOf" srcId="{83E74FA7-43AC-4A43-8560-B94A6A599C36}" destId="{322A6022-63CA-6840-96F7-393BC7E35E7F}" srcOrd="1" destOrd="0" presId="urn:microsoft.com/office/officeart/2005/8/layout/vList4#1"/>
    <dgm:cxn modelId="{74401385-307C-7142-9D95-EFA131E32C11}" srcId="{6B55B39C-D421-FA4E-A3C2-B7F79BDEAF23}" destId="{13BA7977-4AF2-0349-A31B-1E0BA2D5D037}" srcOrd="1" destOrd="0" parTransId="{1BC6BD86-7D41-AB48-BF41-ADA748C66028}" sibTransId="{3C05A7F8-6B94-ED45-815D-8EFFD54221E2}"/>
    <dgm:cxn modelId="{C4A069A2-1FA4-7041-97B0-CC622DCE78DB}" srcId="{6B55B39C-D421-FA4E-A3C2-B7F79BDEAF23}" destId="{D2A4C69D-14DB-0741-8911-2BD82C578806}" srcOrd="0" destOrd="0" parTransId="{1F351936-2B75-C743-9AE8-EC7FB93D5436}" sibTransId="{A9DC303A-20B7-B94F-9D16-2A5C6C6CEBD2}"/>
    <dgm:cxn modelId="{A84F2A77-7A9E-B844-8725-64A437D0D5B7}" type="presOf" srcId="{D2A4C69D-14DB-0741-8911-2BD82C578806}" destId="{A06AB265-2DA7-2741-8C54-DD4C0EBB0775}" srcOrd="1" destOrd="0" presId="urn:microsoft.com/office/officeart/2005/8/layout/vList4#1"/>
    <dgm:cxn modelId="{36E50141-9C93-D446-B7CA-A646FFF11722}" srcId="{6B55B39C-D421-FA4E-A3C2-B7F79BDEAF23}" destId="{89CE8789-9107-DC47-AD14-877DC7280139}" srcOrd="4" destOrd="0" parTransId="{A9F4BE4E-306C-5A4F-A10D-0712583D81DD}" sibTransId="{D5E16202-6C36-B342-B0F2-718F544C0763}"/>
    <dgm:cxn modelId="{CF0BF9AA-5424-E84A-9811-422A6C00BD7E}" srcId="{6B55B39C-D421-FA4E-A3C2-B7F79BDEAF23}" destId="{83E74FA7-43AC-4A43-8560-B94A6A599C36}" srcOrd="3" destOrd="0" parTransId="{3C933E72-70B6-F34E-9E5A-A8A7F8E82CD9}" sibTransId="{9C10300C-3420-AD4A-BB2C-BF0AB154ADC6}"/>
    <dgm:cxn modelId="{EA33B6B5-5D86-704D-BEF6-1457460E0BD8}" type="presOf" srcId="{7CF3154C-343C-154B-A5FF-7F92AAD5E930}" destId="{B7DB52DF-C3B0-3548-BD56-129584ED61D3}" srcOrd="1" destOrd="0" presId="urn:microsoft.com/office/officeart/2005/8/layout/vList4#1"/>
    <dgm:cxn modelId="{7CCE07F7-560A-1D46-B174-9301D90E284A}" type="presOf" srcId="{13BA7977-4AF2-0349-A31B-1E0BA2D5D037}" destId="{62507B89-D487-5740-AC56-313D6AFA5C67}" srcOrd="1" destOrd="0" presId="urn:microsoft.com/office/officeart/2005/8/layout/vList4#1"/>
    <dgm:cxn modelId="{5250A7C3-31AC-5B45-AE0E-DA94E2FD62D8}" type="presOf" srcId="{89CE8789-9107-DC47-AD14-877DC7280139}" destId="{6EB5E293-4484-8641-918D-E7F762227D7E}" srcOrd="0" destOrd="0" presId="urn:microsoft.com/office/officeart/2005/8/layout/vList4#1"/>
    <dgm:cxn modelId="{66EFA663-4CF1-234D-8C34-397D71B819F1}" type="presOf" srcId="{D2A4C69D-14DB-0741-8911-2BD82C578806}" destId="{200E9C12-9B8F-9746-8B15-1F90346FCD5F}" srcOrd="0" destOrd="0" presId="urn:microsoft.com/office/officeart/2005/8/layout/vList4#1"/>
    <dgm:cxn modelId="{7ADD1338-1CB6-1846-A664-1AB8BF8356CF}" srcId="{6B55B39C-D421-FA4E-A3C2-B7F79BDEAF23}" destId="{7CF3154C-343C-154B-A5FF-7F92AAD5E930}" srcOrd="2" destOrd="0" parTransId="{B976B678-E938-C546-BDA6-DCD37D21F5BD}" sibTransId="{0BBA995B-CE8D-8D44-A96D-01592E7BEB17}"/>
    <dgm:cxn modelId="{61274FBA-132D-1548-81C5-611A6A2915F2}" type="presOf" srcId="{13BA7977-4AF2-0349-A31B-1E0BA2D5D037}" destId="{842AB2B1-50A6-A141-8ED4-D95E78EF5E2F}" srcOrd="0" destOrd="0" presId="urn:microsoft.com/office/officeart/2005/8/layout/vList4#1"/>
    <dgm:cxn modelId="{D6D90A96-355A-D549-9210-F66424E6DB26}" type="presParOf" srcId="{325CA0E2-F903-4643-AF08-3502F1C0F70A}" destId="{730B549A-C294-B346-AC1A-BD99142770C3}" srcOrd="0" destOrd="0" presId="urn:microsoft.com/office/officeart/2005/8/layout/vList4#1"/>
    <dgm:cxn modelId="{00AA183F-4E84-7349-BB3D-7CF37A89D75C}" type="presParOf" srcId="{730B549A-C294-B346-AC1A-BD99142770C3}" destId="{200E9C12-9B8F-9746-8B15-1F90346FCD5F}" srcOrd="0" destOrd="0" presId="urn:microsoft.com/office/officeart/2005/8/layout/vList4#1"/>
    <dgm:cxn modelId="{1E68AADE-8E80-0D42-B567-D6AF058B3159}" type="presParOf" srcId="{730B549A-C294-B346-AC1A-BD99142770C3}" destId="{C784C70F-F55B-7242-84F8-AD8DFC17F0D9}" srcOrd="1" destOrd="0" presId="urn:microsoft.com/office/officeart/2005/8/layout/vList4#1"/>
    <dgm:cxn modelId="{4FDBECB2-D5DB-4140-9558-1134900A7EFD}" type="presParOf" srcId="{730B549A-C294-B346-AC1A-BD99142770C3}" destId="{A06AB265-2DA7-2741-8C54-DD4C0EBB0775}" srcOrd="2" destOrd="0" presId="urn:microsoft.com/office/officeart/2005/8/layout/vList4#1"/>
    <dgm:cxn modelId="{F0B51D69-B774-A84F-A510-1075107A9B26}" type="presParOf" srcId="{325CA0E2-F903-4643-AF08-3502F1C0F70A}" destId="{B4357C32-103B-EF4B-ABE5-EA2FF26FA5B1}" srcOrd="1" destOrd="0" presId="urn:microsoft.com/office/officeart/2005/8/layout/vList4#1"/>
    <dgm:cxn modelId="{829331CB-89D0-AD46-B936-0C521509D768}" type="presParOf" srcId="{325CA0E2-F903-4643-AF08-3502F1C0F70A}" destId="{A0158C1D-8369-F74F-94B8-98F57BDDB9D7}" srcOrd="2" destOrd="0" presId="urn:microsoft.com/office/officeart/2005/8/layout/vList4#1"/>
    <dgm:cxn modelId="{C2AF7EA6-E37C-A248-AA5E-804A7F8CE9AA}" type="presParOf" srcId="{A0158C1D-8369-F74F-94B8-98F57BDDB9D7}" destId="{842AB2B1-50A6-A141-8ED4-D95E78EF5E2F}" srcOrd="0" destOrd="0" presId="urn:microsoft.com/office/officeart/2005/8/layout/vList4#1"/>
    <dgm:cxn modelId="{0CA23C37-2E9F-D942-A6C4-F3ED81A00835}" type="presParOf" srcId="{A0158C1D-8369-F74F-94B8-98F57BDDB9D7}" destId="{F269D269-E019-8E47-BE1E-1C2C1F583652}" srcOrd="1" destOrd="0" presId="urn:microsoft.com/office/officeart/2005/8/layout/vList4#1"/>
    <dgm:cxn modelId="{980D6531-F6C8-9F47-A1AA-378C7703DEB1}" type="presParOf" srcId="{A0158C1D-8369-F74F-94B8-98F57BDDB9D7}" destId="{62507B89-D487-5740-AC56-313D6AFA5C67}" srcOrd="2" destOrd="0" presId="urn:microsoft.com/office/officeart/2005/8/layout/vList4#1"/>
    <dgm:cxn modelId="{59BC219A-90DF-944C-AA9C-C3A22DA1A11B}" type="presParOf" srcId="{325CA0E2-F903-4643-AF08-3502F1C0F70A}" destId="{3A36FB5F-F9F2-9E46-A7F4-9EABE4EBFF94}" srcOrd="3" destOrd="0" presId="urn:microsoft.com/office/officeart/2005/8/layout/vList4#1"/>
    <dgm:cxn modelId="{63D0DAAF-60A0-3440-A4A9-1939E9210848}" type="presParOf" srcId="{325CA0E2-F903-4643-AF08-3502F1C0F70A}" destId="{71DDB463-23A7-B647-8AC3-4DC7C2222095}" srcOrd="4" destOrd="0" presId="urn:microsoft.com/office/officeart/2005/8/layout/vList4#1"/>
    <dgm:cxn modelId="{9CB93EB5-F0D8-214B-B30B-93C8C65F38A0}" type="presParOf" srcId="{71DDB463-23A7-B647-8AC3-4DC7C2222095}" destId="{64095DB6-7BC4-8744-AC04-B40C4A4CB2AA}" srcOrd="0" destOrd="0" presId="urn:microsoft.com/office/officeart/2005/8/layout/vList4#1"/>
    <dgm:cxn modelId="{DD2926AC-81E8-3E4A-AB71-0BD033D76485}" type="presParOf" srcId="{71DDB463-23A7-B647-8AC3-4DC7C2222095}" destId="{AAFB68B7-2774-5141-A025-4B1DBED237C5}" srcOrd="1" destOrd="0" presId="urn:microsoft.com/office/officeart/2005/8/layout/vList4#1"/>
    <dgm:cxn modelId="{46833820-A05D-5549-8B81-839CFB979639}" type="presParOf" srcId="{71DDB463-23A7-B647-8AC3-4DC7C2222095}" destId="{B7DB52DF-C3B0-3548-BD56-129584ED61D3}" srcOrd="2" destOrd="0" presId="urn:microsoft.com/office/officeart/2005/8/layout/vList4#1"/>
    <dgm:cxn modelId="{56B02412-FA1F-8946-8022-D4336493F91F}" type="presParOf" srcId="{325CA0E2-F903-4643-AF08-3502F1C0F70A}" destId="{90DE6AF3-B818-D648-872C-30890DC5A22B}" srcOrd="5" destOrd="0" presId="urn:microsoft.com/office/officeart/2005/8/layout/vList4#1"/>
    <dgm:cxn modelId="{B957D977-04E4-4E45-8234-A0977B02274E}" type="presParOf" srcId="{325CA0E2-F903-4643-AF08-3502F1C0F70A}" destId="{2E849E4D-F82E-E740-8924-3C1243BA5283}" srcOrd="6" destOrd="0" presId="urn:microsoft.com/office/officeart/2005/8/layout/vList4#1"/>
    <dgm:cxn modelId="{08C71076-BB88-F543-BA22-538220336247}" type="presParOf" srcId="{2E849E4D-F82E-E740-8924-3C1243BA5283}" destId="{7499EE79-F4E8-9B46-84FE-3FFE1EE8E5F9}" srcOrd="0" destOrd="0" presId="urn:microsoft.com/office/officeart/2005/8/layout/vList4#1"/>
    <dgm:cxn modelId="{430C7561-E029-2E45-B6A1-1C7A135DB2B1}" type="presParOf" srcId="{2E849E4D-F82E-E740-8924-3C1243BA5283}" destId="{C6DE5A7A-BC84-9D40-943D-DC813D2217C1}" srcOrd="1" destOrd="0" presId="urn:microsoft.com/office/officeart/2005/8/layout/vList4#1"/>
    <dgm:cxn modelId="{22A2AD45-B8C2-E64A-99F1-3A3C2409DD23}" type="presParOf" srcId="{2E849E4D-F82E-E740-8924-3C1243BA5283}" destId="{322A6022-63CA-6840-96F7-393BC7E35E7F}" srcOrd="2" destOrd="0" presId="urn:microsoft.com/office/officeart/2005/8/layout/vList4#1"/>
    <dgm:cxn modelId="{2AC46EBB-61DE-B24F-8A78-74AB5ADB8673}" type="presParOf" srcId="{325CA0E2-F903-4643-AF08-3502F1C0F70A}" destId="{1D6B71BB-9A13-4E45-8F1F-01DF5411842F}" srcOrd="7" destOrd="0" presId="urn:microsoft.com/office/officeart/2005/8/layout/vList4#1"/>
    <dgm:cxn modelId="{9AD74FE9-7FFB-8449-ACF6-AE71168316F5}" type="presParOf" srcId="{325CA0E2-F903-4643-AF08-3502F1C0F70A}" destId="{65CFD42D-DB79-C143-B363-CEB493202942}" srcOrd="8" destOrd="0" presId="urn:microsoft.com/office/officeart/2005/8/layout/vList4#1"/>
    <dgm:cxn modelId="{206D9507-6E43-964E-8DE0-7F4FB4E4A5CE}" type="presParOf" srcId="{65CFD42D-DB79-C143-B363-CEB493202942}" destId="{6EB5E293-4484-8641-918D-E7F762227D7E}" srcOrd="0" destOrd="0" presId="urn:microsoft.com/office/officeart/2005/8/layout/vList4#1"/>
    <dgm:cxn modelId="{A862470E-5A21-E04F-A97E-4BA0B327EF82}" type="presParOf" srcId="{65CFD42D-DB79-C143-B363-CEB493202942}" destId="{F40C9EEE-CF08-994D-8501-6389D8D3303F}" srcOrd="1" destOrd="0" presId="urn:microsoft.com/office/officeart/2005/8/layout/vList4#1"/>
    <dgm:cxn modelId="{228DC8C4-BEFB-9D43-89D2-93028B876A5A}" type="presParOf" srcId="{65CFD42D-DB79-C143-B363-CEB493202942}" destId="{D9D06A57-B143-8B4C-A7F4-D429B4E3E221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FE75CB-8338-497A-9CE6-F9995D779C07}" type="doc">
      <dgm:prSet loTypeId="urn:microsoft.com/office/officeart/2005/8/layout/pList2#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55B03A4-7C31-484F-8652-BEA2B8D06685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400" dirty="0" smtClean="0"/>
            <a:t>Сертификат о прохождении программы обучения по </a:t>
          </a:r>
          <a:r>
            <a:rPr lang="ru-RU" sz="1400" dirty="0" err="1" smtClean="0"/>
            <a:t>Тьюторским</a:t>
          </a:r>
          <a:r>
            <a:rPr lang="ru-RU" sz="1400" dirty="0" smtClean="0"/>
            <a:t> практикам </a:t>
          </a:r>
          <a:endParaRPr lang="ru-RU" sz="1400" dirty="0" smtClean="0"/>
        </a:p>
      </dgm:t>
    </dgm:pt>
    <dgm:pt modelId="{1EAF400C-BB2A-4FEC-A163-FB47AD84CEC5}" type="parTrans" cxnId="{087788ED-1BEB-49A6-8A1F-0FC388FB2F8F}">
      <dgm:prSet/>
      <dgm:spPr/>
      <dgm:t>
        <a:bodyPr/>
        <a:lstStyle/>
        <a:p>
          <a:endParaRPr lang="ru-RU"/>
        </a:p>
      </dgm:t>
    </dgm:pt>
    <dgm:pt modelId="{A1115784-32B7-4741-B8F6-95B6C772007B}" type="sibTrans" cxnId="{087788ED-1BEB-49A6-8A1F-0FC388FB2F8F}">
      <dgm:prSet/>
      <dgm:spPr/>
      <dgm:t>
        <a:bodyPr/>
        <a:lstStyle/>
        <a:p>
          <a:endParaRPr lang="ru-RU"/>
        </a:p>
      </dgm:t>
    </dgm:pt>
    <dgm:pt modelId="{FF67FACF-EA84-44FD-8637-3D327A3F1698}">
      <dgm:prSet phldrT="[Текст]"/>
      <dgm:spPr/>
      <dgm:t>
        <a:bodyPr/>
        <a:lstStyle/>
        <a:p>
          <a:r>
            <a:rPr lang="ru-RU" dirty="0" smtClean="0"/>
            <a:t>Сертификат повышения квалификации  1 год (72 ч</a:t>
          </a:r>
          <a:r>
            <a:rPr lang="ru-RU" dirty="0" smtClean="0"/>
            <a:t>)*</a:t>
          </a:r>
          <a:endParaRPr lang="ru-RU" dirty="0"/>
        </a:p>
      </dgm:t>
    </dgm:pt>
    <dgm:pt modelId="{80946FA5-E163-4C03-A14C-47105E1B2415}" type="parTrans" cxnId="{E1DBDFB3-39A3-479E-AAC0-5DCDE74273AF}">
      <dgm:prSet/>
      <dgm:spPr/>
      <dgm:t>
        <a:bodyPr/>
        <a:lstStyle/>
        <a:p>
          <a:endParaRPr lang="ru-RU"/>
        </a:p>
      </dgm:t>
    </dgm:pt>
    <dgm:pt modelId="{2A61772F-E869-44D9-89DF-8ABB54F9159F}" type="sibTrans" cxnId="{E1DBDFB3-39A3-479E-AAC0-5DCDE74273AF}">
      <dgm:prSet/>
      <dgm:spPr/>
      <dgm:t>
        <a:bodyPr/>
        <a:lstStyle/>
        <a:p>
          <a:endParaRPr lang="ru-RU"/>
        </a:p>
      </dgm:t>
    </dgm:pt>
    <dgm:pt modelId="{9C558F2B-4F30-4D65-BEA1-1F04F15E722F}">
      <dgm:prSet phldrT="[Текст]"/>
      <dgm:spPr/>
      <dgm:t>
        <a:bodyPr/>
        <a:lstStyle/>
        <a:p>
          <a:r>
            <a:rPr lang="ru-RU" dirty="0" smtClean="0"/>
            <a:t>Сертификат переподготовки</a:t>
          </a:r>
        </a:p>
        <a:p>
          <a:r>
            <a:rPr lang="ru-RU" dirty="0" smtClean="0"/>
            <a:t>(расширенная программа)</a:t>
          </a:r>
        </a:p>
        <a:p>
          <a:r>
            <a:rPr lang="ru-RU" dirty="0" smtClean="0"/>
            <a:t>  2 года (500 ч</a:t>
          </a:r>
          <a:r>
            <a:rPr lang="ru-RU" dirty="0" smtClean="0"/>
            <a:t>)* </a:t>
          </a:r>
          <a:endParaRPr lang="ru-RU" dirty="0"/>
        </a:p>
      </dgm:t>
    </dgm:pt>
    <dgm:pt modelId="{04DD2A35-13FD-4F85-A184-5C596B6E7D28}" type="parTrans" cxnId="{885950B7-0A77-43BF-B34A-133B7626592D}">
      <dgm:prSet/>
      <dgm:spPr/>
      <dgm:t>
        <a:bodyPr/>
        <a:lstStyle/>
        <a:p>
          <a:endParaRPr lang="ru-RU"/>
        </a:p>
      </dgm:t>
    </dgm:pt>
    <dgm:pt modelId="{A44BD0C9-AAB1-45AF-AA52-91EEC9F0B13D}" type="sibTrans" cxnId="{885950B7-0A77-43BF-B34A-133B7626592D}">
      <dgm:prSet/>
      <dgm:spPr/>
      <dgm:t>
        <a:bodyPr/>
        <a:lstStyle/>
        <a:p>
          <a:endParaRPr lang="ru-RU"/>
        </a:p>
      </dgm:t>
    </dgm:pt>
    <dgm:pt modelId="{3E4235A8-E576-40B3-B5CA-5C66595A70E6}" type="pres">
      <dgm:prSet presAssocID="{06FE75CB-8338-497A-9CE6-F9995D779C0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E490E0-6B43-4420-BB01-BE6B9D15D05E}" type="pres">
      <dgm:prSet presAssocID="{06FE75CB-8338-497A-9CE6-F9995D779C07}" presName="bkgdShp" presStyleLbl="alignAccFollowNode1" presStyleIdx="0" presStyleCnt="1"/>
      <dgm:spPr/>
    </dgm:pt>
    <dgm:pt modelId="{05097252-9862-40C2-87EE-854764C42DC2}" type="pres">
      <dgm:prSet presAssocID="{06FE75CB-8338-497A-9CE6-F9995D779C07}" presName="linComp" presStyleCnt="0"/>
      <dgm:spPr/>
    </dgm:pt>
    <dgm:pt modelId="{A5D6AB49-5054-463D-9E0E-C1F46DFEF906}" type="pres">
      <dgm:prSet presAssocID="{555B03A4-7C31-484F-8652-BEA2B8D06685}" presName="compNode" presStyleCnt="0"/>
      <dgm:spPr/>
    </dgm:pt>
    <dgm:pt modelId="{C6AD70B2-86F4-493B-A031-C7984C880B02}" type="pres">
      <dgm:prSet presAssocID="{555B03A4-7C31-484F-8652-BEA2B8D0668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C0BE4E-C56E-476D-B0CC-42C1698BEEB4}" type="pres">
      <dgm:prSet presAssocID="{555B03A4-7C31-484F-8652-BEA2B8D06685}" presName="invisiNode" presStyleLbl="node1" presStyleIdx="0" presStyleCnt="3"/>
      <dgm:spPr/>
    </dgm:pt>
    <dgm:pt modelId="{D7BDB332-ADCD-461A-B756-16847098C6F4}" type="pres">
      <dgm:prSet presAssocID="{555B03A4-7C31-484F-8652-BEA2B8D06685}" presName="imagNode" presStyleLbl="fgImgPlace1" presStyleIdx="0" presStyleCnt="3"/>
      <dgm:spPr/>
    </dgm:pt>
    <dgm:pt modelId="{C50C9CAB-C122-434D-A595-61C63CF8282C}" type="pres">
      <dgm:prSet presAssocID="{A1115784-32B7-4741-B8F6-95B6C772007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AC1A53E-F101-40F0-8776-3F2DF3155127}" type="pres">
      <dgm:prSet presAssocID="{FF67FACF-EA84-44FD-8637-3D327A3F1698}" presName="compNode" presStyleCnt="0"/>
      <dgm:spPr/>
    </dgm:pt>
    <dgm:pt modelId="{4181CA65-F276-4A30-95D5-1CA7E6D29B9C}" type="pres">
      <dgm:prSet presAssocID="{FF67FACF-EA84-44FD-8637-3D327A3F1698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980C2-1CA2-4757-9700-BD954C614D20}" type="pres">
      <dgm:prSet presAssocID="{FF67FACF-EA84-44FD-8637-3D327A3F1698}" presName="invisiNode" presStyleLbl="node1" presStyleIdx="1" presStyleCnt="3"/>
      <dgm:spPr/>
    </dgm:pt>
    <dgm:pt modelId="{B83A8DA5-9997-4EAA-AD61-4466EFF1AA52}" type="pres">
      <dgm:prSet presAssocID="{FF67FACF-EA84-44FD-8637-3D327A3F1698}" presName="imagNode" presStyleLbl="fgImgPlace1" presStyleIdx="1" presStyleCnt="3"/>
      <dgm:spPr/>
    </dgm:pt>
    <dgm:pt modelId="{AFFA01F1-D4E6-4F7F-B644-69EF8ED15A06}" type="pres">
      <dgm:prSet presAssocID="{2A61772F-E869-44D9-89DF-8ABB54F9159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B6965569-8D6B-4B89-B0DB-1B9A17899944}" type="pres">
      <dgm:prSet presAssocID="{9C558F2B-4F30-4D65-BEA1-1F04F15E722F}" presName="compNode" presStyleCnt="0"/>
      <dgm:spPr/>
    </dgm:pt>
    <dgm:pt modelId="{156660D2-414A-4E56-9AB7-4BF971F96798}" type="pres">
      <dgm:prSet presAssocID="{9C558F2B-4F30-4D65-BEA1-1F04F15E722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174F7-F6C7-478C-8F6A-D11098609035}" type="pres">
      <dgm:prSet presAssocID="{9C558F2B-4F30-4D65-BEA1-1F04F15E722F}" presName="invisiNode" presStyleLbl="node1" presStyleIdx="2" presStyleCnt="3"/>
      <dgm:spPr/>
    </dgm:pt>
    <dgm:pt modelId="{B72ABFF8-44DD-4429-B4A9-5C8F71364C24}" type="pres">
      <dgm:prSet presAssocID="{9C558F2B-4F30-4D65-BEA1-1F04F15E722F}" presName="imagNode" presStyleLbl="fgImgPlace1" presStyleIdx="2" presStyleCnt="3"/>
      <dgm:spPr/>
    </dgm:pt>
  </dgm:ptLst>
  <dgm:cxnLst>
    <dgm:cxn modelId="{087788ED-1BEB-49A6-8A1F-0FC388FB2F8F}" srcId="{06FE75CB-8338-497A-9CE6-F9995D779C07}" destId="{555B03A4-7C31-484F-8652-BEA2B8D06685}" srcOrd="0" destOrd="0" parTransId="{1EAF400C-BB2A-4FEC-A163-FB47AD84CEC5}" sibTransId="{A1115784-32B7-4741-B8F6-95B6C772007B}"/>
    <dgm:cxn modelId="{1BF53666-EE38-4FE8-9B3D-D0E1EF79C83B}" type="presOf" srcId="{555B03A4-7C31-484F-8652-BEA2B8D06685}" destId="{C6AD70B2-86F4-493B-A031-C7984C880B02}" srcOrd="0" destOrd="0" presId="urn:microsoft.com/office/officeart/2005/8/layout/pList2#2"/>
    <dgm:cxn modelId="{101E68D6-5BEC-4E15-8D2F-5655383C80AD}" type="presOf" srcId="{2A61772F-E869-44D9-89DF-8ABB54F9159F}" destId="{AFFA01F1-D4E6-4F7F-B644-69EF8ED15A06}" srcOrd="0" destOrd="0" presId="urn:microsoft.com/office/officeart/2005/8/layout/pList2#2"/>
    <dgm:cxn modelId="{B27C5D59-74D7-4F1A-BB98-B741DA1CE652}" type="presOf" srcId="{FF67FACF-EA84-44FD-8637-3D327A3F1698}" destId="{4181CA65-F276-4A30-95D5-1CA7E6D29B9C}" srcOrd="0" destOrd="0" presId="urn:microsoft.com/office/officeart/2005/8/layout/pList2#2"/>
    <dgm:cxn modelId="{0C06DEEA-9DFE-4D39-893B-B047A6D14BD3}" type="presOf" srcId="{06FE75CB-8338-497A-9CE6-F9995D779C07}" destId="{3E4235A8-E576-40B3-B5CA-5C66595A70E6}" srcOrd="0" destOrd="0" presId="urn:microsoft.com/office/officeart/2005/8/layout/pList2#2"/>
    <dgm:cxn modelId="{E1DBDFB3-39A3-479E-AAC0-5DCDE74273AF}" srcId="{06FE75CB-8338-497A-9CE6-F9995D779C07}" destId="{FF67FACF-EA84-44FD-8637-3D327A3F1698}" srcOrd="1" destOrd="0" parTransId="{80946FA5-E163-4C03-A14C-47105E1B2415}" sibTransId="{2A61772F-E869-44D9-89DF-8ABB54F9159F}"/>
    <dgm:cxn modelId="{2ADEB80D-A82B-475A-9E06-585479D60FD8}" type="presOf" srcId="{9C558F2B-4F30-4D65-BEA1-1F04F15E722F}" destId="{156660D2-414A-4E56-9AB7-4BF971F96798}" srcOrd="0" destOrd="0" presId="urn:microsoft.com/office/officeart/2005/8/layout/pList2#2"/>
    <dgm:cxn modelId="{2EA8C9F9-9FAE-4A99-84C7-2A278A6F5A27}" type="presOf" srcId="{A1115784-32B7-4741-B8F6-95B6C772007B}" destId="{C50C9CAB-C122-434D-A595-61C63CF8282C}" srcOrd="0" destOrd="0" presId="urn:microsoft.com/office/officeart/2005/8/layout/pList2#2"/>
    <dgm:cxn modelId="{885950B7-0A77-43BF-B34A-133B7626592D}" srcId="{06FE75CB-8338-497A-9CE6-F9995D779C07}" destId="{9C558F2B-4F30-4D65-BEA1-1F04F15E722F}" srcOrd="2" destOrd="0" parTransId="{04DD2A35-13FD-4F85-A184-5C596B6E7D28}" sibTransId="{A44BD0C9-AAB1-45AF-AA52-91EEC9F0B13D}"/>
    <dgm:cxn modelId="{67951983-7DFC-44B9-B63F-B690A65ECB9F}" type="presParOf" srcId="{3E4235A8-E576-40B3-B5CA-5C66595A70E6}" destId="{A9E490E0-6B43-4420-BB01-BE6B9D15D05E}" srcOrd="0" destOrd="0" presId="urn:microsoft.com/office/officeart/2005/8/layout/pList2#2"/>
    <dgm:cxn modelId="{DEE89B02-7008-47D5-89D1-DC4FF8FF9722}" type="presParOf" srcId="{3E4235A8-E576-40B3-B5CA-5C66595A70E6}" destId="{05097252-9862-40C2-87EE-854764C42DC2}" srcOrd="1" destOrd="0" presId="urn:microsoft.com/office/officeart/2005/8/layout/pList2#2"/>
    <dgm:cxn modelId="{2C38325E-5601-48CA-8275-AA9E30855D42}" type="presParOf" srcId="{05097252-9862-40C2-87EE-854764C42DC2}" destId="{A5D6AB49-5054-463D-9E0E-C1F46DFEF906}" srcOrd="0" destOrd="0" presId="urn:microsoft.com/office/officeart/2005/8/layout/pList2#2"/>
    <dgm:cxn modelId="{C99DE58F-71EE-4976-8F1B-6DABD0B04316}" type="presParOf" srcId="{A5D6AB49-5054-463D-9E0E-C1F46DFEF906}" destId="{C6AD70B2-86F4-493B-A031-C7984C880B02}" srcOrd="0" destOrd="0" presId="urn:microsoft.com/office/officeart/2005/8/layout/pList2#2"/>
    <dgm:cxn modelId="{631166BF-25A3-4AD2-B285-D4D664A0F51A}" type="presParOf" srcId="{A5D6AB49-5054-463D-9E0E-C1F46DFEF906}" destId="{28C0BE4E-C56E-476D-B0CC-42C1698BEEB4}" srcOrd="1" destOrd="0" presId="urn:microsoft.com/office/officeart/2005/8/layout/pList2#2"/>
    <dgm:cxn modelId="{663C3542-2FB0-46C4-AA2C-4C2AC6471F0E}" type="presParOf" srcId="{A5D6AB49-5054-463D-9E0E-C1F46DFEF906}" destId="{D7BDB332-ADCD-461A-B756-16847098C6F4}" srcOrd="2" destOrd="0" presId="urn:microsoft.com/office/officeart/2005/8/layout/pList2#2"/>
    <dgm:cxn modelId="{987866FD-DF8F-4DB8-8403-A8E632767A09}" type="presParOf" srcId="{05097252-9862-40C2-87EE-854764C42DC2}" destId="{C50C9CAB-C122-434D-A595-61C63CF8282C}" srcOrd="1" destOrd="0" presId="urn:microsoft.com/office/officeart/2005/8/layout/pList2#2"/>
    <dgm:cxn modelId="{D822E594-F8EB-47AF-AE89-9B2CAD35DB45}" type="presParOf" srcId="{05097252-9862-40C2-87EE-854764C42DC2}" destId="{1AC1A53E-F101-40F0-8776-3F2DF3155127}" srcOrd="2" destOrd="0" presId="urn:microsoft.com/office/officeart/2005/8/layout/pList2#2"/>
    <dgm:cxn modelId="{E7482808-A402-4AA8-9816-37BB56DE57BA}" type="presParOf" srcId="{1AC1A53E-F101-40F0-8776-3F2DF3155127}" destId="{4181CA65-F276-4A30-95D5-1CA7E6D29B9C}" srcOrd="0" destOrd="0" presId="urn:microsoft.com/office/officeart/2005/8/layout/pList2#2"/>
    <dgm:cxn modelId="{DB13B815-FBF2-48EE-A342-FCAEC388C8CA}" type="presParOf" srcId="{1AC1A53E-F101-40F0-8776-3F2DF3155127}" destId="{AB1980C2-1CA2-4757-9700-BD954C614D20}" srcOrd="1" destOrd="0" presId="urn:microsoft.com/office/officeart/2005/8/layout/pList2#2"/>
    <dgm:cxn modelId="{A344FBA4-838D-4AAD-916F-B6587602D928}" type="presParOf" srcId="{1AC1A53E-F101-40F0-8776-3F2DF3155127}" destId="{B83A8DA5-9997-4EAA-AD61-4466EFF1AA52}" srcOrd="2" destOrd="0" presId="urn:microsoft.com/office/officeart/2005/8/layout/pList2#2"/>
    <dgm:cxn modelId="{CECDB82C-77D3-45CF-BC1B-A4B4534441B2}" type="presParOf" srcId="{05097252-9862-40C2-87EE-854764C42DC2}" destId="{AFFA01F1-D4E6-4F7F-B644-69EF8ED15A06}" srcOrd="3" destOrd="0" presId="urn:microsoft.com/office/officeart/2005/8/layout/pList2#2"/>
    <dgm:cxn modelId="{BD1D4806-9E6A-485B-A78B-971A55D0B5F6}" type="presParOf" srcId="{05097252-9862-40C2-87EE-854764C42DC2}" destId="{B6965569-8D6B-4B89-B0DB-1B9A17899944}" srcOrd="4" destOrd="0" presId="urn:microsoft.com/office/officeart/2005/8/layout/pList2#2"/>
    <dgm:cxn modelId="{0A308460-B670-4567-902D-1222B19267CC}" type="presParOf" srcId="{B6965569-8D6B-4B89-B0DB-1B9A17899944}" destId="{156660D2-414A-4E56-9AB7-4BF971F96798}" srcOrd="0" destOrd="0" presId="urn:microsoft.com/office/officeart/2005/8/layout/pList2#2"/>
    <dgm:cxn modelId="{2545444D-49AF-4BC7-8A07-7DA1D522B2AB}" type="presParOf" srcId="{B6965569-8D6B-4B89-B0DB-1B9A17899944}" destId="{D4C174F7-F6C7-478C-8F6A-D11098609035}" srcOrd="1" destOrd="0" presId="urn:microsoft.com/office/officeart/2005/8/layout/pList2#2"/>
    <dgm:cxn modelId="{409E8DF0-8913-461D-841B-6211CC45DB2A}" type="presParOf" srcId="{B6965569-8D6B-4B89-B0DB-1B9A17899944}" destId="{B72ABFF8-44DD-4429-B4A9-5C8F71364C24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AC6A11-1B5D-4495-B16A-9D6AB90F954E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C7E1568-FE03-4ABC-9835-2BE1C762DC4C}">
      <dgm:prSet phldrT="[Текст]"/>
      <dgm:spPr/>
      <dgm:t>
        <a:bodyPr/>
        <a:lstStyle/>
        <a:p>
          <a:r>
            <a:rPr lang="ru-RU" dirty="0" smtClean="0"/>
            <a:t>Навыки медиации</a:t>
          </a:r>
          <a:endParaRPr lang="ru-RU" dirty="0"/>
        </a:p>
      </dgm:t>
    </dgm:pt>
    <dgm:pt modelId="{74CA49A8-7407-485D-8ECC-32F9EC46CA2B}" type="parTrans" cxnId="{5BDADBAD-AE11-4B55-83A0-F97C70E4688D}">
      <dgm:prSet/>
      <dgm:spPr/>
      <dgm:t>
        <a:bodyPr/>
        <a:lstStyle/>
        <a:p>
          <a:endParaRPr lang="ru-RU"/>
        </a:p>
      </dgm:t>
    </dgm:pt>
    <dgm:pt modelId="{3C08B8E4-AAB9-4F5A-93C2-B69FC9EF8FDF}" type="sibTrans" cxnId="{5BDADBAD-AE11-4B55-83A0-F97C70E4688D}">
      <dgm:prSet/>
      <dgm:spPr/>
      <dgm:t>
        <a:bodyPr/>
        <a:lstStyle/>
        <a:p>
          <a:endParaRPr lang="ru-RU"/>
        </a:p>
      </dgm:t>
    </dgm:pt>
    <dgm:pt modelId="{AA2D2189-816B-409E-8C7F-809A3D892B12}">
      <dgm:prSet phldrT="[Текст]"/>
      <dgm:spPr/>
      <dgm:t>
        <a:bodyPr/>
        <a:lstStyle/>
        <a:p>
          <a:r>
            <a:rPr lang="ru-RU" dirty="0" smtClean="0"/>
            <a:t>Возможность работы </a:t>
          </a:r>
          <a:r>
            <a:rPr lang="ru-RU" dirty="0" err="1" smtClean="0"/>
            <a:t>тьютором</a:t>
          </a:r>
          <a:r>
            <a:rPr lang="ru-RU" dirty="0" smtClean="0"/>
            <a:t> в образовании, культуре, карьере</a:t>
          </a:r>
          <a:endParaRPr lang="ru-RU" dirty="0"/>
        </a:p>
      </dgm:t>
    </dgm:pt>
    <dgm:pt modelId="{62A860D6-7EFA-446E-BA46-EA8FD5478193}" type="parTrans" cxnId="{1539BC57-6DA7-4ACE-B7E4-D94136898279}">
      <dgm:prSet/>
      <dgm:spPr/>
      <dgm:t>
        <a:bodyPr/>
        <a:lstStyle/>
        <a:p>
          <a:endParaRPr lang="ru-RU"/>
        </a:p>
      </dgm:t>
    </dgm:pt>
    <dgm:pt modelId="{4A85B86C-783A-4B03-ADBF-6C940AAB62F7}" type="sibTrans" cxnId="{1539BC57-6DA7-4ACE-B7E4-D94136898279}">
      <dgm:prSet/>
      <dgm:spPr/>
      <dgm:t>
        <a:bodyPr/>
        <a:lstStyle/>
        <a:p>
          <a:endParaRPr lang="ru-RU"/>
        </a:p>
      </dgm:t>
    </dgm:pt>
    <dgm:pt modelId="{6316C4B3-B865-4E3C-A540-D385FFEA62E1}">
      <dgm:prSet phldrT="[Текст]"/>
      <dgm:spPr/>
      <dgm:t>
        <a:bodyPr/>
        <a:lstStyle/>
        <a:p>
          <a:r>
            <a:rPr lang="ru-RU" dirty="0" smtClean="0"/>
            <a:t>Навыки самообразования</a:t>
          </a:r>
          <a:endParaRPr lang="ru-RU" dirty="0"/>
        </a:p>
      </dgm:t>
    </dgm:pt>
    <dgm:pt modelId="{F0687228-F236-4C4B-9380-06598F25F2D3}" type="parTrans" cxnId="{35B202A7-A0FA-44E6-8D2F-A70856A30059}">
      <dgm:prSet/>
      <dgm:spPr/>
      <dgm:t>
        <a:bodyPr/>
        <a:lstStyle/>
        <a:p>
          <a:endParaRPr lang="ru-RU"/>
        </a:p>
      </dgm:t>
    </dgm:pt>
    <dgm:pt modelId="{C487DA0D-90A6-45C3-835C-ABA1C524FB87}" type="sibTrans" cxnId="{35B202A7-A0FA-44E6-8D2F-A70856A30059}">
      <dgm:prSet/>
      <dgm:spPr/>
      <dgm:t>
        <a:bodyPr/>
        <a:lstStyle/>
        <a:p>
          <a:endParaRPr lang="ru-RU"/>
        </a:p>
      </dgm:t>
    </dgm:pt>
    <dgm:pt modelId="{4D4214D8-FD81-4C07-A535-46193C021638}">
      <dgm:prSet phldrT="[Текст]"/>
      <dgm:spPr/>
      <dgm:t>
        <a:bodyPr/>
        <a:lstStyle/>
        <a:p>
          <a:r>
            <a:rPr lang="ru-RU" dirty="0" smtClean="0"/>
            <a:t>Возможности внедрения технологий организации процесса индивидуализации в свою профессиональную деятельность как предметника</a:t>
          </a:r>
          <a:endParaRPr lang="ru-RU" dirty="0"/>
        </a:p>
      </dgm:t>
    </dgm:pt>
    <dgm:pt modelId="{0B08A1CD-F322-4431-BFE3-455FE5C468F1}" type="parTrans" cxnId="{707DBFE1-1BA5-490F-B219-8C4EA323E967}">
      <dgm:prSet/>
      <dgm:spPr/>
      <dgm:t>
        <a:bodyPr/>
        <a:lstStyle/>
        <a:p>
          <a:endParaRPr lang="ru-RU"/>
        </a:p>
      </dgm:t>
    </dgm:pt>
    <dgm:pt modelId="{B4E22FBB-7CFB-4758-B7B7-E447C1041C6C}" type="sibTrans" cxnId="{707DBFE1-1BA5-490F-B219-8C4EA323E967}">
      <dgm:prSet/>
      <dgm:spPr/>
      <dgm:t>
        <a:bodyPr/>
        <a:lstStyle/>
        <a:p>
          <a:endParaRPr lang="ru-RU"/>
        </a:p>
      </dgm:t>
    </dgm:pt>
    <dgm:pt modelId="{F2221EA7-01F4-44F4-9AB4-44EA2C56FBFB}">
      <dgm:prSet phldrT="[Текст]"/>
      <dgm:spPr/>
      <dgm:t>
        <a:bodyPr/>
        <a:lstStyle/>
        <a:p>
          <a:r>
            <a:rPr lang="ru-RU" dirty="0" smtClean="0"/>
            <a:t>Навыки рефлексии</a:t>
          </a:r>
          <a:endParaRPr lang="ru-RU" dirty="0"/>
        </a:p>
      </dgm:t>
    </dgm:pt>
    <dgm:pt modelId="{2337970A-9105-4AA1-9B30-6089B224FB73}" type="parTrans" cxnId="{EAFD7CE8-463A-47CB-93C1-BF292B7DDDCB}">
      <dgm:prSet/>
      <dgm:spPr/>
      <dgm:t>
        <a:bodyPr/>
        <a:lstStyle/>
        <a:p>
          <a:endParaRPr lang="ru-RU"/>
        </a:p>
      </dgm:t>
    </dgm:pt>
    <dgm:pt modelId="{80A0C2DC-E955-424D-8BDA-DDC839722EA3}" type="sibTrans" cxnId="{EAFD7CE8-463A-47CB-93C1-BF292B7DDDCB}">
      <dgm:prSet/>
      <dgm:spPr/>
      <dgm:t>
        <a:bodyPr/>
        <a:lstStyle/>
        <a:p>
          <a:endParaRPr lang="ru-RU"/>
        </a:p>
      </dgm:t>
    </dgm:pt>
    <dgm:pt modelId="{05A5F13D-BDA8-4E4E-A96C-592DE5111939}">
      <dgm:prSet phldrT="[Текст]"/>
      <dgm:spPr/>
      <dgm:t>
        <a:bodyPr/>
        <a:lstStyle/>
        <a:p>
          <a:r>
            <a:rPr lang="ru-RU" dirty="0" smtClean="0"/>
            <a:t>Возможность пространственно – стратегического проектирования</a:t>
          </a:r>
          <a:endParaRPr lang="ru-RU" dirty="0"/>
        </a:p>
      </dgm:t>
    </dgm:pt>
    <dgm:pt modelId="{DBADC395-4F72-4B03-A992-A05B7A11DFD5}" type="parTrans" cxnId="{DE188E54-66A7-40FA-BA9A-ABB39618E45E}">
      <dgm:prSet/>
      <dgm:spPr/>
      <dgm:t>
        <a:bodyPr/>
        <a:lstStyle/>
        <a:p>
          <a:endParaRPr lang="ru-RU"/>
        </a:p>
      </dgm:t>
    </dgm:pt>
    <dgm:pt modelId="{9A189A26-9C9E-46FD-8D63-0E4D0967B999}" type="sibTrans" cxnId="{DE188E54-66A7-40FA-BA9A-ABB39618E45E}">
      <dgm:prSet/>
      <dgm:spPr/>
      <dgm:t>
        <a:bodyPr/>
        <a:lstStyle/>
        <a:p>
          <a:endParaRPr lang="ru-RU"/>
        </a:p>
      </dgm:t>
    </dgm:pt>
    <dgm:pt modelId="{E2B3A0D4-3A85-466A-AFA1-300BD9B4D3B7}" type="pres">
      <dgm:prSet presAssocID="{E7AC6A11-1B5D-4495-B16A-9D6AB90F954E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639CF8D-8532-43E2-955E-B1E18C1C64D7}" type="pres">
      <dgm:prSet presAssocID="{3C7E1568-FE03-4ABC-9835-2BE1C762DC4C}" presName="composite" presStyleCnt="0"/>
      <dgm:spPr/>
    </dgm:pt>
    <dgm:pt modelId="{76A0388B-61BD-46CC-BDDE-2EA301CE3CE8}" type="pres">
      <dgm:prSet presAssocID="{3C7E1568-FE03-4ABC-9835-2BE1C762DC4C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568CAC-3744-4935-8B34-9C14A42F706E}" type="pres">
      <dgm:prSet presAssocID="{3C7E1568-FE03-4ABC-9835-2BE1C762DC4C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54F06D-40E8-445D-B465-C2F2A51B392B}" type="pres">
      <dgm:prSet presAssocID="{3C7E1568-FE03-4ABC-9835-2BE1C762DC4C}" presName="BalanceSpacing" presStyleCnt="0"/>
      <dgm:spPr/>
    </dgm:pt>
    <dgm:pt modelId="{D7944732-875D-4C45-9931-40ABDB5F2AD6}" type="pres">
      <dgm:prSet presAssocID="{3C7E1568-FE03-4ABC-9835-2BE1C762DC4C}" presName="BalanceSpacing1" presStyleCnt="0"/>
      <dgm:spPr/>
    </dgm:pt>
    <dgm:pt modelId="{31741A02-44A4-4C26-9271-441138BEAF26}" type="pres">
      <dgm:prSet presAssocID="{3C08B8E4-AAB9-4F5A-93C2-B69FC9EF8FDF}" presName="Accent1Text" presStyleLbl="node1" presStyleIdx="1" presStyleCnt="6"/>
      <dgm:spPr/>
      <dgm:t>
        <a:bodyPr/>
        <a:lstStyle/>
        <a:p>
          <a:endParaRPr lang="ru-RU"/>
        </a:p>
      </dgm:t>
    </dgm:pt>
    <dgm:pt modelId="{C8BAFEBF-AC11-4631-983F-2EEC9A08A457}" type="pres">
      <dgm:prSet presAssocID="{3C08B8E4-AAB9-4F5A-93C2-B69FC9EF8FDF}" presName="spaceBetweenRectangles" presStyleCnt="0"/>
      <dgm:spPr/>
    </dgm:pt>
    <dgm:pt modelId="{3B393954-BEA2-4678-9002-BC8E21049DB1}" type="pres">
      <dgm:prSet presAssocID="{6316C4B3-B865-4E3C-A540-D385FFEA62E1}" presName="composite" presStyleCnt="0"/>
      <dgm:spPr/>
    </dgm:pt>
    <dgm:pt modelId="{9609D426-AC77-420F-AECB-C5D8E95D3F14}" type="pres">
      <dgm:prSet presAssocID="{6316C4B3-B865-4E3C-A540-D385FFEA62E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5136AC-8F5C-47E1-A0FF-114E06620123}" type="pres">
      <dgm:prSet presAssocID="{6316C4B3-B865-4E3C-A540-D385FFEA62E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61441E-FF06-4DCF-AC55-B5A33E3CD41B}" type="pres">
      <dgm:prSet presAssocID="{6316C4B3-B865-4E3C-A540-D385FFEA62E1}" presName="BalanceSpacing" presStyleCnt="0"/>
      <dgm:spPr/>
    </dgm:pt>
    <dgm:pt modelId="{9F63C64E-F3D2-4740-A4CC-24433BC5C698}" type="pres">
      <dgm:prSet presAssocID="{6316C4B3-B865-4E3C-A540-D385FFEA62E1}" presName="BalanceSpacing1" presStyleCnt="0"/>
      <dgm:spPr/>
    </dgm:pt>
    <dgm:pt modelId="{AB1CD945-E29B-40FA-A00F-C3A4C556FFAB}" type="pres">
      <dgm:prSet presAssocID="{C487DA0D-90A6-45C3-835C-ABA1C524FB87}" presName="Accent1Text" presStyleLbl="node1" presStyleIdx="3" presStyleCnt="6"/>
      <dgm:spPr/>
      <dgm:t>
        <a:bodyPr/>
        <a:lstStyle/>
        <a:p>
          <a:endParaRPr lang="ru-RU"/>
        </a:p>
      </dgm:t>
    </dgm:pt>
    <dgm:pt modelId="{7921749C-7DB7-40BA-A32F-8BF92A15769C}" type="pres">
      <dgm:prSet presAssocID="{C487DA0D-90A6-45C3-835C-ABA1C524FB87}" presName="spaceBetweenRectangles" presStyleCnt="0"/>
      <dgm:spPr/>
    </dgm:pt>
    <dgm:pt modelId="{E52F177A-3906-4F8E-A3C5-90EFA51A74D1}" type="pres">
      <dgm:prSet presAssocID="{F2221EA7-01F4-44F4-9AB4-44EA2C56FBFB}" presName="composite" presStyleCnt="0"/>
      <dgm:spPr/>
    </dgm:pt>
    <dgm:pt modelId="{8686B3EE-C4B2-4526-8C6A-DFFAB2693BEB}" type="pres">
      <dgm:prSet presAssocID="{F2221EA7-01F4-44F4-9AB4-44EA2C56FBFB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8FA789-356E-4DED-AB7A-BFA342CA9B0C}" type="pres">
      <dgm:prSet presAssocID="{F2221EA7-01F4-44F4-9AB4-44EA2C56FBF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00EEC-9902-4337-9E1D-EB1DF06D8C27}" type="pres">
      <dgm:prSet presAssocID="{F2221EA7-01F4-44F4-9AB4-44EA2C56FBFB}" presName="BalanceSpacing" presStyleCnt="0"/>
      <dgm:spPr/>
    </dgm:pt>
    <dgm:pt modelId="{2456D6EE-8EC2-491A-B949-A18B3CBDD5BC}" type="pres">
      <dgm:prSet presAssocID="{F2221EA7-01F4-44F4-9AB4-44EA2C56FBFB}" presName="BalanceSpacing1" presStyleCnt="0"/>
      <dgm:spPr/>
    </dgm:pt>
    <dgm:pt modelId="{8357F2E3-EF59-4E3A-9F2F-47B63D5F3B2E}" type="pres">
      <dgm:prSet presAssocID="{80A0C2DC-E955-424D-8BDA-DDC839722EA3}" presName="Accent1Text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C910106D-8A39-47A7-8A8B-D2067857E86B}" type="presOf" srcId="{F2221EA7-01F4-44F4-9AB4-44EA2C56FBFB}" destId="{8686B3EE-C4B2-4526-8C6A-DFFAB2693BEB}" srcOrd="0" destOrd="0" presId="urn:microsoft.com/office/officeart/2008/layout/AlternatingHexagons"/>
    <dgm:cxn modelId="{3355B6B9-3BB1-4654-BAB0-ABC6F42F856D}" type="presOf" srcId="{C487DA0D-90A6-45C3-835C-ABA1C524FB87}" destId="{AB1CD945-E29B-40FA-A00F-C3A4C556FFAB}" srcOrd="0" destOrd="0" presId="urn:microsoft.com/office/officeart/2008/layout/AlternatingHexagons"/>
    <dgm:cxn modelId="{421AC9A2-7040-47D7-A777-321D66777542}" type="presOf" srcId="{6316C4B3-B865-4E3C-A540-D385FFEA62E1}" destId="{9609D426-AC77-420F-AECB-C5D8E95D3F14}" srcOrd="0" destOrd="0" presId="urn:microsoft.com/office/officeart/2008/layout/AlternatingHexagons"/>
    <dgm:cxn modelId="{1539BC57-6DA7-4ACE-B7E4-D94136898279}" srcId="{3C7E1568-FE03-4ABC-9835-2BE1C762DC4C}" destId="{AA2D2189-816B-409E-8C7F-809A3D892B12}" srcOrd="0" destOrd="0" parTransId="{62A860D6-7EFA-446E-BA46-EA8FD5478193}" sibTransId="{4A85B86C-783A-4B03-ADBF-6C940AAB62F7}"/>
    <dgm:cxn modelId="{3C9002FA-0CA8-4CE2-BDD7-0964FC8DE4C9}" type="presOf" srcId="{3C7E1568-FE03-4ABC-9835-2BE1C762DC4C}" destId="{76A0388B-61BD-46CC-BDDE-2EA301CE3CE8}" srcOrd="0" destOrd="0" presId="urn:microsoft.com/office/officeart/2008/layout/AlternatingHexagons"/>
    <dgm:cxn modelId="{EAFD7CE8-463A-47CB-93C1-BF292B7DDDCB}" srcId="{E7AC6A11-1B5D-4495-B16A-9D6AB90F954E}" destId="{F2221EA7-01F4-44F4-9AB4-44EA2C56FBFB}" srcOrd="2" destOrd="0" parTransId="{2337970A-9105-4AA1-9B30-6089B224FB73}" sibTransId="{80A0C2DC-E955-424D-8BDA-DDC839722EA3}"/>
    <dgm:cxn modelId="{88D1717A-7065-45DC-B82F-500CC54019C2}" type="presOf" srcId="{4D4214D8-FD81-4C07-A535-46193C021638}" destId="{115136AC-8F5C-47E1-A0FF-114E06620123}" srcOrd="0" destOrd="0" presId="urn:microsoft.com/office/officeart/2008/layout/AlternatingHexagons"/>
    <dgm:cxn modelId="{35B202A7-A0FA-44E6-8D2F-A70856A30059}" srcId="{E7AC6A11-1B5D-4495-B16A-9D6AB90F954E}" destId="{6316C4B3-B865-4E3C-A540-D385FFEA62E1}" srcOrd="1" destOrd="0" parTransId="{F0687228-F236-4C4B-9380-06598F25F2D3}" sibTransId="{C487DA0D-90A6-45C3-835C-ABA1C524FB87}"/>
    <dgm:cxn modelId="{DE209C48-5429-4090-B12C-1E0A67F120E7}" type="presOf" srcId="{E7AC6A11-1B5D-4495-B16A-9D6AB90F954E}" destId="{E2B3A0D4-3A85-466A-AFA1-300BD9B4D3B7}" srcOrd="0" destOrd="0" presId="urn:microsoft.com/office/officeart/2008/layout/AlternatingHexagons"/>
    <dgm:cxn modelId="{707DBFE1-1BA5-490F-B219-8C4EA323E967}" srcId="{6316C4B3-B865-4E3C-A540-D385FFEA62E1}" destId="{4D4214D8-FD81-4C07-A535-46193C021638}" srcOrd="0" destOrd="0" parTransId="{0B08A1CD-F322-4431-BFE3-455FE5C468F1}" sibTransId="{B4E22FBB-7CFB-4758-B7B7-E447C1041C6C}"/>
    <dgm:cxn modelId="{35943676-BAFE-4292-874E-221010FCE5B8}" type="presOf" srcId="{80A0C2DC-E955-424D-8BDA-DDC839722EA3}" destId="{8357F2E3-EF59-4E3A-9F2F-47B63D5F3B2E}" srcOrd="0" destOrd="0" presId="urn:microsoft.com/office/officeart/2008/layout/AlternatingHexagons"/>
    <dgm:cxn modelId="{374EB083-B055-442E-90C8-DEADC3DDBE14}" type="presOf" srcId="{05A5F13D-BDA8-4E4E-A96C-592DE5111939}" destId="{408FA789-356E-4DED-AB7A-BFA342CA9B0C}" srcOrd="0" destOrd="0" presId="urn:microsoft.com/office/officeart/2008/layout/AlternatingHexagons"/>
    <dgm:cxn modelId="{DE188E54-66A7-40FA-BA9A-ABB39618E45E}" srcId="{F2221EA7-01F4-44F4-9AB4-44EA2C56FBFB}" destId="{05A5F13D-BDA8-4E4E-A96C-592DE5111939}" srcOrd="0" destOrd="0" parTransId="{DBADC395-4F72-4B03-A992-A05B7A11DFD5}" sibTransId="{9A189A26-9C9E-46FD-8D63-0E4D0967B999}"/>
    <dgm:cxn modelId="{5BDADBAD-AE11-4B55-83A0-F97C70E4688D}" srcId="{E7AC6A11-1B5D-4495-B16A-9D6AB90F954E}" destId="{3C7E1568-FE03-4ABC-9835-2BE1C762DC4C}" srcOrd="0" destOrd="0" parTransId="{74CA49A8-7407-485D-8ECC-32F9EC46CA2B}" sibTransId="{3C08B8E4-AAB9-4F5A-93C2-B69FC9EF8FDF}"/>
    <dgm:cxn modelId="{B7F21088-1371-4F0E-85D5-08DBC0290DCC}" type="presOf" srcId="{AA2D2189-816B-409E-8C7F-809A3D892B12}" destId="{EE568CAC-3744-4935-8B34-9C14A42F706E}" srcOrd="0" destOrd="0" presId="urn:microsoft.com/office/officeart/2008/layout/AlternatingHexagons"/>
    <dgm:cxn modelId="{2DB530FD-ABB3-426E-93C0-4F851A77C5AC}" type="presOf" srcId="{3C08B8E4-AAB9-4F5A-93C2-B69FC9EF8FDF}" destId="{31741A02-44A4-4C26-9271-441138BEAF26}" srcOrd="0" destOrd="0" presId="urn:microsoft.com/office/officeart/2008/layout/AlternatingHexagons"/>
    <dgm:cxn modelId="{157AC764-BE84-424A-9DE5-BDA54666D3A1}" type="presParOf" srcId="{E2B3A0D4-3A85-466A-AFA1-300BD9B4D3B7}" destId="{0639CF8D-8532-43E2-955E-B1E18C1C64D7}" srcOrd="0" destOrd="0" presId="urn:microsoft.com/office/officeart/2008/layout/AlternatingHexagons"/>
    <dgm:cxn modelId="{40BC8AD9-338F-4B91-8F00-BD4736EE6A19}" type="presParOf" srcId="{0639CF8D-8532-43E2-955E-B1E18C1C64D7}" destId="{76A0388B-61BD-46CC-BDDE-2EA301CE3CE8}" srcOrd="0" destOrd="0" presId="urn:microsoft.com/office/officeart/2008/layout/AlternatingHexagons"/>
    <dgm:cxn modelId="{D6A0817D-BCD3-4CF5-9CDE-DF0C2261330D}" type="presParOf" srcId="{0639CF8D-8532-43E2-955E-B1E18C1C64D7}" destId="{EE568CAC-3744-4935-8B34-9C14A42F706E}" srcOrd="1" destOrd="0" presId="urn:microsoft.com/office/officeart/2008/layout/AlternatingHexagons"/>
    <dgm:cxn modelId="{E28F96EA-841A-44BA-BE13-BB87A7042A65}" type="presParOf" srcId="{0639CF8D-8532-43E2-955E-B1E18C1C64D7}" destId="{3054F06D-40E8-445D-B465-C2F2A51B392B}" srcOrd="2" destOrd="0" presId="urn:microsoft.com/office/officeart/2008/layout/AlternatingHexagons"/>
    <dgm:cxn modelId="{9BEC2E75-75E9-4144-9519-EE35C7FD669C}" type="presParOf" srcId="{0639CF8D-8532-43E2-955E-B1E18C1C64D7}" destId="{D7944732-875D-4C45-9931-40ABDB5F2AD6}" srcOrd="3" destOrd="0" presId="urn:microsoft.com/office/officeart/2008/layout/AlternatingHexagons"/>
    <dgm:cxn modelId="{0BF80ED2-8A22-4D76-ABE1-F80F803D7A0C}" type="presParOf" srcId="{0639CF8D-8532-43E2-955E-B1E18C1C64D7}" destId="{31741A02-44A4-4C26-9271-441138BEAF26}" srcOrd="4" destOrd="0" presId="urn:microsoft.com/office/officeart/2008/layout/AlternatingHexagons"/>
    <dgm:cxn modelId="{FF29A0D6-0944-42C1-A57B-7C5FA8071581}" type="presParOf" srcId="{E2B3A0D4-3A85-466A-AFA1-300BD9B4D3B7}" destId="{C8BAFEBF-AC11-4631-983F-2EEC9A08A457}" srcOrd="1" destOrd="0" presId="urn:microsoft.com/office/officeart/2008/layout/AlternatingHexagons"/>
    <dgm:cxn modelId="{C4FE43A7-0BD3-4666-889B-7E056E6261FE}" type="presParOf" srcId="{E2B3A0D4-3A85-466A-AFA1-300BD9B4D3B7}" destId="{3B393954-BEA2-4678-9002-BC8E21049DB1}" srcOrd="2" destOrd="0" presId="urn:microsoft.com/office/officeart/2008/layout/AlternatingHexagons"/>
    <dgm:cxn modelId="{042D69ED-B042-44B5-862D-1404950F584D}" type="presParOf" srcId="{3B393954-BEA2-4678-9002-BC8E21049DB1}" destId="{9609D426-AC77-420F-AECB-C5D8E95D3F14}" srcOrd="0" destOrd="0" presId="urn:microsoft.com/office/officeart/2008/layout/AlternatingHexagons"/>
    <dgm:cxn modelId="{BD6310D3-E71E-4E96-8419-8C58BCAE0DC8}" type="presParOf" srcId="{3B393954-BEA2-4678-9002-BC8E21049DB1}" destId="{115136AC-8F5C-47E1-A0FF-114E06620123}" srcOrd="1" destOrd="0" presId="urn:microsoft.com/office/officeart/2008/layout/AlternatingHexagons"/>
    <dgm:cxn modelId="{22E148DE-8A60-4DE9-B5FF-F6A7DBCB6465}" type="presParOf" srcId="{3B393954-BEA2-4678-9002-BC8E21049DB1}" destId="{C161441E-FF06-4DCF-AC55-B5A33E3CD41B}" srcOrd="2" destOrd="0" presId="urn:microsoft.com/office/officeart/2008/layout/AlternatingHexagons"/>
    <dgm:cxn modelId="{FB1954FF-30B9-4A4F-B9B9-4E5E8C222382}" type="presParOf" srcId="{3B393954-BEA2-4678-9002-BC8E21049DB1}" destId="{9F63C64E-F3D2-4740-A4CC-24433BC5C698}" srcOrd="3" destOrd="0" presId="urn:microsoft.com/office/officeart/2008/layout/AlternatingHexagons"/>
    <dgm:cxn modelId="{43F1DF92-70C8-42FB-94C4-AF22DD40E3C6}" type="presParOf" srcId="{3B393954-BEA2-4678-9002-BC8E21049DB1}" destId="{AB1CD945-E29B-40FA-A00F-C3A4C556FFAB}" srcOrd="4" destOrd="0" presId="urn:microsoft.com/office/officeart/2008/layout/AlternatingHexagons"/>
    <dgm:cxn modelId="{9A7C4048-9565-447F-9BC1-3D9E08658503}" type="presParOf" srcId="{E2B3A0D4-3A85-466A-AFA1-300BD9B4D3B7}" destId="{7921749C-7DB7-40BA-A32F-8BF92A15769C}" srcOrd="3" destOrd="0" presId="urn:microsoft.com/office/officeart/2008/layout/AlternatingHexagons"/>
    <dgm:cxn modelId="{A59B3649-4726-4F7D-BDAC-B46CD8E39FE5}" type="presParOf" srcId="{E2B3A0D4-3A85-466A-AFA1-300BD9B4D3B7}" destId="{E52F177A-3906-4F8E-A3C5-90EFA51A74D1}" srcOrd="4" destOrd="0" presId="urn:microsoft.com/office/officeart/2008/layout/AlternatingHexagons"/>
    <dgm:cxn modelId="{D2A356A7-27FC-498D-BA3F-5B42BF9694AB}" type="presParOf" srcId="{E52F177A-3906-4F8E-A3C5-90EFA51A74D1}" destId="{8686B3EE-C4B2-4526-8C6A-DFFAB2693BEB}" srcOrd="0" destOrd="0" presId="urn:microsoft.com/office/officeart/2008/layout/AlternatingHexagons"/>
    <dgm:cxn modelId="{A0549F25-2F50-4628-AA88-A7296B7528C6}" type="presParOf" srcId="{E52F177A-3906-4F8E-A3C5-90EFA51A74D1}" destId="{408FA789-356E-4DED-AB7A-BFA342CA9B0C}" srcOrd="1" destOrd="0" presId="urn:microsoft.com/office/officeart/2008/layout/AlternatingHexagons"/>
    <dgm:cxn modelId="{F1D686F9-976F-4D84-90A3-AD77A2AAFA2A}" type="presParOf" srcId="{E52F177A-3906-4F8E-A3C5-90EFA51A74D1}" destId="{7D300EEC-9902-4337-9E1D-EB1DF06D8C27}" srcOrd="2" destOrd="0" presId="urn:microsoft.com/office/officeart/2008/layout/AlternatingHexagons"/>
    <dgm:cxn modelId="{05DD03AA-D530-47AD-AAF3-B918B983BD37}" type="presParOf" srcId="{E52F177A-3906-4F8E-A3C5-90EFA51A74D1}" destId="{2456D6EE-8EC2-491A-B949-A18B3CBDD5BC}" srcOrd="3" destOrd="0" presId="urn:microsoft.com/office/officeart/2008/layout/AlternatingHexagons"/>
    <dgm:cxn modelId="{B121870E-02A8-497A-933E-97F84649E9A7}" type="presParOf" srcId="{E52F177A-3906-4F8E-A3C5-90EFA51A74D1}" destId="{8357F2E3-EF59-4E3A-9F2F-47B63D5F3B2E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4151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5184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89278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2031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107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2761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39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5601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3047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7110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404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4F40C-6C89-43CB-89C4-A76D7905BC76}" type="datetimeFigureOut">
              <a:rPr lang="ru-RU" smtClean="0"/>
              <a:pPr/>
              <a:t>30.10.2017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5A16A-0A0F-40FF-ABD1-E0E2A2C49B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111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s://docs.google.com/forms/d/1bUUM1xlbNSpn4SdIjUGbKdAumiRCb4uur90NNSlijlA/edit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tutorpspu" TargetMode="External"/><Relationship Id="rId2" Type="http://schemas.openxmlformats.org/officeDocument/2006/relationships/hyperlink" Target="mailto:leviy803@yandex.ru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jpeg"/><Relationship Id="rId4" Type="http://schemas.openxmlformats.org/officeDocument/2006/relationships/hyperlink" Target="https://vk.com/tutorpicnic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7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1096942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err="1" smtClean="0"/>
              <a:t>Тьюторский</a:t>
            </a:r>
            <a:r>
              <a:rPr lang="ru-RU" sz="4400" dirty="0" smtClean="0"/>
              <a:t> центр ПГГПУ</a:t>
            </a:r>
            <a:endParaRPr lang="ru-RU" sz="4400" dirty="0"/>
          </a:p>
        </p:txBody>
      </p:sp>
      <p:pic>
        <p:nvPicPr>
          <p:cNvPr id="3" name="Content Placeholder 2" descr="vector-free-marketing-icon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25201" b="-25201"/>
          <a:stretch>
            <a:fillRect/>
          </a:stretch>
        </p:blipFill>
        <p:spPr>
          <a:xfrm>
            <a:off x="1468965" y="975330"/>
            <a:ext cx="6392939" cy="6017458"/>
          </a:xfrm>
        </p:spPr>
      </p:pic>
    </p:spTree>
    <p:extLst>
      <p:ext uri="{BB962C8B-B14F-4D97-AF65-F5344CB8AC3E}">
        <p14:creationId xmlns:p14="http://schemas.microsoft.com/office/powerpoint/2010/main" xmlns="" val="129320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2103" y="591462"/>
            <a:ext cx="3155699" cy="13255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Организатор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r">
              <a:buNone/>
            </a:pPr>
            <a:r>
              <a:rPr lang="ru-RU" dirty="0" smtClean="0"/>
              <a:t>Отдел по развитию образовательной среды и </a:t>
            </a:r>
            <a:r>
              <a:rPr lang="ru-RU" dirty="0" err="1" smtClean="0"/>
              <a:t>внеучебной</a:t>
            </a:r>
            <a:r>
              <a:rPr lang="ru-RU" dirty="0" smtClean="0"/>
              <a:t> работе ПГГПУ</a:t>
            </a:r>
          </a:p>
          <a:p>
            <a:endParaRPr lang="en-US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logotip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0006" y="646100"/>
            <a:ext cx="3057989" cy="351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8005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2673" y="1176951"/>
            <a:ext cx="4062177" cy="528067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400" b="1" dirty="0" smtClean="0"/>
              <a:t>Первая встреча</a:t>
            </a:r>
          </a:p>
          <a:p>
            <a:pPr marL="0" indent="0" algn="r">
              <a:buNone/>
            </a:pPr>
            <a:r>
              <a:rPr lang="en-US" sz="2400" dirty="0" smtClean="0"/>
              <a:t>7</a:t>
            </a:r>
            <a:r>
              <a:rPr lang="ru-RU" sz="2400" dirty="0" smtClean="0"/>
              <a:t> </a:t>
            </a:r>
            <a:r>
              <a:rPr lang="ru-RU" sz="2400" dirty="0" smtClean="0"/>
              <a:t>ноября</a:t>
            </a:r>
            <a:endParaRPr lang="ru-RU" sz="2400" dirty="0" smtClean="0"/>
          </a:p>
          <a:p>
            <a:pPr marL="0" indent="0" algn="r">
              <a:buNone/>
            </a:pPr>
            <a:r>
              <a:rPr lang="ru-RU" sz="2400" dirty="0" smtClean="0"/>
              <a:t>17:30</a:t>
            </a:r>
            <a:endParaRPr lang="ru-RU" sz="2400" dirty="0" smtClean="0"/>
          </a:p>
          <a:p>
            <a:pPr marL="0" indent="0" algn="r">
              <a:buNone/>
            </a:pPr>
            <a:r>
              <a:rPr lang="ru-RU" sz="2400" dirty="0" smtClean="0"/>
              <a:t>2 корпус ПГГПУ</a:t>
            </a:r>
          </a:p>
          <a:p>
            <a:pPr marL="0" indent="0" algn="r">
              <a:buNone/>
            </a:pPr>
            <a:r>
              <a:rPr lang="ru-RU" sz="2400" dirty="0" smtClean="0"/>
              <a:t>Аудитория 401</a:t>
            </a:r>
          </a:p>
          <a:p>
            <a:pPr marL="0" indent="0" algn="r">
              <a:buNone/>
            </a:pPr>
            <a:r>
              <a:rPr lang="ru-RU" sz="2400" b="1" dirty="0" smtClean="0"/>
              <a:t>Электронная запись</a:t>
            </a:r>
            <a:r>
              <a:rPr lang="ru-RU" sz="2400" b="1" dirty="0" smtClean="0"/>
              <a:t>:</a:t>
            </a:r>
          </a:p>
          <a:p>
            <a:pPr marL="0" indent="0" algn="r">
              <a:buNone/>
            </a:pPr>
            <a:r>
              <a:rPr lang="en-US" sz="2400" u="sng" dirty="0" smtClean="0">
                <a:hlinkClick r:id="rId2"/>
              </a:rPr>
              <a:t>https://</a:t>
            </a:r>
            <a:r>
              <a:rPr lang="en-US" sz="2400" u="sng" dirty="0" smtClean="0">
                <a:hlinkClick r:id="rId2"/>
              </a:rPr>
              <a:t>docs.google.com/forms/d/1bUUM1xlbNSpn4SdIjUGbKdAumiRCb4uur90NNSlijlA/edit</a:t>
            </a:r>
            <a:endParaRPr lang="ru-RU" sz="2400" u="sng" dirty="0" smtClean="0"/>
          </a:p>
          <a:p>
            <a:pPr marL="0" indent="0" algn="r">
              <a:buNone/>
            </a:pPr>
            <a:endParaRPr lang="ru-RU" sz="2400" b="1" dirty="0" smtClean="0"/>
          </a:p>
        </p:txBody>
      </p:sp>
      <p:pic>
        <p:nvPicPr>
          <p:cNvPr id="6" name="Содержимое 5" descr="trip-planning-vector-icons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92936" y="1418906"/>
            <a:ext cx="3886200" cy="2720340"/>
          </a:xfrm>
        </p:spPr>
      </p:pic>
    </p:spTree>
    <p:extLst>
      <p:ext uri="{BB962C8B-B14F-4D97-AF65-F5344CB8AC3E}">
        <p14:creationId xmlns:p14="http://schemas.microsoft.com/office/powerpoint/2010/main" xmlns="" val="24907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1"/>
          </p:nvPr>
        </p:nvSpPr>
        <p:spPr>
          <a:xfrm>
            <a:off x="407406" y="1028920"/>
            <a:ext cx="4068807" cy="4095341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400" b="1" dirty="0" smtClean="0"/>
              <a:t>Контактное лицо</a:t>
            </a:r>
          </a:p>
          <a:p>
            <a:pPr marL="0" indent="0" algn="r">
              <a:buNone/>
            </a:pPr>
            <a:r>
              <a:rPr lang="ru-RU" sz="2400" dirty="0" err="1" smtClean="0"/>
              <a:t>Францкевич</a:t>
            </a:r>
            <a:r>
              <a:rPr lang="ru-RU" sz="2400" dirty="0" smtClean="0"/>
              <a:t> </a:t>
            </a:r>
          </a:p>
          <a:p>
            <a:pPr marL="0" indent="0" algn="r">
              <a:buNone/>
            </a:pPr>
            <a:r>
              <a:rPr lang="ru-RU" sz="2400" dirty="0" smtClean="0"/>
              <a:t>Алена Романовна</a:t>
            </a:r>
          </a:p>
          <a:p>
            <a:pPr marL="0" indent="0" algn="r">
              <a:buNone/>
            </a:pPr>
            <a:r>
              <a:rPr lang="ru-RU" sz="2400" dirty="0" smtClean="0"/>
              <a:t>89128833898</a:t>
            </a:r>
          </a:p>
          <a:p>
            <a:pPr marL="0" indent="0" algn="r">
              <a:buNone/>
            </a:pPr>
            <a:r>
              <a:rPr lang="en-US" sz="2400" dirty="0" smtClean="0">
                <a:hlinkClick r:id="rId2"/>
              </a:rPr>
              <a:t>leviy803@yandex.ru</a:t>
            </a:r>
            <a:endParaRPr lang="ru-RU" sz="2400" dirty="0" smtClean="0"/>
          </a:p>
          <a:p>
            <a:pPr marL="0" indent="0" algn="r">
              <a:buNone/>
            </a:pPr>
            <a:r>
              <a:rPr lang="ru-RU" sz="2400" b="1" dirty="0" smtClean="0"/>
              <a:t>Группа </a:t>
            </a:r>
            <a:r>
              <a:rPr lang="ru-RU" sz="2400" b="1" dirty="0" err="1" smtClean="0"/>
              <a:t>вк</a:t>
            </a:r>
            <a:r>
              <a:rPr lang="ru-RU" sz="2400" b="1" dirty="0" smtClean="0"/>
              <a:t>:</a:t>
            </a:r>
            <a:endParaRPr lang="en-US" sz="2400" b="1" dirty="0" smtClean="0"/>
          </a:p>
          <a:p>
            <a:pPr marL="0" indent="0" algn="r">
              <a:buNone/>
            </a:pPr>
            <a:r>
              <a:rPr lang="en-US" sz="2400" dirty="0" smtClean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vk.com/tutorpspu</a:t>
            </a:r>
            <a:endParaRPr lang="ru-RU" sz="2400" dirty="0" smtClean="0"/>
          </a:p>
          <a:p>
            <a:pPr marL="0" indent="0" algn="r">
              <a:buNone/>
            </a:pPr>
            <a:r>
              <a:rPr lang="en-US" sz="2400" dirty="0" smtClean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vk.com/tutorpicnic</a:t>
            </a:r>
            <a:endParaRPr lang="ru-RU" sz="2400" dirty="0" smtClean="0"/>
          </a:p>
          <a:p>
            <a:pPr marL="0" indent="0" algn="r">
              <a:buNone/>
            </a:pPr>
            <a:endParaRPr lang="ru-RU" sz="2400" dirty="0" smtClean="0"/>
          </a:p>
          <a:p>
            <a:pPr marL="0" indent="0" algn="r">
              <a:buNone/>
            </a:pPr>
            <a:endParaRPr lang="ru-RU" sz="2400" dirty="0"/>
          </a:p>
          <a:p>
            <a:pPr marL="0" indent="0" algn="r">
              <a:buNone/>
            </a:pPr>
            <a:endParaRPr lang="ru-RU" sz="2400" dirty="0" smtClean="0"/>
          </a:p>
          <a:p>
            <a:pPr marL="0" indent="0" algn="r">
              <a:buNone/>
            </a:pPr>
            <a:endParaRPr lang="ru-RU" sz="2400" dirty="0"/>
          </a:p>
        </p:txBody>
      </p:sp>
      <p:pic>
        <p:nvPicPr>
          <p:cNvPr id="4" name="Содержимое 3" descr="vector-free-graduation-icons.jpg"/>
          <p:cNvPicPr>
            <a:picLocks noGrp="1" noChangeAspect="1"/>
          </p:cNvPicPr>
          <p:nvPr>
            <p:ph sz="half" idx="2"/>
          </p:nvPr>
        </p:nvPicPr>
        <p:blipFill>
          <a:blip r:embed="rId5"/>
          <a:stretch>
            <a:fillRect/>
          </a:stretch>
        </p:blipFill>
        <p:spPr>
          <a:xfrm>
            <a:off x="4545830" y="1403287"/>
            <a:ext cx="4211124" cy="2947787"/>
          </a:xfrm>
        </p:spPr>
      </p:pic>
    </p:spTree>
    <p:extLst>
      <p:ext uri="{BB962C8B-B14F-4D97-AF65-F5344CB8AC3E}">
        <p14:creationId xmlns:p14="http://schemas.microsoft.com/office/powerpoint/2010/main" xmlns="" val="408976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0031" y="469295"/>
            <a:ext cx="2841492" cy="1163562"/>
          </a:xfrm>
        </p:spPr>
        <p:txBody>
          <a:bodyPr/>
          <a:lstStyle/>
          <a:p>
            <a:pPr algn="r"/>
            <a:r>
              <a:rPr lang="ru-RU" dirty="0" smtClean="0"/>
              <a:t>Кто такой </a:t>
            </a:r>
            <a:r>
              <a:rPr lang="ru-RU" dirty="0" err="1" smtClean="0"/>
              <a:t>тьютор</a:t>
            </a:r>
            <a:r>
              <a:rPr lang="ru-RU" dirty="0" smtClean="0"/>
              <a:t>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0032" y="2009019"/>
            <a:ext cx="2949178" cy="3811588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/>
              <a:t>Это человек, который сопровождает </a:t>
            </a:r>
            <a:r>
              <a:rPr lang="ru-RU" sz="2400" b="1" dirty="0" smtClean="0"/>
              <a:t>индивидуальную траекторию развития</a:t>
            </a:r>
            <a:r>
              <a:rPr lang="ru-RU" sz="2400" dirty="0" smtClean="0"/>
              <a:t> в области образования, (самообразования), карьеры, социализации. </a:t>
            </a:r>
            <a:endParaRPr lang="en-US" sz="2400" dirty="0"/>
          </a:p>
        </p:txBody>
      </p:sp>
      <p:pic>
        <p:nvPicPr>
          <p:cNvPr id="5" name="Content Placeholder 4" descr="man ico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-2703" r="-2703"/>
          <a:stretch>
            <a:fillRect/>
          </a:stretch>
        </p:blipFill>
        <p:spPr bwMode="auto">
          <a:xfrm>
            <a:off x="5700939" y="605517"/>
            <a:ext cx="1919288" cy="182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bike-trail-vector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9266"/>
          <a:stretch/>
        </p:blipFill>
        <p:spPr>
          <a:xfrm>
            <a:off x="4763104" y="2878665"/>
            <a:ext cx="3770604" cy="2394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2170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3556" y="689429"/>
            <a:ext cx="2949178" cy="847876"/>
          </a:xfrm>
        </p:spPr>
        <p:txBody>
          <a:bodyPr>
            <a:noAutofit/>
          </a:bodyPr>
          <a:lstStyle/>
          <a:p>
            <a:pPr algn="r"/>
            <a:r>
              <a:rPr lang="ru-RU" dirty="0" smtClean="0"/>
              <a:t>Кто такой </a:t>
            </a:r>
            <a:r>
              <a:rPr lang="ru-RU" dirty="0" err="1" smtClean="0"/>
              <a:t>тьюторант</a:t>
            </a:r>
            <a:r>
              <a:rPr lang="ru-RU" dirty="0" smtClean="0"/>
              <a:t>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78104" y="1561588"/>
            <a:ext cx="3022921" cy="4908060"/>
          </a:xfrm>
        </p:spPr>
        <p:txBody>
          <a:bodyPr>
            <a:noAutofit/>
          </a:bodyPr>
          <a:lstStyle/>
          <a:p>
            <a:pPr algn="r"/>
            <a:r>
              <a:rPr lang="ru-RU" sz="2400" dirty="0" smtClean="0"/>
              <a:t>Человек, заинтересованный </a:t>
            </a:r>
          </a:p>
          <a:p>
            <a:pPr algn="r"/>
            <a:r>
              <a:rPr lang="ru-RU" sz="2400" dirty="0" smtClean="0"/>
              <a:t>в области своего образовательного и карьерного самоопределения, социализации, следовательно  в выстраивания своей </a:t>
            </a:r>
            <a:r>
              <a:rPr lang="ru-RU" sz="2400" b="1" dirty="0" smtClean="0"/>
              <a:t>индивидуальной траектории развития. </a:t>
            </a:r>
            <a:r>
              <a:rPr lang="ru-RU" sz="2400" dirty="0" smtClean="0"/>
              <a:t>Его сопровождает </a:t>
            </a:r>
            <a:r>
              <a:rPr lang="ru-RU" sz="2400" dirty="0" err="1" smtClean="0"/>
              <a:t>тьютор</a:t>
            </a:r>
            <a:r>
              <a:rPr lang="ru-RU" sz="2400" dirty="0" smtClean="0"/>
              <a:t>.</a:t>
            </a:r>
            <a:endParaRPr lang="en-US" sz="2400" dirty="0"/>
          </a:p>
        </p:txBody>
      </p:sp>
      <p:pic>
        <p:nvPicPr>
          <p:cNvPr id="8" name="Picture 2" descr="account, boy, male, man, people, profile, user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2602" b="-2602"/>
          <a:stretch>
            <a:fillRect/>
          </a:stretch>
        </p:blipFill>
        <p:spPr bwMode="auto">
          <a:xfrm>
            <a:off x="5531908" y="365579"/>
            <a:ext cx="1848418" cy="1944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browser, compass, direct, direction, navigation, northeast, path, pathfinder, pointer, safari, wa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40711" y="2447565"/>
            <a:ext cx="1568051" cy="156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Stellarium 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51714" y="4051906"/>
            <a:ext cx="1826380" cy="1826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012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28649" y="365126"/>
            <a:ext cx="7922683" cy="602493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Индивидуальная траектория развития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7657717"/>
              </p:ext>
            </p:extLst>
          </p:nvPr>
        </p:nvGraphicFramePr>
        <p:xfrm>
          <a:off x="628650" y="1825624"/>
          <a:ext cx="7886700" cy="47541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itle 9"/>
          <p:cNvSpPr txBox="1">
            <a:spLocks/>
          </p:cNvSpPr>
          <p:nvPr/>
        </p:nvSpPr>
        <p:spPr>
          <a:xfrm>
            <a:off x="495905" y="979715"/>
            <a:ext cx="8236857" cy="757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/>
              <a:t>Пространственно-стратегическое проектирование своего пути развития и становления (исходя из собственных особенностей, целей, запросов) в выбранной области</a:t>
            </a:r>
            <a:endParaRPr lang="en-US" sz="2800" dirty="0"/>
          </a:p>
        </p:txBody>
      </p:sp>
      <p:pic>
        <p:nvPicPr>
          <p:cNvPr id="2" name="Picture 1" descr="free-school-vector-icons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4028" t="14166" r="8360" b="49168"/>
          <a:stretch/>
        </p:blipFill>
        <p:spPr>
          <a:xfrm>
            <a:off x="1330476" y="2080380"/>
            <a:ext cx="1392235" cy="1294191"/>
          </a:xfrm>
          <a:prstGeom prst="rect">
            <a:avLst/>
          </a:prstGeom>
        </p:spPr>
      </p:pic>
      <p:pic>
        <p:nvPicPr>
          <p:cNvPr id="3" name="Picture 2" descr="simple-circle-man-and-woman-rest-room-icons-vector-pack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7" t="-1058" r="64918" b="57652"/>
          <a:stretch/>
        </p:blipFill>
        <p:spPr>
          <a:xfrm>
            <a:off x="6483048" y="2152952"/>
            <a:ext cx="1291883" cy="1282096"/>
          </a:xfrm>
          <a:prstGeom prst="rect">
            <a:avLst/>
          </a:prstGeom>
        </p:spPr>
      </p:pic>
      <p:pic>
        <p:nvPicPr>
          <p:cNvPr id="4" name="Picture 3" descr="flat-education-vector-icons-pack.jpg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1058" t="66526" r="25699" b="1350"/>
          <a:stretch/>
        </p:blipFill>
        <p:spPr>
          <a:xfrm>
            <a:off x="3967238" y="2165047"/>
            <a:ext cx="1300189" cy="125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180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955" y="770430"/>
            <a:ext cx="2949178" cy="1730828"/>
          </a:xfrm>
        </p:spPr>
        <p:txBody>
          <a:bodyPr>
            <a:noAutofit/>
          </a:bodyPr>
          <a:lstStyle/>
          <a:p>
            <a:pPr algn="r"/>
            <a:r>
              <a:rPr lang="ru-RU" dirty="0" smtClean="0"/>
              <a:t>Для кого создан </a:t>
            </a:r>
            <a:r>
              <a:rPr lang="ru-RU" dirty="0" err="1" smtClean="0"/>
              <a:t>Тьюторский</a:t>
            </a:r>
            <a:r>
              <a:rPr lang="ru-RU" dirty="0" smtClean="0"/>
              <a:t> центр?</a:t>
            </a:r>
            <a:endParaRPr lang="en-US" dirty="0"/>
          </a:p>
        </p:txBody>
      </p:sp>
      <p:pic>
        <p:nvPicPr>
          <p:cNvPr id="5" name="Content Placeholder 4" descr="flat-icon-set-preview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26" t="7286" r="66368" b="74845"/>
          <a:stretch/>
        </p:blipFill>
        <p:spPr>
          <a:xfrm>
            <a:off x="5007430" y="544285"/>
            <a:ext cx="1907013" cy="208038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9982" y="2529969"/>
            <a:ext cx="2949178" cy="3158446"/>
          </a:xfrm>
        </p:spPr>
        <p:txBody>
          <a:bodyPr/>
          <a:lstStyle/>
          <a:p>
            <a:pPr marL="285750" indent="-285750" algn="r">
              <a:buFont typeface="Arial"/>
              <a:buChar char="•"/>
            </a:pPr>
            <a:r>
              <a:rPr lang="ru-RU" sz="2000" dirty="0" smtClean="0"/>
              <a:t>Студенты, магистранты, аспиранты ПГГПУ</a:t>
            </a:r>
          </a:p>
          <a:p>
            <a:pPr marL="285750" indent="-285750" algn="r">
              <a:buFont typeface="Arial"/>
              <a:buChar char="•"/>
            </a:pPr>
            <a:r>
              <a:rPr lang="en-US" sz="2000" dirty="0" err="1" smtClean="0"/>
              <a:t>С</a:t>
            </a:r>
            <a:r>
              <a:rPr lang="ru-RU" sz="2000" dirty="0" err="1" smtClean="0"/>
              <a:t>туденты</a:t>
            </a:r>
            <a:r>
              <a:rPr lang="ru-RU" sz="2000" dirty="0" smtClean="0"/>
              <a:t>, магистранты, аспиранты ВУЗов и </a:t>
            </a:r>
            <a:r>
              <a:rPr lang="ru-RU" sz="2000" dirty="0" err="1" smtClean="0"/>
              <a:t>СУЗов</a:t>
            </a:r>
            <a:r>
              <a:rPr lang="ru-RU" sz="2000" dirty="0" smtClean="0"/>
              <a:t> партеров</a:t>
            </a:r>
          </a:p>
          <a:p>
            <a:pPr marL="285750" indent="-285750" algn="r">
              <a:buFont typeface="Arial"/>
              <a:buChar char="•"/>
            </a:pPr>
            <a:r>
              <a:rPr lang="ru-RU" sz="2000" dirty="0" smtClean="0"/>
              <a:t>Представители организаций партнеров</a:t>
            </a:r>
            <a:r>
              <a:rPr lang="en-US" sz="2000" dirty="0" smtClean="0"/>
              <a:t> </a:t>
            </a:r>
            <a:endParaRPr lang="ru-RU" sz="1800" dirty="0" smtClean="0"/>
          </a:p>
          <a:p>
            <a:pPr algn="r"/>
            <a:endParaRPr lang="en-US" dirty="0"/>
          </a:p>
        </p:txBody>
      </p:sp>
      <p:pic>
        <p:nvPicPr>
          <p:cNvPr id="6" name="Picture 5" descr="free-school-vector-icon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37" t="11601" r="36933" b="50139"/>
          <a:stretch/>
        </p:blipFill>
        <p:spPr>
          <a:xfrm>
            <a:off x="5116285" y="2515809"/>
            <a:ext cx="1693333" cy="1653333"/>
          </a:xfrm>
          <a:prstGeom prst="rect">
            <a:avLst/>
          </a:prstGeom>
        </p:spPr>
      </p:pic>
      <p:pic>
        <p:nvPicPr>
          <p:cNvPr id="7" name="Picture 6" descr="free-internet-of-things-vector-icons.jp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4976" t="6700" r="35446" b="48363"/>
          <a:stretch/>
        </p:blipFill>
        <p:spPr>
          <a:xfrm>
            <a:off x="5092095" y="4136573"/>
            <a:ext cx="1751461" cy="186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261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Зачем идти в </a:t>
            </a:r>
            <a:r>
              <a:rPr lang="ru-RU" sz="3200" dirty="0" err="1" smtClean="0"/>
              <a:t>тьюторский</a:t>
            </a:r>
            <a:r>
              <a:rPr lang="ru-RU" sz="3200" dirty="0" smtClean="0"/>
              <a:t> центр?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9382551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 descr="flat-education-vector-icons-pack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8269" t="69377" r="3023" b="4168"/>
          <a:stretch/>
        </p:blipFill>
        <p:spPr>
          <a:xfrm>
            <a:off x="653144" y="3543905"/>
            <a:ext cx="769775" cy="761999"/>
          </a:xfrm>
          <a:prstGeom prst="rect">
            <a:avLst/>
          </a:prstGeom>
        </p:spPr>
      </p:pic>
      <p:pic>
        <p:nvPicPr>
          <p:cNvPr id="4" name="Picture 3" descr="flat-education-vector-icons-pack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061" t="69647" r="78609" b="4708"/>
          <a:stretch/>
        </p:blipFill>
        <p:spPr>
          <a:xfrm>
            <a:off x="4668763" y="4946951"/>
            <a:ext cx="810380" cy="846667"/>
          </a:xfrm>
          <a:prstGeom prst="rect">
            <a:avLst/>
          </a:prstGeom>
        </p:spPr>
      </p:pic>
      <p:pic>
        <p:nvPicPr>
          <p:cNvPr id="5" name="Picture 4" descr="flat-web-and-mobile-app-vector-icons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842" t="73990" r="40517" b="2746"/>
          <a:stretch/>
        </p:blipFill>
        <p:spPr>
          <a:xfrm>
            <a:off x="4692952" y="2116667"/>
            <a:ext cx="774095" cy="810380"/>
          </a:xfrm>
          <a:prstGeom prst="rect">
            <a:avLst/>
          </a:prstGeom>
        </p:spPr>
      </p:pic>
      <p:pic>
        <p:nvPicPr>
          <p:cNvPr id="7" name="Picture 6" descr="flat-web-and-mobile-app-vector-icons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215" t="38842" r="41567" b="40034"/>
          <a:stretch/>
        </p:blipFill>
        <p:spPr>
          <a:xfrm>
            <a:off x="4680857" y="3568096"/>
            <a:ext cx="786191" cy="749906"/>
          </a:xfrm>
          <a:prstGeom prst="rect">
            <a:avLst/>
          </a:prstGeom>
        </p:spPr>
      </p:pic>
      <p:pic>
        <p:nvPicPr>
          <p:cNvPr id="8" name="Picture 7" descr="flat-web-and-mobile-app-vector-icons.jpg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238" t="74490" r="68163" b="2964"/>
          <a:stretch/>
        </p:blipFill>
        <p:spPr>
          <a:xfrm>
            <a:off x="653145" y="4934857"/>
            <a:ext cx="774094" cy="798286"/>
          </a:xfrm>
          <a:prstGeom prst="rect">
            <a:avLst/>
          </a:prstGeom>
        </p:spPr>
      </p:pic>
      <p:pic>
        <p:nvPicPr>
          <p:cNvPr id="9" name="Picture 8" descr="flat-education-vector-icons-pack.jp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270" t="36983" r="28912" b="37371"/>
          <a:stretch/>
        </p:blipFill>
        <p:spPr>
          <a:xfrm>
            <a:off x="653143" y="2080381"/>
            <a:ext cx="798286" cy="865015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53145" y="1262130"/>
            <a:ext cx="163050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Тьютор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51793" y="1258303"/>
            <a:ext cx="2302799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Тьюторант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334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6815" y="321972"/>
            <a:ext cx="7886700" cy="135575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В программе Первого набора обучения </a:t>
            </a:r>
            <a:r>
              <a:rPr lang="ru-RU" sz="3200" dirty="0" err="1" smtClean="0"/>
              <a:t>тьюторской</a:t>
            </a:r>
            <a:r>
              <a:rPr lang="ru-RU" sz="3200" dirty="0" smtClean="0"/>
              <a:t> деятельности</a:t>
            </a:r>
            <a:br>
              <a:rPr lang="ru-RU" sz="3200" dirty="0" smtClean="0"/>
            </a:br>
            <a:r>
              <a:rPr lang="ru-RU" sz="3200" dirty="0" smtClean="0"/>
              <a:t> (модуль </a:t>
            </a:r>
            <a:r>
              <a:rPr lang="ru-RU" sz="3200" dirty="0" err="1" smtClean="0"/>
              <a:t>тьютор</a:t>
            </a:r>
            <a:r>
              <a:rPr lang="ru-RU" sz="3200" dirty="0" smtClean="0"/>
              <a:t> + практика) </a:t>
            </a:r>
            <a:br>
              <a:rPr lang="ru-RU" sz="3200" dirty="0" smtClean="0"/>
            </a:br>
            <a:r>
              <a:rPr lang="ru-RU" sz="3200" dirty="0" smtClean="0"/>
              <a:t>на бесплатной основе</a:t>
            </a:r>
            <a:endParaRPr lang="en-US" sz="32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837027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 descr="Search_Artdesigner.lv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>
            <a:off x="1260196" y="1651143"/>
            <a:ext cx="699059" cy="1132652"/>
          </a:xfrm>
          <a:prstGeom prst="rect">
            <a:avLst/>
          </a:prstGeom>
        </p:spPr>
      </p:pic>
      <p:pic>
        <p:nvPicPr>
          <p:cNvPr id="10" name="Picture 9" descr="04_maps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4058" y="2721428"/>
            <a:ext cx="836990" cy="836990"/>
          </a:xfrm>
          <a:prstGeom prst="rect">
            <a:avLst/>
          </a:prstGeom>
        </p:spPr>
      </p:pic>
      <p:pic>
        <p:nvPicPr>
          <p:cNvPr id="11" name="Picture 10" descr="Draft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61963" y="3580191"/>
            <a:ext cx="945846" cy="945846"/>
          </a:xfrm>
          <a:prstGeom prst="rect">
            <a:avLst/>
          </a:prstGeom>
        </p:spPr>
      </p:pic>
      <p:pic>
        <p:nvPicPr>
          <p:cNvPr id="13" name="Picture 12" descr="stock-vector-winding-road-on-a-white-isolated-background-road-way-location-infographic-template-with-pin-519859597.jpg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847" t="4693" b="13190"/>
          <a:stretch/>
        </p:blipFill>
        <p:spPr>
          <a:xfrm>
            <a:off x="1028095" y="4568135"/>
            <a:ext cx="931334" cy="632817"/>
          </a:xfrm>
          <a:prstGeom prst="rect">
            <a:avLst/>
          </a:prstGeom>
        </p:spPr>
      </p:pic>
      <p:pic>
        <p:nvPicPr>
          <p:cNvPr id="14" name="Picture 13" descr="01.jpg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21" t="17347" r="2295" b="15562"/>
          <a:stretch/>
        </p:blipFill>
        <p:spPr>
          <a:xfrm>
            <a:off x="1064381" y="5479143"/>
            <a:ext cx="854070" cy="59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127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2094" y="748377"/>
            <a:ext cx="6122939" cy="699016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Документ о прохождении обучения</a:t>
            </a:r>
            <a:endParaRPr lang="en-US" sz="3200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08423680"/>
              </p:ext>
            </p:extLst>
          </p:nvPr>
        </p:nvGraphicFramePr>
        <p:xfrm>
          <a:off x="965916" y="1596981"/>
          <a:ext cx="7392473" cy="3973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 descr="study-vector-icons.jpg"/>
          <p:cNvPicPr>
            <a:picLocks noChangeAspect="1"/>
          </p:cNvPicPr>
          <p:nvPr/>
        </p:nvPicPr>
        <p:blipFill>
          <a:blip r:embed="rId6"/>
          <a:srcRect l="36769" t="6230" r="36286" b="56167"/>
          <a:stretch>
            <a:fillRect/>
          </a:stretch>
        </p:blipFill>
        <p:spPr>
          <a:xfrm>
            <a:off x="1593410" y="1819746"/>
            <a:ext cx="1343824" cy="1312753"/>
          </a:xfrm>
          <a:prstGeom prst="rect">
            <a:avLst/>
          </a:prstGeom>
        </p:spPr>
      </p:pic>
      <p:pic>
        <p:nvPicPr>
          <p:cNvPr id="6" name="Рисунок 5" descr="study-vector-icons.jpg"/>
          <p:cNvPicPr>
            <a:picLocks noChangeAspect="1"/>
          </p:cNvPicPr>
          <p:nvPr/>
        </p:nvPicPr>
        <p:blipFill>
          <a:blip r:embed="rId6"/>
          <a:srcRect l="73524" t="54983" r="-105" b="7046"/>
          <a:stretch>
            <a:fillRect/>
          </a:stretch>
        </p:blipFill>
        <p:spPr>
          <a:xfrm>
            <a:off x="6491335" y="1846907"/>
            <a:ext cx="1303699" cy="1303699"/>
          </a:xfrm>
          <a:prstGeom prst="rect">
            <a:avLst/>
          </a:prstGeom>
        </p:spPr>
      </p:pic>
      <p:pic>
        <p:nvPicPr>
          <p:cNvPr id="7" name="Рисунок 6" descr="study-vector-icons.jpg"/>
          <p:cNvPicPr>
            <a:picLocks noChangeAspect="1"/>
          </p:cNvPicPr>
          <p:nvPr/>
        </p:nvPicPr>
        <p:blipFill>
          <a:blip r:embed="rId6"/>
          <a:srcRect l="572" t="54273" r="73525" b="6667"/>
          <a:stretch>
            <a:fillRect/>
          </a:stretch>
        </p:blipFill>
        <p:spPr>
          <a:xfrm>
            <a:off x="4101219" y="1855456"/>
            <a:ext cx="1218407" cy="128609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258431" y="5920966"/>
            <a:ext cx="68172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* В перспективе развития. Реализация совместно с отделом дополнительного образования. 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xmlns="" val="21301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2892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Личностный результат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165102906"/>
              </p:ext>
            </p:extLst>
          </p:nvPr>
        </p:nvGraphicFramePr>
        <p:xfrm>
          <a:off x="0" y="1004552"/>
          <a:ext cx="9144000" cy="5853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17594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873</TotalTime>
  <Words>441</Words>
  <Application>Microsoft Office PowerPoint</Application>
  <PresentationFormat>Экран (4:3)</PresentationFormat>
  <Paragraphs>68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Кто такой тьютор?</vt:lpstr>
      <vt:lpstr>Кто такой тьюторант?</vt:lpstr>
      <vt:lpstr>Индивидуальная траектория развития</vt:lpstr>
      <vt:lpstr>Для кого создан Тьюторский центр?</vt:lpstr>
      <vt:lpstr>Зачем идти в тьюторский центр?</vt:lpstr>
      <vt:lpstr>В программе Первого набора обучения тьюторской деятельности  (модуль тьютор + практика)  на бесплатной основе</vt:lpstr>
      <vt:lpstr>Документ о прохождении обучения</vt:lpstr>
      <vt:lpstr>Личностный результат</vt:lpstr>
      <vt:lpstr>Организатор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 Левинская</dc:creator>
  <cp:lastModifiedBy>ignateva_ov</cp:lastModifiedBy>
  <cp:revision>75</cp:revision>
  <dcterms:created xsi:type="dcterms:W3CDTF">2015-02-22T11:10:59Z</dcterms:created>
  <dcterms:modified xsi:type="dcterms:W3CDTF">2017-10-30T10:31:47Z</dcterms:modified>
</cp:coreProperties>
</file>