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8"/>
  </p:notesMasterIdLst>
  <p:sldIdLst>
    <p:sldId id="262" r:id="rId2"/>
    <p:sldId id="258" r:id="rId3"/>
    <p:sldId id="267" r:id="rId4"/>
    <p:sldId id="257" r:id="rId5"/>
    <p:sldId id="260" r:id="rId6"/>
    <p:sldId id="266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3300"/>
    <a:srgbClr val="4B500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DD45B-B63D-4090-A3D8-FAC96F071764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44C35-437E-49CF-8F85-5DE7C4C41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65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765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sp>
          <p:nvSpPr>
            <p:cNvPr id="2765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sp>
          <p:nvSpPr>
            <p:cNvPr id="2765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sp>
          <p:nvSpPr>
            <p:cNvPr id="2765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sp>
          <p:nvSpPr>
            <p:cNvPr id="2765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sp>
          <p:nvSpPr>
            <p:cNvPr id="2765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sp>
          <p:nvSpPr>
            <p:cNvPr id="2765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sp>
          <p:nvSpPr>
            <p:cNvPr id="2765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sp>
          <p:nvSpPr>
            <p:cNvPr id="2765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sp>
          <p:nvSpPr>
            <p:cNvPr id="2766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sp>
          <p:nvSpPr>
            <p:cNvPr id="2766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sp>
          <p:nvSpPr>
            <p:cNvPr id="2766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sp>
          <p:nvSpPr>
            <p:cNvPr id="2766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sp>
          <p:nvSpPr>
            <p:cNvPr id="2766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sp>
          <p:nvSpPr>
            <p:cNvPr id="2766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en-US" altLang="en-US"/>
            </a:p>
          </p:txBody>
        </p:sp>
        <p:sp>
          <p:nvSpPr>
            <p:cNvPr id="2766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en-US" altLang="en-US"/>
            </a:p>
          </p:txBody>
        </p:sp>
        <p:sp>
          <p:nvSpPr>
            <p:cNvPr id="2766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2766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2766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2767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2767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2767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2767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sp>
          <p:nvSpPr>
            <p:cNvPr id="2767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2767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2767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2767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2767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sp>
          <p:nvSpPr>
            <p:cNvPr id="2767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sp>
          <p:nvSpPr>
            <p:cNvPr id="2768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sp>
          <p:nvSpPr>
            <p:cNvPr id="2768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sp>
          <p:nvSpPr>
            <p:cNvPr id="2768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sp>
          <p:nvSpPr>
            <p:cNvPr id="2768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86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en-US" noProof="0"/>
              <a:t>Образец заголовка</a:t>
            </a:r>
          </a:p>
        </p:txBody>
      </p:sp>
      <p:sp>
        <p:nvSpPr>
          <p:cNvPr id="2786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en-US" noProof="0"/>
              <a:t>Образец подзаголовка</a:t>
            </a:r>
          </a:p>
        </p:txBody>
      </p:sp>
      <p:sp>
        <p:nvSpPr>
          <p:cNvPr id="2786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2786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2787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B1585C6-17C3-45B0-8B93-7558D5E5575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3D4F94-3390-4AC9-BB66-3521403B7D85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5572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E10449-D613-4D5B-9A0D-32CF479A1E9D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7150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A3F05F-E361-457A-89C4-7895A2CC71B1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8843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6CE27D-73C2-49B1-B6F9-02D41E3D0E4A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009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75D8EE-2311-41A6-9CED-05D2211C2B49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753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5F3236-EE07-4252-9763-7B2AD471C5CD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8176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5214AE-B86D-4EC9-8251-D04321EE4006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4211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5F1C3A-6B37-40B3-AE1D-EE7CD56BCE7F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9643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F035C2-4D28-4E49-9E9F-E592B0ED288E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8166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77EE93-F455-4808-AEEF-1FDA32B8D452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869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662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2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2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3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3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3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3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3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3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3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3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3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3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4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4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4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4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4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4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4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4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4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4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5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5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5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5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5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5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5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5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5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5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84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07F33BF-FD56-4828-8D63-8135602133BF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2684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en-US"/>
          </a:p>
        </p:txBody>
      </p:sp>
      <p:sp>
        <p:nvSpPr>
          <p:cNvPr id="2684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en-US"/>
          </a:p>
        </p:txBody>
      </p:sp>
      <p:sp>
        <p:nvSpPr>
          <p:cNvPr id="2684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2684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3.hubimg.com/u/977014_f520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3.hubimg.com/u/977014_f52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thezarseeffect.files.wordpress.com/2011/07/silver-star.jpg?w=640&amp;h=4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492896"/>
            <a:ext cx="7772400" cy="2880320"/>
          </a:xfrm>
        </p:spPr>
        <p:txBody>
          <a:bodyPr/>
          <a:lstStyle/>
          <a:p>
            <a:r>
              <a:rPr lang="ru-RU" sz="3200" dirty="0"/>
              <a:t>Конкурс проводится с 2010 г.</a:t>
            </a:r>
            <a:br>
              <a:rPr lang="ru-RU" sz="3200" dirty="0"/>
            </a:br>
            <a:r>
              <a:rPr lang="ru-RU" sz="3200" dirty="0"/>
              <a:t>За это время его лауреатами стало 27 человека</a:t>
            </a:r>
            <a:endParaRPr lang="en-US" sz="3200" dirty="0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0" y="115888"/>
            <a:ext cx="9144000" cy="21605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75B0D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КОНКУРС</a:t>
            </a:r>
          </a:p>
          <a:p>
            <a:pPr algn="ctr"/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75B0D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«ПРОФЕССОР ГОДА»</a:t>
            </a:r>
          </a:p>
          <a:p>
            <a:pPr algn="ctr"/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75B0D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«ДОЦЕНТ ГОДА»</a:t>
            </a:r>
          </a:p>
          <a:p>
            <a:pPr algn="ctr"/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75B0D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«ПРЕПОДАВАТЕЛЬ ГОДА»</a:t>
            </a:r>
          </a:p>
          <a:p>
            <a:pPr algn="ctr"/>
            <a:r>
              <a:rPr lang="ru-RU" sz="3600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75B0D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ПГГПУ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75B0D">
                    <a:alpha val="5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20743748">
            <a:off x="453271" y="5090946"/>
            <a:ext cx="1368425" cy="1223963"/>
          </a:xfrm>
          <a:prstGeom prst="star5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9900"/>
              </a:solidFill>
            </a:endParaRPr>
          </a:p>
        </p:txBody>
      </p:sp>
      <p:pic>
        <p:nvPicPr>
          <p:cNvPr id="5" name="Picture 9" descr="Картинка 4 из 152799">
            <a:hlinkClick r:id="rId2"/>
            <a:extLst>
              <a:ext uri="{FF2B5EF4-FFF2-40B4-BE49-F238E27FC236}">
                <a16:creationId xmlns:a16="http://schemas.microsoft.com/office/drawing/2014/main" id="{19684FB2-A899-43BF-9981-61966E954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8356"/>
            <a:ext cx="2049462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48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Ð°Ð²Ð°ÐµÐ²Ð° Ð®Ð»Ð¸Ñ Ð¡ÑÐ°Ð½Ð¸ÑÐ»Ð°Ð²Ð¾Ð²Ð½Ð°">
            <a:extLst>
              <a:ext uri="{FF2B5EF4-FFF2-40B4-BE49-F238E27FC236}">
                <a16:creationId xmlns:a16="http://schemas.microsoft.com/office/drawing/2014/main" id="{DB99DAFE-8938-4D6C-BD22-0C3AF8129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5"/>
            <a:ext cx="1656184" cy="293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9" name="WordArt 13"/>
          <p:cNvSpPr>
            <a:spLocks noChangeArrowheads="1" noChangeShapeType="1" noTextEdit="1"/>
          </p:cNvSpPr>
          <p:nvPr/>
        </p:nvSpPr>
        <p:spPr bwMode="auto">
          <a:xfrm>
            <a:off x="0" y="115888"/>
            <a:ext cx="9144000" cy="21605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75B0D">
                    <a:alpha val="50000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75B0D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«ПРЕПОДАВАТЕЛЬ ГОДА»</a:t>
            </a:r>
          </a:p>
          <a:p>
            <a:pPr algn="ctr"/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75B0D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за 2017 год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75B0D">
                    <a:alpha val="5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2555776" y="2204864"/>
            <a:ext cx="6407249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/>
              <a:t>КАРАВАЕВА</a:t>
            </a:r>
            <a:endParaRPr lang="ru-RU" sz="2800" b="1" dirty="0"/>
          </a:p>
          <a:p>
            <a:pPr algn="ctr"/>
            <a:r>
              <a:rPr lang="ru-RU" sz="2800" b="1" dirty="0"/>
              <a:t>Юлия Станиславовна</a:t>
            </a:r>
          </a:p>
          <a:p>
            <a:pPr algn="ctr"/>
            <a:r>
              <a:rPr lang="ru-RU" dirty="0"/>
              <a:t>старший преподаватель кафедры правовых дисциплин и методики преподавания права, </a:t>
            </a:r>
            <a:r>
              <a:rPr lang="ru-RU" dirty="0" err="1"/>
              <a:t>к.ю.н</a:t>
            </a:r>
            <a:r>
              <a:rPr lang="ru-RU" dirty="0"/>
              <a:t>. </a:t>
            </a:r>
          </a:p>
          <a:p>
            <a:pPr algn="ctr"/>
            <a:r>
              <a:rPr lang="ru-RU" sz="2000" dirty="0"/>
              <a:t>За 2016-2017гг. опубликовано 4 статьи в изданиях </a:t>
            </a:r>
            <a:r>
              <a:rPr lang="ru-RU" sz="2000" dirty="0" err="1"/>
              <a:t>РИНЦ</a:t>
            </a:r>
            <a:r>
              <a:rPr lang="ru-RU" sz="2000" dirty="0"/>
              <a:t>, подготовлена к печати монография, принимала участие с докладами в 7 конференциях всероссийского и международного уровня, участник Оргкомитетов 2 конференций, подготовила студентов – победителей 3 краевых олимпиад по юриспруденции, победителя Всероссийского форума в МГУ, победителя всероссийского конкурса научных работ студентов.</a:t>
            </a: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 rot="-856252">
            <a:off x="1510936" y="4596636"/>
            <a:ext cx="1152525" cy="935037"/>
          </a:xfrm>
          <a:prstGeom prst="star5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rpc.ru/pict/gzt_101/komi.jpg">
            <a:extLst>
              <a:ext uri="{FF2B5EF4-FFF2-40B4-BE49-F238E27FC236}">
                <a16:creationId xmlns:a16="http://schemas.microsoft.com/office/drawing/2014/main" id="{D252F315-AD02-48E9-8711-183C161B1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34" y="2276475"/>
            <a:ext cx="2787727" cy="345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203849" y="2205038"/>
            <a:ext cx="576235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ЛОБАНОВА</a:t>
            </a:r>
          </a:p>
          <a:p>
            <a:pPr algn="ctr"/>
            <a:r>
              <a:rPr lang="ru-RU" sz="2800" b="1" dirty="0"/>
              <a:t>Алевтина Степановна</a:t>
            </a:r>
          </a:p>
          <a:p>
            <a:pPr algn="ctr"/>
            <a:r>
              <a:rPr lang="ru-RU" dirty="0"/>
              <a:t>Заместитель декана по коми-</a:t>
            </a:r>
            <a:r>
              <a:rPr lang="ru-RU" dirty="0" err="1"/>
              <a:t>пермяцко</a:t>
            </a:r>
            <a:r>
              <a:rPr lang="ru-RU" dirty="0"/>
              <a:t>-русскому отделению, доцент кафедры методики преподавания русского языка и литературы, директор Института языка, истории и традиционной культуры коми-пермяцкого народа</a:t>
            </a:r>
          </a:p>
          <a:p>
            <a:pPr algn="ctr"/>
            <a:r>
              <a:rPr lang="ru-RU" sz="1400" dirty="0"/>
              <a:t>Кандидат филологических наук.</a:t>
            </a:r>
          </a:p>
          <a:p>
            <a:pPr algn="ctr"/>
            <a:r>
              <a:rPr lang="ru-RU" sz="1500" dirty="0"/>
              <a:t>За 2016-2017 гг. опубликовано 2 статьи в изданиях ВАК, 4 в </a:t>
            </a:r>
            <a:r>
              <a:rPr lang="ru-RU" sz="1500" dirty="0" err="1"/>
              <a:t>РИНЦ</a:t>
            </a:r>
            <a:r>
              <a:rPr lang="ru-RU" sz="1500" dirty="0"/>
              <a:t>, учебное пособие для студентов национального отделения, программа коми-пермяцкого языка для средней школы.</a:t>
            </a:r>
          </a:p>
          <a:p>
            <a:pPr algn="ctr"/>
            <a:r>
              <a:rPr lang="ru-RU" sz="1500" dirty="0"/>
              <a:t>Выступала с докладами на 10 международных и всероссийских конференциях.</a:t>
            </a:r>
          </a:p>
          <a:p>
            <a:pPr algn="ctr"/>
            <a:r>
              <a:rPr lang="ru-RU" sz="1500" dirty="0"/>
              <a:t>Член Совета по межнациональным отношениям при губернатора Пермского края.</a:t>
            </a:r>
          </a:p>
        </p:txBody>
      </p:sp>
      <p:sp>
        <p:nvSpPr>
          <p:cNvPr id="28683" name="WordArt 11"/>
          <p:cNvSpPr>
            <a:spLocks noChangeArrowheads="1" noChangeShapeType="1" noTextEdit="1"/>
          </p:cNvSpPr>
          <p:nvPr/>
        </p:nvSpPr>
        <p:spPr bwMode="auto">
          <a:xfrm>
            <a:off x="0" y="115888"/>
            <a:ext cx="9144000" cy="21605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75B0D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«ДОЦЕНТ ГОДА»</a:t>
            </a:r>
          </a:p>
          <a:p>
            <a:pPr algn="ctr"/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75B0D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за 2017 год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75B0D">
                    <a:alpha val="5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 rot="-856252">
            <a:off x="1919115" y="5198752"/>
            <a:ext cx="1368425" cy="1223963"/>
          </a:xfrm>
          <a:prstGeom prst="star5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spu.ru/upload/pages/7749/image_1504622850.jpg">
            <a:extLst>
              <a:ext uri="{FF2B5EF4-FFF2-40B4-BE49-F238E27FC236}">
                <a16:creationId xmlns:a16="http://schemas.microsoft.com/office/drawing/2014/main" id="{8BEF1C69-22F2-406F-844D-4D4E21B89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79" y="2564904"/>
            <a:ext cx="2135783" cy="284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203849" y="2205038"/>
            <a:ext cx="576235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САРАПУЛОВ</a:t>
            </a:r>
          </a:p>
          <a:p>
            <a:pPr algn="ctr"/>
            <a:r>
              <a:rPr lang="ru-RU" sz="2800" b="1" dirty="0"/>
              <a:t>Алексей Николаевич</a:t>
            </a:r>
          </a:p>
          <a:p>
            <a:pPr algn="ctr"/>
            <a:r>
              <a:rPr lang="ru-RU" dirty="0"/>
              <a:t>Заведующий кафедрой Древней и Средневековой истории России, доцент</a:t>
            </a:r>
          </a:p>
          <a:p>
            <a:pPr algn="ctr"/>
            <a:r>
              <a:rPr lang="ru-RU" sz="1600" dirty="0"/>
              <a:t>кандидат исторических наук.</a:t>
            </a:r>
          </a:p>
          <a:p>
            <a:pPr algn="ctr"/>
            <a:r>
              <a:rPr lang="ru-RU" dirty="0"/>
              <a:t>За последние 2 года им опубликовано 1 статья в изданиях ВАК, 2 статьи в изданиях из БД </a:t>
            </a:r>
            <a:r>
              <a:rPr lang="en-US" dirty="0"/>
              <a:t>SCOPUS</a:t>
            </a:r>
            <a:r>
              <a:rPr lang="ru-RU" dirty="0"/>
              <a:t>, 16 статей в </a:t>
            </a:r>
            <a:r>
              <a:rPr lang="ru-RU" dirty="0" err="1"/>
              <a:t>РИНЦ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Член редколлегии серии «Труды </a:t>
            </a:r>
            <a:r>
              <a:rPr lang="ru-RU" dirty="0" err="1"/>
              <a:t>КАЭЭ</a:t>
            </a:r>
            <a:r>
              <a:rPr lang="ru-RU" dirty="0"/>
              <a:t> </a:t>
            </a:r>
            <a:r>
              <a:rPr lang="ru-RU" dirty="0" err="1"/>
              <a:t>ПГГПУ</a:t>
            </a:r>
            <a:r>
              <a:rPr lang="ru-RU" dirty="0"/>
              <a:t>», Совета молодых ученых </a:t>
            </a:r>
            <a:r>
              <a:rPr lang="ru-RU" dirty="0" err="1"/>
              <a:t>ПГГПУ</a:t>
            </a:r>
            <a:r>
              <a:rPr lang="ru-RU" dirty="0"/>
              <a:t>, член Совета по сохранению языка и культуры коми-пермяцкого народа при Главе Коми-Пермяцкого округа, участник 2 проектов РФФИ</a:t>
            </a:r>
          </a:p>
        </p:txBody>
      </p:sp>
      <p:sp>
        <p:nvSpPr>
          <p:cNvPr id="28683" name="WordArt 11"/>
          <p:cNvSpPr>
            <a:spLocks noChangeArrowheads="1" noChangeShapeType="1" noTextEdit="1"/>
          </p:cNvSpPr>
          <p:nvPr/>
        </p:nvSpPr>
        <p:spPr bwMode="auto">
          <a:xfrm>
            <a:off x="0" y="115888"/>
            <a:ext cx="9144000" cy="21605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75B0D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«ДОЦЕНТ ГОДА»</a:t>
            </a:r>
          </a:p>
          <a:p>
            <a:pPr algn="ctr"/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75B0D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за 2017 год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75B0D">
                    <a:alpha val="5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 rot="-856252">
            <a:off x="1919115" y="5198752"/>
            <a:ext cx="1368425" cy="1223963"/>
          </a:xfrm>
          <a:prstGeom prst="star5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helios.psu.ru/pls/psu_staff/docs/F-125660829/%C0%E1%E0%F8%E5%E2%E0%20%CC.%CF..jpg">
            <a:extLst>
              <a:ext uri="{FF2B5EF4-FFF2-40B4-BE49-F238E27FC236}">
                <a16:creationId xmlns:a16="http://schemas.microsoft.com/office/drawing/2014/main" id="{0090865E-E72F-441A-9857-091CE094D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6" y="2380552"/>
            <a:ext cx="2470404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771800" y="2204864"/>
            <a:ext cx="6011986" cy="441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АБАШЕВА</a:t>
            </a:r>
          </a:p>
          <a:p>
            <a:pPr algn="ctr"/>
            <a:r>
              <a:rPr lang="ru-RU" sz="2800" b="1" dirty="0"/>
              <a:t>Марина Петровна</a:t>
            </a:r>
            <a:endParaRPr lang="ru-RU" sz="2800" dirty="0"/>
          </a:p>
          <a:p>
            <a:pPr algn="ctr"/>
            <a:r>
              <a:rPr lang="ru-RU" dirty="0"/>
              <a:t>профессор кафедры новейшей русской литературы</a:t>
            </a:r>
          </a:p>
          <a:p>
            <a:pPr algn="ctr"/>
            <a:r>
              <a:rPr lang="ru-RU" dirty="0"/>
              <a:t>доктор филологических наук.</a:t>
            </a:r>
          </a:p>
          <a:p>
            <a:pPr algn="ctr"/>
            <a:r>
              <a:rPr lang="ru-RU" dirty="0"/>
              <a:t>За последние 2 года опубликовано 4 статьи в журналах ВАК, 2 в журналах </a:t>
            </a:r>
            <a:r>
              <a:rPr lang="en-US" dirty="0" err="1"/>
              <a:t>WoS</a:t>
            </a:r>
            <a:r>
              <a:rPr lang="en-US" dirty="0"/>
              <a:t> </a:t>
            </a:r>
            <a:r>
              <a:rPr lang="ru-RU" dirty="0"/>
              <a:t>и</a:t>
            </a:r>
            <a:r>
              <a:rPr lang="en-US" dirty="0"/>
              <a:t> SCOPUS</a:t>
            </a:r>
            <a:r>
              <a:rPr lang="ru-RU" dirty="0"/>
              <a:t>, коллективную монографию в зарубежном издательстве, 4 статьи в изданиях </a:t>
            </a:r>
            <a:r>
              <a:rPr lang="ru-RU" dirty="0" err="1"/>
              <a:t>РИНЦ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Член редколлегии 2 журналов ВАК и 1 международного журнала, в 2017 г. работала приглашенным профессором в университете Падуи(Италия). Член комитета Международной литературной премии «Русский </a:t>
            </a:r>
            <a:r>
              <a:rPr lang="ru-RU" dirty="0" err="1"/>
              <a:t>Букер</a:t>
            </a:r>
            <a:r>
              <a:rPr lang="ru-RU" dirty="0"/>
              <a:t>» </a:t>
            </a:r>
          </a:p>
          <a:p>
            <a:pPr>
              <a:spcBef>
                <a:spcPct val="50000"/>
              </a:spcBef>
            </a:pPr>
            <a:endParaRPr lang="ru-RU" altLang="en-US" dirty="0">
              <a:solidFill>
                <a:srgbClr val="FF9900"/>
              </a:solidFill>
            </a:endParaRPr>
          </a:p>
        </p:txBody>
      </p:sp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0" y="115888"/>
            <a:ext cx="9144000" cy="21605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75B0D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«ПРОФЕССОР ГОДА»</a:t>
            </a:r>
          </a:p>
          <a:p>
            <a:pPr algn="ctr"/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75B0D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за 2017 год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75B0D">
                    <a:alpha val="5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 rot="20743748">
            <a:off x="1398180" y="4729804"/>
            <a:ext cx="1368425" cy="1295400"/>
          </a:xfrm>
          <a:prstGeom prst="star5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 rot="1802530">
            <a:off x="2435335" y="1892533"/>
            <a:ext cx="2426526" cy="1295400"/>
          </a:xfrm>
          <a:prstGeom prst="star5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9900"/>
              </a:solidFill>
            </a:endParaRPr>
          </a:p>
        </p:txBody>
      </p:sp>
      <p:pic>
        <p:nvPicPr>
          <p:cNvPr id="5" name="Picture 9" descr="Картинка 4 из 15279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59" y="476672"/>
            <a:ext cx="3000617" cy="299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Картинка 2 из 12168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68" y="2075116"/>
            <a:ext cx="3498011" cy="263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1"/>
          <p:cNvSpPr>
            <a:spLocks noChangeArrowheads="1"/>
          </p:cNvSpPr>
          <p:nvPr/>
        </p:nvSpPr>
        <p:spPr bwMode="auto">
          <a:xfrm rot="-163943">
            <a:off x="3173377" y="1382945"/>
            <a:ext cx="1055216" cy="576263"/>
          </a:xfrm>
          <a:prstGeom prst="star5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990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802530">
            <a:off x="5027623" y="4052773"/>
            <a:ext cx="2426526" cy="1295400"/>
          </a:xfrm>
          <a:prstGeom prst="star5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9900"/>
              </a:solidFill>
            </a:endParaRPr>
          </a:p>
        </p:txBody>
      </p:sp>
      <p:pic>
        <p:nvPicPr>
          <p:cNvPr id="9" name="Picture 9" descr="Картинка 4 из 15279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847" y="2636912"/>
            <a:ext cx="3000617" cy="299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Картинка 2 из 12168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956" y="4235356"/>
            <a:ext cx="3498011" cy="263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1"/>
          <p:cNvSpPr>
            <a:spLocks noChangeArrowheads="1"/>
          </p:cNvSpPr>
          <p:nvPr/>
        </p:nvSpPr>
        <p:spPr bwMode="auto">
          <a:xfrm rot="-163943">
            <a:off x="5765665" y="3543185"/>
            <a:ext cx="1055216" cy="576263"/>
          </a:xfrm>
          <a:prstGeom prst="star5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9900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rot="1802530">
            <a:off x="124758" y="3495676"/>
            <a:ext cx="2426526" cy="1295400"/>
          </a:xfrm>
          <a:prstGeom prst="star5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9900"/>
              </a:solidFill>
            </a:endParaRPr>
          </a:p>
        </p:txBody>
      </p:sp>
      <p:pic>
        <p:nvPicPr>
          <p:cNvPr id="13" name="Picture 9" descr="Картинка 4 из 15279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82" y="2079815"/>
            <a:ext cx="3000617" cy="299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Картинка 2 из 12168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" y="3678259"/>
            <a:ext cx="3498011" cy="263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1"/>
          <p:cNvSpPr>
            <a:spLocks noChangeArrowheads="1"/>
          </p:cNvSpPr>
          <p:nvPr/>
        </p:nvSpPr>
        <p:spPr bwMode="auto">
          <a:xfrm rot="-163943">
            <a:off x="862800" y="2986088"/>
            <a:ext cx="1055216" cy="576263"/>
          </a:xfrm>
          <a:prstGeom prst="star5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99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476672"/>
            <a:ext cx="8022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УСПЕХОВ И НОВЫХ ДОСТИЖЕНИЙ В 2018 г.!</a:t>
            </a:r>
          </a:p>
        </p:txBody>
      </p:sp>
    </p:spTree>
    <p:extLst>
      <p:ext uri="{BB962C8B-B14F-4D97-AF65-F5344CB8AC3E}">
        <p14:creationId xmlns:p14="http://schemas.microsoft.com/office/powerpoint/2010/main" val="270811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7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726</TotalTime>
  <Words>366</Words>
  <Application>Microsoft Office PowerPoint</Application>
  <PresentationFormat>Экран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Точки</vt:lpstr>
      <vt:lpstr>Конкурс проводится с 2010 г. За это время его лауреатами стало 27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PSPU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</dc:title>
  <dc:creator>belavin</dc:creator>
  <cp:lastModifiedBy>Масленникова Марина Олеговна</cp:lastModifiedBy>
  <cp:revision>54</cp:revision>
  <dcterms:created xsi:type="dcterms:W3CDTF">2011-06-06T08:38:59Z</dcterms:created>
  <dcterms:modified xsi:type="dcterms:W3CDTF">2020-01-30T08:14:15Z</dcterms:modified>
</cp:coreProperties>
</file>