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4" r:id="rId5"/>
    <p:sldId id="260" r:id="rId6"/>
    <p:sldId id="262" r:id="rId7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80008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91" autoAdjust="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алексей петров" userId="8b3f949dd210058d" providerId="LiveId" clId="{0A6F3FAA-F3CD-4557-BEE6-FF7BCA07B24A}"/>
    <pc:docChg chg="undo custSel delSld modSld">
      <pc:chgData name="алексей петров" userId="8b3f949dd210058d" providerId="LiveId" clId="{0A6F3FAA-F3CD-4557-BEE6-FF7BCA07B24A}" dt="2020-06-01T17:21:23.319" v="13" actId="1076"/>
      <pc:docMkLst>
        <pc:docMk/>
      </pc:docMkLst>
      <pc:sldChg chg="addSp delSp modSp mod addAnim delAnim">
        <pc:chgData name="алексей петров" userId="8b3f949dd210058d" providerId="LiveId" clId="{0A6F3FAA-F3CD-4557-BEE6-FF7BCA07B24A}" dt="2020-06-01T17:21:23.319" v="13" actId="1076"/>
        <pc:sldMkLst>
          <pc:docMk/>
          <pc:sldMk cId="0" sldId="259"/>
        </pc:sldMkLst>
        <pc:spChg chg="add mod">
          <ac:chgData name="алексей петров" userId="8b3f949dd210058d" providerId="LiveId" clId="{0A6F3FAA-F3CD-4557-BEE6-FF7BCA07B24A}" dt="2020-06-01T17:19:17.304" v="4" actId="1076"/>
          <ac:spMkLst>
            <pc:docMk/>
            <pc:sldMk cId="0" sldId="259"/>
            <ac:spMk id="2" creationId="{F4A8825C-9121-434F-803C-B69A366317EA}"/>
          </ac:spMkLst>
        </pc:spChg>
        <pc:spChg chg="add del mod">
          <ac:chgData name="алексей петров" userId="8b3f949dd210058d" providerId="LiveId" clId="{0A6F3FAA-F3CD-4557-BEE6-FF7BCA07B24A}" dt="2020-06-01T17:21:23.319" v="13" actId="1076"/>
          <ac:spMkLst>
            <pc:docMk/>
            <pc:sldMk cId="0" sldId="259"/>
            <ac:spMk id="6" creationId="{00000000-0000-0000-0000-000000000000}"/>
          </ac:spMkLst>
        </pc:spChg>
        <pc:spChg chg="mod">
          <ac:chgData name="алексей петров" userId="8b3f949dd210058d" providerId="LiveId" clId="{0A6F3FAA-F3CD-4557-BEE6-FF7BCA07B24A}" dt="2020-06-01T17:21:20.169" v="12" actId="1076"/>
          <ac:spMkLst>
            <pc:docMk/>
            <pc:sldMk cId="0" sldId="259"/>
            <ac:spMk id="7" creationId="{00000000-0000-0000-0000-000000000000}"/>
          </ac:spMkLst>
        </pc:spChg>
        <pc:spChg chg="del">
          <ac:chgData name="алексей петров" userId="8b3f949dd210058d" providerId="LiveId" clId="{0A6F3FAA-F3CD-4557-BEE6-FF7BCA07B24A}" dt="2020-06-01T17:21:08.325" v="10" actId="478"/>
          <ac:spMkLst>
            <pc:docMk/>
            <pc:sldMk cId="0" sldId="259"/>
            <ac:spMk id="11" creationId="{00000000-0000-0000-0000-000000000000}"/>
          </ac:spMkLst>
        </pc:spChg>
        <pc:spChg chg="del">
          <ac:chgData name="алексей петров" userId="8b3f949dd210058d" providerId="LiveId" clId="{0A6F3FAA-F3CD-4557-BEE6-FF7BCA07B24A}" dt="2020-06-01T17:21:15.786" v="11" actId="478"/>
          <ac:spMkLst>
            <pc:docMk/>
            <pc:sldMk cId="0" sldId="259"/>
            <ac:spMk id="12" creationId="{00000000-0000-0000-0000-000000000000}"/>
          </ac:spMkLst>
        </pc:spChg>
      </pc:sldChg>
      <pc:sldChg chg="del">
        <pc:chgData name="алексей петров" userId="8b3f949dd210058d" providerId="LiveId" clId="{0A6F3FAA-F3CD-4557-BEE6-FF7BCA07B24A}" dt="2020-06-01T17:19:20.087" v="5" actId="47"/>
        <pc:sldMkLst>
          <pc:docMk/>
          <pc:sldMk cId="0" sldId="26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BAC03-00CF-4B92-80C5-D8DA133E1BD8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F8529-E93A-47C7-A732-9A31E8917E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E0E9B-201B-48F6-A993-73FCC321B562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0EACD-7EBD-4F1E-9DC7-CFB4BC8645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09AD6-26C7-4BB2-B1BB-CD4AF603F1F2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9737A-9574-4F08-B8F8-9D9E344624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1E48F-0A11-4A4E-8EA1-771CC582CBC2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95F62-4F82-472E-99CF-CA6DCA4BA0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E64B8-EE1F-40BF-9784-A1D43E2AEE67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45355-8411-4F93-847C-8341D38992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ABEF7-8DBE-497D-93EF-7343667439CF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429EF-3783-4E75-94E3-B13FA53A29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C9AE2-F892-48AF-854C-1A713657162E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75BAC-8B3F-4402-97FE-97405E2B3B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1FC3F-D76E-4BAF-B80E-640E49461DEE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072E-6C20-4DBF-8704-73375B0916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61089-86AE-44FE-A210-96DC9AAD7465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160F0-ABB0-45BF-85C9-A5C44362F0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C8AD9-4F4F-481E-8F87-4BD8129580A3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A9FEA-CC59-42DF-BFDE-FC99EC484C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A6311-3E79-49AD-AEE7-00FD71205C94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DF5A2-141D-4493-B70A-0CC8674167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343E246-D42B-40B6-BEBC-31A66EAC1EEF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FA1EDF-B5AD-49E6-9D1D-F5B8A12A10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">
              <a:schemeClr val="accent4">
                <a:lumMod val="0"/>
                <a:lumOff val="100000"/>
              </a:schemeClr>
            </a:gs>
            <a:gs pos="100000">
              <a:srgbClr val="FFFF00"/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84838" y="365125"/>
            <a:ext cx="5818187" cy="607536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7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Незнайка </a:t>
            </a:r>
            <a:br>
              <a:rPr lang="ru-RU" sz="7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7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 планете </a:t>
            </a:r>
            <a:br>
              <a:rPr lang="ru-RU" sz="7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7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«Фонетика»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" y="365125"/>
            <a:ext cx="4757531" cy="6271006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sp>
        <p:nvSpPr>
          <p:cNvPr id="13316" name="TextBox 5"/>
          <p:cNvSpPr txBox="1">
            <a:spLocks noChangeArrowheads="1"/>
          </p:cNvSpPr>
          <p:nvPr/>
        </p:nvSpPr>
        <p:spPr bwMode="auto">
          <a:xfrm rot="-532780">
            <a:off x="1946275" y="3735388"/>
            <a:ext cx="971550" cy="283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  </a:t>
            </a:r>
          </a:p>
          <a:p>
            <a:r>
              <a:rPr lang="en-US" sz="2000" b="1">
                <a:latin typeface="Calibri" pitchFamily="34" charset="0"/>
              </a:rPr>
              <a:t>   </a:t>
            </a:r>
            <a:r>
              <a:rPr lang="ru-RU" sz="2000" b="1">
                <a:latin typeface="Calibri" pitchFamily="34" charset="0"/>
              </a:rPr>
              <a:t> </a:t>
            </a:r>
            <a:r>
              <a:rPr lang="en-US" sz="2000" b="1">
                <a:latin typeface="Calibri" pitchFamily="34" charset="0"/>
              </a:rPr>
              <a:t>          </a:t>
            </a:r>
            <a:r>
              <a:rPr lang="en-US" sz="2000" b="1">
                <a:solidFill>
                  <a:srgbClr val="002060"/>
                </a:solidFill>
                <a:latin typeface="Calibri" pitchFamily="34" charset="0"/>
              </a:rPr>
              <a:t>[</a:t>
            </a:r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п</a:t>
            </a:r>
            <a:r>
              <a:rPr lang="en-US" sz="2000" b="1">
                <a:solidFill>
                  <a:srgbClr val="002060"/>
                </a:solidFill>
                <a:latin typeface="Calibri" pitchFamily="34" charset="0"/>
              </a:rPr>
              <a:t>]</a:t>
            </a:r>
          </a:p>
          <a:p>
            <a:r>
              <a:rPr lang="en-US" sz="2000" b="1">
                <a:solidFill>
                  <a:srgbClr val="002060"/>
                </a:solidFill>
                <a:latin typeface="Calibri" pitchFamily="34" charset="0"/>
              </a:rPr>
              <a:t>[</a:t>
            </a:r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н</a:t>
            </a:r>
            <a:r>
              <a:rPr lang="en-US" sz="2000" b="1">
                <a:solidFill>
                  <a:srgbClr val="002060"/>
                </a:solidFill>
                <a:latin typeface="Calibri" pitchFamily="34" charset="0"/>
              </a:rPr>
              <a:t>’]</a:t>
            </a:r>
          </a:p>
          <a:p>
            <a:r>
              <a:rPr lang="en-US" sz="2000" b="1">
                <a:solidFill>
                  <a:srgbClr val="002060"/>
                </a:solidFill>
                <a:latin typeface="Calibri" pitchFamily="34" charset="0"/>
              </a:rPr>
              <a:t>    [</a:t>
            </a:r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о</a:t>
            </a:r>
            <a:r>
              <a:rPr lang="en-US" sz="2000" b="1">
                <a:solidFill>
                  <a:srgbClr val="002060"/>
                </a:solidFill>
                <a:latin typeface="Calibri" pitchFamily="34" charset="0"/>
              </a:rPr>
              <a:t>]</a:t>
            </a:r>
          </a:p>
          <a:p>
            <a:endParaRPr lang="en-US" sz="2000" b="1">
              <a:solidFill>
                <a:srgbClr val="002060"/>
              </a:solidFill>
              <a:latin typeface="Calibri" pitchFamily="34" charset="0"/>
            </a:endParaRPr>
          </a:p>
          <a:p>
            <a:r>
              <a:rPr lang="en-US" sz="2000" b="1">
                <a:solidFill>
                  <a:srgbClr val="002060"/>
                </a:solidFill>
                <a:latin typeface="Calibri" pitchFamily="34" charset="0"/>
              </a:rPr>
              <a:t>[</a:t>
            </a:r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ф</a:t>
            </a:r>
            <a:r>
              <a:rPr lang="en-US" sz="2000" b="1">
                <a:solidFill>
                  <a:srgbClr val="002060"/>
                </a:solidFill>
                <a:latin typeface="Calibri" pitchFamily="34" charset="0"/>
              </a:rPr>
              <a:t>]</a:t>
            </a:r>
          </a:p>
          <a:p>
            <a:r>
              <a:rPr lang="en-US" sz="2000" b="1">
                <a:solidFill>
                  <a:srgbClr val="002060"/>
                </a:solidFill>
                <a:latin typeface="Calibri" pitchFamily="34" charset="0"/>
              </a:rPr>
              <a:t>    [</a:t>
            </a:r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э</a:t>
            </a:r>
            <a:r>
              <a:rPr lang="en-US" sz="2000" b="1">
                <a:solidFill>
                  <a:srgbClr val="002060"/>
                </a:solidFill>
                <a:latin typeface="Calibri" pitchFamily="34" charset="0"/>
              </a:rPr>
              <a:t>]</a:t>
            </a:r>
          </a:p>
          <a:p>
            <a:endParaRPr lang="ru-RU">
              <a:latin typeface="Trebuchet MS" pitchFamily="34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">
              <a:schemeClr val="accent4">
                <a:lumMod val="0"/>
                <a:lumOff val="100000"/>
              </a:schemeClr>
            </a:gs>
            <a:gs pos="100000">
              <a:srgbClr val="FFFF00"/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61689" y="1524000"/>
            <a:ext cx="6298199" cy="386269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949450" y="107950"/>
            <a:ext cx="7799388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+mn-cs"/>
              </a:rPr>
              <a:t>СОГЛАСНЫЕ ЗВУКИ: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44406" y="1269218"/>
            <a:ext cx="606425" cy="52736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>
                <a:solidFill>
                  <a:srgbClr val="002060"/>
                </a:solidFill>
                <a:latin typeface="Trebuchet MS" pitchFamily="34" charset="0"/>
              </a:rPr>
              <a:t>звонкие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224990" y="1524000"/>
            <a:ext cx="630238" cy="4524375"/>
          </a:xfrm>
          <a:prstGeom prst="rect">
            <a:avLst/>
          </a:prstGeom>
          <a:solidFill>
            <a:srgbClr val="92D050"/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  <a:cs typeface="+mn-cs"/>
              </a:rPr>
              <a:t>глухие</a:t>
            </a:r>
          </a:p>
        </p:txBody>
      </p:sp>
      <p:sp>
        <p:nvSpPr>
          <p:cNvPr id="9" name="TextBox 8"/>
          <p:cNvSpPr txBox="1"/>
          <p:nvPr/>
        </p:nvSpPr>
        <p:spPr>
          <a:xfrm rot="16200000">
            <a:off x="7377113" y="4732338"/>
            <a:ext cx="862012" cy="29702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vert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atin typeface="Trebuchet MS" panose="020B0603020202020204" pitchFamily="34" charset="0"/>
                <a:cs typeface="+mn-cs"/>
              </a:rPr>
              <a:t>непарные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92463" y="5386388"/>
            <a:ext cx="2898775" cy="8318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atin typeface="Trebuchet MS" panose="020B0603020202020204" pitchFamily="34" charset="0"/>
                <a:cs typeface="+mn-cs"/>
              </a:rPr>
              <a:t>парные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A8825C-9121-434F-803C-B69A366317EA}"/>
              </a:ext>
            </a:extLst>
          </p:cNvPr>
          <p:cNvSpPr txBox="1"/>
          <p:nvPr/>
        </p:nvSpPr>
        <p:spPr>
          <a:xfrm>
            <a:off x="9727565" y="536135"/>
            <a:ext cx="24644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Занятие 4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">
              <a:schemeClr val="accent4">
                <a:lumMod val="0"/>
                <a:lumOff val="100000"/>
              </a:schemeClr>
            </a:gs>
            <a:gs pos="100000">
              <a:srgbClr val="FFFF00"/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7400" y="390525"/>
            <a:ext cx="4837113" cy="9540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latin typeface="Trebuchet MS" panose="020B0603020202020204" pitchFamily="34" charset="0"/>
                <a:cs typeface="+mn-cs"/>
              </a:rPr>
              <a:t>Звонкие согласные звуки произносятся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67488" y="390525"/>
            <a:ext cx="4837112" cy="9540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70C0"/>
                </a:solidFill>
                <a:latin typeface="Trebuchet MS" panose="020B0603020202020204" pitchFamily="34" charset="0"/>
                <a:cs typeface="+mn-cs"/>
              </a:rPr>
              <a:t>Глухие согласные звуки произносятся</a:t>
            </a:r>
          </a:p>
        </p:txBody>
      </p:sp>
      <p:sp>
        <p:nvSpPr>
          <p:cNvPr id="4" name="Овал 3"/>
          <p:cNvSpPr/>
          <p:nvPr/>
        </p:nvSpPr>
        <p:spPr>
          <a:xfrm>
            <a:off x="6892925" y="1654175"/>
            <a:ext cx="4165600" cy="252095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>
                <a:solidFill>
                  <a:srgbClr val="DEEBF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cs typeface="Arial" charset="0"/>
              </a:rPr>
              <a:t>БЕЗ ГОЛОСА (ГЛУХО)</a:t>
            </a:r>
            <a:endParaRPr lang="ru-RU" sz="2400" b="1">
              <a:solidFill>
                <a:srgbClr val="DEEBF7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b="1">
                <a:solidFill>
                  <a:srgbClr val="DEEBF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Голосовые связки не работают</a:t>
            </a:r>
          </a:p>
        </p:txBody>
      </p:sp>
      <p:sp>
        <p:nvSpPr>
          <p:cNvPr id="5" name="Овал 4"/>
          <p:cNvSpPr/>
          <p:nvPr/>
        </p:nvSpPr>
        <p:spPr>
          <a:xfrm>
            <a:off x="1163638" y="1684338"/>
            <a:ext cx="4032250" cy="252095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cs typeface="Arial" charset="0"/>
              </a:rPr>
              <a:t>С ГОЛОСОМ (ЗВОНКО)</a:t>
            </a:r>
            <a:endParaRPr lang="ru-RU" sz="2400" b="1">
              <a:solidFill>
                <a:srgbClr val="92D05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b="1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Работают голосовые связки</a:t>
            </a:r>
          </a:p>
        </p:txBody>
      </p:sp>
      <p:pic>
        <p:nvPicPr>
          <p:cNvPr id="1639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4613" y="4484688"/>
            <a:ext cx="6170613" cy="237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Рисунок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4484688"/>
            <a:ext cx="6096000" cy="237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">
              <a:schemeClr val="accent4">
                <a:lumMod val="0"/>
                <a:lumOff val="100000"/>
              </a:schemeClr>
            </a:gs>
            <a:gs pos="100000">
              <a:srgbClr val="FFFF00"/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44563" y="434975"/>
            <a:ext cx="1055211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solidFill>
                  <a:srgbClr val="002060"/>
                </a:solidFill>
                <a:latin typeface="Trebuchet MS" pitchFamily="34" charset="0"/>
              </a:rPr>
              <a:t>Согласные образуют пары </a:t>
            </a:r>
            <a:endParaRPr lang="ru-RU" sz="4000">
              <a:solidFill>
                <a:srgbClr val="002060"/>
              </a:solidFill>
            </a:endParaRPr>
          </a:p>
          <a:p>
            <a:r>
              <a:rPr lang="ru-RU" sz="4000">
                <a:solidFill>
                  <a:srgbClr val="002060"/>
                </a:solidFill>
                <a:latin typeface="Trebuchet MS" pitchFamily="34" charset="0"/>
              </a:rPr>
              <a:t>по </a:t>
            </a:r>
            <a:r>
              <a:rPr lang="ru-RU" sz="4000" b="1">
                <a:solidFill>
                  <a:srgbClr val="FF0000"/>
                </a:solidFill>
                <a:latin typeface="Trebuchet MS" pitchFamily="34" charset="0"/>
              </a:rPr>
              <a:t>звонкости</a:t>
            </a:r>
            <a:r>
              <a:rPr lang="ru-RU" sz="4000" b="1">
                <a:solidFill>
                  <a:srgbClr val="FF0000"/>
                </a:solidFill>
              </a:rPr>
              <a:t> /</a:t>
            </a:r>
            <a:r>
              <a:rPr lang="ru-RU" sz="4000" b="1">
                <a:solidFill>
                  <a:srgbClr val="002060"/>
                </a:solidFill>
              </a:rPr>
              <a:t> </a:t>
            </a:r>
            <a:r>
              <a:rPr lang="ru-RU" sz="4000" b="1">
                <a:solidFill>
                  <a:srgbClr val="0070C0"/>
                </a:solidFill>
                <a:latin typeface="Trebuchet MS" pitchFamily="34" charset="0"/>
              </a:rPr>
              <a:t>глухости</a:t>
            </a:r>
            <a:r>
              <a:rPr lang="ru-RU" sz="4000">
                <a:solidFill>
                  <a:srgbClr val="002060"/>
                </a:solidFill>
                <a:latin typeface="Trebuchet MS" pitchFamily="34" charset="0"/>
              </a:rPr>
              <a:t>: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228725" y="1963738"/>
            <a:ext cx="18446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rebuchet MS" pitchFamily="34" charset="0"/>
              </a:rPr>
              <a:t>[</a:t>
            </a:r>
            <a:r>
              <a:rPr lang="ru-RU" sz="3600" b="1">
                <a:solidFill>
                  <a:srgbClr val="FF0000"/>
                </a:solidFill>
                <a:latin typeface="Trebuchet MS" pitchFamily="34" charset="0"/>
              </a:rPr>
              <a:t>б</a:t>
            </a:r>
            <a:r>
              <a:rPr lang="en-US" sz="3600" b="1">
                <a:solidFill>
                  <a:srgbClr val="FF0000"/>
                </a:solidFill>
                <a:latin typeface="Trebuchet MS" pitchFamily="34" charset="0"/>
              </a:rPr>
              <a:t>]</a:t>
            </a:r>
            <a:r>
              <a:rPr lang="en-US" sz="3600">
                <a:latin typeface="Trebuchet MS" pitchFamily="34" charset="0"/>
              </a:rPr>
              <a:t>–</a:t>
            </a:r>
            <a:r>
              <a:rPr lang="en-US" sz="3600">
                <a:solidFill>
                  <a:srgbClr val="0070C0"/>
                </a:solidFill>
                <a:latin typeface="Trebuchet MS" pitchFamily="34" charset="0"/>
              </a:rPr>
              <a:t>[</a:t>
            </a:r>
            <a:r>
              <a:rPr lang="ru-RU" sz="3600">
                <a:solidFill>
                  <a:srgbClr val="0070C0"/>
                </a:solidFill>
                <a:latin typeface="Trebuchet MS" pitchFamily="34" charset="0"/>
              </a:rPr>
              <a:t>п</a:t>
            </a:r>
            <a:r>
              <a:rPr lang="en-US" sz="3600">
                <a:solidFill>
                  <a:srgbClr val="0070C0"/>
                </a:solidFill>
                <a:latin typeface="Trebuchet MS" pitchFamily="34" charset="0"/>
              </a:rPr>
              <a:t>]</a:t>
            </a:r>
            <a:r>
              <a:rPr lang="ru-RU" sz="3600">
                <a:latin typeface="Trebuchet MS" pitchFamily="34" charset="0"/>
              </a:rPr>
              <a:t>;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868613" y="1963738"/>
            <a:ext cx="21383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rebuchet MS" pitchFamily="34" charset="0"/>
              </a:rPr>
              <a:t>[</a:t>
            </a:r>
            <a:r>
              <a:rPr lang="ru-RU" sz="3600" b="1">
                <a:solidFill>
                  <a:srgbClr val="FF0000"/>
                </a:solidFill>
                <a:latin typeface="Trebuchet MS" pitchFamily="34" charset="0"/>
              </a:rPr>
              <a:t>б</a:t>
            </a:r>
            <a:r>
              <a:rPr lang="en-US" sz="3600" b="1">
                <a:solidFill>
                  <a:srgbClr val="FF0000"/>
                </a:solidFill>
                <a:latin typeface="Trebuchet MS" pitchFamily="34" charset="0"/>
              </a:rPr>
              <a:t>’]</a:t>
            </a:r>
            <a:r>
              <a:rPr lang="en-US" sz="3600">
                <a:latin typeface="Trebuchet MS" pitchFamily="34" charset="0"/>
              </a:rPr>
              <a:t>–</a:t>
            </a:r>
            <a:r>
              <a:rPr lang="en-US" sz="3600">
                <a:solidFill>
                  <a:srgbClr val="0070C0"/>
                </a:solidFill>
                <a:latin typeface="Trebuchet MS" pitchFamily="34" charset="0"/>
              </a:rPr>
              <a:t>[</a:t>
            </a:r>
            <a:r>
              <a:rPr lang="ru-RU" sz="3600">
                <a:solidFill>
                  <a:srgbClr val="0070C0"/>
                </a:solidFill>
                <a:latin typeface="Trebuchet MS" pitchFamily="34" charset="0"/>
              </a:rPr>
              <a:t>п</a:t>
            </a:r>
            <a:r>
              <a:rPr lang="en-US" sz="3600">
                <a:solidFill>
                  <a:srgbClr val="0070C0"/>
                </a:solidFill>
                <a:latin typeface="Trebuchet MS" pitchFamily="34" charset="0"/>
              </a:rPr>
              <a:t>’]</a:t>
            </a:r>
            <a:r>
              <a:rPr lang="ru-RU" sz="3600">
                <a:latin typeface="Trebuchet MS" pitchFamily="34" charset="0"/>
              </a:rPr>
              <a:t>;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816475" y="1963738"/>
            <a:ext cx="22590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en-US" sz="3600" b="1">
                <a:solidFill>
                  <a:srgbClr val="FF0000"/>
                </a:solidFill>
                <a:latin typeface="Trebuchet MS" pitchFamily="34" charset="0"/>
              </a:rPr>
              <a:t>[</a:t>
            </a:r>
            <a:r>
              <a:rPr lang="ru-RU" sz="3600" b="1">
                <a:solidFill>
                  <a:srgbClr val="FF0000"/>
                </a:solidFill>
                <a:latin typeface="Trebuchet MS" pitchFamily="34" charset="0"/>
              </a:rPr>
              <a:t>ж</a:t>
            </a:r>
            <a:r>
              <a:rPr lang="en-US" sz="3600" b="1">
                <a:solidFill>
                  <a:srgbClr val="FF0000"/>
                </a:solidFill>
                <a:latin typeface="Trebuchet MS" pitchFamily="34" charset="0"/>
              </a:rPr>
              <a:t>]</a:t>
            </a:r>
            <a:r>
              <a:rPr lang="en-US" sz="3600">
                <a:latin typeface="Trebuchet MS" pitchFamily="34" charset="0"/>
              </a:rPr>
              <a:t>–</a:t>
            </a:r>
            <a:r>
              <a:rPr lang="en-US" sz="3600">
                <a:solidFill>
                  <a:srgbClr val="0070C0"/>
                </a:solidFill>
                <a:latin typeface="Trebuchet MS" pitchFamily="34" charset="0"/>
              </a:rPr>
              <a:t>[</a:t>
            </a:r>
            <a:r>
              <a:rPr lang="ru-RU" sz="3600">
                <a:solidFill>
                  <a:srgbClr val="0070C0"/>
                </a:solidFill>
                <a:latin typeface="Trebuchet MS" pitchFamily="34" charset="0"/>
              </a:rPr>
              <a:t>ш</a:t>
            </a:r>
            <a:r>
              <a:rPr lang="en-US" sz="3600">
                <a:solidFill>
                  <a:srgbClr val="0070C0"/>
                </a:solidFill>
                <a:latin typeface="Trebuchet MS" pitchFamily="34" charset="0"/>
              </a:rPr>
              <a:t>]</a:t>
            </a:r>
            <a:r>
              <a:rPr lang="ru-RU" sz="3600">
                <a:solidFill>
                  <a:srgbClr val="0070C0"/>
                </a:solidFill>
                <a:latin typeface="Trebuchet MS" pitchFamily="34" charset="0"/>
              </a:rPr>
              <a:t>.</a:t>
            </a:r>
            <a:endParaRPr lang="ru-RU" sz="3600">
              <a:latin typeface="Trebuchet MS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944563" y="2803525"/>
            <a:ext cx="105521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solidFill>
                  <a:srgbClr val="002060"/>
                </a:solidFill>
                <a:latin typeface="Trebuchet MS" pitchFamily="34" charset="0"/>
              </a:rPr>
              <a:t>Непарными </a:t>
            </a:r>
            <a:r>
              <a:rPr lang="ru-RU" sz="4000" b="1">
                <a:solidFill>
                  <a:srgbClr val="800080"/>
                </a:solidFill>
                <a:latin typeface="Trebuchet MS" pitchFamily="34" charset="0"/>
              </a:rPr>
              <a:t>глухими</a:t>
            </a:r>
            <a:r>
              <a:rPr lang="ru-RU" sz="4000">
                <a:solidFill>
                  <a:srgbClr val="800080"/>
                </a:solidFill>
                <a:latin typeface="Trebuchet MS" pitchFamily="34" charset="0"/>
              </a:rPr>
              <a:t> </a:t>
            </a:r>
            <a:r>
              <a:rPr lang="ru-RU" sz="4000">
                <a:solidFill>
                  <a:srgbClr val="002060"/>
                </a:solidFill>
                <a:latin typeface="Trebuchet MS" pitchFamily="34" charset="0"/>
              </a:rPr>
              <a:t>являются: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228725" y="3867150"/>
            <a:ext cx="10350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800080"/>
                </a:solidFill>
                <a:latin typeface="Trebuchet MS" pitchFamily="34" charset="0"/>
              </a:rPr>
              <a:t>[</a:t>
            </a:r>
            <a:r>
              <a:rPr lang="ru-RU" sz="3600" b="1">
                <a:solidFill>
                  <a:srgbClr val="800080"/>
                </a:solidFill>
                <a:latin typeface="Trebuchet MS" pitchFamily="34" charset="0"/>
              </a:rPr>
              <a:t>х</a:t>
            </a:r>
            <a:r>
              <a:rPr lang="en-US" sz="3600" b="1">
                <a:solidFill>
                  <a:srgbClr val="800080"/>
                </a:solidFill>
                <a:latin typeface="Trebuchet MS" pitchFamily="34" charset="0"/>
              </a:rPr>
              <a:t>]</a:t>
            </a:r>
            <a:r>
              <a:rPr lang="ru-RU" sz="3600" b="1">
                <a:solidFill>
                  <a:srgbClr val="800080"/>
                </a:solidFill>
                <a:latin typeface="Trebuchet MS" pitchFamily="34" charset="0"/>
              </a:rPr>
              <a:t>,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751388" y="3867150"/>
            <a:ext cx="13446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800080"/>
                </a:solidFill>
                <a:latin typeface="Trebuchet MS" pitchFamily="34" charset="0"/>
              </a:rPr>
              <a:t>[</a:t>
            </a:r>
            <a:r>
              <a:rPr lang="ru-RU" sz="3600" b="1">
                <a:solidFill>
                  <a:srgbClr val="800080"/>
                </a:solidFill>
                <a:latin typeface="Trebuchet MS" pitchFamily="34" charset="0"/>
              </a:rPr>
              <a:t>щ</a:t>
            </a:r>
            <a:r>
              <a:rPr lang="en-US" sz="3600" b="1">
                <a:solidFill>
                  <a:srgbClr val="800080"/>
                </a:solidFill>
                <a:latin typeface="Trebuchet MS" pitchFamily="34" charset="0"/>
              </a:rPr>
              <a:t>’]</a:t>
            </a:r>
            <a:r>
              <a:rPr lang="ru-RU" sz="3600" b="1">
                <a:solidFill>
                  <a:srgbClr val="800080"/>
                </a:solidFill>
                <a:latin typeface="Trebuchet MS" pitchFamily="34" charset="0"/>
              </a:rPr>
              <a:t>.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817938" y="3867150"/>
            <a:ext cx="12017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800080"/>
                </a:solidFill>
                <a:latin typeface="Trebuchet MS" pitchFamily="34" charset="0"/>
              </a:rPr>
              <a:t>[</a:t>
            </a:r>
            <a:r>
              <a:rPr lang="ru-RU" sz="3600" b="1">
                <a:solidFill>
                  <a:srgbClr val="800080"/>
                </a:solidFill>
                <a:latin typeface="Trebuchet MS" pitchFamily="34" charset="0"/>
              </a:rPr>
              <a:t>ч</a:t>
            </a:r>
            <a:r>
              <a:rPr lang="en-US" sz="3600" b="1">
                <a:solidFill>
                  <a:srgbClr val="800080"/>
                </a:solidFill>
                <a:latin typeface="Trebuchet MS" pitchFamily="34" charset="0"/>
              </a:rPr>
              <a:t>’]</a:t>
            </a:r>
            <a:r>
              <a:rPr lang="ru-RU" sz="3600" b="1">
                <a:solidFill>
                  <a:srgbClr val="800080"/>
                </a:solidFill>
                <a:latin typeface="Trebuchet MS" pitchFamily="34" charset="0"/>
              </a:rPr>
              <a:t>,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040063" y="3867150"/>
            <a:ext cx="10350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800080"/>
                </a:solidFill>
                <a:latin typeface="Trebuchet MS" pitchFamily="34" charset="0"/>
              </a:rPr>
              <a:t>[</a:t>
            </a:r>
            <a:r>
              <a:rPr lang="ru-RU" sz="3600" b="1">
                <a:solidFill>
                  <a:srgbClr val="800080"/>
                </a:solidFill>
                <a:latin typeface="Trebuchet MS" pitchFamily="34" charset="0"/>
              </a:rPr>
              <a:t>ц</a:t>
            </a:r>
            <a:r>
              <a:rPr lang="en-US" sz="3600" b="1">
                <a:solidFill>
                  <a:srgbClr val="800080"/>
                </a:solidFill>
                <a:latin typeface="Trebuchet MS" pitchFamily="34" charset="0"/>
              </a:rPr>
              <a:t>]</a:t>
            </a:r>
            <a:r>
              <a:rPr lang="ru-RU" sz="3600" b="1">
                <a:solidFill>
                  <a:srgbClr val="800080"/>
                </a:solidFill>
                <a:latin typeface="Trebuchet MS" pitchFamily="34" charset="0"/>
              </a:rPr>
              <a:t>,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051050" y="3867150"/>
            <a:ext cx="12017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800080"/>
                </a:solidFill>
                <a:latin typeface="Trebuchet MS" pitchFamily="34" charset="0"/>
              </a:rPr>
              <a:t>[</a:t>
            </a:r>
            <a:r>
              <a:rPr lang="ru-RU" sz="3600" b="1">
                <a:solidFill>
                  <a:srgbClr val="800080"/>
                </a:solidFill>
                <a:latin typeface="Trebuchet MS" pitchFamily="34" charset="0"/>
              </a:rPr>
              <a:t>х</a:t>
            </a:r>
            <a:r>
              <a:rPr lang="en-US" sz="3600" b="1">
                <a:solidFill>
                  <a:srgbClr val="800080"/>
                </a:solidFill>
                <a:latin typeface="Trebuchet MS" pitchFamily="34" charset="0"/>
              </a:rPr>
              <a:t>’]</a:t>
            </a:r>
            <a:r>
              <a:rPr lang="ru-RU" sz="3600" b="1">
                <a:solidFill>
                  <a:srgbClr val="800080"/>
                </a:solidFill>
                <a:latin typeface="Trebuchet MS" pitchFamily="34" charset="0"/>
              </a:rPr>
              <a:t>,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944563" y="4637088"/>
            <a:ext cx="1055211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CC00"/>
                </a:solidFill>
                <a:latin typeface="Trebuchet MS" pitchFamily="34" charset="0"/>
              </a:rPr>
              <a:t>Звонкие</a:t>
            </a:r>
            <a:r>
              <a:rPr lang="ru-RU" sz="4000">
                <a:solidFill>
                  <a:srgbClr val="002060"/>
                </a:solidFill>
                <a:latin typeface="Trebuchet MS" pitchFamily="34" charset="0"/>
              </a:rPr>
              <a:t> согласные также </a:t>
            </a:r>
            <a:r>
              <a:rPr lang="ru-RU" sz="4000">
                <a:solidFill>
                  <a:srgbClr val="002060"/>
                </a:solidFill>
              </a:rPr>
              <a:t>могут не иметь пар, например</a:t>
            </a:r>
            <a:r>
              <a:rPr lang="ru-RU" sz="4000">
                <a:solidFill>
                  <a:srgbClr val="002060"/>
                </a:solidFill>
                <a:latin typeface="Trebuchet MS" pitchFamily="34" charset="0"/>
              </a:rPr>
              <a:t>: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932488" y="5913438"/>
            <a:ext cx="14112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00CC00"/>
                </a:solidFill>
                <a:latin typeface="Trebuchet MS" pitchFamily="34" charset="0"/>
              </a:rPr>
              <a:t>[</a:t>
            </a:r>
            <a:r>
              <a:rPr lang="ru-RU" sz="3600" b="1">
                <a:solidFill>
                  <a:srgbClr val="00CC00"/>
                </a:solidFill>
                <a:latin typeface="Trebuchet MS" pitchFamily="34" charset="0"/>
              </a:rPr>
              <a:t>м</a:t>
            </a:r>
            <a:r>
              <a:rPr lang="en-US" sz="3600" b="1">
                <a:solidFill>
                  <a:srgbClr val="00CC00"/>
                </a:solidFill>
                <a:latin typeface="Trebuchet MS" pitchFamily="34" charset="0"/>
              </a:rPr>
              <a:t>’]</a:t>
            </a:r>
            <a:r>
              <a:rPr lang="ru-RU" sz="3600" b="1">
                <a:solidFill>
                  <a:srgbClr val="00CC00"/>
                </a:solidFill>
                <a:latin typeface="Trebuchet MS" pitchFamily="34" charset="0"/>
              </a:rPr>
              <a:t>,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006975" y="5921375"/>
            <a:ext cx="12017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00CC00"/>
                </a:solidFill>
                <a:latin typeface="Trebuchet MS" pitchFamily="34" charset="0"/>
              </a:rPr>
              <a:t>[</a:t>
            </a:r>
            <a:r>
              <a:rPr lang="ru-RU" sz="3600" b="1">
                <a:solidFill>
                  <a:srgbClr val="00CC00"/>
                </a:solidFill>
                <a:latin typeface="Trebuchet MS" pitchFamily="34" charset="0"/>
              </a:rPr>
              <a:t>м</a:t>
            </a:r>
            <a:r>
              <a:rPr lang="en-US" sz="3600" b="1">
                <a:solidFill>
                  <a:srgbClr val="00CC00"/>
                </a:solidFill>
                <a:latin typeface="Trebuchet MS" pitchFamily="34" charset="0"/>
              </a:rPr>
              <a:t>]</a:t>
            </a:r>
            <a:r>
              <a:rPr lang="ru-RU" sz="3600" b="1">
                <a:solidFill>
                  <a:srgbClr val="00CC00"/>
                </a:solidFill>
                <a:latin typeface="Trebuchet MS" pitchFamily="34" charset="0"/>
              </a:rPr>
              <a:t>,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976688" y="5927725"/>
            <a:ext cx="12017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00CC00"/>
                </a:solidFill>
                <a:latin typeface="Trebuchet MS" pitchFamily="34" charset="0"/>
              </a:rPr>
              <a:t>[</a:t>
            </a:r>
            <a:r>
              <a:rPr lang="ru-RU" sz="3600" b="1">
                <a:solidFill>
                  <a:srgbClr val="00CC00"/>
                </a:solidFill>
                <a:latin typeface="Trebuchet MS" pitchFamily="34" charset="0"/>
              </a:rPr>
              <a:t>л</a:t>
            </a:r>
            <a:r>
              <a:rPr lang="en-US" sz="3600" b="1">
                <a:solidFill>
                  <a:srgbClr val="00CC00"/>
                </a:solidFill>
                <a:latin typeface="Trebuchet MS" pitchFamily="34" charset="0"/>
              </a:rPr>
              <a:t>’]</a:t>
            </a:r>
            <a:r>
              <a:rPr lang="ru-RU" sz="3600" b="1">
                <a:solidFill>
                  <a:srgbClr val="00CC00"/>
                </a:solidFill>
                <a:latin typeface="Trebuchet MS" pitchFamily="34" charset="0"/>
              </a:rPr>
              <a:t>,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109913" y="5932488"/>
            <a:ext cx="12017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00CC00"/>
                </a:solidFill>
                <a:latin typeface="Trebuchet MS" pitchFamily="34" charset="0"/>
              </a:rPr>
              <a:t>[</a:t>
            </a:r>
            <a:r>
              <a:rPr lang="ru-RU" sz="3600" b="1">
                <a:solidFill>
                  <a:srgbClr val="00CC00"/>
                </a:solidFill>
                <a:latin typeface="Trebuchet MS" pitchFamily="34" charset="0"/>
              </a:rPr>
              <a:t>л</a:t>
            </a:r>
            <a:r>
              <a:rPr lang="en-US" sz="3600" b="1">
                <a:solidFill>
                  <a:srgbClr val="00CC00"/>
                </a:solidFill>
                <a:latin typeface="Trebuchet MS" pitchFamily="34" charset="0"/>
              </a:rPr>
              <a:t>]</a:t>
            </a:r>
            <a:r>
              <a:rPr lang="ru-RU" sz="3600" b="1">
                <a:solidFill>
                  <a:srgbClr val="00CC00"/>
                </a:solidFill>
                <a:latin typeface="Trebuchet MS" pitchFamily="34" charset="0"/>
              </a:rPr>
              <a:t>,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039938" y="5932488"/>
            <a:ext cx="12128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00CC00"/>
                </a:solidFill>
                <a:latin typeface="Trebuchet MS" pitchFamily="34" charset="0"/>
              </a:rPr>
              <a:t>[</a:t>
            </a:r>
            <a:r>
              <a:rPr lang="ru-RU" sz="3600" b="1">
                <a:solidFill>
                  <a:srgbClr val="00CC00"/>
                </a:solidFill>
                <a:latin typeface="Trebuchet MS" pitchFamily="34" charset="0"/>
              </a:rPr>
              <a:t>р</a:t>
            </a:r>
            <a:r>
              <a:rPr lang="en-US" sz="3600" b="1">
                <a:solidFill>
                  <a:srgbClr val="00CC00"/>
                </a:solidFill>
                <a:latin typeface="Trebuchet MS" pitchFamily="34" charset="0"/>
              </a:rPr>
              <a:t>’]</a:t>
            </a:r>
            <a:r>
              <a:rPr lang="ru-RU" sz="3600" b="1">
                <a:solidFill>
                  <a:srgbClr val="00CC00"/>
                </a:solidFill>
                <a:latin typeface="Trebuchet MS" pitchFamily="34" charset="0"/>
              </a:rPr>
              <a:t>,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211263" y="5932488"/>
            <a:ext cx="12017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00CC00"/>
                </a:solidFill>
                <a:latin typeface="Trebuchet MS" pitchFamily="34" charset="0"/>
              </a:rPr>
              <a:t>[</a:t>
            </a:r>
            <a:r>
              <a:rPr lang="ru-RU" sz="3600" b="1">
                <a:solidFill>
                  <a:srgbClr val="00CC00"/>
                </a:solidFill>
                <a:latin typeface="Trebuchet MS" pitchFamily="34" charset="0"/>
              </a:rPr>
              <a:t>р</a:t>
            </a:r>
            <a:r>
              <a:rPr lang="en-US" sz="3600" b="1">
                <a:solidFill>
                  <a:srgbClr val="00CC00"/>
                </a:solidFill>
                <a:latin typeface="Trebuchet MS" pitchFamily="34" charset="0"/>
              </a:rPr>
              <a:t>]</a:t>
            </a:r>
            <a:r>
              <a:rPr lang="ru-RU" sz="3600" b="1">
                <a:solidFill>
                  <a:srgbClr val="00CC00"/>
                </a:solidFill>
                <a:latin typeface="Trebuchet MS" pitchFamily="34" charset="0"/>
              </a:rPr>
              <a:t>,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8905875" y="5903913"/>
            <a:ext cx="12017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00CC00"/>
                </a:solidFill>
                <a:latin typeface="Trebuchet MS" pitchFamily="34" charset="0"/>
              </a:rPr>
              <a:t>[</a:t>
            </a:r>
            <a:r>
              <a:rPr lang="ru-RU" sz="3600" b="1">
                <a:solidFill>
                  <a:srgbClr val="00CC00"/>
                </a:solidFill>
                <a:latin typeface="Trebuchet MS" pitchFamily="34" charset="0"/>
              </a:rPr>
              <a:t>й</a:t>
            </a:r>
            <a:r>
              <a:rPr lang="en-US" sz="3600" b="1">
                <a:solidFill>
                  <a:srgbClr val="00CC00"/>
                </a:solidFill>
                <a:latin typeface="Trebuchet MS" pitchFamily="34" charset="0"/>
              </a:rPr>
              <a:t>’]</a:t>
            </a:r>
            <a:r>
              <a:rPr lang="ru-RU" sz="3600" b="1">
                <a:solidFill>
                  <a:srgbClr val="00CC00"/>
                </a:solidFill>
                <a:latin typeface="Trebuchet MS" pitchFamily="34" charset="0"/>
              </a:rPr>
              <a:t>.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824788" y="5910263"/>
            <a:ext cx="12731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00CC00"/>
                </a:solidFill>
                <a:latin typeface="Trebuchet MS" pitchFamily="34" charset="0"/>
              </a:rPr>
              <a:t>[</a:t>
            </a:r>
            <a:r>
              <a:rPr lang="ru-RU" sz="3600" b="1">
                <a:solidFill>
                  <a:srgbClr val="00CC00"/>
                </a:solidFill>
                <a:latin typeface="Trebuchet MS" pitchFamily="34" charset="0"/>
              </a:rPr>
              <a:t>н</a:t>
            </a:r>
            <a:r>
              <a:rPr lang="en-US" sz="3600" b="1">
                <a:solidFill>
                  <a:srgbClr val="00CC00"/>
                </a:solidFill>
                <a:latin typeface="Trebuchet MS" pitchFamily="34" charset="0"/>
              </a:rPr>
              <a:t>’]</a:t>
            </a:r>
            <a:r>
              <a:rPr lang="ru-RU" sz="3600" b="1">
                <a:solidFill>
                  <a:srgbClr val="00CC00"/>
                </a:solidFill>
                <a:latin typeface="Trebuchet MS" pitchFamily="34" charset="0"/>
              </a:rPr>
              <a:t>,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7027863" y="5903913"/>
            <a:ext cx="12017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00CC00"/>
                </a:solidFill>
                <a:latin typeface="Trebuchet MS" pitchFamily="34" charset="0"/>
              </a:rPr>
              <a:t>[</a:t>
            </a:r>
            <a:r>
              <a:rPr lang="ru-RU" sz="3600" b="1">
                <a:solidFill>
                  <a:srgbClr val="00CC00"/>
                </a:solidFill>
                <a:latin typeface="Trebuchet MS" pitchFamily="34" charset="0"/>
              </a:rPr>
              <a:t>н</a:t>
            </a:r>
            <a:r>
              <a:rPr lang="en-US" sz="3600" b="1">
                <a:solidFill>
                  <a:srgbClr val="00CC00"/>
                </a:solidFill>
                <a:latin typeface="Trebuchet MS" pitchFamily="34" charset="0"/>
              </a:rPr>
              <a:t>]</a:t>
            </a:r>
            <a:r>
              <a:rPr lang="ru-RU" sz="3600" b="1">
                <a:solidFill>
                  <a:srgbClr val="00CC00"/>
                </a:solidFill>
                <a:latin typeface="Trebuchet MS" pitchFamily="34" charset="0"/>
              </a:rPr>
              <a:t>,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1" grpId="0"/>
      <p:bldP spid="13" grpId="0"/>
      <p:bldP spid="9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">
              <a:schemeClr val="accent4">
                <a:lumMod val="0"/>
                <a:lumOff val="100000"/>
              </a:schemeClr>
            </a:gs>
            <a:gs pos="100000">
              <a:srgbClr val="FFFF00"/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14325" y="255588"/>
            <a:ext cx="11877675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rgbClr val="0070C0"/>
                </a:solidFill>
                <a:latin typeface="Trebuchet MS" pitchFamily="34" charset="0"/>
              </a:rPr>
              <a:t>Прочитай слово. С помощью кнопки мыши в</a:t>
            </a:r>
            <a:r>
              <a:rPr lang="ru-RU" sz="3200">
                <a:solidFill>
                  <a:srgbClr val="0070C0"/>
                </a:solidFill>
              </a:rPr>
              <a:t>ыбери </a:t>
            </a:r>
            <a:r>
              <a:rPr lang="ru-RU" sz="3200">
                <a:solidFill>
                  <a:srgbClr val="0070C0"/>
                </a:solidFill>
                <a:latin typeface="Trebuchet MS" pitchFamily="34" charset="0"/>
              </a:rPr>
              <a:t>согласные звуки</a:t>
            </a:r>
            <a:r>
              <a:rPr lang="ru-RU" sz="3200">
                <a:solidFill>
                  <a:srgbClr val="0070C0"/>
                </a:solidFill>
              </a:rPr>
              <a:t>,</a:t>
            </a:r>
            <a:r>
              <a:rPr lang="ru-RU" sz="320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ru-RU" sz="3200">
                <a:solidFill>
                  <a:srgbClr val="0070C0"/>
                </a:solidFill>
              </a:rPr>
              <a:t>д</a:t>
            </a:r>
            <a:r>
              <a:rPr lang="ru-RU" sz="3200">
                <a:solidFill>
                  <a:srgbClr val="0070C0"/>
                </a:solidFill>
                <a:latin typeface="Trebuchet MS" pitchFamily="34" charset="0"/>
              </a:rPr>
              <a:t>ай им характеристику: звонкие</a:t>
            </a:r>
            <a:r>
              <a:rPr lang="en-US" sz="3200">
                <a:solidFill>
                  <a:srgbClr val="0070C0"/>
                </a:solidFill>
                <a:latin typeface="Trebuchet MS" pitchFamily="34" charset="0"/>
              </a:rPr>
              <a:t>/ </a:t>
            </a:r>
            <a:r>
              <a:rPr lang="ru-RU" sz="3200">
                <a:solidFill>
                  <a:srgbClr val="0070C0"/>
                </a:solidFill>
                <a:latin typeface="Trebuchet MS" pitchFamily="34" charset="0"/>
              </a:rPr>
              <a:t>глухие, парные</a:t>
            </a:r>
            <a:r>
              <a:rPr lang="en-US" sz="3200">
                <a:solidFill>
                  <a:srgbClr val="0070C0"/>
                </a:solidFill>
                <a:latin typeface="Trebuchet MS" pitchFamily="34" charset="0"/>
              </a:rPr>
              <a:t>/</a:t>
            </a:r>
            <a:r>
              <a:rPr lang="ru-RU" sz="3200">
                <a:solidFill>
                  <a:srgbClr val="0070C0"/>
                </a:solidFill>
                <a:latin typeface="Trebuchet MS" pitchFamily="34" charset="0"/>
              </a:rPr>
              <a:t>непарные.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6888" y="1917700"/>
            <a:ext cx="4002087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+mn-cs"/>
              </a:rPr>
              <a:t>СНЕГ</a:t>
            </a: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+mn-cs"/>
              </a:rPr>
              <a:t>: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/>
          <a:srcRect l="45982" t="24687" r="24632" b="32232"/>
          <a:stretch/>
        </p:blipFill>
        <p:spPr>
          <a:xfrm rot="2643319">
            <a:off x="7483215" y="1997125"/>
            <a:ext cx="4201658" cy="39777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482600" y="4757738"/>
            <a:ext cx="144938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Trebuchet MS" panose="020B0603020202020204" pitchFamily="34" charset="0"/>
                <a:cs typeface="+mn-cs"/>
              </a:rPr>
              <a:t>[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latin typeface="Trebuchet MS" panose="020B0603020202020204" pitchFamily="34" charset="0"/>
                <a:cs typeface="+mn-cs"/>
              </a:rPr>
              <a:t>  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Trebuchet MS" panose="020B0603020202020204" pitchFamily="34" charset="0"/>
                <a:cs typeface="+mn-cs"/>
              </a:rPr>
              <a:t>] -</a:t>
            </a:r>
            <a:endParaRPr lang="ru-RU" sz="4000" b="1" dirty="0">
              <a:solidFill>
                <a:schemeClr val="tx2">
                  <a:lumMod val="50000"/>
                </a:schemeClr>
              </a:solidFill>
              <a:latin typeface="Trebuchet MS" panose="020B0603020202020204" pitchFamily="34" charset="0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6888" y="3973513"/>
            <a:ext cx="1544637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Trebuchet MS" panose="020B0603020202020204" pitchFamily="34" charset="0"/>
                <a:cs typeface="+mn-cs"/>
              </a:rPr>
              <a:t>[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latin typeface="Trebuchet MS" panose="020B0603020202020204" pitchFamily="34" charset="0"/>
                <a:cs typeface="+mn-cs"/>
              </a:rPr>
              <a:t>  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Trebuchet MS" panose="020B0603020202020204" pitchFamily="34" charset="0"/>
                <a:cs typeface="+mn-cs"/>
              </a:rPr>
              <a:t>] -</a:t>
            </a:r>
            <a:endParaRPr lang="ru-RU" sz="4000" b="1" dirty="0">
              <a:solidFill>
                <a:schemeClr val="tx2">
                  <a:lumMod val="50000"/>
                </a:schemeClr>
              </a:solidFill>
              <a:latin typeface="Trebuchet MS" panose="020B0603020202020204" pitchFamily="34" charset="0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2600" y="3205163"/>
            <a:ext cx="154463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Trebuchet MS" panose="020B0603020202020204" pitchFamily="34" charset="0"/>
                <a:cs typeface="+mn-cs"/>
              </a:rPr>
              <a:t>[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latin typeface="Trebuchet MS" panose="020B0603020202020204" pitchFamily="34" charset="0"/>
                <a:cs typeface="+mn-cs"/>
              </a:rPr>
              <a:t>  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Trebuchet MS" panose="020B0603020202020204" pitchFamily="34" charset="0"/>
                <a:cs typeface="+mn-cs"/>
              </a:rPr>
              <a:t>] -</a:t>
            </a:r>
            <a:endParaRPr lang="ru-RU" sz="4000" b="1" dirty="0">
              <a:solidFill>
                <a:schemeClr val="tx2">
                  <a:lumMod val="50000"/>
                </a:schemeClr>
              </a:solidFill>
              <a:latin typeface="Trebuchet MS" panose="020B0603020202020204" pitchFamily="34" charset="0"/>
              <a:cs typeface="+mn-cs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931988" y="4706938"/>
            <a:ext cx="5246687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>
                <a:solidFill>
                  <a:srgbClr val="00B050"/>
                </a:solidFill>
                <a:latin typeface="Trebuchet MS" pitchFamily="34" charset="0"/>
              </a:rPr>
              <a:t>парный глухой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928813" y="3986213"/>
            <a:ext cx="5035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B050"/>
                </a:solidFill>
                <a:latin typeface="Trebuchet MS" pitchFamily="34" charset="0"/>
              </a:rPr>
              <a:t>непарный звонкий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637463" y="5713413"/>
            <a:ext cx="9525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>
                <a:solidFill>
                  <a:srgbClr val="002060"/>
                </a:solidFill>
                <a:latin typeface="Trebuchet MS" pitchFamily="34" charset="0"/>
              </a:rPr>
              <a:t>[</a:t>
            </a:r>
            <a:r>
              <a:rPr lang="ru-RU" sz="4400" b="1">
                <a:solidFill>
                  <a:srgbClr val="002060"/>
                </a:solidFill>
                <a:latin typeface="Trebuchet MS" pitchFamily="34" charset="0"/>
              </a:rPr>
              <a:t>с</a:t>
            </a:r>
            <a:r>
              <a:rPr lang="en-US" sz="4400" b="1">
                <a:solidFill>
                  <a:srgbClr val="002060"/>
                </a:solidFill>
                <a:latin typeface="Trebuchet MS" pitchFamily="34" charset="0"/>
              </a:rPr>
              <a:t>]</a:t>
            </a:r>
            <a:endParaRPr lang="ru-RU" sz="4400" b="1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18443" name="TextBox 17"/>
          <p:cNvSpPr txBox="1">
            <a:spLocks noChangeArrowheads="1"/>
          </p:cNvSpPr>
          <p:nvPr/>
        </p:nvSpPr>
        <p:spPr bwMode="auto">
          <a:xfrm>
            <a:off x="2111375" y="5713413"/>
            <a:ext cx="11557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>
                <a:solidFill>
                  <a:srgbClr val="002060"/>
                </a:solidFill>
                <a:latin typeface="Trebuchet MS" pitchFamily="34" charset="0"/>
              </a:rPr>
              <a:t>[</a:t>
            </a:r>
            <a:r>
              <a:rPr lang="ru-RU" sz="4400" b="1">
                <a:solidFill>
                  <a:srgbClr val="002060"/>
                </a:solidFill>
                <a:latin typeface="Trebuchet MS" pitchFamily="34" charset="0"/>
              </a:rPr>
              <a:t>с</a:t>
            </a:r>
            <a:r>
              <a:rPr lang="en-US" sz="4400" b="1">
                <a:solidFill>
                  <a:srgbClr val="002060"/>
                </a:solidFill>
                <a:latin typeface="Trebuchet MS" pitchFamily="34" charset="0"/>
              </a:rPr>
              <a:t>’]</a:t>
            </a:r>
            <a:endParaRPr lang="ru-RU" sz="4400" b="1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683000" y="5713413"/>
            <a:ext cx="12319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>
                <a:solidFill>
                  <a:srgbClr val="002060"/>
                </a:solidFill>
                <a:latin typeface="Trebuchet MS" pitchFamily="34" charset="0"/>
              </a:rPr>
              <a:t>[</a:t>
            </a:r>
            <a:r>
              <a:rPr lang="ru-RU" sz="4400" b="1">
                <a:solidFill>
                  <a:srgbClr val="002060"/>
                </a:solidFill>
                <a:latin typeface="Trebuchet MS" pitchFamily="34" charset="0"/>
              </a:rPr>
              <a:t>н</a:t>
            </a:r>
            <a:r>
              <a:rPr lang="en-US" sz="4400" b="1">
                <a:solidFill>
                  <a:srgbClr val="002060"/>
                </a:solidFill>
                <a:latin typeface="Trebuchet MS" pitchFamily="34" charset="0"/>
              </a:rPr>
              <a:t>’]</a:t>
            </a:r>
            <a:endParaRPr lang="ru-RU" sz="4400" b="1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18445" name="TextBox 19"/>
          <p:cNvSpPr txBox="1">
            <a:spLocks noChangeArrowheads="1"/>
          </p:cNvSpPr>
          <p:nvPr/>
        </p:nvSpPr>
        <p:spPr bwMode="auto">
          <a:xfrm>
            <a:off x="5059363" y="5713413"/>
            <a:ext cx="12319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>
                <a:solidFill>
                  <a:srgbClr val="002060"/>
                </a:solidFill>
                <a:latin typeface="Trebuchet MS" pitchFamily="34" charset="0"/>
              </a:rPr>
              <a:t>[</a:t>
            </a:r>
            <a:r>
              <a:rPr lang="ru-RU" sz="4400" b="1">
                <a:solidFill>
                  <a:srgbClr val="002060"/>
                </a:solidFill>
                <a:latin typeface="Trebuchet MS" pitchFamily="34" charset="0"/>
              </a:rPr>
              <a:t>н</a:t>
            </a:r>
            <a:r>
              <a:rPr lang="en-US" sz="4400" b="1">
                <a:solidFill>
                  <a:srgbClr val="002060"/>
                </a:solidFill>
                <a:latin typeface="Trebuchet MS" pitchFamily="34" charset="0"/>
              </a:rPr>
              <a:t>]</a:t>
            </a:r>
            <a:endParaRPr lang="ru-RU" sz="4400" b="1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348413" y="5713413"/>
            <a:ext cx="12319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>
                <a:solidFill>
                  <a:srgbClr val="002060"/>
                </a:solidFill>
                <a:latin typeface="Trebuchet MS" pitchFamily="34" charset="0"/>
              </a:rPr>
              <a:t>[</a:t>
            </a:r>
            <a:r>
              <a:rPr lang="ru-RU" sz="4400" b="1">
                <a:solidFill>
                  <a:srgbClr val="002060"/>
                </a:solidFill>
                <a:latin typeface="Trebuchet MS" pitchFamily="34" charset="0"/>
              </a:rPr>
              <a:t>к</a:t>
            </a:r>
            <a:r>
              <a:rPr lang="en-US" sz="4400" b="1">
                <a:solidFill>
                  <a:srgbClr val="002060"/>
                </a:solidFill>
                <a:latin typeface="Trebuchet MS" pitchFamily="34" charset="0"/>
              </a:rPr>
              <a:t>]</a:t>
            </a:r>
            <a:endParaRPr lang="ru-RU" sz="4400" b="1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18447" name="TextBox 21"/>
          <p:cNvSpPr txBox="1">
            <a:spLocks noChangeArrowheads="1"/>
          </p:cNvSpPr>
          <p:nvPr/>
        </p:nvSpPr>
        <p:spPr bwMode="auto">
          <a:xfrm>
            <a:off x="735013" y="5722938"/>
            <a:ext cx="12319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>
                <a:solidFill>
                  <a:srgbClr val="002060"/>
                </a:solidFill>
                <a:latin typeface="Trebuchet MS" pitchFamily="34" charset="0"/>
              </a:rPr>
              <a:t>[</a:t>
            </a:r>
            <a:r>
              <a:rPr lang="ru-RU" sz="4400" b="1">
                <a:solidFill>
                  <a:srgbClr val="002060"/>
                </a:solidFill>
                <a:latin typeface="Trebuchet MS" pitchFamily="34" charset="0"/>
              </a:rPr>
              <a:t>г</a:t>
            </a:r>
            <a:r>
              <a:rPr lang="en-US" sz="4400" b="1">
                <a:solidFill>
                  <a:srgbClr val="002060"/>
                </a:solidFill>
                <a:latin typeface="Trebuchet MS" pitchFamily="34" charset="0"/>
              </a:rPr>
              <a:t>]</a:t>
            </a:r>
            <a:endParaRPr lang="ru-RU" sz="4400" b="1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955800" y="3178175"/>
            <a:ext cx="5035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B050"/>
                </a:solidFill>
                <a:latin typeface="Trebuchet MS" pitchFamily="34" charset="0"/>
              </a:rPr>
              <a:t>парный глухой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4.07407E-6 L 3.95833E-6 0.00024 C -0.00052 -0.00949 -0.00065 -0.01921 -0.00131 -0.02847 C -0.00144 -0.03078 -0.00222 -0.03287 -0.00248 -0.03518 C -0.00287 -0.03773 -0.00378 -0.04907 -0.00495 -0.05254 C -0.00651 -0.05717 -0.00886 -0.05763 -0.01107 -0.06134 L -0.02461 -0.08541 C -0.02592 -0.0875 -0.02696 -0.09004 -0.02839 -0.09189 C -0.02995 -0.09421 -0.03177 -0.09583 -0.03321 -0.09838 C -0.03516 -0.10185 -0.0362 -0.10625 -0.03815 -0.10949 C -0.04037 -0.11296 -0.04323 -0.11504 -0.04558 -0.11805 C -0.04766 -0.12083 -0.04974 -0.12384 -0.0517 -0.12685 C -0.05339 -0.12963 -0.05482 -0.1331 -0.05664 -0.13564 C -0.05808 -0.1375 -0.0599 -0.13842 -0.06159 -0.14004 C -0.06823 -0.14676 -0.06263 -0.14166 -0.06771 -0.14884 C -0.06888 -0.15046 -0.07032 -0.15138 -0.07136 -0.15324 C -0.07839 -0.16551 -0.07422 -0.16064 -0.07878 -0.1706 C -0.07943 -0.17222 -0.08034 -0.17361 -0.08125 -0.175 C -0.08386 -0.18935 -0.08021 -0.17523 -0.08607 -0.18379 C -0.08724 -0.18541 -0.08763 -0.18819 -0.08855 -0.19027 C -0.08933 -0.19189 -0.09024 -0.19328 -0.09102 -0.19467 C -0.09141 -0.19768 -0.09193 -0.20046 -0.09232 -0.20347 C -0.09297 -0.20995 -0.09427 -0.23009 -0.0948 -0.23611 C -0.09427 -0.24791 -0.09414 -0.25949 -0.09349 -0.27129 C -0.09336 -0.27338 -0.09232 -0.27546 -0.09232 -0.27777 C -0.09232 -0.28657 -0.0931 -0.29513 -0.09349 -0.30393 C -0.0931 -0.32801 -0.0931 -0.35208 -0.09232 -0.37615 C -0.0918 -0.39074 -0.08985 -0.4199 -0.08985 -0.41967 C -0.09024 -0.42777 -0.08985 -0.43611 -0.09102 -0.44398 C -0.09154 -0.44745 -0.09349 -0.44976 -0.0948 -0.45254 C -0.09857 -0.46226 -0.09545 -0.45763 -0.10209 -0.46365 C -0.10795 -0.47384 -0.1043 -0.46851 -0.11315 -0.47893 C -0.11446 -0.48032 -0.1155 -0.48263 -0.11693 -0.48333 C -0.12305 -0.48588 -0.12019 -0.48449 -0.12565 -0.48773 L -0.18946 -0.48541 C -0.19076 -0.48541 -0.19193 -0.48379 -0.1931 -0.48333 C -0.19597 -0.48217 -0.19883 -0.48171 -0.20183 -0.48101 C -0.20534 -0.48032 -0.20912 -0.47986 -0.21289 -0.47893 C -0.21784 -0.47754 -0.22253 -0.47546 -0.22748 -0.47453 C -0.23321 -0.47338 -0.23907 -0.47314 -0.2448 -0.47222 C -0.27474 -0.46828 -0.24545 -0.47106 -0.29284 -0.46805 C -0.30782 -0.46875 -0.32305 -0.47013 -0.33815 -0.47013 C -0.34558 -0.47013 -0.35404 -0.46759 -0.36159 -0.46574 C -0.40443 -0.46782 -0.39506 -0.46388 -0.42318 -0.47222 C -0.43099 -0.47476 -0.43086 -0.47546 -0.44024 -0.48101 L -0.44388 -0.48333 C -0.44519 -0.48472 -0.44623 -0.4868 -0.44766 -0.48773 C -0.44961 -0.48888 -0.4517 -0.48888 -0.45378 -0.48981 C -0.45508 -0.49027 -0.45612 -0.49166 -0.45743 -0.49189 C -0.46237 -0.49305 -0.46732 -0.49351 -0.47227 -0.49421 L -0.47709 -0.49629 C -0.48086 -0.49791 -0.48451 -0.49907 -0.48815 -0.50069 C -0.49076 -0.50185 -0.4961 -0.50601 -0.49805 -0.50717 C -0.50339 -0.50648 -0.50873 -0.50694 -0.51407 -0.50509 C -0.5155 -0.50463 -0.51641 -0.50208 -0.51771 -0.50069 C -0.52006 -0.49838 -0.52253 -0.49606 -0.52513 -0.49421 C -0.5267 -0.49305 -0.52839 -0.49282 -0.52995 -0.49189 C -0.53204 -0.49074 -0.53399 -0.48865 -0.5362 -0.48773 C -0.53815 -0.48657 -0.54024 -0.48634 -0.54232 -0.48541 C -0.5448 -0.48426 -0.54714 -0.48217 -0.54961 -0.48101 C -0.55378 -0.47916 -0.55795 -0.47847 -0.56198 -0.47662 C -0.56329 -0.47615 -0.56446 -0.475 -0.56563 -0.47453 C -0.56771 -0.47361 -0.5698 -0.47314 -0.57175 -0.47222 C -0.58321 -0.45879 -0.56914 -0.47592 -0.578 -0.46365 C -0.57904 -0.46203 -0.5806 -0.46111 -0.58164 -0.45926 C -0.58308 -0.45671 -0.58399 -0.45324 -0.58529 -0.45046 C -0.58724 -0.44652 -0.59141 -0.43958 -0.59141 -0.43935 C -0.59102 -0.43379 -0.59115 -0.42777 -0.59024 -0.42199 C -0.58868 -0.41226 -0.58672 -0.41921 -0.58659 -0.40902 C -0.5862 -0.39282 -0.58659 -0.37685 -0.58659 -0.36088 " pathEditMode="relative" rAng="0" ptsTypes="AAAAAAAAAAAAAAAAAAAAAAAAAAAAAAAAAAAAAAAAAAAAAAAAAAAAAAAAAAAAAAAAAAAAAA">
                                      <p:cBhvr>
                                        <p:cTn id="3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70" y="-25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1 -0.00162 L 0.00131 -0.00162 C 0.00053 -0.00903 -0.00013 -0.01643 -0.00104 -0.02361 C -0.00143 -0.02593 -0.00169 -0.02824 -0.00234 -0.03009 C -0.00364 -0.03426 -0.00651 -0.03611 -0.00846 -0.03889 C -0.00937 -0.04028 -0.01015 -0.0419 -0.01093 -0.04329 C -0.01328 -0.05625 -0.01054 -0.04352 -0.01588 -0.05856 C -0.01914 -0.06782 -0.01783 -0.06782 -0.0207 -0.07824 C -0.02187 -0.08194 -0.0233 -0.08542 -0.02447 -0.08912 C -0.02539 -0.09213 -0.02604 -0.09491 -0.02695 -0.09792 C -0.02734 -0.10093 -0.02734 -0.10393 -0.02812 -0.10671 C -0.02864 -0.10856 -0.02994 -0.10926 -0.03059 -0.11111 C -0.03164 -0.11366 -0.03242 -0.11667 -0.03307 -0.11991 C -0.03359 -0.12268 -0.03385 -0.12569 -0.03424 -0.12847 C -0.03554 -0.13611 -0.03619 -0.14236 -0.03919 -0.14815 C -0.04192 -0.15347 -0.04531 -0.15787 -0.04778 -0.16343 C -0.05234 -0.17361 -0.05651 -0.18241 -0.06002 -0.19421 C -0.06458 -0.20903 -0.0677 -0.22523 -0.07239 -0.24005 C -0.07395 -0.24514 -0.07591 -0.25 -0.07734 -0.25532 C -0.07994 -0.26528 -0.08463 -0.28588 -0.08463 -0.28588 C -0.08502 -0.28958 -0.08528 -0.29329 -0.08593 -0.29699 C -0.08645 -0.3 -0.08776 -0.30255 -0.08841 -0.30556 C -0.08893 -0.30833 -0.08919 -0.31134 -0.08958 -0.31435 C -0.09075 -0.31366 -0.09192 -0.31227 -0.09322 -0.31227 C -0.09635 -0.31227 -0.10442 -0.31713 -0.10677 -0.31875 C -0.10846 -0.31991 -0.11002 -0.32199 -0.11171 -0.32315 C -0.11601 -0.32593 -0.12239 -0.32639 -0.12643 -0.32755 C -0.12851 -0.32801 -0.13059 -0.32893 -0.13255 -0.32963 C -0.13711 -0.32893 -0.14166 -0.32755 -0.14609 -0.32755 C -0.26015 -0.32755 -0.20937 -0.33565 -0.25546 -0.32755 C -0.26302 -0.32407 -0.25885 -0.32616 -0.26783 -0.32083 L -0.27148 -0.31875 C -0.27513 -0.29931 -0.27369 -0.31018 -0.27513 -0.28588 C -0.27252 -0.27176 -0.27395 -0.28171 -0.27395 -0.25532 " pathEditMode="relative" ptsTypes="AAAAAAAAAAAAAAAAAAAAAAAAAAAAAAAAAA">
                                      <p:cBhvr>
                                        <p:cTn id="3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6 0.00232 L 0.00066 0.00278 C 0.00105 -0.00648 0.00105 -0.01528 0.00183 -0.02407 C 0.00222 -0.0287 0.0043 -0.03727 0.0043 -0.03704 C 0.00469 -0.04398 0.00508 -0.05046 0.00547 -0.05694 C 0.00599 -0.06528 0.00599 -0.07338 0.00664 -0.08125 C 0.00677 -0.08356 0.00756 -0.08565 0.00782 -0.08819 C 0.01159 -0.11551 0.00456 -0.07824 0.01381 -0.12986 C 0.01511 -0.13634 0.01641 -0.14282 0.01745 -0.14977 C 0.01888 -0.15926 0.01954 -0.16898 0.02097 -0.17847 C 0.02227 -0.18588 0.02448 -0.19282 0.02579 -0.20023 C 0.02722 -0.20764 0.02826 -0.21505 0.02943 -0.22245 C 0.0306 -0.23935 0.03204 -0.25069 0.02943 -0.26875 C 0.02865 -0.27384 0.02657 -0.27824 0.02461 -0.28194 L 0.01862 -0.29282 L 0.01615 -0.29745 C 0.01407 -0.30139 0.01329 -0.30347 0.01029 -0.30625 C 0.00912 -0.30718 0.00795 -0.3081 0.00664 -0.30833 C -0.0013 -0.30949 -0.00937 -0.30972 -0.01744 -0.31042 C -0.02148 -0.31157 -0.02877 -0.31343 -0.03307 -0.31481 C -0.03671 -0.3162 -0.04023 -0.31806 -0.04414 -0.31921 C -0.04752 -0.32037 -0.05117 -0.3206 -0.05468 -0.32153 C -0.07304 -0.32523 -0.05625 -0.32222 -0.07799 -0.32569 C -0.0832 -0.325 -0.08919 -0.32523 -0.0944 -0.32361 C -0.09609 -0.32315 -0.09804 -0.32083 -0.09921 -0.31921 C -0.1052 -0.31343 -0.10273 -0.31389 -0.10924 -0.30393 C -0.11145 -0.3 -0.11328 -0.29907 -0.11601 -0.29745 C -0.11809 -0.29653 -0.11927 -0.2956 -0.12122 -0.29491 C -0.12656 -0.29259 -0.13567 -0.28935 -0.14179 -0.28634 C -0.14531 -0.28426 -0.14843 -0.28125 -0.15221 -0.27963 C -0.16119 -0.27616 -0.17031 -0.27477 -0.17864 -0.27083 C -0.18229 -0.26944 -0.18528 -0.26736 -0.18815 -0.26667 C -0.19414 -0.26505 -0.19948 -0.26481 -0.20507 -0.26412 C -0.2207 -0.26204 -0.21575 -0.26296 -0.22799 -0.25972 C -0.24062 -0.23681 -0.22851 -0.25671 -0.27369 -0.25324 C -0.28971 -0.25185 -0.28255 -0.25 -0.30013 -0.24676 C -0.30651 -0.24537 -0.31328 -0.24514 -0.31966 -0.24444 C -0.32174 -0.24375 -0.32421 -0.24282 -0.32656 -0.24236 C -0.33086 -0.2412 -0.33789 -0.24097 -0.34218 -0.23796 C -0.34453 -0.23611 -0.34856 -0.23194 -0.35065 -0.22893 C -0.35182 -0.22755 -0.35208 -0.22593 -0.35299 -0.22454 C -0.35377 -0.21806 -0.35247 -0.21088 -0.35416 -0.20463 C -0.35494 -0.20208 -0.35755 -0.2037 -0.35911 -0.20255 C -0.36158 -0.20023 -0.36432 -0.19745 -0.36627 -0.19375 C -0.36744 -0.19143 -0.36849 -0.18912 -0.36992 -0.18727 C -0.37213 -0.18403 -0.37513 -0.18218 -0.37708 -0.17847 C -0.38307 -0.16736 -0.37968 -0.17037 -0.38658 -0.16736 C -0.3927 -0.16806 -0.39882 -0.16829 -0.40481 -0.16944 C -0.40599 -0.16968 -0.40729 -0.17037 -0.40833 -0.17153 C -0.41067 -0.17477 -0.41237 -0.17917 -0.41432 -0.18287 C -0.41562 -0.18495 -0.41653 -0.18773 -0.41796 -0.18935 C -0.41914 -0.19074 -0.42018 -0.19282 -0.42161 -0.19375 C -0.42395 -0.19514 -0.42643 -0.19514 -0.4289 -0.19583 C -0.43046 -0.19653 -0.43203 -0.19745 -0.43359 -0.19815 C -0.43554 -0.19884 -0.43763 -0.19931 -0.43971 -0.20023 C -0.44075 -0.20093 -0.44192 -0.20208 -0.44323 -0.20255 C -0.44557 -0.20347 -0.44804 -0.20393 -0.45052 -0.20463 C -0.46132 -0.21481 -0.45859 -0.21389 -0.47929 -0.20718 C -0.48059 -0.20671 -0.48073 -0.20231 -0.48164 -0.20023 C -0.48242 -0.19861 -0.48333 -0.19745 -0.48411 -0.19583 C -0.4845 -0.19375 -0.48515 -0.19167 -0.48515 -0.18935 C -0.48515 -0.18565 -0.48463 -0.18194 -0.48411 -0.17847 C -0.48385 -0.17593 -0.48294 -0.17384 -0.48294 -0.17153 C -0.48255 -0.16227 -0.48294 -0.15278 -0.48294 -0.14306 " pathEditMode="relative" rAng="0" ptsTypes="AAAAAAAAAAAAAAAAAAAAAAAAAAAAAAAAAAAAAAAAAAAAAAAAAAAAAAAAAAAAAAAA">
                                      <p:cBhvr>
                                        <p:cTn id="4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786" y="-16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11" grpId="0"/>
      <p:bldP spid="12" grpId="0"/>
      <p:bldP spid="13" grpId="0"/>
      <p:bldP spid="16" grpId="0"/>
      <p:bldP spid="4" grpId="0"/>
      <p:bldP spid="19" grpId="0"/>
      <p:bldP spid="21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">
              <a:schemeClr val="accent4">
                <a:lumMod val="0"/>
                <a:lumOff val="100000"/>
              </a:schemeClr>
            </a:gs>
            <a:gs pos="100000">
              <a:srgbClr val="FFFF00"/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975" y="269875"/>
            <a:ext cx="11377613" cy="11906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52525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Кликни кнопкой мыши и вставь пропущенный парный согласный звук</a:t>
            </a:r>
            <a:r>
              <a:rPr lang="ru-RU" sz="3600" b="1">
                <a:solidFill>
                  <a:srgbClr val="52525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600" b="1">
                <a:solidFill>
                  <a:srgbClr val="52525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на конце слова.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76738" y="2084388"/>
            <a:ext cx="2938462" cy="768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+mn-cs"/>
              </a:rPr>
              <a:t>Подумай!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2059" y="3882453"/>
            <a:ext cx="2833141" cy="297554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534988" y="1698625"/>
            <a:ext cx="1754187" cy="5857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err="1">
                <a:latin typeface="Trebuchet MS" panose="020B0603020202020204" pitchFamily="34" charset="0"/>
                <a:cs typeface="+mn-cs"/>
              </a:rPr>
              <a:t>гри</a:t>
            </a:r>
            <a:r>
              <a:rPr lang="ru-RU" sz="3200" dirty="0">
                <a:latin typeface="Trebuchet MS" panose="020B0603020202020204" pitchFamily="34" charset="0"/>
                <a:cs typeface="+mn-cs"/>
              </a:rPr>
              <a:t>…</a:t>
            </a:r>
          </a:p>
        </p:txBody>
      </p:sp>
      <p:sp>
        <p:nvSpPr>
          <p:cNvPr id="19462" name="TextBox 6"/>
          <p:cNvSpPr txBox="1">
            <a:spLocks noChangeArrowheads="1"/>
          </p:cNvSpPr>
          <p:nvPr/>
        </p:nvSpPr>
        <p:spPr bwMode="auto">
          <a:xfrm>
            <a:off x="2308225" y="1470025"/>
            <a:ext cx="974725" cy="522288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 </a:t>
            </a:r>
            <a:r>
              <a:rPr lang="en-US" sz="2800">
                <a:latin typeface="Trebuchet MS" pitchFamily="34" charset="0"/>
              </a:rPr>
              <a:t>[</a:t>
            </a:r>
            <a:r>
              <a:rPr lang="ru-RU" sz="2800">
                <a:latin typeface="Trebuchet MS" pitchFamily="34" charset="0"/>
              </a:rPr>
              <a:t>б</a:t>
            </a:r>
            <a:r>
              <a:rPr lang="en-US" sz="2800">
                <a:latin typeface="Trebuchet MS" pitchFamily="34" charset="0"/>
              </a:rPr>
              <a:t>]</a:t>
            </a:r>
            <a:endParaRPr lang="ru-RU" sz="2800">
              <a:latin typeface="Trebuchet MS" pitchFamily="34" charset="0"/>
            </a:endParaRPr>
          </a:p>
        </p:txBody>
      </p:sp>
      <p:sp>
        <p:nvSpPr>
          <p:cNvPr id="18439" name="TextBox 7"/>
          <p:cNvSpPr txBox="1">
            <a:spLocks noChangeArrowheads="1"/>
          </p:cNvSpPr>
          <p:nvPr/>
        </p:nvSpPr>
        <p:spPr bwMode="auto">
          <a:xfrm>
            <a:off x="2308225" y="1995488"/>
            <a:ext cx="974725" cy="5238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 </a:t>
            </a:r>
            <a:r>
              <a:rPr lang="en-US" sz="2800">
                <a:latin typeface="Trebuchet MS" pitchFamily="34" charset="0"/>
              </a:rPr>
              <a:t>[</a:t>
            </a:r>
            <a:r>
              <a:rPr lang="ru-RU" sz="2800">
                <a:latin typeface="Trebuchet MS" pitchFamily="34" charset="0"/>
              </a:rPr>
              <a:t>п</a:t>
            </a:r>
            <a:r>
              <a:rPr lang="en-US" sz="2800">
                <a:latin typeface="Trebuchet MS" pitchFamily="34" charset="0"/>
              </a:rPr>
              <a:t>]</a:t>
            </a:r>
            <a:endParaRPr lang="ru-RU" sz="2800">
              <a:latin typeface="Trebuchet MS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39125" y="1752600"/>
            <a:ext cx="1754188" cy="5857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err="1">
                <a:latin typeface="Trebuchet MS" panose="020B0603020202020204" pitchFamily="34" charset="0"/>
                <a:cs typeface="+mn-cs"/>
              </a:rPr>
              <a:t>кула</a:t>
            </a:r>
            <a:r>
              <a:rPr lang="ru-RU" sz="3200" dirty="0">
                <a:latin typeface="Trebuchet MS" panose="020B0603020202020204" pitchFamily="34" charset="0"/>
                <a:cs typeface="+mn-cs"/>
              </a:rPr>
              <a:t>…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39125" y="3103563"/>
            <a:ext cx="1754188" cy="5857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Trebuchet MS" panose="020B0603020202020204" pitchFamily="34" charset="0"/>
                <a:cs typeface="+mn-cs"/>
              </a:rPr>
              <a:t>малы…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239125" y="4437063"/>
            <a:ext cx="1754188" cy="584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err="1">
                <a:latin typeface="Trebuchet MS" panose="020B0603020202020204" pitchFamily="34" charset="0"/>
                <a:cs typeface="+mn-cs"/>
              </a:rPr>
              <a:t>фла</a:t>
            </a:r>
            <a:r>
              <a:rPr lang="ru-RU" sz="3200" dirty="0">
                <a:latin typeface="Trebuchet MS" panose="020B0603020202020204" pitchFamily="34" charset="0"/>
                <a:cs typeface="+mn-cs"/>
              </a:rPr>
              <a:t>..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239125" y="5853113"/>
            <a:ext cx="1754188" cy="584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err="1">
                <a:latin typeface="Trebuchet MS" panose="020B0603020202020204" pitchFamily="34" charset="0"/>
                <a:cs typeface="+mn-cs"/>
              </a:rPr>
              <a:t>све</a:t>
            </a:r>
            <a:r>
              <a:rPr lang="ru-RU" sz="3200" dirty="0">
                <a:latin typeface="Trebuchet MS" panose="020B0603020202020204" pitchFamily="34" charset="0"/>
                <a:cs typeface="+mn-cs"/>
              </a:rPr>
              <a:t>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4038" y="5711825"/>
            <a:ext cx="1754187" cy="584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Trebuchet MS" panose="020B0603020202020204" pitchFamily="34" charset="0"/>
                <a:cs typeface="+mn-cs"/>
              </a:rPr>
              <a:t>эта…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4675" y="4419600"/>
            <a:ext cx="1754188" cy="523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err="1">
                <a:latin typeface="Trebuchet MS" panose="020B0603020202020204" pitchFamily="34" charset="0"/>
                <a:cs typeface="+mn-cs"/>
              </a:rPr>
              <a:t>мё</a:t>
            </a:r>
            <a:r>
              <a:rPr lang="ru-RU" sz="2800" dirty="0">
                <a:latin typeface="Trebuchet MS" panose="020B0603020202020204" pitchFamily="34" charset="0"/>
                <a:cs typeface="+mn-cs"/>
              </a:rPr>
              <a:t>…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54038" y="3103563"/>
            <a:ext cx="1754187" cy="5857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Trebuchet MS" panose="020B0603020202020204" pitchFamily="34" charset="0"/>
                <a:cs typeface="+mn-cs"/>
              </a:rPr>
              <a:t>су…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298700" y="6072188"/>
            <a:ext cx="974725" cy="52228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 </a:t>
            </a:r>
            <a:r>
              <a:rPr lang="en-US" sz="2800">
                <a:latin typeface="Trebuchet MS" pitchFamily="34" charset="0"/>
              </a:rPr>
              <a:t>[</a:t>
            </a:r>
            <a:r>
              <a:rPr lang="ru-RU" sz="2800">
                <a:latin typeface="Trebuchet MS" pitchFamily="34" charset="0"/>
              </a:rPr>
              <a:t>ш</a:t>
            </a:r>
            <a:r>
              <a:rPr lang="en-US" sz="2800">
                <a:latin typeface="Trebuchet MS" pitchFamily="34" charset="0"/>
              </a:rPr>
              <a:t>]</a:t>
            </a:r>
            <a:endParaRPr lang="ru-RU" sz="2800">
              <a:latin typeface="Trebuchet MS" pitchFamily="34" charset="0"/>
            </a:endParaRPr>
          </a:p>
        </p:txBody>
      </p:sp>
      <p:sp>
        <p:nvSpPr>
          <p:cNvPr id="18448" name="TextBox 16"/>
          <p:cNvSpPr txBox="1">
            <a:spLocks noChangeArrowheads="1"/>
          </p:cNvSpPr>
          <p:nvPr/>
        </p:nvSpPr>
        <p:spPr bwMode="auto">
          <a:xfrm>
            <a:off x="2328863" y="4768850"/>
            <a:ext cx="974725" cy="5238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 </a:t>
            </a:r>
            <a:r>
              <a:rPr lang="en-US" sz="2800">
                <a:latin typeface="Trebuchet MS" pitchFamily="34" charset="0"/>
              </a:rPr>
              <a:t>[</a:t>
            </a:r>
            <a:r>
              <a:rPr lang="ru-RU" sz="2800">
                <a:latin typeface="Trebuchet MS" pitchFamily="34" charset="0"/>
              </a:rPr>
              <a:t>т</a:t>
            </a:r>
            <a:r>
              <a:rPr lang="en-US" sz="2800">
                <a:latin typeface="Trebuchet MS" pitchFamily="34" charset="0"/>
              </a:rPr>
              <a:t>]</a:t>
            </a:r>
            <a:endParaRPr lang="ru-RU" sz="2800">
              <a:latin typeface="Trebuchet MS" pitchFamily="34" charset="0"/>
            </a:endParaRPr>
          </a:p>
        </p:txBody>
      </p:sp>
      <p:sp>
        <p:nvSpPr>
          <p:cNvPr id="19473" name="TextBox 17"/>
          <p:cNvSpPr txBox="1">
            <a:spLocks noChangeArrowheads="1"/>
          </p:cNvSpPr>
          <p:nvPr/>
        </p:nvSpPr>
        <p:spPr bwMode="auto">
          <a:xfrm>
            <a:off x="2320925" y="4237038"/>
            <a:ext cx="974725" cy="52228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 </a:t>
            </a:r>
            <a:r>
              <a:rPr lang="en-US" sz="2800">
                <a:latin typeface="Trebuchet MS" pitchFamily="34" charset="0"/>
              </a:rPr>
              <a:t>[</a:t>
            </a:r>
            <a:r>
              <a:rPr lang="ru-RU" sz="2800">
                <a:latin typeface="Trebuchet MS" pitchFamily="34" charset="0"/>
              </a:rPr>
              <a:t>д</a:t>
            </a:r>
            <a:r>
              <a:rPr lang="en-US" sz="2800">
                <a:latin typeface="Trebuchet MS" pitchFamily="34" charset="0"/>
              </a:rPr>
              <a:t>]</a:t>
            </a:r>
            <a:endParaRPr lang="ru-RU" sz="2800">
              <a:latin typeface="Trebuchet MS" pitchFamily="34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320925" y="3400425"/>
            <a:ext cx="974725" cy="5238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 </a:t>
            </a:r>
            <a:r>
              <a:rPr lang="en-US" sz="2800">
                <a:latin typeface="Trebuchet MS" pitchFamily="34" charset="0"/>
              </a:rPr>
              <a:t>[</a:t>
            </a:r>
            <a:r>
              <a:rPr lang="ru-RU" sz="2800">
                <a:latin typeface="Trebuchet MS" pitchFamily="34" charset="0"/>
              </a:rPr>
              <a:t>п</a:t>
            </a:r>
            <a:r>
              <a:rPr lang="en-US" sz="2800">
                <a:latin typeface="Trebuchet MS" pitchFamily="34" charset="0"/>
              </a:rPr>
              <a:t>]</a:t>
            </a:r>
            <a:endParaRPr lang="ru-RU" sz="2800">
              <a:latin typeface="Trebuchet MS" pitchFamily="34" charset="0"/>
            </a:endParaRPr>
          </a:p>
        </p:txBody>
      </p:sp>
      <p:sp>
        <p:nvSpPr>
          <p:cNvPr id="19475" name="TextBox 19"/>
          <p:cNvSpPr txBox="1">
            <a:spLocks noChangeArrowheads="1"/>
          </p:cNvSpPr>
          <p:nvPr/>
        </p:nvSpPr>
        <p:spPr bwMode="auto">
          <a:xfrm>
            <a:off x="2328863" y="2874963"/>
            <a:ext cx="974725" cy="5238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 </a:t>
            </a:r>
            <a:r>
              <a:rPr lang="en-US" sz="2800">
                <a:latin typeface="Trebuchet MS" pitchFamily="34" charset="0"/>
              </a:rPr>
              <a:t>[</a:t>
            </a:r>
            <a:r>
              <a:rPr lang="ru-RU" sz="2800">
                <a:latin typeface="Trebuchet MS" pitchFamily="34" charset="0"/>
              </a:rPr>
              <a:t>б</a:t>
            </a:r>
            <a:r>
              <a:rPr lang="en-US" sz="2800">
                <a:latin typeface="Trebuchet MS" pitchFamily="34" charset="0"/>
              </a:rPr>
              <a:t>]</a:t>
            </a:r>
            <a:endParaRPr lang="ru-RU" sz="2800">
              <a:latin typeface="Trebuchet MS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9993313" y="6116638"/>
            <a:ext cx="974725" cy="52228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 </a:t>
            </a:r>
            <a:r>
              <a:rPr lang="en-US" sz="2800">
                <a:latin typeface="Trebuchet MS" pitchFamily="34" charset="0"/>
              </a:rPr>
              <a:t>[</a:t>
            </a:r>
            <a:r>
              <a:rPr lang="ru-RU" sz="2800">
                <a:latin typeface="Trebuchet MS" pitchFamily="34" charset="0"/>
              </a:rPr>
              <a:t>т</a:t>
            </a:r>
            <a:r>
              <a:rPr lang="en-US" sz="2800">
                <a:latin typeface="Trebuchet MS" pitchFamily="34" charset="0"/>
              </a:rPr>
              <a:t>]</a:t>
            </a:r>
            <a:endParaRPr lang="ru-RU" sz="2800">
              <a:latin typeface="Trebuchet MS" pitchFamily="34" charset="0"/>
            </a:endParaRPr>
          </a:p>
        </p:txBody>
      </p:sp>
      <p:sp>
        <p:nvSpPr>
          <p:cNvPr id="19477" name="TextBox 21"/>
          <p:cNvSpPr txBox="1">
            <a:spLocks noChangeArrowheads="1"/>
          </p:cNvSpPr>
          <p:nvPr/>
        </p:nvSpPr>
        <p:spPr bwMode="auto">
          <a:xfrm>
            <a:off x="9993313" y="5586413"/>
            <a:ext cx="974725" cy="52228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 </a:t>
            </a:r>
            <a:r>
              <a:rPr lang="en-US" sz="2800">
                <a:latin typeface="Trebuchet MS" pitchFamily="34" charset="0"/>
              </a:rPr>
              <a:t>[</a:t>
            </a:r>
            <a:r>
              <a:rPr lang="ru-RU" sz="2800">
                <a:latin typeface="Trebuchet MS" pitchFamily="34" charset="0"/>
              </a:rPr>
              <a:t>д</a:t>
            </a:r>
            <a:r>
              <a:rPr lang="en-US" sz="2800">
                <a:latin typeface="Trebuchet MS" pitchFamily="34" charset="0"/>
              </a:rPr>
              <a:t>]</a:t>
            </a:r>
            <a:endParaRPr lang="ru-RU" sz="2800">
              <a:latin typeface="Trebuchet MS" pitchFamily="34" charset="0"/>
            </a:endParaRPr>
          </a:p>
        </p:txBody>
      </p:sp>
      <p:sp>
        <p:nvSpPr>
          <p:cNvPr id="18454" name="TextBox 22"/>
          <p:cNvSpPr txBox="1">
            <a:spLocks noChangeArrowheads="1"/>
          </p:cNvSpPr>
          <p:nvPr/>
        </p:nvSpPr>
        <p:spPr bwMode="auto">
          <a:xfrm>
            <a:off x="9993313" y="4689475"/>
            <a:ext cx="974725" cy="522288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 </a:t>
            </a:r>
            <a:r>
              <a:rPr lang="en-US" sz="2800">
                <a:latin typeface="Trebuchet MS" pitchFamily="34" charset="0"/>
              </a:rPr>
              <a:t>[</a:t>
            </a:r>
            <a:r>
              <a:rPr lang="ru-RU" sz="2800">
                <a:latin typeface="Trebuchet MS" pitchFamily="34" charset="0"/>
              </a:rPr>
              <a:t>к</a:t>
            </a:r>
            <a:r>
              <a:rPr lang="en-US" sz="2800">
                <a:latin typeface="Trebuchet MS" pitchFamily="34" charset="0"/>
              </a:rPr>
              <a:t>]</a:t>
            </a:r>
            <a:endParaRPr lang="ru-RU" sz="2800">
              <a:latin typeface="Trebuchet MS" pitchFamily="34" charset="0"/>
            </a:endParaRPr>
          </a:p>
        </p:txBody>
      </p:sp>
      <p:sp>
        <p:nvSpPr>
          <p:cNvPr id="19479" name="TextBox 23"/>
          <p:cNvSpPr txBox="1">
            <a:spLocks noChangeArrowheads="1"/>
          </p:cNvSpPr>
          <p:nvPr/>
        </p:nvSpPr>
        <p:spPr bwMode="auto">
          <a:xfrm>
            <a:off x="10006013" y="4168775"/>
            <a:ext cx="974725" cy="522288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 </a:t>
            </a:r>
            <a:r>
              <a:rPr lang="en-US" sz="2800">
                <a:latin typeface="Trebuchet MS" pitchFamily="34" charset="0"/>
              </a:rPr>
              <a:t>[</a:t>
            </a:r>
            <a:r>
              <a:rPr lang="ru-RU" sz="2800">
                <a:latin typeface="Trebuchet MS" pitchFamily="34" charset="0"/>
              </a:rPr>
              <a:t>г</a:t>
            </a:r>
            <a:r>
              <a:rPr lang="en-US" sz="2800">
                <a:latin typeface="Trebuchet MS" pitchFamily="34" charset="0"/>
              </a:rPr>
              <a:t>]</a:t>
            </a:r>
            <a:endParaRPr lang="ru-RU" sz="2800">
              <a:latin typeface="Trebuchet MS" pitchFamily="34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0006013" y="3386138"/>
            <a:ext cx="974725" cy="52228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 </a:t>
            </a:r>
            <a:r>
              <a:rPr lang="en-US" sz="2800">
                <a:latin typeface="Trebuchet MS" pitchFamily="34" charset="0"/>
              </a:rPr>
              <a:t>[</a:t>
            </a:r>
            <a:r>
              <a:rPr lang="ru-RU" sz="2800">
                <a:latin typeface="Trebuchet MS" pitchFamily="34" charset="0"/>
              </a:rPr>
              <a:t>ш</a:t>
            </a:r>
            <a:r>
              <a:rPr lang="en-US" sz="2800">
                <a:latin typeface="Trebuchet MS" pitchFamily="34" charset="0"/>
              </a:rPr>
              <a:t>]</a:t>
            </a:r>
            <a:endParaRPr lang="ru-RU" sz="2800">
              <a:latin typeface="Trebuchet MS" pitchFamily="34" charset="0"/>
            </a:endParaRPr>
          </a:p>
        </p:txBody>
      </p:sp>
      <p:sp>
        <p:nvSpPr>
          <p:cNvPr id="19481" name="TextBox 25"/>
          <p:cNvSpPr txBox="1">
            <a:spLocks noChangeArrowheads="1"/>
          </p:cNvSpPr>
          <p:nvPr/>
        </p:nvSpPr>
        <p:spPr bwMode="auto">
          <a:xfrm>
            <a:off x="10006013" y="2841625"/>
            <a:ext cx="974725" cy="5238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 </a:t>
            </a:r>
            <a:r>
              <a:rPr lang="en-US" sz="2800">
                <a:latin typeface="Trebuchet MS" pitchFamily="34" charset="0"/>
              </a:rPr>
              <a:t>[</a:t>
            </a:r>
            <a:r>
              <a:rPr lang="ru-RU" sz="2800">
                <a:latin typeface="Trebuchet MS" pitchFamily="34" charset="0"/>
              </a:rPr>
              <a:t>ж</a:t>
            </a:r>
            <a:r>
              <a:rPr lang="en-US" sz="2800">
                <a:latin typeface="Trebuchet MS" pitchFamily="34" charset="0"/>
              </a:rPr>
              <a:t>]</a:t>
            </a:r>
            <a:endParaRPr lang="ru-RU" sz="2800">
              <a:latin typeface="Trebuchet MS" pitchFamily="34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0006013" y="2006600"/>
            <a:ext cx="974725" cy="5238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 </a:t>
            </a:r>
            <a:r>
              <a:rPr lang="en-US" sz="2800">
                <a:latin typeface="Trebuchet MS" pitchFamily="34" charset="0"/>
              </a:rPr>
              <a:t>[</a:t>
            </a:r>
            <a:r>
              <a:rPr lang="ru-RU" sz="2800">
                <a:latin typeface="Trebuchet MS" pitchFamily="34" charset="0"/>
              </a:rPr>
              <a:t>к</a:t>
            </a:r>
            <a:r>
              <a:rPr lang="en-US" sz="2800">
                <a:latin typeface="Trebuchet MS" pitchFamily="34" charset="0"/>
              </a:rPr>
              <a:t>]</a:t>
            </a:r>
            <a:endParaRPr lang="ru-RU" sz="2800">
              <a:latin typeface="Trebuchet MS" pitchFamily="34" charset="0"/>
            </a:endParaRPr>
          </a:p>
        </p:txBody>
      </p:sp>
      <p:sp>
        <p:nvSpPr>
          <p:cNvPr id="19483" name="TextBox 27"/>
          <p:cNvSpPr txBox="1">
            <a:spLocks noChangeArrowheads="1"/>
          </p:cNvSpPr>
          <p:nvPr/>
        </p:nvSpPr>
        <p:spPr bwMode="auto">
          <a:xfrm>
            <a:off x="9993313" y="1501775"/>
            <a:ext cx="974725" cy="5238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 </a:t>
            </a:r>
            <a:r>
              <a:rPr lang="en-US" sz="2800">
                <a:latin typeface="Trebuchet MS" pitchFamily="34" charset="0"/>
              </a:rPr>
              <a:t>[</a:t>
            </a:r>
            <a:r>
              <a:rPr lang="ru-RU" sz="2800">
                <a:latin typeface="Trebuchet MS" pitchFamily="34" charset="0"/>
              </a:rPr>
              <a:t>г</a:t>
            </a:r>
            <a:r>
              <a:rPr lang="en-US" sz="2800">
                <a:latin typeface="Trebuchet MS" pitchFamily="34" charset="0"/>
              </a:rPr>
              <a:t>]</a:t>
            </a:r>
            <a:endParaRPr lang="ru-RU" sz="2800">
              <a:latin typeface="Trebuchet MS" pitchFamily="34" charset="0"/>
            </a:endParaRPr>
          </a:p>
        </p:txBody>
      </p:sp>
      <p:sp>
        <p:nvSpPr>
          <p:cNvPr id="19484" name="TextBox 28"/>
          <p:cNvSpPr txBox="1">
            <a:spLocks noChangeArrowheads="1"/>
          </p:cNvSpPr>
          <p:nvPr/>
        </p:nvSpPr>
        <p:spPr bwMode="auto">
          <a:xfrm>
            <a:off x="2289175" y="5553075"/>
            <a:ext cx="974725" cy="5238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 </a:t>
            </a:r>
            <a:r>
              <a:rPr lang="en-US" sz="2800">
                <a:latin typeface="Trebuchet MS" pitchFamily="34" charset="0"/>
              </a:rPr>
              <a:t>[</a:t>
            </a:r>
            <a:r>
              <a:rPr lang="ru-RU" sz="2800">
                <a:latin typeface="Trebuchet MS" pitchFamily="34" charset="0"/>
              </a:rPr>
              <a:t>ж</a:t>
            </a:r>
            <a:r>
              <a:rPr lang="en-US" sz="2800">
                <a:latin typeface="Trebuchet MS" pitchFamily="34" charset="0"/>
              </a:rPr>
              <a:t>]</a:t>
            </a:r>
            <a:endParaRPr lang="ru-RU" sz="2800">
              <a:latin typeface="Trebuchet MS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92500" y="1330325"/>
            <a:ext cx="4727575" cy="2308225"/>
          </a:xfrm>
          <a:prstGeom prst="rect">
            <a:avLst/>
          </a:prstGeom>
          <a:solidFill>
            <a:srgbClr val="FF0000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+mn-cs"/>
              </a:rPr>
              <a:t>Верно!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+mn-cs"/>
              </a:rPr>
              <a:t>Молодец!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07 0.00648 L 0.00807 0.00671 C 0.00429 0.00486 0.00026 0.00509 -0.00313 0.00208 C -0.00612 -0.00093 -0.00755 -0.00764 -0.01042 -0.01111 C -0.01289 -0.01412 -0.01576 -0.01621 -0.01784 -0.01991 C -0.01901 -0.02199 -0.02019 -0.02454 -0.02149 -0.02639 C -0.02383 -0.02963 -0.02891 -0.03519 -0.02891 -0.03496 C -0.0293 -0.04028 -0.03047 -0.04537 -0.03008 -0.05047 C -0.02774 -0.08935 -0.02943 -0.0831 -0.02279 -0.1007 C -0.02383 -0.11019 -0.02266 -0.11598 -0.03008 -0.11598 C -0.03347 -0.11598 -0.03998 -0.11181 -0.03998 -0.11158 C -0.04128 -0.11019 -0.04245 -0.10857 -0.04362 -0.10741 C -0.04532 -0.10579 -0.04727 -0.10533 -0.04857 -0.10301 C -0.05065 -0.09931 -0.05117 -0.09213 -0.05235 -0.08773 C -0.053 -0.08473 -0.05391 -0.08195 -0.05469 -0.07894 C -0.0543 -0.06945 -0.05404 -0.05996 -0.05352 -0.05047 C -0.05222 -0.02547 -0.05235 -0.02477 -0.05235 -0.0331 " pathEditMode="relative" rAng="0" ptsTypes="AAAAAAAAAAAAAAAAA">
                                      <p:cBhvr>
                                        <p:cTn id="2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38" y="-6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2.96296E-6 L 2.91667E-6 0.00023 C -0.00365 0.00139 -0.00716 0.00209 -0.01068 0.00417 C -0.01198 0.0051 -0.01302 0.00903 -0.01446 0.00857 C -0.01758 0.00764 -0.02032 0.00278 -0.02305 -2.96296E-6 C -0.02253 -0.01828 -0.02214 -0.03657 -0.02123 -0.05486 C -0.02084 -0.06203 -0.01927 -0.07662 -0.01927 -0.07639 C -0.02214 -0.08032 -0.02513 -0.08356 -0.02787 -0.0875 C -0.03086 -0.09166 -0.03151 -0.09352 -0.0336 -0.09838 C -0.03802 -0.09676 -0.04089 -0.09745 -0.04427 -0.08981 C -0.04492 -0.08819 -0.04466 -0.08518 -0.04519 -0.0831 C -0.04558 -0.08148 -0.04649 -0.08032 -0.04701 -0.0787 C -0.0474 -0.07662 -0.04753 -0.0743 -0.04805 -0.07222 C -0.04857 -0.0699 -0.04948 -0.06805 -0.05 -0.06574 C -0.05052 -0.06296 -0.05065 -0.05995 -0.05091 -0.05694 C -0.04987 -0.03657 -0.05287 -0.03727 -0.04896 -0.03727 " pathEditMode="relative" rAng="0" ptsTypes="AAAAAAAAAAAAAAAA">
                                      <p:cBhvr>
                                        <p:cTn id="2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52" y="-4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1 2.22222E-6 L -0.00091 0.00023 C 0.00221 -0.00371 0.00573 -0.00672 0.00846 -0.01111 C 0.00937 -0.01273 0.00989 -0.01528 0.00989 -0.01759 C 0.00989 -0.02361 0.00794 -0.02847 0.00573 -0.03287 C 0.00508 -0.03449 0.00404 -0.03588 0.00312 -0.03727 C 0.0026 -0.03959 0.00247 -0.0419 0.00182 -0.04398 C 0.00078 -0.04653 -0.00339 -0.05162 -0.00482 -0.05255 C -0.00729 -0.05463 -0.01289 -0.05695 -0.01289 -0.05672 C -0.01367 -0.05857 -0.01432 -0.06042 -0.0155 -0.06134 C -0.01706 -0.06273 -0.01901 -0.06273 -0.0207 -0.06366 C -0.02357 -0.06482 -0.02604 -0.06644 -0.02878 -0.06806 L -0.03268 -0.07014 L -0.03672 -0.07222 C -0.04011 -0.07153 -0.04636 -0.07107 -0.05 -0.06806 C -0.05143 -0.0669 -0.05235 -0.06435 -0.05391 -0.06366 C -0.05742 -0.06204 -0.06107 -0.06204 -0.06458 -0.06134 C -0.06589 -0.06065 -0.06758 -0.06088 -0.06862 -0.05926 C -0.06953 -0.05764 -0.06979 -0.05486 -0.06979 -0.05255 C -0.07031 -0.04676 -0.06979 -0.04097 -0.06979 -0.03519 " pathEditMode="relative" rAng="0" ptsTypes="AAAAAAAAAAAAAAAAAAAA">
                                      <p:cBhvr>
                                        <p:cTn id="3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17" y="-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84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2.22222E-6 L 2.08333E-7 0.00023 C 0.00143 -0.00672 0.00326 -0.01759 0.00547 -0.02408 C 0.00599 -0.0257 0.00664 -0.02709 0.00742 -0.02847 C 0.00703 -0.03079 0.0069 -0.0331 0.00638 -0.03496 C 0.00586 -0.0375 0.00508 -0.03912 0.00456 -0.04167 C 0.00404 -0.04445 0.00404 -0.04746 0.00365 -0.05047 C 0.00326 -0.05347 0.00247 -0.05625 0.00182 -0.05903 C 0.00156 -0.06644 0.00143 -0.07361 0.00091 -0.08102 C 0.00078 -0.0838 0.00039 -0.08681 2.08333E-7 -0.08959 C -0.00039 -0.09398 -0.00117 -0.09954 -0.0026 -0.10278 C -0.0043 -0.10625 -0.00638 -0.10857 -0.0082 -0.11158 C -0.01003 -0.11435 -0.01133 -0.11736 -0.01367 -0.11806 C -0.01823 -0.11922 -0.02266 -0.11945 -0.02721 -0.12014 C -0.02956 -0.11991 -0.03789 -0.1206 -0.0418 -0.11597 C -0.04271 -0.11482 -0.04349 -0.1125 -0.04453 -0.11158 C -0.04609 -0.11019 -0.04753 -0.11042 -0.04909 -0.10926 C -0.05091 -0.1081 -0.05456 -0.10486 -0.05456 -0.10463 C -0.05482 -0.10278 -0.05495 -0.10047 -0.05547 -0.09838 C -0.05651 -0.09375 -0.05898 -0.08542 -0.05898 -0.08519 C -0.05872 -0.08102 -0.05859 -0.07662 -0.0582 -0.07222 C -0.05794 -0.06922 -0.05742 -0.06644 -0.05729 -0.06343 C -0.05703 -0.05625 -0.05729 -0.04884 -0.05729 -0.04167 " pathEditMode="relative" rAng="0" ptsTypes="AAAAAAAAAAAAAAAAAAAAAAA">
                                      <p:cBhvr>
                                        <p:cTn id="36" dur="2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78" y="-5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3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84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98 0.00718 L 0.01198 0.00741 C 0.03294 -0.00046 0.01654 0.00649 0.03177 -0.00162 C 0.03333 -0.00254 0.03503 -0.003 0.03659 -0.00393 C 0.03906 -0.00509 0.04401 -0.00833 0.04401 -0.0081 C 0.04883 -0.01689 0.04453 -0.00787 0.04766 -0.01921 C 0.05247 -0.03611 0.04831 -0.01574 0.05143 -0.0324 C 0.05182 -0.03657 0.05208 -0.04097 0.0526 -0.04537 C 0.05286 -0.04768 0.05391 -0.04976 0.05391 -0.05208 C 0.05391 -0.06736 0.05286 -0.06851 0.05143 -0.08032 C 0.05104 -0.08287 0.05013 -0.09444 0.04896 -0.09791 C 0.04714 -0.103 0.0444 -0.1037 0.04154 -0.10671 C 0.03099 -0.11782 0.03789 -0.11319 0.03047 -0.11759 C 0.0293 -0.11898 0.02812 -0.12083 0.02682 -0.12199 C 0.02448 -0.12384 0.0194 -0.12638 0.0194 -0.12615 C 0.01667 -0.13101 0.01693 -0.13148 0.01328 -0.13495 C 0.01172 -0.13657 0.0099 -0.13773 0.00833 -0.13935 C -0.0026 -0.15115 0.00508 -0.14699 -0.00638 -0.15046 C -0.01615 -0.15601 -0.0112 -0.15555 -0.02109 -0.15254 C -0.02956 -0.14745 -0.0194 -0.153 -0.03464 -0.14814 C -0.03594 -0.14768 -0.03711 -0.14675 -0.03841 -0.14606 C -0.03919 -0.14444 -0.03984 -0.14259 -0.04089 -0.14166 C -0.04193 -0.1405 -0.04362 -0.14097 -0.04453 -0.13935 C -0.04544 -0.13773 -0.04492 -0.13472 -0.0457 -0.13287 C -0.04661 -0.13078 -0.04818 -0.12986 -0.04948 -0.12847 C -0.05221 -0.10879 -0.05078 -0.11666 -0.05313 -0.10439 C -0.05352 -0.08703 -0.05169 -0.06875 -0.0543 -0.05208 C -0.05508 -0.04768 -0.05925 -0.05069 -0.06172 -0.04976 C -0.06576 -0.04814 -0.06536 -0.04513 -0.06536 -0.04976 " pathEditMode="relative" rAng="0" ptsTypes="AAAAAAAAAAAAAAAAAAAAAAAAAAAAA">
                                      <p:cBhvr>
                                        <p:cTn id="41" dur="20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4" y="-8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4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18 0.00116 L -0.00118 0.00116 C 0.0332 -0.0125 -0.00339 -0.00116 0.01484 -0.00116 C 0.02799 -0.00116 0.04101 -0.00255 0.05416 -0.00324 C 0.05546 -0.00417 0.05664 -0.00509 0.05781 -0.00556 C 0.06289 -0.00741 0.06653 -0.00741 0.07135 -0.00995 C 0.07395 -0.01111 0.0763 -0.01273 0.07877 -0.01435 L 0.08242 -0.01644 C 0.08411 -0.01944 0.08645 -0.0213 0.08737 -0.02523 C 0.09036 -0.03819 0.08919 -0.03241 0.09101 -0.04259 C 0.09101 -0.0456 0.09166 -0.08264 0.08854 -0.09722 C 0.08802 -0.10046 0.08711 -0.10324 0.08619 -0.10602 C 0.08385 -0.11204 0.08099 -0.11736 0.07877 -0.12361 C 0.07799 -0.12569 0.07721 -0.12801 0.0763 -0.13009 C 0.07447 -0.13426 0.07122 -0.13819 0.06888 -0.14097 C 0.0677 -0.14259 0.06666 -0.14444 0.06523 -0.14537 C 0.06211 -0.14745 0.05859 -0.14792 0.05546 -0.14977 C 0.05325 -0.15093 0.05143 -0.15347 0.04921 -0.15417 C 0.04661 -0.15509 0.02369 -0.15833 0.02226 -0.15857 C 0.0194 -0.15903 0.01653 -0.15995 0.01367 -0.16065 C 0.01028 -0.16157 0.00703 -0.16204 0.00377 -0.16296 C 0.00169 -0.16343 -0.00026 -0.16458 -0.00235 -0.16505 C -0.00638 -0.16597 -0.01055 -0.16644 -0.01459 -0.16713 C -0.02696 -0.16644 -0.0392 -0.1662 -0.05157 -0.16505 C -0.05404 -0.16482 -0.05638 -0.16343 -0.05886 -0.16296 C -0.06211 -0.16204 -0.0655 -0.16111 -0.06875 -0.16065 C -0.08021 -0.15949 -0.09167 -0.15926 -0.10313 -0.15857 C -0.10443 -0.15625 -0.10782 -0.15069 -0.10808 -0.14769 C -0.10847 -0.14097 -0.10717 -0.13264 -0.10443 -0.12801 C -0.10339 -0.12616 -0.10209 -0.12454 -0.10066 -0.12361 C -0.09831 -0.12176 -0.09584 -0.1206 -0.09336 -0.11921 L -0.08959 -0.1169 C -0.08842 -0.1162 -0.08724 -0.11528 -0.08594 -0.11482 C -0.08425 -0.11412 -0.08269 -0.11296 -0.08099 -0.1125 C -0.07487 -0.11157 -0.06875 -0.11111 -0.06263 -0.11042 C -0.06172 -0.10833 -0.06055 -0.10648 -0.06016 -0.10394 C -0.05808 -0.09167 -0.05899 -0.07639 -0.06016 -0.06458 C -0.06276 -0.03843 -0.06263 -0.05787 -0.06263 -0.04931 " pathEditMode="relative" ptsTypes="AAAAAAAAAAAAAAAAAAAAAAAAAAAAAAAAAAAAAA">
                                      <p:cBhvr>
                                        <p:cTn id="4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84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0.02755 L 0.00156 0.02778 C 0.01028 0.0294 0.03684 0.0368 0.04583 0.02986 C 0.05039 0.02616 0.05156 0.01528 0.05442 0.00787 C 0.0595 -0.02824 0.06328 -0.03542 0.047 -0.07963 C 0.04492 -0.08542 0.02239 -0.09144 0.01875 -0.09259 C 0.01145 -0.1 0.00468 -0.10995 -0.00339 -0.11458 C -0.00964 -0.11806 -0.01641 -0.11667 -0.02305 -0.11667 C -0.0267 -0.11667 -0.03034 -0.11551 -0.03412 -0.11458 C -0.04232 -0.1125 -0.05053 -0.11019 -0.0586 -0.1081 C -0.05782 -0.1007 -0.05704 -0.09329 -0.05625 -0.08611 C -0.05586 -0.0831 -0.05586 -0.08009 -0.05495 -0.07732 C -0.05417 -0.07477 -0.05248 -0.07292 -0.05131 -0.07083 C -0.04883 -0.05787 -0.04961 -0.06482 -0.05131 -0.04236 C -0.05157 -0.03866 -0.05248 -0.03148 -0.05248 -0.03125 " pathEditMode="relative" rAng="0" ptsTypes="AAAAAAAAAAAAAAA">
                                      <p:cBhvr>
                                        <p:cTn id="51" dur="20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-6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5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1.11111E-6 L 4.58333E-6 0.00023 C -0.00183 -0.00602 -0.00378 -0.01157 -0.00534 -0.01759 C -0.00638 -0.02176 -0.00612 -0.02685 -0.00743 -0.03079 L -0.01159 -0.04398 C -0.01394 -0.0588 -0.01068 -0.04259 -0.01576 -0.05486 C -0.01745 -0.0588 -0.01993 -0.06805 -0.01993 -0.06782 C -0.02032 -0.07083 -0.02045 -0.07384 -0.02097 -0.07685 C -0.02162 -0.08125 -0.0224 -0.08542 -0.02305 -0.08981 L -0.02409 -0.09653 C -0.02448 -0.09861 -0.02422 -0.10185 -0.02513 -0.10301 C -0.02917 -0.1088 -0.02696 -0.10648 -0.03138 -0.10949 C -0.03334 -0.1088 -0.03763 -0.10741 -0.03972 -0.10532 C -0.04779 -0.09676 -0.03803 -0.10417 -0.04597 -0.09861 C -0.04636 -0.09653 -0.04623 -0.09375 -0.04701 -0.09213 C -0.04779 -0.09051 -0.04909 -0.09051 -0.05013 -0.08981 C -0.05183 -0.08889 -0.05365 -0.08842 -0.05534 -0.08773 C -0.05638 -0.08634 -0.05769 -0.08542 -0.05847 -0.08333 C -0.05912 -0.08148 -0.05925 -0.07893 -0.05951 -0.07685 C -0.0599 -0.07176 -0.06016 -0.06643 -0.06042 -0.06134 C -0.05912 -0.04467 -0.05951 -0.05278 -0.05951 -0.03727 " pathEditMode="relative" rAng="0" ptsTypes="AAAAAAAAAAAAAAAAAAAAA">
                                      <p:cBhvr>
                                        <p:cTn id="5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21" y="-5463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8439" grpId="0" animBg="1"/>
      <p:bldP spid="16" grpId="0" animBg="1"/>
      <p:bldP spid="18448" grpId="0" animBg="1"/>
      <p:bldP spid="19" grpId="0" animBg="1"/>
      <p:bldP spid="21" grpId="0" animBg="1"/>
      <p:bldP spid="18454" grpId="0" animBg="1"/>
      <p:bldP spid="25" grpId="0" animBg="1"/>
      <p:bldP spid="27" grpId="0" animBg="1"/>
      <p:bldP spid="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317</Words>
  <Application>Microsoft Office PowerPoint</Application>
  <PresentationFormat>Широкоэкранный</PresentationFormat>
  <Paragraphs>83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Trebuchet MS</vt:lpstr>
      <vt:lpstr>Тема Office</vt:lpstr>
      <vt:lpstr>Незнайка   на планете   «Фонетика»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Незнайка   на планете   «Фонетика»</dc:title>
  <dc:creator>алексей петров</dc:creator>
  <cp:lastModifiedBy>алексей петров</cp:lastModifiedBy>
  <cp:revision>28</cp:revision>
  <dcterms:created xsi:type="dcterms:W3CDTF">2020-03-16T09:44:33Z</dcterms:created>
  <dcterms:modified xsi:type="dcterms:W3CDTF">2020-06-01T17:56:52Z</dcterms:modified>
</cp:coreProperties>
</file>