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9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7810"/>
    <a:srgbClr val="002060"/>
    <a:srgbClr val="E77817"/>
    <a:srgbClr val="D87620"/>
    <a:srgbClr val="29487F"/>
    <a:srgbClr val="FF6600"/>
    <a:srgbClr val="EF8107"/>
    <a:srgbClr val="CC6600"/>
    <a:srgbClr val="333399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045" autoAdjust="0"/>
  </p:normalViewPr>
  <p:slideViewPr>
    <p:cSldViewPr snapToGrid="0">
      <p:cViewPr varScale="1">
        <p:scale>
          <a:sx n="116" d="100"/>
          <a:sy n="116" d="100"/>
        </p:scale>
        <p:origin x="27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mailto:konkurs@pspu.ru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mailto:konkurs@pspu.ru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F5B2F1-D450-4AD2-938F-3F41E737F8C1}" type="doc">
      <dgm:prSet loTypeId="urn:microsoft.com/office/officeart/2005/8/layout/lProcess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7C883005-EA86-423C-AFBF-1186A6EB2C7C}">
      <dgm:prSet phldrT="[Текст]" custT="1"/>
      <dgm:spPr/>
      <dgm:t>
        <a:bodyPr/>
        <a:lstStyle/>
        <a:p>
          <a:r>
            <a:rPr lang="ru-RU" sz="1800" b="1" dirty="0">
              <a:solidFill>
                <a:srgbClr val="002060"/>
              </a:solidFill>
              <a:latin typeface="Arial Narrow" panose="020B0606020202030204" pitchFamily="34" charset="0"/>
            </a:rPr>
            <a:t>«ДОПОЛНИТЕЛЬНЫЕ ТРАЕКТОРИИ ПРОФЕССИОНАЛЬНОГО РАЗВИТИЯ»</a:t>
          </a:r>
        </a:p>
      </dgm:t>
    </dgm:pt>
    <dgm:pt modelId="{CB0D07DB-76A6-47C0-86CF-8D7114AA9743}" type="parTrans" cxnId="{340654B1-8714-4290-951E-C9D88C1C05A4}">
      <dgm:prSet/>
      <dgm:spPr/>
      <dgm:t>
        <a:bodyPr/>
        <a:lstStyle/>
        <a:p>
          <a:endParaRPr lang="ru-RU"/>
        </a:p>
      </dgm:t>
    </dgm:pt>
    <dgm:pt modelId="{5CED21D2-3749-4D9F-8626-2CE91DA8C424}" type="sibTrans" cxnId="{340654B1-8714-4290-951E-C9D88C1C05A4}">
      <dgm:prSet/>
      <dgm:spPr/>
      <dgm:t>
        <a:bodyPr/>
        <a:lstStyle/>
        <a:p>
          <a:endParaRPr lang="ru-RU"/>
        </a:p>
      </dgm:t>
    </dgm:pt>
    <dgm:pt modelId="{1681E3B0-FBE3-4558-822B-C04801F82519}">
      <dgm:prSet phldrT="[Текст]" custT="1"/>
      <dgm:spPr/>
      <dgm:t>
        <a:bodyPr/>
        <a:lstStyle/>
        <a:p>
          <a:pPr algn="l"/>
          <a:r>
            <a:rPr lang="ru-RU" sz="1400" b="1" dirty="0">
              <a:solidFill>
                <a:srgbClr val="002060"/>
              </a:solidFill>
            </a:rPr>
            <a:t>44.03.05 Педагогическое образование </a:t>
          </a:r>
        </a:p>
        <a:p>
          <a:pPr algn="l"/>
          <a:r>
            <a:rPr lang="ru-RU" sz="1400" b="1" dirty="0">
              <a:solidFill>
                <a:srgbClr val="002060"/>
              </a:solidFill>
            </a:rPr>
            <a:t>(с двумя профилями подготовки)</a:t>
          </a:r>
          <a:endParaRPr lang="ru-RU" sz="14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2A10E418-2C65-4F9B-8D63-513EE49E987D}" type="parTrans" cxnId="{65CDF006-176B-47AE-90A9-849A219D60AB}">
      <dgm:prSet/>
      <dgm:spPr/>
      <dgm:t>
        <a:bodyPr/>
        <a:lstStyle/>
        <a:p>
          <a:endParaRPr lang="ru-RU"/>
        </a:p>
      </dgm:t>
    </dgm:pt>
    <dgm:pt modelId="{6F6AA3EC-C20F-4457-B777-5056FDCD8F23}" type="sibTrans" cxnId="{65CDF006-176B-47AE-90A9-849A219D60AB}">
      <dgm:prSet/>
      <dgm:spPr/>
      <dgm:t>
        <a:bodyPr/>
        <a:lstStyle/>
        <a:p>
          <a:endParaRPr lang="ru-RU"/>
        </a:p>
      </dgm:t>
    </dgm:pt>
    <dgm:pt modelId="{FF030AAD-4153-4F51-8103-578C571D5DE3}">
      <dgm:prSet phldrT="[Текст]" custT="1"/>
      <dgm:spPr/>
      <dgm:t>
        <a:bodyPr/>
        <a:lstStyle/>
        <a:p>
          <a:pPr algn="l"/>
          <a:r>
            <a:rPr lang="ru-RU" sz="1400" b="1" dirty="0">
              <a:solidFill>
                <a:srgbClr val="002060"/>
              </a:solidFill>
            </a:rPr>
            <a:t>Дисциплины – 4 ЗЕ</a:t>
          </a:r>
          <a:endParaRPr lang="ru-RU" sz="14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2D34E356-910A-4DDD-9495-6BAC963864F2}" type="parTrans" cxnId="{2DD306F7-DE3D-4422-84BD-3EFFB8C2FDEA}">
      <dgm:prSet/>
      <dgm:spPr/>
      <dgm:t>
        <a:bodyPr/>
        <a:lstStyle/>
        <a:p>
          <a:endParaRPr lang="ru-RU"/>
        </a:p>
      </dgm:t>
    </dgm:pt>
    <dgm:pt modelId="{BFC13904-8CC3-41F4-9EB2-B1CEDD96133B}" type="sibTrans" cxnId="{2DD306F7-DE3D-4422-84BD-3EFFB8C2FDEA}">
      <dgm:prSet/>
      <dgm:spPr/>
      <dgm:t>
        <a:bodyPr/>
        <a:lstStyle/>
        <a:p>
          <a:endParaRPr lang="ru-RU"/>
        </a:p>
      </dgm:t>
    </dgm:pt>
    <dgm:pt modelId="{12B94F09-356A-463D-9750-41BB92768B59}">
      <dgm:prSet phldrT="[Текст]" custT="1"/>
      <dgm:spPr/>
      <dgm:t>
        <a:bodyPr/>
        <a:lstStyle/>
        <a:p>
          <a:r>
            <a:rPr lang="ru-RU" sz="2400" b="1" dirty="0">
              <a:solidFill>
                <a:srgbClr val="002060"/>
              </a:solidFill>
              <a:latin typeface="Arial Narrow" panose="020B0606020202030204" pitchFamily="34" charset="0"/>
            </a:rPr>
            <a:t>1 марта – 18 апреля 2022</a:t>
          </a:r>
        </a:p>
      </dgm:t>
    </dgm:pt>
    <dgm:pt modelId="{E142EA09-7076-4B91-84C1-3E7BB9C8D704}" type="parTrans" cxnId="{6BEEE632-E646-4698-AB79-5B41F9387B11}">
      <dgm:prSet/>
      <dgm:spPr/>
      <dgm:t>
        <a:bodyPr/>
        <a:lstStyle/>
        <a:p>
          <a:endParaRPr lang="ru-RU"/>
        </a:p>
      </dgm:t>
    </dgm:pt>
    <dgm:pt modelId="{94D8113E-C375-4293-AD21-787F350959E5}" type="sibTrans" cxnId="{6BEEE632-E646-4698-AB79-5B41F9387B11}">
      <dgm:prSet/>
      <dgm:spPr/>
      <dgm:t>
        <a:bodyPr/>
        <a:lstStyle/>
        <a:p>
          <a:endParaRPr lang="ru-RU"/>
        </a:p>
      </dgm:t>
    </dgm:pt>
    <dgm:pt modelId="{61F2A42D-15B3-497D-891F-9BE30E3BBF63}">
      <dgm:prSet phldrT="[Текст]" custT="1"/>
      <dgm:spPr/>
      <dgm:t>
        <a:bodyPr/>
        <a:lstStyle/>
        <a:p>
          <a:pPr algn="l">
            <a:buFont typeface="Wingdings" panose="05000000000000000000" pitchFamily="2" charset="2"/>
            <a:buChar char="ü"/>
          </a:pPr>
          <a:r>
            <a:rPr lang="ru-RU" sz="1400" b="1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  <a:cs typeface="Aldhabi" panose="020B0604020202020204" pitchFamily="2" charset="-78"/>
            </a:rPr>
            <a:t>1 этап: 1-14 марта 2022 </a:t>
          </a:r>
        </a:p>
        <a:p>
          <a:pPr algn="l">
            <a:buFont typeface="Wingdings" panose="05000000000000000000" pitchFamily="2" charset="2"/>
            <a:buChar char="ü"/>
          </a:pPr>
          <a:r>
            <a:rPr lang="ru-RU" sz="1400" b="1" dirty="0">
              <a:solidFill>
                <a:srgbClr val="002060"/>
              </a:solidFill>
              <a:latin typeface="Arial Narrow" panose="020B0606020202030204" pitchFamily="34" charset="0"/>
              <a:cs typeface="Aldhabi" panose="020B0604020202020204" pitchFamily="2" charset="-78"/>
            </a:rPr>
            <a:t>Подача заявок </a:t>
          </a:r>
          <a:r>
            <a:rPr lang="en-US" sz="1400" dirty="0" err="1">
              <a:hlinkClick xmlns:r="http://schemas.openxmlformats.org/officeDocument/2006/relationships" r:id="rId1"/>
            </a:rPr>
            <a:t>konkurs</a:t>
          </a:r>
          <a:r>
            <a:rPr lang="ru-RU" sz="1400" dirty="0">
              <a:hlinkClick xmlns:r="http://schemas.openxmlformats.org/officeDocument/2006/relationships" r:id="rId1"/>
            </a:rPr>
            <a:t>@</a:t>
          </a:r>
          <a:r>
            <a:rPr lang="en-US" sz="1400" dirty="0" err="1">
              <a:hlinkClick xmlns:r="http://schemas.openxmlformats.org/officeDocument/2006/relationships" r:id="rId1"/>
            </a:rPr>
            <a:t>pspu</a:t>
          </a:r>
          <a:r>
            <a:rPr lang="ru-RU" sz="1400" dirty="0">
              <a:hlinkClick xmlns:r="http://schemas.openxmlformats.org/officeDocument/2006/relationships" r:id="rId1"/>
            </a:rPr>
            <a:t>.</a:t>
          </a:r>
          <a:r>
            <a:rPr lang="en-US" sz="1400" dirty="0" err="1">
              <a:hlinkClick xmlns:r="http://schemas.openxmlformats.org/officeDocument/2006/relationships" r:id="rId1"/>
            </a:rPr>
            <a:t>ru</a:t>
          </a:r>
          <a:endParaRPr lang="ru-RU" sz="1400" dirty="0"/>
        </a:p>
      </dgm:t>
    </dgm:pt>
    <dgm:pt modelId="{16C464AE-BA70-4AAC-9361-45D5198576EE}" type="parTrans" cxnId="{916B5955-70BC-4109-B961-3AF27AC58FD5}">
      <dgm:prSet/>
      <dgm:spPr/>
      <dgm:t>
        <a:bodyPr/>
        <a:lstStyle/>
        <a:p>
          <a:endParaRPr lang="ru-RU"/>
        </a:p>
      </dgm:t>
    </dgm:pt>
    <dgm:pt modelId="{D0ACA71E-A2BD-4D15-ABE0-12D9C4693AE9}" type="sibTrans" cxnId="{916B5955-70BC-4109-B961-3AF27AC58FD5}">
      <dgm:prSet/>
      <dgm:spPr/>
      <dgm:t>
        <a:bodyPr/>
        <a:lstStyle/>
        <a:p>
          <a:endParaRPr lang="ru-RU"/>
        </a:p>
      </dgm:t>
    </dgm:pt>
    <dgm:pt modelId="{F9124AC5-5BB2-4D52-81A9-41603B1FF811}">
      <dgm:prSet phldrT="[Текст]" custT="1"/>
      <dgm:spPr/>
      <dgm:t>
        <a:bodyPr/>
        <a:lstStyle/>
        <a:p>
          <a:pPr algn="l">
            <a:buFont typeface="Wingdings" panose="05000000000000000000" pitchFamily="2" charset="2"/>
            <a:buChar char="ü"/>
          </a:pPr>
          <a:r>
            <a:rPr lang="ru-RU" sz="1400" b="1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</a:rPr>
            <a:t>2 этап: 15-21 марта 2022</a:t>
          </a:r>
        </a:p>
        <a:p>
          <a:pPr algn="l">
            <a:buFont typeface="Wingdings" panose="05000000000000000000" pitchFamily="2" charset="2"/>
            <a:buChar char="ü"/>
          </a:pPr>
          <a:r>
            <a:rPr lang="ru-RU" sz="1400" b="1" dirty="0">
              <a:solidFill>
                <a:srgbClr val="002060"/>
              </a:solidFill>
              <a:latin typeface="Arial Narrow" panose="020B0606020202030204" pitchFamily="34" charset="0"/>
            </a:rPr>
            <a:t>Рассмотрение заявок, подведение итогов и публикация результатов</a:t>
          </a:r>
          <a:endParaRPr lang="ru-RU" sz="1400" dirty="0"/>
        </a:p>
      </dgm:t>
    </dgm:pt>
    <dgm:pt modelId="{443F2CBE-70D2-4304-800C-C10B05AFC315}" type="parTrans" cxnId="{819B3FA3-B37D-4BB9-A9CB-172A8087A595}">
      <dgm:prSet/>
      <dgm:spPr/>
      <dgm:t>
        <a:bodyPr/>
        <a:lstStyle/>
        <a:p>
          <a:endParaRPr lang="ru-RU"/>
        </a:p>
      </dgm:t>
    </dgm:pt>
    <dgm:pt modelId="{6E576451-4480-43FE-B03A-6F41B724194C}" type="sibTrans" cxnId="{819B3FA3-B37D-4BB9-A9CB-172A8087A595}">
      <dgm:prSet/>
      <dgm:spPr/>
      <dgm:t>
        <a:bodyPr/>
        <a:lstStyle/>
        <a:p>
          <a:endParaRPr lang="ru-RU"/>
        </a:p>
      </dgm:t>
    </dgm:pt>
    <dgm:pt modelId="{00C5884C-E71B-4850-A434-33BCB4EE6971}">
      <dgm:prSet custT="1"/>
      <dgm:spPr/>
      <dgm:t>
        <a:bodyPr/>
        <a:lstStyle/>
        <a:p>
          <a:pPr algn="l"/>
          <a:r>
            <a:rPr lang="ru-RU" sz="1400" b="1">
              <a:solidFill>
                <a:srgbClr val="002060"/>
              </a:solidFill>
            </a:rPr>
            <a:t>Практика </a:t>
          </a:r>
          <a:r>
            <a:rPr lang="ru-RU" sz="1400" b="1" dirty="0">
              <a:solidFill>
                <a:srgbClr val="002060"/>
              </a:solidFill>
            </a:rPr>
            <a:t>по модулю – 1 ЗЕ</a:t>
          </a:r>
          <a:endParaRPr lang="ru-RU" sz="14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691D4633-B20E-40E2-BCFE-43CD5F77A6F5}" type="parTrans" cxnId="{64082301-D4B5-4C37-9B05-5CE2D00ACB6C}">
      <dgm:prSet/>
      <dgm:spPr/>
      <dgm:t>
        <a:bodyPr/>
        <a:lstStyle/>
        <a:p>
          <a:endParaRPr lang="ru-RU"/>
        </a:p>
      </dgm:t>
    </dgm:pt>
    <dgm:pt modelId="{FE903380-F95C-425D-B6D1-0F523A323D9B}" type="sibTrans" cxnId="{64082301-D4B5-4C37-9B05-5CE2D00ACB6C}">
      <dgm:prSet/>
      <dgm:spPr/>
      <dgm:t>
        <a:bodyPr/>
        <a:lstStyle/>
        <a:p>
          <a:endParaRPr lang="ru-RU"/>
        </a:p>
      </dgm:t>
    </dgm:pt>
    <dgm:pt modelId="{265FBE79-B5E4-4666-84A3-799177FA4872}">
      <dgm:prSet custT="1"/>
      <dgm:spPr/>
      <dgm:t>
        <a:bodyPr/>
        <a:lstStyle/>
        <a:p>
          <a:pPr algn="l"/>
          <a:r>
            <a:rPr lang="ru-RU" sz="1400" dirty="0">
              <a:solidFill>
                <a:srgbClr val="002060"/>
              </a:solidFill>
            </a:rPr>
            <a:t>Форма промежуточной аттестации – </a:t>
          </a:r>
          <a:r>
            <a:rPr lang="ru-RU" sz="1400" b="1" dirty="0">
              <a:solidFill>
                <a:srgbClr val="002060"/>
              </a:solidFill>
            </a:rPr>
            <a:t>комплексный </a:t>
          </a:r>
          <a:r>
            <a:rPr lang="ru-RU" sz="1400" b="1" dirty="0" err="1">
              <a:solidFill>
                <a:srgbClr val="002060"/>
              </a:solidFill>
            </a:rPr>
            <a:t>компетентностно</a:t>
          </a:r>
          <a:r>
            <a:rPr lang="ru-RU" sz="1400" b="1" dirty="0">
              <a:solidFill>
                <a:srgbClr val="002060"/>
              </a:solidFill>
            </a:rPr>
            <a:t>-ориентированный экзамен</a:t>
          </a:r>
          <a:endParaRPr lang="ru-RU" sz="14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1FE113D8-84DB-4304-AEF1-E5A3B6EE75B9}" type="parTrans" cxnId="{97B1906B-2140-4071-8C41-87714C819CA0}">
      <dgm:prSet/>
      <dgm:spPr/>
      <dgm:t>
        <a:bodyPr/>
        <a:lstStyle/>
        <a:p>
          <a:endParaRPr lang="ru-RU"/>
        </a:p>
      </dgm:t>
    </dgm:pt>
    <dgm:pt modelId="{D761EF6D-426D-4E43-A431-2725132B1A50}" type="sibTrans" cxnId="{97B1906B-2140-4071-8C41-87714C819CA0}">
      <dgm:prSet/>
      <dgm:spPr/>
      <dgm:t>
        <a:bodyPr/>
        <a:lstStyle/>
        <a:p>
          <a:endParaRPr lang="ru-RU"/>
        </a:p>
      </dgm:t>
    </dgm:pt>
    <dgm:pt modelId="{7427DF8D-09A4-410B-9853-95CCCD076780}">
      <dgm:prSet custT="1"/>
      <dgm:spPr/>
      <dgm:t>
        <a:bodyPr/>
        <a:lstStyle/>
        <a:p>
          <a:pPr algn="l">
            <a:buFont typeface="Wingdings" panose="05000000000000000000" pitchFamily="2" charset="2"/>
            <a:buChar char="ü"/>
          </a:pPr>
          <a:r>
            <a:rPr lang="ru-RU" sz="1400" b="1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  <a:cs typeface="Aldhabi" panose="020B0604020202020204" pitchFamily="2" charset="-78"/>
            </a:rPr>
            <a:t>3 этап: 22 марта – 18 апреля 2022</a:t>
          </a:r>
        </a:p>
        <a:p>
          <a:pPr algn="l">
            <a:buFont typeface="Wingdings" panose="05000000000000000000" pitchFamily="2" charset="2"/>
            <a:buChar char="ü"/>
          </a:pPr>
          <a:r>
            <a:rPr lang="ru-RU" sz="1400" b="1" dirty="0">
              <a:solidFill>
                <a:srgbClr val="002060"/>
              </a:solidFill>
            </a:rPr>
            <a:t>Презентация модулей студентам, процедура выбора модулей</a:t>
          </a:r>
        </a:p>
      </dgm:t>
    </dgm:pt>
    <dgm:pt modelId="{8EE8E7B3-D870-44DE-9798-9DEA4A3084A9}" type="parTrans" cxnId="{5D631EFA-DDB5-4B5F-8345-3CC0CDEEA16C}">
      <dgm:prSet/>
      <dgm:spPr/>
      <dgm:t>
        <a:bodyPr/>
        <a:lstStyle/>
        <a:p>
          <a:endParaRPr lang="ru-RU"/>
        </a:p>
      </dgm:t>
    </dgm:pt>
    <dgm:pt modelId="{CA76894C-AE56-453C-8B53-243BE595EC33}" type="sibTrans" cxnId="{5D631EFA-DDB5-4B5F-8345-3CC0CDEEA16C}">
      <dgm:prSet/>
      <dgm:spPr/>
      <dgm:t>
        <a:bodyPr/>
        <a:lstStyle/>
        <a:p>
          <a:endParaRPr lang="ru-RU"/>
        </a:p>
      </dgm:t>
    </dgm:pt>
    <dgm:pt modelId="{0044A175-8010-4A39-811C-693CBE38D053}">
      <dgm:prSet custT="1"/>
      <dgm:spPr/>
      <dgm:t>
        <a:bodyPr/>
        <a:lstStyle/>
        <a:p>
          <a:r>
            <a:rPr lang="ru-RU" sz="2000" b="1" dirty="0">
              <a:solidFill>
                <a:srgbClr val="002060"/>
              </a:solidFill>
              <a:latin typeface="Arial Narrow" panose="020B0606020202030204" pitchFamily="34" charset="0"/>
            </a:rPr>
            <a:t>Приоритетные направления</a:t>
          </a:r>
        </a:p>
      </dgm:t>
    </dgm:pt>
    <dgm:pt modelId="{371BD4B6-CAD6-45E9-A5A7-35FBDD2558FE}" type="parTrans" cxnId="{17196090-74F2-48C0-8F2F-FD35CA6B81CF}">
      <dgm:prSet/>
      <dgm:spPr/>
      <dgm:t>
        <a:bodyPr/>
        <a:lstStyle/>
        <a:p>
          <a:endParaRPr lang="ru-RU"/>
        </a:p>
      </dgm:t>
    </dgm:pt>
    <dgm:pt modelId="{C8EA4D29-F17A-4464-9D23-04D36D42FA9E}" type="sibTrans" cxnId="{17196090-74F2-48C0-8F2F-FD35CA6B81CF}">
      <dgm:prSet/>
      <dgm:spPr/>
      <dgm:t>
        <a:bodyPr/>
        <a:lstStyle/>
        <a:p>
          <a:endParaRPr lang="ru-RU"/>
        </a:p>
      </dgm:t>
    </dgm:pt>
    <dgm:pt modelId="{B6B2A746-E6FC-4C8A-A246-217BE919395B}">
      <dgm:prSet custT="1"/>
      <dgm:spPr/>
      <dgm:t>
        <a:bodyPr/>
        <a:lstStyle/>
        <a:p>
          <a:pPr algn="l">
            <a:buFont typeface="+mj-lt"/>
            <a:buAutoNum type="arabicPeriod"/>
          </a:pPr>
          <a:r>
            <a:rPr lang="ru-RU" sz="1200" b="1" dirty="0">
              <a:solidFill>
                <a:schemeClr val="accent2">
                  <a:lumMod val="75000"/>
                </a:schemeClr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</a:rPr>
            <a:t>МЕЖДИСЦИПЛИНАРНАЯ ПОДГОТОВКА СОВРЕМЕННОГО ПЕДАГОГА</a:t>
          </a:r>
          <a:endParaRPr lang="ru-RU" sz="1200" dirty="0">
            <a:solidFill>
              <a:schemeClr val="accent2">
                <a:lumMod val="75000"/>
              </a:schemeClr>
            </a:solidFill>
          </a:endParaRPr>
        </a:p>
      </dgm:t>
    </dgm:pt>
    <dgm:pt modelId="{3A288208-E92C-4C41-949D-5BDD5A6C5347}" type="parTrans" cxnId="{CD468EF1-44BA-44A4-A5F8-0DA3A717F2F2}">
      <dgm:prSet/>
      <dgm:spPr/>
      <dgm:t>
        <a:bodyPr/>
        <a:lstStyle/>
        <a:p>
          <a:endParaRPr lang="ru-RU"/>
        </a:p>
      </dgm:t>
    </dgm:pt>
    <dgm:pt modelId="{2E98FAEB-5342-4432-B04F-ECF55D81DC60}" type="sibTrans" cxnId="{CD468EF1-44BA-44A4-A5F8-0DA3A717F2F2}">
      <dgm:prSet/>
      <dgm:spPr/>
      <dgm:t>
        <a:bodyPr/>
        <a:lstStyle/>
        <a:p>
          <a:endParaRPr lang="ru-RU"/>
        </a:p>
      </dgm:t>
    </dgm:pt>
    <dgm:pt modelId="{AA816AD0-EC6E-442A-9CA4-E2F68DE87D47}">
      <dgm:prSet custT="1"/>
      <dgm:spPr/>
      <dgm:t>
        <a:bodyPr/>
        <a:lstStyle/>
        <a:p>
          <a:pPr algn="l"/>
          <a:r>
            <a:rPr lang="ru-RU" sz="1200" b="1" dirty="0">
              <a:solidFill>
                <a:srgbClr val="002060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</a:rPr>
            <a:t>МЕДИА И ЦИФРОВАЯ ПЕДАГОГИКА</a:t>
          </a:r>
        </a:p>
      </dgm:t>
    </dgm:pt>
    <dgm:pt modelId="{8E95C5EF-F200-43F5-B686-00EF3B9B78CA}" type="parTrans" cxnId="{BFBD6270-B530-442C-9D9A-DF9DDAE8802B}">
      <dgm:prSet/>
      <dgm:spPr/>
      <dgm:t>
        <a:bodyPr/>
        <a:lstStyle/>
        <a:p>
          <a:endParaRPr lang="ru-RU"/>
        </a:p>
      </dgm:t>
    </dgm:pt>
    <dgm:pt modelId="{C0984982-0EF6-4D3F-B1DC-B39DF0ADCC25}" type="sibTrans" cxnId="{BFBD6270-B530-442C-9D9A-DF9DDAE8802B}">
      <dgm:prSet/>
      <dgm:spPr/>
      <dgm:t>
        <a:bodyPr/>
        <a:lstStyle/>
        <a:p>
          <a:endParaRPr lang="ru-RU"/>
        </a:p>
      </dgm:t>
    </dgm:pt>
    <dgm:pt modelId="{BDB00FD3-9011-4FE8-A213-D727B1882451}">
      <dgm:prSet custT="1"/>
      <dgm:spPr/>
      <dgm:t>
        <a:bodyPr/>
        <a:lstStyle/>
        <a:p>
          <a:pPr algn="l"/>
          <a:r>
            <a:rPr lang="ru-RU" sz="1200" b="1" dirty="0">
              <a:solidFill>
                <a:schemeClr val="accent2">
                  <a:lumMod val="75000"/>
                </a:schemeClr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</a:rPr>
            <a:t>МУЗЕЙНАЯ ПЕДАГОГИКА</a:t>
          </a:r>
        </a:p>
      </dgm:t>
    </dgm:pt>
    <dgm:pt modelId="{3293B59F-71C0-4746-9270-BF4631BF998C}" type="parTrans" cxnId="{B94E463E-EE46-4A64-86E6-64364E51593F}">
      <dgm:prSet/>
      <dgm:spPr/>
      <dgm:t>
        <a:bodyPr/>
        <a:lstStyle/>
        <a:p>
          <a:endParaRPr lang="ru-RU"/>
        </a:p>
      </dgm:t>
    </dgm:pt>
    <dgm:pt modelId="{5F316D80-2BC5-467F-BA68-8FCD8C92FA3C}" type="sibTrans" cxnId="{B94E463E-EE46-4A64-86E6-64364E51593F}">
      <dgm:prSet/>
      <dgm:spPr/>
      <dgm:t>
        <a:bodyPr/>
        <a:lstStyle/>
        <a:p>
          <a:endParaRPr lang="ru-RU"/>
        </a:p>
      </dgm:t>
    </dgm:pt>
    <dgm:pt modelId="{15C82F44-1AA4-4A3D-96E8-C22A971E8578}">
      <dgm:prSet custT="1"/>
      <dgm:spPr/>
      <dgm:t>
        <a:bodyPr/>
        <a:lstStyle/>
        <a:p>
          <a:pPr algn="l"/>
          <a:r>
            <a:rPr lang="ru-RU" sz="1200" b="1" dirty="0">
              <a:solidFill>
                <a:srgbClr val="002060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</a:rPr>
            <a:t>ПРЕДПРИНИМАТЕЛЬСТВО В ОБРАЗОВАНИИ</a:t>
          </a:r>
        </a:p>
      </dgm:t>
    </dgm:pt>
    <dgm:pt modelId="{C3375652-87C7-4EE3-B0B1-5F604CF18E4E}" type="parTrans" cxnId="{2A27BAC9-C3B7-4DF0-9529-671EE74AF4AC}">
      <dgm:prSet/>
      <dgm:spPr/>
      <dgm:t>
        <a:bodyPr/>
        <a:lstStyle/>
        <a:p>
          <a:endParaRPr lang="ru-RU"/>
        </a:p>
      </dgm:t>
    </dgm:pt>
    <dgm:pt modelId="{DB8BCFFD-11A0-4C21-B51D-B6FB53413B28}" type="sibTrans" cxnId="{2A27BAC9-C3B7-4DF0-9529-671EE74AF4AC}">
      <dgm:prSet/>
      <dgm:spPr/>
      <dgm:t>
        <a:bodyPr/>
        <a:lstStyle/>
        <a:p>
          <a:endParaRPr lang="ru-RU"/>
        </a:p>
      </dgm:t>
    </dgm:pt>
    <dgm:pt modelId="{A662F26B-28FC-48BC-ADBA-0D7D345EDBC4}">
      <dgm:prSet custT="1"/>
      <dgm:spPr/>
      <dgm:t>
        <a:bodyPr/>
        <a:lstStyle/>
        <a:p>
          <a:pPr algn="l"/>
          <a:r>
            <a:rPr lang="ru-RU" sz="1200" b="1" dirty="0">
              <a:solidFill>
                <a:schemeClr val="accent2">
                  <a:lumMod val="75000"/>
                </a:schemeClr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</a:rPr>
            <a:t>ЭФФЕКТИВНАЯ КОММУНИКАЦИЯ В ПРОФЕССИОНАЛЬНОЙ СФЕРЕ</a:t>
          </a:r>
        </a:p>
      </dgm:t>
    </dgm:pt>
    <dgm:pt modelId="{EBF38E4A-3865-4A29-9CE6-B317468AE563}" type="parTrans" cxnId="{50883AA4-5D14-40E2-BAFC-3435316AF5B9}">
      <dgm:prSet/>
      <dgm:spPr/>
      <dgm:t>
        <a:bodyPr/>
        <a:lstStyle/>
        <a:p>
          <a:endParaRPr lang="ru-RU"/>
        </a:p>
      </dgm:t>
    </dgm:pt>
    <dgm:pt modelId="{E63DC420-1D6F-4B0D-AED1-B37EC5F78527}" type="sibTrans" cxnId="{50883AA4-5D14-40E2-BAFC-3435316AF5B9}">
      <dgm:prSet/>
      <dgm:spPr/>
      <dgm:t>
        <a:bodyPr/>
        <a:lstStyle/>
        <a:p>
          <a:endParaRPr lang="ru-RU"/>
        </a:p>
      </dgm:t>
    </dgm:pt>
    <dgm:pt modelId="{9ADC962B-34FC-4842-A70E-AD843BC1470C}">
      <dgm:prSet custT="1"/>
      <dgm:spPr/>
      <dgm:t>
        <a:bodyPr/>
        <a:lstStyle/>
        <a:p>
          <a:pPr algn="l"/>
          <a:r>
            <a:rPr lang="ru-RU" sz="1200" b="1" dirty="0">
              <a:solidFill>
                <a:srgbClr val="002060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</a:rPr>
            <a:t>ОРГАНИЗАЦИЯ ПРОЕКТНОЙ И НАУЧНО-ИССЛЕДОВАТЕЛЬСКОЙ ДЕЯТЕЛЬНОСТИ В ШКОЛЕ</a:t>
          </a:r>
        </a:p>
      </dgm:t>
    </dgm:pt>
    <dgm:pt modelId="{610B9703-7BA4-4551-971F-7719D7E37D83}" type="parTrans" cxnId="{3EE42261-5BFE-49CB-9737-5368F9E4CB93}">
      <dgm:prSet/>
      <dgm:spPr/>
      <dgm:t>
        <a:bodyPr/>
        <a:lstStyle/>
        <a:p>
          <a:endParaRPr lang="ru-RU"/>
        </a:p>
      </dgm:t>
    </dgm:pt>
    <dgm:pt modelId="{E48109FD-B178-479C-A061-76443625D520}" type="sibTrans" cxnId="{3EE42261-5BFE-49CB-9737-5368F9E4CB93}">
      <dgm:prSet/>
      <dgm:spPr/>
      <dgm:t>
        <a:bodyPr/>
        <a:lstStyle/>
        <a:p>
          <a:endParaRPr lang="ru-RU"/>
        </a:p>
      </dgm:t>
    </dgm:pt>
    <dgm:pt modelId="{2AA24F72-E7D2-4037-ACB0-662A88F5B561}">
      <dgm:prSet custT="1"/>
      <dgm:spPr/>
      <dgm:t>
        <a:bodyPr/>
        <a:lstStyle/>
        <a:p>
          <a:pPr algn="l"/>
          <a:r>
            <a:rPr lang="ru-RU" sz="1200" b="1" dirty="0">
              <a:solidFill>
                <a:schemeClr val="accent2">
                  <a:lumMod val="75000"/>
                </a:schemeClr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</a:rPr>
            <a:t>ПСИХОГИГИЕНА ПРОФЕССИОНАЛЬНОЙ ДЕЯТЕЛЬНОСТИ ПЕДАГОГА</a:t>
          </a:r>
        </a:p>
      </dgm:t>
    </dgm:pt>
    <dgm:pt modelId="{6EC6A7D7-A815-4174-921A-F7E87CB1F02C}" type="parTrans" cxnId="{BFFAFBB3-A5E5-4A18-884C-D46A0BE3D329}">
      <dgm:prSet/>
      <dgm:spPr/>
      <dgm:t>
        <a:bodyPr/>
        <a:lstStyle/>
        <a:p>
          <a:endParaRPr lang="ru-RU"/>
        </a:p>
      </dgm:t>
    </dgm:pt>
    <dgm:pt modelId="{952C41A6-2ABA-4B42-B7CE-AE5709849FF1}" type="sibTrans" cxnId="{BFFAFBB3-A5E5-4A18-884C-D46A0BE3D329}">
      <dgm:prSet/>
      <dgm:spPr/>
      <dgm:t>
        <a:bodyPr/>
        <a:lstStyle/>
        <a:p>
          <a:endParaRPr lang="ru-RU"/>
        </a:p>
      </dgm:t>
    </dgm:pt>
    <dgm:pt modelId="{83A4CAC1-2A91-4A74-951A-2FA92B8C06B4}">
      <dgm:prSet custT="1"/>
      <dgm:spPr/>
      <dgm:t>
        <a:bodyPr/>
        <a:lstStyle/>
        <a:p>
          <a:pPr algn="l"/>
          <a:r>
            <a:rPr lang="ru-RU" sz="1200" b="1" dirty="0">
              <a:solidFill>
                <a:srgbClr val="002060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</a:rPr>
            <a:t>ОРГАНИЗАЦИЯ ВОЛОНТЕРСКОЙ И ДОБРОВОЛЬЧЕСКОЙ ДЕЯТЕЛЬНОСТИ В ОБРАЗОВАТЕЛЬНОЙ ОРГАНИЗАЦИИ</a:t>
          </a:r>
        </a:p>
      </dgm:t>
    </dgm:pt>
    <dgm:pt modelId="{E9BDFB58-572E-45EC-90B3-3B8FEDAEBA03}" type="parTrans" cxnId="{B52257A5-3DF5-4876-A4B4-49F782288746}">
      <dgm:prSet/>
      <dgm:spPr/>
      <dgm:t>
        <a:bodyPr/>
        <a:lstStyle/>
        <a:p>
          <a:endParaRPr lang="ru-RU"/>
        </a:p>
      </dgm:t>
    </dgm:pt>
    <dgm:pt modelId="{B2CFD907-7508-4FC7-BF1C-7DA4604DBB3F}" type="sibTrans" cxnId="{B52257A5-3DF5-4876-A4B4-49F782288746}">
      <dgm:prSet/>
      <dgm:spPr/>
      <dgm:t>
        <a:bodyPr/>
        <a:lstStyle/>
        <a:p>
          <a:endParaRPr lang="ru-RU"/>
        </a:p>
      </dgm:t>
    </dgm:pt>
    <dgm:pt modelId="{4CDE0020-1B82-4862-ADC4-034D021E9035}">
      <dgm:prSet custT="1"/>
      <dgm:spPr/>
      <dgm:t>
        <a:bodyPr/>
        <a:lstStyle/>
        <a:p>
          <a:pPr algn="l"/>
          <a:r>
            <a:rPr lang="ru-RU" sz="1200" b="1" dirty="0">
              <a:solidFill>
                <a:schemeClr val="accent2">
                  <a:lumMod val="75000"/>
                </a:schemeClr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</a:rPr>
            <a:t>ОСНОВЫ ВОЖАТСКОЙ ДЕЯТЕЛЬНОСТИ</a:t>
          </a:r>
        </a:p>
      </dgm:t>
    </dgm:pt>
    <dgm:pt modelId="{72BA90E9-0F72-42D2-866B-BFAB600E4209}" type="parTrans" cxnId="{4F9A23F3-09B2-489D-8F84-F7E1CD4EAA78}">
      <dgm:prSet/>
      <dgm:spPr/>
      <dgm:t>
        <a:bodyPr/>
        <a:lstStyle/>
        <a:p>
          <a:endParaRPr lang="ru-RU"/>
        </a:p>
      </dgm:t>
    </dgm:pt>
    <dgm:pt modelId="{EFF160EA-790F-4CB9-B966-135BC94E6974}" type="sibTrans" cxnId="{4F9A23F3-09B2-489D-8F84-F7E1CD4EAA78}">
      <dgm:prSet/>
      <dgm:spPr/>
      <dgm:t>
        <a:bodyPr/>
        <a:lstStyle/>
        <a:p>
          <a:endParaRPr lang="ru-RU"/>
        </a:p>
      </dgm:t>
    </dgm:pt>
    <dgm:pt modelId="{1B877125-93D2-4666-8408-5E226CFBEF4D}" type="pres">
      <dgm:prSet presAssocID="{C0F5B2F1-D450-4AD2-938F-3F41E737F8C1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95DA5C3-EE8D-45B1-A94B-D21A4BE73741}" type="pres">
      <dgm:prSet presAssocID="{7C883005-EA86-423C-AFBF-1186A6EB2C7C}" presName="compNode" presStyleCnt="0"/>
      <dgm:spPr/>
    </dgm:pt>
    <dgm:pt modelId="{D77017E5-22FB-436F-A6AC-A074F484441B}" type="pres">
      <dgm:prSet presAssocID="{7C883005-EA86-423C-AFBF-1186A6EB2C7C}" presName="aNode" presStyleLbl="bgShp" presStyleIdx="0" presStyleCnt="3"/>
      <dgm:spPr/>
      <dgm:t>
        <a:bodyPr/>
        <a:lstStyle/>
        <a:p>
          <a:endParaRPr lang="ru-RU"/>
        </a:p>
      </dgm:t>
    </dgm:pt>
    <dgm:pt modelId="{43650BC2-05AC-4A95-AD48-F6977CDDB081}" type="pres">
      <dgm:prSet presAssocID="{7C883005-EA86-423C-AFBF-1186A6EB2C7C}" presName="textNode" presStyleLbl="bgShp" presStyleIdx="0" presStyleCnt="3"/>
      <dgm:spPr/>
      <dgm:t>
        <a:bodyPr/>
        <a:lstStyle/>
        <a:p>
          <a:endParaRPr lang="ru-RU"/>
        </a:p>
      </dgm:t>
    </dgm:pt>
    <dgm:pt modelId="{A9D8DF9B-C62F-406D-9EEA-6535E30691D2}" type="pres">
      <dgm:prSet presAssocID="{7C883005-EA86-423C-AFBF-1186A6EB2C7C}" presName="compChildNode" presStyleCnt="0"/>
      <dgm:spPr/>
    </dgm:pt>
    <dgm:pt modelId="{4C5ABBAB-E8EE-4CD1-B4FA-7CABE9F8317B}" type="pres">
      <dgm:prSet presAssocID="{7C883005-EA86-423C-AFBF-1186A6EB2C7C}" presName="theInnerList" presStyleCnt="0"/>
      <dgm:spPr/>
    </dgm:pt>
    <dgm:pt modelId="{E1AFCA77-0B88-4C15-B678-F115DC75CB53}" type="pres">
      <dgm:prSet presAssocID="{1681E3B0-FBE3-4558-822B-C04801F82519}" presName="childNode" presStyleLbl="node1" presStyleIdx="0" presStyleCnt="16" custScaleX="112875" custScaleY="1759959" custLinFactY="-360898" custLinFactNeighborX="340" custLinFactNeighborY="-4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B57EA2-F721-452F-A4B3-2F1A49123B77}" type="pres">
      <dgm:prSet presAssocID="{1681E3B0-FBE3-4558-822B-C04801F82519}" presName="aSpace2" presStyleCnt="0"/>
      <dgm:spPr/>
    </dgm:pt>
    <dgm:pt modelId="{BBAB58F2-0620-42F2-B8B9-B78B6EC82211}" type="pres">
      <dgm:prSet presAssocID="{FF030AAD-4153-4F51-8103-578C571D5DE3}" presName="childNode" presStyleLbl="node1" presStyleIdx="1" presStyleCnt="16" custScaleX="112875" custScaleY="1759959" custLinFactY="-164317" custLinFactNeighborX="272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C53C0E-2615-4045-8409-02BA2C4BD588}" type="pres">
      <dgm:prSet presAssocID="{FF030AAD-4153-4F51-8103-578C571D5DE3}" presName="aSpace2" presStyleCnt="0"/>
      <dgm:spPr/>
    </dgm:pt>
    <dgm:pt modelId="{9BEEFB04-0EAC-44A7-AAA9-AD5E6BF6E534}" type="pres">
      <dgm:prSet presAssocID="{00C5884C-E71B-4850-A434-33BCB4EE6971}" presName="childNode" presStyleLbl="node1" presStyleIdx="2" presStyleCnt="16" custScaleX="112875" custScaleY="1759959" custLinFactY="50803" custLinFactNeighborX="272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95BF24-4DBC-45CC-AF08-0CFDEDB5671E}" type="pres">
      <dgm:prSet presAssocID="{00C5884C-E71B-4850-A434-33BCB4EE6971}" presName="aSpace2" presStyleCnt="0"/>
      <dgm:spPr/>
    </dgm:pt>
    <dgm:pt modelId="{BBE648D9-6023-4943-B809-DC6A7A8BD00B}" type="pres">
      <dgm:prSet presAssocID="{265FBE79-B5E4-4666-84A3-799177FA4872}" presName="childNode" presStyleLbl="node1" presStyleIdx="3" presStyleCnt="16" custScaleX="112875" custScaleY="1759959" custLinFactY="192199" custLinFactNeighborX="-340" custLinFactNeighborY="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41B405-82CD-45F5-9367-E0E1315F203B}" type="pres">
      <dgm:prSet presAssocID="{7C883005-EA86-423C-AFBF-1186A6EB2C7C}" presName="aSpace" presStyleCnt="0"/>
      <dgm:spPr/>
    </dgm:pt>
    <dgm:pt modelId="{B5780309-06DD-4C99-865B-1D658EC28FCA}" type="pres">
      <dgm:prSet presAssocID="{0044A175-8010-4A39-811C-693CBE38D053}" presName="compNode" presStyleCnt="0"/>
      <dgm:spPr/>
    </dgm:pt>
    <dgm:pt modelId="{05EEC2D5-3CF7-4974-8FB1-77F24F5B1D22}" type="pres">
      <dgm:prSet presAssocID="{0044A175-8010-4A39-811C-693CBE38D053}" presName="aNode" presStyleLbl="bgShp" presStyleIdx="1" presStyleCnt="3" custScaleX="141598"/>
      <dgm:spPr/>
      <dgm:t>
        <a:bodyPr/>
        <a:lstStyle/>
        <a:p>
          <a:endParaRPr lang="ru-RU"/>
        </a:p>
      </dgm:t>
    </dgm:pt>
    <dgm:pt modelId="{4129A690-DA26-4D9C-8789-25630AF533A4}" type="pres">
      <dgm:prSet presAssocID="{0044A175-8010-4A39-811C-693CBE38D053}" presName="textNode" presStyleLbl="bgShp" presStyleIdx="1" presStyleCnt="3"/>
      <dgm:spPr/>
      <dgm:t>
        <a:bodyPr/>
        <a:lstStyle/>
        <a:p>
          <a:endParaRPr lang="ru-RU"/>
        </a:p>
      </dgm:t>
    </dgm:pt>
    <dgm:pt modelId="{385B8F76-9C81-4F80-8CBC-372CF3ACD778}" type="pres">
      <dgm:prSet presAssocID="{0044A175-8010-4A39-811C-693CBE38D053}" presName="compChildNode" presStyleCnt="0"/>
      <dgm:spPr/>
    </dgm:pt>
    <dgm:pt modelId="{6147E90C-9871-4CA6-9E54-0B686C65CC78}" type="pres">
      <dgm:prSet presAssocID="{0044A175-8010-4A39-811C-693CBE38D053}" presName="theInnerList" presStyleCnt="0"/>
      <dgm:spPr/>
    </dgm:pt>
    <dgm:pt modelId="{51687B8C-52DC-4872-A42C-6D3613D0890E}" type="pres">
      <dgm:prSet presAssocID="{B6B2A746-E6FC-4C8A-A246-217BE919395B}" presName="childNode" presStyleLbl="node1" presStyleIdx="4" presStyleCnt="16" custScaleX="168959" custScaleY="2000000" custLinFactY="-700000" custLinFactNeighborX="-630" custLinFactNeighborY="-7447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82556D-2509-490F-A4E1-84B1679442E2}" type="pres">
      <dgm:prSet presAssocID="{B6B2A746-E6FC-4C8A-A246-217BE919395B}" presName="aSpace2" presStyleCnt="0"/>
      <dgm:spPr/>
    </dgm:pt>
    <dgm:pt modelId="{5C9E18C1-6411-440E-958F-8997BF703B68}" type="pres">
      <dgm:prSet presAssocID="{AA816AD0-EC6E-442A-9CA4-E2F68DE87D47}" presName="childNode" presStyleLbl="node1" presStyleIdx="5" presStyleCnt="16" custScaleX="168959" custScaleY="2000000" custLinFactY="-600000" custLinFactNeighborX="-630" custLinFactNeighborY="-6816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D471AC-3177-4519-9DBE-9884BC68D79C}" type="pres">
      <dgm:prSet presAssocID="{AA816AD0-EC6E-442A-9CA4-E2F68DE87D47}" presName="aSpace2" presStyleCnt="0"/>
      <dgm:spPr/>
    </dgm:pt>
    <dgm:pt modelId="{35907FD1-38B2-44AF-B553-756CE810B5E8}" type="pres">
      <dgm:prSet presAssocID="{BDB00FD3-9011-4FE8-A213-D727B1882451}" presName="childNode" presStyleLbl="node1" presStyleIdx="6" presStyleCnt="16" custScaleX="168959" custScaleY="2000000" custLinFactY="-500000" custLinFactNeighborX="-630" custLinFactNeighborY="-5486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AD9866-8040-4735-A44A-54F7C8697CE9}" type="pres">
      <dgm:prSet presAssocID="{BDB00FD3-9011-4FE8-A213-D727B1882451}" presName="aSpace2" presStyleCnt="0"/>
      <dgm:spPr/>
    </dgm:pt>
    <dgm:pt modelId="{916D94BF-3E73-434A-AF2E-FF9FA30F7067}" type="pres">
      <dgm:prSet presAssocID="{15C82F44-1AA4-4A3D-96E8-C22A971E8578}" presName="childNode" presStyleLbl="node1" presStyleIdx="7" presStyleCnt="16" custScaleX="168959" custScaleY="2000000" custLinFactY="-400000" custLinFactNeighborX="-630" custLinFactNeighborY="-4622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3948B5-DFE4-44BE-A667-21C58F5AE7FF}" type="pres">
      <dgm:prSet presAssocID="{15C82F44-1AA4-4A3D-96E8-C22A971E8578}" presName="aSpace2" presStyleCnt="0"/>
      <dgm:spPr/>
    </dgm:pt>
    <dgm:pt modelId="{A90FA804-8608-4E57-BE7B-80E0C9464F0F}" type="pres">
      <dgm:prSet presAssocID="{A662F26B-28FC-48BC-ADBA-0D7D345EDBC4}" presName="childNode" presStyleLbl="node1" presStyleIdx="8" presStyleCnt="16" custScaleX="168959" custScaleY="2000000" custLinFactY="-322386" custLinFactNeighborX="-630" custLinFactNeighborY="-4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6F36B6-00E9-4D24-B2DB-119638C53595}" type="pres">
      <dgm:prSet presAssocID="{A662F26B-28FC-48BC-ADBA-0D7D345EDBC4}" presName="aSpace2" presStyleCnt="0"/>
      <dgm:spPr/>
    </dgm:pt>
    <dgm:pt modelId="{72DDA2C4-123F-426A-B275-662A20BEAB55}" type="pres">
      <dgm:prSet presAssocID="{9ADC962B-34FC-4842-A70E-AD843BC1470C}" presName="childNode" presStyleLbl="node1" presStyleIdx="9" presStyleCnt="16" custScaleX="168959" custScaleY="2000000" custLinFactY="-259267" custLinFactNeighborX="-630" custLinFactNeighborY="-3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1D92E8-8C64-414D-9992-EFF24A484CB9}" type="pres">
      <dgm:prSet presAssocID="{9ADC962B-34FC-4842-A70E-AD843BC1470C}" presName="aSpace2" presStyleCnt="0"/>
      <dgm:spPr/>
    </dgm:pt>
    <dgm:pt modelId="{6E947EEC-1D19-48B1-A606-352FAA42577B}" type="pres">
      <dgm:prSet presAssocID="{2AA24F72-E7D2-4037-ACB0-662A88F5B561}" presName="childNode" presStyleLbl="node1" presStyleIdx="10" presStyleCnt="16" custScaleX="168959" custScaleY="2000000" custLinFactY="-200000" custLinFactNeighborX="-630" custLinFactNeighborY="-2194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365979-BCC8-49B2-99A5-034265220407}" type="pres">
      <dgm:prSet presAssocID="{2AA24F72-E7D2-4037-ACB0-662A88F5B561}" presName="aSpace2" presStyleCnt="0"/>
      <dgm:spPr/>
    </dgm:pt>
    <dgm:pt modelId="{5A2DDAD8-4211-4470-8FA4-4DE7FD3327D7}" type="pres">
      <dgm:prSet presAssocID="{83A4CAC1-2A91-4A74-951A-2FA92B8C06B4}" presName="childNode" presStyleLbl="node1" presStyleIdx="11" presStyleCnt="16" custScaleX="168959" custScaleY="2000000" custLinFactY="-100000" custLinFactNeighborX="-630" custLinFactNeighborY="-1833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6DD611-20E3-4134-86AF-9C461DB02A67}" type="pres">
      <dgm:prSet presAssocID="{83A4CAC1-2A91-4A74-951A-2FA92B8C06B4}" presName="aSpace2" presStyleCnt="0"/>
      <dgm:spPr/>
    </dgm:pt>
    <dgm:pt modelId="{68F87C04-CFC3-4B16-90D0-E1A6C442041C}" type="pres">
      <dgm:prSet presAssocID="{4CDE0020-1B82-4862-ADC4-034D021E9035}" presName="childNode" presStyleLbl="node1" presStyleIdx="12" presStyleCnt="16" custScaleX="168959" custScaleY="2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1B91ED-9CA3-4CB2-9563-2B487EBB6148}" type="pres">
      <dgm:prSet presAssocID="{0044A175-8010-4A39-811C-693CBE38D053}" presName="aSpace" presStyleCnt="0"/>
      <dgm:spPr/>
    </dgm:pt>
    <dgm:pt modelId="{BB209E4C-3512-4BB1-A7E7-C21E26FC1ECC}" type="pres">
      <dgm:prSet presAssocID="{12B94F09-356A-463D-9750-41BB92768B59}" presName="compNode" presStyleCnt="0"/>
      <dgm:spPr/>
    </dgm:pt>
    <dgm:pt modelId="{17A9A9E8-0931-4B3C-9E80-6500A37E2FAA}" type="pres">
      <dgm:prSet presAssocID="{12B94F09-356A-463D-9750-41BB92768B59}" presName="aNode" presStyleLbl="bgShp" presStyleIdx="2" presStyleCnt="3"/>
      <dgm:spPr/>
      <dgm:t>
        <a:bodyPr/>
        <a:lstStyle/>
        <a:p>
          <a:endParaRPr lang="ru-RU"/>
        </a:p>
      </dgm:t>
    </dgm:pt>
    <dgm:pt modelId="{21135CA9-D555-42EF-BDAB-08A9D487C5B8}" type="pres">
      <dgm:prSet presAssocID="{12B94F09-356A-463D-9750-41BB92768B59}" presName="textNode" presStyleLbl="bgShp" presStyleIdx="2" presStyleCnt="3"/>
      <dgm:spPr/>
      <dgm:t>
        <a:bodyPr/>
        <a:lstStyle/>
        <a:p>
          <a:endParaRPr lang="ru-RU"/>
        </a:p>
      </dgm:t>
    </dgm:pt>
    <dgm:pt modelId="{8EAC1FAA-36BC-4AED-83F1-03A7841DCD7B}" type="pres">
      <dgm:prSet presAssocID="{12B94F09-356A-463D-9750-41BB92768B59}" presName="compChildNode" presStyleCnt="0"/>
      <dgm:spPr/>
    </dgm:pt>
    <dgm:pt modelId="{9F80CA57-727E-4212-B917-120F2EF83FB5}" type="pres">
      <dgm:prSet presAssocID="{12B94F09-356A-463D-9750-41BB92768B59}" presName="theInnerList" presStyleCnt="0"/>
      <dgm:spPr/>
    </dgm:pt>
    <dgm:pt modelId="{377E0453-79A6-4B44-8A78-E1121FFB4C8E}" type="pres">
      <dgm:prSet presAssocID="{61F2A42D-15B3-497D-891F-9BE30E3BBF63}" presName="childNode" presStyleLbl="node1" presStyleIdx="13" presStyleCnt="16" custScaleX="1113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574418-C8BF-4F2A-A848-E9DB7A33048A}" type="pres">
      <dgm:prSet presAssocID="{61F2A42D-15B3-497D-891F-9BE30E3BBF63}" presName="aSpace2" presStyleCnt="0"/>
      <dgm:spPr/>
    </dgm:pt>
    <dgm:pt modelId="{1FAFBA83-24BC-4FA1-98F8-98E2CB1B4630}" type="pres">
      <dgm:prSet presAssocID="{F9124AC5-5BB2-4D52-81A9-41603B1FF811}" presName="childNode" presStyleLbl="node1" presStyleIdx="14" presStyleCnt="16" custScaleX="1113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EC3271-2B2E-4342-B7B7-4B5CFE07DC81}" type="pres">
      <dgm:prSet presAssocID="{F9124AC5-5BB2-4D52-81A9-41603B1FF811}" presName="aSpace2" presStyleCnt="0"/>
      <dgm:spPr/>
    </dgm:pt>
    <dgm:pt modelId="{18DF6461-2B13-4096-95D7-8BA848B9651F}" type="pres">
      <dgm:prSet presAssocID="{7427DF8D-09A4-410B-9853-95CCCD076780}" presName="childNode" presStyleLbl="node1" presStyleIdx="15" presStyleCnt="16" custScaleX="1113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FECB401-E598-458B-BFA9-5F4669189404}" type="presOf" srcId="{FF030AAD-4153-4F51-8103-578C571D5DE3}" destId="{BBAB58F2-0620-42F2-B8B9-B78B6EC82211}" srcOrd="0" destOrd="0" presId="urn:microsoft.com/office/officeart/2005/8/layout/lProcess2"/>
    <dgm:cxn modelId="{B94E463E-EE46-4A64-86E6-64364E51593F}" srcId="{0044A175-8010-4A39-811C-693CBE38D053}" destId="{BDB00FD3-9011-4FE8-A213-D727B1882451}" srcOrd="2" destOrd="0" parTransId="{3293B59F-71C0-4746-9270-BF4631BF998C}" sibTransId="{5F316D80-2BC5-467F-BA68-8FCD8C92FA3C}"/>
    <dgm:cxn modelId="{6F55014A-B47E-4E34-ACC6-ABDD91A46A78}" type="presOf" srcId="{7C883005-EA86-423C-AFBF-1186A6EB2C7C}" destId="{D77017E5-22FB-436F-A6AC-A074F484441B}" srcOrd="0" destOrd="0" presId="urn:microsoft.com/office/officeart/2005/8/layout/lProcess2"/>
    <dgm:cxn modelId="{36BA4D1D-A4BB-4234-8036-979E100FA7D4}" type="presOf" srcId="{265FBE79-B5E4-4666-84A3-799177FA4872}" destId="{BBE648D9-6023-4943-B809-DC6A7A8BD00B}" srcOrd="0" destOrd="0" presId="urn:microsoft.com/office/officeart/2005/8/layout/lProcess2"/>
    <dgm:cxn modelId="{2A27BAC9-C3B7-4DF0-9529-671EE74AF4AC}" srcId="{0044A175-8010-4A39-811C-693CBE38D053}" destId="{15C82F44-1AA4-4A3D-96E8-C22A971E8578}" srcOrd="3" destOrd="0" parTransId="{C3375652-87C7-4EE3-B0B1-5F604CF18E4E}" sibTransId="{DB8BCFFD-11A0-4C21-B51D-B6FB53413B28}"/>
    <dgm:cxn modelId="{DDDB3DCA-7986-45E6-9A23-675F2DD336E6}" type="presOf" srcId="{12B94F09-356A-463D-9750-41BB92768B59}" destId="{17A9A9E8-0931-4B3C-9E80-6500A37E2FAA}" srcOrd="0" destOrd="0" presId="urn:microsoft.com/office/officeart/2005/8/layout/lProcess2"/>
    <dgm:cxn modelId="{8B2BB933-0F91-4555-BC43-465E03B54BC3}" type="presOf" srcId="{7C883005-EA86-423C-AFBF-1186A6EB2C7C}" destId="{43650BC2-05AC-4A95-AD48-F6977CDDB081}" srcOrd="1" destOrd="0" presId="urn:microsoft.com/office/officeart/2005/8/layout/lProcess2"/>
    <dgm:cxn modelId="{B49603E1-2A8B-438E-BD99-858994B8F7BE}" type="presOf" srcId="{15C82F44-1AA4-4A3D-96E8-C22A971E8578}" destId="{916D94BF-3E73-434A-AF2E-FF9FA30F7067}" srcOrd="0" destOrd="0" presId="urn:microsoft.com/office/officeart/2005/8/layout/lProcess2"/>
    <dgm:cxn modelId="{BFFAFBB3-A5E5-4A18-884C-D46A0BE3D329}" srcId="{0044A175-8010-4A39-811C-693CBE38D053}" destId="{2AA24F72-E7D2-4037-ACB0-662A88F5B561}" srcOrd="6" destOrd="0" parTransId="{6EC6A7D7-A815-4174-921A-F7E87CB1F02C}" sibTransId="{952C41A6-2ABA-4B42-B7CE-AE5709849FF1}"/>
    <dgm:cxn modelId="{5374C748-3C6C-4BD6-96FA-A145A2090938}" type="presOf" srcId="{BDB00FD3-9011-4FE8-A213-D727B1882451}" destId="{35907FD1-38B2-44AF-B553-756CE810B5E8}" srcOrd="0" destOrd="0" presId="urn:microsoft.com/office/officeart/2005/8/layout/lProcess2"/>
    <dgm:cxn modelId="{5FA93A8E-EAF4-4448-842D-5F89F7843AA3}" type="presOf" srcId="{AA816AD0-EC6E-442A-9CA4-E2F68DE87D47}" destId="{5C9E18C1-6411-440E-958F-8997BF703B68}" srcOrd="0" destOrd="0" presId="urn:microsoft.com/office/officeart/2005/8/layout/lProcess2"/>
    <dgm:cxn modelId="{50883AA4-5D14-40E2-BAFC-3435316AF5B9}" srcId="{0044A175-8010-4A39-811C-693CBE38D053}" destId="{A662F26B-28FC-48BC-ADBA-0D7D345EDBC4}" srcOrd="4" destOrd="0" parTransId="{EBF38E4A-3865-4A29-9CE6-B317468AE563}" sibTransId="{E63DC420-1D6F-4B0D-AED1-B37EC5F78527}"/>
    <dgm:cxn modelId="{66A0C79F-CC32-4E1A-9E96-95772BE146B2}" type="presOf" srcId="{83A4CAC1-2A91-4A74-951A-2FA92B8C06B4}" destId="{5A2DDAD8-4211-4470-8FA4-4DE7FD3327D7}" srcOrd="0" destOrd="0" presId="urn:microsoft.com/office/officeart/2005/8/layout/lProcess2"/>
    <dgm:cxn modelId="{CD468EF1-44BA-44A4-A5F8-0DA3A717F2F2}" srcId="{0044A175-8010-4A39-811C-693CBE38D053}" destId="{B6B2A746-E6FC-4C8A-A246-217BE919395B}" srcOrd="0" destOrd="0" parTransId="{3A288208-E92C-4C41-949D-5BDD5A6C5347}" sibTransId="{2E98FAEB-5342-4432-B04F-ECF55D81DC60}"/>
    <dgm:cxn modelId="{4F9A23F3-09B2-489D-8F84-F7E1CD4EAA78}" srcId="{0044A175-8010-4A39-811C-693CBE38D053}" destId="{4CDE0020-1B82-4862-ADC4-034D021E9035}" srcOrd="8" destOrd="0" parTransId="{72BA90E9-0F72-42D2-866B-BFAB600E4209}" sibTransId="{EFF160EA-790F-4CB9-B966-135BC94E6974}"/>
    <dgm:cxn modelId="{916B5955-70BC-4109-B961-3AF27AC58FD5}" srcId="{12B94F09-356A-463D-9750-41BB92768B59}" destId="{61F2A42D-15B3-497D-891F-9BE30E3BBF63}" srcOrd="0" destOrd="0" parTransId="{16C464AE-BA70-4AAC-9361-45D5198576EE}" sibTransId="{D0ACA71E-A2BD-4D15-ABE0-12D9C4693AE9}"/>
    <dgm:cxn modelId="{F79596A2-A8F3-45D4-A055-0D805FFA2B44}" type="presOf" srcId="{2AA24F72-E7D2-4037-ACB0-662A88F5B561}" destId="{6E947EEC-1D19-48B1-A606-352FAA42577B}" srcOrd="0" destOrd="0" presId="urn:microsoft.com/office/officeart/2005/8/layout/lProcess2"/>
    <dgm:cxn modelId="{769EBB48-2BC3-482F-BFF3-55DE43CFF441}" type="presOf" srcId="{F9124AC5-5BB2-4D52-81A9-41603B1FF811}" destId="{1FAFBA83-24BC-4FA1-98F8-98E2CB1B4630}" srcOrd="0" destOrd="0" presId="urn:microsoft.com/office/officeart/2005/8/layout/lProcess2"/>
    <dgm:cxn modelId="{618DD08F-B5CE-4891-BE9D-A94886252497}" type="presOf" srcId="{C0F5B2F1-D450-4AD2-938F-3F41E737F8C1}" destId="{1B877125-93D2-4666-8408-5E226CFBEF4D}" srcOrd="0" destOrd="0" presId="urn:microsoft.com/office/officeart/2005/8/layout/lProcess2"/>
    <dgm:cxn modelId="{6BEEE632-E646-4698-AB79-5B41F9387B11}" srcId="{C0F5B2F1-D450-4AD2-938F-3F41E737F8C1}" destId="{12B94F09-356A-463D-9750-41BB92768B59}" srcOrd="2" destOrd="0" parTransId="{E142EA09-7076-4B91-84C1-3E7BB9C8D704}" sibTransId="{94D8113E-C375-4293-AD21-787F350959E5}"/>
    <dgm:cxn modelId="{65CDF006-176B-47AE-90A9-849A219D60AB}" srcId="{7C883005-EA86-423C-AFBF-1186A6EB2C7C}" destId="{1681E3B0-FBE3-4558-822B-C04801F82519}" srcOrd="0" destOrd="0" parTransId="{2A10E418-2C65-4F9B-8D63-513EE49E987D}" sibTransId="{6F6AA3EC-C20F-4457-B777-5056FDCD8F23}"/>
    <dgm:cxn modelId="{46DFAB7A-D54B-4971-9EC7-6778E51B3C00}" type="presOf" srcId="{4CDE0020-1B82-4862-ADC4-034D021E9035}" destId="{68F87C04-CFC3-4B16-90D0-E1A6C442041C}" srcOrd="0" destOrd="0" presId="urn:microsoft.com/office/officeart/2005/8/layout/lProcess2"/>
    <dgm:cxn modelId="{5D631EFA-DDB5-4B5F-8345-3CC0CDEEA16C}" srcId="{12B94F09-356A-463D-9750-41BB92768B59}" destId="{7427DF8D-09A4-410B-9853-95CCCD076780}" srcOrd="2" destOrd="0" parTransId="{8EE8E7B3-D870-44DE-9798-9DEA4A3084A9}" sibTransId="{CA76894C-AE56-453C-8B53-243BE595EC33}"/>
    <dgm:cxn modelId="{2B55F163-F440-4F30-A603-06F46BB5D6A8}" type="presOf" srcId="{7427DF8D-09A4-410B-9853-95CCCD076780}" destId="{18DF6461-2B13-4096-95D7-8BA848B9651F}" srcOrd="0" destOrd="0" presId="urn:microsoft.com/office/officeart/2005/8/layout/lProcess2"/>
    <dgm:cxn modelId="{3EE42261-5BFE-49CB-9737-5368F9E4CB93}" srcId="{0044A175-8010-4A39-811C-693CBE38D053}" destId="{9ADC962B-34FC-4842-A70E-AD843BC1470C}" srcOrd="5" destOrd="0" parTransId="{610B9703-7BA4-4551-971F-7719D7E37D83}" sibTransId="{E48109FD-B178-479C-A061-76443625D520}"/>
    <dgm:cxn modelId="{4C3FC744-115F-415F-B4E6-124DEAFEC0BC}" type="presOf" srcId="{12B94F09-356A-463D-9750-41BB92768B59}" destId="{21135CA9-D555-42EF-BDAB-08A9D487C5B8}" srcOrd="1" destOrd="0" presId="urn:microsoft.com/office/officeart/2005/8/layout/lProcess2"/>
    <dgm:cxn modelId="{819B3FA3-B37D-4BB9-A9CB-172A8087A595}" srcId="{12B94F09-356A-463D-9750-41BB92768B59}" destId="{F9124AC5-5BB2-4D52-81A9-41603B1FF811}" srcOrd="1" destOrd="0" parTransId="{443F2CBE-70D2-4304-800C-C10B05AFC315}" sibTransId="{6E576451-4480-43FE-B03A-6F41B724194C}"/>
    <dgm:cxn modelId="{5F594AF2-80D9-4C43-8508-B0F061456A06}" type="presOf" srcId="{00C5884C-E71B-4850-A434-33BCB4EE6971}" destId="{9BEEFB04-0EAC-44A7-AAA9-AD5E6BF6E534}" srcOrd="0" destOrd="0" presId="urn:microsoft.com/office/officeart/2005/8/layout/lProcess2"/>
    <dgm:cxn modelId="{17196090-74F2-48C0-8F2F-FD35CA6B81CF}" srcId="{C0F5B2F1-D450-4AD2-938F-3F41E737F8C1}" destId="{0044A175-8010-4A39-811C-693CBE38D053}" srcOrd="1" destOrd="0" parTransId="{371BD4B6-CAD6-45E9-A5A7-35FBDD2558FE}" sibTransId="{C8EA4D29-F17A-4464-9D23-04D36D42FA9E}"/>
    <dgm:cxn modelId="{97B1906B-2140-4071-8C41-87714C819CA0}" srcId="{7C883005-EA86-423C-AFBF-1186A6EB2C7C}" destId="{265FBE79-B5E4-4666-84A3-799177FA4872}" srcOrd="3" destOrd="0" parTransId="{1FE113D8-84DB-4304-AEF1-E5A3B6EE75B9}" sibTransId="{D761EF6D-426D-4E43-A431-2725132B1A50}"/>
    <dgm:cxn modelId="{B52257A5-3DF5-4876-A4B4-49F782288746}" srcId="{0044A175-8010-4A39-811C-693CBE38D053}" destId="{83A4CAC1-2A91-4A74-951A-2FA92B8C06B4}" srcOrd="7" destOrd="0" parTransId="{E9BDFB58-572E-45EC-90B3-3B8FEDAEBA03}" sibTransId="{B2CFD907-7508-4FC7-BF1C-7DA4604DBB3F}"/>
    <dgm:cxn modelId="{33095C14-9179-4308-AAF3-36A1210DF97D}" type="presOf" srcId="{9ADC962B-34FC-4842-A70E-AD843BC1470C}" destId="{72DDA2C4-123F-426A-B275-662A20BEAB55}" srcOrd="0" destOrd="0" presId="urn:microsoft.com/office/officeart/2005/8/layout/lProcess2"/>
    <dgm:cxn modelId="{A2509836-EBC9-4AA8-9D56-B4E54AD8AD0B}" type="presOf" srcId="{B6B2A746-E6FC-4C8A-A246-217BE919395B}" destId="{51687B8C-52DC-4872-A42C-6D3613D0890E}" srcOrd="0" destOrd="0" presId="urn:microsoft.com/office/officeart/2005/8/layout/lProcess2"/>
    <dgm:cxn modelId="{71234B54-5209-416D-9ABF-9C3CB67C1E11}" type="presOf" srcId="{0044A175-8010-4A39-811C-693CBE38D053}" destId="{4129A690-DA26-4D9C-8789-25630AF533A4}" srcOrd="1" destOrd="0" presId="urn:microsoft.com/office/officeart/2005/8/layout/lProcess2"/>
    <dgm:cxn modelId="{2DD306F7-DE3D-4422-84BD-3EFFB8C2FDEA}" srcId="{7C883005-EA86-423C-AFBF-1186A6EB2C7C}" destId="{FF030AAD-4153-4F51-8103-578C571D5DE3}" srcOrd="1" destOrd="0" parTransId="{2D34E356-910A-4DDD-9495-6BAC963864F2}" sibTransId="{BFC13904-8CC3-41F4-9EB2-B1CEDD96133B}"/>
    <dgm:cxn modelId="{64082301-D4B5-4C37-9B05-5CE2D00ACB6C}" srcId="{7C883005-EA86-423C-AFBF-1186A6EB2C7C}" destId="{00C5884C-E71B-4850-A434-33BCB4EE6971}" srcOrd="2" destOrd="0" parTransId="{691D4633-B20E-40E2-BCFE-43CD5F77A6F5}" sibTransId="{FE903380-F95C-425D-B6D1-0F523A323D9B}"/>
    <dgm:cxn modelId="{2658F659-AABC-49F8-8A3B-218F1F3E6DC5}" type="presOf" srcId="{1681E3B0-FBE3-4558-822B-C04801F82519}" destId="{E1AFCA77-0B88-4C15-B678-F115DC75CB53}" srcOrd="0" destOrd="0" presId="urn:microsoft.com/office/officeart/2005/8/layout/lProcess2"/>
    <dgm:cxn modelId="{BEB02BF3-1585-4AD1-B1FE-4E5BB606CDB4}" type="presOf" srcId="{0044A175-8010-4A39-811C-693CBE38D053}" destId="{05EEC2D5-3CF7-4974-8FB1-77F24F5B1D22}" srcOrd="0" destOrd="0" presId="urn:microsoft.com/office/officeart/2005/8/layout/lProcess2"/>
    <dgm:cxn modelId="{838104BD-1312-44C1-A3FF-AE153A046518}" type="presOf" srcId="{A662F26B-28FC-48BC-ADBA-0D7D345EDBC4}" destId="{A90FA804-8608-4E57-BE7B-80E0C9464F0F}" srcOrd="0" destOrd="0" presId="urn:microsoft.com/office/officeart/2005/8/layout/lProcess2"/>
    <dgm:cxn modelId="{BFBD6270-B530-442C-9D9A-DF9DDAE8802B}" srcId="{0044A175-8010-4A39-811C-693CBE38D053}" destId="{AA816AD0-EC6E-442A-9CA4-E2F68DE87D47}" srcOrd="1" destOrd="0" parTransId="{8E95C5EF-F200-43F5-B686-00EF3B9B78CA}" sibTransId="{C0984982-0EF6-4D3F-B1DC-B39DF0ADCC25}"/>
    <dgm:cxn modelId="{340654B1-8714-4290-951E-C9D88C1C05A4}" srcId="{C0F5B2F1-D450-4AD2-938F-3F41E737F8C1}" destId="{7C883005-EA86-423C-AFBF-1186A6EB2C7C}" srcOrd="0" destOrd="0" parTransId="{CB0D07DB-76A6-47C0-86CF-8D7114AA9743}" sibTransId="{5CED21D2-3749-4D9F-8626-2CE91DA8C424}"/>
    <dgm:cxn modelId="{4AFD5E47-5E7C-4D3F-A99C-4D134E4FEA95}" type="presOf" srcId="{61F2A42D-15B3-497D-891F-9BE30E3BBF63}" destId="{377E0453-79A6-4B44-8A78-E1121FFB4C8E}" srcOrd="0" destOrd="0" presId="urn:microsoft.com/office/officeart/2005/8/layout/lProcess2"/>
    <dgm:cxn modelId="{1C06B848-4F1F-47F5-94EF-1A6D5555276C}" type="presParOf" srcId="{1B877125-93D2-4666-8408-5E226CFBEF4D}" destId="{995DA5C3-EE8D-45B1-A94B-D21A4BE73741}" srcOrd="0" destOrd="0" presId="urn:microsoft.com/office/officeart/2005/8/layout/lProcess2"/>
    <dgm:cxn modelId="{7D5F53BD-F77A-492A-94DC-424FE66F67EF}" type="presParOf" srcId="{995DA5C3-EE8D-45B1-A94B-D21A4BE73741}" destId="{D77017E5-22FB-436F-A6AC-A074F484441B}" srcOrd="0" destOrd="0" presId="urn:microsoft.com/office/officeart/2005/8/layout/lProcess2"/>
    <dgm:cxn modelId="{C9AB0A92-52AA-4390-BFDD-A32EF9814302}" type="presParOf" srcId="{995DA5C3-EE8D-45B1-A94B-D21A4BE73741}" destId="{43650BC2-05AC-4A95-AD48-F6977CDDB081}" srcOrd="1" destOrd="0" presId="urn:microsoft.com/office/officeart/2005/8/layout/lProcess2"/>
    <dgm:cxn modelId="{C2CF69C7-0748-4ECC-A71B-E5649B9B1551}" type="presParOf" srcId="{995DA5C3-EE8D-45B1-A94B-D21A4BE73741}" destId="{A9D8DF9B-C62F-406D-9EEA-6535E30691D2}" srcOrd="2" destOrd="0" presId="urn:microsoft.com/office/officeart/2005/8/layout/lProcess2"/>
    <dgm:cxn modelId="{F6BB2CFA-CD47-406D-977A-CB9FAE0475D8}" type="presParOf" srcId="{A9D8DF9B-C62F-406D-9EEA-6535E30691D2}" destId="{4C5ABBAB-E8EE-4CD1-B4FA-7CABE9F8317B}" srcOrd="0" destOrd="0" presId="urn:microsoft.com/office/officeart/2005/8/layout/lProcess2"/>
    <dgm:cxn modelId="{F83B5FF8-C826-4666-8B8E-6DF3E4F16587}" type="presParOf" srcId="{4C5ABBAB-E8EE-4CD1-B4FA-7CABE9F8317B}" destId="{E1AFCA77-0B88-4C15-B678-F115DC75CB53}" srcOrd="0" destOrd="0" presId="urn:microsoft.com/office/officeart/2005/8/layout/lProcess2"/>
    <dgm:cxn modelId="{588D663F-8A1E-42D9-86A7-4E1A43F88965}" type="presParOf" srcId="{4C5ABBAB-E8EE-4CD1-B4FA-7CABE9F8317B}" destId="{92B57EA2-F721-452F-A4B3-2F1A49123B77}" srcOrd="1" destOrd="0" presId="urn:microsoft.com/office/officeart/2005/8/layout/lProcess2"/>
    <dgm:cxn modelId="{3AE62B0E-03C1-4FBF-AE73-EA3D62FD600E}" type="presParOf" srcId="{4C5ABBAB-E8EE-4CD1-B4FA-7CABE9F8317B}" destId="{BBAB58F2-0620-42F2-B8B9-B78B6EC82211}" srcOrd="2" destOrd="0" presId="urn:microsoft.com/office/officeart/2005/8/layout/lProcess2"/>
    <dgm:cxn modelId="{924E2C29-B39C-4EC2-A493-6DC053405234}" type="presParOf" srcId="{4C5ABBAB-E8EE-4CD1-B4FA-7CABE9F8317B}" destId="{3CC53C0E-2615-4045-8409-02BA2C4BD588}" srcOrd="3" destOrd="0" presId="urn:microsoft.com/office/officeart/2005/8/layout/lProcess2"/>
    <dgm:cxn modelId="{B6264C9A-09A3-4EDD-8ED5-DD8390009249}" type="presParOf" srcId="{4C5ABBAB-E8EE-4CD1-B4FA-7CABE9F8317B}" destId="{9BEEFB04-0EAC-44A7-AAA9-AD5E6BF6E534}" srcOrd="4" destOrd="0" presId="urn:microsoft.com/office/officeart/2005/8/layout/lProcess2"/>
    <dgm:cxn modelId="{CADC8804-E7BC-4CEF-9563-B8A282032AE3}" type="presParOf" srcId="{4C5ABBAB-E8EE-4CD1-B4FA-7CABE9F8317B}" destId="{7295BF24-4DBC-45CC-AF08-0CFDEDB5671E}" srcOrd="5" destOrd="0" presId="urn:microsoft.com/office/officeart/2005/8/layout/lProcess2"/>
    <dgm:cxn modelId="{509BF2E0-1167-4018-AD0E-C9D975F191CA}" type="presParOf" srcId="{4C5ABBAB-E8EE-4CD1-B4FA-7CABE9F8317B}" destId="{BBE648D9-6023-4943-B809-DC6A7A8BD00B}" srcOrd="6" destOrd="0" presId="urn:microsoft.com/office/officeart/2005/8/layout/lProcess2"/>
    <dgm:cxn modelId="{75FC69E2-77D3-49BD-AC35-7C6FC5739D87}" type="presParOf" srcId="{1B877125-93D2-4666-8408-5E226CFBEF4D}" destId="{4541B405-82CD-45F5-9367-E0E1315F203B}" srcOrd="1" destOrd="0" presId="urn:microsoft.com/office/officeart/2005/8/layout/lProcess2"/>
    <dgm:cxn modelId="{83420DFA-D194-48C3-8074-58CAE8234DD6}" type="presParOf" srcId="{1B877125-93D2-4666-8408-5E226CFBEF4D}" destId="{B5780309-06DD-4C99-865B-1D658EC28FCA}" srcOrd="2" destOrd="0" presId="urn:microsoft.com/office/officeart/2005/8/layout/lProcess2"/>
    <dgm:cxn modelId="{64BD2174-98FC-41E9-9921-3F9CB284BC35}" type="presParOf" srcId="{B5780309-06DD-4C99-865B-1D658EC28FCA}" destId="{05EEC2D5-3CF7-4974-8FB1-77F24F5B1D22}" srcOrd="0" destOrd="0" presId="urn:microsoft.com/office/officeart/2005/8/layout/lProcess2"/>
    <dgm:cxn modelId="{6A646BAF-FB8D-40AE-A00D-56B509E4F66D}" type="presParOf" srcId="{B5780309-06DD-4C99-865B-1D658EC28FCA}" destId="{4129A690-DA26-4D9C-8789-25630AF533A4}" srcOrd="1" destOrd="0" presId="urn:microsoft.com/office/officeart/2005/8/layout/lProcess2"/>
    <dgm:cxn modelId="{03C3B28F-28B5-424D-8D09-264828E313C7}" type="presParOf" srcId="{B5780309-06DD-4C99-865B-1D658EC28FCA}" destId="{385B8F76-9C81-4F80-8CBC-372CF3ACD778}" srcOrd="2" destOrd="0" presId="urn:microsoft.com/office/officeart/2005/8/layout/lProcess2"/>
    <dgm:cxn modelId="{F7216B37-97C1-4999-840E-74AE2DA00411}" type="presParOf" srcId="{385B8F76-9C81-4F80-8CBC-372CF3ACD778}" destId="{6147E90C-9871-4CA6-9E54-0B686C65CC78}" srcOrd="0" destOrd="0" presId="urn:microsoft.com/office/officeart/2005/8/layout/lProcess2"/>
    <dgm:cxn modelId="{26D5140D-222B-48CF-B638-20B3A82659DC}" type="presParOf" srcId="{6147E90C-9871-4CA6-9E54-0B686C65CC78}" destId="{51687B8C-52DC-4872-A42C-6D3613D0890E}" srcOrd="0" destOrd="0" presId="urn:microsoft.com/office/officeart/2005/8/layout/lProcess2"/>
    <dgm:cxn modelId="{9C09038E-0796-48D7-AAF9-586B191DD40B}" type="presParOf" srcId="{6147E90C-9871-4CA6-9E54-0B686C65CC78}" destId="{1982556D-2509-490F-A4E1-84B1679442E2}" srcOrd="1" destOrd="0" presId="urn:microsoft.com/office/officeart/2005/8/layout/lProcess2"/>
    <dgm:cxn modelId="{9E5EC2F7-51B3-4E33-98A7-1A644E49F30B}" type="presParOf" srcId="{6147E90C-9871-4CA6-9E54-0B686C65CC78}" destId="{5C9E18C1-6411-440E-958F-8997BF703B68}" srcOrd="2" destOrd="0" presId="urn:microsoft.com/office/officeart/2005/8/layout/lProcess2"/>
    <dgm:cxn modelId="{40F7F5E9-0050-467F-BEBD-CA2BA1AA70D8}" type="presParOf" srcId="{6147E90C-9871-4CA6-9E54-0B686C65CC78}" destId="{55D471AC-3177-4519-9DBE-9884BC68D79C}" srcOrd="3" destOrd="0" presId="urn:microsoft.com/office/officeart/2005/8/layout/lProcess2"/>
    <dgm:cxn modelId="{6D3E6996-0520-430B-876A-94EF8878996B}" type="presParOf" srcId="{6147E90C-9871-4CA6-9E54-0B686C65CC78}" destId="{35907FD1-38B2-44AF-B553-756CE810B5E8}" srcOrd="4" destOrd="0" presId="urn:microsoft.com/office/officeart/2005/8/layout/lProcess2"/>
    <dgm:cxn modelId="{1846670A-DE2E-4828-88F4-CC1E2AEE4D04}" type="presParOf" srcId="{6147E90C-9871-4CA6-9E54-0B686C65CC78}" destId="{9FAD9866-8040-4735-A44A-54F7C8697CE9}" srcOrd="5" destOrd="0" presId="urn:microsoft.com/office/officeart/2005/8/layout/lProcess2"/>
    <dgm:cxn modelId="{95AA6127-F283-4000-AB06-947A5A36F101}" type="presParOf" srcId="{6147E90C-9871-4CA6-9E54-0B686C65CC78}" destId="{916D94BF-3E73-434A-AF2E-FF9FA30F7067}" srcOrd="6" destOrd="0" presId="urn:microsoft.com/office/officeart/2005/8/layout/lProcess2"/>
    <dgm:cxn modelId="{9A616EFE-8A56-4735-BAA4-5537EDE91778}" type="presParOf" srcId="{6147E90C-9871-4CA6-9E54-0B686C65CC78}" destId="{6A3948B5-DFE4-44BE-A667-21C58F5AE7FF}" srcOrd="7" destOrd="0" presId="urn:microsoft.com/office/officeart/2005/8/layout/lProcess2"/>
    <dgm:cxn modelId="{34F451C9-4437-439A-B32D-4E84200D0F19}" type="presParOf" srcId="{6147E90C-9871-4CA6-9E54-0B686C65CC78}" destId="{A90FA804-8608-4E57-BE7B-80E0C9464F0F}" srcOrd="8" destOrd="0" presId="urn:microsoft.com/office/officeart/2005/8/layout/lProcess2"/>
    <dgm:cxn modelId="{CCFC5F75-A742-4631-8868-5F58ECAD589C}" type="presParOf" srcId="{6147E90C-9871-4CA6-9E54-0B686C65CC78}" destId="{206F36B6-00E9-4D24-B2DB-119638C53595}" srcOrd="9" destOrd="0" presId="urn:microsoft.com/office/officeart/2005/8/layout/lProcess2"/>
    <dgm:cxn modelId="{6C59335F-01CF-41F9-ADAC-93C0FEEC29D3}" type="presParOf" srcId="{6147E90C-9871-4CA6-9E54-0B686C65CC78}" destId="{72DDA2C4-123F-426A-B275-662A20BEAB55}" srcOrd="10" destOrd="0" presId="urn:microsoft.com/office/officeart/2005/8/layout/lProcess2"/>
    <dgm:cxn modelId="{CA4251E2-3049-4E3E-A5CB-E0DEC31CD1C9}" type="presParOf" srcId="{6147E90C-9871-4CA6-9E54-0B686C65CC78}" destId="{A91D92E8-8C64-414D-9992-EFF24A484CB9}" srcOrd="11" destOrd="0" presId="urn:microsoft.com/office/officeart/2005/8/layout/lProcess2"/>
    <dgm:cxn modelId="{D9FA28A8-C911-4BFB-AC3B-00FF60860C04}" type="presParOf" srcId="{6147E90C-9871-4CA6-9E54-0B686C65CC78}" destId="{6E947EEC-1D19-48B1-A606-352FAA42577B}" srcOrd="12" destOrd="0" presId="urn:microsoft.com/office/officeart/2005/8/layout/lProcess2"/>
    <dgm:cxn modelId="{6A18B1E9-8BCF-48C7-94F7-1711FD8E56DF}" type="presParOf" srcId="{6147E90C-9871-4CA6-9E54-0B686C65CC78}" destId="{0F365979-BCC8-49B2-99A5-034265220407}" srcOrd="13" destOrd="0" presId="urn:microsoft.com/office/officeart/2005/8/layout/lProcess2"/>
    <dgm:cxn modelId="{53512E6A-C605-424C-887C-DB71B7492645}" type="presParOf" srcId="{6147E90C-9871-4CA6-9E54-0B686C65CC78}" destId="{5A2DDAD8-4211-4470-8FA4-4DE7FD3327D7}" srcOrd="14" destOrd="0" presId="urn:microsoft.com/office/officeart/2005/8/layout/lProcess2"/>
    <dgm:cxn modelId="{B5D405AC-2805-4012-8830-BC051FE11FDB}" type="presParOf" srcId="{6147E90C-9871-4CA6-9E54-0B686C65CC78}" destId="{1B6DD611-20E3-4134-86AF-9C461DB02A67}" srcOrd="15" destOrd="0" presId="urn:microsoft.com/office/officeart/2005/8/layout/lProcess2"/>
    <dgm:cxn modelId="{1A75ED1B-0B5B-4015-9A92-05669C0C0239}" type="presParOf" srcId="{6147E90C-9871-4CA6-9E54-0B686C65CC78}" destId="{68F87C04-CFC3-4B16-90D0-E1A6C442041C}" srcOrd="16" destOrd="0" presId="urn:microsoft.com/office/officeart/2005/8/layout/lProcess2"/>
    <dgm:cxn modelId="{2BA65100-0CE9-460B-9B83-F378EF6FD703}" type="presParOf" srcId="{1B877125-93D2-4666-8408-5E226CFBEF4D}" destId="{761B91ED-9CA3-4CB2-9563-2B487EBB6148}" srcOrd="3" destOrd="0" presId="urn:microsoft.com/office/officeart/2005/8/layout/lProcess2"/>
    <dgm:cxn modelId="{ACBEFD3F-EA3B-4F77-99D1-7C5F1C25BC40}" type="presParOf" srcId="{1B877125-93D2-4666-8408-5E226CFBEF4D}" destId="{BB209E4C-3512-4BB1-A7E7-C21E26FC1ECC}" srcOrd="4" destOrd="0" presId="urn:microsoft.com/office/officeart/2005/8/layout/lProcess2"/>
    <dgm:cxn modelId="{72DB3F6F-D276-4269-83A3-3EE9E7DC444F}" type="presParOf" srcId="{BB209E4C-3512-4BB1-A7E7-C21E26FC1ECC}" destId="{17A9A9E8-0931-4B3C-9E80-6500A37E2FAA}" srcOrd="0" destOrd="0" presId="urn:microsoft.com/office/officeart/2005/8/layout/lProcess2"/>
    <dgm:cxn modelId="{EBB72539-A30F-4516-AC46-DA1C089E2451}" type="presParOf" srcId="{BB209E4C-3512-4BB1-A7E7-C21E26FC1ECC}" destId="{21135CA9-D555-42EF-BDAB-08A9D487C5B8}" srcOrd="1" destOrd="0" presId="urn:microsoft.com/office/officeart/2005/8/layout/lProcess2"/>
    <dgm:cxn modelId="{53E39A48-98B2-4946-8C46-A81B164BBBFA}" type="presParOf" srcId="{BB209E4C-3512-4BB1-A7E7-C21E26FC1ECC}" destId="{8EAC1FAA-36BC-4AED-83F1-03A7841DCD7B}" srcOrd="2" destOrd="0" presId="urn:microsoft.com/office/officeart/2005/8/layout/lProcess2"/>
    <dgm:cxn modelId="{CD4A66E6-F9DC-4B21-8E76-2351A357ED65}" type="presParOf" srcId="{8EAC1FAA-36BC-4AED-83F1-03A7841DCD7B}" destId="{9F80CA57-727E-4212-B917-120F2EF83FB5}" srcOrd="0" destOrd="0" presId="urn:microsoft.com/office/officeart/2005/8/layout/lProcess2"/>
    <dgm:cxn modelId="{14FCA8CE-DE8C-42DA-A38B-8E9478A680F0}" type="presParOf" srcId="{9F80CA57-727E-4212-B917-120F2EF83FB5}" destId="{377E0453-79A6-4B44-8A78-E1121FFB4C8E}" srcOrd="0" destOrd="0" presId="urn:microsoft.com/office/officeart/2005/8/layout/lProcess2"/>
    <dgm:cxn modelId="{45AD4342-5186-456E-A4BF-B342BB9C210F}" type="presParOf" srcId="{9F80CA57-727E-4212-B917-120F2EF83FB5}" destId="{69574418-C8BF-4F2A-A848-E9DB7A33048A}" srcOrd="1" destOrd="0" presId="urn:microsoft.com/office/officeart/2005/8/layout/lProcess2"/>
    <dgm:cxn modelId="{B02B3CFE-5BDA-4474-A86A-6BD0AE51CAB1}" type="presParOf" srcId="{9F80CA57-727E-4212-B917-120F2EF83FB5}" destId="{1FAFBA83-24BC-4FA1-98F8-98E2CB1B4630}" srcOrd="2" destOrd="0" presId="urn:microsoft.com/office/officeart/2005/8/layout/lProcess2"/>
    <dgm:cxn modelId="{D9C164CB-070B-40E9-834B-124086917CFE}" type="presParOf" srcId="{9F80CA57-727E-4212-B917-120F2EF83FB5}" destId="{DBEC3271-2B2E-4342-B7B7-4B5CFE07DC81}" srcOrd="3" destOrd="0" presId="urn:microsoft.com/office/officeart/2005/8/layout/lProcess2"/>
    <dgm:cxn modelId="{C5EF4292-F986-4E36-9179-3EE907EDFEAE}" type="presParOf" srcId="{9F80CA57-727E-4212-B917-120F2EF83FB5}" destId="{18DF6461-2B13-4096-95D7-8BA848B9651F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7017E5-22FB-436F-A6AC-A074F484441B}">
      <dsp:nvSpPr>
        <dsp:cNvPr id="0" name=""/>
        <dsp:cNvSpPr/>
      </dsp:nvSpPr>
      <dsp:spPr>
        <a:xfrm>
          <a:off x="3074" y="0"/>
          <a:ext cx="3130771" cy="5199477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solidFill>
                <a:srgbClr val="002060"/>
              </a:solidFill>
              <a:latin typeface="Arial Narrow" panose="020B0606020202030204" pitchFamily="34" charset="0"/>
            </a:rPr>
            <a:t>«ДОПОЛНИТЕЛЬНЫЕ ТРАЕКТОРИИ ПРОФЕССИОНАЛЬНОГО РАЗВИТИЯ»</a:t>
          </a:r>
        </a:p>
      </dsp:txBody>
      <dsp:txXfrm>
        <a:off x="3074" y="0"/>
        <a:ext cx="3130771" cy="1559843"/>
      </dsp:txXfrm>
    </dsp:sp>
    <dsp:sp modelId="{E1AFCA77-0B88-4C15-B678-F115DC75CB53}">
      <dsp:nvSpPr>
        <dsp:cNvPr id="0" name=""/>
        <dsp:cNvSpPr/>
      </dsp:nvSpPr>
      <dsp:spPr>
        <a:xfrm>
          <a:off x="163432" y="1360135"/>
          <a:ext cx="2827086" cy="83862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solidFill>
                <a:srgbClr val="002060"/>
              </a:solidFill>
            </a:rPr>
            <a:t>44.03.05 Педагогическое образование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solidFill>
                <a:srgbClr val="002060"/>
              </a:solidFill>
            </a:rPr>
            <a:t>(с двумя профилями подготовки)</a:t>
          </a:r>
          <a:endParaRPr lang="ru-RU" sz="14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187994" y="1384697"/>
        <a:ext cx="2777962" cy="789500"/>
      </dsp:txXfrm>
    </dsp:sp>
    <dsp:sp modelId="{BBAB58F2-0620-42F2-B8B9-B78B6EC82211}">
      <dsp:nvSpPr>
        <dsp:cNvPr id="0" name=""/>
        <dsp:cNvSpPr/>
      </dsp:nvSpPr>
      <dsp:spPr>
        <a:xfrm>
          <a:off x="161729" y="2314424"/>
          <a:ext cx="2827086" cy="83862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solidFill>
                <a:srgbClr val="002060"/>
              </a:solidFill>
            </a:rPr>
            <a:t>Дисциплины – 4 ЗЕ</a:t>
          </a:r>
          <a:endParaRPr lang="ru-RU" sz="14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186291" y="2338986"/>
        <a:ext cx="2777962" cy="789500"/>
      </dsp:txXfrm>
    </dsp:sp>
    <dsp:sp modelId="{9BEEFB04-0EAC-44A7-AAA9-AD5E6BF6E534}">
      <dsp:nvSpPr>
        <dsp:cNvPr id="0" name=""/>
        <dsp:cNvSpPr/>
      </dsp:nvSpPr>
      <dsp:spPr>
        <a:xfrm>
          <a:off x="161729" y="3284877"/>
          <a:ext cx="2827086" cy="83862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>
              <a:solidFill>
                <a:srgbClr val="002060"/>
              </a:solidFill>
            </a:rPr>
            <a:t>Практика </a:t>
          </a:r>
          <a:r>
            <a:rPr lang="ru-RU" sz="1400" b="1" kern="1200" dirty="0">
              <a:solidFill>
                <a:srgbClr val="002060"/>
              </a:solidFill>
            </a:rPr>
            <a:t>по модулю – 1 ЗЕ</a:t>
          </a:r>
          <a:endParaRPr lang="ru-RU" sz="14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186291" y="3309439"/>
        <a:ext cx="2777962" cy="789500"/>
      </dsp:txXfrm>
    </dsp:sp>
    <dsp:sp modelId="{BBE648D9-6023-4943-B809-DC6A7A8BD00B}">
      <dsp:nvSpPr>
        <dsp:cNvPr id="0" name=""/>
        <dsp:cNvSpPr/>
      </dsp:nvSpPr>
      <dsp:spPr>
        <a:xfrm>
          <a:off x="146401" y="4205538"/>
          <a:ext cx="2827086" cy="83862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rgbClr val="002060"/>
              </a:solidFill>
            </a:rPr>
            <a:t>Форма промежуточной аттестации – </a:t>
          </a:r>
          <a:r>
            <a:rPr lang="ru-RU" sz="1400" b="1" kern="1200" dirty="0">
              <a:solidFill>
                <a:srgbClr val="002060"/>
              </a:solidFill>
            </a:rPr>
            <a:t>комплексный </a:t>
          </a:r>
          <a:r>
            <a:rPr lang="ru-RU" sz="1400" b="1" kern="1200" dirty="0" err="1">
              <a:solidFill>
                <a:srgbClr val="002060"/>
              </a:solidFill>
            </a:rPr>
            <a:t>компетентностно</a:t>
          </a:r>
          <a:r>
            <a:rPr lang="ru-RU" sz="1400" b="1" kern="1200" dirty="0">
              <a:solidFill>
                <a:srgbClr val="002060"/>
              </a:solidFill>
            </a:rPr>
            <a:t>-ориентированный экзамен</a:t>
          </a:r>
          <a:endParaRPr lang="ru-RU" sz="14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170963" y="4230100"/>
        <a:ext cx="2777962" cy="789500"/>
      </dsp:txXfrm>
    </dsp:sp>
    <dsp:sp modelId="{05EEC2D5-3CF7-4974-8FB1-77F24F5B1D22}">
      <dsp:nvSpPr>
        <dsp:cNvPr id="0" name=""/>
        <dsp:cNvSpPr/>
      </dsp:nvSpPr>
      <dsp:spPr>
        <a:xfrm>
          <a:off x="3368654" y="0"/>
          <a:ext cx="4433109" cy="5199477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solidFill>
                <a:srgbClr val="002060"/>
              </a:solidFill>
              <a:latin typeface="Arial Narrow" panose="020B0606020202030204" pitchFamily="34" charset="0"/>
            </a:rPr>
            <a:t>Приоритетные направления</a:t>
          </a:r>
        </a:p>
      </dsp:txBody>
      <dsp:txXfrm>
        <a:off x="3368654" y="0"/>
        <a:ext cx="4433109" cy="1559843"/>
      </dsp:txXfrm>
    </dsp:sp>
    <dsp:sp modelId="{51687B8C-52DC-4872-A42C-6D3613D0890E}">
      <dsp:nvSpPr>
        <dsp:cNvPr id="0" name=""/>
        <dsp:cNvSpPr/>
      </dsp:nvSpPr>
      <dsp:spPr>
        <a:xfrm>
          <a:off x="3453541" y="1408529"/>
          <a:ext cx="4231776" cy="37284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ru-RU" sz="1200" b="1" kern="1200" dirty="0">
              <a:solidFill>
                <a:schemeClr val="accent2">
                  <a:lumMod val="75000"/>
                </a:schemeClr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</a:rPr>
            <a:t>МЕЖДИСЦИПЛИНАРНАЯ ПОДГОТОВКА СОВРЕМЕННОГО ПЕДАГОГА</a:t>
          </a:r>
          <a:endParaRPr lang="ru-RU" sz="1200" kern="1200" dirty="0">
            <a:solidFill>
              <a:schemeClr val="accent2">
                <a:lumMod val="75000"/>
              </a:schemeClr>
            </a:solidFill>
          </a:endParaRPr>
        </a:p>
      </dsp:txBody>
      <dsp:txXfrm>
        <a:off x="3464461" y="1419449"/>
        <a:ext cx="4209936" cy="351007"/>
      </dsp:txXfrm>
    </dsp:sp>
    <dsp:sp modelId="{5C9E18C1-6411-440E-958F-8997BF703B68}">
      <dsp:nvSpPr>
        <dsp:cNvPr id="0" name=""/>
        <dsp:cNvSpPr/>
      </dsp:nvSpPr>
      <dsp:spPr>
        <a:xfrm>
          <a:off x="3453541" y="1804697"/>
          <a:ext cx="4231776" cy="37284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solidFill>
                <a:srgbClr val="002060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</a:rPr>
            <a:t>МЕДИА И ЦИФРОВАЯ ПЕДАГОГИКА</a:t>
          </a:r>
        </a:p>
      </dsp:txBody>
      <dsp:txXfrm>
        <a:off x="3464461" y="1815617"/>
        <a:ext cx="4209936" cy="351007"/>
      </dsp:txXfrm>
    </dsp:sp>
    <dsp:sp modelId="{35907FD1-38B2-44AF-B553-756CE810B5E8}">
      <dsp:nvSpPr>
        <dsp:cNvPr id="0" name=""/>
        <dsp:cNvSpPr/>
      </dsp:nvSpPr>
      <dsp:spPr>
        <a:xfrm>
          <a:off x="3453541" y="2202871"/>
          <a:ext cx="4231776" cy="37284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solidFill>
                <a:schemeClr val="accent2">
                  <a:lumMod val="75000"/>
                </a:schemeClr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</a:rPr>
            <a:t>МУЗЕЙНАЯ ПЕДАГОГИКА</a:t>
          </a:r>
        </a:p>
      </dsp:txBody>
      <dsp:txXfrm>
        <a:off x="3464461" y="2213791"/>
        <a:ext cx="4209936" cy="351007"/>
      </dsp:txXfrm>
    </dsp:sp>
    <dsp:sp modelId="{916D94BF-3E73-434A-AF2E-FF9FA30F7067}">
      <dsp:nvSpPr>
        <dsp:cNvPr id="0" name=""/>
        <dsp:cNvSpPr/>
      </dsp:nvSpPr>
      <dsp:spPr>
        <a:xfrm>
          <a:off x="3453541" y="2599707"/>
          <a:ext cx="4231776" cy="37284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solidFill>
                <a:srgbClr val="002060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</a:rPr>
            <a:t>ПРЕДПРИНИМАТЕЛЬСТВО В ОБРАЗОВАНИИ</a:t>
          </a:r>
        </a:p>
      </dsp:txBody>
      <dsp:txXfrm>
        <a:off x="3464461" y="2610627"/>
        <a:ext cx="4209936" cy="351007"/>
      </dsp:txXfrm>
    </dsp:sp>
    <dsp:sp modelId="{A90FA804-8608-4E57-BE7B-80E0C9464F0F}">
      <dsp:nvSpPr>
        <dsp:cNvPr id="0" name=""/>
        <dsp:cNvSpPr/>
      </dsp:nvSpPr>
      <dsp:spPr>
        <a:xfrm>
          <a:off x="3453541" y="2991676"/>
          <a:ext cx="4231776" cy="37284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solidFill>
                <a:schemeClr val="accent2">
                  <a:lumMod val="75000"/>
                </a:schemeClr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</a:rPr>
            <a:t>ЭФФЕКТИВНАЯ КОММУНИКАЦИЯ В ПРОФЕССИОНАЛЬНОЙ СФЕРЕ</a:t>
          </a:r>
        </a:p>
      </dsp:txBody>
      <dsp:txXfrm>
        <a:off x="3464461" y="3002596"/>
        <a:ext cx="4209936" cy="351007"/>
      </dsp:txXfrm>
    </dsp:sp>
    <dsp:sp modelId="{72DDA2C4-123F-426A-B275-662A20BEAB55}">
      <dsp:nvSpPr>
        <dsp:cNvPr id="0" name=""/>
        <dsp:cNvSpPr/>
      </dsp:nvSpPr>
      <dsp:spPr>
        <a:xfrm>
          <a:off x="3453541" y="3382027"/>
          <a:ext cx="4231776" cy="37284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solidFill>
                <a:srgbClr val="002060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</a:rPr>
            <a:t>ОРГАНИЗАЦИЯ ПРОЕКТНОЙ И НАУЧНО-ИССЛЕДОВАТЕЛЬСКОЙ ДЕЯТЕЛЬНОСТИ В ШКОЛЕ</a:t>
          </a:r>
        </a:p>
      </dsp:txBody>
      <dsp:txXfrm>
        <a:off x="3464461" y="3392947"/>
        <a:ext cx="4209936" cy="351007"/>
      </dsp:txXfrm>
    </dsp:sp>
    <dsp:sp modelId="{6E947EEC-1D19-48B1-A606-352FAA42577B}">
      <dsp:nvSpPr>
        <dsp:cNvPr id="0" name=""/>
        <dsp:cNvSpPr/>
      </dsp:nvSpPr>
      <dsp:spPr>
        <a:xfrm>
          <a:off x="3453541" y="3771101"/>
          <a:ext cx="4231776" cy="37284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solidFill>
                <a:schemeClr val="accent2">
                  <a:lumMod val="75000"/>
                </a:schemeClr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</a:rPr>
            <a:t>ПСИХОГИГИЕНА ПРОФЕССИОНАЛЬНОЙ ДЕЯТЕЛЬНОСТИ ПЕДАГОГА</a:t>
          </a:r>
        </a:p>
      </dsp:txBody>
      <dsp:txXfrm>
        <a:off x="3464461" y="3782021"/>
        <a:ext cx="4209936" cy="351007"/>
      </dsp:txXfrm>
    </dsp:sp>
    <dsp:sp modelId="{5A2DDAD8-4211-4470-8FA4-4DE7FD3327D7}">
      <dsp:nvSpPr>
        <dsp:cNvPr id="0" name=""/>
        <dsp:cNvSpPr/>
      </dsp:nvSpPr>
      <dsp:spPr>
        <a:xfrm>
          <a:off x="3453541" y="4166495"/>
          <a:ext cx="4231776" cy="37284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solidFill>
                <a:srgbClr val="002060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</a:rPr>
            <a:t>ОРГАНИЗАЦИЯ ВОЛОНТЕРСКОЙ И ДОБРОВОЛЬЧЕСКОЙ ДЕЯТЕЛЬНОСТИ В ОБРАЗОВАТЕЛЬНОЙ ОРГАНИЗАЦИИ</a:t>
          </a:r>
        </a:p>
      </dsp:txBody>
      <dsp:txXfrm>
        <a:off x="3464461" y="4177415"/>
        <a:ext cx="4209936" cy="351007"/>
      </dsp:txXfrm>
    </dsp:sp>
    <dsp:sp modelId="{68F87C04-CFC3-4B16-90D0-E1A6C442041C}">
      <dsp:nvSpPr>
        <dsp:cNvPr id="0" name=""/>
        <dsp:cNvSpPr/>
      </dsp:nvSpPr>
      <dsp:spPr>
        <a:xfrm>
          <a:off x="3469320" y="4566112"/>
          <a:ext cx="4231776" cy="37284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solidFill>
                <a:schemeClr val="accent2">
                  <a:lumMod val="75000"/>
                </a:schemeClr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</a:rPr>
            <a:t>ОСНОВЫ ВОЖАТСКОЙ ДЕЯТЕЛЬНОСТИ</a:t>
          </a:r>
        </a:p>
      </dsp:txBody>
      <dsp:txXfrm>
        <a:off x="3480240" y="4577032"/>
        <a:ext cx="4209936" cy="351007"/>
      </dsp:txXfrm>
    </dsp:sp>
    <dsp:sp modelId="{17A9A9E8-0931-4B3C-9E80-6500A37E2FAA}">
      <dsp:nvSpPr>
        <dsp:cNvPr id="0" name=""/>
        <dsp:cNvSpPr/>
      </dsp:nvSpPr>
      <dsp:spPr>
        <a:xfrm>
          <a:off x="8036571" y="0"/>
          <a:ext cx="3130771" cy="5199477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>
              <a:solidFill>
                <a:srgbClr val="002060"/>
              </a:solidFill>
              <a:latin typeface="Arial Narrow" panose="020B0606020202030204" pitchFamily="34" charset="0"/>
            </a:rPr>
            <a:t>1 марта – 18 апреля 2022</a:t>
          </a:r>
        </a:p>
      </dsp:txBody>
      <dsp:txXfrm>
        <a:off x="8036571" y="0"/>
        <a:ext cx="3130771" cy="1559843"/>
      </dsp:txXfrm>
    </dsp:sp>
    <dsp:sp modelId="{377E0453-79A6-4B44-8A78-E1121FFB4C8E}">
      <dsp:nvSpPr>
        <dsp:cNvPr id="0" name=""/>
        <dsp:cNvSpPr/>
      </dsp:nvSpPr>
      <dsp:spPr>
        <a:xfrm>
          <a:off x="8207436" y="1560287"/>
          <a:ext cx="2789041" cy="102148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Char char="ü"/>
          </a:pPr>
          <a:r>
            <a:rPr lang="ru-RU" sz="1400" b="1" kern="1200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  <a:cs typeface="Aldhabi" panose="020B0604020202020204" pitchFamily="2" charset="-78"/>
            </a:rPr>
            <a:t>1 этап: 1-14 марта 2022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Char char="ü"/>
          </a:pPr>
          <a:r>
            <a:rPr lang="ru-RU" sz="1400" b="1" kern="1200" dirty="0">
              <a:solidFill>
                <a:srgbClr val="002060"/>
              </a:solidFill>
              <a:latin typeface="Arial Narrow" panose="020B0606020202030204" pitchFamily="34" charset="0"/>
              <a:cs typeface="Aldhabi" panose="020B0604020202020204" pitchFamily="2" charset="-78"/>
            </a:rPr>
            <a:t>Подача заявок </a:t>
          </a:r>
          <a:r>
            <a:rPr lang="en-US" sz="1400" kern="1200" dirty="0" err="1">
              <a:hlinkClick xmlns:r="http://schemas.openxmlformats.org/officeDocument/2006/relationships" r:id="rId1"/>
            </a:rPr>
            <a:t>konkurs</a:t>
          </a:r>
          <a:r>
            <a:rPr lang="ru-RU" sz="1400" kern="1200" dirty="0">
              <a:hlinkClick xmlns:r="http://schemas.openxmlformats.org/officeDocument/2006/relationships" r:id="rId1"/>
            </a:rPr>
            <a:t>@</a:t>
          </a:r>
          <a:r>
            <a:rPr lang="en-US" sz="1400" kern="1200" dirty="0" err="1">
              <a:hlinkClick xmlns:r="http://schemas.openxmlformats.org/officeDocument/2006/relationships" r:id="rId1"/>
            </a:rPr>
            <a:t>pspu</a:t>
          </a:r>
          <a:r>
            <a:rPr lang="ru-RU" sz="1400" kern="1200" dirty="0">
              <a:hlinkClick xmlns:r="http://schemas.openxmlformats.org/officeDocument/2006/relationships" r:id="rId1"/>
            </a:rPr>
            <a:t>.</a:t>
          </a:r>
          <a:r>
            <a:rPr lang="en-US" sz="1400" kern="1200" dirty="0" err="1">
              <a:hlinkClick xmlns:r="http://schemas.openxmlformats.org/officeDocument/2006/relationships" r:id="rId1"/>
            </a:rPr>
            <a:t>ru</a:t>
          </a:r>
          <a:endParaRPr lang="ru-RU" sz="1400" kern="1200" dirty="0"/>
        </a:p>
      </dsp:txBody>
      <dsp:txXfrm>
        <a:off x="8237354" y="1590205"/>
        <a:ext cx="2729205" cy="961653"/>
      </dsp:txXfrm>
    </dsp:sp>
    <dsp:sp modelId="{1FAFBA83-24BC-4FA1-98F8-98E2CB1B4630}">
      <dsp:nvSpPr>
        <dsp:cNvPr id="0" name=""/>
        <dsp:cNvSpPr/>
      </dsp:nvSpPr>
      <dsp:spPr>
        <a:xfrm>
          <a:off x="8207436" y="2738928"/>
          <a:ext cx="2789041" cy="102148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Char char="ü"/>
          </a:pPr>
          <a:r>
            <a:rPr lang="ru-RU" sz="1400" b="1" kern="1200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</a:rPr>
            <a:t>2 этап: 15-21 марта 2022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Char char="ü"/>
          </a:pPr>
          <a:r>
            <a:rPr lang="ru-RU" sz="1400" b="1" kern="1200" dirty="0">
              <a:solidFill>
                <a:srgbClr val="002060"/>
              </a:solidFill>
              <a:latin typeface="Arial Narrow" panose="020B0606020202030204" pitchFamily="34" charset="0"/>
            </a:rPr>
            <a:t>Рассмотрение заявок, подведение итогов и публикация результатов</a:t>
          </a:r>
          <a:endParaRPr lang="ru-RU" sz="1400" kern="1200" dirty="0"/>
        </a:p>
      </dsp:txBody>
      <dsp:txXfrm>
        <a:off x="8237354" y="2768846"/>
        <a:ext cx="2729205" cy="961653"/>
      </dsp:txXfrm>
    </dsp:sp>
    <dsp:sp modelId="{18DF6461-2B13-4096-95D7-8BA848B9651F}">
      <dsp:nvSpPr>
        <dsp:cNvPr id="0" name=""/>
        <dsp:cNvSpPr/>
      </dsp:nvSpPr>
      <dsp:spPr>
        <a:xfrm>
          <a:off x="8207436" y="3917569"/>
          <a:ext cx="2789041" cy="102148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Char char="ü"/>
          </a:pPr>
          <a:r>
            <a:rPr lang="ru-RU" sz="1400" b="1" kern="1200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  <a:cs typeface="Aldhabi" panose="020B0604020202020204" pitchFamily="2" charset="-78"/>
            </a:rPr>
            <a:t>3 этап: 22 марта – 18 апреля 2022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Char char="ü"/>
          </a:pPr>
          <a:r>
            <a:rPr lang="ru-RU" sz="1400" b="1" kern="1200" dirty="0">
              <a:solidFill>
                <a:srgbClr val="002060"/>
              </a:solidFill>
            </a:rPr>
            <a:t>Презентация модулей студентам, процедура выбора модулей</a:t>
          </a:r>
        </a:p>
      </dsp:txBody>
      <dsp:txXfrm>
        <a:off x="8237354" y="3947487"/>
        <a:ext cx="2729205" cy="9616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3441FF-C891-45A1-8432-6DE0837B09AF}" type="datetimeFigureOut">
              <a:rPr lang="ru-RU" smtClean="0"/>
              <a:t>01.03.2022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11F82D-CB80-4D3A-A7B4-5CE61A641A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436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49BDECE-122B-475F-BE9F-7B199317BA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B3A8596-E750-4DD0-BA72-7DB3BA4DE2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BC88733-9CC1-4484-B24F-589A789A5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192B-D6BD-43FF-97AE-7F9D4D10C5B5}" type="datetimeFigureOut">
              <a:rPr lang="ru-RU" smtClean="0"/>
              <a:t>01.03.2022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121CDE8-8192-4EC6-AB60-10FBC99E1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488C491-9167-4061-9F0A-19B6750CB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6AF82-7E03-43AE-91C8-EB53A0A135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76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259369C-4703-4310-A7A3-63119C06D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0AC227A1-4B24-4732-9D08-0B90609F9B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BC31254-12B2-414E-B0C9-23272266C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192B-D6BD-43FF-97AE-7F9D4D10C5B5}" type="datetimeFigureOut">
              <a:rPr lang="ru-RU" smtClean="0"/>
              <a:t>01.03.2022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0E8EC07-E1AD-4628-B79F-3AD9511CA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508E80A-38A8-40A0-A169-9649A7163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6AF82-7E03-43AE-91C8-EB53A0A135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6730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D2452ABF-E46F-46A2-BBC7-2F8C081870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BB46E182-03EF-44A5-ACFE-2809CD79D3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1B7BD8F-A551-4586-97E2-E17572A44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192B-D6BD-43FF-97AE-7F9D4D10C5B5}" type="datetimeFigureOut">
              <a:rPr lang="ru-RU" smtClean="0"/>
              <a:t>01.03.2022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6C67D8E-07D3-4A39-8D78-BBDF257F8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D8280F4-87DB-44C9-8D28-2A41B57E3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6AF82-7E03-43AE-91C8-EB53A0A135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0031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AFCAB3C-206D-402D-93B2-5BB187309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6EC430E-5E19-45E8-AE76-90719BB02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9157A19-EB85-4F15-B1E4-54B872575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192B-D6BD-43FF-97AE-7F9D4D10C5B5}" type="datetimeFigureOut">
              <a:rPr lang="ru-RU" smtClean="0"/>
              <a:t>01.03.2022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B976098-8CDC-4253-A7C4-E0E4FDF61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CEADD7E-2C21-424A-B8E7-B17D4CF9D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6AF82-7E03-43AE-91C8-EB53A0A135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711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BE58C51-E063-48AF-8AA8-CE6A9E6C5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EB6E0BB-2C57-4ECB-84CA-8DDF0427F2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06757E1-BA9E-42EB-A07E-C044CB73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192B-D6BD-43FF-97AE-7F9D4D10C5B5}" type="datetimeFigureOut">
              <a:rPr lang="ru-RU" smtClean="0"/>
              <a:t>01.03.2022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817CDBD-2B21-48B6-AB91-F9E4A6839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8ACCEB7-1B3E-4182-849E-3F6D65531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6AF82-7E03-43AE-91C8-EB53A0A135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973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7A8393C-A4B7-4721-92AF-DE9DF70C3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525DCF1-50CE-42AF-AAC9-4FE9FF40DA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6FB86E2-3030-434D-8DC1-DB4EC40ECF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1159288B-0629-4557-9594-A189694B5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192B-D6BD-43FF-97AE-7F9D4D10C5B5}" type="datetimeFigureOut">
              <a:rPr lang="ru-RU" smtClean="0"/>
              <a:t>01.03.2022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AEC68D0-A0DC-4AD1-AFB4-38D803F8C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D70A1B2D-F00D-4621-B53A-4299B7B3C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6AF82-7E03-43AE-91C8-EB53A0A135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446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515D576-F9F4-45EE-9089-4339B4F04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3D2C30A-B731-4546-9F2C-13AA7A5A09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4A72A2BF-D65A-41EF-8612-C30EB01E39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6E410612-4EED-41B8-A1C8-2C74D82AB7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ADC43B82-2C23-4B86-AE7F-CC75125D2D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C07FE67A-6CC9-4772-887B-8881034E1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192B-D6BD-43FF-97AE-7F9D4D10C5B5}" type="datetimeFigureOut">
              <a:rPr lang="ru-RU" smtClean="0"/>
              <a:t>01.03.2022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70356526-7FA6-476A-836F-7E016BEFE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8E03A576-6190-4555-A62B-D70E9C120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6AF82-7E03-43AE-91C8-EB53A0A135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000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EACC411-7D10-4B08-AF36-8709D71F4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9D9AEBEA-3120-44AB-B8AD-B9279885D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192B-D6BD-43FF-97AE-7F9D4D10C5B5}" type="datetimeFigureOut">
              <a:rPr lang="ru-RU" smtClean="0"/>
              <a:t>01.03.2022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B5EE15C7-6E19-4422-B79B-ABA84C77C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873B1BE0-ED06-44A2-AD73-C97BF8C07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6AF82-7E03-43AE-91C8-EB53A0A135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655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CD8D6C76-9DED-45BE-998F-ADF330AD1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192B-D6BD-43FF-97AE-7F9D4D10C5B5}" type="datetimeFigureOut">
              <a:rPr lang="ru-RU" smtClean="0"/>
              <a:t>01.03.2022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39B6D650-E642-422F-B712-6762F70F5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543BC218-17E3-4326-ABC2-D4DB1B5D1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6AF82-7E03-43AE-91C8-EB53A0A135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066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FFC795A-D7ED-4384-9AD9-7F5A56058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5B99242-636E-4DA6-B145-B2C97A9AF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C50BA88B-D0FD-4E0A-92D6-A58060F4DF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5E4F4B14-DD7E-49CD-B44E-25968FBA4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192B-D6BD-43FF-97AE-7F9D4D10C5B5}" type="datetimeFigureOut">
              <a:rPr lang="ru-RU" smtClean="0"/>
              <a:t>01.03.2022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99AB44E-5B7C-4582-9940-BBC73D390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89BA6169-153D-477D-A817-0AE652FD1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6AF82-7E03-43AE-91C8-EB53A0A135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7052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FD7E7C-4CFC-4F06-82C0-77BDE9834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DD8AD864-0BAC-444D-8913-3DD2CE86EE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31AF99B-3B38-4DBD-918B-DFE8503E5B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D281EF8-0B76-4CB7-9DE0-2BBCF3069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192B-D6BD-43FF-97AE-7F9D4D10C5B5}" type="datetimeFigureOut">
              <a:rPr lang="ru-RU" smtClean="0"/>
              <a:t>01.03.2022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76CD55B-ADB8-441B-B7B8-BE6B28244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DCC38CCC-DE76-4A85-A953-483593F2A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6AF82-7E03-43AE-91C8-EB53A0A135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6503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78C6458-8D02-4FDB-9C03-1CB7E99E9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CA65976-9D6D-4698-86F9-5C8CAAE142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525E5A7-485B-4B46-8693-90FAECD4A4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7192B-D6BD-43FF-97AE-7F9D4D10C5B5}" type="datetimeFigureOut">
              <a:rPr lang="ru-RU" smtClean="0"/>
              <a:t>01.03.2022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C43BD6D-D4E9-4A48-8930-E58E24ED74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9FCA00D-06A5-412B-9ED9-1D33ECE520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6AF82-7E03-43AE-91C8-EB53A0A135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0798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CE46857-3BB1-408D-958D-26C6775B1A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3504" y="547903"/>
            <a:ext cx="9373399" cy="1103968"/>
          </a:xfr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pPr algn="l"/>
            <a:r>
              <a:rPr lang="ru-RU" sz="2400" b="1" i="0" dirty="0">
                <a:solidFill>
                  <a:srgbClr val="002060"/>
                </a:solidFill>
                <a:effectLst/>
                <a:latin typeface="Arial Narrow" panose="020B0606020202030204" pitchFamily="34" charset="0"/>
              </a:rPr>
              <a:t>Конкурс </a:t>
            </a:r>
            <a:br>
              <a:rPr lang="ru-RU" sz="2400" b="1" i="0" dirty="0">
                <a:solidFill>
                  <a:srgbClr val="002060"/>
                </a:solidFill>
                <a:effectLst/>
                <a:latin typeface="Arial Narrow" panose="020B0606020202030204" pitchFamily="34" charset="0"/>
              </a:rPr>
            </a:br>
            <a:r>
              <a:rPr lang="ru-RU" sz="2400" b="1" i="0" dirty="0">
                <a:solidFill>
                  <a:srgbClr val="002060"/>
                </a:solidFill>
                <a:effectLst/>
                <a:latin typeface="Arial Narrow" panose="020B0606020202030204" pitchFamily="34" charset="0"/>
              </a:rPr>
              <a:t>общеуниверситетских элективных дисциплин (модулей) 2022-2023</a:t>
            </a:r>
            <a:br>
              <a:rPr lang="ru-RU" sz="2400" b="1" i="0" dirty="0">
                <a:solidFill>
                  <a:srgbClr val="002060"/>
                </a:solidFill>
                <a:effectLst/>
                <a:latin typeface="Arial Narrow" panose="020B0606020202030204" pitchFamily="34" charset="0"/>
              </a:rPr>
            </a:br>
            <a:r>
              <a:rPr lang="ru-RU" sz="1800" b="1" i="0" dirty="0">
                <a:solidFill>
                  <a:schemeClr val="accent2">
                    <a:lumMod val="75000"/>
                  </a:schemeClr>
                </a:solidFill>
                <a:effectLst/>
                <a:latin typeface="Arial Narrow" panose="020B0606020202030204" pitchFamily="34" charset="0"/>
              </a:rPr>
              <a:t>Распоряжение № 19 от 01.03.2022</a:t>
            </a:r>
            <a:r>
              <a:rPr lang="ru-RU" sz="4000" b="1" dirty="0">
                <a:solidFill>
                  <a:srgbClr val="002060"/>
                </a:solidFill>
                <a:latin typeface="Arial Narrow" panose="020B0606020202030204" pitchFamily="34" charset="0"/>
              </a:rPr>
              <a:t/>
            </a:r>
            <a:br>
              <a:rPr lang="ru-RU" sz="4000" b="1" dirty="0">
                <a:solidFill>
                  <a:srgbClr val="002060"/>
                </a:solidFill>
                <a:latin typeface="Arial Narrow" panose="020B0606020202030204" pitchFamily="34" charset="0"/>
              </a:rPr>
            </a:br>
            <a:endParaRPr lang="ru-RU" sz="4000" b="1" dirty="0">
              <a:solidFill>
                <a:srgbClr val="002060"/>
              </a:solidFill>
              <a:latin typeface="Arial Narrow" panose="020B0606020202030204" pitchFamily="34" charset="0"/>
              <a:cs typeface="Aldhabi" panose="020B0604020202020204" pitchFamily="2" charset="-78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E74C57C4-7D45-46AD-BCF1-56D0052D4925}"/>
              </a:ext>
            </a:extLst>
          </p:cNvPr>
          <p:cNvCxnSpPr>
            <a:cxnSpLocks/>
          </p:cNvCxnSpPr>
          <p:nvPr/>
        </p:nvCxnSpPr>
        <p:spPr>
          <a:xfrm>
            <a:off x="1601660" y="1202810"/>
            <a:ext cx="9177088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2DAD12B4-8666-4E3E-86A2-23F26EC4C8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2" t="21683" r="23480" b="33742"/>
          <a:stretch>
            <a:fillRect/>
          </a:stretch>
        </p:blipFill>
        <p:spPr bwMode="auto">
          <a:xfrm>
            <a:off x="400798" y="131275"/>
            <a:ext cx="958220" cy="1065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одзаголовок 2">
            <a:extLst>
              <a:ext uri="{FF2B5EF4-FFF2-40B4-BE49-F238E27FC236}">
                <a16:creationId xmlns:a16="http://schemas.microsoft.com/office/drawing/2014/main" xmlns="" id="{D3BC6F53-3CAA-41B7-BE46-6EC64716848C}"/>
              </a:ext>
            </a:extLst>
          </p:cNvPr>
          <p:cNvSpPr txBox="1">
            <a:spLocks/>
          </p:cNvSpPr>
          <p:nvPr/>
        </p:nvSpPr>
        <p:spPr>
          <a:xfrm rot="16200000">
            <a:off x="-1206597" y="3433642"/>
            <a:ext cx="3075041" cy="2827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Ученый совет ПГГПУ 01.03.2022 </a:t>
            </a:r>
          </a:p>
        </p:txBody>
      </p:sp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xmlns="" id="{8B8F7739-4FE8-42E5-8ECB-13F5D7B9CB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67724698"/>
              </p:ext>
            </p:extLst>
          </p:nvPr>
        </p:nvGraphicFramePr>
        <p:xfrm>
          <a:off x="620785" y="1380369"/>
          <a:ext cx="11170418" cy="51994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407624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1436</TotalTime>
  <Words>128</Words>
  <Application>Microsoft Office PowerPoint</Application>
  <PresentationFormat>Широкоэкранный</PresentationFormat>
  <Paragraphs>25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Aldhabi</vt:lpstr>
      <vt:lpstr>Arial</vt:lpstr>
      <vt:lpstr>Arial Narrow</vt:lpstr>
      <vt:lpstr>Calibri</vt:lpstr>
      <vt:lpstr>Calibri Light</vt:lpstr>
      <vt:lpstr>Times New Roman</vt:lpstr>
      <vt:lpstr>Wingdings</vt:lpstr>
      <vt:lpstr>Тема Office</vt:lpstr>
      <vt:lpstr>Конкурс  общеуниверситетских элективных дисциплин (модулей) 2022-2023 Распоряжение № 19 от 01.03.2022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Региональная модель организации целевого обучения</dc:title>
  <dc:creator>Лизунова Лариса Рейновна</dc:creator>
  <cp:lastModifiedBy>Гранкина Елена Николаевна</cp:lastModifiedBy>
  <cp:revision>139</cp:revision>
  <dcterms:created xsi:type="dcterms:W3CDTF">2021-02-20T06:32:30Z</dcterms:created>
  <dcterms:modified xsi:type="dcterms:W3CDTF">2022-03-01T13:00:40Z</dcterms:modified>
</cp:coreProperties>
</file>