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9" r:id="rId4"/>
    <p:sldId id="266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87F"/>
    <a:srgbClr val="E0DFE1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07/relationships/hdphoto" Target="../media/hdphoto3.wdp"/><Relationship Id="rId1" Type="http://schemas.openxmlformats.org/officeDocument/2006/relationships/image" Target="../media/image8.png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07/relationships/hdphoto" Target="../media/hdphoto3.wdp"/><Relationship Id="rId1" Type="http://schemas.openxmlformats.org/officeDocument/2006/relationships/image" Target="../media/image8.png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A39378-2047-4D6D-9423-D1B3348F4FDB}" type="doc">
      <dgm:prSet loTypeId="urn:microsoft.com/office/officeart/2005/8/layout/hList7" loCatId="relationship" qsTypeId="urn:microsoft.com/office/officeart/2005/8/quickstyle/simple1" qsCatId="simple" csTypeId="urn:microsoft.com/office/officeart/2005/8/colors/accent0_2" csCatId="mainScheme" phldr="1"/>
      <dgm:spPr/>
    </dgm:pt>
    <dgm:pt modelId="{497FFFFA-ECE8-4D0E-A87C-AE3419B3BDAE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500" b="1" dirty="0" smtClean="0">
              <a:solidFill>
                <a:srgbClr val="002060"/>
              </a:solidFill>
              <a:latin typeface="Arial Narrow" panose="020B0606020202030204" pitchFamily="34" charset="0"/>
            </a:rPr>
            <a:t>1) создание условий для построения индивидуальной образовательной траектории обучающихся;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ru-RU" sz="800" b="1" dirty="0" smtClean="0">
            <a:solidFill>
              <a:srgbClr val="002060"/>
            </a:solidFill>
            <a:latin typeface="Arial Narrow" panose="020B0606020202030204" pitchFamily="34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500" b="0" dirty="0" smtClean="0">
              <a:solidFill>
                <a:srgbClr val="002060"/>
              </a:solidFill>
              <a:latin typeface="Arial Narrow" panose="020B0606020202030204" pitchFamily="34" charset="0"/>
            </a:rPr>
            <a:t>2) освоение компетенций цифровой образовательной среды;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ru-RU" sz="800" b="0" dirty="0" smtClean="0">
            <a:solidFill>
              <a:srgbClr val="002060"/>
            </a:solidFill>
            <a:latin typeface="Arial Narrow" panose="020B0606020202030204" pitchFamily="34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500" b="1" dirty="0" smtClean="0">
              <a:solidFill>
                <a:srgbClr val="002060"/>
              </a:solidFill>
              <a:latin typeface="Arial Narrow" panose="020B0606020202030204" pitchFamily="34" charset="0"/>
            </a:rPr>
            <a:t>3) развитие умений социально-педагогического проектирования в области дополнительного образования;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ru-RU" sz="800" b="1" dirty="0" smtClean="0">
            <a:solidFill>
              <a:srgbClr val="002060"/>
            </a:solidFill>
            <a:latin typeface="Arial Narrow" panose="020B0606020202030204" pitchFamily="34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500" b="0" dirty="0" smtClean="0">
              <a:solidFill>
                <a:srgbClr val="002060"/>
              </a:solidFill>
              <a:latin typeface="Arial Narrow" panose="020B0606020202030204" pitchFamily="34" charset="0"/>
            </a:rPr>
            <a:t>4) развитие навыков профессионального общения, в том числе на иностранном языке;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ru-RU" sz="800" b="0" dirty="0" smtClean="0">
            <a:solidFill>
              <a:srgbClr val="002060"/>
            </a:solidFill>
            <a:latin typeface="Arial Narrow" panose="020B0606020202030204" pitchFamily="34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500" b="1" dirty="0" smtClean="0">
              <a:solidFill>
                <a:srgbClr val="002060"/>
              </a:solidFill>
              <a:latin typeface="Arial Narrow" panose="020B0606020202030204" pitchFamily="34" charset="0"/>
            </a:rPr>
            <a:t>5) создание условий патриотического воспитания;</a:t>
          </a:r>
          <a:endParaRPr lang="ru-RU" sz="1500" b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76A36B0B-93B5-4503-9C19-A936DB4AC6F9}" type="parTrans" cxnId="{F29BB8DB-1C45-4A2F-A534-BEFD6661EEFF}">
      <dgm:prSet/>
      <dgm:spPr/>
      <dgm:t>
        <a:bodyPr/>
        <a:lstStyle/>
        <a:p>
          <a:endParaRPr lang="ru-RU"/>
        </a:p>
      </dgm:t>
    </dgm:pt>
    <dgm:pt modelId="{B38BBC42-58CE-45DE-9655-BCF28D48ED51}" type="sibTrans" cxnId="{F29BB8DB-1C45-4A2F-A534-BEFD6661EEFF}">
      <dgm:prSet/>
      <dgm:spPr/>
      <dgm:t>
        <a:bodyPr/>
        <a:lstStyle/>
        <a:p>
          <a:endParaRPr lang="ru-RU"/>
        </a:p>
      </dgm:t>
    </dgm:pt>
    <dgm:pt modelId="{41DB3E8C-F74A-475E-BC09-E29E55027B8C}">
      <dgm:prSet phldrT="[Текст]" custT="1"/>
      <dgm:spPr/>
      <dgm:t>
        <a:bodyPr/>
        <a:lstStyle/>
        <a:p>
          <a:pPr algn="just"/>
          <a:r>
            <a:rPr lang="ru-RU" sz="1500" b="1" dirty="0" smtClean="0">
              <a:solidFill>
                <a:srgbClr val="002060"/>
              </a:solidFill>
              <a:latin typeface="Arial Narrow" panose="020B0606020202030204" pitchFamily="34" charset="0"/>
            </a:rPr>
            <a:t>1) внедрение в образовательный процесс результатов научно-исследовательской деятельности НПР; </a:t>
          </a:r>
        </a:p>
        <a:p>
          <a:pPr algn="just"/>
          <a:endParaRPr lang="ru-RU" sz="1500" b="1" dirty="0" smtClean="0">
            <a:solidFill>
              <a:srgbClr val="002060"/>
            </a:solidFill>
            <a:latin typeface="Arial Narrow" panose="020B0606020202030204" pitchFamily="34" charset="0"/>
          </a:endParaRPr>
        </a:p>
        <a:p>
          <a:pPr algn="just"/>
          <a:r>
            <a:rPr lang="ru-RU" sz="1500" b="0" dirty="0" smtClean="0">
              <a:solidFill>
                <a:srgbClr val="002060"/>
              </a:solidFill>
              <a:latin typeface="Arial Narrow" panose="020B0606020202030204" pitchFamily="34" charset="0"/>
            </a:rPr>
            <a:t>2) привлечение к реализации образовательного процесса специалистов-практиков, экспертов из числа руководителей и работников организаций, деятельность которых соответствует направленности (профилю) реализуемых дисциплин (модулей);</a:t>
          </a:r>
          <a:endParaRPr lang="ru-RU" sz="1500" b="0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015B246E-47DD-41C6-BFD5-A124F21B52BE}" type="parTrans" cxnId="{CF67632C-63DE-4B19-93AC-1C9DB2C834EC}">
      <dgm:prSet/>
      <dgm:spPr/>
      <dgm:t>
        <a:bodyPr/>
        <a:lstStyle/>
        <a:p>
          <a:endParaRPr lang="ru-RU"/>
        </a:p>
      </dgm:t>
    </dgm:pt>
    <dgm:pt modelId="{B7E69788-97B6-48A0-902F-87D088376236}" type="sibTrans" cxnId="{CF67632C-63DE-4B19-93AC-1C9DB2C834EC}">
      <dgm:prSet/>
      <dgm:spPr/>
      <dgm:t>
        <a:bodyPr/>
        <a:lstStyle/>
        <a:p>
          <a:endParaRPr lang="ru-RU"/>
        </a:p>
      </dgm:t>
    </dgm:pt>
    <dgm:pt modelId="{6953042D-81C3-42C7-8BBE-67DFA76BE1A3}">
      <dgm:prSet phldrT="[Текст]" custT="1"/>
      <dgm:spPr/>
      <dgm:t>
        <a:bodyPr/>
        <a:lstStyle/>
        <a:p>
          <a:pPr algn="just"/>
          <a:r>
            <a:rPr lang="ru-RU" sz="1500" b="1" dirty="0" smtClean="0">
              <a:solidFill>
                <a:srgbClr val="002060"/>
              </a:solidFill>
              <a:latin typeface="Arial Narrow" panose="020B0606020202030204" pitchFamily="34" charset="0"/>
            </a:rPr>
            <a:t>1) создание избыточной образовательной среды, способствующей профессиональному и личностному развитию участников образовательного процесса;</a:t>
          </a:r>
          <a:endParaRPr lang="ru-RU" sz="1500" b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38665D9C-8093-4CC1-B9F3-1FCE0255A06C}" type="parTrans" cxnId="{05520162-C8BA-40B2-A97F-522EAD7E2272}">
      <dgm:prSet/>
      <dgm:spPr/>
      <dgm:t>
        <a:bodyPr/>
        <a:lstStyle/>
        <a:p>
          <a:endParaRPr lang="ru-RU"/>
        </a:p>
      </dgm:t>
    </dgm:pt>
    <dgm:pt modelId="{02044807-5B5B-4BBE-A104-3AFBD05C5A88}" type="sibTrans" cxnId="{05520162-C8BA-40B2-A97F-522EAD7E2272}">
      <dgm:prSet/>
      <dgm:spPr/>
      <dgm:t>
        <a:bodyPr/>
        <a:lstStyle/>
        <a:p>
          <a:endParaRPr lang="ru-RU"/>
        </a:p>
      </dgm:t>
    </dgm:pt>
    <dgm:pt modelId="{A9343734-B9B7-4CF0-86BA-5DD79004347E}" type="pres">
      <dgm:prSet presAssocID="{6CA39378-2047-4D6D-9423-D1B3348F4FDB}" presName="Name0" presStyleCnt="0">
        <dgm:presLayoutVars>
          <dgm:dir/>
          <dgm:resizeHandles val="exact"/>
        </dgm:presLayoutVars>
      </dgm:prSet>
      <dgm:spPr/>
    </dgm:pt>
    <dgm:pt modelId="{2801B4A1-E234-4A0E-B8AD-106B82619AE5}" type="pres">
      <dgm:prSet presAssocID="{6CA39378-2047-4D6D-9423-D1B3348F4FDB}" presName="fgShape" presStyleLbl="fgShp" presStyleIdx="0" presStyleCnt="1" custScaleY="50096" custLinFactNeighborY="50107"/>
      <dgm:spPr>
        <a:solidFill>
          <a:schemeClr val="accent2">
            <a:lumMod val="60000"/>
            <a:lumOff val="40000"/>
          </a:schemeClr>
        </a:solidFill>
      </dgm:spPr>
    </dgm:pt>
    <dgm:pt modelId="{43551795-7558-4920-B462-5C8A27861DEA}" type="pres">
      <dgm:prSet presAssocID="{6CA39378-2047-4D6D-9423-D1B3348F4FDB}" presName="linComp" presStyleCnt="0"/>
      <dgm:spPr/>
    </dgm:pt>
    <dgm:pt modelId="{26210A31-DD97-480D-8B64-403879F7A488}" type="pres">
      <dgm:prSet presAssocID="{497FFFFA-ECE8-4D0E-A87C-AE3419B3BDAE}" presName="compNode" presStyleCnt="0"/>
      <dgm:spPr/>
    </dgm:pt>
    <dgm:pt modelId="{D4241513-F71A-47B8-AF07-307936C0A8CF}" type="pres">
      <dgm:prSet presAssocID="{497FFFFA-ECE8-4D0E-A87C-AE3419B3BDAE}" presName="bkgdShape" presStyleLbl="node1" presStyleIdx="0" presStyleCnt="3" custScaleX="125415"/>
      <dgm:spPr/>
      <dgm:t>
        <a:bodyPr/>
        <a:lstStyle/>
        <a:p>
          <a:endParaRPr lang="ru-RU"/>
        </a:p>
      </dgm:t>
    </dgm:pt>
    <dgm:pt modelId="{640294E5-A94D-440F-B48C-B62E4E76753E}" type="pres">
      <dgm:prSet presAssocID="{497FFFFA-ECE8-4D0E-A87C-AE3419B3BDA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76A39-941D-431E-AFD5-427AF809F322}" type="pres">
      <dgm:prSet presAssocID="{497FFFFA-ECE8-4D0E-A87C-AE3419B3BDAE}" presName="invisiNode" presStyleLbl="node1" presStyleIdx="0" presStyleCnt="3"/>
      <dgm:spPr/>
    </dgm:pt>
    <dgm:pt modelId="{D447CF81-2BCE-4241-AD3A-8BF49B72A0F8}" type="pres">
      <dgm:prSet presAssocID="{497FFFFA-ECE8-4D0E-A87C-AE3419B3BDAE}" presName="imagNode" presStyleLbl="fgImgPlace1" presStyleIdx="0" presStyleCnt="3" custScaleX="85731" custScaleY="83656" custLinFactNeighborX="2105" custLinFactNeighborY="-24146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B29D083D-E247-4217-B68B-057C9801CBB7}" type="pres">
      <dgm:prSet presAssocID="{B38BBC42-58CE-45DE-9655-BCF28D48ED51}" presName="sibTrans" presStyleLbl="sibTrans2D1" presStyleIdx="0" presStyleCnt="0"/>
      <dgm:spPr/>
    </dgm:pt>
    <dgm:pt modelId="{7274C525-AC2C-4766-B763-6D2574351DE0}" type="pres">
      <dgm:prSet presAssocID="{41DB3E8C-F74A-475E-BC09-E29E55027B8C}" presName="compNode" presStyleCnt="0"/>
      <dgm:spPr/>
    </dgm:pt>
    <dgm:pt modelId="{740E120F-495B-4EE1-BDA0-F1CA4E986BB8}" type="pres">
      <dgm:prSet presAssocID="{41DB3E8C-F74A-475E-BC09-E29E55027B8C}" presName="bkgdShape" presStyleLbl="node1" presStyleIdx="1" presStyleCnt="3" custLinFactNeighborY="680"/>
      <dgm:spPr/>
      <dgm:t>
        <a:bodyPr/>
        <a:lstStyle/>
        <a:p>
          <a:endParaRPr lang="ru-RU"/>
        </a:p>
      </dgm:t>
    </dgm:pt>
    <dgm:pt modelId="{554098E1-804B-4421-BF2F-DC487688BC71}" type="pres">
      <dgm:prSet presAssocID="{41DB3E8C-F74A-475E-BC09-E29E55027B8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89D33-7A70-454A-9CEC-E4A6D81D73AB}" type="pres">
      <dgm:prSet presAssocID="{41DB3E8C-F74A-475E-BC09-E29E55027B8C}" presName="invisiNode" presStyleLbl="node1" presStyleIdx="1" presStyleCnt="3"/>
      <dgm:spPr/>
    </dgm:pt>
    <dgm:pt modelId="{49764BAB-41C7-4B21-A8E8-667A85A1F2C9}" type="pres">
      <dgm:prSet presAssocID="{41DB3E8C-F74A-475E-BC09-E29E55027B8C}" presName="imagNode" presStyleLbl="fgImgPlace1" presStyleIdx="1" presStyleCnt="3" custScaleX="85423" custScaleY="84708" custLinFactNeighborX="2631" custLinFactNeighborY="-2362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C5EC5B16-46B9-4544-8654-457A62B08D58}" type="pres">
      <dgm:prSet presAssocID="{B7E69788-97B6-48A0-902F-87D088376236}" presName="sibTrans" presStyleLbl="sibTrans2D1" presStyleIdx="0" presStyleCnt="0"/>
      <dgm:spPr/>
    </dgm:pt>
    <dgm:pt modelId="{61FF7778-50E3-4913-897B-012A9A883007}" type="pres">
      <dgm:prSet presAssocID="{6953042D-81C3-42C7-8BBE-67DFA76BE1A3}" presName="compNode" presStyleCnt="0"/>
      <dgm:spPr/>
    </dgm:pt>
    <dgm:pt modelId="{472A105E-2466-4B53-A9A8-037298E94E9F}" type="pres">
      <dgm:prSet presAssocID="{6953042D-81C3-42C7-8BBE-67DFA76BE1A3}" presName="bkgdShape" presStyleLbl="node1" presStyleIdx="2" presStyleCnt="3" custScaleX="76373"/>
      <dgm:spPr/>
      <dgm:t>
        <a:bodyPr/>
        <a:lstStyle/>
        <a:p>
          <a:endParaRPr lang="ru-RU"/>
        </a:p>
      </dgm:t>
    </dgm:pt>
    <dgm:pt modelId="{14795023-BB2C-4A68-91BE-EB727944831F}" type="pres">
      <dgm:prSet presAssocID="{6953042D-81C3-42C7-8BBE-67DFA76BE1A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E9EC6-9522-4219-BF47-A98E51848C15}" type="pres">
      <dgm:prSet presAssocID="{6953042D-81C3-42C7-8BBE-67DFA76BE1A3}" presName="invisiNode" presStyleLbl="node1" presStyleIdx="2" presStyleCnt="3"/>
      <dgm:spPr/>
    </dgm:pt>
    <dgm:pt modelId="{FF8EDC07-D953-46F9-81BD-0772E0A4E55A}" type="pres">
      <dgm:prSet presAssocID="{6953042D-81C3-42C7-8BBE-67DFA76BE1A3}" presName="imagNode" presStyleLbl="fgImgPlace1" presStyleIdx="2" presStyleCnt="3" custScaleX="83193" custScaleY="82603" custLinFactNeighborX="3889" custLinFactNeighborY="-24673"/>
      <dgm:spPr>
        <a:blipFill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</dgm:ptLst>
  <dgm:cxnLst>
    <dgm:cxn modelId="{F29BB8DB-1C45-4A2F-A534-BEFD6661EEFF}" srcId="{6CA39378-2047-4D6D-9423-D1B3348F4FDB}" destId="{497FFFFA-ECE8-4D0E-A87C-AE3419B3BDAE}" srcOrd="0" destOrd="0" parTransId="{76A36B0B-93B5-4503-9C19-A936DB4AC6F9}" sibTransId="{B38BBC42-58CE-45DE-9655-BCF28D48ED51}"/>
    <dgm:cxn modelId="{616B5D8B-4BDC-4081-A03D-076EA181BF64}" type="presOf" srcId="{6953042D-81C3-42C7-8BBE-67DFA76BE1A3}" destId="{472A105E-2466-4B53-A9A8-037298E94E9F}" srcOrd="0" destOrd="0" presId="urn:microsoft.com/office/officeart/2005/8/layout/hList7"/>
    <dgm:cxn modelId="{2DE1EA36-4E8E-4204-8D99-365EA00E975A}" type="presOf" srcId="{41DB3E8C-F74A-475E-BC09-E29E55027B8C}" destId="{554098E1-804B-4421-BF2F-DC487688BC71}" srcOrd="1" destOrd="0" presId="urn:microsoft.com/office/officeart/2005/8/layout/hList7"/>
    <dgm:cxn modelId="{CF67632C-63DE-4B19-93AC-1C9DB2C834EC}" srcId="{6CA39378-2047-4D6D-9423-D1B3348F4FDB}" destId="{41DB3E8C-F74A-475E-BC09-E29E55027B8C}" srcOrd="1" destOrd="0" parTransId="{015B246E-47DD-41C6-BFD5-A124F21B52BE}" sibTransId="{B7E69788-97B6-48A0-902F-87D088376236}"/>
    <dgm:cxn modelId="{05520162-C8BA-40B2-A97F-522EAD7E2272}" srcId="{6CA39378-2047-4D6D-9423-D1B3348F4FDB}" destId="{6953042D-81C3-42C7-8BBE-67DFA76BE1A3}" srcOrd="2" destOrd="0" parTransId="{38665D9C-8093-4CC1-B9F3-1FCE0255A06C}" sibTransId="{02044807-5B5B-4BBE-A104-3AFBD05C5A88}"/>
    <dgm:cxn modelId="{16709862-2539-4FCC-ABF8-62693E91556B}" type="presOf" srcId="{41DB3E8C-F74A-475E-BC09-E29E55027B8C}" destId="{740E120F-495B-4EE1-BDA0-F1CA4E986BB8}" srcOrd="0" destOrd="0" presId="urn:microsoft.com/office/officeart/2005/8/layout/hList7"/>
    <dgm:cxn modelId="{EF4D0DF1-493F-41EE-AEF2-5A903A622D6F}" type="presOf" srcId="{6953042D-81C3-42C7-8BBE-67DFA76BE1A3}" destId="{14795023-BB2C-4A68-91BE-EB727944831F}" srcOrd="1" destOrd="0" presId="urn:microsoft.com/office/officeart/2005/8/layout/hList7"/>
    <dgm:cxn modelId="{F1FB98FF-45B9-47D0-8F7A-6DD6F58D70F1}" type="presOf" srcId="{497FFFFA-ECE8-4D0E-A87C-AE3419B3BDAE}" destId="{D4241513-F71A-47B8-AF07-307936C0A8CF}" srcOrd="0" destOrd="0" presId="urn:microsoft.com/office/officeart/2005/8/layout/hList7"/>
    <dgm:cxn modelId="{93E38B12-CCFC-4A64-9CB1-A05D9EC8BC55}" type="presOf" srcId="{6CA39378-2047-4D6D-9423-D1B3348F4FDB}" destId="{A9343734-B9B7-4CF0-86BA-5DD79004347E}" srcOrd="0" destOrd="0" presId="urn:microsoft.com/office/officeart/2005/8/layout/hList7"/>
    <dgm:cxn modelId="{00DC6875-0674-4234-93B5-50AF72091180}" type="presOf" srcId="{497FFFFA-ECE8-4D0E-A87C-AE3419B3BDAE}" destId="{640294E5-A94D-440F-B48C-B62E4E76753E}" srcOrd="1" destOrd="0" presId="urn:microsoft.com/office/officeart/2005/8/layout/hList7"/>
    <dgm:cxn modelId="{392845BA-CC76-4CB6-BF30-E6356877328D}" type="presOf" srcId="{B38BBC42-58CE-45DE-9655-BCF28D48ED51}" destId="{B29D083D-E247-4217-B68B-057C9801CBB7}" srcOrd="0" destOrd="0" presId="urn:microsoft.com/office/officeart/2005/8/layout/hList7"/>
    <dgm:cxn modelId="{4201735C-325E-42D8-8E4D-EDBAA8687403}" type="presOf" srcId="{B7E69788-97B6-48A0-902F-87D088376236}" destId="{C5EC5B16-46B9-4544-8654-457A62B08D58}" srcOrd="0" destOrd="0" presId="urn:microsoft.com/office/officeart/2005/8/layout/hList7"/>
    <dgm:cxn modelId="{62FE620F-4D14-47F9-B04E-0E62AE1F66F6}" type="presParOf" srcId="{A9343734-B9B7-4CF0-86BA-5DD79004347E}" destId="{2801B4A1-E234-4A0E-B8AD-106B82619AE5}" srcOrd="0" destOrd="0" presId="urn:microsoft.com/office/officeart/2005/8/layout/hList7"/>
    <dgm:cxn modelId="{0B80141A-F68C-4DCC-8297-C1F19EEC58B0}" type="presParOf" srcId="{A9343734-B9B7-4CF0-86BA-5DD79004347E}" destId="{43551795-7558-4920-B462-5C8A27861DEA}" srcOrd="1" destOrd="0" presId="urn:microsoft.com/office/officeart/2005/8/layout/hList7"/>
    <dgm:cxn modelId="{4A7BD0D3-0F58-4FA4-B93B-B258A73EEEA6}" type="presParOf" srcId="{43551795-7558-4920-B462-5C8A27861DEA}" destId="{26210A31-DD97-480D-8B64-403879F7A488}" srcOrd="0" destOrd="0" presId="urn:microsoft.com/office/officeart/2005/8/layout/hList7"/>
    <dgm:cxn modelId="{6FE6C631-19B7-437A-AEE1-364686EED68E}" type="presParOf" srcId="{26210A31-DD97-480D-8B64-403879F7A488}" destId="{D4241513-F71A-47B8-AF07-307936C0A8CF}" srcOrd="0" destOrd="0" presId="urn:microsoft.com/office/officeart/2005/8/layout/hList7"/>
    <dgm:cxn modelId="{1FEFA63B-1E84-44A0-8C3A-43E23FBAF327}" type="presParOf" srcId="{26210A31-DD97-480D-8B64-403879F7A488}" destId="{640294E5-A94D-440F-B48C-B62E4E76753E}" srcOrd="1" destOrd="0" presId="urn:microsoft.com/office/officeart/2005/8/layout/hList7"/>
    <dgm:cxn modelId="{39721428-12B7-4621-ADB0-DC0380345948}" type="presParOf" srcId="{26210A31-DD97-480D-8B64-403879F7A488}" destId="{17276A39-941D-431E-AFD5-427AF809F322}" srcOrd="2" destOrd="0" presId="urn:microsoft.com/office/officeart/2005/8/layout/hList7"/>
    <dgm:cxn modelId="{127D48C6-6E94-49CF-9B60-C11D013A3AEA}" type="presParOf" srcId="{26210A31-DD97-480D-8B64-403879F7A488}" destId="{D447CF81-2BCE-4241-AD3A-8BF49B72A0F8}" srcOrd="3" destOrd="0" presId="urn:microsoft.com/office/officeart/2005/8/layout/hList7"/>
    <dgm:cxn modelId="{5E9A9320-596B-4200-86F4-632F140C85B1}" type="presParOf" srcId="{43551795-7558-4920-B462-5C8A27861DEA}" destId="{B29D083D-E247-4217-B68B-057C9801CBB7}" srcOrd="1" destOrd="0" presId="urn:microsoft.com/office/officeart/2005/8/layout/hList7"/>
    <dgm:cxn modelId="{3CBB0A78-5928-43D8-AD3D-F1E26CE8978E}" type="presParOf" srcId="{43551795-7558-4920-B462-5C8A27861DEA}" destId="{7274C525-AC2C-4766-B763-6D2574351DE0}" srcOrd="2" destOrd="0" presId="urn:microsoft.com/office/officeart/2005/8/layout/hList7"/>
    <dgm:cxn modelId="{CB7DF93F-54D0-4FB3-B2C2-2450875323EE}" type="presParOf" srcId="{7274C525-AC2C-4766-B763-6D2574351DE0}" destId="{740E120F-495B-4EE1-BDA0-F1CA4E986BB8}" srcOrd="0" destOrd="0" presId="urn:microsoft.com/office/officeart/2005/8/layout/hList7"/>
    <dgm:cxn modelId="{658FC6A4-2312-42DE-B19D-2D3E15C5B3AF}" type="presParOf" srcId="{7274C525-AC2C-4766-B763-6D2574351DE0}" destId="{554098E1-804B-4421-BF2F-DC487688BC71}" srcOrd="1" destOrd="0" presId="urn:microsoft.com/office/officeart/2005/8/layout/hList7"/>
    <dgm:cxn modelId="{37706CB6-2C2E-416E-8F4E-EA9DFF60894A}" type="presParOf" srcId="{7274C525-AC2C-4766-B763-6D2574351DE0}" destId="{95D89D33-7A70-454A-9CEC-E4A6D81D73AB}" srcOrd="2" destOrd="0" presId="urn:microsoft.com/office/officeart/2005/8/layout/hList7"/>
    <dgm:cxn modelId="{10585E81-5F48-409D-95C6-E7D9D54513FC}" type="presParOf" srcId="{7274C525-AC2C-4766-B763-6D2574351DE0}" destId="{49764BAB-41C7-4B21-A8E8-667A85A1F2C9}" srcOrd="3" destOrd="0" presId="urn:microsoft.com/office/officeart/2005/8/layout/hList7"/>
    <dgm:cxn modelId="{3EAD6B86-3AEC-458C-B87D-22CD4C639921}" type="presParOf" srcId="{43551795-7558-4920-B462-5C8A27861DEA}" destId="{C5EC5B16-46B9-4544-8654-457A62B08D58}" srcOrd="3" destOrd="0" presId="urn:microsoft.com/office/officeart/2005/8/layout/hList7"/>
    <dgm:cxn modelId="{62353E49-DBFE-4AB7-896B-540FE3D1A87C}" type="presParOf" srcId="{43551795-7558-4920-B462-5C8A27861DEA}" destId="{61FF7778-50E3-4913-897B-012A9A883007}" srcOrd="4" destOrd="0" presId="urn:microsoft.com/office/officeart/2005/8/layout/hList7"/>
    <dgm:cxn modelId="{D6ADB053-A784-4247-8516-4B726C170D03}" type="presParOf" srcId="{61FF7778-50E3-4913-897B-012A9A883007}" destId="{472A105E-2466-4B53-A9A8-037298E94E9F}" srcOrd="0" destOrd="0" presId="urn:microsoft.com/office/officeart/2005/8/layout/hList7"/>
    <dgm:cxn modelId="{A54AE412-64DD-4911-BD6E-54C0AAFDA585}" type="presParOf" srcId="{61FF7778-50E3-4913-897B-012A9A883007}" destId="{14795023-BB2C-4A68-91BE-EB727944831F}" srcOrd="1" destOrd="0" presId="urn:microsoft.com/office/officeart/2005/8/layout/hList7"/>
    <dgm:cxn modelId="{5C230D95-AF82-43AB-B633-2107B5EB0801}" type="presParOf" srcId="{61FF7778-50E3-4913-897B-012A9A883007}" destId="{324E9EC6-9522-4219-BF47-A98E51848C15}" srcOrd="2" destOrd="0" presId="urn:microsoft.com/office/officeart/2005/8/layout/hList7"/>
    <dgm:cxn modelId="{BD25AE40-6E6F-40B4-A389-BBD780907320}" type="presParOf" srcId="{61FF7778-50E3-4913-897B-012A9A883007}" destId="{FF8EDC07-D953-46F9-81BD-0772E0A4E55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D8979E-51D7-4F48-A035-75FE3AF08BA8}" type="doc">
      <dgm:prSet loTypeId="urn:microsoft.com/office/officeart/2005/8/layout/hierarchy4" loCatId="hierarchy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05BA26E-625C-474C-8240-75181A31ABB3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0" dirty="0" smtClean="0">
              <a:solidFill>
                <a:srgbClr val="002060"/>
              </a:solidFill>
              <a:latin typeface="Arial Narrow" panose="020B0606020202030204" pitchFamily="34" charset="0"/>
            </a:rPr>
            <a:t>Элективный модуль профессиональной направленности </a:t>
          </a:r>
        </a:p>
        <a:p>
          <a:pPr>
            <a:spcAft>
              <a:spcPts val="0"/>
            </a:spcAft>
          </a:pPr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rPr>
            <a:t>«Дополнительные траектории профессионального развития»</a:t>
          </a:r>
          <a:r>
            <a:rPr lang="ru-RU" b="1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</a:p>
        <a:p>
          <a:pPr>
            <a:spcAft>
              <a:spcPts val="0"/>
            </a:spcAft>
          </a:pPr>
          <a:r>
            <a:rPr lang="ru-RU" b="0" dirty="0" smtClean="0">
              <a:solidFill>
                <a:srgbClr val="002060"/>
              </a:solidFill>
              <a:latin typeface="Arial Narrow" panose="020B0606020202030204" pitchFamily="34" charset="0"/>
            </a:rPr>
            <a:t>ООП направления подготовки 44.03.05 Педагогическое образование (с двумя профилями подготовки), 2019 год набора, </a:t>
          </a:r>
          <a:r>
            <a:rPr lang="ru-RU" b="1" dirty="0" smtClean="0">
              <a:solidFill>
                <a:srgbClr val="002060"/>
              </a:solidFill>
              <a:latin typeface="Arial Narrow" panose="020B0606020202030204" pitchFamily="34" charset="0"/>
            </a:rPr>
            <a:t>3 курс (6 семестр)</a:t>
          </a:r>
          <a:endParaRPr lang="ru-RU" b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CF5AA08A-7C10-4D34-92C0-B98C7592B847}" type="parTrans" cxnId="{4653661B-2D02-4CF7-9964-A2FAF59FACCA}">
      <dgm:prSet/>
      <dgm:spPr/>
      <dgm:t>
        <a:bodyPr/>
        <a:lstStyle/>
        <a:p>
          <a:endParaRPr lang="ru-RU"/>
        </a:p>
      </dgm:t>
    </dgm:pt>
    <dgm:pt modelId="{64EF4AEC-C331-4AD9-A523-696DB3E1C966}" type="sibTrans" cxnId="{4653661B-2D02-4CF7-9964-A2FAF59FACCA}">
      <dgm:prSet/>
      <dgm:spPr/>
      <dgm:t>
        <a:bodyPr/>
        <a:lstStyle/>
        <a:p>
          <a:endParaRPr lang="ru-RU"/>
        </a:p>
      </dgm:t>
    </dgm:pt>
    <dgm:pt modelId="{EE0396E4-7B27-47BA-91A8-133DD907A3A8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 Narrow" panose="020B0606020202030204" pitchFamily="34" charset="0"/>
            </a:rPr>
            <a:t>Дисциплина 1</a:t>
          </a:r>
        </a:p>
        <a:p>
          <a:r>
            <a:rPr lang="ru-RU" b="1" dirty="0" smtClean="0">
              <a:solidFill>
                <a:srgbClr val="002060"/>
              </a:solidFill>
              <a:latin typeface="Arial Narrow" panose="020B0606020202030204" pitchFamily="34" charset="0"/>
            </a:rPr>
            <a:t>2 ЗЕ</a:t>
          </a:r>
          <a:endParaRPr lang="ru-RU" b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B5FCD365-5711-4A22-AEE2-D5EF9916A02A}" type="parTrans" cxnId="{F468ABB8-C764-4A39-9CD3-9FB02DB04C7A}">
      <dgm:prSet/>
      <dgm:spPr/>
      <dgm:t>
        <a:bodyPr/>
        <a:lstStyle/>
        <a:p>
          <a:endParaRPr lang="ru-RU"/>
        </a:p>
      </dgm:t>
    </dgm:pt>
    <dgm:pt modelId="{778CA15B-852A-44E5-BCBB-A3EB09693B19}" type="sibTrans" cxnId="{F468ABB8-C764-4A39-9CD3-9FB02DB04C7A}">
      <dgm:prSet/>
      <dgm:spPr/>
      <dgm:t>
        <a:bodyPr/>
        <a:lstStyle/>
        <a:p>
          <a:endParaRPr lang="ru-RU"/>
        </a:p>
      </dgm:t>
    </dgm:pt>
    <dgm:pt modelId="{55917473-3889-48DE-8EE4-3F0E793A4B5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rPr>
            <a:t>Зачет</a:t>
          </a:r>
          <a:endParaRPr lang="ru-RU" b="1" dirty="0">
            <a:solidFill>
              <a:schemeClr val="accent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7E8CB777-D0AB-4163-9618-2E37F716585B}" type="parTrans" cxnId="{2F5A3BC9-7DE2-484A-AF81-D680279C4778}">
      <dgm:prSet/>
      <dgm:spPr/>
      <dgm:t>
        <a:bodyPr/>
        <a:lstStyle/>
        <a:p>
          <a:endParaRPr lang="ru-RU"/>
        </a:p>
      </dgm:t>
    </dgm:pt>
    <dgm:pt modelId="{D6DA642D-8F19-4393-9697-11B092FFA351}" type="sibTrans" cxnId="{2F5A3BC9-7DE2-484A-AF81-D680279C4778}">
      <dgm:prSet/>
      <dgm:spPr/>
      <dgm:t>
        <a:bodyPr/>
        <a:lstStyle/>
        <a:p>
          <a:endParaRPr lang="ru-RU"/>
        </a:p>
      </dgm:t>
    </dgm:pt>
    <dgm:pt modelId="{960C92B8-149A-461A-B89A-CEB1CE2E0E99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 Narrow" panose="020B0606020202030204" pitchFamily="34" charset="0"/>
            </a:rPr>
            <a:t>Дисциплина 2</a:t>
          </a:r>
        </a:p>
        <a:p>
          <a:r>
            <a:rPr lang="ru-RU" b="1" dirty="0" smtClean="0">
              <a:solidFill>
                <a:srgbClr val="002060"/>
              </a:solidFill>
              <a:latin typeface="Arial Narrow" panose="020B0606020202030204" pitchFamily="34" charset="0"/>
            </a:rPr>
            <a:t>2 ЗЕ</a:t>
          </a:r>
          <a:endParaRPr lang="ru-RU" b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9E9F75FD-F6D7-4902-B5DC-66850B87EFC7}" type="parTrans" cxnId="{2F1211F7-BA6F-41BB-93D7-67BDBAE77797}">
      <dgm:prSet/>
      <dgm:spPr/>
      <dgm:t>
        <a:bodyPr/>
        <a:lstStyle/>
        <a:p>
          <a:endParaRPr lang="ru-RU"/>
        </a:p>
      </dgm:t>
    </dgm:pt>
    <dgm:pt modelId="{4341F872-46B7-438A-8216-B885712EDCA4}" type="sibTrans" cxnId="{2F1211F7-BA6F-41BB-93D7-67BDBAE77797}">
      <dgm:prSet/>
      <dgm:spPr/>
      <dgm:t>
        <a:bodyPr/>
        <a:lstStyle/>
        <a:p>
          <a:endParaRPr lang="ru-RU"/>
        </a:p>
      </dgm:t>
    </dgm:pt>
    <dgm:pt modelId="{28B9A1A8-84D6-4F44-9BF7-C0E445035CE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rPr>
            <a:t>Зачет с оценкой</a:t>
          </a:r>
          <a:endParaRPr lang="ru-RU" b="1" dirty="0">
            <a:solidFill>
              <a:schemeClr val="accent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FBD8E33A-FEBE-4F75-B42E-171336888183}" type="parTrans" cxnId="{C1057E6A-576B-4F2D-BF28-6FF929A88F43}">
      <dgm:prSet/>
      <dgm:spPr/>
      <dgm:t>
        <a:bodyPr/>
        <a:lstStyle/>
        <a:p>
          <a:endParaRPr lang="ru-RU"/>
        </a:p>
      </dgm:t>
    </dgm:pt>
    <dgm:pt modelId="{8F5CAA0C-0D80-42D1-9A40-665E94E34CB6}" type="sibTrans" cxnId="{C1057E6A-576B-4F2D-BF28-6FF929A88F43}">
      <dgm:prSet/>
      <dgm:spPr/>
      <dgm:t>
        <a:bodyPr/>
        <a:lstStyle/>
        <a:p>
          <a:endParaRPr lang="ru-RU"/>
        </a:p>
      </dgm:t>
    </dgm:pt>
    <dgm:pt modelId="{2A319673-D365-40C1-826D-06CA4196CBB4}">
      <dgm:prSet/>
      <dgm:spPr/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rPr>
            <a:t>Зачет</a:t>
          </a:r>
          <a:endParaRPr lang="ru-RU" b="1" dirty="0">
            <a:solidFill>
              <a:schemeClr val="accent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30FFA2AA-A553-47F4-955A-40FF783F179C}" type="parTrans" cxnId="{19E44291-B984-4B2F-8D51-8F7B1B4621D6}">
      <dgm:prSet/>
      <dgm:spPr/>
      <dgm:t>
        <a:bodyPr/>
        <a:lstStyle/>
        <a:p>
          <a:endParaRPr lang="ru-RU"/>
        </a:p>
      </dgm:t>
    </dgm:pt>
    <dgm:pt modelId="{75A45E56-2AD8-4C44-9850-C3E436BA0519}" type="sibTrans" cxnId="{19E44291-B984-4B2F-8D51-8F7B1B4621D6}">
      <dgm:prSet/>
      <dgm:spPr/>
      <dgm:t>
        <a:bodyPr/>
        <a:lstStyle/>
        <a:p>
          <a:endParaRPr lang="ru-RU"/>
        </a:p>
      </dgm:t>
    </dgm:pt>
    <dgm:pt modelId="{DBF818CC-E3C4-410D-B520-6733E927B10E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 Narrow" panose="020B0606020202030204" pitchFamily="34" charset="0"/>
            </a:rPr>
            <a:t>Учебная практика</a:t>
          </a:r>
        </a:p>
        <a:p>
          <a:r>
            <a:rPr lang="ru-RU" b="1" dirty="0" smtClean="0">
              <a:solidFill>
                <a:srgbClr val="002060"/>
              </a:solidFill>
              <a:latin typeface="Arial Narrow" panose="020B0606020202030204" pitchFamily="34" charset="0"/>
            </a:rPr>
            <a:t>1 ЗЕ</a:t>
          </a:r>
          <a:endParaRPr lang="ru-RU" b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976FF59A-C11F-4493-A9B6-D92EC7C6EEF1}" type="parTrans" cxnId="{59AE82FF-9EB2-4234-94A7-6FC8B9C98B29}">
      <dgm:prSet/>
      <dgm:spPr/>
      <dgm:t>
        <a:bodyPr/>
        <a:lstStyle/>
        <a:p>
          <a:endParaRPr lang="ru-RU"/>
        </a:p>
      </dgm:t>
    </dgm:pt>
    <dgm:pt modelId="{B2D237A1-568B-4A74-B4FD-2066CD01625B}" type="sibTrans" cxnId="{59AE82FF-9EB2-4234-94A7-6FC8B9C98B29}">
      <dgm:prSet/>
      <dgm:spPr/>
      <dgm:t>
        <a:bodyPr/>
        <a:lstStyle/>
        <a:p>
          <a:endParaRPr lang="ru-RU"/>
        </a:p>
      </dgm:t>
    </dgm:pt>
    <dgm:pt modelId="{EC98337C-2322-4A32-A289-10F95156B1E3}">
      <dgm:prSet/>
      <dgm:spPr/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rPr>
            <a:t>Комплексный компетентностный экзамен</a:t>
          </a:r>
          <a:endParaRPr lang="ru-RU" b="1" dirty="0">
            <a:solidFill>
              <a:schemeClr val="accent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36B35021-9D25-4B01-8C26-111859FFF45A}" type="parTrans" cxnId="{8B1CAD7E-2438-43DA-8C20-287ADF0EC1D8}">
      <dgm:prSet/>
      <dgm:spPr/>
      <dgm:t>
        <a:bodyPr/>
        <a:lstStyle/>
        <a:p>
          <a:endParaRPr lang="ru-RU"/>
        </a:p>
      </dgm:t>
    </dgm:pt>
    <dgm:pt modelId="{4EEC2C68-AF81-4012-B821-B52AC20C7EC8}" type="sibTrans" cxnId="{8B1CAD7E-2438-43DA-8C20-287ADF0EC1D8}">
      <dgm:prSet/>
      <dgm:spPr/>
      <dgm:t>
        <a:bodyPr/>
        <a:lstStyle/>
        <a:p>
          <a:endParaRPr lang="ru-RU"/>
        </a:p>
      </dgm:t>
    </dgm:pt>
    <dgm:pt modelId="{69B3EF28-164D-4531-9993-FE67088E4E34}" type="pres">
      <dgm:prSet presAssocID="{57D8979E-51D7-4F48-A035-75FE3AF08BA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A21DE52-AE44-4F57-9781-66BE4B22B5C2}" type="pres">
      <dgm:prSet presAssocID="{C05BA26E-625C-474C-8240-75181A31ABB3}" presName="vertOne" presStyleCnt="0"/>
      <dgm:spPr/>
    </dgm:pt>
    <dgm:pt modelId="{EC780F84-D53B-485D-8241-182B4F98F9B5}" type="pres">
      <dgm:prSet presAssocID="{C05BA26E-625C-474C-8240-75181A31ABB3}" presName="txOne" presStyleLbl="node0" presStyleIdx="0" presStyleCnt="1" custLinFactY="-10182" custLinFactNeighborX="-1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8956CE-9A16-40FF-9E6B-5C455EEF296C}" type="pres">
      <dgm:prSet presAssocID="{C05BA26E-625C-474C-8240-75181A31ABB3}" presName="parTransOne" presStyleCnt="0"/>
      <dgm:spPr/>
    </dgm:pt>
    <dgm:pt modelId="{2B7F1CB6-C122-4533-951A-6C111C84DCED}" type="pres">
      <dgm:prSet presAssocID="{C05BA26E-625C-474C-8240-75181A31ABB3}" presName="horzOne" presStyleCnt="0"/>
      <dgm:spPr/>
    </dgm:pt>
    <dgm:pt modelId="{6F0DE867-49A9-438F-8734-8FEC1D44B52F}" type="pres">
      <dgm:prSet presAssocID="{EE0396E4-7B27-47BA-91A8-133DD907A3A8}" presName="vertTwo" presStyleCnt="0"/>
      <dgm:spPr/>
    </dgm:pt>
    <dgm:pt modelId="{E1727495-B06F-4D20-AC89-A5095EB4B7DB}" type="pres">
      <dgm:prSet presAssocID="{EE0396E4-7B27-47BA-91A8-133DD907A3A8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452D60-9BDF-4978-AA36-2B6B58F773EE}" type="pres">
      <dgm:prSet presAssocID="{EE0396E4-7B27-47BA-91A8-133DD907A3A8}" presName="parTransTwo" presStyleCnt="0"/>
      <dgm:spPr/>
    </dgm:pt>
    <dgm:pt modelId="{5CB9D45D-B1D4-4290-B952-E70F0586C081}" type="pres">
      <dgm:prSet presAssocID="{EE0396E4-7B27-47BA-91A8-133DD907A3A8}" presName="horzTwo" presStyleCnt="0"/>
      <dgm:spPr/>
    </dgm:pt>
    <dgm:pt modelId="{8D22FE89-27B9-4DFC-95A6-321729DDBEA1}" type="pres">
      <dgm:prSet presAssocID="{55917473-3889-48DE-8EE4-3F0E793A4B59}" presName="vertThree" presStyleCnt="0"/>
      <dgm:spPr/>
    </dgm:pt>
    <dgm:pt modelId="{5EA5C9F8-EAF2-45CA-985A-BA0621FBE58C}" type="pres">
      <dgm:prSet presAssocID="{55917473-3889-48DE-8EE4-3F0E793A4B59}" presName="txThree" presStyleLbl="node3" presStyleIdx="0" presStyleCnt="3" custLinFactX="-2198" custLinFactNeighborX="-100000" custLinFactNeighborY="-4613">
        <dgm:presLayoutVars>
          <dgm:chPref val="3"/>
        </dgm:presLayoutVars>
      </dgm:prSet>
      <dgm:spPr/>
    </dgm:pt>
    <dgm:pt modelId="{4AB7A771-5901-45FC-9059-56DC784AA681}" type="pres">
      <dgm:prSet presAssocID="{55917473-3889-48DE-8EE4-3F0E793A4B59}" presName="horzThree" presStyleCnt="0"/>
      <dgm:spPr/>
    </dgm:pt>
    <dgm:pt modelId="{F133B8D5-5433-4DC7-BB36-04AAA606EFCB}" type="pres">
      <dgm:prSet presAssocID="{778CA15B-852A-44E5-BCBB-A3EB09693B19}" presName="sibSpaceTwo" presStyleCnt="0"/>
      <dgm:spPr/>
    </dgm:pt>
    <dgm:pt modelId="{E13C7508-5926-4AF4-B45F-5DCE4F3FCF62}" type="pres">
      <dgm:prSet presAssocID="{2A319673-D365-40C1-826D-06CA4196CBB4}" presName="vertTwo" presStyleCnt="0"/>
      <dgm:spPr/>
    </dgm:pt>
    <dgm:pt modelId="{3CD94624-03D1-46B3-9261-C5B26F8E6B8C}" type="pres">
      <dgm:prSet presAssocID="{2A319673-D365-40C1-826D-06CA4196CBB4}" presName="txTwo" presStyleLbl="node2" presStyleIdx="1" presStyleCnt="4" custLinFactY="4665" custLinFactNeighborX="2499" custLinFactNeighborY="100000">
        <dgm:presLayoutVars>
          <dgm:chPref val="3"/>
        </dgm:presLayoutVars>
      </dgm:prSet>
      <dgm:spPr/>
    </dgm:pt>
    <dgm:pt modelId="{15C232AA-8CC6-45F0-B5DC-D0CB0DAF1E72}" type="pres">
      <dgm:prSet presAssocID="{2A319673-D365-40C1-826D-06CA4196CBB4}" presName="horzTwo" presStyleCnt="0"/>
      <dgm:spPr/>
    </dgm:pt>
    <dgm:pt modelId="{6D0AF7C5-889E-4C8C-98E3-BE1361536D44}" type="pres">
      <dgm:prSet presAssocID="{75A45E56-2AD8-4C44-9850-C3E436BA0519}" presName="sibSpaceTwo" presStyleCnt="0"/>
      <dgm:spPr/>
    </dgm:pt>
    <dgm:pt modelId="{943DBC6E-DCFE-41BA-847C-4950DD0B7421}" type="pres">
      <dgm:prSet presAssocID="{960C92B8-149A-461A-B89A-CEB1CE2E0E99}" presName="vertTwo" presStyleCnt="0"/>
      <dgm:spPr/>
    </dgm:pt>
    <dgm:pt modelId="{7D8E2334-1B70-4A55-A816-9430CE621B09}" type="pres">
      <dgm:prSet presAssocID="{960C92B8-149A-461A-B89A-CEB1CE2E0E99}" presName="txTwo" presStyleLbl="node2" presStyleIdx="2" presStyleCnt="4" custLinFactX="-6802" custLinFactNeighborX="-100000" custLinFactNeighborY="26654">
        <dgm:presLayoutVars>
          <dgm:chPref val="3"/>
        </dgm:presLayoutVars>
      </dgm:prSet>
      <dgm:spPr/>
    </dgm:pt>
    <dgm:pt modelId="{D8C98D0D-D3F4-4FF9-9BA6-96D21D083592}" type="pres">
      <dgm:prSet presAssocID="{960C92B8-149A-461A-B89A-CEB1CE2E0E99}" presName="parTransTwo" presStyleCnt="0"/>
      <dgm:spPr/>
    </dgm:pt>
    <dgm:pt modelId="{73D5E474-368C-4419-BAE5-2704018913A9}" type="pres">
      <dgm:prSet presAssocID="{960C92B8-149A-461A-B89A-CEB1CE2E0E99}" presName="horzTwo" presStyleCnt="0"/>
      <dgm:spPr/>
    </dgm:pt>
    <dgm:pt modelId="{F3271137-B3B0-48B6-9481-71D885B76EC2}" type="pres">
      <dgm:prSet presAssocID="{28B9A1A8-84D6-4F44-9BF7-C0E445035CEA}" presName="vertThree" presStyleCnt="0"/>
      <dgm:spPr/>
    </dgm:pt>
    <dgm:pt modelId="{08E9775B-80A6-4170-BB5A-4C33CA8543EE}" type="pres">
      <dgm:prSet presAssocID="{28B9A1A8-84D6-4F44-9BF7-C0E445035CEA}" presName="txThree" presStyleLbl="node3" presStyleIdx="1" presStyleCnt="3" custLinFactNeighborX="909" custLinFactNeighborY="-4613">
        <dgm:presLayoutVars>
          <dgm:chPref val="3"/>
        </dgm:presLayoutVars>
      </dgm:prSet>
      <dgm:spPr/>
    </dgm:pt>
    <dgm:pt modelId="{4CD1AE36-44CA-427D-B32B-95BCC24DA6B7}" type="pres">
      <dgm:prSet presAssocID="{28B9A1A8-84D6-4F44-9BF7-C0E445035CEA}" presName="horzThree" presStyleCnt="0"/>
      <dgm:spPr/>
    </dgm:pt>
    <dgm:pt modelId="{7C3DE0E0-BF79-4182-9B3C-766B90456A7F}" type="pres">
      <dgm:prSet presAssocID="{4341F872-46B7-438A-8216-B885712EDCA4}" presName="sibSpaceTwo" presStyleCnt="0"/>
      <dgm:spPr/>
    </dgm:pt>
    <dgm:pt modelId="{FB495698-69E0-4F3E-8BC4-3EB2BCAD9726}" type="pres">
      <dgm:prSet presAssocID="{DBF818CC-E3C4-410D-B520-6733E927B10E}" presName="vertTwo" presStyleCnt="0"/>
      <dgm:spPr/>
    </dgm:pt>
    <dgm:pt modelId="{952EDCCD-22EE-401E-A840-A0EDD9283A16}" type="pres">
      <dgm:prSet presAssocID="{DBF818CC-E3C4-410D-B520-6733E927B10E}" presName="txTwo" presStyleLbl="node2" presStyleIdx="3" presStyleCnt="4" custLinFactX="-6970" custLinFactNeighborX="-100000" custLinFactNeighborY="-618">
        <dgm:presLayoutVars>
          <dgm:chPref val="3"/>
        </dgm:presLayoutVars>
      </dgm:prSet>
      <dgm:spPr/>
    </dgm:pt>
    <dgm:pt modelId="{685AE744-E644-4452-A3E0-8D324C6FE373}" type="pres">
      <dgm:prSet presAssocID="{DBF818CC-E3C4-410D-B520-6733E927B10E}" presName="parTransTwo" presStyleCnt="0"/>
      <dgm:spPr/>
    </dgm:pt>
    <dgm:pt modelId="{9E6FE061-0A41-403D-AE7D-034D5F54453E}" type="pres">
      <dgm:prSet presAssocID="{DBF818CC-E3C4-410D-B520-6733E927B10E}" presName="horzTwo" presStyleCnt="0"/>
      <dgm:spPr/>
    </dgm:pt>
    <dgm:pt modelId="{9E959F6F-D3D8-4196-9779-A7611D406884}" type="pres">
      <dgm:prSet presAssocID="{EC98337C-2322-4A32-A289-10F95156B1E3}" presName="vertThree" presStyleCnt="0"/>
      <dgm:spPr/>
    </dgm:pt>
    <dgm:pt modelId="{E7D556C0-EEEE-4728-AD30-3279744A3273}" type="pres">
      <dgm:prSet presAssocID="{EC98337C-2322-4A32-A289-10F95156B1E3}" presName="txThree" presStyleLbl="node3" presStyleIdx="2" presStyleCnt="3" custScaleY="199940" custLinFactY="-8039" custLinFactNeighborX="-207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41033F-44C7-4997-B95B-4B9CC35F0B83}" type="pres">
      <dgm:prSet presAssocID="{EC98337C-2322-4A32-A289-10F95156B1E3}" presName="horzThree" presStyleCnt="0"/>
      <dgm:spPr/>
    </dgm:pt>
  </dgm:ptLst>
  <dgm:cxnLst>
    <dgm:cxn modelId="{19E44291-B984-4B2F-8D51-8F7B1B4621D6}" srcId="{C05BA26E-625C-474C-8240-75181A31ABB3}" destId="{2A319673-D365-40C1-826D-06CA4196CBB4}" srcOrd="1" destOrd="0" parTransId="{30FFA2AA-A553-47F4-955A-40FF783F179C}" sibTransId="{75A45E56-2AD8-4C44-9850-C3E436BA0519}"/>
    <dgm:cxn modelId="{0EEE9AAB-12BC-442A-9CA6-9DD997DB65D8}" type="presOf" srcId="{EE0396E4-7B27-47BA-91A8-133DD907A3A8}" destId="{E1727495-B06F-4D20-AC89-A5095EB4B7DB}" srcOrd="0" destOrd="0" presId="urn:microsoft.com/office/officeart/2005/8/layout/hierarchy4"/>
    <dgm:cxn modelId="{90C22FD1-9A2D-48B0-9B78-769606CB1BAC}" type="presOf" srcId="{57D8979E-51D7-4F48-A035-75FE3AF08BA8}" destId="{69B3EF28-164D-4531-9993-FE67088E4E34}" srcOrd="0" destOrd="0" presId="urn:microsoft.com/office/officeart/2005/8/layout/hierarchy4"/>
    <dgm:cxn modelId="{8B1CAD7E-2438-43DA-8C20-287ADF0EC1D8}" srcId="{DBF818CC-E3C4-410D-B520-6733E927B10E}" destId="{EC98337C-2322-4A32-A289-10F95156B1E3}" srcOrd="0" destOrd="0" parTransId="{36B35021-9D25-4B01-8C26-111859FFF45A}" sibTransId="{4EEC2C68-AF81-4012-B821-B52AC20C7EC8}"/>
    <dgm:cxn modelId="{59AE82FF-9EB2-4234-94A7-6FC8B9C98B29}" srcId="{C05BA26E-625C-474C-8240-75181A31ABB3}" destId="{DBF818CC-E3C4-410D-B520-6733E927B10E}" srcOrd="3" destOrd="0" parTransId="{976FF59A-C11F-4493-A9B6-D92EC7C6EEF1}" sibTransId="{B2D237A1-568B-4A74-B4FD-2066CD01625B}"/>
    <dgm:cxn modelId="{E6BF367A-3C74-4EDC-97E3-2B5C210547C2}" type="presOf" srcId="{55917473-3889-48DE-8EE4-3F0E793A4B59}" destId="{5EA5C9F8-EAF2-45CA-985A-BA0621FBE58C}" srcOrd="0" destOrd="0" presId="urn:microsoft.com/office/officeart/2005/8/layout/hierarchy4"/>
    <dgm:cxn modelId="{6A927922-8AA0-481D-993F-647C018F55F0}" type="presOf" srcId="{DBF818CC-E3C4-410D-B520-6733E927B10E}" destId="{952EDCCD-22EE-401E-A840-A0EDD9283A16}" srcOrd="0" destOrd="0" presId="urn:microsoft.com/office/officeart/2005/8/layout/hierarchy4"/>
    <dgm:cxn modelId="{D333ACCA-673F-4BDA-B00A-9C471891F114}" type="presOf" srcId="{2A319673-D365-40C1-826D-06CA4196CBB4}" destId="{3CD94624-03D1-46B3-9261-C5B26F8E6B8C}" srcOrd="0" destOrd="0" presId="urn:microsoft.com/office/officeart/2005/8/layout/hierarchy4"/>
    <dgm:cxn modelId="{EFD5AD2D-E0EE-4743-870F-6AE0EE21A87A}" type="presOf" srcId="{28B9A1A8-84D6-4F44-9BF7-C0E445035CEA}" destId="{08E9775B-80A6-4170-BB5A-4C33CA8543EE}" srcOrd="0" destOrd="0" presId="urn:microsoft.com/office/officeart/2005/8/layout/hierarchy4"/>
    <dgm:cxn modelId="{C1057E6A-576B-4F2D-BF28-6FF929A88F43}" srcId="{960C92B8-149A-461A-B89A-CEB1CE2E0E99}" destId="{28B9A1A8-84D6-4F44-9BF7-C0E445035CEA}" srcOrd="0" destOrd="0" parTransId="{FBD8E33A-FEBE-4F75-B42E-171336888183}" sibTransId="{8F5CAA0C-0D80-42D1-9A40-665E94E34CB6}"/>
    <dgm:cxn modelId="{2F5A3BC9-7DE2-484A-AF81-D680279C4778}" srcId="{EE0396E4-7B27-47BA-91A8-133DD907A3A8}" destId="{55917473-3889-48DE-8EE4-3F0E793A4B59}" srcOrd="0" destOrd="0" parTransId="{7E8CB777-D0AB-4163-9618-2E37F716585B}" sibTransId="{D6DA642D-8F19-4393-9697-11B092FFA351}"/>
    <dgm:cxn modelId="{7E37F31E-3777-49B6-A737-2B5316A63431}" type="presOf" srcId="{C05BA26E-625C-474C-8240-75181A31ABB3}" destId="{EC780F84-D53B-485D-8241-182B4F98F9B5}" srcOrd="0" destOrd="0" presId="urn:microsoft.com/office/officeart/2005/8/layout/hierarchy4"/>
    <dgm:cxn modelId="{4653661B-2D02-4CF7-9964-A2FAF59FACCA}" srcId="{57D8979E-51D7-4F48-A035-75FE3AF08BA8}" destId="{C05BA26E-625C-474C-8240-75181A31ABB3}" srcOrd="0" destOrd="0" parTransId="{CF5AA08A-7C10-4D34-92C0-B98C7592B847}" sibTransId="{64EF4AEC-C331-4AD9-A523-696DB3E1C966}"/>
    <dgm:cxn modelId="{F468ABB8-C764-4A39-9CD3-9FB02DB04C7A}" srcId="{C05BA26E-625C-474C-8240-75181A31ABB3}" destId="{EE0396E4-7B27-47BA-91A8-133DD907A3A8}" srcOrd="0" destOrd="0" parTransId="{B5FCD365-5711-4A22-AEE2-D5EF9916A02A}" sibTransId="{778CA15B-852A-44E5-BCBB-A3EB09693B19}"/>
    <dgm:cxn modelId="{2F1211F7-BA6F-41BB-93D7-67BDBAE77797}" srcId="{C05BA26E-625C-474C-8240-75181A31ABB3}" destId="{960C92B8-149A-461A-B89A-CEB1CE2E0E99}" srcOrd="2" destOrd="0" parTransId="{9E9F75FD-F6D7-4902-B5DC-66850B87EFC7}" sibTransId="{4341F872-46B7-438A-8216-B885712EDCA4}"/>
    <dgm:cxn modelId="{AA9A7A79-1C75-4C76-83E8-5E034E1839B4}" type="presOf" srcId="{EC98337C-2322-4A32-A289-10F95156B1E3}" destId="{E7D556C0-EEEE-4728-AD30-3279744A3273}" srcOrd="0" destOrd="0" presId="urn:microsoft.com/office/officeart/2005/8/layout/hierarchy4"/>
    <dgm:cxn modelId="{4B56A934-4FB6-450A-99E4-2576FBC35A34}" type="presOf" srcId="{960C92B8-149A-461A-B89A-CEB1CE2E0E99}" destId="{7D8E2334-1B70-4A55-A816-9430CE621B09}" srcOrd="0" destOrd="0" presId="urn:microsoft.com/office/officeart/2005/8/layout/hierarchy4"/>
    <dgm:cxn modelId="{55DB4FF9-3E27-4019-BDF6-2CDEC4E2F216}" type="presParOf" srcId="{69B3EF28-164D-4531-9993-FE67088E4E34}" destId="{3A21DE52-AE44-4F57-9781-66BE4B22B5C2}" srcOrd="0" destOrd="0" presId="urn:microsoft.com/office/officeart/2005/8/layout/hierarchy4"/>
    <dgm:cxn modelId="{5AFC25C8-26CE-4E5F-8F97-FD4323E64014}" type="presParOf" srcId="{3A21DE52-AE44-4F57-9781-66BE4B22B5C2}" destId="{EC780F84-D53B-485D-8241-182B4F98F9B5}" srcOrd="0" destOrd="0" presId="urn:microsoft.com/office/officeart/2005/8/layout/hierarchy4"/>
    <dgm:cxn modelId="{8577F0C5-4E9C-4DB9-A054-B70632C6DD07}" type="presParOf" srcId="{3A21DE52-AE44-4F57-9781-66BE4B22B5C2}" destId="{428956CE-9A16-40FF-9E6B-5C455EEF296C}" srcOrd="1" destOrd="0" presId="urn:microsoft.com/office/officeart/2005/8/layout/hierarchy4"/>
    <dgm:cxn modelId="{9E608659-2915-4ED6-B3C9-6EE66C35A6E4}" type="presParOf" srcId="{3A21DE52-AE44-4F57-9781-66BE4B22B5C2}" destId="{2B7F1CB6-C122-4533-951A-6C111C84DCED}" srcOrd="2" destOrd="0" presId="urn:microsoft.com/office/officeart/2005/8/layout/hierarchy4"/>
    <dgm:cxn modelId="{3BAA06AA-CEED-4525-978E-3C30AB1C32AF}" type="presParOf" srcId="{2B7F1CB6-C122-4533-951A-6C111C84DCED}" destId="{6F0DE867-49A9-438F-8734-8FEC1D44B52F}" srcOrd="0" destOrd="0" presId="urn:microsoft.com/office/officeart/2005/8/layout/hierarchy4"/>
    <dgm:cxn modelId="{FD473820-94F3-4126-83D4-AE644B69CCB7}" type="presParOf" srcId="{6F0DE867-49A9-438F-8734-8FEC1D44B52F}" destId="{E1727495-B06F-4D20-AC89-A5095EB4B7DB}" srcOrd="0" destOrd="0" presId="urn:microsoft.com/office/officeart/2005/8/layout/hierarchy4"/>
    <dgm:cxn modelId="{C6991622-C9D8-4991-9FDA-B4FB87B1BCC9}" type="presParOf" srcId="{6F0DE867-49A9-438F-8734-8FEC1D44B52F}" destId="{A0452D60-9BDF-4978-AA36-2B6B58F773EE}" srcOrd="1" destOrd="0" presId="urn:microsoft.com/office/officeart/2005/8/layout/hierarchy4"/>
    <dgm:cxn modelId="{4BFE8E89-8E9D-41C0-A326-702DCBD233E2}" type="presParOf" srcId="{6F0DE867-49A9-438F-8734-8FEC1D44B52F}" destId="{5CB9D45D-B1D4-4290-B952-E70F0586C081}" srcOrd="2" destOrd="0" presId="urn:microsoft.com/office/officeart/2005/8/layout/hierarchy4"/>
    <dgm:cxn modelId="{D67E41AE-D080-43E0-ADD8-4ABA8B99A991}" type="presParOf" srcId="{5CB9D45D-B1D4-4290-B952-E70F0586C081}" destId="{8D22FE89-27B9-4DFC-95A6-321729DDBEA1}" srcOrd="0" destOrd="0" presId="urn:microsoft.com/office/officeart/2005/8/layout/hierarchy4"/>
    <dgm:cxn modelId="{869AEC0F-C462-45CB-9743-CA78DF0D1259}" type="presParOf" srcId="{8D22FE89-27B9-4DFC-95A6-321729DDBEA1}" destId="{5EA5C9F8-EAF2-45CA-985A-BA0621FBE58C}" srcOrd="0" destOrd="0" presId="urn:microsoft.com/office/officeart/2005/8/layout/hierarchy4"/>
    <dgm:cxn modelId="{9BA9F175-FB60-4A0E-A9B1-BE740F5D1723}" type="presParOf" srcId="{8D22FE89-27B9-4DFC-95A6-321729DDBEA1}" destId="{4AB7A771-5901-45FC-9059-56DC784AA681}" srcOrd="1" destOrd="0" presId="urn:microsoft.com/office/officeart/2005/8/layout/hierarchy4"/>
    <dgm:cxn modelId="{BC0F6189-A641-4BE0-A685-37F718383214}" type="presParOf" srcId="{2B7F1CB6-C122-4533-951A-6C111C84DCED}" destId="{F133B8D5-5433-4DC7-BB36-04AAA606EFCB}" srcOrd="1" destOrd="0" presId="urn:microsoft.com/office/officeart/2005/8/layout/hierarchy4"/>
    <dgm:cxn modelId="{C7ACABEB-2249-466C-91A5-7D318C8EB5BC}" type="presParOf" srcId="{2B7F1CB6-C122-4533-951A-6C111C84DCED}" destId="{E13C7508-5926-4AF4-B45F-5DCE4F3FCF62}" srcOrd="2" destOrd="0" presId="urn:microsoft.com/office/officeart/2005/8/layout/hierarchy4"/>
    <dgm:cxn modelId="{17AB5B32-B0E6-4C59-AD8F-212BADB9F854}" type="presParOf" srcId="{E13C7508-5926-4AF4-B45F-5DCE4F3FCF62}" destId="{3CD94624-03D1-46B3-9261-C5B26F8E6B8C}" srcOrd="0" destOrd="0" presId="urn:microsoft.com/office/officeart/2005/8/layout/hierarchy4"/>
    <dgm:cxn modelId="{F8B45303-D7EB-4A39-BCA2-A7360F8A9E54}" type="presParOf" srcId="{E13C7508-5926-4AF4-B45F-5DCE4F3FCF62}" destId="{15C232AA-8CC6-45F0-B5DC-D0CB0DAF1E72}" srcOrd="1" destOrd="0" presId="urn:microsoft.com/office/officeart/2005/8/layout/hierarchy4"/>
    <dgm:cxn modelId="{2C3A4530-40C6-41AD-9CBF-64EC26216298}" type="presParOf" srcId="{2B7F1CB6-C122-4533-951A-6C111C84DCED}" destId="{6D0AF7C5-889E-4C8C-98E3-BE1361536D44}" srcOrd="3" destOrd="0" presId="urn:microsoft.com/office/officeart/2005/8/layout/hierarchy4"/>
    <dgm:cxn modelId="{ED74BF87-5AA5-4172-A369-40878D35CCE4}" type="presParOf" srcId="{2B7F1CB6-C122-4533-951A-6C111C84DCED}" destId="{943DBC6E-DCFE-41BA-847C-4950DD0B7421}" srcOrd="4" destOrd="0" presId="urn:microsoft.com/office/officeart/2005/8/layout/hierarchy4"/>
    <dgm:cxn modelId="{BBBD8198-8618-4347-A52F-92BED5781406}" type="presParOf" srcId="{943DBC6E-DCFE-41BA-847C-4950DD0B7421}" destId="{7D8E2334-1B70-4A55-A816-9430CE621B09}" srcOrd="0" destOrd="0" presId="urn:microsoft.com/office/officeart/2005/8/layout/hierarchy4"/>
    <dgm:cxn modelId="{C4D53C42-8A71-4838-91E3-9E9F15F15379}" type="presParOf" srcId="{943DBC6E-DCFE-41BA-847C-4950DD0B7421}" destId="{D8C98D0D-D3F4-4FF9-9BA6-96D21D083592}" srcOrd="1" destOrd="0" presId="urn:microsoft.com/office/officeart/2005/8/layout/hierarchy4"/>
    <dgm:cxn modelId="{CAC281B6-9F00-4166-AF81-A3763C74101F}" type="presParOf" srcId="{943DBC6E-DCFE-41BA-847C-4950DD0B7421}" destId="{73D5E474-368C-4419-BAE5-2704018913A9}" srcOrd="2" destOrd="0" presId="urn:microsoft.com/office/officeart/2005/8/layout/hierarchy4"/>
    <dgm:cxn modelId="{DA9435E4-A924-46A5-8E8B-1EE979C10E9A}" type="presParOf" srcId="{73D5E474-368C-4419-BAE5-2704018913A9}" destId="{F3271137-B3B0-48B6-9481-71D885B76EC2}" srcOrd="0" destOrd="0" presId="urn:microsoft.com/office/officeart/2005/8/layout/hierarchy4"/>
    <dgm:cxn modelId="{12DC197C-D638-4CE5-9577-F9AC821C18F4}" type="presParOf" srcId="{F3271137-B3B0-48B6-9481-71D885B76EC2}" destId="{08E9775B-80A6-4170-BB5A-4C33CA8543EE}" srcOrd="0" destOrd="0" presId="urn:microsoft.com/office/officeart/2005/8/layout/hierarchy4"/>
    <dgm:cxn modelId="{CB9ED54A-202B-48F5-9BF6-CFE703E572C2}" type="presParOf" srcId="{F3271137-B3B0-48B6-9481-71D885B76EC2}" destId="{4CD1AE36-44CA-427D-B32B-95BCC24DA6B7}" srcOrd="1" destOrd="0" presId="urn:microsoft.com/office/officeart/2005/8/layout/hierarchy4"/>
    <dgm:cxn modelId="{A4C16C15-C2F2-46F2-9851-C961B893F738}" type="presParOf" srcId="{2B7F1CB6-C122-4533-951A-6C111C84DCED}" destId="{7C3DE0E0-BF79-4182-9B3C-766B90456A7F}" srcOrd="5" destOrd="0" presId="urn:microsoft.com/office/officeart/2005/8/layout/hierarchy4"/>
    <dgm:cxn modelId="{DE8DD58C-F21D-4360-9536-89306C0E70D4}" type="presParOf" srcId="{2B7F1CB6-C122-4533-951A-6C111C84DCED}" destId="{FB495698-69E0-4F3E-8BC4-3EB2BCAD9726}" srcOrd="6" destOrd="0" presId="urn:microsoft.com/office/officeart/2005/8/layout/hierarchy4"/>
    <dgm:cxn modelId="{7FD9AE86-BB64-42B5-BB1D-46E6101A5268}" type="presParOf" srcId="{FB495698-69E0-4F3E-8BC4-3EB2BCAD9726}" destId="{952EDCCD-22EE-401E-A840-A0EDD9283A16}" srcOrd="0" destOrd="0" presId="urn:microsoft.com/office/officeart/2005/8/layout/hierarchy4"/>
    <dgm:cxn modelId="{FFD4D08A-AE85-4A04-B6E6-07CDA8060945}" type="presParOf" srcId="{FB495698-69E0-4F3E-8BC4-3EB2BCAD9726}" destId="{685AE744-E644-4452-A3E0-8D324C6FE373}" srcOrd="1" destOrd="0" presId="urn:microsoft.com/office/officeart/2005/8/layout/hierarchy4"/>
    <dgm:cxn modelId="{86E64876-9369-4DE9-86EE-80864787B951}" type="presParOf" srcId="{FB495698-69E0-4F3E-8BC4-3EB2BCAD9726}" destId="{9E6FE061-0A41-403D-AE7D-034D5F54453E}" srcOrd="2" destOrd="0" presId="urn:microsoft.com/office/officeart/2005/8/layout/hierarchy4"/>
    <dgm:cxn modelId="{1C93DC5E-F843-4C37-935C-3F81C0530ABB}" type="presParOf" srcId="{9E6FE061-0A41-403D-AE7D-034D5F54453E}" destId="{9E959F6F-D3D8-4196-9779-A7611D406884}" srcOrd="0" destOrd="0" presId="urn:microsoft.com/office/officeart/2005/8/layout/hierarchy4"/>
    <dgm:cxn modelId="{57914A27-04F4-4F92-B28C-D327619A00FA}" type="presParOf" srcId="{9E959F6F-D3D8-4196-9779-A7611D406884}" destId="{E7D556C0-EEEE-4728-AD30-3279744A3273}" srcOrd="0" destOrd="0" presId="urn:microsoft.com/office/officeart/2005/8/layout/hierarchy4"/>
    <dgm:cxn modelId="{6BE5F1E2-B81C-4AC7-8A2C-C933E466F10C}" type="presParOf" srcId="{9E959F6F-D3D8-4196-9779-A7611D406884}" destId="{5341033F-44C7-4997-B95B-4B9CC35F0B8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6AED29-7F55-4A2E-A3CA-0F2F7339427E}" type="doc">
      <dgm:prSet loTypeId="urn:microsoft.com/office/officeart/2005/8/layout/bList2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A5E1D69F-D6C1-4777-9870-B6A1E863BEF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rgbClr val="002060"/>
              </a:solidFill>
            </a:rPr>
            <a:t>Этап 1.</a:t>
          </a:r>
          <a:r>
            <a:rPr lang="ru-RU" sz="1600" dirty="0" smtClean="0">
              <a:solidFill>
                <a:srgbClr val="002060"/>
              </a:solidFill>
            </a:rPr>
            <a:t> </a:t>
          </a:r>
        </a:p>
        <a:p>
          <a:pPr>
            <a:spcAft>
              <a:spcPts val="0"/>
            </a:spcAft>
          </a:pPr>
          <a:r>
            <a:rPr lang="ru-RU" sz="1600" dirty="0" smtClean="0">
              <a:solidFill>
                <a:srgbClr val="002060"/>
              </a:solidFill>
            </a:rPr>
            <a:t>Прием конкурсных документов.</a:t>
          </a:r>
          <a:endParaRPr lang="ru-RU" sz="1600" b="1" dirty="0" smtClean="0">
            <a:solidFill>
              <a:srgbClr val="002060"/>
            </a:solidFill>
          </a:endParaRP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accent2">
                  <a:lumMod val="75000"/>
                </a:schemeClr>
              </a:solidFill>
            </a:rPr>
            <a:t>26 февраля –21 марта 2021 г. </a:t>
          </a:r>
          <a:endParaRPr lang="ru-RU" sz="1600" b="1" dirty="0">
            <a:solidFill>
              <a:schemeClr val="accent2">
                <a:lumMod val="75000"/>
              </a:schemeClr>
            </a:solidFill>
          </a:endParaRPr>
        </a:p>
      </dgm:t>
    </dgm:pt>
    <dgm:pt modelId="{C07CCCCF-686D-4192-B058-5BF0C3403AD8}" type="parTrans" cxnId="{9F527B34-12EB-4776-877A-AC99B67F4732}">
      <dgm:prSet/>
      <dgm:spPr/>
      <dgm:t>
        <a:bodyPr/>
        <a:lstStyle/>
        <a:p>
          <a:endParaRPr lang="ru-RU"/>
        </a:p>
      </dgm:t>
    </dgm:pt>
    <dgm:pt modelId="{597851F2-D62E-42BA-8530-1997D2303F48}" type="sibTrans" cxnId="{9F527B34-12EB-4776-877A-AC99B67F4732}">
      <dgm:prSet/>
      <dgm:spPr/>
      <dgm:t>
        <a:bodyPr/>
        <a:lstStyle/>
        <a:p>
          <a:endParaRPr lang="ru-RU"/>
        </a:p>
      </dgm:t>
    </dgm:pt>
    <dgm:pt modelId="{0C1762A9-3DCB-4008-931D-26690C0214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rgbClr val="002060"/>
              </a:solidFill>
            </a:rPr>
            <a:t>Этап 2. </a:t>
          </a:r>
        </a:p>
        <a:p>
          <a:pPr>
            <a:spcAft>
              <a:spcPts val="0"/>
            </a:spcAft>
          </a:pPr>
          <a:r>
            <a:rPr lang="ru-RU" sz="1600" dirty="0" smtClean="0">
              <a:solidFill>
                <a:srgbClr val="002060"/>
              </a:solidFill>
            </a:rPr>
            <a:t>Рассмотрение документов Экспертной комиссией.</a:t>
          </a:r>
          <a:endParaRPr lang="ru-RU" sz="1600" b="1" dirty="0" smtClean="0">
            <a:solidFill>
              <a:srgbClr val="002060"/>
            </a:solidFill>
          </a:endParaRP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accent2">
                  <a:lumMod val="75000"/>
                </a:schemeClr>
              </a:solidFill>
            </a:rPr>
            <a:t>22 – 26 марта 2021 г. </a:t>
          </a:r>
          <a:endParaRPr lang="ru-RU" sz="1600" b="1" dirty="0">
            <a:solidFill>
              <a:schemeClr val="accent2">
                <a:lumMod val="75000"/>
              </a:schemeClr>
            </a:solidFill>
          </a:endParaRPr>
        </a:p>
      </dgm:t>
    </dgm:pt>
    <dgm:pt modelId="{5AEE3EE1-7178-49B8-A8B0-6E6256121317}" type="parTrans" cxnId="{C3406F1D-6501-4EB6-894D-8C25A0AB9A4D}">
      <dgm:prSet/>
      <dgm:spPr/>
      <dgm:t>
        <a:bodyPr/>
        <a:lstStyle/>
        <a:p>
          <a:endParaRPr lang="ru-RU"/>
        </a:p>
      </dgm:t>
    </dgm:pt>
    <dgm:pt modelId="{B07A4938-EBF6-470C-8D0B-9D98955A8EAB}" type="sibTrans" cxnId="{C3406F1D-6501-4EB6-894D-8C25A0AB9A4D}">
      <dgm:prSet/>
      <dgm:spPr/>
      <dgm:t>
        <a:bodyPr/>
        <a:lstStyle/>
        <a:p>
          <a:endParaRPr lang="ru-RU"/>
        </a:p>
      </dgm:t>
    </dgm:pt>
    <dgm:pt modelId="{02939F1A-F537-49D6-84C7-FB718733FD4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rgbClr val="002060"/>
              </a:solidFill>
            </a:rPr>
            <a:t>Этап 3. </a:t>
          </a:r>
        </a:p>
        <a:p>
          <a:pPr>
            <a:spcAft>
              <a:spcPts val="0"/>
            </a:spcAft>
          </a:pPr>
          <a:r>
            <a:rPr lang="ru-RU" sz="1600" dirty="0" smtClean="0">
              <a:solidFill>
                <a:srgbClr val="002060"/>
              </a:solidFill>
            </a:rPr>
            <a:t>Утверждение результатов конкурса.</a:t>
          </a: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accent2">
                  <a:lumMod val="75000"/>
                </a:schemeClr>
              </a:solidFill>
            </a:rPr>
            <a:t>26  - 31 марта 2021 г. </a:t>
          </a:r>
          <a:endParaRPr lang="ru-RU" sz="1600" b="1" dirty="0">
            <a:solidFill>
              <a:schemeClr val="accent2">
                <a:lumMod val="75000"/>
              </a:schemeClr>
            </a:solidFill>
          </a:endParaRPr>
        </a:p>
      </dgm:t>
    </dgm:pt>
    <dgm:pt modelId="{263DE49D-0E64-4347-A146-D7EB7756764A}" type="parTrans" cxnId="{FB3D44C3-26C5-4300-BB2F-949E5E35249E}">
      <dgm:prSet/>
      <dgm:spPr/>
      <dgm:t>
        <a:bodyPr/>
        <a:lstStyle/>
        <a:p>
          <a:endParaRPr lang="ru-RU"/>
        </a:p>
      </dgm:t>
    </dgm:pt>
    <dgm:pt modelId="{0D44D702-AA18-4BB6-855D-DA48782AECCC}" type="sibTrans" cxnId="{FB3D44C3-26C5-4300-BB2F-949E5E35249E}">
      <dgm:prSet/>
      <dgm:spPr/>
      <dgm:t>
        <a:bodyPr/>
        <a:lstStyle/>
        <a:p>
          <a:endParaRPr lang="ru-RU"/>
        </a:p>
      </dgm:t>
    </dgm:pt>
    <dgm:pt modelId="{01133570-4583-48FF-B002-5127BA4AFA0C}" type="pres">
      <dgm:prSet presAssocID="{396AED29-7F55-4A2E-A3CA-0F2F7339427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EE26D2-680D-4DCC-B701-578B72AB23BF}" type="pres">
      <dgm:prSet presAssocID="{A5E1D69F-D6C1-4777-9870-B6A1E863BEF0}" presName="compNode" presStyleCnt="0"/>
      <dgm:spPr/>
    </dgm:pt>
    <dgm:pt modelId="{E5456792-3908-46A9-BE54-DA6817AE2359}" type="pres">
      <dgm:prSet presAssocID="{A5E1D69F-D6C1-4777-9870-B6A1E863BEF0}" presName="childRect" presStyleLbl="bgAcc1" presStyleIdx="0" presStyleCnt="3" custScaleX="111303" custScaleY="199847" custLinFactNeighborX="201" custLinFactNeighborY="-298">
        <dgm:presLayoutVars>
          <dgm:bulletEnabled val="1"/>
        </dgm:presLayoutVars>
      </dgm:prSet>
      <dgm:spPr/>
    </dgm:pt>
    <dgm:pt modelId="{415F32D7-ADA1-49BF-8DFF-D0576D167ACA}" type="pres">
      <dgm:prSet presAssocID="{A5E1D69F-D6C1-4777-9870-B6A1E863BEF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B6E28-63E3-472E-9B3D-76623D340CE1}" type="pres">
      <dgm:prSet presAssocID="{A5E1D69F-D6C1-4777-9870-B6A1E863BEF0}" presName="parentRect" presStyleLbl="alignNode1" presStyleIdx="0" presStyleCnt="3" custScaleX="110767" custScaleY="133487" custLinFactNeighborX="201" custLinFactNeighborY="4944"/>
      <dgm:spPr/>
      <dgm:t>
        <a:bodyPr/>
        <a:lstStyle/>
        <a:p>
          <a:endParaRPr lang="ru-RU"/>
        </a:p>
      </dgm:t>
    </dgm:pt>
    <dgm:pt modelId="{2A2A1486-80AB-40A1-B2E5-9E9F29C48D9B}" type="pres">
      <dgm:prSet presAssocID="{A5E1D69F-D6C1-4777-9870-B6A1E863BEF0}" presName="adorn" presStyleLbl="fgAccFollowNode1" presStyleIdx="0" presStyleCnt="3" custLinFactNeighborX="10561" custLinFactNeighborY="-11687"/>
      <dgm:spPr>
        <a:blipFill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541F2E92-2649-42E8-B33A-766BFA7DC530}" type="pres">
      <dgm:prSet presAssocID="{597851F2-D62E-42BA-8530-1997D2303F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CF23CAE-2D10-436F-B38E-5B4E37CCC875}" type="pres">
      <dgm:prSet presAssocID="{0C1762A9-3DCB-4008-931D-26690C021425}" presName="compNode" presStyleCnt="0"/>
      <dgm:spPr/>
    </dgm:pt>
    <dgm:pt modelId="{C956F7B8-4BE1-4CA6-B442-C21573666B9A}" type="pres">
      <dgm:prSet presAssocID="{0C1762A9-3DCB-4008-931D-26690C021425}" presName="childRect" presStyleLbl="bgAcc1" presStyleIdx="1" presStyleCnt="3" custScaleX="112510" custScaleY="204328">
        <dgm:presLayoutVars>
          <dgm:bulletEnabled val="1"/>
        </dgm:presLayoutVars>
      </dgm:prSet>
      <dgm:spPr/>
    </dgm:pt>
    <dgm:pt modelId="{DBA016B4-A689-4DFA-85F9-9975490F13A1}" type="pres">
      <dgm:prSet presAssocID="{0C1762A9-3DCB-4008-931D-26690C02142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51E7C-A806-418A-A011-79F8EDD0DAAD}" type="pres">
      <dgm:prSet presAssocID="{0C1762A9-3DCB-4008-931D-26690C021425}" presName="parentRect" presStyleLbl="alignNode1" presStyleIdx="1" presStyleCnt="3" custScaleX="112626" custScaleY="132827" custLinFactNeighborX="-43" custLinFactNeighborY="6636"/>
      <dgm:spPr/>
      <dgm:t>
        <a:bodyPr/>
        <a:lstStyle/>
        <a:p>
          <a:endParaRPr lang="ru-RU"/>
        </a:p>
      </dgm:t>
    </dgm:pt>
    <dgm:pt modelId="{D78E85CD-D7DF-4795-A8B6-4FC28778E6EA}" type="pres">
      <dgm:prSet presAssocID="{0C1762A9-3DCB-4008-931D-26690C021425}" presName="adorn" presStyleLbl="fgAccFollowNode1" presStyleIdx="1" presStyleCnt="3" custLinFactNeighborX="5871" custLinFactNeighborY="-13603"/>
      <dgm:spPr>
        <a:blipFill>
          <a:blip xmlns:r="http://schemas.openxmlformats.org/officeDocument/2006/relationships"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5BE5D320-B0CE-414A-92DA-9601D451A768}" type="pres">
      <dgm:prSet presAssocID="{B07A4938-EBF6-470C-8D0B-9D98955A8EA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536A08-9F86-46B4-B2E2-BB097D4DB99A}" type="pres">
      <dgm:prSet presAssocID="{02939F1A-F537-49D6-84C7-FB718733FD4B}" presName="compNode" presStyleCnt="0"/>
      <dgm:spPr/>
    </dgm:pt>
    <dgm:pt modelId="{0EC47E01-7232-4824-9A4A-227F954B4869}" type="pres">
      <dgm:prSet presAssocID="{02939F1A-F537-49D6-84C7-FB718733FD4B}" presName="childRect" presStyleLbl="bgAcc1" presStyleIdx="2" presStyleCnt="3" custScaleX="107254" custScaleY="194210" custLinFactNeighborX="-643" custLinFactNeighborY="-2648">
        <dgm:presLayoutVars>
          <dgm:bulletEnabled val="1"/>
        </dgm:presLayoutVars>
      </dgm:prSet>
      <dgm:spPr/>
    </dgm:pt>
    <dgm:pt modelId="{9836F2B5-A258-488E-A840-95DC8ED4F8F7}" type="pres">
      <dgm:prSet presAssocID="{02939F1A-F537-49D6-84C7-FB718733FD4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4DC51-B08A-4CBA-99E9-3E759F8D04AC}" type="pres">
      <dgm:prSet presAssocID="{02939F1A-F537-49D6-84C7-FB718733FD4B}" presName="parentRect" presStyleLbl="alignNode1" presStyleIdx="2" presStyleCnt="3" custScaleX="107080" custScaleY="137763" custLinFactNeighborX="-356" custLinFactNeighborY="8900"/>
      <dgm:spPr/>
      <dgm:t>
        <a:bodyPr/>
        <a:lstStyle/>
        <a:p>
          <a:endParaRPr lang="ru-RU"/>
        </a:p>
      </dgm:t>
    </dgm:pt>
    <dgm:pt modelId="{C1112366-1ECA-4840-8505-B8FD3B4C4610}" type="pres">
      <dgm:prSet presAssocID="{02939F1A-F537-49D6-84C7-FB718733FD4B}" presName="adorn" presStyleLbl="fgAccFollowNode1" presStyleIdx="2" presStyleCnt="3" custLinFactNeighborX="907" custLinFactNeighborY="-9976"/>
      <dgm:spPr>
        <a:blipFill>
          <a:blip xmlns:r="http://schemas.openxmlformats.org/officeDocument/2006/relationships"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</dgm:ptLst>
  <dgm:cxnLst>
    <dgm:cxn modelId="{898281BF-8AF4-4618-9E9C-C9BF8311B591}" type="presOf" srcId="{A5E1D69F-D6C1-4777-9870-B6A1E863BEF0}" destId="{721B6E28-63E3-472E-9B3D-76623D340CE1}" srcOrd="1" destOrd="0" presId="urn:microsoft.com/office/officeart/2005/8/layout/bList2"/>
    <dgm:cxn modelId="{D8A65E8A-A3D8-45D5-9BA7-5CA349C49216}" type="presOf" srcId="{B07A4938-EBF6-470C-8D0B-9D98955A8EAB}" destId="{5BE5D320-B0CE-414A-92DA-9601D451A768}" srcOrd="0" destOrd="0" presId="urn:microsoft.com/office/officeart/2005/8/layout/bList2"/>
    <dgm:cxn modelId="{C3406F1D-6501-4EB6-894D-8C25A0AB9A4D}" srcId="{396AED29-7F55-4A2E-A3CA-0F2F7339427E}" destId="{0C1762A9-3DCB-4008-931D-26690C021425}" srcOrd="1" destOrd="0" parTransId="{5AEE3EE1-7178-49B8-A8B0-6E6256121317}" sibTransId="{B07A4938-EBF6-470C-8D0B-9D98955A8EAB}"/>
    <dgm:cxn modelId="{A3661732-E554-4017-A08F-9B7376FAF2FC}" type="presOf" srcId="{A5E1D69F-D6C1-4777-9870-B6A1E863BEF0}" destId="{415F32D7-ADA1-49BF-8DFF-D0576D167ACA}" srcOrd="0" destOrd="0" presId="urn:microsoft.com/office/officeart/2005/8/layout/bList2"/>
    <dgm:cxn modelId="{A41C9027-C79E-4780-A20C-A6A6541BE4C9}" type="presOf" srcId="{0C1762A9-3DCB-4008-931D-26690C021425}" destId="{DBA016B4-A689-4DFA-85F9-9975490F13A1}" srcOrd="0" destOrd="0" presId="urn:microsoft.com/office/officeart/2005/8/layout/bList2"/>
    <dgm:cxn modelId="{FB3D44C3-26C5-4300-BB2F-949E5E35249E}" srcId="{396AED29-7F55-4A2E-A3CA-0F2F7339427E}" destId="{02939F1A-F537-49D6-84C7-FB718733FD4B}" srcOrd="2" destOrd="0" parTransId="{263DE49D-0E64-4347-A146-D7EB7756764A}" sibTransId="{0D44D702-AA18-4BB6-855D-DA48782AECCC}"/>
    <dgm:cxn modelId="{169E70B1-4CC9-431D-928F-49D7DE3A2AFC}" type="presOf" srcId="{597851F2-D62E-42BA-8530-1997D2303F48}" destId="{541F2E92-2649-42E8-B33A-766BFA7DC530}" srcOrd="0" destOrd="0" presId="urn:microsoft.com/office/officeart/2005/8/layout/bList2"/>
    <dgm:cxn modelId="{9F527B34-12EB-4776-877A-AC99B67F4732}" srcId="{396AED29-7F55-4A2E-A3CA-0F2F7339427E}" destId="{A5E1D69F-D6C1-4777-9870-B6A1E863BEF0}" srcOrd="0" destOrd="0" parTransId="{C07CCCCF-686D-4192-B058-5BF0C3403AD8}" sibTransId="{597851F2-D62E-42BA-8530-1997D2303F48}"/>
    <dgm:cxn modelId="{3E6FE339-345D-4FA2-AABB-6DBEA717326D}" type="presOf" srcId="{0C1762A9-3DCB-4008-931D-26690C021425}" destId="{BE551E7C-A806-418A-A011-79F8EDD0DAAD}" srcOrd="1" destOrd="0" presId="urn:microsoft.com/office/officeart/2005/8/layout/bList2"/>
    <dgm:cxn modelId="{C713577B-9AA4-427B-B133-32FEE02E790B}" type="presOf" srcId="{02939F1A-F537-49D6-84C7-FB718733FD4B}" destId="{9836F2B5-A258-488E-A840-95DC8ED4F8F7}" srcOrd="0" destOrd="0" presId="urn:microsoft.com/office/officeart/2005/8/layout/bList2"/>
    <dgm:cxn modelId="{286DFE77-F92C-4D8D-A51D-C10EB62B2E42}" type="presOf" srcId="{02939F1A-F537-49D6-84C7-FB718733FD4B}" destId="{DD64DC51-B08A-4CBA-99E9-3E759F8D04AC}" srcOrd="1" destOrd="0" presId="urn:microsoft.com/office/officeart/2005/8/layout/bList2"/>
    <dgm:cxn modelId="{91E96244-5063-4742-94DB-275E9B02B1E1}" type="presOf" srcId="{396AED29-7F55-4A2E-A3CA-0F2F7339427E}" destId="{01133570-4583-48FF-B002-5127BA4AFA0C}" srcOrd="0" destOrd="0" presId="urn:microsoft.com/office/officeart/2005/8/layout/bList2"/>
    <dgm:cxn modelId="{C4C0FBA6-D7A6-4E98-9D0C-E18B570894F0}" type="presParOf" srcId="{01133570-4583-48FF-B002-5127BA4AFA0C}" destId="{ECEE26D2-680D-4DCC-B701-578B72AB23BF}" srcOrd="0" destOrd="0" presId="urn:microsoft.com/office/officeart/2005/8/layout/bList2"/>
    <dgm:cxn modelId="{873E10E4-DAA8-42AA-B7F8-3D3B1E58A76F}" type="presParOf" srcId="{ECEE26D2-680D-4DCC-B701-578B72AB23BF}" destId="{E5456792-3908-46A9-BE54-DA6817AE2359}" srcOrd="0" destOrd="0" presId="urn:microsoft.com/office/officeart/2005/8/layout/bList2"/>
    <dgm:cxn modelId="{0524A09C-81AA-4B21-9027-193920F86606}" type="presParOf" srcId="{ECEE26D2-680D-4DCC-B701-578B72AB23BF}" destId="{415F32D7-ADA1-49BF-8DFF-D0576D167ACA}" srcOrd="1" destOrd="0" presId="urn:microsoft.com/office/officeart/2005/8/layout/bList2"/>
    <dgm:cxn modelId="{E66BD669-3E3B-4B86-A307-361D2B39DD60}" type="presParOf" srcId="{ECEE26D2-680D-4DCC-B701-578B72AB23BF}" destId="{721B6E28-63E3-472E-9B3D-76623D340CE1}" srcOrd="2" destOrd="0" presId="urn:microsoft.com/office/officeart/2005/8/layout/bList2"/>
    <dgm:cxn modelId="{0963CB22-B1CA-4D6B-AE1E-EE40F9F4C074}" type="presParOf" srcId="{ECEE26D2-680D-4DCC-B701-578B72AB23BF}" destId="{2A2A1486-80AB-40A1-B2E5-9E9F29C48D9B}" srcOrd="3" destOrd="0" presId="urn:microsoft.com/office/officeart/2005/8/layout/bList2"/>
    <dgm:cxn modelId="{32520DE0-1E97-4AEE-AB30-44B20FAC071B}" type="presParOf" srcId="{01133570-4583-48FF-B002-5127BA4AFA0C}" destId="{541F2E92-2649-42E8-B33A-766BFA7DC530}" srcOrd="1" destOrd="0" presId="urn:microsoft.com/office/officeart/2005/8/layout/bList2"/>
    <dgm:cxn modelId="{6FAC3363-0C1B-49F1-8719-75BFC4CC4A40}" type="presParOf" srcId="{01133570-4583-48FF-B002-5127BA4AFA0C}" destId="{2CF23CAE-2D10-436F-B38E-5B4E37CCC875}" srcOrd="2" destOrd="0" presId="urn:microsoft.com/office/officeart/2005/8/layout/bList2"/>
    <dgm:cxn modelId="{F7BCAD5E-A590-435B-8ABF-E0B6023FE8A9}" type="presParOf" srcId="{2CF23CAE-2D10-436F-B38E-5B4E37CCC875}" destId="{C956F7B8-4BE1-4CA6-B442-C21573666B9A}" srcOrd="0" destOrd="0" presId="urn:microsoft.com/office/officeart/2005/8/layout/bList2"/>
    <dgm:cxn modelId="{ED708CDD-0F38-454E-993C-D59CF9897860}" type="presParOf" srcId="{2CF23CAE-2D10-436F-B38E-5B4E37CCC875}" destId="{DBA016B4-A689-4DFA-85F9-9975490F13A1}" srcOrd="1" destOrd="0" presId="urn:microsoft.com/office/officeart/2005/8/layout/bList2"/>
    <dgm:cxn modelId="{81106134-B364-41BD-AA32-1419E6B2F081}" type="presParOf" srcId="{2CF23CAE-2D10-436F-B38E-5B4E37CCC875}" destId="{BE551E7C-A806-418A-A011-79F8EDD0DAAD}" srcOrd="2" destOrd="0" presId="urn:microsoft.com/office/officeart/2005/8/layout/bList2"/>
    <dgm:cxn modelId="{CB56748A-57D3-48D2-8AD1-2F88D6F5295E}" type="presParOf" srcId="{2CF23CAE-2D10-436F-B38E-5B4E37CCC875}" destId="{D78E85CD-D7DF-4795-A8B6-4FC28778E6EA}" srcOrd="3" destOrd="0" presId="urn:microsoft.com/office/officeart/2005/8/layout/bList2"/>
    <dgm:cxn modelId="{65714EF0-9B7D-4F59-9BD5-CE6137D8045D}" type="presParOf" srcId="{01133570-4583-48FF-B002-5127BA4AFA0C}" destId="{5BE5D320-B0CE-414A-92DA-9601D451A768}" srcOrd="3" destOrd="0" presId="urn:microsoft.com/office/officeart/2005/8/layout/bList2"/>
    <dgm:cxn modelId="{E9B2799F-15EB-4C98-A507-E60C3B5B184E}" type="presParOf" srcId="{01133570-4583-48FF-B002-5127BA4AFA0C}" destId="{A1536A08-9F86-46B4-B2E2-BB097D4DB99A}" srcOrd="4" destOrd="0" presId="urn:microsoft.com/office/officeart/2005/8/layout/bList2"/>
    <dgm:cxn modelId="{04A63C94-3513-44CE-9F38-936A7108F1A9}" type="presParOf" srcId="{A1536A08-9F86-46B4-B2E2-BB097D4DB99A}" destId="{0EC47E01-7232-4824-9A4A-227F954B4869}" srcOrd="0" destOrd="0" presId="urn:microsoft.com/office/officeart/2005/8/layout/bList2"/>
    <dgm:cxn modelId="{F3CDD717-3B91-45AC-A010-FC18A8EC1159}" type="presParOf" srcId="{A1536A08-9F86-46B4-B2E2-BB097D4DB99A}" destId="{9836F2B5-A258-488E-A840-95DC8ED4F8F7}" srcOrd="1" destOrd="0" presId="urn:microsoft.com/office/officeart/2005/8/layout/bList2"/>
    <dgm:cxn modelId="{FFB4A968-385D-4B2F-B56B-8AF2624EDE05}" type="presParOf" srcId="{A1536A08-9F86-46B4-B2E2-BB097D4DB99A}" destId="{DD64DC51-B08A-4CBA-99E9-3E759F8D04AC}" srcOrd="2" destOrd="0" presId="urn:microsoft.com/office/officeart/2005/8/layout/bList2"/>
    <dgm:cxn modelId="{143B6DB1-9325-4609-BBC3-69B8A9D3C4A9}" type="presParOf" srcId="{A1536A08-9F86-46B4-B2E2-BB097D4DB99A}" destId="{C1112366-1ECA-4840-8505-B8FD3B4C461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41513-F71A-47B8-AF07-307936C0A8CF}">
      <dsp:nvSpPr>
        <dsp:cNvPr id="0" name=""/>
        <dsp:cNvSpPr/>
      </dsp:nvSpPr>
      <dsp:spPr>
        <a:xfrm>
          <a:off x="2831" y="0"/>
          <a:ext cx="3904486" cy="5017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1) создание условий для построения индивидуальной образовательной траектории обучающихся;</a:t>
          </a:r>
        </a:p>
        <a:p>
          <a:pPr lvl="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800" b="1" kern="1200" dirty="0" smtClean="0">
            <a:solidFill>
              <a:srgbClr val="002060"/>
            </a:solidFill>
            <a:latin typeface="Arial Narrow" panose="020B0606020202030204" pitchFamily="34" charset="0"/>
          </a:endParaRPr>
        </a:p>
        <a:p>
          <a:pPr lvl="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b="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2) освоение компетенций цифровой образовательной среды; </a:t>
          </a:r>
        </a:p>
        <a:p>
          <a:pPr lvl="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800" b="0" kern="1200" dirty="0" smtClean="0">
            <a:solidFill>
              <a:srgbClr val="002060"/>
            </a:solidFill>
            <a:latin typeface="Arial Narrow" panose="020B0606020202030204" pitchFamily="34" charset="0"/>
          </a:endParaRPr>
        </a:p>
        <a:p>
          <a:pPr lvl="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3) развитие умений социально-педагогического проектирования в области дополнительного образования; </a:t>
          </a:r>
        </a:p>
        <a:p>
          <a:pPr lvl="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800" b="1" kern="1200" dirty="0" smtClean="0">
            <a:solidFill>
              <a:srgbClr val="002060"/>
            </a:solidFill>
            <a:latin typeface="Arial Narrow" panose="020B0606020202030204" pitchFamily="34" charset="0"/>
          </a:endParaRPr>
        </a:p>
        <a:p>
          <a:pPr lvl="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b="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4) развитие навыков профессионального общения, в том числе на иностранном языке; </a:t>
          </a:r>
        </a:p>
        <a:p>
          <a:pPr lvl="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800" b="0" kern="1200" dirty="0" smtClean="0">
            <a:solidFill>
              <a:srgbClr val="002060"/>
            </a:solidFill>
            <a:latin typeface="Arial Narrow" panose="020B0606020202030204" pitchFamily="34" charset="0"/>
          </a:endParaRPr>
        </a:p>
        <a:p>
          <a:pPr lvl="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5) создание условий патриотического воспитания;</a:t>
          </a:r>
          <a:endParaRPr lang="ru-RU" sz="1500" b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2831" y="2006837"/>
        <a:ext cx="3904486" cy="2006837"/>
      </dsp:txXfrm>
    </dsp:sp>
    <dsp:sp modelId="{D447CF81-2BCE-4241-AD3A-8BF49B72A0F8}">
      <dsp:nvSpPr>
        <dsp:cNvPr id="0" name=""/>
        <dsp:cNvSpPr/>
      </dsp:nvSpPr>
      <dsp:spPr>
        <a:xfrm>
          <a:off x="1274092" y="34149"/>
          <a:ext cx="1432300" cy="13976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E120F-495B-4EE1-BDA0-F1CA4E986BB8}">
      <dsp:nvSpPr>
        <dsp:cNvPr id="0" name=""/>
        <dsp:cNvSpPr/>
      </dsp:nvSpPr>
      <dsp:spPr>
        <a:xfrm>
          <a:off x="4000716" y="0"/>
          <a:ext cx="3113253" cy="5017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1) внедрение в образовательный процесс результатов научно-исследовательской деятельности НПР; 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rgbClr val="002060"/>
            </a:solidFill>
            <a:latin typeface="Arial Narrow" panose="020B0606020202030204" pitchFamily="34" charset="0"/>
          </a:endParaRP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2) привлечение к реализации образовательного процесса специалистов-практиков, экспертов из числа руководителей и работников организаций, деятельность которых соответствует направленности (профилю) реализуемых дисциплин (модулей);</a:t>
          </a:r>
          <a:endParaRPr lang="ru-RU" sz="1500" b="0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4000716" y="2006837"/>
        <a:ext cx="3113253" cy="2006837"/>
      </dsp:txXfrm>
    </dsp:sp>
    <dsp:sp modelId="{49764BAB-41C7-4B21-A8E8-667A85A1F2C9}">
      <dsp:nvSpPr>
        <dsp:cNvPr id="0" name=""/>
        <dsp:cNvSpPr/>
      </dsp:nvSpPr>
      <dsp:spPr>
        <a:xfrm>
          <a:off x="4887721" y="34149"/>
          <a:ext cx="1427155" cy="141520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A105E-2466-4B53-A9A8-037298E94E9F}">
      <dsp:nvSpPr>
        <dsp:cNvPr id="0" name=""/>
        <dsp:cNvSpPr/>
      </dsp:nvSpPr>
      <dsp:spPr>
        <a:xfrm>
          <a:off x="7207367" y="0"/>
          <a:ext cx="2377684" cy="5017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1) создание избыточной образовательной среды, способствующей профессиональному и личностному развитию участников образовательного процесса;</a:t>
          </a:r>
          <a:endParaRPr lang="ru-RU" sz="1500" b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7207367" y="2006837"/>
        <a:ext cx="2377684" cy="2006837"/>
      </dsp:txXfrm>
    </dsp:sp>
    <dsp:sp modelId="{FF8EDC07-D953-46F9-81BD-0772E0A4E55A}">
      <dsp:nvSpPr>
        <dsp:cNvPr id="0" name=""/>
        <dsp:cNvSpPr/>
      </dsp:nvSpPr>
      <dsp:spPr>
        <a:xfrm>
          <a:off x="7766233" y="34140"/>
          <a:ext cx="1389898" cy="138004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1B4A1-E234-4A0E-B8AD-106B82619AE5}">
      <dsp:nvSpPr>
        <dsp:cNvPr id="0" name=""/>
        <dsp:cNvSpPr/>
      </dsp:nvSpPr>
      <dsp:spPr>
        <a:xfrm>
          <a:off x="383515" y="4578541"/>
          <a:ext cx="8820853" cy="377004"/>
        </a:xfrm>
        <a:prstGeom prst="leftRightArrow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80F84-D53B-485D-8241-182B4F98F9B5}">
      <dsp:nvSpPr>
        <dsp:cNvPr id="0" name=""/>
        <dsp:cNvSpPr/>
      </dsp:nvSpPr>
      <dsp:spPr>
        <a:xfrm>
          <a:off x="15" y="0"/>
          <a:ext cx="9554368" cy="1346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100" b="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Элективный модуль профессиональной направленности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rPr>
            <a:t>«Дополнительные траектории профессионального развития»</a:t>
          </a:r>
          <a:r>
            <a:rPr lang="ru-RU" sz="21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100" b="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ООП направления подготовки 44.03.05 Педагогическое образование (с двумя профилями подготовки), 2019 год набора, </a:t>
          </a:r>
          <a:r>
            <a:rPr lang="ru-RU" sz="21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3 курс (6 семестр)</a:t>
          </a:r>
          <a:endParaRPr lang="ru-RU" sz="2100" b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39450" y="39435"/>
        <a:ext cx="9475498" cy="1267524"/>
      </dsp:txXfrm>
    </dsp:sp>
    <dsp:sp modelId="{E1727495-B06F-4D20-AC89-A5095EB4B7DB}">
      <dsp:nvSpPr>
        <dsp:cNvPr id="0" name=""/>
        <dsp:cNvSpPr/>
      </dsp:nvSpPr>
      <dsp:spPr>
        <a:xfrm>
          <a:off x="10870" y="1476339"/>
          <a:ext cx="2242642" cy="1346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Дисциплина 1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2 ЗЕ</a:t>
          </a:r>
          <a:endParaRPr lang="ru-RU" sz="2100" b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50305" y="1515774"/>
        <a:ext cx="2163772" cy="1267524"/>
      </dsp:txXfrm>
    </dsp:sp>
    <dsp:sp modelId="{5EA5C9F8-EAF2-45CA-985A-BA0621FBE58C}">
      <dsp:nvSpPr>
        <dsp:cNvPr id="0" name=""/>
        <dsp:cNvSpPr/>
      </dsp:nvSpPr>
      <dsp:spPr>
        <a:xfrm>
          <a:off x="0" y="2888288"/>
          <a:ext cx="2242642" cy="1346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rPr>
            <a:t>Зачет</a:t>
          </a:r>
          <a:endParaRPr lang="ru-RU" sz="1900" b="1" kern="1200" dirty="0">
            <a:solidFill>
              <a:schemeClr val="accent2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>
        <a:off x="39435" y="2927723"/>
        <a:ext cx="2163772" cy="1267524"/>
      </dsp:txXfrm>
    </dsp:sp>
    <dsp:sp modelId="{3CD94624-03D1-46B3-9261-C5B26F8E6B8C}">
      <dsp:nvSpPr>
        <dsp:cNvPr id="0" name=""/>
        <dsp:cNvSpPr/>
      </dsp:nvSpPr>
      <dsp:spPr>
        <a:xfrm>
          <a:off x="2497938" y="2885543"/>
          <a:ext cx="2242642" cy="1346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rPr>
            <a:t>Зачет</a:t>
          </a:r>
          <a:endParaRPr lang="ru-RU" sz="2100" b="1" kern="1200" dirty="0">
            <a:solidFill>
              <a:schemeClr val="accent2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>
        <a:off x="2537373" y="2924978"/>
        <a:ext cx="2163772" cy="1267524"/>
      </dsp:txXfrm>
    </dsp:sp>
    <dsp:sp modelId="{7D8E2334-1B70-4A55-A816-9430CE621B09}">
      <dsp:nvSpPr>
        <dsp:cNvPr id="0" name=""/>
        <dsp:cNvSpPr/>
      </dsp:nvSpPr>
      <dsp:spPr>
        <a:xfrm>
          <a:off x="2477732" y="1510366"/>
          <a:ext cx="2242642" cy="1346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Дисциплина 2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2 ЗЕ</a:t>
          </a:r>
          <a:endParaRPr lang="ru-RU" sz="2100" b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2517167" y="1549801"/>
        <a:ext cx="2163772" cy="1267524"/>
      </dsp:txXfrm>
    </dsp:sp>
    <dsp:sp modelId="{08E9775B-80A6-4170-BB5A-4C33CA8543EE}">
      <dsp:nvSpPr>
        <dsp:cNvPr id="0" name=""/>
        <dsp:cNvSpPr/>
      </dsp:nvSpPr>
      <dsp:spPr>
        <a:xfrm>
          <a:off x="4893305" y="2888288"/>
          <a:ext cx="2242642" cy="1346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rPr>
            <a:t>Зачет с оценкой</a:t>
          </a:r>
          <a:endParaRPr lang="ru-RU" sz="1900" b="1" kern="1200" dirty="0">
            <a:solidFill>
              <a:schemeClr val="accent2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>
        <a:off x="4932740" y="2927723"/>
        <a:ext cx="2163772" cy="1267524"/>
      </dsp:txXfrm>
    </dsp:sp>
    <dsp:sp modelId="{952EDCCD-22EE-401E-A840-A0EDD9283A16}">
      <dsp:nvSpPr>
        <dsp:cNvPr id="0" name=""/>
        <dsp:cNvSpPr/>
      </dsp:nvSpPr>
      <dsp:spPr>
        <a:xfrm>
          <a:off x="4904989" y="1475550"/>
          <a:ext cx="2242642" cy="1346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Учебная практика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1 ЗЕ</a:t>
          </a:r>
          <a:endParaRPr lang="ru-RU" sz="2100" b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4944424" y="1514985"/>
        <a:ext cx="2163772" cy="1267524"/>
      </dsp:txXfrm>
    </dsp:sp>
    <dsp:sp modelId="{E7D556C0-EEEE-4728-AD30-3279744A3273}">
      <dsp:nvSpPr>
        <dsp:cNvPr id="0" name=""/>
        <dsp:cNvSpPr/>
      </dsp:nvSpPr>
      <dsp:spPr>
        <a:xfrm>
          <a:off x="7261898" y="1495765"/>
          <a:ext cx="2233895" cy="26919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rPr>
            <a:t>Комплексный компетентностный экзамен</a:t>
          </a:r>
          <a:endParaRPr lang="ru-RU" sz="1900" b="1" kern="1200" dirty="0">
            <a:solidFill>
              <a:schemeClr val="accent2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>
        <a:off x="7327327" y="1561194"/>
        <a:ext cx="2103037" cy="25611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56792-3908-46A9-BE54-DA6817AE2359}">
      <dsp:nvSpPr>
        <dsp:cNvPr id="0" name=""/>
        <dsp:cNvSpPr/>
      </dsp:nvSpPr>
      <dsp:spPr>
        <a:xfrm>
          <a:off x="10304" y="579995"/>
          <a:ext cx="3083186" cy="4132454"/>
        </a:xfrm>
        <a:prstGeom prst="round2SameRect">
          <a:avLst>
            <a:gd name="adj1" fmla="val 8000"/>
            <a:gd name="adj2" fmla="val 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1B6E28-63E3-472E-9B3D-76623D340CE1}">
      <dsp:nvSpPr>
        <dsp:cNvPr id="0" name=""/>
        <dsp:cNvSpPr/>
      </dsp:nvSpPr>
      <dsp:spPr>
        <a:xfrm>
          <a:off x="17728" y="3581373"/>
          <a:ext cx="3068339" cy="1186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Этап 1.</a:t>
          </a:r>
          <a:r>
            <a:rPr lang="ru-RU" sz="1600" kern="1200" dirty="0" smtClean="0">
              <a:solidFill>
                <a:srgbClr val="002060"/>
              </a:solidFill>
            </a:rPr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002060"/>
              </a:solidFill>
            </a:rPr>
            <a:t>Прием конкурсных документов.</a:t>
          </a:r>
          <a:endParaRPr lang="ru-RU" sz="1600" b="1" kern="1200" dirty="0" smtClean="0">
            <a:solidFill>
              <a:srgbClr val="00206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2">
                  <a:lumMod val="75000"/>
                </a:schemeClr>
              </a:solidFill>
            </a:rPr>
            <a:t>26 февраля –21 марта 2021 г. </a:t>
          </a:r>
          <a:endParaRPr lang="ru-RU" sz="16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7728" y="3581373"/>
        <a:ext cx="2160802" cy="1186910"/>
      </dsp:txXfrm>
    </dsp:sp>
    <dsp:sp modelId="{2A2A1486-80AB-40A1-B2E5-9E9F29C48D9B}">
      <dsp:nvSpPr>
        <dsp:cNvPr id="0" name=""/>
        <dsp:cNvSpPr/>
      </dsp:nvSpPr>
      <dsp:spPr>
        <a:xfrm>
          <a:off x="2292804" y="3714215"/>
          <a:ext cx="969529" cy="969529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635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56F7B8-4BE1-4CA6-B442-C21573666B9A}">
      <dsp:nvSpPr>
        <dsp:cNvPr id="0" name=""/>
        <dsp:cNvSpPr/>
      </dsp:nvSpPr>
      <dsp:spPr>
        <a:xfrm>
          <a:off x="3401743" y="562993"/>
          <a:ext cx="3116621" cy="4225113"/>
        </a:xfrm>
        <a:prstGeom prst="round2SameRect">
          <a:avLst>
            <a:gd name="adj1" fmla="val 8000"/>
            <a:gd name="adj2" fmla="val 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551E7C-A806-418A-A011-79F8EDD0DAAD}">
      <dsp:nvSpPr>
        <dsp:cNvPr id="0" name=""/>
        <dsp:cNvSpPr/>
      </dsp:nvSpPr>
      <dsp:spPr>
        <a:xfrm>
          <a:off x="3398945" y="3622517"/>
          <a:ext cx="3119835" cy="11810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Этап 2.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002060"/>
              </a:solidFill>
            </a:rPr>
            <a:t>Рассмотрение документов Экспертной комиссией.</a:t>
          </a:r>
          <a:endParaRPr lang="ru-RU" sz="1600" b="1" kern="1200" dirty="0" smtClean="0">
            <a:solidFill>
              <a:srgbClr val="00206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2">
                  <a:lumMod val="75000"/>
                </a:schemeClr>
              </a:solidFill>
            </a:rPr>
            <a:t>22 – 26 марта 2021 г. </a:t>
          </a:r>
          <a:endParaRPr lang="ru-RU" sz="16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398945" y="3622517"/>
        <a:ext cx="2197066" cy="1181041"/>
      </dsp:txXfrm>
    </dsp:sp>
    <dsp:sp modelId="{D78E85CD-D7DF-4795-A8B6-4FC28778E6EA}">
      <dsp:nvSpPr>
        <dsp:cNvPr id="0" name=""/>
        <dsp:cNvSpPr/>
      </dsp:nvSpPr>
      <dsp:spPr>
        <a:xfrm>
          <a:off x="5661058" y="3718804"/>
          <a:ext cx="969529" cy="969529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C47E01-7232-4824-9A4A-227F954B4869}">
      <dsp:nvSpPr>
        <dsp:cNvPr id="0" name=""/>
        <dsp:cNvSpPr/>
      </dsp:nvSpPr>
      <dsp:spPr>
        <a:xfrm>
          <a:off x="6796049" y="560542"/>
          <a:ext cx="2971026" cy="4015892"/>
        </a:xfrm>
        <a:prstGeom prst="round2SameRect">
          <a:avLst>
            <a:gd name="adj1" fmla="val 8000"/>
            <a:gd name="adj2" fmla="val 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64DC51-B08A-4CBA-99E9-3E759F8D04AC}">
      <dsp:nvSpPr>
        <dsp:cNvPr id="0" name=""/>
        <dsp:cNvSpPr/>
      </dsp:nvSpPr>
      <dsp:spPr>
        <a:xfrm>
          <a:off x="6806409" y="3568398"/>
          <a:ext cx="2966206" cy="1224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Этап 3.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002060"/>
              </a:solidFill>
            </a:rPr>
            <a:t>Утверждение результатов конкурса.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2">
                  <a:lumMod val="75000"/>
                </a:schemeClr>
              </a:solidFill>
            </a:rPr>
            <a:t>26  - 31 марта 2021 г. </a:t>
          </a:r>
          <a:endParaRPr lang="ru-RU" sz="16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806409" y="3568398"/>
        <a:ext cx="2088877" cy="1224930"/>
      </dsp:txXfrm>
    </dsp:sp>
    <dsp:sp modelId="{C1112366-1ECA-4840-8505-B8FD3B4C4610}">
      <dsp:nvSpPr>
        <dsp:cNvPr id="0" name=""/>
        <dsp:cNvSpPr/>
      </dsp:nvSpPr>
      <dsp:spPr>
        <a:xfrm>
          <a:off x="8948193" y="3701663"/>
          <a:ext cx="969529" cy="969529"/>
        </a:xfrm>
        <a:prstGeom prst="ellipse">
          <a:avLst/>
        </a:prstGeom>
        <a:blipFill>
          <a:blip xmlns:r="http://schemas.openxmlformats.org/officeDocument/2006/relationships"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441FF-C891-45A1-8432-6DE0837B09A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1F82D-CB80-4D3A-A7B4-5CE61A641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43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BDECE-122B-475F-BE9F-7B199317B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3A8596-E750-4DD0-BA72-7DB3BA4DE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C88733-9CC1-4484-B24F-589A789A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192B-D6BD-43FF-97AE-7F9D4D10C5B5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21CDE8-8192-4EC6-AB60-10FBC99E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88C491-9167-4061-9F0A-19B6750C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AF82-7E03-43AE-91C8-EB53A0A13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7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9369C-4703-4310-A7A3-63119C06D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C227A1-4B24-4732-9D08-0B90609F9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C31254-12B2-414E-B0C9-23272266C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192B-D6BD-43FF-97AE-7F9D4D10C5B5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8EC07-E1AD-4628-B79F-3AD9511CA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8E80A-38A8-40A0-A169-9649A716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AF82-7E03-43AE-91C8-EB53A0A13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73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452ABF-E46F-46A2-BBC7-2F8C081870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46E182-03EF-44A5-ACFE-2809CD79D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7BD8F-A551-4586-97E2-E17572A44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192B-D6BD-43FF-97AE-7F9D4D10C5B5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C67D8E-07D3-4A39-8D78-BBDF257F8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280F4-87DB-44C9-8D28-2A41B57E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AF82-7E03-43AE-91C8-EB53A0A13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03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CAB3C-206D-402D-93B2-5BB187309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EC430E-5E19-45E8-AE76-90719BB02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157A19-EB85-4F15-B1E4-54B87257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192B-D6BD-43FF-97AE-7F9D4D10C5B5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976098-8CDC-4253-A7C4-E0E4FDF61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EADD7E-2C21-424A-B8E7-B17D4CF9D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AF82-7E03-43AE-91C8-EB53A0A13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71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58C51-E063-48AF-8AA8-CE6A9E6C5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B6E0BB-2C57-4ECB-84CA-8DDF0427F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6757E1-BA9E-42EB-A07E-C044CB73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192B-D6BD-43FF-97AE-7F9D4D10C5B5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17CDBD-2B21-48B6-AB91-F9E4A6839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ACCEB7-1B3E-4182-849E-3F6D6553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AF82-7E03-43AE-91C8-EB53A0A13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8393C-A4B7-4721-92AF-DE9DF70C3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25DCF1-50CE-42AF-AAC9-4FE9FF40DA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FB86E2-3030-434D-8DC1-DB4EC40EC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59288B-0629-4557-9594-A189694B5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192B-D6BD-43FF-97AE-7F9D4D10C5B5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EC68D0-A0DC-4AD1-AFB4-38D803F8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0A1B2D-F00D-4621-B53A-4299B7B3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AF82-7E03-43AE-91C8-EB53A0A13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4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5D576-F9F4-45EE-9089-4339B4F0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D2C30A-B731-4546-9F2C-13AA7A5A0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72A2BF-D65A-41EF-8612-C30EB01E3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10612-4EED-41B8-A1C8-2C74D82AB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C43B82-2C23-4B86-AE7F-CC75125D2D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7FE67A-6CC9-4772-887B-8881034E1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192B-D6BD-43FF-97AE-7F9D4D10C5B5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356526-7FA6-476A-836F-7E016BEFE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E03A576-6190-4555-A62B-D70E9C120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AF82-7E03-43AE-91C8-EB53A0A13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00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CC411-7D10-4B08-AF36-8709D71F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9AEBEA-3120-44AB-B8AD-B9279885D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192B-D6BD-43FF-97AE-7F9D4D10C5B5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5EE15C7-6E19-4422-B79B-ABA84C77C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3B1BE0-ED06-44A2-AD73-C97BF8C0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AF82-7E03-43AE-91C8-EB53A0A13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65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8D6C76-9DED-45BE-998F-ADF330AD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192B-D6BD-43FF-97AE-7F9D4D10C5B5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9B6D650-E642-422F-B712-6762F70F5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3BC218-17E3-4326-ABC2-D4DB1B5D1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AF82-7E03-43AE-91C8-EB53A0A13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6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C795A-D7ED-4384-9AD9-7F5A5605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B99242-636E-4DA6-B145-B2C97A9AF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0BA88B-D0FD-4E0A-92D6-A58060F4D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4F4B14-DD7E-49CD-B44E-25968FBA4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192B-D6BD-43FF-97AE-7F9D4D10C5B5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9AB44E-5B7C-4582-9940-BBC73D390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BA6169-153D-477D-A817-0AE652FD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AF82-7E03-43AE-91C8-EB53A0A13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05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D7E7C-4CFC-4F06-82C0-77BDE983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8AD864-0BAC-444D-8913-3DD2CE86EE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1AF99B-3B38-4DBD-918B-DFE8503E5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281EF8-0B76-4CB7-9DE0-2BBCF3069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192B-D6BD-43FF-97AE-7F9D4D10C5B5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CD55B-ADB8-441B-B7B8-BE6B2824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C38CCC-DE76-4A85-A953-483593F2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AF82-7E03-43AE-91C8-EB53A0A13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0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C6458-8D02-4FDB-9C03-1CB7E99E9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A65976-9D6D-4698-86F9-5C8CAAE14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25E5A7-485B-4B46-8693-90FAECD4A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7192B-D6BD-43FF-97AE-7F9D4D10C5B5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3BD6D-D4E9-4A48-8930-E58E24ED7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FCA00D-06A5-412B-9ED9-1D33ECE52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6AF82-7E03-43AE-91C8-EB53A0A13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79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konkurs@pspu.ru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46857-3BB1-408D-958D-26C6775B1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058" y="2664365"/>
            <a:ext cx="9587884" cy="1234341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002060"/>
                </a:solidFill>
              </a:rPr>
              <a:t>О </a:t>
            </a:r>
            <a:r>
              <a:rPr lang="ru-RU" sz="3200" b="1" dirty="0" smtClean="0">
                <a:solidFill>
                  <a:srgbClr val="002060"/>
                </a:solidFill>
              </a:rPr>
              <a:t>Конкурсе общеуниверситетских элективных дисциплин (модулей) на 2021-2022 </a:t>
            </a:r>
            <a:r>
              <a:rPr lang="ru-RU" sz="3200" b="1" dirty="0" err="1" smtClean="0">
                <a:solidFill>
                  <a:srgbClr val="002060"/>
                </a:solidFill>
              </a:rPr>
              <a:t>уч.г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  <a:latin typeface="Arial Narrow" panose="020B0606020202030204" pitchFamily="34" charset="0"/>
              <a:cs typeface="Aldhabi" panose="020B0604020202020204" pitchFamily="2" charset="-78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74C57C4-7D45-46AD-BCF1-56D0052D4925}"/>
              </a:ext>
            </a:extLst>
          </p:cNvPr>
          <p:cNvCxnSpPr/>
          <p:nvPr/>
        </p:nvCxnSpPr>
        <p:spPr>
          <a:xfrm>
            <a:off x="1302058" y="2346747"/>
            <a:ext cx="958788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41E02CC-B3F7-43AC-A02E-E30A57D78A28}"/>
              </a:ext>
            </a:extLst>
          </p:cNvPr>
          <p:cNvCxnSpPr/>
          <p:nvPr/>
        </p:nvCxnSpPr>
        <p:spPr>
          <a:xfrm>
            <a:off x="1302058" y="4388925"/>
            <a:ext cx="958788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AD12B4-8666-4E3E-86A2-23F26EC4C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2" t="21683" r="23480" b="33742"/>
          <a:stretch>
            <a:fillRect/>
          </a:stretch>
        </p:blipFill>
        <p:spPr bwMode="auto">
          <a:xfrm>
            <a:off x="216239" y="210536"/>
            <a:ext cx="130651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CDAF07B3-ECF4-4F8C-9516-35F6A3013A33}"/>
              </a:ext>
            </a:extLst>
          </p:cNvPr>
          <p:cNvSpPr txBox="1">
            <a:spLocks/>
          </p:cNvSpPr>
          <p:nvPr/>
        </p:nvSpPr>
        <p:spPr>
          <a:xfrm>
            <a:off x="1386395" y="5017676"/>
            <a:ext cx="5813395" cy="810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Лизунова Лариса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ейновна,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проректор по образовательной деятельности 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и информатизации ПГГПУ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D3BC6F53-3CAA-41B7-BE46-6EC64716848C}"/>
              </a:ext>
            </a:extLst>
          </p:cNvPr>
          <p:cNvSpPr txBox="1">
            <a:spLocks/>
          </p:cNvSpPr>
          <p:nvPr/>
        </p:nvSpPr>
        <p:spPr>
          <a:xfrm>
            <a:off x="9601200" y="267894"/>
            <a:ext cx="2504982" cy="810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Ученый совет ПГГПУ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149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46857-3BB1-408D-958D-26C6775B1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7691" y="514463"/>
            <a:ext cx="9346223" cy="747051"/>
          </a:xfrm>
        </p:spPr>
        <p:txBody>
          <a:bodyPr>
            <a:noAutofit/>
          </a:bodyPr>
          <a:lstStyle/>
          <a:p>
            <a:pPr algn="l"/>
            <a:r>
              <a:rPr lang="ru-RU" sz="3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Цели Конкурса</a:t>
            </a:r>
            <a:endParaRPr lang="ru-RU" sz="3400" b="1" dirty="0">
              <a:solidFill>
                <a:srgbClr val="002060"/>
              </a:solidFill>
              <a:latin typeface="Arial Narrow" panose="020B0606020202030204" pitchFamily="34" charset="0"/>
              <a:cs typeface="Aldhabi" panose="020B0604020202020204" pitchFamily="2" charset="-78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74C57C4-7D45-46AD-BCF1-56D0052D4925}"/>
              </a:ext>
            </a:extLst>
          </p:cNvPr>
          <p:cNvCxnSpPr/>
          <p:nvPr/>
        </p:nvCxnSpPr>
        <p:spPr>
          <a:xfrm>
            <a:off x="1697712" y="1396379"/>
            <a:ext cx="958788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AD12B4-8666-4E3E-86A2-23F26EC4C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2" t="21683" r="23480" b="33742"/>
          <a:stretch>
            <a:fillRect/>
          </a:stretch>
        </p:blipFill>
        <p:spPr bwMode="auto">
          <a:xfrm>
            <a:off x="233824" y="114879"/>
            <a:ext cx="130651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53228523"/>
              </p:ext>
            </p:extLst>
          </p:nvPr>
        </p:nvGraphicFramePr>
        <p:xfrm>
          <a:off x="1618581" y="1567442"/>
          <a:ext cx="9587884" cy="5017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474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46857-3BB1-408D-958D-26C6775B1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7691" y="514463"/>
            <a:ext cx="9346223" cy="747051"/>
          </a:xfrm>
        </p:spPr>
        <p:txBody>
          <a:bodyPr>
            <a:noAutofit/>
          </a:bodyPr>
          <a:lstStyle/>
          <a:p>
            <a:pPr algn="l"/>
            <a:r>
              <a:rPr lang="ru-RU" sz="3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Предмет Конкурса</a:t>
            </a:r>
            <a:endParaRPr lang="ru-RU" sz="3400" b="1" dirty="0">
              <a:solidFill>
                <a:srgbClr val="002060"/>
              </a:solidFill>
              <a:latin typeface="Arial Narrow" panose="020B0606020202030204" pitchFamily="34" charset="0"/>
              <a:cs typeface="Aldhabi" panose="020B0604020202020204" pitchFamily="2" charset="-78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74C57C4-7D45-46AD-BCF1-56D0052D4925}"/>
              </a:ext>
            </a:extLst>
          </p:cNvPr>
          <p:cNvCxnSpPr/>
          <p:nvPr/>
        </p:nvCxnSpPr>
        <p:spPr>
          <a:xfrm>
            <a:off x="1761322" y="1440340"/>
            <a:ext cx="958788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AD12B4-8666-4E3E-86A2-23F26EC4C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2" t="21683" r="23480" b="33742"/>
          <a:stretch>
            <a:fillRect/>
          </a:stretch>
        </p:blipFill>
        <p:spPr bwMode="auto">
          <a:xfrm>
            <a:off x="233824" y="114879"/>
            <a:ext cx="130651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87360182"/>
              </p:ext>
            </p:extLst>
          </p:nvPr>
        </p:nvGraphicFramePr>
        <p:xfrm>
          <a:off x="1761322" y="1960685"/>
          <a:ext cx="9557458" cy="5644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3465" y="3493163"/>
            <a:ext cx="591363" cy="5852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622" y="4068225"/>
            <a:ext cx="514900" cy="5093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8594" y="4105006"/>
            <a:ext cx="477715" cy="4725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Расширение бизнеса со сплошной заливкой">
            <a:extLst>
              <a:ext uri="{FF2B5EF4-FFF2-40B4-BE49-F238E27FC236}">
                <a16:creationId xmlns:a16="http://schemas.microsoft.com/office/drawing/2014/main" id="{7FD06C3F-0F60-40C7-8FBC-A63BF96EFF4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315593" y="4076557"/>
            <a:ext cx="550058" cy="5294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991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46857-3BB1-408D-958D-26C6775B1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704" y="467636"/>
            <a:ext cx="9587884" cy="747051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Сроки проведения Конкурса</a:t>
            </a:r>
            <a:endParaRPr lang="ru-RU" sz="3600" b="1" dirty="0">
              <a:solidFill>
                <a:srgbClr val="002060"/>
              </a:solidFill>
              <a:latin typeface="Arial Narrow" panose="020B0606020202030204" pitchFamily="34" charset="0"/>
              <a:cs typeface="Aldhabi" panose="020B0604020202020204" pitchFamily="2" charset="-78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74C57C4-7D45-46AD-BCF1-56D0052D4925}"/>
              </a:ext>
            </a:extLst>
          </p:cNvPr>
          <p:cNvCxnSpPr/>
          <p:nvPr/>
        </p:nvCxnSpPr>
        <p:spPr>
          <a:xfrm>
            <a:off x="1618581" y="1484302"/>
            <a:ext cx="958788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41E02CC-B3F7-43AC-A02E-E30A57D78A28}"/>
              </a:ext>
            </a:extLst>
          </p:cNvPr>
          <p:cNvCxnSpPr/>
          <p:nvPr/>
        </p:nvCxnSpPr>
        <p:spPr>
          <a:xfrm>
            <a:off x="1618581" y="6466013"/>
            <a:ext cx="958788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AD12B4-8666-4E3E-86A2-23F26EC4C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2" t="21683" r="23480" b="33742"/>
          <a:stretch>
            <a:fillRect/>
          </a:stretch>
        </p:blipFill>
        <p:spPr bwMode="auto">
          <a:xfrm>
            <a:off x="233824" y="114879"/>
            <a:ext cx="130651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69552488"/>
              </p:ext>
            </p:extLst>
          </p:nvPr>
        </p:nvGraphicFramePr>
        <p:xfrm>
          <a:off x="1618581" y="1214688"/>
          <a:ext cx="9917723" cy="5383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CE46857-3BB1-408D-958D-26C6775B1A46}"/>
              </a:ext>
            </a:extLst>
          </p:cNvPr>
          <p:cNvSpPr txBox="1">
            <a:spLocks/>
          </p:cNvSpPr>
          <p:nvPr/>
        </p:nvSpPr>
        <p:spPr>
          <a:xfrm>
            <a:off x="1978269" y="2430482"/>
            <a:ext cx="2576146" cy="19589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Участниками </a:t>
            </a:r>
            <a:r>
              <a:rPr lang="ru-RU" sz="1800" b="1" dirty="0">
                <a:solidFill>
                  <a:srgbClr val="002060"/>
                </a:solidFill>
              </a:rPr>
              <a:t>Конкурса </a:t>
            </a:r>
            <a:r>
              <a:rPr lang="ru-RU" sz="1800" b="1" dirty="0" smtClean="0">
                <a:solidFill>
                  <a:srgbClr val="002060"/>
                </a:solidFill>
              </a:rPr>
              <a:t>предоставляются документы</a:t>
            </a:r>
            <a:r>
              <a:rPr lang="ru-RU" sz="1800" b="1" dirty="0">
                <a:solidFill>
                  <a:srgbClr val="002060"/>
                </a:solidFill>
              </a:rPr>
              <a:t>:</a:t>
            </a:r>
          </a:p>
          <a:p>
            <a:pPr lvl="0" algn="l"/>
            <a:r>
              <a:rPr lang="ru-RU" sz="1800" b="1" dirty="0">
                <a:solidFill>
                  <a:srgbClr val="002060"/>
                </a:solidFill>
              </a:rPr>
              <a:t>а</a:t>
            </a:r>
            <a:r>
              <a:rPr lang="ru-RU" sz="1800" b="1" dirty="0" smtClean="0">
                <a:solidFill>
                  <a:srgbClr val="002060"/>
                </a:solidFill>
              </a:rPr>
              <a:t>ннотация модуля, заявка </a:t>
            </a:r>
            <a:r>
              <a:rPr lang="ru-RU" sz="1800" b="1" dirty="0">
                <a:solidFill>
                  <a:srgbClr val="002060"/>
                </a:solidFill>
              </a:rPr>
              <a:t>на участие в </a:t>
            </a:r>
            <a:r>
              <a:rPr lang="ru-RU" sz="1800" b="1" dirty="0" smtClean="0">
                <a:solidFill>
                  <a:srgbClr val="002060"/>
                </a:solidFill>
              </a:rPr>
              <a:t>Конкурсе.</a:t>
            </a:r>
            <a:endParaRPr lang="ru-RU" sz="1800" b="1" dirty="0">
              <a:solidFill>
                <a:srgbClr val="002060"/>
              </a:solidFill>
            </a:endParaRP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Документы направлять </a:t>
            </a:r>
            <a:r>
              <a:rPr lang="ru-RU" sz="1800" b="1" dirty="0">
                <a:solidFill>
                  <a:srgbClr val="002060"/>
                </a:solidFill>
              </a:rPr>
              <a:t>на эл. адрес: </a:t>
            </a:r>
            <a:r>
              <a:rPr lang="en-US" sz="1800" b="1" u="sng" dirty="0" err="1">
                <a:solidFill>
                  <a:srgbClr val="002060"/>
                </a:solidFill>
                <a:hlinkClick r:id="rId8"/>
              </a:rPr>
              <a:t>konkurs</a:t>
            </a:r>
            <a:r>
              <a:rPr lang="ru-RU" sz="1800" b="1" u="sng" dirty="0">
                <a:solidFill>
                  <a:srgbClr val="002060"/>
                </a:solidFill>
                <a:hlinkClick r:id="rId8"/>
              </a:rPr>
              <a:t>@</a:t>
            </a:r>
            <a:r>
              <a:rPr lang="en-US" sz="1800" b="1" u="sng" dirty="0" err="1">
                <a:solidFill>
                  <a:srgbClr val="002060"/>
                </a:solidFill>
                <a:hlinkClick r:id="rId8"/>
              </a:rPr>
              <a:t>pspu</a:t>
            </a:r>
            <a:r>
              <a:rPr lang="ru-RU" sz="1800" b="1" u="sng" dirty="0">
                <a:solidFill>
                  <a:srgbClr val="002060"/>
                </a:solidFill>
                <a:hlinkClick r:id="rId8"/>
              </a:rPr>
              <a:t>.</a:t>
            </a:r>
            <a:r>
              <a:rPr lang="en-US" sz="1800" b="1" u="sng" dirty="0" err="1" smtClean="0">
                <a:solidFill>
                  <a:srgbClr val="002060"/>
                </a:solidFill>
                <a:hlinkClick r:id="rId8"/>
              </a:rPr>
              <a:t>ru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CE46857-3BB1-408D-958D-26C6775B1A46}"/>
              </a:ext>
            </a:extLst>
          </p:cNvPr>
          <p:cNvSpPr txBox="1">
            <a:spLocks/>
          </p:cNvSpPr>
          <p:nvPr/>
        </p:nvSpPr>
        <p:spPr>
          <a:xfrm>
            <a:off x="5390480" y="2776607"/>
            <a:ext cx="2373923" cy="18323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Экспертная комиссия рассматривает заявки и аннотации </a:t>
            </a:r>
            <a:r>
              <a:rPr lang="ru-RU" sz="1800" b="1" dirty="0">
                <a:solidFill>
                  <a:srgbClr val="002060"/>
                </a:solidFill>
              </a:rPr>
              <a:t>э</a:t>
            </a:r>
            <a:r>
              <a:rPr lang="ru-RU" sz="1800" b="1" dirty="0" smtClean="0">
                <a:solidFill>
                  <a:srgbClr val="002060"/>
                </a:solidFill>
              </a:rPr>
              <a:t>лективных модулей, определяет 10 победителей Конкурса, передает результаты на согласование проректору по ОДИ.</a:t>
            </a:r>
            <a:endParaRPr lang="ru-RU" sz="1800" b="1" dirty="0">
              <a:solidFill>
                <a:srgbClr val="002060"/>
              </a:solidFill>
              <a:latin typeface="Arial Narrow" panose="020B0606020202030204" pitchFamily="34" charset="0"/>
              <a:cs typeface="Aldhabi" panose="020B0604020202020204" pitchFamily="2" charset="-78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CE46857-3BB1-408D-958D-26C6775B1A46}"/>
              </a:ext>
            </a:extLst>
          </p:cNvPr>
          <p:cNvSpPr txBox="1">
            <a:spLocks/>
          </p:cNvSpPr>
          <p:nvPr/>
        </p:nvSpPr>
        <p:spPr>
          <a:xfrm>
            <a:off x="8528538" y="2043347"/>
            <a:ext cx="2677927" cy="262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>
                <a:solidFill>
                  <a:srgbClr val="002060"/>
                </a:solidFill>
              </a:rPr>
              <a:t>Согласование модулей, прошедших конкурсный отбор, с проректором по ОДИ. </a:t>
            </a:r>
          </a:p>
          <a:p>
            <a:pPr algn="l"/>
            <a:r>
              <a:rPr lang="ru-RU" sz="1600" b="1" dirty="0" smtClean="0">
                <a:solidFill>
                  <a:srgbClr val="002060"/>
                </a:solidFill>
              </a:rPr>
              <a:t>Утверждение результатов Конкурса приказом ректора.</a:t>
            </a:r>
          </a:p>
          <a:p>
            <a:pPr algn="l"/>
            <a:r>
              <a:rPr lang="ru-RU" sz="1600" b="1" dirty="0" smtClean="0">
                <a:solidFill>
                  <a:srgbClr val="002060"/>
                </a:solidFill>
                <a:cs typeface="Aldhabi" panose="020B0604020202020204" pitchFamily="2" charset="-78"/>
              </a:rPr>
              <a:t>Включение модулей в Каталог </a:t>
            </a:r>
            <a:r>
              <a:rPr lang="ru-RU" sz="1600" b="1" dirty="0">
                <a:solidFill>
                  <a:srgbClr val="002060"/>
                </a:solidFill>
                <a:cs typeface="Aldhabi" panose="020B0604020202020204" pitchFamily="2" charset="-78"/>
              </a:rPr>
              <a:t>о</a:t>
            </a:r>
            <a:r>
              <a:rPr lang="ru-RU" sz="1600" b="1" dirty="0" smtClean="0">
                <a:solidFill>
                  <a:srgbClr val="002060"/>
                </a:solidFill>
                <a:cs typeface="Aldhabi" panose="020B0604020202020204" pitchFamily="2" charset="-78"/>
              </a:rPr>
              <a:t>бщеуниверситетских курсов.</a:t>
            </a:r>
          </a:p>
          <a:p>
            <a:pPr algn="l"/>
            <a:r>
              <a:rPr lang="ru-RU" sz="1600" b="1" dirty="0" smtClean="0">
                <a:solidFill>
                  <a:srgbClr val="002060"/>
                </a:solidFill>
                <a:cs typeface="Aldhabi" panose="020B0604020202020204" pitchFamily="2" charset="-78"/>
              </a:rPr>
              <a:t>Организация выбора модулей обучающимися.</a:t>
            </a:r>
            <a:endParaRPr lang="ru-RU" sz="1600" b="1" dirty="0">
              <a:solidFill>
                <a:srgbClr val="002060"/>
              </a:solidFill>
              <a:cs typeface="Aldhabi" panose="020B06040202020202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774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46857-3BB1-408D-958D-26C6775B1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5942" y="2687488"/>
            <a:ext cx="9144000" cy="1093204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ldhabi" panose="020B0604020202020204" pitchFamily="2" charset="-78"/>
              </a:rPr>
              <a:t>СПАСИБО ЗА ВНИМАНИЕ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BC6F53-3CAA-41B7-BE46-6EC647168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0824" y="5608392"/>
            <a:ext cx="3645763" cy="810164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lizunova@pspu.ru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74C57C4-7D45-46AD-BCF1-56D0052D4925}"/>
              </a:ext>
            </a:extLst>
          </p:cNvPr>
          <p:cNvCxnSpPr/>
          <p:nvPr/>
        </p:nvCxnSpPr>
        <p:spPr>
          <a:xfrm>
            <a:off x="1302058" y="2503501"/>
            <a:ext cx="958788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41E02CC-B3F7-43AC-A02E-E30A57D78A28}"/>
              </a:ext>
            </a:extLst>
          </p:cNvPr>
          <p:cNvCxnSpPr/>
          <p:nvPr/>
        </p:nvCxnSpPr>
        <p:spPr>
          <a:xfrm>
            <a:off x="1236955" y="4582355"/>
            <a:ext cx="958788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AD12B4-8666-4E3E-86A2-23F26EC4C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2" t="21683" r="23480" b="33742"/>
          <a:stretch>
            <a:fillRect/>
          </a:stretch>
        </p:blipFill>
        <p:spPr bwMode="auto">
          <a:xfrm>
            <a:off x="216239" y="210536"/>
            <a:ext cx="130651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Электронная почта со сплошной заливкой">
            <a:extLst>
              <a:ext uri="{FF2B5EF4-FFF2-40B4-BE49-F238E27FC236}">
                <a16:creationId xmlns:a16="http://schemas.microsoft.com/office/drawing/2014/main" id="{ACA35B31-BEA9-4ADE-B4A2-76552AAAADD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429123" y="5608392"/>
            <a:ext cx="587413" cy="47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7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318</Words>
  <Application>Microsoft Office PowerPoint</Application>
  <PresentationFormat>Широкоэкранный</PresentationFormat>
  <Paragraphs>53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Aldhabi</vt:lpstr>
      <vt:lpstr>Arial</vt:lpstr>
      <vt:lpstr>Arial Narrow</vt:lpstr>
      <vt:lpstr>Calibri</vt:lpstr>
      <vt:lpstr>Calibri Light</vt:lpstr>
      <vt:lpstr>Тема Office</vt:lpstr>
      <vt:lpstr>О Конкурсе общеуниверситетских элективных дисциплин (модулей) на 2021-2022 уч.г.</vt:lpstr>
      <vt:lpstr>Цели Конкурса</vt:lpstr>
      <vt:lpstr>Предмет Конкурса</vt:lpstr>
      <vt:lpstr>Сроки проведения Конкурса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Региональная модель организации целевого обучения</dc:title>
  <dc:creator>Лизунова Лариса Рейновна</dc:creator>
  <cp:lastModifiedBy>Лизунова Лариса Рейновна</cp:lastModifiedBy>
  <cp:revision>36</cp:revision>
  <dcterms:created xsi:type="dcterms:W3CDTF">2021-02-20T06:32:30Z</dcterms:created>
  <dcterms:modified xsi:type="dcterms:W3CDTF">2021-02-24T16:21:16Z</dcterms:modified>
</cp:coreProperties>
</file>