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FE1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07/relationships/hdphoto" Target="../media/hdphoto1.wdp"/><Relationship Id="rId1" Type="http://schemas.openxmlformats.org/officeDocument/2006/relationships/image" Target="../media/image22.png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4.wdp"/><Relationship Id="rId1" Type="http://schemas.openxmlformats.org/officeDocument/2006/relationships/image" Target="../media/image25.png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7.wdp"/><Relationship Id="rId1" Type="http://schemas.openxmlformats.org/officeDocument/2006/relationships/image" Target="../media/image28.png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07/relationships/hdphoto" Target="../media/hdphoto1.wdp"/><Relationship Id="rId1" Type="http://schemas.openxmlformats.org/officeDocument/2006/relationships/image" Target="../media/image22.png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4.wdp"/><Relationship Id="rId1" Type="http://schemas.openxmlformats.org/officeDocument/2006/relationships/image" Target="../media/image25.png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7.wdp"/><Relationship Id="rId1" Type="http://schemas.openxmlformats.org/officeDocument/2006/relationships/image" Target="../media/image28.png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AED29-7F55-4A2E-A3CA-0F2F7339427E}" type="doc">
      <dgm:prSet loTypeId="urn:microsoft.com/office/officeart/2005/8/layout/bProcess4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E1D69F-D6C1-4777-9870-B6A1E863BEF0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/>
            <a:t>Направление 1. </a:t>
          </a:r>
          <a:r>
            <a:rPr lang="ru-RU" dirty="0"/>
            <a:t>Разработка системы выявления и поддержки педагогически одаренной </a:t>
          </a:r>
        </a:p>
        <a:p>
          <a:pPr>
            <a:spcAft>
              <a:spcPts val="0"/>
            </a:spcAft>
          </a:pPr>
          <a:r>
            <a:rPr lang="ru-RU" dirty="0"/>
            <a:t>молодежи</a:t>
          </a:r>
        </a:p>
      </dgm:t>
    </dgm:pt>
    <dgm:pt modelId="{C07CCCCF-686D-4192-B058-5BF0C3403AD8}" type="parTrans" cxnId="{9F527B34-12EB-4776-877A-AC99B67F4732}">
      <dgm:prSet/>
      <dgm:spPr/>
      <dgm:t>
        <a:bodyPr/>
        <a:lstStyle/>
        <a:p>
          <a:endParaRPr lang="ru-RU"/>
        </a:p>
      </dgm:t>
    </dgm:pt>
    <dgm:pt modelId="{597851F2-D62E-42BA-8530-1997D2303F48}" type="sibTrans" cxnId="{9F527B34-12EB-4776-877A-AC99B67F4732}">
      <dgm:prSet/>
      <dgm:spPr/>
      <dgm:t>
        <a:bodyPr/>
        <a:lstStyle/>
        <a:p>
          <a:endParaRPr lang="ru-RU"/>
        </a:p>
      </dgm:t>
    </dgm:pt>
    <dgm:pt modelId="{0C1762A9-3DCB-4008-931D-26690C021425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/>
            <a:t>Направление 2. </a:t>
          </a:r>
          <a:r>
            <a:rPr lang="ru-RU" dirty="0"/>
            <a:t>Разработка и внедрение системы мониторинга и оценки качества педагогического </a:t>
          </a:r>
        </a:p>
        <a:p>
          <a:pPr>
            <a:spcAft>
              <a:spcPts val="0"/>
            </a:spcAft>
          </a:pPr>
          <a:r>
            <a:rPr lang="ru-RU" dirty="0"/>
            <a:t>образования</a:t>
          </a:r>
        </a:p>
      </dgm:t>
    </dgm:pt>
    <dgm:pt modelId="{5AEE3EE1-7178-49B8-A8B0-6E6256121317}" type="parTrans" cxnId="{C3406F1D-6501-4EB6-894D-8C25A0AB9A4D}">
      <dgm:prSet/>
      <dgm:spPr/>
      <dgm:t>
        <a:bodyPr/>
        <a:lstStyle/>
        <a:p>
          <a:endParaRPr lang="ru-RU"/>
        </a:p>
      </dgm:t>
    </dgm:pt>
    <dgm:pt modelId="{B07A4938-EBF6-470C-8D0B-9D98955A8EAB}" type="sibTrans" cxnId="{C3406F1D-6501-4EB6-894D-8C25A0AB9A4D}">
      <dgm:prSet/>
      <dgm:spPr/>
      <dgm:t>
        <a:bodyPr/>
        <a:lstStyle/>
        <a:p>
          <a:endParaRPr lang="ru-RU"/>
        </a:p>
      </dgm:t>
    </dgm:pt>
    <dgm:pt modelId="{02939F1A-F537-49D6-84C7-FB718733FD4B}">
      <dgm:prSet phldrT="[Текст]"/>
      <dgm:spPr/>
      <dgm:t>
        <a:bodyPr/>
        <a:lstStyle/>
        <a:p>
          <a:r>
            <a:rPr lang="ru-RU" b="1" dirty="0"/>
            <a:t>Направление 3. </a:t>
          </a:r>
          <a:r>
            <a:rPr lang="ru-RU" dirty="0"/>
            <a:t>Развитие воспитательного компонента в структуре среды/экосистемы профессиональной подготовки педагога</a:t>
          </a:r>
        </a:p>
      </dgm:t>
    </dgm:pt>
    <dgm:pt modelId="{263DE49D-0E64-4347-A146-D7EB7756764A}" type="parTrans" cxnId="{FB3D44C3-26C5-4300-BB2F-949E5E35249E}">
      <dgm:prSet/>
      <dgm:spPr/>
      <dgm:t>
        <a:bodyPr/>
        <a:lstStyle/>
        <a:p>
          <a:endParaRPr lang="ru-RU"/>
        </a:p>
      </dgm:t>
    </dgm:pt>
    <dgm:pt modelId="{0D44D702-AA18-4BB6-855D-DA48782AECCC}" type="sibTrans" cxnId="{FB3D44C3-26C5-4300-BB2F-949E5E35249E}">
      <dgm:prSet/>
      <dgm:spPr/>
      <dgm:t>
        <a:bodyPr/>
        <a:lstStyle/>
        <a:p>
          <a:endParaRPr lang="ru-RU"/>
        </a:p>
      </dgm:t>
    </dgm:pt>
    <dgm:pt modelId="{7F22AE13-AA09-4D39-9D39-8EF6EBEF5D48}">
      <dgm:prSet phldrT="[Текст]"/>
      <dgm:spPr/>
      <dgm:t>
        <a:bodyPr/>
        <a:lstStyle/>
        <a:p>
          <a:r>
            <a:rPr lang="ru-RU" b="1" dirty="0"/>
            <a:t>Направление 6. </a:t>
          </a:r>
          <a:r>
            <a:rPr lang="ru-RU" dirty="0"/>
            <a:t>Формирование повестки междисциплинарных фундаментальных и прикладных научных исследований по актуальным проблемам развития образования</a:t>
          </a:r>
        </a:p>
      </dgm:t>
    </dgm:pt>
    <dgm:pt modelId="{9DB6BC66-4E6E-4FB7-9AA1-5EB3F52D6F2B}" type="parTrans" cxnId="{A9B758C1-7E34-445B-9F93-48E0A75061BE}">
      <dgm:prSet/>
      <dgm:spPr/>
      <dgm:t>
        <a:bodyPr/>
        <a:lstStyle/>
        <a:p>
          <a:endParaRPr lang="ru-RU"/>
        </a:p>
      </dgm:t>
    </dgm:pt>
    <dgm:pt modelId="{82C6BD0C-19EA-455C-BFC2-B10F907439F3}" type="sibTrans" cxnId="{A9B758C1-7E34-445B-9F93-48E0A75061BE}">
      <dgm:prSet/>
      <dgm:spPr/>
      <dgm:t>
        <a:bodyPr/>
        <a:lstStyle/>
        <a:p>
          <a:endParaRPr lang="ru-RU"/>
        </a:p>
      </dgm:t>
    </dgm:pt>
    <dgm:pt modelId="{D46F73D6-DA35-4D54-BBEB-8D43E3F4E7D1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/>
            <a:t>Направление 7. </a:t>
          </a:r>
          <a:r>
            <a:rPr lang="ru-RU" dirty="0"/>
            <a:t>Модернизация материально-технической базы и социально-культурной инфраструктуры </a:t>
          </a:r>
        </a:p>
        <a:p>
          <a:pPr>
            <a:spcAft>
              <a:spcPts val="0"/>
            </a:spcAft>
          </a:pPr>
          <a:r>
            <a:rPr lang="ru-RU" dirty="0"/>
            <a:t>ПГГПУ</a:t>
          </a:r>
        </a:p>
      </dgm:t>
    </dgm:pt>
    <dgm:pt modelId="{8E06E228-D198-4B57-A19B-B3E4CC4FA1B4}" type="parTrans" cxnId="{7599DC7A-B96D-4276-A916-70111E47D336}">
      <dgm:prSet/>
      <dgm:spPr/>
      <dgm:t>
        <a:bodyPr/>
        <a:lstStyle/>
        <a:p>
          <a:endParaRPr lang="ru-RU"/>
        </a:p>
      </dgm:t>
    </dgm:pt>
    <dgm:pt modelId="{CDB16ABD-1606-4628-A922-D71EEC3CFE0F}" type="sibTrans" cxnId="{7599DC7A-B96D-4276-A916-70111E47D336}">
      <dgm:prSet/>
      <dgm:spPr/>
      <dgm:t>
        <a:bodyPr/>
        <a:lstStyle/>
        <a:p>
          <a:endParaRPr lang="ru-RU"/>
        </a:p>
      </dgm:t>
    </dgm:pt>
    <dgm:pt modelId="{64C3A9E6-E194-47FF-9FDE-0EA3FD7B766C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/>
            <a:t>Направление 8. </a:t>
          </a:r>
          <a:r>
            <a:rPr lang="ru-RU" dirty="0"/>
            <a:t>Формирование единого образовательного пространства системы педагогического </a:t>
          </a:r>
        </a:p>
        <a:p>
          <a:pPr>
            <a:spcAft>
              <a:spcPts val="0"/>
            </a:spcAft>
          </a:pPr>
          <a:r>
            <a:rPr lang="ru-RU" dirty="0"/>
            <a:t>образования </a:t>
          </a:r>
        </a:p>
        <a:p>
          <a:pPr>
            <a:spcAft>
              <a:spcPts val="0"/>
            </a:spcAft>
          </a:pPr>
          <a:r>
            <a:rPr lang="ru-RU" dirty="0"/>
            <a:t>региона</a:t>
          </a:r>
        </a:p>
      </dgm:t>
    </dgm:pt>
    <dgm:pt modelId="{6995E141-005A-4F1D-808E-9C19B2C7F768}" type="parTrans" cxnId="{BD5543C8-AA5F-42A0-A318-2A830002D4EA}">
      <dgm:prSet/>
      <dgm:spPr/>
      <dgm:t>
        <a:bodyPr/>
        <a:lstStyle/>
        <a:p>
          <a:endParaRPr lang="ru-RU"/>
        </a:p>
      </dgm:t>
    </dgm:pt>
    <dgm:pt modelId="{55361679-6069-4241-814F-8C513E7A34A2}" type="sibTrans" cxnId="{BD5543C8-AA5F-42A0-A318-2A830002D4EA}">
      <dgm:prSet/>
      <dgm:spPr/>
      <dgm:t>
        <a:bodyPr/>
        <a:lstStyle/>
        <a:p>
          <a:endParaRPr lang="ru-RU"/>
        </a:p>
      </dgm:t>
    </dgm:pt>
    <dgm:pt modelId="{D6861F17-4CB1-4539-A1D8-8CD5F54DFFB1}">
      <dgm:prSet phldrT="[Текст]"/>
      <dgm:spPr/>
      <dgm:t>
        <a:bodyPr/>
        <a:lstStyle/>
        <a:p>
          <a:r>
            <a:rPr lang="ru-RU" b="1" dirty="0"/>
            <a:t>Направление 9. </a:t>
          </a:r>
          <a:r>
            <a:rPr lang="ru-RU" dirty="0"/>
            <a:t>Повышение административного взаимодействия Министерства и Университета</a:t>
          </a:r>
        </a:p>
      </dgm:t>
    </dgm:pt>
    <dgm:pt modelId="{61789904-788D-4432-A44A-AA2F369F5CD6}" type="parTrans" cxnId="{594B4688-10DD-4F6D-9B3C-B19C42DD47A3}">
      <dgm:prSet/>
      <dgm:spPr/>
      <dgm:t>
        <a:bodyPr/>
        <a:lstStyle/>
        <a:p>
          <a:endParaRPr lang="ru-RU"/>
        </a:p>
      </dgm:t>
    </dgm:pt>
    <dgm:pt modelId="{98F32957-9453-493F-9AF4-DFAF8E3F5114}" type="sibTrans" cxnId="{594B4688-10DD-4F6D-9B3C-B19C42DD47A3}">
      <dgm:prSet/>
      <dgm:spPr/>
      <dgm:t>
        <a:bodyPr/>
        <a:lstStyle/>
        <a:p>
          <a:endParaRPr lang="ru-RU"/>
        </a:p>
      </dgm:t>
    </dgm:pt>
    <dgm:pt modelId="{117E89CB-B13C-4810-9F9B-BB948D8513DF}">
      <dgm:prSet/>
      <dgm:spPr/>
      <dgm:t>
        <a:bodyPr/>
        <a:lstStyle/>
        <a:p>
          <a:pPr>
            <a:spcAft>
              <a:spcPts val="0"/>
            </a:spcAft>
          </a:pPr>
          <a:r>
            <a:rPr lang="ru-RU" b="1" dirty="0"/>
            <a:t>Направление 4</a:t>
          </a:r>
          <a:r>
            <a:rPr lang="ru-RU" dirty="0"/>
            <a:t>. Формирование системы содействия трудоустройству выпускников-педагогов высшего и среднего профессионального </a:t>
          </a:r>
        </a:p>
        <a:p>
          <a:pPr>
            <a:spcAft>
              <a:spcPts val="0"/>
            </a:spcAft>
          </a:pPr>
          <a:r>
            <a:rPr lang="ru-RU" dirty="0"/>
            <a:t>образования</a:t>
          </a:r>
        </a:p>
      </dgm:t>
    </dgm:pt>
    <dgm:pt modelId="{9DCBD946-25FF-4047-B7E9-37EDFD4E6B1D}" type="parTrans" cxnId="{2554BDFC-5E35-48E9-9D2A-F54C5953BA7F}">
      <dgm:prSet/>
      <dgm:spPr/>
      <dgm:t>
        <a:bodyPr/>
        <a:lstStyle/>
        <a:p>
          <a:endParaRPr lang="ru-RU"/>
        </a:p>
      </dgm:t>
    </dgm:pt>
    <dgm:pt modelId="{4C1D04BE-163E-4EF6-BB04-417DA9AF803B}" type="sibTrans" cxnId="{2554BDFC-5E35-48E9-9D2A-F54C5953BA7F}">
      <dgm:prSet/>
      <dgm:spPr/>
      <dgm:t>
        <a:bodyPr/>
        <a:lstStyle/>
        <a:p>
          <a:endParaRPr lang="ru-RU"/>
        </a:p>
      </dgm:t>
    </dgm:pt>
    <dgm:pt modelId="{742EFE14-BAE8-46DD-8427-F5D018576226}">
      <dgm:prSet/>
      <dgm:spPr/>
      <dgm:t>
        <a:bodyPr/>
        <a:lstStyle/>
        <a:p>
          <a:r>
            <a:rPr lang="ru-RU" b="1" dirty="0"/>
            <a:t>Направление 5</a:t>
          </a:r>
          <a:r>
            <a:rPr lang="ru-RU" dirty="0"/>
            <a:t>. Поддержание высококвалифицированного кадрового потенциала университета</a:t>
          </a:r>
        </a:p>
      </dgm:t>
    </dgm:pt>
    <dgm:pt modelId="{CEDC4A52-4085-4C5F-A27A-BD7906CB2778}" type="parTrans" cxnId="{DC43D1A1-A9F2-4690-9E20-429FDE50848A}">
      <dgm:prSet/>
      <dgm:spPr/>
      <dgm:t>
        <a:bodyPr/>
        <a:lstStyle/>
        <a:p>
          <a:endParaRPr lang="ru-RU"/>
        </a:p>
      </dgm:t>
    </dgm:pt>
    <dgm:pt modelId="{9F3ACDE1-8C6E-4827-86FD-11CE063A36F0}" type="sibTrans" cxnId="{DC43D1A1-A9F2-4690-9E20-429FDE50848A}">
      <dgm:prSet/>
      <dgm:spPr/>
      <dgm:t>
        <a:bodyPr/>
        <a:lstStyle/>
        <a:p>
          <a:endParaRPr lang="ru-RU"/>
        </a:p>
      </dgm:t>
    </dgm:pt>
    <dgm:pt modelId="{7D926BDC-4011-4ED3-BAA3-E41B201873B2}" type="pres">
      <dgm:prSet presAssocID="{396AED29-7F55-4A2E-A3CA-0F2F7339427E}" presName="Name0" presStyleCnt="0">
        <dgm:presLayoutVars>
          <dgm:dir/>
          <dgm:resizeHandles/>
        </dgm:presLayoutVars>
      </dgm:prSet>
      <dgm:spPr/>
    </dgm:pt>
    <dgm:pt modelId="{EA82B124-B61B-42AC-992E-2D1740449DF4}" type="pres">
      <dgm:prSet presAssocID="{A5E1D69F-D6C1-4777-9870-B6A1E863BEF0}" presName="compNode" presStyleCnt="0"/>
      <dgm:spPr/>
    </dgm:pt>
    <dgm:pt modelId="{9FF4B616-CC01-4187-80B8-F55F2AC1D069}" type="pres">
      <dgm:prSet presAssocID="{A5E1D69F-D6C1-4777-9870-B6A1E863BEF0}" presName="dummyConnPt" presStyleCnt="0"/>
      <dgm:spPr/>
    </dgm:pt>
    <dgm:pt modelId="{3B028F1A-9232-4F06-9249-1BA61047AF2F}" type="pres">
      <dgm:prSet presAssocID="{A5E1D69F-D6C1-4777-9870-B6A1E863BEF0}" presName="node" presStyleLbl="node1" presStyleIdx="0" presStyleCnt="9" custScaleX="115990">
        <dgm:presLayoutVars>
          <dgm:bulletEnabled val="1"/>
        </dgm:presLayoutVars>
      </dgm:prSet>
      <dgm:spPr/>
    </dgm:pt>
    <dgm:pt modelId="{5EFC6110-88BE-45F9-84F7-836D5DB2261F}" type="pres">
      <dgm:prSet presAssocID="{597851F2-D62E-42BA-8530-1997D2303F48}" presName="sibTrans" presStyleLbl="bgSibTrans2D1" presStyleIdx="0" presStyleCnt="8"/>
      <dgm:spPr/>
    </dgm:pt>
    <dgm:pt modelId="{AABD9BB2-7460-47CD-8F0B-767D0C272BE7}" type="pres">
      <dgm:prSet presAssocID="{0C1762A9-3DCB-4008-931D-26690C021425}" presName="compNode" presStyleCnt="0"/>
      <dgm:spPr/>
    </dgm:pt>
    <dgm:pt modelId="{3C26AD20-6D2B-49EA-A3F4-1EBD288B6FE9}" type="pres">
      <dgm:prSet presAssocID="{0C1762A9-3DCB-4008-931D-26690C021425}" presName="dummyConnPt" presStyleCnt="0"/>
      <dgm:spPr/>
    </dgm:pt>
    <dgm:pt modelId="{CB51F9E9-D929-485E-9D15-6D355DBADFEC}" type="pres">
      <dgm:prSet presAssocID="{0C1762A9-3DCB-4008-931D-26690C021425}" presName="node" presStyleLbl="node1" presStyleIdx="1" presStyleCnt="9" custScaleX="115990">
        <dgm:presLayoutVars>
          <dgm:bulletEnabled val="1"/>
        </dgm:presLayoutVars>
      </dgm:prSet>
      <dgm:spPr/>
    </dgm:pt>
    <dgm:pt modelId="{2A39F29A-FFAC-46E9-82AC-62D85D6C4D7F}" type="pres">
      <dgm:prSet presAssocID="{B07A4938-EBF6-470C-8D0B-9D98955A8EAB}" presName="sibTrans" presStyleLbl="bgSibTrans2D1" presStyleIdx="1" presStyleCnt="8"/>
      <dgm:spPr/>
    </dgm:pt>
    <dgm:pt modelId="{E9544C4A-DCAB-4207-B1B3-952BD2089C17}" type="pres">
      <dgm:prSet presAssocID="{02939F1A-F537-49D6-84C7-FB718733FD4B}" presName="compNode" presStyleCnt="0"/>
      <dgm:spPr/>
    </dgm:pt>
    <dgm:pt modelId="{9C5A04DD-D1F2-408E-975B-E1CDE344DEAB}" type="pres">
      <dgm:prSet presAssocID="{02939F1A-F537-49D6-84C7-FB718733FD4B}" presName="dummyConnPt" presStyleCnt="0"/>
      <dgm:spPr/>
    </dgm:pt>
    <dgm:pt modelId="{1805C160-6CE4-4BDA-A70E-B548CA5D1283}" type="pres">
      <dgm:prSet presAssocID="{02939F1A-F537-49D6-84C7-FB718733FD4B}" presName="node" presStyleLbl="node1" presStyleIdx="2" presStyleCnt="9" custScaleX="115990">
        <dgm:presLayoutVars>
          <dgm:bulletEnabled val="1"/>
        </dgm:presLayoutVars>
      </dgm:prSet>
      <dgm:spPr/>
    </dgm:pt>
    <dgm:pt modelId="{AB0F59BC-FE40-463C-8DAB-53ED0E0F54E1}" type="pres">
      <dgm:prSet presAssocID="{0D44D702-AA18-4BB6-855D-DA48782AECCC}" presName="sibTrans" presStyleLbl="bgSibTrans2D1" presStyleIdx="2" presStyleCnt="8"/>
      <dgm:spPr/>
    </dgm:pt>
    <dgm:pt modelId="{941983AD-1B57-4080-B7EE-619990C509DB}" type="pres">
      <dgm:prSet presAssocID="{117E89CB-B13C-4810-9F9B-BB948D8513DF}" presName="compNode" presStyleCnt="0"/>
      <dgm:spPr/>
    </dgm:pt>
    <dgm:pt modelId="{AF179457-37DB-41E6-82C2-94F937ED91F6}" type="pres">
      <dgm:prSet presAssocID="{117E89CB-B13C-4810-9F9B-BB948D8513DF}" presName="dummyConnPt" presStyleCnt="0"/>
      <dgm:spPr/>
    </dgm:pt>
    <dgm:pt modelId="{58417E3C-2AE1-40E4-8E69-5091D130BAB4}" type="pres">
      <dgm:prSet presAssocID="{117E89CB-B13C-4810-9F9B-BB948D8513DF}" presName="node" presStyleLbl="node1" presStyleIdx="3" presStyleCnt="9" custScaleX="115990">
        <dgm:presLayoutVars>
          <dgm:bulletEnabled val="1"/>
        </dgm:presLayoutVars>
      </dgm:prSet>
      <dgm:spPr/>
    </dgm:pt>
    <dgm:pt modelId="{36A49B6F-5B2F-4C29-ABB7-A40473440EF2}" type="pres">
      <dgm:prSet presAssocID="{4C1D04BE-163E-4EF6-BB04-417DA9AF803B}" presName="sibTrans" presStyleLbl="bgSibTrans2D1" presStyleIdx="3" presStyleCnt="8"/>
      <dgm:spPr/>
    </dgm:pt>
    <dgm:pt modelId="{A7AE4D9D-C8DB-4CF7-A214-A3739DCF1CAD}" type="pres">
      <dgm:prSet presAssocID="{742EFE14-BAE8-46DD-8427-F5D018576226}" presName="compNode" presStyleCnt="0"/>
      <dgm:spPr/>
    </dgm:pt>
    <dgm:pt modelId="{E9383FE6-BDE5-4BA1-987C-E0AFC2A37076}" type="pres">
      <dgm:prSet presAssocID="{742EFE14-BAE8-46DD-8427-F5D018576226}" presName="dummyConnPt" presStyleCnt="0"/>
      <dgm:spPr/>
    </dgm:pt>
    <dgm:pt modelId="{29E15FF6-8980-4413-A44C-DA4C1E09BF55}" type="pres">
      <dgm:prSet presAssocID="{742EFE14-BAE8-46DD-8427-F5D018576226}" presName="node" presStyleLbl="node1" presStyleIdx="4" presStyleCnt="9" custScaleX="115990">
        <dgm:presLayoutVars>
          <dgm:bulletEnabled val="1"/>
        </dgm:presLayoutVars>
      </dgm:prSet>
      <dgm:spPr/>
    </dgm:pt>
    <dgm:pt modelId="{6C1A43C5-0411-491D-B0D7-6491FE074821}" type="pres">
      <dgm:prSet presAssocID="{9F3ACDE1-8C6E-4827-86FD-11CE063A36F0}" presName="sibTrans" presStyleLbl="bgSibTrans2D1" presStyleIdx="4" presStyleCnt="8"/>
      <dgm:spPr/>
    </dgm:pt>
    <dgm:pt modelId="{C87D79AB-97A9-4D7D-9321-F445C1499F4E}" type="pres">
      <dgm:prSet presAssocID="{7F22AE13-AA09-4D39-9D39-8EF6EBEF5D48}" presName="compNode" presStyleCnt="0"/>
      <dgm:spPr/>
    </dgm:pt>
    <dgm:pt modelId="{56E2A226-DE31-4BE2-8504-6084996F8ACB}" type="pres">
      <dgm:prSet presAssocID="{7F22AE13-AA09-4D39-9D39-8EF6EBEF5D48}" presName="dummyConnPt" presStyleCnt="0"/>
      <dgm:spPr/>
    </dgm:pt>
    <dgm:pt modelId="{4DCEE7C7-3508-4C63-90EA-A6F032026529}" type="pres">
      <dgm:prSet presAssocID="{7F22AE13-AA09-4D39-9D39-8EF6EBEF5D48}" presName="node" presStyleLbl="node1" presStyleIdx="5" presStyleCnt="9" custScaleX="115990">
        <dgm:presLayoutVars>
          <dgm:bulletEnabled val="1"/>
        </dgm:presLayoutVars>
      </dgm:prSet>
      <dgm:spPr/>
    </dgm:pt>
    <dgm:pt modelId="{429AEA70-6EC8-4A68-A9C3-DF82CED2C0AE}" type="pres">
      <dgm:prSet presAssocID="{82C6BD0C-19EA-455C-BFC2-B10F907439F3}" presName="sibTrans" presStyleLbl="bgSibTrans2D1" presStyleIdx="5" presStyleCnt="8"/>
      <dgm:spPr/>
    </dgm:pt>
    <dgm:pt modelId="{191EDEAD-7A65-4F8A-A116-A1EC7009417B}" type="pres">
      <dgm:prSet presAssocID="{D46F73D6-DA35-4D54-BBEB-8D43E3F4E7D1}" presName="compNode" presStyleCnt="0"/>
      <dgm:spPr/>
    </dgm:pt>
    <dgm:pt modelId="{C79ECB25-9171-4D31-86A6-9FBB6C06F771}" type="pres">
      <dgm:prSet presAssocID="{D46F73D6-DA35-4D54-BBEB-8D43E3F4E7D1}" presName="dummyConnPt" presStyleCnt="0"/>
      <dgm:spPr/>
    </dgm:pt>
    <dgm:pt modelId="{AD419543-FE74-4839-AB44-6B79B2EA531B}" type="pres">
      <dgm:prSet presAssocID="{D46F73D6-DA35-4D54-BBEB-8D43E3F4E7D1}" presName="node" presStyleLbl="node1" presStyleIdx="6" presStyleCnt="9" custScaleX="115990">
        <dgm:presLayoutVars>
          <dgm:bulletEnabled val="1"/>
        </dgm:presLayoutVars>
      </dgm:prSet>
      <dgm:spPr/>
    </dgm:pt>
    <dgm:pt modelId="{114D7BB1-4E22-4AC2-8FF3-A9897EBA2F31}" type="pres">
      <dgm:prSet presAssocID="{CDB16ABD-1606-4628-A922-D71EEC3CFE0F}" presName="sibTrans" presStyleLbl="bgSibTrans2D1" presStyleIdx="6" presStyleCnt="8"/>
      <dgm:spPr/>
    </dgm:pt>
    <dgm:pt modelId="{D20055E9-D748-429D-B9E8-489316F31063}" type="pres">
      <dgm:prSet presAssocID="{64C3A9E6-E194-47FF-9FDE-0EA3FD7B766C}" presName="compNode" presStyleCnt="0"/>
      <dgm:spPr/>
    </dgm:pt>
    <dgm:pt modelId="{F24B57CE-7EE7-4622-866C-7E1B2DA1FEC2}" type="pres">
      <dgm:prSet presAssocID="{64C3A9E6-E194-47FF-9FDE-0EA3FD7B766C}" presName="dummyConnPt" presStyleCnt="0"/>
      <dgm:spPr/>
    </dgm:pt>
    <dgm:pt modelId="{BC072D29-B22D-4A14-96E9-5F56C3251C25}" type="pres">
      <dgm:prSet presAssocID="{64C3A9E6-E194-47FF-9FDE-0EA3FD7B766C}" presName="node" presStyleLbl="node1" presStyleIdx="7" presStyleCnt="9" custScaleX="115990">
        <dgm:presLayoutVars>
          <dgm:bulletEnabled val="1"/>
        </dgm:presLayoutVars>
      </dgm:prSet>
      <dgm:spPr/>
    </dgm:pt>
    <dgm:pt modelId="{CDE4F1BB-904B-44E0-8FDA-19CB40FA2360}" type="pres">
      <dgm:prSet presAssocID="{55361679-6069-4241-814F-8C513E7A34A2}" presName="sibTrans" presStyleLbl="bgSibTrans2D1" presStyleIdx="7" presStyleCnt="8"/>
      <dgm:spPr/>
    </dgm:pt>
    <dgm:pt modelId="{7E29945A-7027-488E-A861-6EEEEBB2ED83}" type="pres">
      <dgm:prSet presAssocID="{D6861F17-4CB1-4539-A1D8-8CD5F54DFFB1}" presName="compNode" presStyleCnt="0"/>
      <dgm:spPr/>
    </dgm:pt>
    <dgm:pt modelId="{B0FD8A6E-D6F7-4DED-A489-D81F2AAB040C}" type="pres">
      <dgm:prSet presAssocID="{D6861F17-4CB1-4539-A1D8-8CD5F54DFFB1}" presName="dummyConnPt" presStyleCnt="0"/>
      <dgm:spPr/>
    </dgm:pt>
    <dgm:pt modelId="{87F940A6-D406-438C-BF06-7BD147ABD269}" type="pres">
      <dgm:prSet presAssocID="{D6861F17-4CB1-4539-A1D8-8CD5F54DFFB1}" presName="node" presStyleLbl="node1" presStyleIdx="8" presStyleCnt="9" custScaleX="115990">
        <dgm:presLayoutVars>
          <dgm:bulletEnabled val="1"/>
        </dgm:presLayoutVars>
      </dgm:prSet>
      <dgm:spPr/>
    </dgm:pt>
  </dgm:ptLst>
  <dgm:cxnLst>
    <dgm:cxn modelId="{7F9C9604-BB85-4A7D-9514-F2F5239B053C}" type="presOf" srcId="{CDB16ABD-1606-4628-A922-D71EEC3CFE0F}" destId="{114D7BB1-4E22-4AC2-8FF3-A9897EBA2F31}" srcOrd="0" destOrd="0" presId="urn:microsoft.com/office/officeart/2005/8/layout/bProcess4"/>
    <dgm:cxn modelId="{C3406F1D-6501-4EB6-894D-8C25A0AB9A4D}" srcId="{396AED29-7F55-4A2E-A3CA-0F2F7339427E}" destId="{0C1762A9-3DCB-4008-931D-26690C021425}" srcOrd="1" destOrd="0" parTransId="{5AEE3EE1-7178-49B8-A8B0-6E6256121317}" sibTransId="{B07A4938-EBF6-470C-8D0B-9D98955A8EAB}"/>
    <dgm:cxn modelId="{9F0FE323-2718-4673-B68B-3DD2273E1EB8}" type="presOf" srcId="{0C1762A9-3DCB-4008-931D-26690C021425}" destId="{CB51F9E9-D929-485E-9D15-6D355DBADFEC}" srcOrd="0" destOrd="0" presId="urn:microsoft.com/office/officeart/2005/8/layout/bProcess4"/>
    <dgm:cxn modelId="{2D9E5231-F70F-4024-A18B-A1765A54CA36}" type="presOf" srcId="{02939F1A-F537-49D6-84C7-FB718733FD4B}" destId="{1805C160-6CE4-4BDA-A70E-B548CA5D1283}" srcOrd="0" destOrd="0" presId="urn:microsoft.com/office/officeart/2005/8/layout/bProcess4"/>
    <dgm:cxn modelId="{9F527B34-12EB-4776-877A-AC99B67F4732}" srcId="{396AED29-7F55-4A2E-A3CA-0F2F7339427E}" destId="{A5E1D69F-D6C1-4777-9870-B6A1E863BEF0}" srcOrd="0" destOrd="0" parTransId="{C07CCCCF-686D-4192-B058-5BF0C3403AD8}" sibTransId="{597851F2-D62E-42BA-8530-1997D2303F48}"/>
    <dgm:cxn modelId="{C53ACA38-5648-4BDD-95DE-08BC452B429C}" type="presOf" srcId="{55361679-6069-4241-814F-8C513E7A34A2}" destId="{CDE4F1BB-904B-44E0-8FDA-19CB40FA2360}" srcOrd="0" destOrd="0" presId="urn:microsoft.com/office/officeart/2005/8/layout/bProcess4"/>
    <dgm:cxn modelId="{04806D46-9B1D-4730-A46C-726C8146E011}" type="presOf" srcId="{7F22AE13-AA09-4D39-9D39-8EF6EBEF5D48}" destId="{4DCEE7C7-3508-4C63-90EA-A6F032026529}" srcOrd="0" destOrd="0" presId="urn:microsoft.com/office/officeart/2005/8/layout/bProcess4"/>
    <dgm:cxn modelId="{E4B51868-523A-4253-A46C-00DD8BA86083}" type="presOf" srcId="{0D44D702-AA18-4BB6-855D-DA48782AECCC}" destId="{AB0F59BC-FE40-463C-8DAB-53ED0E0F54E1}" srcOrd="0" destOrd="0" presId="urn:microsoft.com/office/officeart/2005/8/layout/bProcess4"/>
    <dgm:cxn modelId="{C3670271-DD5E-416B-A22C-7429D16A169B}" type="presOf" srcId="{B07A4938-EBF6-470C-8D0B-9D98955A8EAB}" destId="{2A39F29A-FFAC-46E9-82AC-62D85D6C4D7F}" srcOrd="0" destOrd="0" presId="urn:microsoft.com/office/officeart/2005/8/layout/bProcess4"/>
    <dgm:cxn modelId="{0FE47155-43F6-4314-8944-832E65CF894B}" type="presOf" srcId="{396AED29-7F55-4A2E-A3CA-0F2F7339427E}" destId="{7D926BDC-4011-4ED3-BAA3-E41B201873B2}" srcOrd="0" destOrd="0" presId="urn:microsoft.com/office/officeart/2005/8/layout/bProcess4"/>
    <dgm:cxn modelId="{3656F557-0C69-425C-83EC-7B84528A4682}" type="presOf" srcId="{9F3ACDE1-8C6E-4827-86FD-11CE063A36F0}" destId="{6C1A43C5-0411-491D-B0D7-6491FE074821}" srcOrd="0" destOrd="0" presId="urn:microsoft.com/office/officeart/2005/8/layout/bProcess4"/>
    <dgm:cxn modelId="{7599DC7A-B96D-4276-A916-70111E47D336}" srcId="{396AED29-7F55-4A2E-A3CA-0F2F7339427E}" destId="{D46F73D6-DA35-4D54-BBEB-8D43E3F4E7D1}" srcOrd="6" destOrd="0" parTransId="{8E06E228-D198-4B57-A19B-B3E4CC4FA1B4}" sibTransId="{CDB16ABD-1606-4628-A922-D71EEC3CFE0F}"/>
    <dgm:cxn modelId="{3BE1BD7F-7DA7-4495-BB25-9828EB0AEE62}" type="presOf" srcId="{D6861F17-4CB1-4539-A1D8-8CD5F54DFFB1}" destId="{87F940A6-D406-438C-BF06-7BD147ABD269}" srcOrd="0" destOrd="0" presId="urn:microsoft.com/office/officeart/2005/8/layout/bProcess4"/>
    <dgm:cxn modelId="{594B4688-10DD-4F6D-9B3C-B19C42DD47A3}" srcId="{396AED29-7F55-4A2E-A3CA-0F2F7339427E}" destId="{D6861F17-4CB1-4539-A1D8-8CD5F54DFFB1}" srcOrd="8" destOrd="0" parTransId="{61789904-788D-4432-A44A-AA2F369F5CD6}" sibTransId="{98F32957-9453-493F-9AF4-DFAF8E3F5114}"/>
    <dgm:cxn modelId="{88004F9F-1B70-4461-99BF-B56F643A130E}" type="presOf" srcId="{4C1D04BE-163E-4EF6-BB04-417DA9AF803B}" destId="{36A49B6F-5B2F-4C29-ABB7-A40473440EF2}" srcOrd="0" destOrd="0" presId="urn:microsoft.com/office/officeart/2005/8/layout/bProcess4"/>
    <dgm:cxn modelId="{DC43D1A1-A9F2-4690-9E20-429FDE50848A}" srcId="{396AED29-7F55-4A2E-A3CA-0F2F7339427E}" destId="{742EFE14-BAE8-46DD-8427-F5D018576226}" srcOrd="4" destOrd="0" parTransId="{CEDC4A52-4085-4C5F-A27A-BD7906CB2778}" sibTransId="{9F3ACDE1-8C6E-4827-86FD-11CE063A36F0}"/>
    <dgm:cxn modelId="{57AB97B2-0B48-45BF-A111-3BF443A8E3DC}" type="presOf" srcId="{597851F2-D62E-42BA-8530-1997D2303F48}" destId="{5EFC6110-88BE-45F9-84F7-836D5DB2261F}" srcOrd="0" destOrd="0" presId="urn:microsoft.com/office/officeart/2005/8/layout/bProcess4"/>
    <dgm:cxn modelId="{00797DB4-9717-4ED8-9A44-B7ACA6993FCC}" type="presOf" srcId="{64C3A9E6-E194-47FF-9FDE-0EA3FD7B766C}" destId="{BC072D29-B22D-4A14-96E9-5F56C3251C25}" srcOrd="0" destOrd="0" presId="urn:microsoft.com/office/officeart/2005/8/layout/bProcess4"/>
    <dgm:cxn modelId="{A9B758C1-7E34-445B-9F93-48E0A75061BE}" srcId="{396AED29-7F55-4A2E-A3CA-0F2F7339427E}" destId="{7F22AE13-AA09-4D39-9D39-8EF6EBEF5D48}" srcOrd="5" destOrd="0" parTransId="{9DB6BC66-4E6E-4FB7-9AA1-5EB3F52D6F2B}" sibTransId="{82C6BD0C-19EA-455C-BFC2-B10F907439F3}"/>
    <dgm:cxn modelId="{FB3D44C3-26C5-4300-BB2F-949E5E35249E}" srcId="{396AED29-7F55-4A2E-A3CA-0F2F7339427E}" destId="{02939F1A-F537-49D6-84C7-FB718733FD4B}" srcOrd="2" destOrd="0" parTransId="{263DE49D-0E64-4347-A146-D7EB7756764A}" sibTransId="{0D44D702-AA18-4BB6-855D-DA48782AECCC}"/>
    <dgm:cxn modelId="{BD5543C8-AA5F-42A0-A318-2A830002D4EA}" srcId="{396AED29-7F55-4A2E-A3CA-0F2F7339427E}" destId="{64C3A9E6-E194-47FF-9FDE-0EA3FD7B766C}" srcOrd="7" destOrd="0" parTransId="{6995E141-005A-4F1D-808E-9C19B2C7F768}" sibTransId="{55361679-6069-4241-814F-8C513E7A34A2}"/>
    <dgm:cxn modelId="{503688D9-7C25-4FDD-B9DA-E415651D875F}" type="presOf" srcId="{742EFE14-BAE8-46DD-8427-F5D018576226}" destId="{29E15FF6-8980-4413-A44C-DA4C1E09BF55}" srcOrd="0" destOrd="0" presId="urn:microsoft.com/office/officeart/2005/8/layout/bProcess4"/>
    <dgm:cxn modelId="{E2BA5CDB-2437-4D6F-8FD8-61CD9CCFF548}" type="presOf" srcId="{D46F73D6-DA35-4D54-BBEB-8D43E3F4E7D1}" destId="{AD419543-FE74-4839-AB44-6B79B2EA531B}" srcOrd="0" destOrd="0" presId="urn:microsoft.com/office/officeart/2005/8/layout/bProcess4"/>
    <dgm:cxn modelId="{747A9CE0-DC72-4F4A-A5A8-6177FEFF71D4}" type="presOf" srcId="{117E89CB-B13C-4810-9F9B-BB948D8513DF}" destId="{58417E3C-2AE1-40E4-8E69-5091D130BAB4}" srcOrd="0" destOrd="0" presId="urn:microsoft.com/office/officeart/2005/8/layout/bProcess4"/>
    <dgm:cxn modelId="{F52778EA-6A8D-4897-BA8D-B84A6EB9E6E0}" type="presOf" srcId="{A5E1D69F-D6C1-4777-9870-B6A1E863BEF0}" destId="{3B028F1A-9232-4F06-9249-1BA61047AF2F}" srcOrd="0" destOrd="0" presId="urn:microsoft.com/office/officeart/2005/8/layout/bProcess4"/>
    <dgm:cxn modelId="{670863EB-AE99-4291-BEDB-F8AE296501F7}" type="presOf" srcId="{82C6BD0C-19EA-455C-BFC2-B10F907439F3}" destId="{429AEA70-6EC8-4A68-A9C3-DF82CED2C0AE}" srcOrd="0" destOrd="0" presId="urn:microsoft.com/office/officeart/2005/8/layout/bProcess4"/>
    <dgm:cxn modelId="{2554BDFC-5E35-48E9-9D2A-F54C5953BA7F}" srcId="{396AED29-7F55-4A2E-A3CA-0F2F7339427E}" destId="{117E89CB-B13C-4810-9F9B-BB948D8513DF}" srcOrd="3" destOrd="0" parTransId="{9DCBD946-25FF-4047-B7E9-37EDFD4E6B1D}" sibTransId="{4C1D04BE-163E-4EF6-BB04-417DA9AF803B}"/>
    <dgm:cxn modelId="{F96DD514-F6B0-4659-9856-005DCF458A12}" type="presParOf" srcId="{7D926BDC-4011-4ED3-BAA3-E41B201873B2}" destId="{EA82B124-B61B-42AC-992E-2D1740449DF4}" srcOrd="0" destOrd="0" presId="urn:microsoft.com/office/officeart/2005/8/layout/bProcess4"/>
    <dgm:cxn modelId="{A1B183B2-FDAD-4C13-83A9-733568089038}" type="presParOf" srcId="{EA82B124-B61B-42AC-992E-2D1740449DF4}" destId="{9FF4B616-CC01-4187-80B8-F55F2AC1D069}" srcOrd="0" destOrd="0" presId="urn:microsoft.com/office/officeart/2005/8/layout/bProcess4"/>
    <dgm:cxn modelId="{D95364BA-B182-45EB-BE64-C7ADC25CE1B0}" type="presParOf" srcId="{EA82B124-B61B-42AC-992E-2D1740449DF4}" destId="{3B028F1A-9232-4F06-9249-1BA61047AF2F}" srcOrd="1" destOrd="0" presId="urn:microsoft.com/office/officeart/2005/8/layout/bProcess4"/>
    <dgm:cxn modelId="{CFEF9500-9599-4708-8753-E585F31E6C36}" type="presParOf" srcId="{7D926BDC-4011-4ED3-BAA3-E41B201873B2}" destId="{5EFC6110-88BE-45F9-84F7-836D5DB2261F}" srcOrd="1" destOrd="0" presId="urn:microsoft.com/office/officeart/2005/8/layout/bProcess4"/>
    <dgm:cxn modelId="{3D4AC760-CBB4-4E45-9FC1-75400E2123B6}" type="presParOf" srcId="{7D926BDC-4011-4ED3-BAA3-E41B201873B2}" destId="{AABD9BB2-7460-47CD-8F0B-767D0C272BE7}" srcOrd="2" destOrd="0" presId="urn:microsoft.com/office/officeart/2005/8/layout/bProcess4"/>
    <dgm:cxn modelId="{4D2B7DE4-EBD1-40A6-A6C4-BE8C3D78CF0E}" type="presParOf" srcId="{AABD9BB2-7460-47CD-8F0B-767D0C272BE7}" destId="{3C26AD20-6D2B-49EA-A3F4-1EBD288B6FE9}" srcOrd="0" destOrd="0" presId="urn:microsoft.com/office/officeart/2005/8/layout/bProcess4"/>
    <dgm:cxn modelId="{FC2FAD50-EB63-481E-A138-8DD2070C6B80}" type="presParOf" srcId="{AABD9BB2-7460-47CD-8F0B-767D0C272BE7}" destId="{CB51F9E9-D929-485E-9D15-6D355DBADFEC}" srcOrd="1" destOrd="0" presId="urn:microsoft.com/office/officeart/2005/8/layout/bProcess4"/>
    <dgm:cxn modelId="{0CA7876D-7328-41B5-A400-005DD83BA15D}" type="presParOf" srcId="{7D926BDC-4011-4ED3-BAA3-E41B201873B2}" destId="{2A39F29A-FFAC-46E9-82AC-62D85D6C4D7F}" srcOrd="3" destOrd="0" presId="urn:microsoft.com/office/officeart/2005/8/layout/bProcess4"/>
    <dgm:cxn modelId="{5F6971C8-B86F-4FE4-8033-9FA4A43E39F1}" type="presParOf" srcId="{7D926BDC-4011-4ED3-BAA3-E41B201873B2}" destId="{E9544C4A-DCAB-4207-B1B3-952BD2089C17}" srcOrd="4" destOrd="0" presId="urn:microsoft.com/office/officeart/2005/8/layout/bProcess4"/>
    <dgm:cxn modelId="{07C35A22-1F9A-4807-A3D5-B9A1C198D140}" type="presParOf" srcId="{E9544C4A-DCAB-4207-B1B3-952BD2089C17}" destId="{9C5A04DD-D1F2-408E-975B-E1CDE344DEAB}" srcOrd="0" destOrd="0" presId="urn:microsoft.com/office/officeart/2005/8/layout/bProcess4"/>
    <dgm:cxn modelId="{65C48802-C3D9-46F9-8F5B-A5989D72BF75}" type="presParOf" srcId="{E9544C4A-DCAB-4207-B1B3-952BD2089C17}" destId="{1805C160-6CE4-4BDA-A70E-B548CA5D1283}" srcOrd="1" destOrd="0" presId="urn:microsoft.com/office/officeart/2005/8/layout/bProcess4"/>
    <dgm:cxn modelId="{2193888C-A2AC-4F7C-B0EC-6BA11A26E1C9}" type="presParOf" srcId="{7D926BDC-4011-4ED3-BAA3-E41B201873B2}" destId="{AB0F59BC-FE40-463C-8DAB-53ED0E0F54E1}" srcOrd="5" destOrd="0" presId="urn:microsoft.com/office/officeart/2005/8/layout/bProcess4"/>
    <dgm:cxn modelId="{80341133-0C8E-4B55-A557-8FE8BFFEEA01}" type="presParOf" srcId="{7D926BDC-4011-4ED3-BAA3-E41B201873B2}" destId="{941983AD-1B57-4080-B7EE-619990C509DB}" srcOrd="6" destOrd="0" presId="urn:microsoft.com/office/officeart/2005/8/layout/bProcess4"/>
    <dgm:cxn modelId="{B5ED3B26-3AE7-4743-8A8E-A869C2F332EA}" type="presParOf" srcId="{941983AD-1B57-4080-B7EE-619990C509DB}" destId="{AF179457-37DB-41E6-82C2-94F937ED91F6}" srcOrd="0" destOrd="0" presId="urn:microsoft.com/office/officeart/2005/8/layout/bProcess4"/>
    <dgm:cxn modelId="{D7C8EFA0-67AB-41BB-9A4F-E634CEE5A509}" type="presParOf" srcId="{941983AD-1B57-4080-B7EE-619990C509DB}" destId="{58417E3C-2AE1-40E4-8E69-5091D130BAB4}" srcOrd="1" destOrd="0" presId="urn:microsoft.com/office/officeart/2005/8/layout/bProcess4"/>
    <dgm:cxn modelId="{D085A562-9FE7-472C-8EF1-0EC15BAC48FF}" type="presParOf" srcId="{7D926BDC-4011-4ED3-BAA3-E41B201873B2}" destId="{36A49B6F-5B2F-4C29-ABB7-A40473440EF2}" srcOrd="7" destOrd="0" presId="urn:microsoft.com/office/officeart/2005/8/layout/bProcess4"/>
    <dgm:cxn modelId="{45E9834C-2DD8-4669-8B9C-1840E93C6926}" type="presParOf" srcId="{7D926BDC-4011-4ED3-BAA3-E41B201873B2}" destId="{A7AE4D9D-C8DB-4CF7-A214-A3739DCF1CAD}" srcOrd="8" destOrd="0" presId="urn:microsoft.com/office/officeart/2005/8/layout/bProcess4"/>
    <dgm:cxn modelId="{1DA3E833-8FD8-4770-8E04-D918F1CAE993}" type="presParOf" srcId="{A7AE4D9D-C8DB-4CF7-A214-A3739DCF1CAD}" destId="{E9383FE6-BDE5-4BA1-987C-E0AFC2A37076}" srcOrd="0" destOrd="0" presId="urn:microsoft.com/office/officeart/2005/8/layout/bProcess4"/>
    <dgm:cxn modelId="{87F89DD9-FDB8-4411-A5C4-28D7893EC0DA}" type="presParOf" srcId="{A7AE4D9D-C8DB-4CF7-A214-A3739DCF1CAD}" destId="{29E15FF6-8980-4413-A44C-DA4C1E09BF55}" srcOrd="1" destOrd="0" presId="urn:microsoft.com/office/officeart/2005/8/layout/bProcess4"/>
    <dgm:cxn modelId="{D919B03D-B8D0-443F-BC3E-1CC0620EA91C}" type="presParOf" srcId="{7D926BDC-4011-4ED3-BAA3-E41B201873B2}" destId="{6C1A43C5-0411-491D-B0D7-6491FE074821}" srcOrd="9" destOrd="0" presId="urn:microsoft.com/office/officeart/2005/8/layout/bProcess4"/>
    <dgm:cxn modelId="{1A85F596-0085-404A-8E32-3E70D25A366A}" type="presParOf" srcId="{7D926BDC-4011-4ED3-BAA3-E41B201873B2}" destId="{C87D79AB-97A9-4D7D-9321-F445C1499F4E}" srcOrd="10" destOrd="0" presId="urn:microsoft.com/office/officeart/2005/8/layout/bProcess4"/>
    <dgm:cxn modelId="{7C00D524-9568-4070-B18A-CFF74A2AF194}" type="presParOf" srcId="{C87D79AB-97A9-4D7D-9321-F445C1499F4E}" destId="{56E2A226-DE31-4BE2-8504-6084996F8ACB}" srcOrd="0" destOrd="0" presId="urn:microsoft.com/office/officeart/2005/8/layout/bProcess4"/>
    <dgm:cxn modelId="{F9341BC1-470E-4250-8BED-2FFA3D6C8B94}" type="presParOf" srcId="{C87D79AB-97A9-4D7D-9321-F445C1499F4E}" destId="{4DCEE7C7-3508-4C63-90EA-A6F032026529}" srcOrd="1" destOrd="0" presId="urn:microsoft.com/office/officeart/2005/8/layout/bProcess4"/>
    <dgm:cxn modelId="{203C1A3C-3D78-4325-AA5A-98F952D6DF5F}" type="presParOf" srcId="{7D926BDC-4011-4ED3-BAA3-E41B201873B2}" destId="{429AEA70-6EC8-4A68-A9C3-DF82CED2C0AE}" srcOrd="11" destOrd="0" presId="urn:microsoft.com/office/officeart/2005/8/layout/bProcess4"/>
    <dgm:cxn modelId="{B5CF1CCE-D01E-469B-93F0-E2FFF45CAB4C}" type="presParOf" srcId="{7D926BDC-4011-4ED3-BAA3-E41B201873B2}" destId="{191EDEAD-7A65-4F8A-A116-A1EC7009417B}" srcOrd="12" destOrd="0" presId="urn:microsoft.com/office/officeart/2005/8/layout/bProcess4"/>
    <dgm:cxn modelId="{259DDDBA-7997-455E-A26F-3558DB7B9E7B}" type="presParOf" srcId="{191EDEAD-7A65-4F8A-A116-A1EC7009417B}" destId="{C79ECB25-9171-4D31-86A6-9FBB6C06F771}" srcOrd="0" destOrd="0" presId="urn:microsoft.com/office/officeart/2005/8/layout/bProcess4"/>
    <dgm:cxn modelId="{7B9B2F6B-5008-4E1C-A746-F32EC8F8F1F0}" type="presParOf" srcId="{191EDEAD-7A65-4F8A-A116-A1EC7009417B}" destId="{AD419543-FE74-4839-AB44-6B79B2EA531B}" srcOrd="1" destOrd="0" presId="urn:microsoft.com/office/officeart/2005/8/layout/bProcess4"/>
    <dgm:cxn modelId="{202CCF46-FFEA-4773-84AB-EB90E60C962E}" type="presParOf" srcId="{7D926BDC-4011-4ED3-BAA3-E41B201873B2}" destId="{114D7BB1-4E22-4AC2-8FF3-A9897EBA2F31}" srcOrd="13" destOrd="0" presId="urn:microsoft.com/office/officeart/2005/8/layout/bProcess4"/>
    <dgm:cxn modelId="{BAEE0006-4672-468E-8408-EB23D8AE80CF}" type="presParOf" srcId="{7D926BDC-4011-4ED3-BAA3-E41B201873B2}" destId="{D20055E9-D748-429D-B9E8-489316F31063}" srcOrd="14" destOrd="0" presId="urn:microsoft.com/office/officeart/2005/8/layout/bProcess4"/>
    <dgm:cxn modelId="{2EA6FC34-2AAA-4151-B8A1-E5E87A11D6A6}" type="presParOf" srcId="{D20055E9-D748-429D-B9E8-489316F31063}" destId="{F24B57CE-7EE7-4622-866C-7E1B2DA1FEC2}" srcOrd="0" destOrd="0" presId="urn:microsoft.com/office/officeart/2005/8/layout/bProcess4"/>
    <dgm:cxn modelId="{0BA68D1E-A5F9-4B06-886A-719B478496F3}" type="presParOf" srcId="{D20055E9-D748-429D-B9E8-489316F31063}" destId="{BC072D29-B22D-4A14-96E9-5F56C3251C25}" srcOrd="1" destOrd="0" presId="urn:microsoft.com/office/officeart/2005/8/layout/bProcess4"/>
    <dgm:cxn modelId="{9E546826-8E65-4C49-91A9-08B10C66A7CA}" type="presParOf" srcId="{7D926BDC-4011-4ED3-BAA3-E41B201873B2}" destId="{CDE4F1BB-904B-44E0-8FDA-19CB40FA2360}" srcOrd="15" destOrd="0" presId="urn:microsoft.com/office/officeart/2005/8/layout/bProcess4"/>
    <dgm:cxn modelId="{84826D4F-CDFE-4F7C-9C01-73A7CC824CB9}" type="presParOf" srcId="{7D926BDC-4011-4ED3-BAA3-E41B201873B2}" destId="{7E29945A-7027-488E-A861-6EEEEBB2ED83}" srcOrd="16" destOrd="0" presId="urn:microsoft.com/office/officeart/2005/8/layout/bProcess4"/>
    <dgm:cxn modelId="{9D838285-611A-4E13-A465-ABA611A04C5A}" type="presParOf" srcId="{7E29945A-7027-488E-A861-6EEEEBB2ED83}" destId="{B0FD8A6E-D6F7-4DED-A489-D81F2AAB040C}" srcOrd="0" destOrd="0" presId="urn:microsoft.com/office/officeart/2005/8/layout/bProcess4"/>
    <dgm:cxn modelId="{50829B58-5B57-49DB-A301-006BF5D119D4}" type="presParOf" srcId="{7E29945A-7027-488E-A861-6EEEEBB2ED83}" destId="{87F940A6-D406-438C-BF06-7BD147ABD26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AED29-7F55-4A2E-A3CA-0F2F7339427E}" type="doc">
      <dgm:prSet loTypeId="urn:microsoft.com/office/officeart/2005/8/layout/b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E1D69F-D6C1-4777-9870-B6A1E863BEF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/>
            <a:t>Направление 1. </a:t>
          </a:r>
        </a:p>
        <a:p>
          <a:pPr>
            <a:spcAft>
              <a:spcPts val="0"/>
            </a:spcAft>
          </a:pPr>
          <a:r>
            <a:rPr lang="ru-RU" sz="1300" dirty="0"/>
            <a:t>Разработка системы выявления и поддержки педагогически одаренной молодежи</a:t>
          </a:r>
        </a:p>
      </dgm:t>
    </dgm:pt>
    <dgm:pt modelId="{C07CCCCF-686D-4192-B058-5BF0C3403AD8}" type="parTrans" cxnId="{9F527B34-12EB-4776-877A-AC99B67F4732}">
      <dgm:prSet/>
      <dgm:spPr/>
      <dgm:t>
        <a:bodyPr/>
        <a:lstStyle/>
        <a:p>
          <a:endParaRPr lang="ru-RU"/>
        </a:p>
      </dgm:t>
    </dgm:pt>
    <dgm:pt modelId="{597851F2-D62E-42BA-8530-1997D2303F48}" type="sibTrans" cxnId="{9F527B34-12EB-4776-877A-AC99B67F4732}">
      <dgm:prSet/>
      <dgm:spPr/>
      <dgm:t>
        <a:bodyPr/>
        <a:lstStyle/>
        <a:p>
          <a:endParaRPr lang="ru-RU"/>
        </a:p>
      </dgm:t>
    </dgm:pt>
    <dgm:pt modelId="{0C1762A9-3DCB-4008-931D-26690C02142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/>
            <a:t>Направление 2. </a:t>
          </a:r>
        </a:p>
        <a:p>
          <a:pPr>
            <a:spcAft>
              <a:spcPts val="0"/>
            </a:spcAft>
          </a:pPr>
          <a:r>
            <a:rPr lang="ru-RU" sz="1300" dirty="0"/>
            <a:t>Разработка и внедрение системы мониторинга и оценки качества педагогического образования</a:t>
          </a:r>
        </a:p>
      </dgm:t>
    </dgm:pt>
    <dgm:pt modelId="{5AEE3EE1-7178-49B8-A8B0-6E6256121317}" type="parTrans" cxnId="{C3406F1D-6501-4EB6-894D-8C25A0AB9A4D}">
      <dgm:prSet/>
      <dgm:spPr/>
      <dgm:t>
        <a:bodyPr/>
        <a:lstStyle/>
        <a:p>
          <a:endParaRPr lang="ru-RU"/>
        </a:p>
      </dgm:t>
    </dgm:pt>
    <dgm:pt modelId="{B07A4938-EBF6-470C-8D0B-9D98955A8EAB}" type="sibTrans" cxnId="{C3406F1D-6501-4EB6-894D-8C25A0AB9A4D}">
      <dgm:prSet/>
      <dgm:spPr/>
      <dgm:t>
        <a:bodyPr/>
        <a:lstStyle/>
        <a:p>
          <a:endParaRPr lang="ru-RU"/>
        </a:p>
      </dgm:t>
    </dgm:pt>
    <dgm:pt modelId="{02939F1A-F537-49D6-84C7-FB718733FD4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300" b="1" dirty="0"/>
            <a:t>Направление 3. </a:t>
          </a:r>
        </a:p>
        <a:p>
          <a:pPr>
            <a:spcAft>
              <a:spcPts val="0"/>
            </a:spcAft>
          </a:pPr>
          <a:r>
            <a:rPr lang="ru-RU" sz="1300" dirty="0"/>
            <a:t>Развитие воспитательного компонента в структуре среды/экосистемы профессиональной подготовки педагога</a:t>
          </a:r>
        </a:p>
      </dgm:t>
    </dgm:pt>
    <dgm:pt modelId="{263DE49D-0E64-4347-A146-D7EB7756764A}" type="parTrans" cxnId="{FB3D44C3-26C5-4300-BB2F-949E5E35249E}">
      <dgm:prSet/>
      <dgm:spPr/>
      <dgm:t>
        <a:bodyPr/>
        <a:lstStyle/>
        <a:p>
          <a:endParaRPr lang="ru-RU"/>
        </a:p>
      </dgm:t>
    </dgm:pt>
    <dgm:pt modelId="{0D44D702-AA18-4BB6-855D-DA48782AECCC}" type="sibTrans" cxnId="{FB3D44C3-26C5-4300-BB2F-949E5E35249E}">
      <dgm:prSet/>
      <dgm:spPr/>
      <dgm:t>
        <a:bodyPr/>
        <a:lstStyle/>
        <a:p>
          <a:endParaRPr lang="ru-RU"/>
        </a:p>
      </dgm:t>
    </dgm:pt>
    <dgm:pt modelId="{01133570-4583-48FF-B002-5127BA4AFA0C}" type="pres">
      <dgm:prSet presAssocID="{396AED29-7F55-4A2E-A3CA-0F2F7339427E}" presName="diagram" presStyleCnt="0">
        <dgm:presLayoutVars>
          <dgm:dir/>
          <dgm:animLvl val="lvl"/>
          <dgm:resizeHandles val="exact"/>
        </dgm:presLayoutVars>
      </dgm:prSet>
      <dgm:spPr/>
    </dgm:pt>
    <dgm:pt modelId="{ECEE26D2-680D-4DCC-B701-578B72AB23BF}" type="pres">
      <dgm:prSet presAssocID="{A5E1D69F-D6C1-4777-9870-B6A1E863BEF0}" presName="compNode" presStyleCnt="0"/>
      <dgm:spPr/>
    </dgm:pt>
    <dgm:pt modelId="{E5456792-3908-46A9-BE54-DA6817AE2359}" type="pres">
      <dgm:prSet presAssocID="{A5E1D69F-D6C1-4777-9870-B6A1E863BEF0}" presName="childRect" presStyleLbl="bgAcc1" presStyleIdx="0" presStyleCnt="3" custScaleX="111303" custScaleY="199847" custLinFactNeighborX="201" custLinFactNeighborY="-298">
        <dgm:presLayoutVars>
          <dgm:bulletEnabled val="1"/>
        </dgm:presLayoutVars>
      </dgm:prSet>
      <dgm:spPr/>
    </dgm:pt>
    <dgm:pt modelId="{415F32D7-ADA1-49BF-8DFF-D0576D167ACA}" type="pres">
      <dgm:prSet presAssocID="{A5E1D69F-D6C1-4777-9870-B6A1E863BEF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21B6E28-63E3-472E-9B3D-76623D340CE1}" type="pres">
      <dgm:prSet presAssocID="{A5E1D69F-D6C1-4777-9870-B6A1E863BEF0}" presName="parentRect" presStyleLbl="alignNode1" presStyleIdx="0" presStyleCnt="3" custScaleX="110767" custScaleY="133487" custLinFactNeighborX="201" custLinFactNeighborY="4944"/>
      <dgm:spPr/>
    </dgm:pt>
    <dgm:pt modelId="{2A2A1486-80AB-40A1-B2E5-9E9F29C48D9B}" type="pres">
      <dgm:prSet presAssocID="{A5E1D69F-D6C1-4777-9870-B6A1E863BEF0}" presName="adorn" presStyleLbl="fgAccFollowNode1" presStyleIdx="0" presStyleCnt="3" custLinFactNeighborX="9069" custLinFactNeighborY="-11687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41F2E92-2649-42E8-B33A-766BFA7DC530}" type="pres">
      <dgm:prSet presAssocID="{597851F2-D62E-42BA-8530-1997D2303F48}" presName="sibTrans" presStyleLbl="sibTrans2D1" presStyleIdx="0" presStyleCnt="0"/>
      <dgm:spPr/>
    </dgm:pt>
    <dgm:pt modelId="{2CF23CAE-2D10-436F-B38E-5B4E37CCC875}" type="pres">
      <dgm:prSet presAssocID="{0C1762A9-3DCB-4008-931D-26690C021425}" presName="compNode" presStyleCnt="0"/>
      <dgm:spPr/>
    </dgm:pt>
    <dgm:pt modelId="{C956F7B8-4BE1-4CA6-B442-C21573666B9A}" type="pres">
      <dgm:prSet presAssocID="{0C1762A9-3DCB-4008-931D-26690C021425}" presName="childRect" presStyleLbl="bgAcc1" presStyleIdx="1" presStyleCnt="3" custScaleX="112510" custScaleY="204328">
        <dgm:presLayoutVars>
          <dgm:bulletEnabled val="1"/>
        </dgm:presLayoutVars>
      </dgm:prSet>
      <dgm:spPr/>
    </dgm:pt>
    <dgm:pt modelId="{DBA016B4-A689-4DFA-85F9-9975490F13A1}" type="pres">
      <dgm:prSet presAssocID="{0C1762A9-3DCB-4008-931D-26690C02142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E551E7C-A806-418A-A011-79F8EDD0DAAD}" type="pres">
      <dgm:prSet presAssocID="{0C1762A9-3DCB-4008-931D-26690C021425}" presName="parentRect" presStyleLbl="alignNode1" presStyleIdx="1" presStyleCnt="3" custScaleX="112626" custScaleY="132827" custLinFactNeighborX="-548" custLinFactNeighborY="3955"/>
      <dgm:spPr/>
    </dgm:pt>
    <dgm:pt modelId="{D78E85CD-D7DF-4795-A8B6-4FC28778E6EA}" type="pres">
      <dgm:prSet presAssocID="{0C1762A9-3DCB-4008-931D-26690C021425}" presName="adorn" presStyleLbl="fgAccFollowNode1" presStyleIdx="1" presStyleCnt="3" custLinFactNeighborX="6348" custLinFactNeighborY="-12696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BE5D320-B0CE-414A-92DA-9601D451A768}" type="pres">
      <dgm:prSet presAssocID="{B07A4938-EBF6-470C-8D0B-9D98955A8EAB}" presName="sibTrans" presStyleLbl="sibTrans2D1" presStyleIdx="0" presStyleCnt="0"/>
      <dgm:spPr/>
    </dgm:pt>
    <dgm:pt modelId="{A1536A08-9F86-46B4-B2E2-BB097D4DB99A}" type="pres">
      <dgm:prSet presAssocID="{02939F1A-F537-49D6-84C7-FB718733FD4B}" presName="compNode" presStyleCnt="0"/>
      <dgm:spPr/>
    </dgm:pt>
    <dgm:pt modelId="{0EC47E01-7232-4824-9A4A-227F954B4869}" type="pres">
      <dgm:prSet presAssocID="{02939F1A-F537-49D6-84C7-FB718733FD4B}" presName="childRect" presStyleLbl="bgAcc1" presStyleIdx="2" presStyleCnt="3" custScaleX="107254" custScaleY="194210">
        <dgm:presLayoutVars>
          <dgm:bulletEnabled val="1"/>
        </dgm:presLayoutVars>
      </dgm:prSet>
      <dgm:spPr/>
    </dgm:pt>
    <dgm:pt modelId="{9836F2B5-A258-488E-A840-95DC8ED4F8F7}" type="pres">
      <dgm:prSet presAssocID="{02939F1A-F537-49D6-84C7-FB718733FD4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D64DC51-B08A-4CBA-99E9-3E759F8D04AC}" type="pres">
      <dgm:prSet presAssocID="{02939F1A-F537-49D6-84C7-FB718733FD4B}" presName="parentRect" presStyleLbl="alignNode1" presStyleIdx="2" presStyleCnt="3" custScaleX="107080" custScaleY="137763" custLinFactNeighborX="-356" custLinFactNeighborY="8900"/>
      <dgm:spPr/>
    </dgm:pt>
    <dgm:pt modelId="{C1112366-1ECA-4840-8505-B8FD3B4C4610}" type="pres">
      <dgm:prSet presAssocID="{02939F1A-F537-49D6-84C7-FB718733FD4B}" presName="adorn" presStyleLbl="fgAccFollowNode1" presStyleIdx="2" presStyleCnt="3" custLinFactNeighborX="907" custLinFactNeighborY="-9976"/>
      <dgm:spPr>
        <a:blipFill>
          <a:blip xmlns:r="http://schemas.openxmlformats.org/officeDocument/2006/relationships"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3406F1D-6501-4EB6-894D-8C25A0AB9A4D}" srcId="{396AED29-7F55-4A2E-A3CA-0F2F7339427E}" destId="{0C1762A9-3DCB-4008-931D-26690C021425}" srcOrd="1" destOrd="0" parTransId="{5AEE3EE1-7178-49B8-A8B0-6E6256121317}" sibTransId="{B07A4938-EBF6-470C-8D0B-9D98955A8EAB}"/>
    <dgm:cxn modelId="{A41C9027-C79E-4780-A20C-A6A6541BE4C9}" type="presOf" srcId="{0C1762A9-3DCB-4008-931D-26690C021425}" destId="{DBA016B4-A689-4DFA-85F9-9975490F13A1}" srcOrd="0" destOrd="0" presId="urn:microsoft.com/office/officeart/2005/8/layout/bList2"/>
    <dgm:cxn modelId="{A3661732-E554-4017-A08F-9B7376FAF2FC}" type="presOf" srcId="{A5E1D69F-D6C1-4777-9870-B6A1E863BEF0}" destId="{415F32D7-ADA1-49BF-8DFF-D0576D167ACA}" srcOrd="0" destOrd="0" presId="urn:microsoft.com/office/officeart/2005/8/layout/bList2"/>
    <dgm:cxn modelId="{9F527B34-12EB-4776-877A-AC99B67F4732}" srcId="{396AED29-7F55-4A2E-A3CA-0F2F7339427E}" destId="{A5E1D69F-D6C1-4777-9870-B6A1E863BEF0}" srcOrd="0" destOrd="0" parTransId="{C07CCCCF-686D-4192-B058-5BF0C3403AD8}" sibTransId="{597851F2-D62E-42BA-8530-1997D2303F48}"/>
    <dgm:cxn modelId="{3E6FE339-345D-4FA2-AABB-6DBEA717326D}" type="presOf" srcId="{0C1762A9-3DCB-4008-931D-26690C021425}" destId="{BE551E7C-A806-418A-A011-79F8EDD0DAAD}" srcOrd="1" destOrd="0" presId="urn:microsoft.com/office/officeart/2005/8/layout/bList2"/>
    <dgm:cxn modelId="{91E96244-5063-4742-94DB-275E9B02B1E1}" type="presOf" srcId="{396AED29-7F55-4A2E-A3CA-0F2F7339427E}" destId="{01133570-4583-48FF-B002-5127BA4AFA0C}" srcOrd="0" destOrd="0" presId="urn:microsoft.com/office/officeart/2005/8/layout/bList2"/>
    <dgm:cxn modelId="{286DFE77-F92C-4D8D-A51D-C10EB62B2E42}" type="presOf" srcId="{02939F1A-F537-49D6-84C7-FB718733FD4B}" destId="{DD64DC51-B08A-4CBA-99E9-3E759F8D04AC}" srcOrd="1" destOrd="0" presId="urn:microsoft.com/office/officeart/2005/8/layout/bList2"/>
    <dgm:cxn modelId="{C713577B-9AA4-427B-B133-32FEE02E790B}" type="presOf" srcId="{02939F1A-F537-49D6-84C7-FB718733FD4B}" destId="{9836F2B5-A258-488E-A840-95DC8ED4F8F7}" srcOrd="0" destOrd="0" presId="urn:microsoft.com/office/officeart/2005/8/layout/bList2"/>
    <dgm:cxn modelId="{D8A65E8A-A3D8-45D5-9BA7-5CA349C49216}" type="presOf" srcId="{B07A4938-EBF6-470C-8D0B-9D98955A8EAB}" destId="{5BE5D320-B0CE-414A-92DA-9601D451A768}" srcOrd="0" destOrd="0" presId="urn:microsoft.com/office/officeart/2005/8/layout/bList2"/>
    <dgm:cxn modelId="{169E70B1-4CC9-431D-928F-49D7DE3A2AFC}" type="presOf" srcId="{597851F2-D62E-42BA-8530-1997D2303F48}" destId="{541F2E92-2649-42E8-B33A-766BFA7DC530}" srcOrd="0" destOrd="0" presId="urn:microsoft.com/office/officeart/2005/8/layout/bList2"/>
    <dgm:cxn modelId="{898281BF-8AF4-4618-9E9C-C9BF8311B591}" type="presOf" srcId="{A5E1D69F-D6C1-4777-9870-B6A1E863BEF0}" destId="{721B6E28-63E3-472E-9B3D-76623D340CE1}" srcOrd="1" destOrd="0" presId="urn:microsoft.com/office/officeart/2005/8/layout/bList2"/>
    <dgm:cxn modelId="{FB3D44C3-26C5-4300-BB2F-949E5E35249E}" srcId="{396AED29-7F55-4A2E-A3CA-0F2F7339427E}" destId="{02939F1A-F537-49D6-84C7-FB718733FD4B}" srcOrd="2" destOrd="0" parTransId="{263DE49D-0E64-4347-A146-D7EB7756764A}" sibTransId="{0D44D702-AA18-4BB6-855D-DA48782AECCC}"/>
    <dgm:cxn modelId="{C4C0FBA6-D7A6-4E98-9D0C-E18B570894F0}" type="presParOf" srcId="{01133570-4583-48FF-B002-5127BA4AFA0C}" destId="{ECEE26D2-680D-4DCC-B701-578B72AB23BF}" srcOrd="0" destOrd="0" presId="urn:microsoft.com/office/officeart/2005/8/layout/bList2"/>
    <dgm:cxn modelId="{873E10E4-DAA8-42AA-B7F8-3D3B1E58A76F}" type="presParOf" srcId="{ECEE26D2-680D-4DCC-B701-578B72AB23BF}" destId="{E5456792-3908-46A9-BE54-DA6817AE2359}" srcOrd="0" destOrd="0" presId="urn:microsoft.com/office/officeart/2005/8/layout/bList2"/>
    <dgm:cxn modelId="{0524A09C-81AA-4B21-9027-193920F86606}" type="presParOf" srcId="{ECEE26D2-680D-4DCC-B701-578B72AB23BF}" destId="{415F32D7-ADA1-49BF-8DFF-D0576D167ACA}" srcOrd="1" destOrd="0" presId="urn:microsoft.com/office/officeart/2005/8/layout/bList2"/>
    <dgm:cxn modelId="{E66BD669-3E3B-4B86-A307-361D2B39DD60}" type="presParOf" srcId="{ECEE26D2-680D-4DCC-B701-578B72AB23BF}" destId="{721B6E28-63E3-472E-9B3D-76623D340CE1}" srcOrd="2" destOrd="0" presId="urn:microsoft.com/office/officeart/2005/8/layout/bList2"/>
    <dgm:cxn modelId="{0963CB22-B1CA-4D6B-AE1E-EE40F9F4C074}" type="presParOf" srcId="{ECEE26D2-680D-4DCC-B701-578B72AB23BF}" destId="{2A2A1486-80AB-40A1-B2E5-9E9F29C48D9B}" srcOrd="3" destOrd="0" presId="urn:microsoft.com/office/officeart/2005/8/layout/bList2"/>
    <dgm:cxn modelId="{32520DE0-1E97-4AEE-AB30-44B20FAC071B}" type="presParOf" srcId="{01133570-4583-48FF-B002-5127BA4AFA0C}" destId="{541F2E92-2649-42E8-B33A-766BFA7DC530}" srcOrd="1" destOrd="0" presId="urn:microsoft.com/office/officeart/2005/8/layout/bList2"/>
    <dgm:cxn modelId="{6FAC3363-0C1B-49F1-8719-75BFC4CC4A40}" type="presParOf" srcId="{01133570-4583-48FF-B002-5127BA4AFA0C}" destId="{2CF23CAE-2D10-436F-B38E-5B4E37CCC875}" srcOrd="2" destOrd="0" presId="urn:microsoft.com/office/officeart/2005/8/layout/bList2"/>
    <dgm:cxn modelId="{F7BCAD5E-A590-435B-8ABF-E0B6023FE8A9}" type="presParOf" srcId="{2CF23CAE-2D10-436F-B38E-5B4E37CCC875}" destId="{C956F7B8-4BE1-4CA6-B442-C21573666B9A}" srcOrd="0" destOrd="0" presId="urn:microsoft.com/office/officeart/2005/8/layout/bList2"/>
    <dgm:cxn modelId="{ED708CDD-0F38-454E-993C-D59CF9897860}" type="presParOf" srcId="{2CF23CAE-2D10-436F-B38E-5B4E37CCC875}" destId="{DBA016B4-A689-4DFA-85F9-9975490F13A1}" srcOrd="1" destOrd="0" presId="urn:microsoft.com/office/officeart/2005/8/layout/bList2"/>
    <dgm:cxn modelId="{81106134-B364-41BD-AA32-1419E6B2F081}" type="presParOf" srcId="{2CF23CAE-2D10-436F-B38E-5B4E37CCC875}" destId="{BE551E7C-A806-418A-A011-79F8EDD0DAAD}" srcOrd="2" destOrd="0" presId="urn:microsoft.com/office/officeart/2005/8/layout/bList2"/>
    <dgm:cxn modelId="{CB56748A-57D3-48D2-8AD1-2F88D6F5295E}" type="presParOf" srcId="{2CF23CAE-2D10-436F-B38E-5B4E37CCC875}" destId="{D78E85CD-D7DF-4795-A8B6-4FC28778E6EA}" srcOrd="3" destOrd="0" presId="urn:microsoft.com/office/officeart/2005/8/layout/bList2"/>
    <dgm:cxn modelId="{65714EF0-9B7D-4F59-9BD5-CE6137D8045D}" type="presParOf" srcId="{01133570-4583-48FF-B002-5127BA4AFA0C}" destId="{5BE5D320-B0CE-414A-92DA-9601D451A768}" srcOrd="3" destOrd="0" presId="urn:microsoft.com/office/officeart/2005/8/layout/bList2"/>
    <dgm:cxn modelId="{E9B2799F-15EB-4C98-A507-E60C3B5B184E}" type="presParOf" srcId="{01133570-4583-48FF-B002-5127BA4AFA0C}" destId="{A1536A08-9F86-46B4-B2E2-BB097D4DB99A}" srcOrd="4" destOrd="0" presId="urn:microsoft.com/office/officeart/2005/8/layout/bList2"/>
    <dgm:cxn modelId="{04A63C94-3513-44CE-9F38-936A7108F1A9}" type="presParOf" srcId="{A1536A08-9F86-46B4-B2E2-BB097D4DB99A}" destId="{0EC47E01-7232-4824-9A4A-227F954B4869}" srcOrd="0" destOrd="0" presId="urn:microsoft.com/office/officeart/2005/8/layout/bList2"/>
    <dgm:cxn modelId="{F3CDD717-3B91-45AC-A010-FC18A8EC1159}" type="presParOf" srcId="{A1536A08-9F86-46B4-B2E2-BB097D4DB99A}" destId="{9836F2B5-A258-488E-A840-95DC8ED4F8F7}" srcOrd="1" destOrd="0" presId="urn:microsoft.com/office/officeart/2005/8/layout/bList2"/>
    <dgm:cxn modelId="{FFB4A968-385D-4B2F-B56B-8AF2624EDE05}" type="presParOf" srcId="{A1536A08-9F86-46B4-B2E2-BB097D4DB99A}" destId="{DD64DC51-B08A-4CBA-99E9-3E759F8D04AC}" srcOrd="2" destOrd="0" presId="urn:microsoft.com/office/officeart/2005/8/layout/bList2"/>
    <dgm:cxn modelId="{143B6DB1-9325-4609-BBC3-69B8A9D3C4A9}" type="presParOf" srcId="{A1536A08-9F86-46B4-B2E2-BB097D4DB99A}" destId="{C1112366-1ECA-4840-8505-B8FD3B4C461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6AED29-7F55-4A2E-A3CA-0F2F7339427E}" type="doc">
      <dgm:prSet loTypeId="urn:microsoft.com/office/officeart/2005/8/layout/b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F22AE13-AA09-4D39-9D39-8EF6EBEF5D48}">
      <dgm:prSet phldrT="[Текст]"/>
      <dgm:spPr/>
      <dgm:t>
        <a:bodyPr/>
        <a:lstStyle/>
        <a:p>
          <a:r>
            <a:rPr lang="ru-RU" b="1" dirty="0"/>
            <a:t>Направление 6. </a:t>
          </a:r>
          <a:r>
            <a:rPr lang="ru-RU" dirty="0"/>
            <a:t>Формирование повестки междисциплинарных фундаментальных и прикладных научных исследований по актуальным проблемам развития образования</a:t>
          </a:r>
        </a:p>
      </dgm:t>
    </dgm:pt>
    <dgm:pt modelId="{9DB6BC66-4E6E-4FB7-9AA1-5EB3F52D6F2B}" type="parTrans" cxnId="{A9B758C1-7E34-445B-9F93-48E0A75061BE}">
      <dgm:prSet/>
      <dgm:spPr/>
      <dgm:t>
        <a:bodyPr/>
        <a:lstStyle/>
        <a:p>
          <a:endParaRPr lang="ru-RU"/>
        </a:p>
      </dgm:t>
    </dgm:pt>
    <dgm:pt modelId="{82C6BD0C-19EA-455C-BFC2-B10F907439F3}" type="sibTrans" cxnId="{A9B758C1-7E34-445B-9F93-48E0A75061BE}">
      <dgm:prSet/>
      <dgm:spPr/>
      <dgm:t>
        <a:bodyPr/>
        <a:lstStyle/>
        <a:p>
          <a:endParaRPr lang="ru-RU"/>
        </a:p>
      </dgm:t>
    </dgm:pt>
    <dgm:pt modelId="{117E89CB-B13C-4810-9F9B-BB948D8513DF}">
      <dgm:prSet custT="1"/>
      <dgm:spPr/>
      <dgm:t>
        <a:bodyPr/>
        <a:lstStyle/>
        <a:p>
          <a:r>
            <a:rPr lang="ru-RU" sz="1300" b="1" dirty="0"/>
            <a:t>Направление 4</a:t>
          </a:r>
          <a:r>
            <a:rPr lang="ru-RU" sz="1300" dirty="0"/>
            <a:t>. Формирование системы содействия трудоустройству выпускников-педагогов высшего и среднего профессионального образования</a:t>
          </a:r>
        </a:p>
      </dgm:t>
    </dgm:pt>
    <dgm:pt modelId="{9DCBD946-25FF-4047-B7E9-37EDFD4E6B1D}" type="parTrans" cxnId="{2554BDFC-5E35-48E9-9D2A-F54C5953BA7F}">
      <dgm:prSet/>
      <dgm:spPr/>
      <dgm:t>
        <a:bodyPr/>
        <a:lstStyle/>
        <a:p>
          <a:endParaRPr lang="ru-RU"/>
        </a:p>
      </dgm:t>
    </dgm:pt>
    <dgm:pt modelId="{4C1D04BE-163E-4EF6-BB04-417DA9AF803B}" type="sibTrans" cxnId="{2554BDFC-5E35-48E9-9D2A-F54C5953BA7F}">
      <dgm:prSet/>
      <dgm:spPr/>
      <dgm:t>
        <a:bodyPr/>
        <a:lstStyle/>
        <a:p>
          <a:endParaRPr lang="ru-RU"/>
        </a:p>
      </dgm:t>
    </dgm:pt>
    <dgm:pt modelId="{742EFE14-BAE8-46DD-8427-F5D018576226}">
      <dgm:prSet custT="1"/>
      <dgm:spPr/>
      <dgm:t>
        <a:bodyPr/>
        <a:lstStyle/>
        <a:p>
          <a:r>
            <a:rPr lang="ru-RU" sz="1300" b="1" dirty="0"/>
            <a:t>Направление 5</a:t>
          </a:r>
          <a:r>
            <a:rPr lang="ru-RU" sz="1300" dirty="0"/>
            <a:t>. Поддержание высококвалифицированного кадрового потенциала университета</a:t>
          </a:r>
        </a:p>
      </dgm:t>
    </dgm:pt>
    <dgm:pt modelId="{CEDC4A52-4085-4C5F-A27A-BD7906CB2778}" type="parTrans" cxnId="{DC43D1A1-A9F2-4690-9E20-429FDE50848A}">
      <dgm:prSet/>
      <dgm:spPr/>
      <dgm:t>
        <a:bodyPr/>
        <a:lstStyle/>
        <a:p>
          <a:endParaRPr lang="ru-RU"/>
        </a:p>
      </dgm:t>
    </dgm:pt>
    <dgm:pt modelId="{9F3ACDE1-8C6E-4827-86FD-11CE063A36F0}" type="sibTrans" cxnId="{DC43D1A1-A9F2-4690-9E20-429FDE50848A}">
      <dgm:prSet/>
      <dgm:spPr/>
      <dgm:t>
        <a:bodyPr/>
        <a:lstStyle/>
        <a:p>
          <a:endParaRPr lang="ru-RU"/>
        </a:p>
      </dgm:t>
    </dgm:pt>
    <dgm:pt modelId="{01133570-4583-48FF-B002-5127BA4AFA0C}" type="pres">
      <dgm:prSet presAssocID="{396AED29-7F55-4A2E-A3CA-0F2F7339427E}" presName="diagram" presStyleCnt="0">
        <dgm:presLayoutVars>
          <dgm:dir/>
          <dgm:animLvl val="lvl"/>
          <dgm:resizeHandles val="exact"/>
        </dgm:presLayoutVars>
      </dgm:prSet>
      <dgm:spPr/>
    </dgm:pt>
    <dgm:pt modelId="{9602DC8D-F986-4154-B1F0-5CC3FFE9E2C6}" type="pres">
      <dgm:prSet presAssocID="{117E89CB-B13C-4810-9F9B-BB948D8513DF}" presName="compNode" presStyleCnt="0"/>
      <dgm:spPr/>
    </dgm:pt>
    <dgm:pt modelId="{A0D9BC0F-55C8-4A20-974C-4AA4003D1BD0}" type="pres">
      <dgm:prSet presAssocID="{117E89CB-B13C-4810-9F9B-BB948D8513DF}" presName="childRect" presStyleLbl="bgAcc1" presStyleIdx="0" presStyleCnt="3" custScaleY="187149" custLinFactNeighborX="-36410" custLinFactNeighborY="-513">
        <dgm:presLayoutVars>
          <dgm:bulletEnabled val="1"/>
        </dgm:presLayoutVars>
      </dgm:prSet>
      <dgm:spPr/>
    </dgm:pt>
    <dgm:pt modelId="{932D0027-1CDF-43AB-A2DC-4E6E35B6AEC9}" type="pres">
      <dgm:prSet presAssocID="{117E89CB-B13C-4810-9F9B-BB948D8513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077EC71-A753-48DF-966D-6BB781F5F2D1}" type="pres">
      <dgm:prSet presAssocID="{117E89CB-B13C-4810-9F9B-BB948D8513DF}" presName="parentRect" presStyleLbl="alignNode1" presStyleIdx="0" presStyleCnt="3" custScaleY="166370"/>
      <dgm:spPr/>
    </dgm:pt>
    <dgm:pt modelId="{4755EDE8-8E09-4D68-9FAE-EAAF54DDD330}" type="pres">
      <dgm:prSet presAssocID="{117E89CB-B13C-4810-9F9B-BB948D8513DF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717B99C8-ED60-4676-9FD3-86ABA6861E61}" type="pres">
      <dgm:prSet presAssocID="{4C1D04BE-163E-4EF6-BB04-417DA9AF803B}" presName="sibTrans" presStyleLbl="sibTrans2D1" presStyleIdx="0" presStyleCnt="0"/>
      <dgm:spPr/>
    </dgm:pt>
    <dgm:pt modelId="{3461DD26-93B5-4588-A31F-90E375E49247}" type="pres">
      <dgm:prSet presAssocID="{742EFE14-BAE8-46DD-8427-F5D018576226}" presName="compNode" presStyleCnt="0"/>
      <dgm:spPr/>
    </dgm:pt>
    <dgm:pt modelId="{3ED33F47-38E6-4E6F-BB7B-CEE7721B04E2}" type="pres">
      <dgm:prSet presAssocID="{742EFE14-BAE8-46DD-8427-F5D018576226}" presName="childRect" presStyleLbl="bgAcc1" presStyleIdx="1" presStyleCnt="3" custScaleY="180657">
        <dgm:presLayoutVars>
          <dgm:bulletEnabled val="1"/>
        </dgm:presLayoutVars>
      </dgm:prSet>
      <dgm:spPr/>
    </dgm:pt>
    <dgm:pt modelId="{9BFFE22C-25C9-49AA-BB7A-7772A1621548}" type="pres">
      <dgm:prSet presAssocID="{742EFE14-BAE8-46DD-8427-F5D01857622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5200C91-8003-4291-8767-2F71AAF31B3B}" type="pres">
      <dgm:prSet presAssocID="{742EFE14-BAE8-46DD-8427-F5D018576226}" presName="parentRect" presStyleLbl="alignNode1" presStyleIdx="1" presStyleCnt="3" custScaleY="172469" custLinFactNeighborY="4818"/>
      <dgm:spPr/>
    </dgm:pt>
    <dgm:pt modelId="{E08A3028-E6E3-4D79-8B26-2DB6E20EA45B}" type="pres">
      <dgm:prSet presAssocID="{742EFE14-BAE8-46DD-8427-F5D018576226}" presName="adorn" presStyleLbl="fgAccFollowNode1" presStyleIdx="1" presStyleCnt="3" custLinFactNeighborX="342" custLinFactNeighborY="4418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9D5992CC-9759-4CA3-9BEE-59586F8F908F}" type="pres">
      <dgm:prSet presAssocID="{9F3ACDE1-8C6E-4827-86FD-11CE063A36F0}" presName="sibTrans" presStyleLbl="sibTrans2D1" presStyleIdx="0" presStyleCnt="0"/>
      <dgm:spPr/>
    </dgm:pt>
    <dgm:pt modelId="{29E3C825-41BE-44E6-875E-ED54CA1B27F8}" type="pres">
      <dgm:prSet presAssocID="{7F22AE13-AA09-4D39-9D39-8EF6EBEF5D48}" presName="compNode" presStyleCnt="0"/>
      <dgm:spPr/>
    </dgm:pt>
    <dgm:pt modelId="{97038443-7A7D-4897-BE8C-3901CA270888}" type="pres">
      <dgm:prSet presAssocID="{7F22AE13-AA09-4D39-9D39-8EF6EBEF5D48}" presName="childRect" presStyleLbl="bgAcc1" presStyleIdx="2" presStyleCnt="3" custScaleY="177146">
        <dgm:presLayoutVars>
          <dgm:bulletEnabled val="1"/>
        </dgm:presLayoutVars>
      </dgm:prSet>
      <dgm:spPr/>
    </dgm:pt>
    <dgm:pt modelId="{20A06D79-4D74-4C8F-9DA8-7BDC7194AC94}" type="pres">
      <dgm:prSet presAssocID="{7F22AE13-AA09-4D39-9D39-8EF6EBEF5D4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3FFA7D-4717-4B8D-8C1E-2B2E5492EB52}" type="pres">
      <dgm:prSet presAssocID="{7F22AE13-AA09-4D39-9D39-8EF6EBEF5D48}" presName="parentRect" presStyleLbl="alignNode1" presStyleIdx="2" presStyleCnt="3" custScaleY="169719" custLinFactNeighborY="3853"/>
      <dgm:spPr/>
    </dgm:pt>
    <dgm:pt modelId="{5E6EA8B6-4418-4D81-B65B-16AB6ECEFBAF}" type="pres">
      <dgm:prSet presAssocID="{7F22AE13-AA09-4D39-9D39-8EF6EBEF5D48}" presName="adorn" presStyleLbl="fgAccFollowNode1" presStyleIdx="2" presStyleCnt="3"/>
      <dgm:spPr>
        <a:blipFill>
          <a:blip xmlns:r="http://schemas.openxmlformats.org/officeDocument/2006/relationships"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B5744510-82AF-4A0F-8CA7-B811EBA3ABC5}" type="presOf" srcId="{117E89CB-B13C-4810-9F9B-BB948D8513DF}" destId="{932D0027-1CDF-43AB-A2DC-4E6E35B6AEC9}" srcOrd="0" destOrd="0" presId="urn:microsoft.com/office/officeart/2005/8/layout/bList2"/>
    <dgm:cxn modelId="{66503316-EA9D-41E8-AF11-C47C16CE7194}" type="presOf" srcId="{4C1D04BE-163E-4EF6-BB04-417DA9AF803B}" destId="{717B99C8-ED60-4676-9FD3-86ABA6861E61}" srcOrd="0" destOrd="0" presId="urn:microsoft.com/office/officeart/2005/8/layout/bList2"/>
    <dgm:cxn modelId="{91E96244-5063-4742-94DB-275E9B02B1E1}" type="presOf" srcId="{396AED29-7F55-4A2E-A3CA-0F2F7339427E}" destId="{01133570-4583-48FF-B002-5127BA4AFA0C}" srcOrd="0" destOrd="0" presId="urn:microsoft.com/office/officeart/2005/8/layout/bList2"/>
    <dgm:cxn modelId="{2AA29646-6815-48BB-AE27-60AA71D6354A}" type="presOf" srcId="{7F22AE13-AA09-4D39-9D39-8EF6EBEF5D48}" destId="{243FFA7D-4717-4B8D-8C1E-2B2E5492EB52}" srcOrd="1" destOrd="0" presId="urn:microsoft.com/office/officeart/2005/8/layout/bList2"/>
    <dgm:cxn modelId="{A8860048-F0EB-4814-B5C5-0D54F6C1ACDE}" type="presOf" srcId="{742EFE14-BAE8-46DD-8427-F5D018576226}" destId="{9BFFE22C-25C9-49AA-BB7A-7772A1621548}" srcOrd="0" destOrd="0" presId="urn:microsoft.com/office/officeart/2005/8/layout/bList2"/>
    <dgm:cxn modelId="{5EEC017B-901D-4CB1-A744-C8C74152776E}" type="presOf" srcId="{7F22AE13-AA09-4D39-9D39-8EF6EBEF5D48}" destId="{20A06D79-4D74-4C8F-9DA8-7BDC7194AC94}" srcOrd="0" destOrd="0" presId="urn:microsoft.com/office/officeart/2005/8/layout/bList2"/>
    <dgm:cxn modelId="{F352FA7F-CBEF-414B-95B6-A0AD853C7A96}" type="presOf" srcId="{117E89CB-B13C-4810-9F9B-BB948D8513DF}" destId="{6077EC71-A753-48DF-966D-6BB781F5F2D1}" srcOrd="1" destOrd="0" presId="urn:microsoft.com/office/officeart/2005/8/layout/bList2"/>
    <dgm:cxn modelId="{DC43D1A1-A9F2-4690-9E20-429FDE50848A}" srcId="{396AED29-7F55-4A2E-A3CA-0F2F7339427E}" destId="{742EFE14-BAE8-46DD-8427-F5D018576226}" srcOrd="1" destOrd="0" parTransId="{CEDC4A52-4085-4C5F-A27A-BD7906CB2778}" sibTransId="{9F3ACDE1-8C6E-4827-86FD-11CE063A36F0}"/>
    <dgm:cxn modelId="{1AD7BDA4-E2A1-4D98-A670-91DC03A71ACB}" type="presOf" srcId="{742EFE14-BAE8-46DD-8427-F5D018576226}" destId="{75200C91-8003-4291-8767-2F71AAF31B3B}" srcOrd="1" destOrd="0" presId="urn:microsoft.com/office/officeart/2005/8/layout/bList2"/>
    <dgm:cxn modelId="{A13873A7-3BCB-44B5-88D7-93DEB213F0C6}" type="presOf" srcId="{9F3ACDE1-8C6E-4827-86FD-11CE063A36F0}" destId="{9D5992CC-9759-4CA3-9BEE-59586F8F908F}" srcOrd="0" destOrd="0" presId="urn:microsoft.com/office/officeart/2005/8/layout/bList2"/>
    <dgm:cxn modelId="{A9B758C1-7E34-445B-9F93-48E0A75061BE}" srcId="{396AED29-7F55-4A2E-A3CA-0F2F7339427E}" destId="{7F22AE13-AA09-4D39-9D39-8EF6EBEF5D48}" srcOrd="2" destOrd="0" parTransId="{9DB6BC66-4E6E-4FB7-9AA1-5EB3F52D6F2B}" sibTransId="{82C6BD0C-19EA-455C-BFC2-B10F907439F3}"/>
    <dgm:cxn modelId="{2554BDFC-5E35-48E9-9D2A-F54C5953BA7F}" srcId="{396AED29-7F55-4A2E-A3CA-0F2F7339427E}" destId="{117E89CB-B13C-4810-9F9B-BB948D8513DF}" srcOrd="0" destOrd="0" parTransId="{9DCBD946-25FF-4047-B7E9-37EDFD4E6B1D}" sibTransId="{4C1D04BE-163E-4EF6-BB04-417DA9AF803B}"/>
    <dgm:cxn modelId="{A2AEABC4-33AE-44CF-A50D-21583DEA4173}" type="presParOf" srcId="{01133570-4583-48FF-B002-5127BA4AFA0C}" destId="{9602DC8D-F986-4154-B1F0-5CC3FFE9E2C6}" srcOrd="0" destOrd="0" presId="urn:microsoft.com/office/officeart/2005/8/layout/bList2"/>
    <dgm:cxn modelId="{629B0686-AB22-4D04-AAE3-C8201C175E3F}" type="presParOf" srcId="{9602DC8D-F986-4154-B1F0-5CC3FFE9E2C6}" destId="{A0D9BC0F-55C8-4A20-974C-4AA4003D1BD0}" srcOrd="0" destOrd="0" presId="urn:microsoft.com/office/officeart/2005/8/layout/bList2"/>
    <dgm:cxn modelId="{10115A41-D3CD-484B-A92B-5DD65B8AAE90}" type="presParOf" srcId="{9602DC8D-F986-4154-B1F0-5CC3FFE9E2C6}" destId="{932D0027-1CDF-43AB-A2DC-4E6E35B6AEC9}" srcOrd="1" destOrd="0" presId="urn:microsoft.com/office/officeart/2005/8/layout/bList2"/>
    <dgm:cxn modelId="{2E1F7843-EF3A-4286-8476-A36F3FFA582D}" type="presParOf" srcId="{9602DC8D-F986-4154-B1F0-5CC3FFE9E2C6}" destId="{6077EC71-A753-48DF-966D-6BB781F5F2D1}" srcOrd="2" destOrd="0" presId="urn:microsoft.com/office/officeart/2005/8/layout/bList2"/>
    <dgm:cxn modelId="{5D374CEB-ACC3-4F7F-84FD-7C7EE353D868}" type="presParOf" srcId="{9602DC8D-F986-4154-B1F0-5CC3FFE9E2C6}" destId="{4755EDE8-8E09-4D68-9FAE-EAAF54DDD330}" srcOrd="3" destOrd="0" presId="urn:microsoft.com/office/officeart/2005/8/layout/bList2"/>
    <dgm:cxn modelId="{C06B06FC-7645-469C-A3A1-D07303DEEC3D}" type="presParOf" srcId="{01133570-4583-48FF-B002-5127BA4AFA0C}" destId="{717B99C8-ED60-4676-9FD3-86ABA6861E61}" srcOrd="1" destOrd="0" presId="urn:microsoft.com/office/officeart/2005/8/layout/bList2"/>
    <dgm:cxn modelId="{37061489-9C00-42FA-B3CA-4D967D705C3E}" type="presParOf" srcId="{01133570-4583-48FF-B002-5127BA4AFA0C}" destId="{3461DD26-93B5-4588-A31F-90E375E49247}" srcOrd="2" destOrd="0" presId="urn:microsoft.com/office/officeart/2005/8/layout/bList2"/>
    <dgm:cxn modelId="{9E2F222C-5826-45C8-9839-4C763BC4E6F3}" type="presParOf" srcId="{3461DD26-93B5-4588-A31F-90E375E49247}" destId="{3ED33F47-38E6-4E6F-BB7B-CEE7721B04E2}" srcOrd="0" destOrd="0" presId="urn:microsoft.com/office/officeart/2005/8/layout/bList2"/>
    <dgm:cxn modelId="{9C4C7432-3311-4AD3-9611-D03723CD60BC}" type="presParOf" srcId="{3461DD26-93B5-4588-A31F-90E375E49247}" destId="{9BFFE22C-25C9-49AA-BB7A-7772A1621548}" srcOrd="1" destOrd="0" presId="urn:microsoft.com/office/officeart/2005/8/layout/bList2"/>
    <dgm:cxn modelId="{3DEB8B07-C7AE-495E-A463-22DB083E4627}" type="presParOf" srcId="{3461DD26-93B5-4588-A31F-90E375E49247}" destId="{75200C91-8003-4291-8767-2F71AAF31B3B}" srcOrd="2" destOrd="0" presId="urn:microsoft.com/office/officeart/2005/8/layout/bList2"/>
    <dgm:cxn modelId="{516B2745-FAE9-4C4F-9743-E8AA74D87D7D}" type="presParOf" srcId="{3461DD26-93B5-4588-A31F-90E375E49247}" destId="{E08A3028-E6E3-4D79-8B26-2DB6E20EA45B}" srcOrd="3" destOrd="0" presId="urn:microsoft.com/office/officeart/2005/8/layout/bList2"/>
    <dgm:cxn modelId="{C9501D81-EB71-44A6-A8F8-9C18F12AF3AD}" type="presParOf" srcId="{01133570-4583-48FF-B002-5127BA4AFA0C}" destId="{9D5992CC-9759-4CA3-9BEE-59586F8F908F}" srcOrd="3" destOrd="0" presId="urn:microsoft.com/office/officeart/2005/8/layout/bList2"/>
    <dgm:cxn modelId="{0B6EA937-FD56-4E02-80D2-B257079C239A}" type="presParOf" srcId="{01133570-4583-48FF-B002-5127BA4AFA0C}" destId="{29E3C825-41BE-44E6-875E-ED54CA1B27F8}" srcOrd="4" destOrd="0" presId="urn:microsoft.com/office/officeart/2005/8/layout/bList2"/>
    <dgm:cxn modelId="{EF469000-3353-4787-923E-0112FB637541}" type="presParOf" srcId="{29E3C825-41BE-44E6-875E-ED54CA1B27F8}" destId="{97038443-7A7D-4897-BE8C-3901CA270888}" srcOrd="0" destOrd="0" presId="urn:microsoft.com/office/officeart/2005/8/layout/bList2"/>
    <dgm:cxn modelId="{F23D79F8-B652-4900-9F50-28B9586CFD3F}" type="presParOf" srcId="{29E3C825-41BE-44E6-875E-ED54CA1B27F8}" destId="{20A06D79-4D74-4C8F-9DA8-7BDC7194AC94}" srcOrd="1" destOrd="0" presId="urn:microsoft.com/office/officeart/2005/8/layout/bList2"/>
    <dgm:cxn modelId="{1C0A22AB-9F14-4E07-81F9-5A98C77FBF8D}" type="presParOf" srcId="{29E3C825-41BE-44E6-875E-ED54CA1B27F8}" destId="{243FFA7D-4717-4B8D-8C1E-2B2E5492EB52}" srcOrd="2" destOrd="0" presId="urn:microsoft.com/office/officeart/2005/8/layout/bList2"/>
    <dgm:cxn modelId="{C3CBAD0F-466F-4FA6-8D80-0B6FF31788E1}" type="presParOf" srcId="{29E3C825-41BE-44E6-875E-ED54CA1B27F8}" destId="{5E6EA8B6-4418-4D81-B65B-16AB6ECEFBA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6AED29-7F55-4A2E-A3CA-0F2F7339427E}" type="doc">
      <dgm:prSet loTypeId="urn:microsoft.com/office/officeart/2005/8/layout/b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4C3A9E6-E194-47FF-9FDE-0EA3FD7B766C}">
      <dgm:prSet phldrT="[Текст]"/>
      <dgm:spPr/>
      <dgm:t>
        <a:bodyPr/>
        <a:lstStyle/>
        <a:p>
          <a:r>
            <a:rPr lang="ru-RU" b="1" dirty="0"/>
            <a:t>Направление 8. </a:t>
          </a:r>
          <a:r>
            <a:rPr lang="ru-RU" dirty="0"/>
            <a:t>Формирование единого образовательного пространства системы педагогического образования региона</a:t>
          </a:r>
        </a:p>
      </dgm:t>
    </dgm:pt>
    <dgm:pt modelId="{6995E141-005A-4F1D-808E-9C19B2C7F768}" type="parTrans" cxnId="{BD5543C8-AA5F-42A0-A318-2A830002D4EA}">
      <dgm:prSet/>
      <dgm:spPr/>
      <dgm:t>
        <a:bodyPr/>
        <a:lstStyle/>
        <a:p>
          <a:endParaRPr lang="ru-RU"/>
        </a:p>
      </dgm:t>
    </dgm:pt>
    <dgm:pt modelId="{55361679-6069-4241-814F-8C513E7A34A2}" type="sibTrans" cxnId="{BD5543C8-AA5F-42A0-A318-2A830002D4EA}">
      <dgm:prSet/>
      <dgm:spPr/>
      <dgm:t>
        <a:bodyPr/>
        <a:lstStyle/>
        <a:p>
          <a:endParaRPr lang="ru-RU"/>
        </a:p>
      </dgm:t>
    </dgm:pt>
    <dgm:pt modelId="{D6861F17-4CB1-4539-A1D8-8CD5F54DFFB1}">
      <dgm:prSet phldrT="[Текст]"/>
      <dgm:spPr/>
      <dgm:t>
        <a:bodyPr/>
        <a:lstStyle/>
        <a:p>
          <a:r>
            <a:rPr lang="ru-RU" b="1" dirty="0"/>
            <a:t>Направление 9. </a:t>
          </a:r>
          <a:r>
            <a:rPr lang="ru-RU" dirty="0"/>
            <a:t>Повышение административного взаимодействия Министерства и Университета</a:t>
          </a:r>
        </a:p>
      </dgm:t>
    </dgm:pt>
    <dgm:pt modelId="{61789904-788D-4432-A44A-AA2F369F5CD6}" type="parTrans" cxnId="{594B4688-10DD-4F6D-9B3C-B19C42DD47A3}">
      <dgm:prSet/>
      <dgm:spPr/>
      <dgm:t>
        <a:bodyPr/>
        <a:lstStyle/>
        <a:p>
          <a:endParaRPr lang="ru-RU"/>
        </a:p>
      </dgm:t>
    </dgm:pt>
    <dgm:pt modelId="{98F32957-9453-493F-9AF4-DFAF8E3F5114}" type="sibTrans" cxnId="{594B4688-10DD-4F6D-9B3C-B19C42DD47A3}">
      <dgm:prSet/>
      <dgm:spPr/>
      <dgm:t>
        <a:bodyPr/>
        <a:lstStyle/>
        <a:p>
          <a:endParaRPr lang="ru-RU"/>
        </a:p>
      </dgm:t>
    </dgm:pt>
    <dgm:pt modelId="{D46F73D6-DA35-4D54-BBEB-8D43E3F4E7D1}">
      <dgm:prSet phldrT="[Текст]"/>
      <dgm:spPr/>
      <dgm:t>
        <a:bodyPr/>
        <a:lstStyle/>
        <a:p>
          <a:r>
            <a:rPr lang="ru-RU" b="1" dirty="0"/>
            <a:t>Направление 7. </a:t>
          </a:r>
          <a:r>
            <a:rPr lang="ru-RU" dirty="0"/>
            <a:t>Модернизация материально-технической базы и социально-культурной инфраструктуры ПГГПУ</a:t>
          </a:r>
        </a:p>
      </dgm:t>
    </dgm:pt>
    <dgm:pt modelId="{CDB16ABD-1606-4628-A922-D71EEC3CFE0F}" type="sibTrans" cxnId="{7599DC7A-B96D-4276-A916-70111E47D336}">
      <dgm:prSet/>
      <dgm:spPr/>
      <dgm:t>
        <a:bodyPr/>
        <a:lstStyle/>
        <a:p>
          <a:endParaRPr lang="ru-RU"/>
        </a:p>
      </dgm:t>
    </dgm:pt>
    <dgm:pt modelId="{8E06E228-D198-4B57-A19B-B3E4CC4FA1B4}" type="parTrans" cxnId="{7599DC7A-B96D-4276-A916-70111E47D336}">
      <dgm:prSet/>
      <dgm:spPr/>
      <dgm:t>
        <a:bodyPr/>
        <a:lstStyle/>
        <a:p>
          <a:endParaRPr lang="ru-RU"/>
        </a:p>
      </dgm:t>
    </dgm:pt>
    <dgm:pt modelId="{E60A4A5E-D4CF-4C28-844B-3F09C0129272}">
      <dgm:prSet/>
      <dgm:spPr/>
      <dgm:t>
        <a:bodyPr/>
        <a:lstStyle/>
        <a:p>
          <a:endParaRPr lang="ru-RU" dirty="0"/>
        </a:p>
      </dgm:t>
    </dgm:pt>
    <dgm:pt modelId="{6DF469D9-332A-47EF-9482-46FCB5995165}" type="parTrans" cxnId="{321E5B3B-3910-4E51-B10C-F9589C09CEB6}">
      <dgm:prSet/>
      <dgm:spPr/>
      <dgm:t>
        <a:bodyPr/>
        <a:lstStyle/>
        <a:p>
          <a:endParaRPr lang="ru-RU"/>
        </a:p>
      </dgm:t>
    </dgm:pt>
    <dgm:pt modelId="{37398242-7863-413F-B9A5-AF83AAB339BD}" type="sibTrans" cxnId="{321E5B3B-3910-4E51-B10C-F9589C09CEB6}">
      <dgm:prSet/>
      <dgm:spPr/>
      <dgm:t>
        <a:bodyPr/>
        <a:lstStyle/>
        <a:p>
          <a:endParaRPr lang="ru-RU"/>
        </a:p>
      </dgm:t>
    </dgm:pt>
    <dgm:pt modelId="{01133570-4583-48FF-B002-5127BA4AFA0C}" type="pres">
      <dgm:prSet presAssocID="{396AED29-7F55-4A2E-A3CA-0F2F7339427E}" presName="diagram" presStyleCnt="0">
        <dgm:presLayoutVars>
          <dgm:dir/>
          <dgm:animLvl val="lvl"/>
          <dgm:resizeHandles val="exact"/>
        </dgm:presLayoutVars>
      </dgm:prSet>
      <dgm:spPr/>
    </dgm:pt>
    <dgm:pt modelId="{C7A5CAE3-0893-445D-A0BE-D015A893943D}" type="pres">
      <dgm:prSet presAssocID="{D46F73D6-DA35-4D54-BBEB-8D43E3F4E7D1}" presName="compNode" presStyleCnt="0"/>
      <dgm:spPr/>
    </dgm:pt>
    <dgm:pt modelId="{B35935C9-6A62-47D4-9464-0A3120845220}" type="pres">
      <dgm:prSet presAssocID="{D46F73D6-DA35-4D54-BBEB-8D43E3F4E7D1}" presName="childRect" presStyleLbl="bgAcc1" presStyleIdx="0" presStyleCnt="3" custScaleY="206321">
        <dgm:presLayoutVars>
          <dgm:bulletEnabled val="1"/>
        </dgm:presLayoutVars>
      </dgm:prSet>
      <dgm:spPr/>
    </dgm:pt>
    <dgm:pt modelId="{309E5E9E-D479-452B-9D27-C147D66D467B}" type="pres">
      <dgm:prSet presAssocID="{D46F73D6-DA35-4D54-BBEB-8D43E3F4E7D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F24A9D9-A126-4058-84ED-C9E32A5026AB}" type="pres">
      <dgm:prSet presAssocID="{D46F73D6-DA35-4D54-BBEB-8D43E3F4E7D1}" presName="parentRect" presStyleLbl="alignNode1" presStyleIdx="0" presStyleCnt="3" custScaleY="145165"/>
      <dgm:spPr/>
    </dgm:pt>
    <dgm:pt modelId="{326C44D2-ECA0-4F5D-BD8D-D6E8D09ED92D}" type="pres">
      <dgm:prSet presAssocID="{D46F73D6-DA35-4D54-BBEB-8D43E3F4E7D1}" presName="adorn" presStyleLbl="fgAccFollowNode1" presStyleIdx="0" presStyleCnt="3" custLinFactNeighborX="2650" custLinFactNeighborY="-15903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CA8601B-D0FA-422E-B117-C41CC10AC846}" type="pres">
      <dgm:prSet presAssocID="{CDB16ABD-1606-4628-A922-D71EEC3CFE0F}" presName="sibTrans" presStyleLbl="sibTrans2D1" presStyleIdx="0" presStyleCnt="0"/>
      <dgm:spPr/>
    </dgm:pt>
    <dgm:pt modelId="{4B9376EA-7470-460B-82BE-42C8E8C96AFA}" type="pres">
      <dgm:prSet presAssocID="{64C3A9E6-E194-47FF-9FDE-0EA3FD7B766C}" presName="compNode" presStyleCnt="0"/>
      <dgm:spPr/>
    </dgm:pt>
    <dgm:pt modelId="{34A01A01-2D99-46C3-B68D-C5E977038F98}" type="pres">
      <dgm:prSet presAssocID="{64C3A9E6-E194-47FF-9FDE-0EA3FD7B766C}" presName="childRect" presStyleLbl="bgAcc1" presStyleIdx="1" presStyleCnt="3" custScaleY="201552">
        <dgm:presLayoutVars>
          <dgm:bulletEnabled val="1"/>
        </dgm:presLayoutVars>
      </dgm:prSet>
      <dgm:spPr/>
    </dgm:pt>
    <dgm:pt modelId="{470D0239-46C8-42A1-AD5B-8B5B18DA58FC}" type="pres">
      <dgm:prSet presAssocID="{64C3A9E6-E194-47FF-9FDE-0EA3FD7B766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F2C04A2-32DC-4F5D-9AB1-DA646254485B}" type="pres">
      <dgm:prSet presAssocID="{64C3A9E6-E194-47FF-9FDE-0EA3FD7B766C}" presName="parentRect" presStyleLbl="alignNode1" presStyleIdx="1" presStyleCnt="3" custScaleY="147737"/>
      <dgm:spPr/>
    </dgm:pt>
    <dgm:pt modelId="{612A1F4F-82DC-41DF-A157-04470AE5F6B4}" type="pres">
      <dgm:prSet presAssocID="{64C3A9E6-E194-47FF-9FDE-0EA3FD7B766C}" presName="adorn" presStyleLbl="fgAccFollowNode1" presStyleIdx="1" presStyleCnt="3" custLinFactNeighborX="342" custLinFactNeighborY="-13252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480264C-A7EA-4B1B-9611-8A38B3CC9E26}" type="pres">
      <dgm:prSet presAssocID="{55361679-6069-4241-814F-8C513E7A34A2}" presName="sibTrans" presStyleLbl="sibTrans2D1" presStyleIdx="0" presStyleCnt="0"/>
      <dgm:spPr/>
    </dgm:pt>
    <dgm:pt modelId="{ECCB8FF1-D8D3-4B5F-82D1-6E846AFE04DB}" type="pres">
      <dgm:prSet presAssocID="{D6861F17-4CB1-4539-A1D8-8CD5F54DFFB1}" presName="compNode" presStyleCnt="0"/>
      <dgm:spPr/>
    </dgm:pt>
    <dgm:pt modelId="{74A243B8-5F49-483D-9036-45B5F733B00C}" type="pres">
      <dgm:prSet presAssocID="{D6861F17-4CB1-4539-A1D8-8CD5F54DFFB1}" presName="childRect" presStyleLbl="bgAcc1" presStyleIdx="2" presStyleCnt="3" custScaleY="192217" custLinFactNeighborX="-928" custLinFactNeighborY="-1245">
        <dgm:presLayoutVars>
          <dgm:bulletEnabled val="1"/>
        </dgm:presLayoutVars>
      </dgm:prSet>
      <dgm:spPr/>
    </dgm:pt>
    <dgm:pt modelId="{2DEE4FAB-9236-44C1-B4A4-42E54DC096B1}" type="pres">
      <dgm:prSet presAssocID="{D6861F17-4CB1-4539-A1D8-8CD5F54DFFB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3ABB64-A68E-4B2E-8A90-33349DFC6131}" type="pres">
      <dgm:prSet presAssocID="{D6861F17-4CB1-4539-A1D8-8CD5F54DFFB1}" presName="parentRect" presStyleLbl="alignNode1" presStyleIdx="2" presStyleCnt="3" custScaleY="148108" custLinFactNeighborX="-734" custLinFactNeighborY="4858"/>
      <dgm:spPr/>
    </dgm:pt>
    <dgm:pt modelId="{98B225C1-C5CD-4F00-883B-2A81EF974CFF}" type="pres">
      <dgm:prSet presAssocID="{D6861F17-4CB1-4539-A1D8-8CD5F54DFFB1}" presName="adorn" presStyleLbl="fgAccFollowNode1" presStyleIdx="2" presStyleCnt="3" custLinFactNeighborX="-6781" custLinFactNeighborY="-4417"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B6E8A409-0D7A-4028-931B-F4CCAEF24062}" type="presOf" srcId="{D46F73D6-DA35-4D54-BBEB-8D43E3F4E7D1}" destId="{309E5E9E-D479-452B-9D27-C147D66D467B}" srcOrd="0" destOrd="0" presId="urn:microsoft.com/office/officeart/2005/8/layout/bList2"/>
    <dgm:cxn modelId="{0E940020-FCCA-4A76-A07D-D2CB956AC972}" type="presOf" srcId="{D46F73D6-DA35-4D54-BBEB-8D43E3F4E7D1}" destId="{0F24A9D9-A126-4058-84ED-C9E32A5026AB}" srcOrd="1" destOrd="0" presId="urn:microsoft.com/office/officeart/2005/8/layout/bList2"/>
    <dgm:cxn modelId="{8D5EBB29-EA26-4125-893F-856F9730E59A}" type="presOf" srcId="{D6861F17-4CB1-4539-A1D8-8CD5F54DFFB1}" destId="{2DEE4FAB-9236-44C1-B4A4-42E54DC096B1}" srcOrd="0" destOrd="0" presId="urn:microsoft.com/office/officeart/2005/8/layout/bList2"/>
    <dgm:cxn modelId="{321E5B3B-3910-4E51-B10C-F9589C09CEB6}" srcId="{64C3A9E6-E194-47FF-9FDE-0EA3FD7B766C}" destId="{E60A4A5E-D4CF-4C28-844B-3F09C0129272}" srcOrd="0" destOrd="0" parTransId="{6DF469D9-332A-47EF-9482-46FCB5995165}" sibTransId="{37398242-7863-413F-B9A5-AF83AAB339BD}"/>
    <dgm:cxn modelId="{91E96244-5063-4742-94DB-275E9B02B1E1}" type="presOf" srcId="{396AED29-7F55-4A2E-A3CA-0F2F7339427E}" destId="{01133570-4583-48FF-B002-5127BA4AFA0C}" srcOrd="0" destOrd="0" presId="urn:microsoft.com/office/officeart/2005/8/layout/bList2"/>
    <dgm:cxn modelId="{571FE550-1CCF-4CB1-9DAB-73318C61D731}" type="presOf" srcId="{CDB16ABD-1606-4628-A922-D71EEC3CFE0F}" destId="{8CA8601B-D0FA-422E-B117-C41CC10AC846}" srcOrd="0" destOrd="0" presId="urn:microsoft.com/office/officeart/2005/8/layout/bList2"/>
    <dgm:cxn modelId="{8D0FC359-1C23-4E97-A6DE-0EBDDF65AA2C}" type="presOf" srcId="{E60A4A5E-D4CF-4C28-844B-3F09C0129272}" destId="{34A01A01-2D99-46C3-B68D-C5E977038F98}" srcOrd="0" destOrd="0" presId="urn:microsoft.com/office/officeart/2005/8/layout/bList2"/>
    <dgm:cxn modelId="{A008637A-8795-48ED-B7E1-4934138A661E}" type="presOf" srcId="{55361679-6069-4241-814F-8C513E7A34A2}" destId="{7480264C-A7EA-4B1B-9611-8A38B3CC9E26}" srcOrd="0" destOrd="0" presId="urn:microsoft.com/office/officeart/2005/8/layout/bList2"/>
    <dgm:cxn modelId="{7599DC7A-B96D-4276-A916-70111E47D336}" srcId="{396AED29-7F55-4A2E-A3CA-0F2F7339427E}" destId="{D46F73D6-DA35-4D54-BBEB-8D43E3F4E7D1}" srcOrd="0" destOrd="0" parTransId="{8E06E228-D198-4B57-A19B-B3E4CC4FA1B4}" sibTransId="{CDB16ABD-1606-4628-A922-D71EEC3CFE0F}"/>
    <dgm:cxn modelId="{594B4688-10DD-4F6D-9B3C-B19C42DD47A3}" srcId="{396AED29-7F55-4A2E-A3CA-0F2F7339427E}" destId="{D6861F17-4CB1-4539-A1D8-8CD5F54DFFB1}" srcOrd="2" destOrd="0" parTransId="{61789904-788D-4432-A44A-AA2F369F5CD6}" sibTransId="{98F32957-9453-493F-9AF4-DFAF8E3F5114}"/>
    <dgm:cxn modelId="{EF02FA94-8D8A-42E1-B39A-4C203E777599}" type="presOf" srcId="{64C3A9E6-E194-47FF-9FDE-0EA3FD7B766C}" destId="{BF2C04A2-32DC-4F5D-9AB1-DA646254485B}" srcOrd="1" destOrd="0" presId="urn:microsoft.com/office/officeart/2005/8/layout/bList2"/>
    <dgm:cxn modelId="{729754A5-976F-49E8-9652-52718FF9A704}" type="presOf" srcId="{D6861F17-4CB1-4539-A1D8-8CD5F54DFFB1}" destId="{B13ABB64-A68E-4B2E-8A90-33349DFC6131}" srcOrd="1" destOrd="0" presId="urn:microsoft.com/office/officeart/2005/8/layout/bList2"/>
    <dgm:cxn modelId="{BD5543C8-AA5F-42A0-A318-2A830002D4EA}" srcId="{396AED29-7F55-4A2E-A3CA-0F2F7339427E}" destId="{64C3A9E6-E194-47FF-9FDE-0EA3FD7B766C}" srcOrd="1" destOrd="0" parTransId="{6995E141-005A-4F1D-808E-9C19B2C7F768}" sibTransId="{55361679-6069-4241-814F-8C513E7A34A2}"/>
    <dgm:cxn modelId="{4E183BF9-2644-4CB2-8B18-91E8821AA83D}" type="presOf" srcId="{64C3A9E6-E194-47FF-9FDE-0EA3FD7B766C}" destId="{470D0239-46C8-42A1-AD5B-8B5B18DA58FC}" srcOrd="0" destOrd="0" presId="urn:microsoft.com/office/officeart/2005/8/layout/bList2"/>
    <dgm:cxn modelId="{235E7267-517B-43E4-80DC-B2156A2C5DAD}" type="presParOf" srcId="{01133570-4583-48FF-B002-5127BA4AFA0C}" destId="{C7A5CAE3-0893-445D-A0BE-D015A893943D}" srcOrd="0" destOrd="0" presId="urn:microsoft.com/office/officeart/2005/8/layout/bList2"/>
    <dgm:cxn modelId="{B8FCCCAB-E7B6-4D5E-BC7E-C9E9617EDA8D}" type="presParOf" srcId="{C7A5CAE3-0893-445D-A0BE-D015A893943D}" destId="{B35935C9-6A62-47D4-9464-0A3120845220}" srcOrd="0" destOrd="0" presId="urn:microsoft.com/office/officeart/2005/8/layout/bList2"/>
    <dgm:cxn modelId="{74E09372-B7A5-43D4-8ED4-1E9518A9DAA5}" type="presParOf" srcId="{C7A5CAE3-0893-445D-A0BE-D015A893943D}" destId="{309E5E9E-D479-452B-9D27-C147D66D467B}" srcOrd="1" destOrd="0" presId="urn:microsoft.com/office/officeart/2005/8/layout/bList2"/>
    <dgm:cxn modelId="{C11CD94B-F340-495C-BE0B-D4AE178D437B}" type="presParOf" srcId="{C7A5CAE3-0893-445D-A0BE-D015A893943D}" destId="{0F24A9D9-A126-4058-84ED-C9E32A5026AB}" srcOrd="2" destOrd="0" presId="urn:microsoft.com/office/officeart/2005/8/layout/bList2"/>
    <dgm:cxn modelId="{010AE8F0-DACC-445F-965B-F40C21D1BE30}" type="presParOf" srcId="{C7A5CAE3-0893-445D-A0BE-D015A893943D}" destId="{326C44D2-ECA0-4F5D-BD8D-D6E8D09ED92D}" srcOrd="3" destOrd="0" presId="urn:microsoft.com/office/officeart/2005/8/layout/bList2"/>
    <dgm:cxn modelId="{46EB1E7F-F483-45CD-80F7-C7AF342F184A}" type="presParOf" srcId="{01133570-4583-48FF-B002-5127BA4AFA0C}" destId="{8CA8601B-D0FA-422E-B117-C41CC10AC846}" srcOrd="1" destOrd="0" presId="urn:microsoft.com/office/officeart/2005/8/layout/bList2"/>
    <dgm:cxn modelId="{3FAECF93-D731-4629-86C8-F227737257B7}" type="presParOf" srcId="{01133570-4583-48FF-B002-5127BA4AFA0C}" destId="{4B9376EA-7470-460B-82BE-42C8E8C96AFA}" srcOrd="2" destOrd="0" presId="urn:microsoft.com/office/officeart/2005/8/layout/bList2"/>
    <dgm:cxn modelId="{AFC257C5-B342-41C6-9DDA-B4E634B1D814}" type="presParOf" srcId="{4B9376EA-7470-460B-82BE-42C8E8C96AFA}" destId="{34A01A01-2D99-46C3-B68D-C5E977038F98}" srcOrd="0" destOrd="0" presId="urn:microsoft.com/office/officeart/2005/8/layout/bList2"/>
    <dgm:cxn modelId="{11FB28D3-D81B-4474-9FE4-811F88F86BB2}" type="presParOf" srcId="{4B9376EA-7470-460B-82BE-42C8E8C96AFA}" destId="{470D0239-46C8-42A1-AD5B-8B5B18DA58FC}" srcOrd="1" destOrd="0" presId="urn:microsoft.com/office/officeart/2005/8/layout/bList2"/>
    <dgm:cxn modelId="{4FBA992D-C5A1-46FD-88B4-7EEE1582B6D4}" type="presParOf" srcId="{4B9376EA-7470-460B-82BE-42C8E8C96AFA}" destId="{BF2C04A2-32DC-4F5D-9AB1-DA646254485B}" srcOrd="2" destOrd="0" presId="urn:microsoft.com/office/officeart/2005/8/layout/bList2"/>
    <dgm:cxn modelId="{E1C85C3D-C35D-41A3-991B-742ACD3F25BC}" type="presParOf" srcId="{4B9376EA-7470-460B-82BE-42C8E8C96AFA}" destId="{612A1F4F-82DC-41DF-A157-04470AE5F6B4}" srcOrd="3" destOrd="0" presId="urn:microsoft.com/office/officeart/2005/8/layout/bList2"/>
    <dgm:cxn modelId="{12A7FA06-A79A-4353-B848-48176F57D524}" type="presParOf" srcId="{01133570-4583-48FF-B002-5127BA4AFA0C}" destId="{7480264C-A7EA-4B1B-9611-8A38B3CC9E26}" srcOrd="3" destOrd="0" presId="urn:microsoft.com/office/officeart/2005/8/layout/bList2"/>
    <dgm:cxn modelId="{5C88942E-12A7-4CD6-9F04-F94A34FBB430}" type="presParOf" srcId="{01133570-4583-48FF-B002-5127BA4AFA0C}" destId="{ECCB8FF1-D8D3-4B5F-82D1-6E846AFE04DB}" srcOrd="4" destOrd="0" presId="urn:microsoft.com/office/officeart/2005/8/layout/bList2"/>
    <dgm:cxn modelId="{5D625C1C-41DE-4A69-932B-2341A4409FC7}" type="presParOf" srcId="{ECCB8FF1-D8D3-4B5F-82D1-6E846AFE04DB}" destId="{74A243B8-5F49-483D-9036-45B5F733B00C}" srcOrd="0" destOrd="0" presId="urn:microsoft.com/office/officeart/2005/8/layout/bList2"/>
    <dgm:cxn modelId="{5999E2CF-997E-4D79-86B6-0F98F6850D84}" type="presParOf" srcId="{ECCB8FF1-D8D3-4B5F-82D1-6E846AFE04DB}" destId="{2DEE4FAB-9236-44C1-B4A4-42E54DC096B1}" srcOrd="1" destOrd="0" presId="urn:microsoft.com/office/officeart/2005/8/layout/bList2"/>
    <dgm:cxn modelId="{B4DAACD6-254C-489D-A6A9-C1228F7229F8}" type="presParOf" srcId="{ECCB8FF1-D8D3-4B5F-82D1-6E846AFE04DB}" destId="{B13ABB64-A68E-4B2E-8A90-33349DFC6131}" srcOrd="2" destOrd="0" presId="urn:microsoft.com/office/officeart/2005/8/layout/bList2"/>
    <dgm:cxn modelId="{655A6CC0-D158-4705-B47C-4211233EF040}" type="presParOf" srcId="{ECCB8FF1-D8D3-4B5F-82D1-6E846AFE04DB}" destId="{98B225C1-C5CD-4F00-883B-2A81EF974CF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7C2706-8B2D-43D8-BD96-3E98E2D4F457}" type="doc">
      <dgm:prSet loTypeId="urn:microsoft.com/office/officeart/2005/8/layout/list1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3B0AF6E-FA8D-43B7-9982-4F2167FEB7A7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Аналитика проектов</a:t>
          </a:r>
          <a:r>
            <a:rPr lang="ru-RU" sz="1400" dirty="0">
              <a:solidFill>
                <a:srgbClr val="002060"/>
              </a:solidFill>
            </a:rPr>
            <a:t>: формирование заявок для утверждения тематики НИР в РАН, формирование ФЭО;</a:t>
          </a:r>
        </a:p>
        <a:p>
          <a:r>
            <a:rPr lang="ru-RU" sz="1400" dirty="0">
              <a:solidFill>
                <a:srgbClr val="002060"/>
              </a:solidFill>
            </a:rPr>
            <a:t>доработка проектов по результатам проектной сессии с Академией просвещения </a:t>
          </a:r>
          <a:r>
            <a:rPr lang="ru-RU" sz="1400" dirty="0" err="1">
              <a:solidFill>
                <a:srgbClr val="002060"/>
              </a:solidFill>
            </a:rPr>
            <a:t>Минпросвещения</a:t>
          </a:r>
          <a:r>
            <a:rPr lang="ru-RU" sz="1400" dirty="0">
              <a:solidFill>
                <a:srgbClr val="002060"/>
              </a:solidFill>
            </a:rPr>
            <a:t> РФ (целевые группы, цели и задачи, целевые показатели, планируемые результаты, карта ресурсов).</a:t>
          </a:r>
        </a:p>
      </dgm:t>
    </dgm:pt>
    <dgm:pt modelId="{9CCB3119-1B8B-4599-98B7-66504A99D146}" type="parTrans" cxnId="{80AFAB13-8268-4A2A-8CC6-B7A9C4569A20}">
      <dgm:prSet/>
      <dgm:spPr/>
      <dgm:t>
        <a:bodyPr/>
        <a:lstStyle/>
        <a:p>
          <a:endParaRPr lang="ru-RU"/>
        </a:p>
      </dgm:t>
    </dgm:pt>
    <dgm:pt modelId="{AB502E77-1CD3-4364-8636-75D261DF6C6B}" type="sibTrans" cxnId="{80AFAB13-8268-4A2A-8CC6-B7A9C4569A20}">
      <dgm:prSet/>
      <dgm:spPr/>
      <dgm:t>
        <a:bodyPr/>
        <a:lstStyle/>
        <a:p>
          <a:endParaRPr lang="ru-RU"/>
        </a:p>
      </dgm:t>
    </dgm:pt>
    <dgm:pt modelId="{1EACCEE6-7470-4E93-96EC-F84CBDF54527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Открытый проектный стендап</a:t>
          </a:r>
          <a:r>
            <a:rPr lang="ru-RU" sz="1400" dirty="0">
              <a:solidFill>
                <a:srgbClr val="002060"/>
              </a:solidFill>
            </a:rPr>
            <a:t>: открытая презентация проектов с участием сотрудников Университета и внешних партнеров.</a:t>
          </a:r>
        </a:p>
      </dgm:t>
    </dgm:pt>
    <dgm:pt modelId="{2601FE5E-B13B-449D-81F0-F1BA6D90339D}" type="parTrans" cxnId="{17A5D2C3-347D-46ED-A7D5-518718EF03FE}">
      <dgm:prSet/>
      <dgm:spPr/>
      <dgm:t>
        <a:bodyPr/>
        <a:lstStyle/>
        <a:p>
          <a:endParaRPr lang="ru-RU"/>
        </a:p>
      </dgm:t>
    </dgm:pt>
    <dgm:pt modelId="{DCC5B811-2E76-4DB7-A74A-57B27AEAA742}" type="sibTrans" cxnId="{17A5D2C3-347D-46ED-A7D5-518718EF03FE}">
      <dgm:prSet/>
      <dgm:spPr/>
      <dgm:t>
        <a:bodyPr/>
        <a:lstStyle/>
        <a:p>
          <a:endParaRPr lang="ru-RU"/>
        </a:p>
      </dgm:t>
    </dgm:pt>
    <dgm:pt modelId="{2F3BF491-BF59-4698-A803-2E8926983915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Оформление проектов</a:t>
          </a:r>
          <a:r>
            <a:rPr lang="ru-RU" sz="1400" dirty="0">
              <a:solidFill>
                <a:srgbClr val="002060"/>
              </a:solidFill>
            </a:rPr>
            <a:t>: список участников проектов, критерии и показатели реализации проектов, формирование дорожной карты.</a:t>
          </a:r>
        </a:p>
      </dgm:t>
    </dgm:pt>
    <dgm:pt modelId="{6365F96A-0614-44EE-A8EF-9405398AF3F7}" type="parTrans" cxnId="{72A2DA56-E6F8-4B7C-A9E1-00AC4788D628}">
      <dgm:prSet/>
      <dgm:spPr/>
      <dgm:t>
        <a:bodyPr/>
        <a:lstStyle/>
        <a:p>
          <a:endParaRPr lang="ru-RU"/>
        </a:p>
      </dgm:t>
    </dgm:pt>
    <dgm:pt modelId="{B528D8D8-11CD-4EA1-9207-872C23002D0E}" type="sibTrans" cxnId="{72A2DA56-E6F8-4B7C-A9E1-00AC4788D628}">
      <dgm:prSet/>
      <dgm:spPr/>
      <dgm:t>
        <a:bodyPr/>
        <a:lstStyle/>
        <a:p>
          <a:endParaRPr lang="ru-RU"/>
        </a:p>
      </dgm:t>
    </dgm:pt>
    <dgm:pt modelId="{037C9E86-58F4-43CC-9FB3-88EBE165F71A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Документирование проектов</a:t>
          </a:r>
          <a:r>
            <a:rPr lang="ru-RU" sz="1400" dirty="0">
              <a:solidFill>
                <a:srgbClr val="002060"/>
              </a:solidFill>
            </a:rPr>
            <a:t>: приказы о реализации проектов, составе ВТК, распоряжение о перспективных тематиках КР, ВКР на 2021-2022 </a:t>
          </a:r>
          <a:r>
            <a:rPr lang="ru-RU" sz="1400" dirty="0" err="1">
              <a:solidFill>
                <a:srgbClr val="002060"/>
              </a:solidFill>
            </a:rPr>
            <a:t>уч.г</a:t>
          </a:r>
          <a:r>
            <a:rPr lang="ru-RU" sz="1400" dirty="0">
              <a:solidFill>
                <a:srgbClr val="002060"/>
              </a:solidFill>
            </a:rPr>
            <a:t>., планирование учебной нагрузки руководителей проектов, формирование планов СНО, внеучебной работы, КПК.</a:t>
          </a:r>
        </a:p>
      </dgm:t>
    </dgm:pt>
    <dgm:pt modelId="{69F1114B-10CC-43E3-A574-973897D85782}" type="parTrans" cxnId="{6E1DE3CD-E161-4A2B-90AF-0FB0332F5621}">
      <dgm:prSet/>
      <dgm:spPr/>
      <dgm:t>
        <a:bodyPr/>
        <a:lstStyle/>
        <a:p>
          <a:endParaRPr lang="ru-RU"/>
        </a:p>
      </dgm:t>
    </dgm:pt>
    <dgm:pt modelId="{91645F6E-35C3-4E99-827C-A63CEE0F913B}" type="sibTrans" cxnId="{6E1DE3CD-E161-4A2B-90AF-0FB0332F5621}">
      <dgm:prSet/>
      <dgm:spPr/>
      <dgm:t>
        <a:bodyPr/>
        <a:lstStyle/>
        <a:p>
          <a:endParaRPr lang="ru-RU"/>
        </a:p>
      </dgm:t>
    </dgm:pt>
    <dgm:pt modelId="{BB5C39D2-2D97-4137-89E1-0FA6AEEE6886}">
      <dgm:prSet custT="1"/>
      <dgm:spPr/>
      <dgm:t>
        <a:bodyPr/>
        <a:lstStyle/>
        <a:p>
          <a:r>
            <a:rPr lang="en-US" sz="1400" b="1" dirty="0">
              <a:solidFill>
                <a:srgbClr val="002060"/>
              </a:solidFill>
            </a:rPr>
            <a:t>KPI</a:t>
          </a:r>
          <a:r>
            <a:rPr lang="ru-RU" sz="1400" dirty="0">
              <a:solidFill>
                <a:srgbClr val="002060"/>
              </a:solidFill>
            </a:rPr>
            <a:t>: портал управления проектной деятельностью, дополнительные показатели эффективности деятельности, показатели для назначения ПГАС.</a:t>
          </a:r>
        </a:p>
      </dgm:t>
    </dgm:pt>
    <dgm:pt modelId="{0B64092C-B31B-4E08-9874-51992F94CF41}" type="parTrans" cxnId="{12E0BD73-80F1-4318-A4A8-E7C4DC8995FC}">
      <dgm:prSet/>
      <dgm:spPr/>
      <dgm:t>
        <a:bodyPr/>
        <a:lstStyle/>
        <a:p>
          <a:endParaRPr lang="ru-RU"/>
        </a:p>
      </dgm:t>
    </dgm:pt>
    <dgm:pt modelId="{BBBD874F-D7C1-42F1-B86D-266E0E74FA87}" type="sibTrans" cxnId="{12E0BD73-80F1-4318-A4A8-E7C4DC8995FC}">
      <dgm:prSet/>
      <dgm:spPr/>
      <dgm:t>
        <a:bodyPr/>
        <a:lstStyle/>
        <a:p>
          <a:endParaRPr lang="ru-RU"/>
        </a:p>
      </dgm:t>
    </dgm:pt>
    <dgm:pt modelId="{FF363A8C-7CAC-4269-9414-7324D17386C8}" type="pres">
      <dgm:prSet presAssocID="{157C2706-8B2D-43D8-BD96-3E98E2D4F457}" presName="linear" presStyleCnt="0">
        <dgm:presLayoutVars>
          <dgm:dir/>
          <dgm:animLvl val="lvl"/>
          <dgm:resizeHandles val="exact"/>
        </dgm:presLayoutVars>
      </dgm:prSet>
      <dgm:spPr/>
    </dgm:pt>
    <dgm:pt modelId="{2639B1B7-5268-4EA8-800B-193E70FD1E76}" type="pres">
      <dgm:prSet presAssocID="{93B0AF6E-FA8D-43B7-9982-4F2167FEB7A7}" presName="parentLin" presStyleCnt="0"/>
      <dgm:spPr/>
    </dgm:pt>
    <dgm:pt modelId="{112AD7B4-7CE5-457B-B512-5E37927E2B5A}" type="pres">
      <dgm:prSet presAssocID="{93B0AF6E-FA8D-43B7-9982-4F2167FEB7A7}" presName="parentLeftMargin" presStyleLbl="node1" presStyleIdx="0" presStyleCnt="5"/>
      <dgm:spPr/>
    </dgm:pt>
    <dgm:pt modelId="{8FBA4993-D35B-4D64-9EC0-1AC9C1B58AF8}" type="pres">
      <dgm:prSet presAssocID="{93B0AF6E-FA8D-43B7-9982-4F2167FEB7A7}" presName="parentText" presStyleLbl="node1" presStyleIdx="0" presStyleCnt="5" custScaleX="132857" custScaleY="179430">
        <dgm:presLayoutVars>
          <dgm:chMax val="0"/>
          <dgm:bulletEnabled val="1"/>
        </dgm:presLayoutVars>
      </dgm:prSet>
      <dgm:spPr/>
    </dgm:pt>
    <dgm:pt modelId="{9CCAABEF-3083-4ACB-BFB9-BECAA60B85BF}" type="pres">
      <dgm:prSet presAssocID="{93B0AF6E-FA8D-43B7-9982-4F2167FEB7A7}" presName="negativeSpace" presStyleCnt="0"/>
      <dgm:spPr/>
    </dgm:pt>
    <dgm:pt modelId="{148F74CF-A0A7-44FF-AF0D-C08CA3E3D465}" type="pres">
      <dgm:prSet presAssocID="{93B0AF6E-FA8D-43B7-9982-4F2167FEB7A7}" presName="childText" presStyleLbl="conFgAcc1" presStyleIdx="0" presStyleCnt="5">
        <dgm:presLayoutVars>
          <dgm:bulletEnabled val="1"/>
        </dgm:presLayoutVars>
      </dgm:prSet>
      <dgm:spPr/>
    </dgm:pt>
    <dgm:pt modelId="{3BD55D77-FCD1-4B64-A8AB-76FE3B782248}" type="pres">
      <dgm:prSet presAssocID="{AB502E77-1CD3-4364-8636-75D261DF6C6B}" presName="spaceBetweenRectangles" presStyleCnt="0"/>
      <dgm:spPr/>
    </dgm:pt>
    <dgm:pt modelId="{28DAF1DC-5785-49B2-B048-83ABAA9AB35F}" type="pres">
      <dgm:prSet presAssocID="{1EACCEE6-7470-4E93-96EC-F84CBDF54527}" presName="parentLin" presStyleCnt="0"/>
      <dgm:spPr/>
    </dgm:pt>
    <dgm:pt modelId="{6191EC1D-6B13-42D7-9B13-121784520A44}" type="pres">
      <dgm:prSet presAssocID="{1EACCEE6-7470-4E93-96EC-F84CBDF54527}" presName="parentLeftMargin" presStyleLbl="node1" presStyleIdx="0" presStyleCnt="5"/>
      <dgm:spPr/>
    </dgm:pt>
    <dgm:pt modelId="{368BF13F-B651-43F1-B3BD-5BB00454B169}" type="pres">
      <dgm:prSet presAssocID="{1EACCEE6-7470-4E93-96EC-F84CBDF54527}" presName="parentText" presStyleLbl="node1" presStyleIdx="1" presStyleCnt="5" custScaleX="132857" custScaleY="179430">
        <dgm:presLayoutVars>
          <dgm:chMax val="0"/>
          <dgm:bulletEnabled val="1"/>
        </dgm:presLayoutVars>
      </dgm:prSet>
      <dgm:spPr/>
    </dgm:pt>
    <dgm:pt modelId="{949EB899-17D0-4C36-9A00-627B7857068A}" type="pres">
      <dgm:prSet presAssocID="{1EACCEE6-7470-4E93-96EC-F84CBDF54527}" presName="negativeSpace" presStyleCnt="0"/>
      <dgm:spPr/>
    </dgm:pt>
    <dgm:pt modelId="{D98FA46A-3774-4415-AD3E-E96F5AB8EAE1}" type="pres">
      <dgm:prSet presAssocID="{1EACCEE6-7470-4E93-96EC-F84CBDF54527}" presName="childText" presStyleLbl="conFgAcc1" presStyleIdx="1" presStyleCnt="5">
        <dgm:presLayoutVars>
          <dgm:bulletEnabled val="1"/>
        </dgm:presLayoutVars>
      </dgm:prSet>
      <dgm:spPr/>
    </dgm:pt>
    <dgm:pt modelId="{FAA469AC-7F83-48CA-8D9C-6D1A47B988B9}" type="pres">
      <dgm:prSet presAssocID="{DCC5B811-2E76-4DB7-A74A-57B27AEAA742}" presName="spaceBetweenRectangles" presStyleCnt="0"/>
      <dgm:spPr/>
    </dgm:pt>
    <dgm:pt modelId="{3F1E1011-5F5E-41C9-904F-3A26DEE08792}" type="pres">
      <dgm:prSet presAssocID="{2F3BF491-BF59-4698-A803-2E8926983915}" presName="parentLin" presStyleCnt="0"/>
      <dgm:spPr/>
    </dgm:pt>
    <dgm:pt modelId="{8CA68E8B-58C4-492E-A3E0-6031083F8BC4}" type="pres">
      <dgm:prSet presAssocID="{2F3BF491-BF59-4698-A803-2E8926983915}" presName="parentLeftMargin" presStyleLbl="node1" presStyleIdx="1" presStyleCnt="5"/>
      <dgm:spPr/>
    </dgm:pt>
    <dgm:pt modelId="{8E0C2D2B-72FC-4894-B5E3-41398C18A3A8}" type="pres">
      <dgm:prSet presAssocID="{2F3BF491-BF59-4698-A803-2E8926983915}" presName="parentText" presStyleLbl="node1" presStyleIdx="2" presStyleCnt="5" custScaleX="132857" custScaleY="179430">
        <dgm:presLayoutVars>
          <dgm:chMax val="0"/>
          <dgm:bulletEnabled val="1"/>
        </dgm:presLayoutVars>
      </dgm:prSet>
      <dgm:spPr/>
    </dgm:pt>
    <dgm:pt modelId="{A4D703FD-F4EF-4677-82AA-8928FDCB4386}" type="pres">
      <dgm:prSet presAssocID="{2F3BF491-BF59-4698-A803-2E8926983915}" presName="negativeSpace" presStyleCnt="0"/>
      <dgm:spPr/>
    </dgm:pt>
    <dgm:pt modelId="{ADA55F61-C874-4BB5-870E-D1C1DBE7008D}" type="pres">
      <dgm:prSet presAssocID="{2F3BF491-BF59-4698-A803-2E8926983915}" presName="childText" presStyleLbl="conFgAcc1" presStyleIdx="2" presStyleCnt="5">
        <dgm:presLayoutVars>
          <dgm:bulletEnabled val="1"/>
        </dgm:presLayoutVars>
      </dgm:prSet>
      <dgm:spPr/>
    </dgm:pt>
    <dgm:pt modelId="{52841CE0-406D-4B34-AB0B-63A79E71B117}" type="pres">
      <dgm:prSet presAssocID="{B528D8D8-11CD-4EA1-9207-872C23002D0E}" presName="spaceBetweenRectangles" presStyleCnt="0"/>
      <dgm:spPr/>
    </dgm:pt>
    <dgm:pt modelId="{8C38F743-63FB-410E-BEA3-26FEF0C8AA28}" type="pres">
      <dgm:prSet presAssocID="{037C9E86-58F4-43CC-9FB3-88EBE165F71A}" presName="parentLin" presStyleCnt="0"/>
      <dgm:spPr/>
    </dgm:pt>
    <dgm:pt modelId="{48334C1D-3566-4EDD-9E5E-4B072C43E060}" type="pres">
      <dgm:prSet presAssocID="{037C9E86-58F4-43CC-9FB3-88EBE165F71A}" presName="parentLeftMargin" presStyleLbl="node1" presStyleIdx="2" presStyleCnt="5"/>
      <dgm:spPr/>
    </dgm:pt>
    <dgm:pt modelId="{F9292BC6-B6FC-47DC-A45E-FECB46348914}" type="pres">
      <dgm:prSet presAssocID="{037C9E86-58F4-43CC-9FB3-88EBE165F71A}" presName="parentText" presStyleLbl="node1" presStyleIdx="3" presStyleCnt="5" custScaleX="132857" custScaleY="179430">
        <dgm:presLayoutVars>
          <dgm:chMax val="0"/>
          <dgm:bulletEnabled val="1"/>
        </dgm:presLayoutVars>
      </dgm:prSet>
      <dgm:spPr/>
    </dgm:pt>
    <dgm:pt modelId="{A44EDCF3-4484-4F5B-9762-0FDB8C44C878}" type="pres">
      <dgm:prSet presAssocID="{037C9E86-58F4-43CC-9FB3-88EBE165F71A}" presName="negativeSpace" presStyleCnt="0"/>
      <dgm:spPr/>
    </dgm:pt>
    <dgm:pt modelId="{259CFD05-20CA-4447-ABF0-93EF9E1E7AEB}" type="pres">
      <dgm:prSet presAssocID="{037C9E86-58F4-43CC-9FB3-88EBE165F71A}" presName="childText" presStyleLbl="conFgAcc1" presStyleIdx="3" presStyleCnt="5">
        <dgm:presLayoutVars>
          <dgm:bulletEnabled val="1"/>
        </dgm:presLayoutVars>
      </dgm:prSet>
      <dgm:spPr/>
    </dgm:pt>
    <dgm:pt modelId="{74950DAA-77A1-4939-9394-FAA6F89AFD40}" type="pres">
      <dgm:prSet presAssocID="{91645F6E-35C3-4E99-827C-A63CEE0F913B}" presName="spaceBetweenRectangles" presStyleCnt="0"/>
      <dgm:spPr/>
    </dgm:pt>
    <dgm:pt modelId="{4E281097-A8E3-4C6F-8C14-1CD30694F4E3}" type="pres">
      <dgm:prSet presAssocID="{BB5C39D2-2D97-4137-89E1-0FA6AEEE6886}" presName="parentLin" presStyleCnt="0"/>
      <dgm:spPr/>
    </dgm:pt>
    <dgm:pt modelId="{8D2D6E62-3E28-4638-939A-83C2E715A5D5}" type="pres">
      <dgm:prSet presAssocID="{BB5C39D2-2D97-4137-89E1-0FA6AEEE6886}" presName="parentLeftMargin" presStyleLbl="node1" presStyleIdx="3" presStyleCnt="5"/>
      <dgm:spPr/>
    </dgm:pt>
    <dgm:pt modelId="{19CCBAF5-6F6B-425B-824D-A31424B21A1E}" type="pres">
      <dgm:prSet presAssocID="{BB5C39D2-2D97-4137-89E1-0FA6AEEE6886}" presName="parentText" presStyleLbl="node1" presStyleIdx="4" presStyleCnt="5" custScaleX="132857" custScaleY="179430" custLinFactNeighborX="12391" custLinFactNeighborY="3802">
        <dgm:presLayoutVars>
          <dgm:chMax val="0"/>
          <dgm:bulletEnabled val="1"/>
        </dgm:presLayoutVars>
      </dgm:prSet>
      <dgm:spPr/>
    </dgm:pt>
    <dgm:pt modelId="{379A8DBC-BF24-4F0C-8F51-8283EF05698E}" type="pres">
      <dgm:prSet presAssocID="{BB5C39D2-2D97-4137-89E1-0FA6AEEE6886}" presName="negativeSpace" presStyleCnt="0"/>
      <dgm:spPr/>
    </dgm:pt>
    <dgm:pt modelId="{20AB3E74-8374-45DC-9C84-B0C6E7A58CA1}" type="pres">
      <dgm:prSet presAssocID="{BB5C39D2-2D97-4137-89E1-0FA6AEEE688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741EE02-5B0F-4C62-96C4-3518CC4636A9}" type="presOf" srcId="{2F3BF491-BF59-4698-A803-2E8926983915}" destId="{8E0C2D2B-72FC-4894-B5E3-41398C18A3A8}" srcOrd="1" destOrd="0" presId="urn:microsoft.com/office/officeart/2005/8/layout/list1"/>
    <dgm:cxn modelId="{80AFAB13-8268-4A2A-8CC6-B7A9C4569A20}" srcId="{157C2706-8B2D-43D8-BD96-3E98E2D4F457}" destId="{93B0AF6E-FA8D-43B7-9982-4F2167FEB7A7}" srcOrd="0" destOrd="0" parTransId="{9CCB3119-1B8B-4599-98B7-66504A99D146}" sibTransId="{AB502E77-1CD3-4364-8636-75D261DF6C6B}"/>
    <dgm:cxn modelId="{C0792218-6652-4EEB-BED4-C5E34F0EB90A}" type="presOf" srcId="{93B0AF6E-FA8D-43B7-9982-4F2167FEB7A7}" destId="{8FBA4993-D35B-4D64-9EC0-1AC9C1B58AF8}" srcOrd="1" destOrd="0" presId="urn:microsoft.com/office/officeart/2005/8/layout/list1"/>
    <dgm:cxn modelId="{364C141B-F973-4CC0-87BF-955B92EE2FD0}" type="presOf" srcId="{037C9E86-58F4-43CC-9FB3-88EBE165F71A}" destId="{48334C1D-3566-4EDD-9E5E-4B072C43E060}" srcOrd="0" destOrd="0" presId="urn:microsoft.com/office/officeart/2005/8/layout/list1"/>
    <dgm:cxn modelId="{CBAFB660-1921-4C08-8F5C-EA2E9655D7B5}" type="presOf" srcId="{157C2706-8B2D-43D8-BD96-3E98E2D4F457}" destId="{FF363A8C-7CAC-4269-9414-7324D17386C8}" srcOrd="0" destOrd="0" presId="urn:microsoft.com/office/officeart/2005/8/layout/list1"/>
    <dgm:cxn modelId="{F039B573-CFBB-4639-99F6-E345A34A1F5C}" type="presOf" srcId="{1EACCEE6-7470-4E93-96EC-F84CBDF54527}" destId="{6191EC1D-6B13-42D7-9B13-121784520A44}" srcOrd="0" destOrd="0" presId="urn:microsoft.com/office/officeart/2005/8/layout/list1"/>
    <dgm:cxn modelId="{12E0BD73-80F1-4318-A4A8-E7C4DC8995FC}" srcId="{157C2706-8B2D-43D8-BD96-3E98E2D4F457}" destId="{BB5C39D2-2D97-4137-89E1-0FA6AEEE6886}" srcOrd="4" destOrd="0" parTransId="{0B64092C-B31B-4E08-9874-51992F94CF41}" sibTransId="{BBBD874F-D7C1-42F1-B86D-266E0E74FA87}"/>
    <dgm:cxn modelId="{72A2DA56-E6F8-4B7C-A9E1-00AC4788D628}" srcId="{157C2706-8B2D-43D8-BD96-3E98E2D4F457}" destId="{2F3BF491-BF59-4698-A803-2E8926983915}" srcOrd="2" destOrd="0" parTransId="{6365F96A-0614-44EE-A8EF-9405398AF3F7}" sibTransId="{B528D8D8-11CD-4EA1-9207-872C23002D0E}"/>
    <dgm:cxn modelId="{DEE3E277-E0B6-4AD3-B796-20D092B0C735}" type="presOf" srcId="{93B0AF6E-FA8D-43B7-9982-4F2167FEB7A7}" destId="{112AD7B4-7CE5-457B-B512-5E37927E2B5A}" srcOrd="0" destOrd="0" presId="urn:microsoft.com/office/officeart/2005/8/layout/list1"/>
    <dgm:cxn modelId="{F0D7B080-570E-40FC-9B87-7E4D35BF89D3}" type="presOf" srcId="{BB5C39D2-2D97-4137-89E1-0FA6AEEE6886}" destId="{19CCBAF5-6F6B-425B-824D-A31424B21A1E}" srcOrd="1" destOrd="0" presId="urn:microsoft.com/office/officeart/2005/8/layout/list1"/>
    <dgm:cxn modelId="{1139159E-169D-4F0D-8F07-85E0212DF450}" type="presOf" srcId="{BB5C39D2-2D97-4137-89E1-0FA6AEEE6886}" destId="{8D2D6E62-3E28-4638-939A-83C2E715A5D5}" srcOrd="0" destOrd="0" presId="urn:microsoft.com/office/officeart/2005/8/layout/list1"/>
    <dgm:cxn modelId="{17A5D2C3-347D-46ED-A7D5-518718EF03FE}" srcId="{157C2706-8B2D-43D8-BD96-3E98E2D4F457}" destId="{1EACCEE6-7470-4E93-96EC-F84CBDF54527}" srcOrd="1" destOrd="0" parTransId="{2601FE5E-B13B-449D-81F0-F1BA6D90339D}" sibTransId="{DCC5B811-2E76-4DB7-A74A-57B27AEAA742}"/>
    <dgm:cxn modelId="{6E1DE3CD-E161-4A2B-90AF-0FB0332F5621}" srcId="{157C2706-8B2D-43D8-BD96-3E98E2D4F457}" destId="{037C9E86-58F4-43CC-9FB3-88EBE165F71A}" srcOrd="3" destOrd="0" parTransId="{69F1114B-10CC-43E3-A574-973897D85782}" sibTransId="{91645F6E-35C3-4E99-827C-A63CEE0F913B}"/>
    <dgm:cxn modelId="{9C500AE2-68CB-485D-977B-24E621414E6E}" type="presOf" srcId="{2F3BF491-BF59-4698-A803-2E8926983915}" destId="{8CA68E8B-58C4-492E-A3E0-6031083F8BC4}" srcOrd="0" destOrd="0" presId="urn:microsoft.com/office/officeart/2005/8/layout/list1"/>
    <dgm:cxn modelId="{27375CE3-CB97-4064-B2FD-0A130FC7C609}" type="presOf" srcId="{037C9E86-58F4-43CC-9FB3-88EBE165F71A}" destId="{F9292BC6-B6FC-47DC-A45E-FECB46348914}" srcOrd="1" destOrd="0" presId="urn:microsoft.com/office/officeart/2005/8/layout/list1"/>
    <dgm:cxn modelId="{C0F90FE4-6D5B-4A90-A45D-01336447D3FD}" type="presOf" srcId="{1EACCEE6-7470-4E93-96EC-F84CBDF54527}" destId="{368BF13F-B651-43F1-B3BD-5BB00454B169}" srcOrd="1" destOrd="0" presId="urn:microsoft.com/office/officeart/2005/8/layout/list1"/>
    <dgm:cxn modelId="{E8825B1D-C6D7-4C4F-AF55-82A8C11E586F}" type="presParOf" srcId="{FF363A8C-7CAC-4269-9414-7324D17386C8}" destId="{2639B1B7-5268-4EA8-800B-193E70FD1E76}" srcOrd="0" destOrd="0" presId="urn:microsoft.com/office/officeart/2005/8/layout/list1"/>
    <dgm:cxn modelId="{F1ABD185-4805-42C3-9099-E6C4CF43D54F}" type="presParOf" srcId="{2639B1B7-5268-4EA8-800B-193E70FD1E76}" destId="{112AD7B4-7CE5-457B-B512-5E37927E2B5A}" srcOrd="0" destOrd="0" presId="urn:microsoft.com/office/officeart/2005/8/layout/list1"/>
    <dgm:cxn modelId="{92A85248-023F-4994-821F-223C96058D96}" type="presParOf" srcId="{2639B1B7-5268-4EA8-800B-193E70FD1E76}" destId="{8FBA4993-D35B-4D64-9EC0-1AC9C1B58AF8}" srcOrd="1" destOrd="0" presId="urn:microsoft.com/office/officeart/2005/8/layout/list1"/>
    <dgm:cxn modelId="{F0541171-8674-40BE-A45E-842A52FD3481}" type="presParOf" srcId="{FF363A8C-7CAC-4269-9414-7324D17386C8}" destId="{9CCAABEF-3083-4ACB-BFB9-BECAA60B85BF}" srcOrd="1" destOrd="0" presId="urn:microsoft.com/office/officeart/2005/8/layout/list1"/>
    <dgm:cxn modelId="{AC13E1CF-0494-477B-AD55-2C26AD479AE2}" type="presParOf" srcId="{FF363A8C-7CAC-4269-9414-7324D17386C8}" destId="{148F74CF-A0A7-44FF-AF0D-C08CA3E3D465}" srcOrd="2" destOrd="0" presId="urn:microsoft.com/office/officeart/2005/8/layout/list1"/>
    <dgm:cxn modelId="{30991796-D944-49FE-AD78-0419EF2B9552}" type="presParOf" srcId="{FF363A8C-7CAC-4269-9414-7324D17386C8}" destId="{3BD55D77-FCD1-4B64-A8AB-76FE3B782248}" srcOrd="3" destOrd="0" presId="urn:microsoft.com/office/officeart/2005/8/layout/list1"/>
    <dgm:cxn modelId="{DCFBDC89-9AA1-4485-BE61-F464645C59BB}" type="presParOf" srcId="{FF363A8C-7CAC-4269-9414-7324D17386C8}" destId="{28DAF1DC-5785-49B2-B048-83ABAA9AB35F}" srcOrd="4" destOrd="0" presId="urn:microsoft.com/office/officeart/2005/8/layout/list1"/>
    <dgm:cxn modelId="{6E183943-633B-49E9-9B90-1B00FD0D1224}" type="presParOf" srcId="{28DAF1DC-5785-49B2-B048-83ABAA9AB35F}" destId="{6191EC1D-6B13-42D7-9B13-121784520A44}" srcOrd="0" destOrd="0" presId="urn:microsoft.com/office/officeart/2005/8/layout/list1"/>
    <dgm:cxn modelId="{3CDF48CB-197E-42A3-BDCC-4BCF9A268A49}" type="presParOf" srcId="{28DAF1DC-5785-49B2-B048-83ABAA9AB35F}" destId="{368BF13F-B651-43F1-B3BD-5BB00454B169}" srcOrd="1" destOrd="0" presId="urn:microsoft.com/office/officeart/2005/8/layout/list1"/>
    <dgm:cxn modelId="{CB03F106-1D54-4159-8929-35FE61AAB35F}" type="presParOf" srcId="{FF363A8C-7CAC-4269-9414-7324D17386C8}" destId="{949EB899-17D0-4C36-9A00-627B7857068A}" srcOrd="5" destOrd="0" presId="urn:microsoft.com/office/officeart/2005/8/layout/list1"/>
    <dgm:cxn modelId="{B7A32E47-6793-4E00-9CEA-87F92C001DFB}" type="presParOf" srcId="{FF363A8C-7CAC-4269-9414-7324D17386C8}" destId="{D98FA46A-3774-4415-AD3E-E96F5AB8EAE1}" srcOrd="6" destOrd="0" presId="urn:microsoft.com/office/officeart/2005/8/layout/list1"/>
    <dgm:cxn modelId="{6FB26207-2518-428A-8FEC-66C83B3CBD75}" type="presParOf" srcId="{FF363A8C-7CAC-4269-9414-7324D17386C8}" destId="{FAA469AC-7F83-48CA-8D9C-6D1A47B988B9}" srcOrd="7" destOrd="0" presId="urn:microsoft.com/office/officeart/2005/8/layout/list1"/>
    <dgm:cxn modelId="{3A77790F-1EF2-4C06-B9B0-711C6BFB2BA6}" type="presParOf" srcId="{FF363A8C-7CAC-4269-9414-7324D17386C8}" destId="{3F1E1011-5F5E-41C9-904F-3A26DEE08792}" srcOrd="8" destOrd="0" presId="urn:microsoft.com/office/officeart/2005/8/layout/list1"/>
    <dgm:cxn modelId="{A7E4D0DD-1819-4217-A432-C96EB086E4AD}" type="presParOf" srcId="{3F1E1011-5F5E-41C9-904F-3A26DEE08792}" destId="{8CA68E8B-58C4-492E-A3E0-6031083F8BC4}" srcOrd="0" destOrd="0" presId="urn:microsoft.com/office/officeart/2005/8/layout/list1"/>
    <dgm:cxn modelId="{BE146F8D-9A3F-4347-AC33-32E23FF5A7B9}" type="presParOf" srcId="{3F1E1011-5F5E-41C9-904F-3A26DEE08792}" destId="{8E0C2D2B-72FC-4894-B5E3-41398C18A3A8}" srcOrd="1" destOrd="0" presId="urn:microsoft.com/office/officeart/2005/8/layout/list1"/>
    <dgm:cxn modelId="{970FDFDF-03FC-42A4-BBAD-FEB502A97C0F}" type="presParOf" srcId="{FF363A8C-7CAC-4269-9414-7324D17386C8}" destId="{A4D703FD-F4EF-4677-82AA-8928FDCB4386}" srcOrd="9" destOrd="0" presId="urn:microsoft.com/office/officeart/2005/8/layout/list1"/>
    <dgm:cxn modelId="{44DE1ACF-FB60-4C07-A71A-AEB510869FB0}" type="presParOf" srcId="{FF363A8C-7CAC-4269-9414-7324D17386C8}" destId="{ADA55F61-C874-4BB5-870E-D1C1DBE7008D}" srcOrd="10" destOrd="0" presId="urn:microsoft.com/office/officeart/2005/8/layout/list1"/>
    <dgm:cxn modelId="{599929A6-4C79-4BE4-994B-D1DEAA8534E4}" type="presParOf" srcId="{FF363A8C-7CAC-4269-9414-7324D17386C8}" destId="{52841CE0-406D-4B34-AB0B-63A79E71B117}" srcOrd="11" destOrd="0" presId="urn:microsoft.com/office/officeart/2005/8/layout/list1"/>
    <dgm:cxn modelId="{53122116-40C6-4255-A97C-71A5BA5395C6}" type="presParOf" srcId="{FF363A8C-7CAC-4269-9414-7324D17386C8}" destId="{8C38F743-63FB-410E-BEA3-26FEF0C8AA28}" srcOrd="12" destOrd="0" presId="urn:microsoft.com/office/officeart/2005/8/layout/list1"/>
    <dgm:cxn modelId="{A51A7C8B-6F51-409E-B5EA-847774DD8131}" type="presParOf" srcId="{8C38F743-63FB-410E-BEA3-26FEF0C8AA28}" destId="{48334C1D-3566-4EDD-9E5E-4B072C43E060}" srcOrd="0" destOrd="0" presId="urn:microsoft.com/office/officeart/2005/8/layout/list1"/>
    <dgm:cxn modelId="{CCA5A13E-6F77-4E59-8696-4AECC83E0598}" type="presParOf" srcId="{8C38F743-63FB-410E-BEA3-26FEF0C8AA28}" destId="{F9292BC6-B6FC-47DC-A45E-FECB46348914}" srcOrd="1" destOrd="0" presId="urn:microsoft.com/office/officeart/2005/8/layout/list1"/>
    <dgm:cxn modelId="{D370F4DE-89C2-4812-B9C5-66908719500A}" type="presParOf" srcId="{FF363A8C-7CAC-4269-9414-7324D17386C8}" destId="{A44EDCF3-4484-4F5B-9762-0FDB8C44C878}" srcOrd="13" destOrd="0" presId="urn:microsoft.com/office/officeart/2005/8/layout/list1"/>
    <dgm:cxn modelId="{1280426D-A4C9-4383-BA0D-546150513A6A}" type="presParOf" srcId="{FF363A8C-7CAC-4269-9414-7324D17386C8}" destId="{259CFD05-20CA-4447-ABF0-93EF9E1E7AEB}" srcOrd="14" destOrd="0" presId="urn:microsoft.com/office/officeart/2005/8/layout/list1"/>
    <dgm:cxn modelId="{995D97DE-3071-403A-BFD2-FD62952B6EB5}" type="presParOf" srcId="{FF363A8C-7CAC-4269-9414-7324D17386C8}" destId="{74950DAA-77A1-4939-9394-FAA6F89AFD40}" srcOrd="15" destOrd="0" presId="urn:microsoft.com/office/officeart/2005/8/layout/list1"/>
    <dgm:cxn modelId="{317F3D50-9771-4996-A6B0-A448B6CD3FD6}" type="presParOf" srcId="{FF363A8C-7CAC-4269-9414-7324D17386C8}" destId="{4E281097-A8E3-4C6F-8C14-1CD30694F4E3}" srcOrd="16" destOrd="0" presId="urn:microsoft.com/office/officeart/2005/8/layout/list1"/>
    <dgm:cxn modelId="{432DA1E3-5B4F-4245-9C0B-D31094D59CAB}" type="presParOf" srcId="{4E281097-A8E3-4C6F-8C14-1CD30694F4E3}" destId="{8D2D6E62-3E28-4638-939A-83C2E715A5D5}" srcOrd="0" destOrd="0" presId="urn:microsoft.com/office/officeart/2005/8/layout/list1"/>
    <dgm:cxn modelId="{2EBA3290-AD23-4B88-8D9D-D42A283CE247}" type="presParOf" srcId="{4E281097-A8E3-4C6F-8C14-1CD30694F4E3}" destId="{19CCBAF5-6F6B-425B-824D-A31424B21A1E}" srcOrd="1" destOrd="0" presId="urn:microsoft.com/office/officeart/2005/8/layout/list1"/>
    <dgm:cxn modelId="{A143AD8C-E1D2-4AAD-902B-5C4C3CF4B2FC}" type="presParOf" srcId="{FF363A8C-7CAC-4269-9414-7324D17386C8}" destId="{379A8DBC-BF24-4F0C-8F51-8283EF05698E}" srcOrd="17" destOrd="0" presId="urn:microsoft.com/office/officeart/2005/8/layout/list1"/>
    <dgm:cxn modelId="{F2F4ECDB-4308-46FB-8CDB-BFF82A97E4A3}" type="presParOf" srcId="{FF363A8C-7CAC-4269-9414-7324D17386C8}" destId="{20AB3E74-8374-45DC-9C84-B0C6E7A58CA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C6110-88BE-45F9-84F7-836D5DB2261F}">
      <dsp:nvSpPr>
        <dsp:cNvPr id="0" name=""/>
        <dsp:cNvSpPr/>
      </dsp:nvSpPr>
      <dsp:spPr>
        <a:xfrm rot="5400000">
          <a:off x="-211969" y="1163269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028F1A-9232-4F06-9249-1BA61047AF2F}">
      <dsp:nvSpPr>
        <dsp:cNvPr id="0" name=""/>
        <dsp:cNvSpPr/>
      </dsp:nvSpPr>
      <dsp:spPr>
        <a:xfrm>
          <a:off x="2183" y="41809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Направление 1. </a:t>
          </a:r>
          <a:r>
            <a:rPr lang="ru-RU" sz="1400" kern="1200" dirty="0"/>
            <a:t>Разработка системы выявления и поддержки педагогически одаренной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молодежи</a:t>
          </a:r>
        </a:p>
      </dsp:txBody>
      <dsp:txXfrm>
        <a:off x="43512" y="83138"/>
        <a:ext cx="2645217" cy="1328433"/>
      </dsp:txXfrm>
    </dsp:sp>
    <dsp:sp modelId="{2A39F29A-FFAC-46E9-82AC-62D85D6C4D7F}">
      <dsp:nvSpPr>
        <dsp:cNvPr id="0" name=""/>
        <dsp:cNvSpPr/>
      </dsp:nvSpPr>
      <dsp:spPr>
        <a:xfrm rot="5400000">
          <a:off x="-211969" y="2927134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51F9E9-D929-485E-9D15-6D355DBADFEC}">
      <dsp:nvSpPr>
        <dsp:cNvPr id="0" name=""/>
        <dsp:cNvSpPr/>
      </dsp:nvSpPr>
      <dsp:spPr>
        <a:xfrm>
          <a:off x="2183" y="1805674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Направление 2. </a:t>
          </a:r>
          <a:r>
            <a:rPr lang="ru-RU" sz="1400" kern="1200" dirty="0"/>
            <a:t>Разработка и внедрение системы мониторинга и оценки качества педагогического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образования</a:t>
          </a:r>
        </a:p>
      </dsp:txBody>
      <dsp:txXfrm>
        <a:off x="43512" y="1847003"/>
        <a:ext cx="2645217" cy="1328433"/>
      </dsp:txXfrm>
    </dsp:sp>
    <dsp:sp modelId="{AB0F59BC-FE40-463C-8DAB-53ED0E0F54E1}">
      <dsp:nvSpPr>
        <dsp:cNvPr id="0" name=""/>
        <dsp:cNvSpPr/>
      </dsp:nvSpPr>
      <dsp:spPr>
        <a:xfrm>
          <a:off x="671464" y="3809066"/>
          <a:ext cx="3492281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05C160-6CE4-4BDA-A70E-B548CA5D1283}">
      <dsp:nvSpPr>
        <dsp:cNvPr id="0" name=""/>
        <dsp:cNvSpPr/>
      </dsp:nvSpPr>
      <dsp:spPr>
        <a:xfrm>
          <a:off x="2183" y="3569538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3. </a:t>
          </a:r>
          <a:r>
            <a:rPr lang="ru-RU" sz="1400" kern="1200" dirty="0"/>
            <a:t>Развитие воспитательного компонента в структуре среды/экосистемы профессиональной подготовки педагога</a:t>
          </a:r>
        </a:p>
      </dsp:txBody>
      <dsp:txXfrm>
        <a:off x="43512" y="3610867"/>
        <a:ext cx="2645217" cy="1328433"/>
      </dsp:txXfrm>
    </dsp:sp>
    <dsp:sp modelId="{36A49B6F-5B2F-4C29-ABB7-A40473440EF2}">
      <dsp:nvSpPr>
        <dsp:cNvPr id="0" name=""/>
        <dsp:cNvSpPr/>
      </dsp:nvSpPr>
      <dsp:spPr>
        <a:xfrm rot="16200000">
          <a:off x="3292006" y="2927134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417E3C-2AE1-40E4-8E69-5091D130BAB4}">
      <dsp:nvSpPr>
        <dsp:cNvPr id="0" name=""/>
        <dsp:cNvSpPr/>
      </dsp:nvSpPr>
      <dsp:spPr>
        <a:xfrm>
          <a:off x="3506159" y="3569538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Направление 4</a:t>
          </a:r>
          <a:r>
            <a:rPr lang="ru-RU" sz="1400" kern="1200" dirty="0"/>
            <a:t>. Формирование системы содействия трудоустройству выпускников-педагогов высшего и среднего профессионального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образования</a:t>
          </a:r>
        </a:p>
      </dsp:txBody>
      <dsp:txXfrm>
        <a:off x="3547488" y="3610867"/>
        <a:ext cx="2645217" cy="1328433"/>
      </dsp:txXfrm>
    </dsp:sp>
    <dsp:sp modelId="{6C1A43C5-0411-491D-B0D7-6491FE074821}">
      <dsp:nvSpPr>
        <dsp:cNvPr id="0" name=""/>
        <dsp:cNvSpPr/>
      </dsp:nvSpPr>
      <dsp:spPr>
        <a:xfrm rot="16200000">
          <a:off x="3292006" y="1163269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E15FF6-8980-4413-A44C-DA4C1E09BF55}">
      <dsp:nvSpPr>
        <dsp:cNvPr id="0" name=""/>
        <dsp:cNvSpPr/>
      </dsp:nvSpPr>
      <dsp:spPr>
        <a:xfrm>
          <a:off x="3506159" y="1805674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5</a:t>
          </a:r>
          <a:r>
            <a:rPr lang="ru-RU" sz="1400" kern="1200" dirty="0"/>
            <a:t>. Поддержание высококвалифицированного кадрового потенциала университета</a:t>
          </a:r>
        </a:p>
      </dsp:txBody>
      <dsp:txXfrm>
        <a:off x="3547488" y="1847003"/>
        <a:ext cx="2645217" cy="1328433"/>
      </dsp:txXfrm>
    </dsp:sp>
    <dsp:sp modelId="{429AEA70-6EC8-4A68-A9C3-DF82CED2C0AE}">
      <dsp:nvSpPr>
        <dsp:cNvPr id="0" name=""/>
        <dsp:cNvSpPr/>
      </dsp:nvSpPr>
      <dsp:spPr>
        <a:xfrm>
          <a:off x="4175440" y="281337"/>
          <a:ext cx="3492281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CEE7C7-3508-4C63-90EA-A6F032026529}">
      <dsp:nvSpPr>
        <dsp:cNvPr id="0" name=""/>
        <dsp:cNvSpPr/>
      </dsp:nvSpPr>
      <dsp:spPr>
        <a:xfrm>
          <a:off x="3506159" y="41809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6. </a:t>
          </a:r>
          <a:r>
            <a:rPr lang="ru-RU" sz="1400" kern="1200" dirty="0"/>
            <a:t>Формирование повестки междисциплинарных фундаментальных и прикладных научных исследований по актуальным проблемам развития образования</a:t>
          </a:r>
        </a:p>
      </dsp:txBody>
      <dsp:txXfrm>
        <a:off x="3547488" y="83138"/>
        <a:ext cx="2645217" cy="1328433"/>
      </dsp:txXfrm>
    </dsp:sp>
    <dsp:sp modelId="{114D7BB1-4E22-4AC2-8FF3-A9897EBA2F31}">
      <dsp:nvSpPr>
        <dsp:cNvPr id="0" name=""/>
        <dsp:cNvSpPr/>
      </dsp:nvSpPr>
      <dsp:spPr>
        <a:xfrm rot="5400000">
          <a:off x="6795982" y="1163269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419543-FE74-4839-AB44-6B79B2EA531B}">
      <dsp:nvSpPr>
        <dsp:cNvPr id="0" name=""/>
        <dsp:cNvSpPr/>
      </dsp:nvSpPr>
      <dsp:spPr>
        <a:xfrm>
          <a:off x="7010135" y="41809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Направление 7. </a:t>
          </a:r>
          <a:r>
            <a:rPr lang="ru-RU" sz="1400" kern="1200" dirty="0"/>
            <a:t>Модернизация материально-технической базы и социально-культурной инфраструктуры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ПГГПУ</a:t>
          </a:r>
        </a:p>
      </dsp:txBody>
      <dsp:txXfrm>
        <a:off x="7051464" y="83138"/>
        <a:ext cx="2645217" cy="1328433"/>
      </dsp:txXfrm>
    </dsp:sp>
    <dsp:sp modelId="{CDE4F1BB-904B-44E0-8FDA-19CB40FA2360}">
      <dsp:nvSpPr>
        <dsp:cNvPr id="0" name=""/>
        <dsp:cNvSpPr/>
      </dsp:nvSpPr>
      <dsp:spPr>
        <a:xfrm rot="5400000">
          <a:off x="6795982" y="2927134"/>
          <a:ext cx="1755172" cy="211663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072D29-B22D-4A14-96E9-5F56C3251C25}">
      <dsp:nvSpPr>
        <dsp:cNvPr id="0" name=""/>
        <dsp:cNvSpPr/>
      </dsp:nvSpPr>
      <dsp:spPr>
        <a:xfrm>
          <a:off x="7010135" y="1805674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Направление 8. </a:t>
          </a:r>
          <a:r>
            <a:rPr lang="ru-RU" sz="1400" kern="1200" dirty="0"/>
            <a:t>Формирование единого образовательного пространства системы педагогического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образования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региона</a:t>
          </a:r>
        </a:p>
      </dsp:txBody>
      <dsp:txXfrm>
        <a:off x="7051464" y="1847003"/>
        <a:ext cx="2645217" cy="1328433"/>
      </dsp:txXfrm>
    </dsp:sp>
    <dsp:sp modelId="{87F940A6-D406-438C-BF06-7BD147ABD269}">
      <dsp:nvSpPr>
        <dsp:cNvPr id="0" name=""/>
        <dsp:cNvSpPr/>
      </dsp:nvSpPr>
      <dsp:spPr>
        <a:xfrm>
          <a:off x="7010135" y="3569538"/>
          <a:ext cx="2727875" cy="141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9. </a:t>
          </a:r>
          <a:r>
            <a:rPr lang="ru-RU" sz="1400" kern="1200" dirty="0"/>
            <a:t>Повышение административного взаимодействия Министерства и Университета</a:t>
          </a:r>
        </a:p>
      </dsp:txBody>
      <dsp:txXfrm>
        <a:off x="7051464" y="3610867"/>
        <a:ext cx="2645217" cy="1328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56792-3908-46A9-BE54-DA6817AE2359}">
      <dsp:nvSpPr>
        <dsp:cNvPr id="0" name=""/>
        <dsp:cNvSpPr/>
      </dsp:nvSpPr>
      <dsp:spPr>
        <a:xfrm>
          <a:off x="10304" y="977815"/>
          <a:ext cx="3083186" cy="4132454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B6E28-63E3-472E-9B3D-76623D340CE1}">
      <dsp:nvSpPr>
        <dsp:cNvPr id="0" name=""/>
        <dsp:cNvSpPr/>
      </dsp:nvSpPr>
      <dsp:spPr>
        <a:xfrm>
          <a:off x="17728" y="3979193"/>
          <a:ext cx="3068339" cy="118691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b="1" kern="1200" dirty="0"/>
            <a:t>Направление 1.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kern="1200" dirty="0"/>
            <a:t>Разработка системы выявления и поддержки педагогически одаренной молодежи</a:t>
          </a:r>
        </a:p>
      </dsp:txBody>
      <dsp:txXfrm>
        <a:off x="17728" y="3979193"/>
        <a:ext cx="2160802" cy="1186910"/>
      </dsp:txXfrm>
    </dsp:sp>
    <dsp:sp modelId="{2A2A1486-80AB-40A1-B2E5-9E9F29C48D9B}">
      <dsp:nvSpPr>
        <dsp:cNvPr id="0" name=""/>
        <dsp:cNvSpPr/>
      </dsp:nvSpPr>
      <dsp:spPr>
        <a:xfrm>
          <a:off x="2278339" y="4112035"/>
          <a:ext cx="969529" cy="9695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56F7B8-4BE1-4CA6-B442-C21573666B9A}">
      <dsp:nvSpPr>
        <dsp:cNvPr id="0" name=""/>
        <dsp:cNvSpPr/>
      </dsp:nvSpPr>
      <dsp:spPr>
        <a:xfrm>
          <a:off x="3401743" y="960813"/>
          <a:ext cx="3116621" cy="4225113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551E7C-A806-418A-A011-79F8EDD0DAAD}">
      <dsp:nvSpPr>
        <dsp:cNvPr id="0" name=""/>
        <dsp:cNvSpPr/>
      </dsp:nvSpPr>
      <dsp:spPr>
        <a:xfrm>
          <a:off x="3384956" y="3996498"/>
          <a:ext cx="3119835" cy="118104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b="1" kern="1200" dirty="0"/>
            <a:t>Направление 2.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kern="1200" dirty="0"/>
            <a:t>Разработка и внедрение системы мониторинга и оценки качества педагогического образования</a:t>
          </a:r>
        </a:p>
      </dsp:txBody>
      <dsp:txXfrm>
        <a:off x="3384956" y="3996498"/>
        <a:ext cx="2197066" cy="1181041"/>
      </dsp:txXfrm>
    </dsp:sp>
    <dsp:sp modelId="{D78E85CD-D7DF-4795-A8B6-4FC28778E6EA}">
      <dsp:nvSpPr>
        <dsp:cNvPr id="0" name=""/>
        <dsp:cNvSpPr/>
      </dsp:nvSpPr>
      <dsp:spPr>
        <a:xfrm>
          <a:off x="5665682" y="4125417"/>
          <a:ext cx="969529" cy="96952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C47E01-7232-4824-9A4A-227F954B4869}">
      <dsp:nvSpPr>
        <dsp:cNvPr id="0" name=""/>
        <dsp:cNvSpPr/>
      </dsp:nvSpPr>
      <dsp:spPr>
        <a:xfrm>
          <a:off x="6813861" y="1013118"/>
          <a:ext cx="2971026" cy="4015892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64DC51-B08A-4CBA-99E9-3E759F8D04AC}">
      <dsp:nvSpPr>
        <dsp:cNvPr id="0" name=""/>
        <dsp:cNvSpPr/>
      </dsp:nvSpPr>
      <dsp:spPr>
        <a:xfrm>
          <a:off x="6806409" y="3966218"/>
          <a:ext cx="2966206" cy="12249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b="1" kern="1200" dirty="0"/>
            <a:t>Направление 3.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300" kern="1200" dirty="0"/>
            <a:t>Развитие воспитательного компонента в структуре среды/экосистемы профессиональной подготовки педагога</a:t>
          </a:r>
        </a:p>
      </dsp:txBody>
      <dsp:txXfrm>
        <a:off x="6806409" y="3966218"/>
        <a:ext cx="2088877" cy="1224930"/>
      </dsp:txXfrm>
    </dsp:sp>
    <dsp:sp modelId="{C1112366-1ECA-4840-8505-B8FD3B4C4610}">
      <dsp:nvSpPr>
        <dsp:cNvPr id="0" name=""/>
        <dsp:cNvSpPr/>
      </dsp:nvSpPr>
      <dsp:spPr>
        <a:xfrm>
          <a:off x="8948193" y="4099483"/>
          <a:ext cx="969529" cy="969529"/>
        </a:xfrm>
        <a:prstGeom prst="ellipse">
          <a:avLst/>
        </a:prstGeom>
        <a:blipFill>
          <a:blip xmlns:r="http://schemas.openxmlformats.org/officeDocument/2006/relationships"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9BC0F-55C8-4A20-974C-4AA4003D1BD0}">
      <dsp:nvSpPr>
        <dsp:cNvPr id="0" name=""/>
        <dsp:cNvSpPr/>
      </dsp:nvSpPr>
      <dsp:spPr>
        <a:xfrm>
          <a:off x="0" y="368865"/>
          <a:ext cx="2843360" cy="3972253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77EC71-A753-48DF-966D-6BB781F5F2D1}">
      <dsp:nvSpPr>
        <dsp:cNvPr id="0" name=""/>
        <dsp:cNvSpPr/>
      </dsp:nvSpPr>
      <dsp:spPr>
        <a:xfrm>
          <a:off x="6583" y="3124262"/>
          <a:ext cx="2843360" cy="15184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Направление 4</a:t>
          </a:r>
          <a:r>
            <a:rPr lang="ru-RU" sz="1300" kern="1200" dirty="0"/>
            <a:t>. Формирование системы содействия трудоустройству выпускников-педагогов высшего и среднего профессионального образования</a:t>
          </a:r>
        </a:p>
      </dsp:txBody>
      <dsp:txXfrm>
        <a:off x="6583" y="3124262"/>
        <a:ext cx="2002366" cy="1518423"/>
      </dsp:txXfrm>
    </dsp:sp>
    <dsp:sp modelId="{4755EDE8-8E09-4D68-9FAE-EAAF54DDD330}">
      <dsp:nvSpPr>
        <dsp:cNvPr id="0" name=""/>
        <dsp:cNvSpPr/>
      </dsp:nvSpPr>
      <dsp:spPr>
        <a:xfrm>
          <a:off x="2089384" y="3572105"/>
          <a:ext cx="995176" cy="9951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D33F47-38E6-4E6F-BB7B-CEE7721B04E2}">
      <dsp:nvSpPr>
        <dsp:cNvPr id="0" name=""/>
        <dsp:cNvSpPr/>
      </dsp:nvSpPr>
      <dsp:spPr>
        <a:xfrm>
          <a:off x="3331108" y="400286"/>
          <a:ext cx="2843360" cy="3834460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200C91-8003-4291-8767-2F71AAF31B3B}">
      <dsp:nvSpPr>
        <dsp:cNvPr id="0" name=""/>
        <dsp:cNvSpPr/>
      </dsp:nvSpPr>
      <dsp:spPr>
        <a:xfrm>
          <a:off x="3331108" y="3092038"/>
          <a:ext cx="2843360" cy="157408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Направление 5</a:t>
          </a:r>
          <a:r>
            <a:rPr lang="ru-RU" sz="1300" kern="1200" dirty="0"/>
            <a:t>. Поддержание высококвалифицированного кадрового потенциала университета</a:t>
          </a:r>
        </a:p>
      </dsp:txBody>
      <dsp:txXfrm>
        <a:off x="3331108" y="3092038"/>
        <a:ext cx="2002366" cy="1574087"/>
      </dsp:txXfrm>
    </dsp:sp>
    <dsp:sp modelId="{E08A3028-E6E3-4D79-8B26-2DB6E20EA45B}">
      <dsp:nvSpPr>
        <dsp:cNvPr id="0" name=""/>
        <dsp:cNvSpPr/>
      </dsp:nvSpPr>
      <dsp:spPr>
        <a:xfrm>
          <a:off x="5417313" y="3567708"/>
          <a:ext cx="995176" cy="9951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038443-7A7D-4897-BE8C-3901CA270888}">
      <dsp:nvSpPr>
        <dsp:cNvPr id="0" name=""/>
        <dsp:cNvSpPr/>
      </dsp:nvSpPr>
      <dsp:spPr>
        <a:xfrm>
          <a:off x="6655634" y="425190"/>
          <a:ext cx="2843360" cy="3759939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3FFA7D-4717-4B8D-8C1E-2B2E5492EB52}">
      <dsp:nvSpPr>
        <dsp:cNvPr id="0" name=""/>
        <dsp:cNvSpPr/>
      </dsp:nvSpPr>
      <dsp:spPr>
        <a:xfrm>
          <a:off x="6655634" y="3083425"/>
          <a:ext cx="2843360" cy="154898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Направление 6. </a:t>
          </a:r>
          <a:r>
            <a:rPr lang="ru-RU" sz="1300" kern="1200" dirty="0"/>
            <a:t>Формирование повестки междисциплинарных фундаментальных и прикладных научных исследований по актуальным проблемам развития образования</a:t>
          </a:r>
        </a:p>
      </dsp:txBody>
      <dsp:txXfrm>
        <a:off x="6655634" y="3083425"/>
        <a:ext cx="2002366" cy="1548989"/>
      </dsp:txXfrm>
    </dsp:sp>
    <dsp:sp modelId="{5E6EA8B6-4418-4D81-B65B-16AB6ECEFBAF}">
      <dsp:nvSpPr>
        <dsp:cNvPr id="0" name=""/>
        <dsp:cNvSpPr/>
      </dsp:nvSpPr>
      <dsp:spPr>
        <a:xfrm>
          <a:off x="8738435" y="3511385"/>
          <a:ext cx="995176" cy="995176"/>
        </a:xfrm>
        <a:prstGeom prst="ellipse">
          <a:avLst/>
        </a:prstGeom>
        <a:blipFill>
          <a:blip xmlns:r="http://schemas.openxmlformats.org/officeDocument/2006/relationships"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935C9-6A62-47D4-9464-0A3120845220}">
      <dsp:nvSpPr>
        <dsp:cNvPr id="0" name=""/>
        <dsp:cNvSpPr/>
      </dsp:nvSpPr>
      <dsp:spPr>
        <a:xfrm>
          <a:off x="6583" y="315724"/>
          <a:ext cx="2843360" cy="4379181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24A9D9-A126-4058-84ED-C9E32A5026AB}">
      <dsp:nvSpPr>
        <dsp:cNvPr id="0" name=""/>
        <dsp:cNvSpPr/>
      </dsp:nvSpPr>
      <dsp:spPr>
        <a:xfrm>
          <a:off x="6583" y="3360463"/>
          <a:ext cx="2843360" cy="13248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7. </a:t>
          </a:r>
          <a:r>
            <a:rPr lang="ru-RU" sz="1400" kern="1200" dirty="0"/>
            <a:t>Модернизация материально-технической базы и социально-культурной инфраструктуры ПГГПУ</a:t>
          </a:r>
        </a:p>
      </dsp:txBody>
      <dsp:txXfrm>
        <a:off x="6583" y="3360463"/>
        <a:ext cx="2002366" cy="1324890"/>
      </dsp:txXfrm>
    </dsp:sp>
    <dsp:sp modelId="{326C44D2-ECA0-4F5D-BD8D-D6E8D09ED92D}">
      <dsp:nvSpPr>
        <dsp:cNvPr id="0" name=""/>
        <dsp:cNvSpPr/>
      </dsp:nvSpPr>
      <dsp:spPr>
        <a:xfrm>
          <a:off x="2115756" y="3553276"/>
          <a:ext cx="995176" cy="9951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A01A01-2D99-46C3-B68D-C5E977038F98}">
      <dsp:nvSpPr>
        <dsp:cNvPr id="0" name=""/>
        <dsp:cNvSpPr/>
      </dsp:nvSpPr>
      <dsp:spPr>
        <a:xfrm>
          <a:off x="3331108" y="341029"/>
          <a:ext cx="2843360" cy="4277958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6500" kern="1200" dirty="0"/>
        </a:p>
      </dsp:txBody>
      <dsp:txXfrm>
        <a:off x="3397731" y="407652"/>
        <a:ext cx="2710114" cy="4211335"/>
      </dsp:txXfrm>
    </dsp:sp>
    <dsp:sp modelId="{BF2C04A2-32DC-4F5D-9AB1-DA646254485B}">
      <dsp:nvSpPr>
        <dsp:cNvPr id="0" name=""/>
        <dsp:cNvSpPr/>
      </dsp:nvSpPr>
      <dsp:spPr>
        <a:xfrm>
          <a:off x="3331108" y="3323420"/>
          <a:ext cx="2843360" cy="13483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8. </a:t>
          </a:r>
          <a:r>
            <a:rPr lang="ru-RU" sz="1400" kern="1200" dirty="0"/>
            <a:t>Формирование единого образовательного пространства системы педагогического образования региона</a:t>
          </a:r>
        </a:p>
      </dsp:txBody>
      <dsp:txXfrm>
        <a:off x="3331108" y="3323420"/>
        <a:ext cx="2002366" cy="1348364"/>
      </dsp:txXfrm>
    </dsp:sp>
    <dsp:sp modelId="{612A1F4F-82DC-41DF-A157-04470AE5F6B4}">
      <dsp:nvSpPr>
        <dsp:cNvPr id="0" name=""/>
        <dsp:cNvSpPr/>
      </dsp:nvSpPr>
      <dsp:spPr>
        <a:xfrm>
          <a:off x="5417313" y="3554353"/>
          <a:ext cx="995176" cy="9951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A243B8-5F49-483D-9036-45B5F733B00C}">
      <dsp:nvSpPr>
        <dsp:cNvPr id="0" name=""/>
        <dsp:cNvSpPr/>
      </dsp:nvSpPr>
      <dsp:spPr>
        <a:xfrm>
          <a:off x="6629248" y="364138"/>
          <a:ext cx="2843360" cy="4079822"/>
        </a:xfrm>
        <a:prstGeom prst="round2SameRect">
          <a:avLst>
            <a:gd name="adj1" fmla="val 8000"/>
            <a:gd name="adj2" fmla="val 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3ABB64-A68E-4B2E-8A90-33349DFC6131}">
      <dsp:nvSpPr>
        <dsp:cNvPr id="0" name=""/>
        <dsp:cNvSpPr/>
      </dsp:nvSpPr>
      <dsp:spPr>
        <a:xfrm>
          <a:off x="6634764" y="3316531"/>
          <a:ext cx="2843360" cy="13517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Направление 9. </a:t>
          </a:r>
          <a:r>
            <a:rPr lang="ru-RU" sz="1400" kern="1200" dirty="0"/>
            <a:t>Повышение административного взаимодействия Министерства и Университета</a:t>
          </a:r>
        </a:p>
      </dsp:txBody>
      <dsp:txXfrm>
        <a:off x="6634764" y="3316531"/>
        <a:ext cx="2002366" cy="1351750"/>
      </dsp:txXfrm>
    </dsp:sp>
    <dsp:sp modelId="{98B225C1-C5CD-4F00-883B-2A81EF974CFF}">
      <dsp:nvSpPr>
        <dsp:cNvPr id="0" name=""/>
        <dsp:cNvSpPr/>
      </dsp:nvSpPr>
      <dsp:spPr>
        <a:xfrm>
          <a:off x="8670952" y="3592743"/>
          <a:ext cx="995176" cy="99517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63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F74CF-A0A7-44FF-AF0D-C08CA3E3D465}">
      <dsp:nvSpPr>
        <dsp:cNvPr id="0" name=""/>
        <dsp:cNvSpPr/>
      </dsp:nvSpPr>
      <dsp:spPr>
        <a:xfrm>
          <a:off x="0" y="590093"/>
          <a:ext cx="986024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4993-D35B-4D64-9EC0-1AC9C1B58AF8}">
      <dsp:nvSpPr>
        <dsp:cNvPr id="0" name=""/>
        <dsp:cNvSpPr/>
      </dsp:nvSpPr>
      <dsp:spPr>
        <a:xfrm>
          <a:off x="493012" y="16977"/>
          <a:ext cx="9170018" cy="7945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886" tIns="0" rIns="26088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Аналитика проектов</a:t>
          </a:r>
          <a:r>
            <a:rPr lang="ru-RU" sz="1400" kern="1200" dirty="0">
              <a:solidFill>
                <a:srgbClr val="002060"/>
              </a:solidFill>
            </a:rPr>
            <a:t>: формирование заявок для утверждения тематики НИР в РАН, формирование ФЭО;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доработка проектов по результатам проектной сессии с Академией просвещения </a:t>
          </a:r>
          <a:r>
            <a:rPr lang="ru-RU" sz="1400" kern="1200" dirty="0" err="1">
              <a:solidFill>
                <a:srgbClr val="002060"/>
              </a:solidFill>
            </a:rPr>
            <a:t>Минпросвещения</a:t>
          </a:r>
          <a:r>
            <a:rPr lang="ru-RU" sz="1400" kern="1200" dirty="0">
              <a:solidFill>
                <a:srgbClr val="002060"/>
              </a:solidFill>
            </a:rPr>
            <a:t> РФ (целевые группы, цели и задачи, целевые показатели, планируемые результаты, карта ресурсов).</a:t>
          </a:r>
        </a:p>
      </dsp:txBody>
      <dsp:txXfrm>
        <a:off x="531797" y="55762"/>
        <a:ext cx="9092448" cy="716946"/>
      </dsp:txXfrm>
    </dsp:sp>
    <dsp:sp modelId="{D98FA46A-3774-4415-AD3E-E96F5AB8EAE1}">
      <dsp:nvSpPr>
        <dsp:cNvPr id="0" name=""/>
        <dsp:cNvSpPr/>
      </dsp:nvSpPr>
      <dsp:spPr>
        <a:xfrm>
          <a:off x="0" y="1622209"/>
          <a:ext cx="986024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BF13F-B651-43F1-B3BD-5BB00454B169}">
      <dsp:nvSpPr>
        <dsp:cNvPr id="0" name=""/>
        <dsp:cNvSpPr/>
      </dsp:nvSpPr>
      <dsp:spPr>
        <a:xfrm>
          <a:off x="493012" y="1049093"/>
          <a:ext cx="9170018" cy="7945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886" tIns="0" rIns="26088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Открытый проектный стендап</a:t>
          </a:r>
          <a:r>
            <a:rPr lang="ru-RU" sz="1400" kern="1200" dirty="0">
              <a:solidFill>
                <a:srgbClr val="002060"/>
              </a:solidFill>
            </a:rPr>
            <a:t>: открытая презентация проектов с участием сотрудников Университета и внешних партнеров.</a:t>
          </a:r>
        </a:p>
      </dsp:txBody>
      <dsp:txXfrm>
        <a:off x="531797" y="1087878"/>
        <a:ext cx="9092448" cy="716946"/>
      </dsp:txXfrm>
    </dsp:sp>
    <dsp:sp modelId="{ADA55F61-C874-4BB5-870E-D1C1DBE7008D}">
      <dsp:nvSpPr>
        <dsp:cNvPr id="0" name=""/>
        <dsp:cNvSpPr/>
      </dsp:nvSpPr>
      <dsp:spPr>
        <a:xfrm>
          <a:off x="0" y="2654325"/>
          <a:ext cx="986024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C2D2B-72FC-4894-B5E3-41398C18A3A8}">
      <dsp:nvSpPr>
        <dsp:cNvPr id="0" name=""/>
        <dsp:cNvSpPr/>
      </dsp:nvSpPr>
      <dsp:spPr>
        <a:xfrm>
          <a:off x="493012" y="2081209"/>
          <a:ext cx="9170018" cy="7945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886" tIns="0" rIns="26088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Оформление проектов</a:t>
          </a:r>
          <a:r>
            <a:rPr lang="ru-RU" sz="1400" kern="1200" dirty="0">
              <a:solidFill>
                <a:srgbClr val="002060"/>
              </a:solidFill>
            </a:rPr>
            <a:t>: список участников проектов, критерии и показатели реализации проектов, формирование дорожной карты.</a:t>
          </a:r>
        </a:p>
      </dsp:txBody>
      <dsp:txXfrm>
        <a:off x="531797" y="2119994"/>
        <a:ext cx="9092448" cy="716946"/>
      </dsp:txXfrm>
    </dsp:sp>
    <dsp:sp modelId="{259CFD05-20CA-4447-ABF0-93EF9E1E7AEB}">
      <dsp:nvSpPr>
        <dsp:cNvPr id="0" name=""/>
        <dsp:cNvSpPr/>
      </dsp:nvSpPr>
      <dsp:spPr>
        <a:xfrm>
          <a:off x="0" y="3686441"/>
          <a:ext cx="986024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92BC6-B6FC-47DC-A45E-FECB46348914}">
      <dsp:nvSpPr>
        <dsp:cNvPr id="0" name=""/>
        <dsp:cNvSpPr/>
      </dsp:nvSpPr>
      <dsp:spPr>
        <a:xfrm>
          <a:off x="493012" y="3113325"/>
          <a:ext cx="9170018" cy="7945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886" tIns="0" rIns="26088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Документирование проектов</a:t>
          </a:r>
          <a:r>
            <a:rPr lang="ru-RU" sz="1400" kern="1200" dirty="0">
              <a:solidFill>
                <a:srgbClr val="002060"/>
              </a:solidFill>
            </a:rPr>
            <a:t>: приказы о реализации проектов, составе ВТК, распоряжение о перспективных тематиках КР, ВКР на 2021-2022 </a:t>
          </a:r>
          <a:r>
            <a:rPr lang="ru-RU" sz="1400" kern="1200" dirty="0" err="1">
              <a:solidFill>
                <a:srgbClr val="002060"/>
              </a:solidFill>
            </a:rPr>
            <a:t>уч.г</a:t>
          </a:r>
          <a:r>
            <a:rPr lang="ru-RU" sz="1400" kern="1200" dirty="0">
              <a:solidFill>
                <a:srgbClr val="002060"/>
              </a:solidFill>
            </a:rPr>
            <a:t>., планирование учебной нагрузки руководителей проектов, формирование планов СНО, внеучебной работы, КПК.</a:t>
          </a:r>
        </a:p>
      </dsp:txBody>
      <dsp:txXfrm>
        <a:off x="531797" y="3152110"/>
        <a:ext cx="9092448" cy="716946"/>
      </dsp:txXfrm>
    </dsp:sp>
    <dsp:sp modelId="{20AB3E74-8374-45DC-9C84-B0C6E7A58CA1}">
      <dsp:nvSpPr>
        <dsp:cNvPr id="0" name=""/>
        <dsp:cNvSpPr/>
      </dsp:nvSpPr>
      <dsp:spPr>
        <a:xfrm>
          <a:off x="0" y="4718557"/>
          <a:ext cx="986024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CBAF5-6F6B-425B-824D-A31424B21A1E}">
      <dsp:nvSpPr>
        <dsp:cNvPr id="0" name=""/>
        <dsp:cNvSpPr/>
      </dsp:nvSpPr>
      <dsp:spPr>
        <a:xfrm>
          <a:off x="554101" y="4162276"/>
          <a:ext cx="9170018" cy="7945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886" tIns="0" rIns="260886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2060"/>
              </a:solidFill>
            </a:rPr>
            <a:t>KPI</a:t>
          </a:r>
          <a:r>
            <a:rPr lang="ru-RU" sz="1400" kern="1200" dirty="0">
              <a:solidFill>
                <a:srgbClr val="002060"/>
              </a:solidFill>
            </a:rPr>
            <a:t>: портал управления проектной деятельностью, дополнительные показатели эффективности деятельности, показатели для назначения ПГАС.</a:t>
          </a:r>
        </a:p>
      </dsp:txBody>
      <dsp:txXfrm>
        <a:off x="592886" y="4201061"/>
        <a:ext cx="9092448" cy="716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441FF-C891-45A1-8432-6DE0837B09AF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1F82D-CB80-4D3A-A7B4-5CE61A641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3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BDECE-122B-475F-BE9F-7B199317B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3A8596-E750-4DD0-BA72-7DB3BA4DE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C88733-9CC1-4484-B24F-589A789A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21CDE8-8192-4EC6-AB60-10FBC99E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8C491-9167-4061-9F0A-19B6750C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9369C-4703-4310-A7A3-63119C06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C227A1-4B24-4732-9D08-0B90609F9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31254-12B2-414E-B0C9-23272266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E8EC07-E1AD-4628-B79F-3AD9511C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8E80A-38A8-40A0-A169-9649A716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73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452ABF-E46F-46A2-BBC7-2F8C08187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46E182-03EF-44A5-ACFE-2809CD79D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7BD8F-A551-4586-97E2-E17572A4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C67D8E-07D3-4A39-8D78-BBDF257F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280F4-87DB-44C9-8D28-2A41B57E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31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CAB3C-206D-402D-93B2-5BB18730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C430E-5E19-45E8-AE76-90719BB02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157A19-EB85-4F15-B1E4-54B87257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976098-8CDC-4253-A7C4-E0E4FDF6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ADD7E-2C21-424A-B8E7-B17D4CF9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1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58C51-E063-48AF-8AA8-CE6A9E6C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B6E0BB-2C57-4ECB-84CA-8DDF0427F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757E1-BA9E-42EB-A07E-C044CB73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7CDBD-2B21-48B6-AB91-F9E4A683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ACCEB7-1B3E-4182-849E-3F6D6553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8393C-A4B7-4721-92AF-DE9DF70C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5DCF1-50CE-42AF-AAC9-4FE9FF40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FB86E2-3030-434D-8DC1-DB4EC40E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9288B-0629-4557-9594-A189694B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C68D0-A0DC-4AD1-AFB4-38D803F8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0A1B2D-F00D-4621-B53A-4299B7B3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4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5D576-F9F4-45EE-9089-4339B4F0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D2C30A-B731-4546-9F2C-13AA7A5A0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72A2BF-D65A-41EF-8612-C30EB01E3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410612-4EED-41B8-A1C8-2C74D82A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43B82-2C23-4B86-AE7F-CC75125D2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7FE67A-6CC9-4772-887B-8881034E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356526-7FA6-476A-836F-7E016BEF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03A576-6190-4555-A62B-D70E9C12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00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CC411-7D10-4B08-AF36-8709D71F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9AEBEA-3120-44AB-B8AD-B9279885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EE15C7-6E19-4422-B79B-ABA84C77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3B1BE0-ED06-44A2-AD73-C97BF8C0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5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8D6C76-9DED-45BE-998F-ADF330AD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B6D650-E642-422F-B712-6762F70F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3BC218-17E3-4326-ABC2-D4DB1B5D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066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C795A-D7ED-4384-9AD9-7F5A5605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99242-636E-4DA6-B145-B2C97A9AF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0BA88B-D0FD-4E0A-92D6-A58060F4D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4F4B14-DD7E-49CD-B44E-25968FBA4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9AB44E-5B7C-4582-9940-BBC73D390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BA6169-153D-477D-A817-0AE652FD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5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7E7C-4CFC-4F06-82C0-77BDE983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8AD864-0BAC-444D-8913-3DD2CE86E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1AF99B-3B38-4DBD-918B-DFE8503E5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81EF8-0B76-4CB7-9DE0-2BBCF306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6CD55B-ADB8-441B-B7B8-BE6B2824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C38CCC-DE76-4A85-A953-483593F2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50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C6458-8D02-4FDB-9C03-1CB7E99E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A65976-9D6D-4698-86F9-5C8CAAE1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5E5A7-485B-4B46-8693-90FAECD4A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7192B-D6BD-43FF-97AE-7F9D4D10C5B5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43BD6D-D4E9-4A48-8930-E58E24ED7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FCA00D-06A5-412B-9ED9-1D33ECE52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AF82-7E03-43AE-91C8-EB53A0A13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79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diagramData" Target="../diagrams/data1.xml"/><Relationship Id="rId21" Type="http://schemas.openxmlformats.org/officeDocument/2006/relationships/image" Target="../media/image17.svg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svg"/><Relationship Id="rId24" Type="http://schemas.openxmlformats.org/officeDocument/2006/relationships/image" Target="../media/image2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10" Type="http://schemas.openxmlformats.org/officeDocument/2006/relationships/image" Target="../media/image6.png"/><Relationship Id="rId19" Type="http://schemas.openxmlformats.org/officeDocument/2006/relationships/image" Target="../media/image1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1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4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058" y="2664364"/>
            <a:ext cx="9587884" cy="1636775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О Программе взаимодействия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 Министерством образования и науки Пермского края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и перспективных проектах ПГГПУ, ориентированных на решение задач образовательной политики региона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302058" y="2346747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236955" y="4582355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16239" y="210536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DAF07B3-ECF4-4F8C-9516-35F6A3013A33}"/>
              </a:ext>
            </a:extLst>
          </p:cNvPr>
          <p:cNvSpPr txBox="1">
            <a:spLocks/>
          </p:cNvSpPr>
          <p:nvPr/>
        </p:nvSpPr>
        <p:spPr>
          <a:xfrm>
            <a:off x="1386395" y="5017676"/>
            <a:ext cx="5813395" cy="810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Егоров Константин Борисович, 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ректор Пермского государственного </a:t>
            </a:r>
          </a:p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гуманитарно-педагогического университета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3BC6F53-3CAA-41B7-BE46-6EC64716848C}"/>
              </a:ext>
            </a:extLst>
          </p:cNvPr>
          <p:cNvSpPr txBox="1">
            <a:spLocks/>
          </p:cNvSpPr>
          <p:nvPr/>
        </p:nvSpPr>
        <p:spPr>
          <a:xfrm>
            <a:off x="9601200" y="267894"/>
            <a:ext cx="2504982" cy="81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Ученый совет ПГГПУ</a:t>
            </a:r>
          </a:p>
        </p:txBody>
      </p:sp>
    </p:spTree>
    <p:extLst>
      <p:ext uri="{BB962C8B-B14F-4D97-AF65-F5344CB8AC3E}">
        <p14:creationId xmlns:p14="http://schemas.microsoft.com/office/powerpoint/2010/main" val="97714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1" y="514463"/>
            <a:ext cx="10269414" cy="747051"/>
          </a:xfrm>
        </p:spPr>
        <p:txBody>
          <a:bodyPr>
            <a:noAutofit/>
          </a:bodyPr>
          <a:lstStyle/>
          <a:p>
            <a:pPr algn="l"/>
            <a:r>
              <a:rPr lang="ru-RU" sz="3400" b="1" dirty="0">
                <a:solidFill>
                  <a:srgbClr val="002060"/>
                </a:solidFill>
              </a:rPr>
              <a:t>Сотрудничество Университета </a:t>
            </a:r>
            <a:br>
              <a:rPr lang="ru-RU" sz="3400" b="1" dirty="0">
                <a:solidFill>
                  <a:srgbClr val="002060"/>
                </a:solidFill>
              </a:rPr>
            </a:br>
            <a:r>
              <a:rPr lang="ru-RU" sz="3400" b="1" dirty="0">
                <a:solidFill>
                  <a:srgbClr val="002060"/>
                </a:solidFill>
              </a:rPr>
              <a:t>и Министерства образования и науки Пермского края</a:t>
            </a:r>
            <a:endParaRPr lang="ru-RU" sz="34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431548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63149" t="19678" r="21328" b="16984"/>
          <a:stretch/>
        </p:blipFill>
        <p:spPr bwMode="auto">
          <a:xfrm>
            <a:off x="1618581" y="1482402"/>
            <a:ext cx="4563034" cy="5236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015" y="1482402"/>
            <a:ext cx="4663597" cy="3435381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3BC6F53-3CAA-41B7-BE46-6EC64716848C}"/>
              </a:ext>
            </a:extLst>
          </p:cNvPr>
          <p:cNvSpPr txBox="1">
            <a:spLocks/>
          </p:cNvSpPr>
          <p:nvPr/>
        </p:nvSpPr>
        <p:spPr>
          <a:xfrm>
            <a:off x="7875972" y="6323201"/>
            <a:ext cx="2820140" cy="26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000" dirty="0">
                <a:latin typeface="Arial Narrow" panose="020B0606020202030204" pitchFamily="34" charset="0"/>
              </a:rPr>
              <a:t>Пермь, 2021</a:t>
            </a:r>
          </a:p>
        </p:txBody>
      </p:sp>
    </p:spTree>
    <p:extLst>
      <p:ext uri="{BB962C8B-B14F-4D97-AF65-F5344CB8AC3E}">
        <p14:creationId xmlns:p14="http://schemas.microsoft.com/office/powerpoint/2010/main" val="318474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704" y="467636"/>
            <a:ext cx="9587884" cy="747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</a:rPr>
              <a:t>Стратегические направления взаимодействия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431548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9014067"/>
              </p:ext>
            </p:extLst>
          </p:nvPr>
        </p:nvGraphicFramePr>
        <p:xfrm>
          <a:off x="1540336" y="1580583"/>
          <a:ext cx="9740195" cy="502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 descr="Расширение бизнеса со сплошной заливкой">
            <a:extLst>
              <a:ext uri="{FF2B5EF4-FFF2-40B4-BE49-F238E27FC236}">
                <a16:creationId xmlns:a16="http://schemas.microsoft.com/office/drawing/2014/main" id="{7FD06C3F-0F60-40C7-8FBC-A63BF96EFF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1223" y="2467165"/>
            <a:ext cx="570962" cy="549541"/>
          </a:xfrm>
          <a:prstGeom prst="rect">
            <a:avLst/>
          </a:prstGeom>
        </p:spPr>
      </p:pic>
      <p:pic>
        <p:nvPicPr>
          <p:cNvPr id="14" name="Рисунок 13" descr="Рукопожатие со сплошной заливкой">
            <a:extLst>
              <a:ext uri="{FF2B5EF4-FFF2-40B4-BE49-F238E27FC236}">
                <a16:creationId xmlns:a16="http://schemas.microsoft.com/office/drawing/2014/main" id="{9BEB9E27-81EB-4D82-AAFC-79CA270681D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29900" y="6005638"/>
            <a:ext cx="645037" cy="645037"/>
          </a:xfrm>
          <a:prstGeom prst="rect">
            <a:avLst/>
          </a:prstGeom>
        </p:spPr>
      </p:pic>
      <p:pic>
        <p:nvPicPr>
          <p:cNvPr id="15" name="Рисунок 14" descr="Пользователи со сплошной заливкой">
            <a:extLst>
              <a:ext uri="{FF2B5EF4-FFF2-40B4-BE49-F238E27FC236}">
                <a16:creationId xmlns:a16="http://schemas.microsoft.com/office/drawing/2014/main" id="{882F98AB-2599-42F8-902C-70FD01EB148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04577" y="4192143"/>
            <a:ext cx="495681" cy="553418"/>
          </a:xfrm>
          <a:prstGeom prst="rect">
            <a:avLst/>
          </a:prstGeom>
        </p:spPr>
      </p:pic>
      <p:pic>
        <p:nvPicPr>
          <p:cNvPr id="16" name="Рисунок 15" descr="Схема со сплошной заливкой">
            <a:extLst>
              <a:ext uri="{FF2B5EF4-FFF2-40B4-BE49-F238E27FC236}">
                <a16:creationId xmlns:a16="http://schemas.microsoft.com/office/drawing/2014/main" id="{1F279970-5007-4CAF-91A4-C61A14EA959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7415" y="6080771"/>
            <a:ext cx="494770" cy="494770"/>
          </a:xfrm>
          <a:prstGeom prst="rect">
            <a:avLst/>
          </a:prstGeom>
        </p:spPr>
      </p:pic>
      <p:pic>
        <p:nvPicPr>
          <p:cNvPr id="17" name="Рисунок 16" descr="Собрание по сети со сплошной заливкой">
            <a:extLst>
              <a:ext uri="{FF2B5EF4-FFF2-40B4-BE49-F238E27FC236}">
                <a16:creationId xmlns:a16="http://schemas.microsoft.com/office/drawing/2014/main" id="{D409DD19-510F-45C8-88E5-4438D67E045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09030" y="2428883"/>
            <a:ext cx="553043" cy="553043"/>
          </a:xfrm>
          <a:prstGeom prst="rect">
            <a:avLst/>
          </a:prstGeom>
        </p:spPr>
      </p:pic>
      <p:pic>
        <p:nvPicPr>
          <p:cNvPr id="18" name="Рисунок 1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65C788A9-487C-4937-86E0-D70E123033F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24772" y="4228024"/>
            <a:ext cx="590161" cy="590161"/>
          </a:xfrm>
          <a:prstGeom prst="rect">
            <a:avLst/>
          </a:prstGeom>
        </p:spPr>
      </p:pic>
      <p:pic>
        <p:nvPicPr>
          <p:cNvPr id="19" name="Рисунок 18" descr="Поиск в папке со сплошной заливкой">
            <a:extLst>
              <a:ext uri="{FF2B5EF4-FFF2-40B4-BE49-F238E27FC236}">
                <a16:creationId xmlns:a16="http://schemas.microsoft.com/office/drawing/2014/main" id="{170BCCA8-E389-4C81-B7EB-6CFAA4F7BF0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85052" y="2514580"/>
            <a:ext cx="542858" cy="542858"/>
          </a:xfrm>
          <a:prstGeom prst="rect">
            <a:avLst/>
          </a:prstGeom>
        </p:spPr>
      </p:pic>
      <p:pic>
        <p:nvPicPr>
          <p:cNvPr id="20" name="Рисунок 19" descr="Школьный класс со сплошной заливкой">
            <a:extLst>
              <a:ext uri="{FF2B5EF4-FFF2-40B4-BE49-F238E27FC236}">
                <a16:creationId xmlns:a16="http://schemas.microsoft.com/office/drawing/2014/main" id="{FE978661-0A82-486F-88F6-DDB3FEF38BA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07415" y="4192143"/>
            <a:ext cx="557565" cy="557565"/>
          </a:xfrm>
          <a:prstGeom prst="rect">
            <a:avLst/>
          </a:prstGeom>
        </p:spPr>
      </p:pic>
      <p:pic>
        <p:nvPicPr>
          <p:cNvPr id="23" name="Рисунок 22" descr="Буфер обмена со сплошной заливкой">
            <a:extLst>
              <a:ext uri="{FF2B5EF4-FFF2-40B4-BE49-F238E27FC236}">
                <a16:creationId xmlns:a16="http://schemas.microsoft.com/office/drawing/2014/main" id="{B4318731-906D-47E6-AB1C-E7C4AB23335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59481" y="6031880"/>
            <a:ext cx="453875" cy="4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1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704" y="467636"/>
            <a:ext cx="9587884" cy="747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</a:rPr>
              <a:t>Приоритетные проекты Университета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484302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99641930"/>
              </p:ext>
            </p:extLst>
          </p:nvPr>
        </p:nvGraphicFramePr>
        <p:xfrm>
          <a:off x="1618581" y="1083082"/>
          <a:ext cx="9917723" cy="617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1698598" y="2648221"/>
            <a:ext cx="2943740" cy="2178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Психолого-педагогический </a:t>
            </a:r>
            <a:r>
              <a:rPr lang="en-US" sz="1400" b="1" dirty="0">
                <a:solidFill>
                  <a:srgbClr val="002060"/>
                </a:solidFill>
              </a:rPr>
              <a:t>P&amp;P</a:t>
            </a:r>
            <a:r>
              <a:rPr lang="ru-RU" sz="1400" b="1" dirty="0">
                <a:solidFill>
                  <a:srgbClr val="002060"/>
                </a:solidFill>
              </a:rPr>
              <a:t> класс;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Подготовительное отделение - система довузовской подготовки;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Предметные и профильные олимпиады, конкурсы для школьников;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Тематические, предметные лагеря для школьников;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Базовая школа ПГГПУ;</a:t>
            </a:r>
            <a:endParaRPr lang="en-US" sz="14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ДНК – модель дополнительного образования детей и подростков на базе педагогического вуза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5117123" y="2581410"/>
            <a:ext cx="2857500" cy="2245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Квалификационный экзамен в структуре ООП;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Открытый профиль</a:t>
            </a:r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 (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по выбору);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Элективные профессиональные модули </a:t>
            </a:r>
            <a:r>
              <a:rPr lang="en-US" sz="1400" b="1" dirty="0">
                <a:solidFill>
                  <a:srgbClr val="002060"/>
                </a:solidFill>
              </a:rPr>
              <a:t>Minor-programs</a:t>
            </a:r>
            <a:r>
              <a:rPr lang="ru-RU" sz="1400" b="1" dirty="0">
                <a:solidFill>
                  <a:srgbClr val="002060"/>
                </a:solidFill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Система компетентностных экзаменов по модулям;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Кластер ООП Международного бакалавриата – интеграция международных образовательных технологий;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Цифровой профиль студента педагогического вуза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8528538" y="2259624"/>
            <a:ext cx="2759102" cy="2347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Пушкин-центр – модель продвижения и популяризации русского языка и культуры;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Добровольческие (волонтерские) студенческие отряды;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Археологические, краеведческие молодежные объединения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77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4573" y="411958"/>
            <a:ext cx="9587884" cy="747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</a:rPr>
              <a:t>Приоритетные проекты Университета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484302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75395323"/>
              </p:ext>
            </p:extLst>
          </p:nvPr>
        </p:nvGraphicFramePr>
        <p:xfrm>
          <a:off x="1540336" y="1580583"/>
          <a:ext cx="9740195" cy="502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14500" y="2127738"/>
            <a:ext cx="265527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Региональная модель организации целевого обучения;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Учитель (воспитатель) на замену;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Программа практической подготовки обучающихся ООП по системе наставничества и профессиональных стажировок</a:t>
            </a:r>
          </a:p>
          <a:p>
            <a:endParaRPr lang="ru-RU" sz="12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4938563" y="2472375"/>
            <a:ext cx="2943740" cy="2284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Система стимулирования НПР - эффективный контракт;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Система повышения квалификации «Кадровый резерв»;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Профессиональные конкурсы «Профессор года», «Доцент года», «Преподаватель года»;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Губернаторские выплаты докторам наук, молодым кандидатам наук за высокие показатели деятельности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8289102" y="2285973"/>
            <a:ext cx="2463890" cy="21189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Университетский округ – модель сетевого взаимодействия и развития инновационной деятельности;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Система региональной поддержки фундаментальных и прикладных исследований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5431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704" y="467636"/>
            <a:ext cx="9587884" cy="747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</a:rPr>
              <a:t>Приоритетные проекты Университета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484302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91986120"/>
              </p:ext>
            </p:extLst>
          </p:nvPr>
        </p:nvGraphicFramePr>
        <p:xfrm>
          <a:off x="1540336" y="1580583"/>
          <a:ext cx="9740195" cy="502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1661747" y="2118946"/>
            <a:ext cx="2549768" cy="20801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Педагогический КВАНТОРИУМ;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Физкультурно-оздоровительный комплекс ПГГПУ;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 Университетская площадь;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 </a:t>
            </a:r>
            <a:r>
              <a:rPr lang="ru-RU" sz="1300" b="1" dirty="0">
                <a:solidFill>
                  <a:srgbClr val="002060"/>
                </a:solidFill>
              </a:rPr>
              <a:t>«Училище детей канцелярских служителей (флигель А)» - </a:t>
            </a: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3 учебный корпус;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Университетский кампус. Ограда с воротами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4967654" y="2031024"/>
            <a:ext cx="2699238" cy="2781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Кластер сопряженных ООП СПО и ВО по модели «2+3»;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 Колледж СПО в структуре ПГГПУ;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 Модель независимой оценки и развития профессиональной квалификации выпускников в системе «СПО-Университет»;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Региональная модель научно-методического сопровождения педагогического образования «Школа-СПО-Университет»;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Модель психолого-педагогического сопровождения школ Пермского края;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5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Развитие и внедрение ЭПОС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 txBox="1">
            <a:spLocks/>
          </p:cNvSpPr>
          <p:nvPr/>
        </p:nvSpPr>
        <p:spPr>
          <a:xfrm>
            <a:off x="8361485" y="2118946"/>
            <a:ext cx="2391507" cy="2822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Создание межведомственных рабочих групп</a:t>
            </a:r>
            <a:r>
              <a:rPr lang="ru-RU" sz="13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</a:rPr>
              <a:t>Включение представителей Университета в коллегиальные органы управления образованием Пермского края; 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300" b="1" dirty="0">
                <a:solidFill>
                  <a:srgbClr val="002060"/>
                </a:solidFill>
              </a:rPr>
              <a:t>Включение представителей Министерства образования и науки Пермского края в коллегиальные органы управления ПГГПУ: Ученый совет, Попечительский совет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endParaRPr lang="ru-RU" sz="1300" b="1" dirty="0">
              <a:solidFill>
                <a:srgbClr val="002060"/>
              </a:solidFill>
              <a:latin typeface="Arial Narrow" panose="020B060602020203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593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704" y="467636"/>
            <a:ext cx="9587884" cy="747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Мероприятия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618581" y="1280115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618581" y="6754570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33824" y="114879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FD9699F-EB53-4E6D-A751-CACE4DC7F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108100"/>
              </p:ext>
            </p:extLst>
          </p:nvPr>
        </p:nvGraphicFramePr>
        <p:xfrm>
          <a:off x="1618581" y="1500328"/>
          <a:ext cx="9860246" cy="5113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 descr="Приблизить со сплошной заливкой">
            <a:extLst>
              <a:ext uri="{FF2B5EF4-FFF2-40B4-BE49-F238E27FC236}">
                <a16:creationId xmlns:a16="http://schemas.microsoft.com/office/drawing/2014/main" id="{961EA5BF-45B1-485C-A3A9-C5F80A063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8669" y="1527805"/>
            <a:ext cx="551895" cy="551895"/>
          </a:xfrm>
          <a:prstGeom prst="rect">
            <a:avLst/>
          </a:prstGeom>
        </p:spPr>
      </p:pic>
      <p:pic>
        <p:nvPicPr>
          <p:cNvPr id="13" name="Рисунок 12" descr="Количество со сплошной заливкой">
            <a:extLst>
              <a:ext uri="{FF2B5EF4-FFF2-40B4-BE49-F238E27FC236}">
                <a16:creationId xmlns:a16="http://schemas.microsoft.com/office/drawing/2014/main" id="{7D82CFC4-D7C5-4D2E-A749-AC1B1B1E0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6714" y="2558367"/>
            <a:ext cx="551895" cy="551895"/>
          </a:xfrm>
          <a:prstGeom prst="rect">
            <a:avLst/>
          </a:prstGeom>
        </p:spPr>
      </p:pic>
      <p:pic>
        <p:nvPicPr>
          <p:cNvPr id="15" name="Рисунок 14" descr="Математика со сплошной заливкой">
            <a:extLst>
              <a:ext uri="{FF2B5EF4-FFF2-40B4-BE49-F238E27FC236}">
                <a16:creationId xmlns:a16="http://schemas.microsoft.com/office/drawing/2014/main" id="{FC033000-532E-4583-ABC1-9AE47670F5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25532" y="3531836"/>
            <a:ext cx="585445" cy="585445"/>
          </a:xfrm>
          <a:prstGeom prst="rect">
            <a:avLst/>
          </a:prstGeom>
        </p:spPr>
      </p:pic>
      <p:pic>
        <p:nvPicPr>
          <p:cNvPr id="17" name="Рисунок 16" descr="Адресная книга со сплошной заливкой">
            <a:extLst>
              <a:ext uri="{FF2B5EF4-FFF2-40B4-BE49-F238E27FC236}">
                <a16:creationId xmlns:a16="http://schemas.microsoft.com/office/drawing/2014/main" id="{002E0567-9D7E-4A43-89B8-15A029DA0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10745" y="4589901"/>
            <a:ext cx="584291" cy="584291"/>
          </a:xfrm>
          <a:prstGeom prst="rect">
            <a:avLst/>
          </a:prstGeom>
        </p:spPr>
      </p:pic>
      <p:pic>
        <p:nvPicPr>
          <p:cNvPr id="19" name="Рисунок 18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5A568DB4-BD96-4936-8B85-607137926D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93136" y="5629729"/>
            <a:ext cx="584291" cy="5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6857-3BB1-408D-958D-26C6775B1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5942" y="2687488"/>
            <a:ext cx="9144000" cy="109320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ldhabi" panose="020B0604020202020204" pitchFamily="2" charset="-78"/>
              </a:rPr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BC6F53-3CAA-41B7-BE46-6EC647168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0824" y="5608392"/>
            <a:ext cx="3645763" cy="810164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postmaster@pspu.ru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74C57C4-7D45-46AD-BCF1-56D0052D4925}"/>
              </a:ext>
            </a:extLst>
          </p:cNvPr>
          <p:cNvCxnSpPr/>
          <p:nvPr/>
        </p:nvCxnSpPr>
        <p:spPr>
          <a:xfrm>
            <a:off x="1302058" y="2503501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41E02CC-B3F7-43AC-A02E-E30A57D78A28}"/>
              </a:ext>
            </a:extLst>
          </p:cNvPr>
          <p:cNvCxnSpPr/>
          <p:nvPr/>
        </p:nvCxnSpPr>
        <p:spPr>
          <a:xfrm>
            <a:off x="1236955" y="4582355"/>
            <a:ext cx="958788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D12B4-8666-4E3E-86A2-23F26EC4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2" t="21683" r="23480" b="33742"/>
          <a:stretch>
            <a:fillRect/>
          </a:stretch>
        </p:blipFill>
        <p:spPr bwMode="auto">
          <a:xfrm>
            <a:off x="216239" y="210536"/>
            <a:ext cx="13065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Электронная почта со сплошной заливкой">
            <a:extLst>
              <a:ext uri="{FF2B5EF4-FFF2-40B4-BE49-F238E27FC236}">
                <a16:creationId xmlns:a16="http://schemas.microsoft.com/office/drawing/2014/main" id="{ACA35B31-BEA9-4ADE-B4A2-76552AAAAD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9123" y="5608392"/>
            <a:ext cx="587413" cy="4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7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722</Words>
  <Application>Microsoft Office PowerPoint</Application>
  <PresentationFormat>Широкоэкранный</PresentationFormat>
  <Paragraphs>85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Wingdings</vt:lpstr>
      <vt:lpstr>Тема Office</vt:lpstr>
      <vt:lpstr>О Программе взаимодействия  с Министерством образования и науки Пермского края  и перспективных проектах ПГГПУ, ориентированных на решение задач образовательной политики региона</vt:lpstr>
      <vt:lpstr>Сотрудничество Университета  и Министерства образования и науки Пермского края</vt:lpstr>
      <vt:lpstr>Стратегические направления взаимодействия</vt:lpstr>
      <vt:lpstr>Приоритетные проекты Университета</vt:lpstr>
      <vt:lpstr>Приоритетные проекты Университета</vt:lpstr>
      <vt:lpstr>Приоритетные проекты Университета</vt:lpstr>
      <vt:lpstr>Мероприятия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модель организации целевого обучения</dc:title>
  <dc:creator>Лизунова Лариса Рейновна</dc:creator>
  <cp:lastModifiedBy>Егоров Константин Борисович</cp:lastModifiedBy>
  <cp:revision>33</cp:revision>
  <dcterms:created xsi:type="dcterms:W3CDTF">2021-02-20T06:32:30Z</dcterms:created>
  <dcterms:modified xsi:type="dcterms:W3CDTF">2021-02-25T10:11:30Z</dcterms:modified>
</cp:coreProperties>
</file>