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8" r:id="rId3"/>
    <p:sldId id="257" r:id="rId4"/>
    <p:sldId id="263" r:id="rId5"/>
    <p:sldId id="259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7004A3B-FBDB-44B3-BC60-B71965EBBBA8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E070515-F432-4F2E-BBFB-B16C53A12DD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431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4A3B-FBDB-44B3-BC60-B71965EBBBA8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0515-F432-4F2E-BBFB-B16C53A12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21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4A3B-FBDB-44B3-BC60-B71965EBBBA8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0515-F432-4F2E-BBFB-B16C53A12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9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4A3B-FBDB-44B3-BC60-B71965EBBBA8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0515-F432-4F2E-BBFB-B16C53A12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70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7004A3B-FBDB-44B3-BC60-B71965EBBBA8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E070515-F432-4F2E-BBFB-B16C53A12DD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87607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4A3B-FBDB-44B3-BC60-B71965EBBBA8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0515-F432-4F2E-BBFB-B16C53A12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091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4A3B-FBDB-44B3-BC60-B71965EBBBA8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0515-F432-4F2E-BBFB-B16C53A12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7443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4A3B-FBDB-44B3-BC60-B71965EBBBA8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0515-F432-4F2E-BBFB-B16C53A12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74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4A3B-FBDB-44B3-BC60-B71965EBBBA8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0515-F432-4F2E-BBFB-B16C53A12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76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7004A3B-FBDB-44B3-BC60-B71965EBBBA8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E070515-F432-4F2E-BBFB-B16C53A12D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97749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7004A3B-FBDB-44B3-BC60-B71965EBBBA8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E070515-F432-4F2E-BBFB-B16C53A12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8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7004A3B-FBDB-44B3-BC60-B71965EBBBA8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E070515-F432-4F2E-BBFB-B16C53A12DD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32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/>
              <a:t>МАТЕМАТИЧЕСКИЕ НАСТОЛЬНЫЕ ИГРЫ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1568" y="5902996"/>
            <a:ext cx="8045373" cy="742279"/>
          </a:xfrm>
        </p:spPr>
        <p:txBody>
          <a:bodyPr/>
          <a:lstStyle/>
          <a:p>
            <a:pPr algn="r"/>
            <a:r>
              <a:rPr lang="ru-RU" dirty="0" smtClean="0"/>
              <a:t>Проект выполнили: </a:t>
            </a:r>
            <a:br>
              <a:rPr lang="ru-RU" dirty="0" smtClean="0"/>
            </a:br>
            <a:r>
              <a:rPr lang="ru-RU" dirty="0" smtClean="0"/>
              <a:t>Манн А., </a:t>
            </a:r>
            <a:r>
              <a:rPr lang="ru-RU" dirty="0" err="1" smtClean="0"/>
              <a:t>Винк</a:t>
            </a:r>
            <a:r>
              <a:rPr lang="ru-RU" dirty="0" smtClean="0"/>
              <a:t> Н., Шарипова С. 152 </a:t>
            </a:r>
            <a:r>
              <a:rPr lang="ru-RU" dirty="0" err="1" smtClean="0"/>
              <a:t>гр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5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926" y="0"/>
            <a:ext cx="10217874" cy="1325563"/>
          </a:xfrm>
        </p:spPr>
        <p:txBody>
          <a:bodyPr/>
          <a:lstStyle/>
          <a:p>
            <a:pPr algn="ctr"/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5926" y="766202"/>
            <a:ext cx="10680510" cy="13406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Способствовать популяризации математики </a:t>
            </a:r>
            <a:br>
              <a:rPr lang="ru-RU" sz="3600" dirty="0" smtClean="0"/>
            </a:br>
            <a:r>
              <a:rPr lang="ru-RU" sz="3600" dirty="0" smtClean="0"/>
              <a:t>среди учащихся и их родственников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227" y="2106858"/>
            <a:ext cx="6099909" cy="47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ПРОДУКТ ПРОЕКТА</a:t>
            </a:r>
            <a:endParaRPr lang="ru-RU" dirty="0"/>
          </a:p>
        </p:txBody>
      </p:sp>
      <p:pic>
        <p:nvPicPr>
          <p:cNvPr id="1026" name="Picture 2" descr="https://images-na.ssl-images-amazon.com/images/I/71CCqAVhkBL._SL1200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5903" y="1875761"/>
            <a:ext cx="4009559" cy="400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.catch.com.au/images/product/0002/2201/598c08ab04c3b687177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39" y="1936348"/>
            <a:ext cx="4826521" cy="394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9858" y="5910167"/>
            <a:ext cx="4703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МАТЕМАТИЧЕСКОЕ ДОМИНО</a:t>
            </a:r>
            <a:endParaRPr lang="ru-RU" sz="28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40546" y="5885320"/>
            <a:ext cx="4500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МАТЕМАТИЧЕСКОЕ ЛУНАСИ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0555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99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РАЗРАБОТКИ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383" y="1191899"/>
            <a:ext cx="5403234" cy="542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5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РАЗРАБОТКИ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119"/>
          <a:stretch/>
        </p:blipFill>
        <p:spPr>
          <a:xfrm>
            <a:off x="838200" y="463301"/>
            <a:ext cx="3550962" cy="3337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899" y="3800901"/>
            <a:ext cx="2458417" cy="3057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316" y="2853980"/>
            <a:ext cx="2600823" cy="30759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7297" y="707251"/>
            <a:ext cx="2508260" cy="308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0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0.2625 -0.39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-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ДОМИНО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ru-RU" b="1" i="1" dirty="0" smtClean="0"/>
              <a:t>Цель игры </a:t>
            </a:r>
            <a:r>
              <a:rPr lang="ru-RU" i="1" dirty="0"/>
              <a:t>– построить цепочку из фишек, в которых совпадает количество очков</a:t>
            </a:r>
            <a:r>
              <a:rPr lang="ru-RU" i="1" dirty="0" smtClean="0"/>
              <a:t>.</a:t>
            </a:r>
          </a:p>
          <a:p>
            <a:r>
              <a:rPr lang="ru-RU" b="1" i="1" dirty="0" smtClean="0"/>
              <a:t>Количество участников</a:t>
            </a:r>
            <a:r>
              <a:rPr lang="ru-RU" i="1" dirty="0" smtClean="0"/>
              <a:t> </a:t>
            </a:r>
            <a:r>
              <a:rPr lang="ru-RU" dirty="0" smtClean="0"/>
              <a:t>от 2-4 человек.</a:t>
            </a:r>
          </a:p>
          <a:p>
            <a:endParaRPr lang="ru-RU" dirty="0"/>
          </a:p>
        </p:txBody>
      </p:sp>
      <p:pic>
        <p:nvPicPr>
          <p:cNvPr id="2050" name="Picture 2" descr="http://www.donolund.com/wp-content/uploads/2013/12/domino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90" y="2947917"/>
            <a:ext cx="5935012" cy="380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ЛУНАСИ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0721"/>
            <a:ext cx="10515600" cy="4351338"/>
          </a:xfrm>
        </p:spPr>
        <p:txBody>
          <a:bodyPr/>
          <a:lstStyle/>
          <a:p>
            <a:r>
              <a:rPr lang="ru-RU" b="1" i="1" dirty="0" smtClean="0"/>
              <a:t>Цель игры </a:t>
            </a:r>
            <a:r>
              <a:rPr lang="ru-RU" i="1" dirty="0"/>
              <a:t>– </a:t>
            </a:r>
            <a:r>
              <a:rPr lang="ru-RU" i="1" dirty="0" smtClean="0"/>
              <a:t>избавиться от карт, путем сбрасывания их в колоду.</a:t>
            </a:r>
          </a:p>
          <a:p>
            <a:r>
              <a:rPr lang="ru-RU" b="1" i="1" dirty="0" smtClean="0"/>
              <a:t>Количество участников</a:t>
            </a:r>
            <a:r>
              <a:rPr lang="ru-RU" i="1" dirty="0" smtClean="0"/>
              <a:t> </a:t>
            </a:r>
            <a:r>
              <a:rPr lang="ru-RU" smtClean="0"/>
              <a:t>от </a:t>
            </a:r>
            <a:r>
              <a:rPr lang="ru-RU" smtClean="0"/>
              <a:t>2-6 </a:t>
            </a:r>
            <a:r>
              <a:rPr lang="ru-RU" dirty="0" smtClean="0"/>
              <a:t>человек.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809" y="2296284"/>
            <a:ext cx="5144568" cy="23614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017" y="2294351"/>
            <a:ext cx="2420668" cy="23633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872" y="4657725"/>
            <a:ext cx="4476750" cy="2200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3106" y="4625362"/>
            <a:ext cx="4106303" cy="223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6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ТРУДНОСТИ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914" y="2506662"/>
            <a:ext cx="5166815" cy="435133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Оформление работ </a:t>
            </a:r>
            <a:br>
              <a:rPr lang="ru-RU" sz="2800" dirty="0" smtClean="0"/>
            </a:br>
            <a:r>
              <a:rPr lang="ru-RU" sz="2800" dirty="0" smtClean="0"/>
              <a:t>в графических редакторах</a:t>
            </a:r>
          </a:p>
          <a:p>
            <a:r>
              <a:rPr lang="ru-RU" sz="2800" dirty="0" smtClean="0"/>
              <a:t>Разработка дизайна игр</a:t>
            </a:r>
            <a:endParaRPr lang="ru-RU" sz="2800" dirty="0"/>
          </a:p>
        </p:txBody>
      </p:sp>
      <p:pic>
        <p:nvPicPr>
          <p:cNvPr id="5122" name="Picture 2" descr="https://skesov.ru/wp-content/uploads/2020/11/Depositphotos_25108593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609" y="1825625"/>
            <a:ext cx="627573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48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РАЗВИТИЕ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75751"/>
            <a:ext cx="5638800" cy="419303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Выпустить оформленные игры </a:t>
            </a:r>
            <a:br>
              <a:rPr lang="ru-RU" sz="2400" dirty="0" smtClean="0"/>
            </a:br>
            <a:r>
              <a:rPr lang="ru-RU" sz="2400" dirty="0" smtClean="0"/>
              <a:t>(доработать обложки, коробки и пр.)</a:t>
            </a:r>
          </a:p>
          <a:p>
            <a:r>
              <a:rPr lang="ru-RU" sz="2400" dirty="0" smtClean="0"/>
              <a:t>Создать СЕРИЮ</a:t>
            </a:r>
            <a:br>
              <a:rPr lang="ru-RU" sz="2400" dirty="0" smtClean="0"/>
            </a:br>
            <a:r>
              <a:rPr lang="ru-RU" sz="2400" dirty="0" smtClean="0"/>
              <a:t>подобных настольных игр </a:t>
            </a:r>
            <a:endParaRPr lang="ru-RU" sz="2400" dirty="0"/>
          </a:p>
        </p:txBody>
      </p:sp>
      <p:pic>
        <p:nvPicPr>
          <p:cNvPr id="3074" name="Picture 2" descr="https://skfinancial.com/wp-content/uploads/2014/12/bigstock-Business-Graph-Output-Growth-O-389174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87" y="1975751"/>
            <a:ext cx="5568265" cy="417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5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39</TotalTime>
  <Words>68</Words>
  <Application>Microsoft Office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Corbel</vt:lpstr>
      <vt:lpstr>Gill Sans MT</vt:lpstr>
      <vt:lpstr>Impact</vt:lpstr>
      <vt:lpstr>Badge</vt:lpstr>
      <vt:lpstr>МАТЕМАТИЧЕСКИЕ НАСТОЛЬНЫЕ ИГРЫ</vt:lpstr>
      <vt:lpstr>ЦЕЛЬ ПРОЕКТА</vt:lpstr>
      <vt:lpstr>ПРОДУКТ ПРОЕКТА</vt:lpstr>
      <vt:lpstr>РАЗРАБОТКИ</vt:lpstr>
      <vt:lpstr>РАЗРАБОТКИ</vt:lpstr>
      <vt:lpstr>ДОМИНО</vt:lpstr>
      <vt:lpstr>ЛУНАСИ</vt:lpstr>
      <vt:lpstr>ТРУДНОСТИ</vt:lpstr>
      <vt:lpstr>РАЗВИТИЕ ПРОЕКТА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МАТЕМАТИЧЕСКИЕ НАСТОЛЬНЫЕ ИГРЫ</dc:title>
  <dc:creator>рлао</dc:creator>
  <cp:lastModifiedBy>рлао</cp:lastModifiedBy>
  <cp:revision>11</cp:revision>
  <dcterms:created xsi:type="dcterms:W3CDTF">2022-12-06T07:05:17Z</dcterms:created>
  <dcterms:modified xsi:type="dcterms:W3CDTF">2022-12-06T07:56:29Z</dcterms:modified>
</cp:coreProperties>
</file>