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63" r:id="rId4"/>
    <p:sldId id="291" r:id="rId5"/>
    <p:sldId id="285" r:id="rId6"/>
    <p:sldId id="267" r:id="rId7"/>
    <p:sldId id="292" r:id="rId8"/>
    <p:sldId id="288" r:id="rId9"/>
    <p:sldId id="286" r:id="rId10"/>
    <p:sldId id="287" r:id="rId11"/>
    <p:sldId id="271" r:id="rId12"/>
    <p:sldId id="275" r:id="rId13"/>
    <p:sldId id="289" r:id="rId14"/>
    <p:sldId id="277" r:id="rId15"/>
    <p:sldId id="280" r:id="rId16"/>
    <p:sldId id="282" r:id="rId17"/>
    <p:sldId id="293" r:id="rId18"/>
    <p:sldId id="2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6AC839-9B14-40A8-936D-B1F82D2CFFD7}">
          <p14:sldIdLst>
            <p14:sldId id="258"/>
            <p14:sldId id="290"/>
            <p14:sldId id="263"/>
            <p14:sldId id="291"/>
            <p14:sldId id="285"/>
            <p14:sldId id="267"/>
            <p14:sldId id="292"/>
            <p14:sldId id="288"/>
            <p14:sldId id="286"/>
            <p14:sldId id="287"/>
            <p14:sldId id="271"/>
            <p14:sldId id="275"/>
            <p14:sldId id="289"/>
            <p14:sldId id="277"/>
            <p14:sldId id="280"/>
            <p14:sldId id="28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1D"/>
    <a:srgbClr val="5C4062"/>
    <a:srgbClr val="4B3450"/>
    <a:srgbClr val="F3D1D1"/>
    <a:srgbClr val="EAB0B0"/>
    <a:srgbClr val="D6DCE5"/>
    <a:srgbClr val="003366"/>
    <a:srgbClr val="E18F8F"/>
    <a:srgbClr val="EBB3B3"/>
    <a:srgbClr val="AC1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D2F44-AE9B-4BA0-942F-A96C21D85F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0071F-2F69-4E04-B636-4FAF45B9E51A}">
      <dgm:prSet phldrT="[Текст]"/>
      <dgm:spPr>
        <a:solidFill>
          <a:srgbClr val="AC181C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</a:t>
          </a:r>
          <a:endParaRPr lang="ru-RU" b="1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0C4CC15-1DB1-4451-A252-C1AD4577933F}" type="parTrans" cxnId="{F3DDA93B-F153-41F7-A9F2-4CA56135012C}">
      <dgm:prSet/>
      <dgm:spPr/>
      <dgm:t>
        <a:bodyPr/>
        <a:lstStyle/>
        <a:p>
          <a:endParaRPr lang="ru-RU"/>
        </a:p>
      </dgm:t>
    </dgm:pt>
    <dgm:pt modelId="{2F78DFE2-DED1-4154-AFF7-E231B36B2B9B}" type="sibTrans" cxnId="{F3DDA93B-F153-41F7-A9F2-4CA56135012C}">
      <dgm:prSet/>
      <dgm:spPr/>
      <dgm:t>
        <a:bodyPr/>
        <a:lstStyle/>
        <a:p>
          <a:endParaRPr lang="ru-RU"/>
        </a:p>
      </dgm:t>
    </dgm:pt>
    <dgm:pt modelId="{5C4F0E61-1650-4AEB-B9BC-EEC68C0B3588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 </a:t>
          </a:r>
          <a:r>
            <a:rPr lang="ru-RU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 </a:t>
          </a:r>
          <a:r>
            <a:rPr lang="ru-RU" u="sng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двумя профилями </a:t>
          </a:r>
          <a:r>
            <a:rPr lang="ru-RU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подготовки: </a:t>
          </a:r>
          <a:r>
            <a:rPr lang="ru-RU" b="1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Английский язык,</a:t>
          </a:r>
          <a:r>
            <a:rPr lang="ru-RU" b="1" i="1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Второй иностранный язык</a:t>
          </a:r>
          <a:endParaRPr lang="ru-RU" dirty="0">
            <a:solidFill>
              <a:schemeClr val="tx1"/>
            </a:solidFill>
          </a:endParaRPr>
        </a:p>
      </dgm:t>
    </dgm:pt>
    <dgm:pt modelId="{7421778D-83C6-4473-9466-E43E68926D71}" type="parTrans" cxnId="{D9D72BAD-B9FD-4D5F-9B76-8BAD817B5184}">
      <dgm:prSet/>
      <dgm:spPr/>
      <dgm:t>
        <a:bodyPr/>
        <a:lstStyle/>
        <a:p>
          <a:endParaRPr lang="ru-RU"/>
        </a:p>
      </dgm:t>
    </dgm:pt>
    <dgm:pt modelId="{8DC77649-479C-45B5-B7B5-8193D995144A}" type="sibTrans" cxnId="{D9D72BAD-B9FD-4D5F-9B76-8BAD817B5184}">
      <dgm:prSet/>
      <dgm:spPr/>
      <dgm:t>
        <a:bodyPr/>
        <a:lstStyle/>
        <a:p>
          <a:endParaRPr lang="ru-RU"/>
        </a:p>
      </dgm:t>
    </dgm:pt>
    <dgm:pt modelId="{C36D7B3F-BE2A-423B-9200-9487A8276936}">
      <dgm:prSet phldrT="[Текст]"/>
      <dgm:spPr/>
      <dgm:t>
        <a:bodyPr/>
        <a:lstStyle/>
        <a:p>
          <a:pPr>
            <a:lnSpc>
              <a:spcPct val="90000"/>
            </a:lnSpc>
          </a:pPr>
          <a:endParaRPr lang="ru-RU" dirty="0"/>
        </a:p>
      </dgm:t>
    </dgm:pt>
    <dgm:pt modelId="{BA8A428E-8B43-47AD-A507-FA0C8441E0ED}" type="parTrans" cxnId="{747CAB62-E66D-4A67-9247-451901E01ED7}">
      <dgm:prSet/>
      <dgm:spPr/>
      <dgm:t>
        <a:bodyPr/>
        <a:lstStyle/>
        <a:p>
          <a:endParaRPr lang="ru-RU"/>
        </a:p>
      </dgm:t>
    </dgm:pt>
    <dgm:pt modelId="{66FDF017-667C-4433-9144-28B676F4F487}" type="sibTrans" cxnId="{747CAB62-E66D-4A67-9247-451901E01ED7}">
      <dgm:prSet/>
      <dgm:spPr/>
      <dgm:t>
        <a:bodyPr/>
        <a:lstStyle/>
        <a:p>
          <a:endParaRPr lang="ru-RU"/>
        </a:p>
      </dgm:t>
    </dgm:pt>
    <dgm:pt modelId="{83934054-0608-4B57-85FE-5D85D4EAC9EC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</a:t>
          </a:r>
          <a:r>
            <a:rPr lang="ru-RU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/>
          </a:r>
          <a:br>
            <a:rPr lang="ru-RU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Профиль</a:t>
          </a:r>
          <a:r>
            <a:rPr lang="ru-RU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– </a:t>
          </a:r>
          <a:r>
            <a:rPr lang="ru-RU" b="1" i="1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Английский язык</a:t>
          </a:r>
          <a:endParaRPr lang="ru-RU" dirty="0">
            <a:solidFill>
              <a:schemeClr val="tx1"/>
            </a:solidFill>
          </a:endParaRPr>
        </a:p>
      </dgm:t>
    </dgm:pt>
    <dgm:pt modelId="{743EF7BD-1056-41EF-8DC9-7CC093359663}" type="parTrans" cxnId="{A54EE284-D225-4879-883B-DA369F8B1AF8}">
      <dgm:prSet/>
      <dgm:spPr/>
      <dgm:t>
        <a:bodyPr/>
        <a:lstStyle/>
        <a:p>
          <a:endParaRPr lang="ru-RU"/>
        </a:p>
      </dgm:t>
    </dgm:pt>
    <dgm:pt modelId="{5A941E85-338B-4602-9FAA-FE99F45C4A82}" type="sibTrans" cxnId="{A54EE284-D225-4879-883B-DA369F8B1AF8}">
      <dgm:prSet/>
      <dgm:spPr/>
      <dgm:t>
        <a:bodyPr/>
        <a:lstStyle/>
        <a:p>
          <a:endParaRPr lang="ru-RU"/>
        </a:p>
      </dgm:t>
    </dgm:pt>
    <dgm:pt modelId="{9DC72D33-7FD5-4A58-8EF8-9B89F04A09CC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ЛИНГВИСТИКА</a:t>
          </a:r>
          <a:endParaRPr lang="ru-RU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904FF3C-9EC1-46D1-9B4C-48E36DB792FA}" type="sibTrans" cxnId="{866F34F6-F768-4D12-B9C6-C8634AB6AACD}">
      <dgm:prSet/>
      <dgm:spPr/>
      <dgm:t>
        <a:bodyPr/>
        <a:lstStyle/>
        <a:p>
          <a:endParaRPr lang="ru-RU"/>
        </a:p>
      </dgm:t>
    </dgm:pt>
    <dgm:pt modelId="{ACDD51ED-C853-4227-AA4C-3FEFF5959302}" type="parTrans" cxnId="{866F34F6-F768-4D12-B9C6-C8634AB6AACD}">
      <dgm:prSet/>
      <dgm:spPr/>
      <dgm:t>
        <a:bodyPr/>
        <a:lstStyle/>
        <a:p>
          <a:endParaRPr lang="ru-RU"/>
        </a:p>
      </dgm:t>
    </dgm:pt>
    <dgm:pt modelId="{5BC57B5A-D2F3-467C-92C0-92010C9DD550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Профиль</a:t>
          </a:r>
          <a:r>
            <a:rPr lang="ru-RU" baseline="0" dirty="0" smtClean="0">
              <a:latin typeface="Courier New" panose="02070309020205020404" pitchFamily="49" charset="0"/>
              <a:cs typeface="Courier New" panose="02070309020205020404" pitchFamily="49" charset="0"/>
            </a:rPr>
            <a:t> – </a:t>
          </a:r>
          <a:r>
            <a:rPr lang="ru-RU" b="1" i="1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Перевод и </a:t>
          </a:r>
          <a:r>
            <a:rPr lang="ru-RU" b="1" i="1" baseline="0" dirty="0" err="1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переводоведение</a:t>
          </a:r>
          <a:endParaRPr lang="ru-RU" dirty="0"/>
        </a:p>
      </dgm:t>
    </dgm:pt>
    <dgm:pt modelId="{60B2CF88-DF1F-4DE0-9852-A844FCB35C15}" type="sibTrans" cxnId="{579FD442-7982-45E2-A906-DE2001986BE8}">
      <dgm:prSet/>
      <dgm:spPr/>
      <dgm:t>
        <a:bodyPr/>
        <a:lstStyle/>
        <a:p>
          <a:endParaRPr lang="ru-RU"/>
        </a:p>
      </dgm:t>
    </dgm:pt>
    <dgm:pt modelId="{8AB42769-6F07-411C-AE83-3DE1C824C0AC}" type="parTrans" cxnId="{579FD442-7982-45E2-A906-DE2001986BE8}">
      <dgm:prSet/>
      <dgm:spPr/>
      <dgm:t>
        <a:bodyPr/>
        <a:lstStyle/>
        <a:p>
          <a:endParaRPr lang="ru-RU"/>
        </a:p>
      </dgm:t>
    </dgm:pt>
    <dgm:pt modelId="{0184AA20-ECA6-458F-A0D5-591F1AE790C1}" type="pres">
      <dgm:prSet presAssocID="{EAAD2F44-AE9B-4BA0-942F-A96C21D85FC7}" presName="linear" presStyleCnt="0">
        <dgm:presLayoutVars>
          <dgm:animLvl val="lvl"/>
          <dgm:resizeHandles val="exact"/>
        </dgm:presLayoutVars>
      </dgm:prSet>
      <dgm:spPr/>
    </dgm:pt>
    <dgm:pt modelId="{6DF7FF79-573F-47F9-96F3-424F9ACC4651}" type="pres">
      <dgm:prSet presAssocID="{2A90071F-2F69-4E04-B636-4FAF45B9E51A}" presName="parentText" presStyleLbl="node1" presStyleIdx="0" presStyleCnt="2" custLinFactNeighborX="4274" custLinFactNeighborY="-39">
        <dgm:presLayoutVars>
          <dgm:chMax val="0"/>
          <dgm:bulletEnabled val="1"/>
        </dgm:presLayoutVars>
      </dgm:prSet>
      <dgm:spPr/>
    </dgm:pt>
    <dgm:pt modelId="{D9B45B4A-D54C-4FB4-AE41-9E49B4EF00B3}" type="pres">
      <dgm:prSet presAssocID="{2A90071F-2F69-4E04-B636-4FAF45B9E51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F2890-240A-4153-9735-288894CF6F73}" type="pres">
      <dgm:prSet presAssocID="{9DC72D33-7FD5-4A58-8EF8-9B89F04A09CC}" presName="parentText" presStyleLbl="node1" presStyleIdx="1" presStyleCnt="2" custLinFactNeighborY="-73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2541-867C-4297-A04A-41C7E9926788}" type="pres">
      <dgm:prSet presAssocID="{9DC72D33-7FD5-4A58-8EF8-9B89F04A09CC}" presName="childText" presStyleLbl="revTx" presStyleIdx="1" presStyleCnt="2" custLinFactNeighborY="-6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72BAD-B9FD-4D5F-9B76-8BAD817B5184}" srcId="{2A90071F-2F69-4E04-B636-4FAF45B9E51A}" destId="{5C4F0E61-1650-4AEB-B9BC-EEC68C0B3588}" srcOrd="0" destOrd="0" parTransId="{7421778D-83C6-4473-9466-E43E68926D71}" sibTransId="{8DC77649-479C-45B5-B7B5-8193D995144A}"/>
    <dgm:cxn modelId="{B0DB1127-CF7E-4655-AA9F-107EE5AD9F5A}" type="presOf" srcId="{83934054-0608-4B57-85FE-5D85D4EAC9EC}" destId="{D9B45B4A-D54C-4FB4-AE41-9E49B4EF00B3}" srcOrd="0" destOrd="1" presId="urn:microsoft.com/office/officeart/2005/8/layout/vList2"/>
    <dgm:cxn modelId="{68DAFE10-6455-405A-8872-685EA3DA062E}" type="presOf" srcId="{5BC57B5A-D2F3-467C-92C0-92010C9DD550}" destId="{F5C42541-867C-4297-A04A-41C7E9926788}" srcOrd="0" destOrd="0" presId="urn:microsoft.com/office/officeart/2005/8/layout/vList2"/>
    <dgm:cxn modelId="{866F34F6-F768-4D12-B9C6-C8634AB6AACD}" srcId="{EAAD2F44-AE9B-4BA0-942F-A96C21D85FC7}" destId="{9DC72D33-7FD5-4A58-8EF8-9B89F04A09CC}" srcOrd="1" destOrd="0" parTransId="{ACDD51ED-C853-4227-AA4C-3FEFF5959302}" sibTransId="{C904FF3C-9EC1-46D1-9B4C-48E36DB792FA}"/>
    <dgm:cxn modelId="{48A6A408-27F9-4109-8803-053722D94366}" type="presOf" srcId="{2A90071F-2F69-4E04-B636-4FAF45B9E51A}" destId="{6DF7FF79-573F-47F9-96F3-424F9ACC4651}" srcOrd="0" destOrd="0" presId="urn:microsoft.com/office/officeart/2005/8/layout/vList2"/>
    <dgm:cxn modelId="{747CAB62-E66D-4A67-9247-451901E01ED7}" srcId="{2A90071F-2F69-4E04-B636-4FAF45B9E51A}" destId="{C36D7B3F-BE2A-423B-9200-9487A8276936}" srcOrd="2" destOrd="0" parTransId="{BA8A428E-8B43-47AD-A507-FA0C8441E0ED}" sibTransId="{66FDF017-667C-4433-9144-28B676F4F487}"/>
    <dgm:cxn modelId="{6909BF3B-533A-45BE-8EF4-DD61531E4F47}" type="presOf" srcId="{9DC72D33-7FD5-4A58-8EF8-9B89F04A09CC}" destId="{A82F2890-240A-4153-9735-288894CF6F73}" srcOrd="0" destOrd="0" presId="urn:microsoft.com/office/officeart/2005/8/layout/vList2"/>
    <dgm:cxn modelId="{FC3D7F01-7353-47B1-9B19-EB6D75EC2B31}" type="presOf" srcId="{C36D7B3F-BE2A-423B-9200-9487A8276936}" destId="{D9B45B4A-D54C-4FB4-AE41-9E49B4EF00B3}" srcOrd="0" destOrd="2" presId="urn:microsoft.com/office/officeart/2005/8/layout/vList2"/>
    <dgm:cxn modelId="{F3DDA93B-F153-41F7-A9F2-4CA56135012C}" srcId="{EAAD2F44-AE9B-4BA0-942F-A96C21D85FC7}" destId="{2A90071F-2F69-4E04-B636-4FAF45B9E51A}" srcOrd="0" destOrd="0" parTransId="{10C4CC15-1DB1-4451-A252-C1AD4577933F}" sibTransId="{2F78DFE2-DED1-4154-AFF7-E231B36B2B9B}"/>
    <dgm:cxn modelId="{3D3631A7-D0BB-4892-B901-B8F004CB3209}" type="presOf" srcId="{5C4F0E61-1650-4AEB-B9BC-EEC68C0B3588}" destId="{D9B45B4A-D54C-4FB4-AE41-9E49B4EF00B3}" srcOrd="0" destOrd="0" presId="urn:microsoft.com/office/officeart/2005/8/layout/vList2"/>
    <dgm:cxn modelId="{A54EE284-D225-4879-883B-DA369F8B1AF8}" srcId="{2A90071F-2F69-4E04-B636-4FAF45B9E51A}" destId="{83934054-0608-4B57-85FE-5D85D4EAC9EC}" srcOrd="1" destOrd="0" parTransId="{743EF7BD-1056-41EF-8DC9-7CC093359663}" sibTransId="{5A941E85-338B-4602-9FAA-FE99F45C4A82}"/>
    <dgm:cxn modelId="{0E9DCF5B-3B86-41E6-BE18-A8EB15B6F806}" type="presOf" srcId="{EAAD2F44-AE9B-4BA0-942F-A96C21D85FC7}" destId="{0184AA20-ECA6-458F-A0D5-591F1AE790C1}" srcOrd="0" destOrd="0" presId="urn:microsoft.com/office/officeart/2005/8/layout/vList2"/>
    <dgm:cxn modelId="{579FD442-7982-45E2-A906-DE2001986BE8}" srcId="{9DC72D33-7FD5-4A58-8EF8-9B89F04A09CC}" destId="{5BC57B5A-D2F3-467C-92C0-92010C9DD550}" srcOrd="0" destOrd="0" parTransId="{8AB42769-6F07-411C-AE83-3DE1C824C0AC}" sibTransId="{60B2CF88-DF1F-4DE0-9852-A844FCB35C15}"/>
    <dgm:cxn modelId="{C606366A-B50D-47B8-B5CF-8847C3764C29}" type="presParOf" srcId="{0184AA20-ECA6-458F-A0D5-591F1AE790C1}" destId="{6DF7FF79-573F-47F9-96F3-424F9ACC4651}" srcOrd="0" destOrd="0" presId="urn:microsoft.com/office/officeart/2005/8/layout/vList2"/>
    <dgm:cxn modelId="{766BAE47-7C11-438E-BF7F-01D52B3B3463}" type="presParOf" srcId="{0184AA20-ECA6-458F-A0D5-591F1AE790C1}" destId="{D9B45B4A-D54C-4FB4-AE41-9E49B4EF00B3}" srcOrd="1" destOrd="0" presId="urn:microsoft.com/office/officeart/2005/8/layout/vList2"/>
    <dgm:cxn modelId="{4CB20841-C840-4632-A57D-028FB3DB862B}" type="presParOf" srcId="{0184AA20-ECA6-458F-A0D5-591F1AE790C1}" destId="{A82F2890-240A-4153-9735-288894CF6F73}" srcOrd="2" destOrd="0" presId="urn:microsoft.com/office/officeart/2005/8/layout/vList2"/>
    <dgm:cxn modelId="{C3E1A327-C5E6-4764-94FF-03AA96E8B4D6}" type="presParOf" srcId="{0184AA20-ECA6-458F-A0D5-591F1AE790C1}" destId="{F5C42541-867C-4297-A04A-41C7E99267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755D9-1384-4969-97DD-8DE829E5E9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A86F4-5D92-4BED-A301-A13B6E078BAB}">
      <dgm:prSet phldrT="[Текст]" custT="1"/>
      <dgm:spPr>
        <a:solidFill>
          <a:srgbClr val="AC181C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Структурные подразделения</a:t>
          </a:r>
          <a:endParaRPr lang="ru-RU" sz="20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4A70CE8B-C992-45E0-B871-579FA0E3283D}" type="parTrans" cxnId="{261B4FAA-75F9-425C-B018-7CA0A36A9724}">
      <dgm:prSet/>
      <dgm:spPr/>
      <dgm:t>
        <a:bodyPr/>
        <a:lstStyle/>
        <a:p>
          <a:endParaRPr lang="ru-RU"/>
        </a:p>
      </dgm:t>
    </dgm:pt>
    <dgm:pt modelId="{541AF17F-66D9-4123-9409-8FBBC0F6CA3D}" type="sibTrans" cxnId="{261B4FAA-75F9-425C-B018-7CA0A36A9724}">
      <dgm:prSet/>
      <dgm:spPr/>
      <dgm:t>
        <a:bodyPr/>
        <a:lstStyle/>
        <a:p>
          <a:endParaRPr lang="ru-RU"/>
        </a:p>
      </dgm:t>
    </dgm:pt>
    <dgm:pt modelId="{749D72F2-6714-43B1-A979-B61A89CC9F04}">
      <dgm:prSet phldrT="[Текст]"/>
      <dgm:spPr>
        <a:gradFill flip="none" rotWithShape="0">
          <a:gsLst>
            <a:gs pos="0">
              <a:srgbClr val="AC181C">
                <a:tint val="66000"/>
                <a:satMod val="160000"/>
              </a:srgbClr>
            </a:gs>
            <a:gs pos="50000">
              <a:srgbClr val="AC181C">
                <a:tint val="44500"/>
                <a:satMod val="160000"/>
              </a:srgbClr>
            </a:gs>
            <a:gs pos="100000">
              <a:srgbClr val="AC181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английского языка, филологии и перевода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7521881-F181-4679-AB0A-C699477AC6B1}" type="parTrans" cxnId="{115349D5-7641-4F99-A8B6-70D015FB34AE}">
      <dgm:prSet/>
      <dgm:spPr/>
      <dgm:t>
        <a:bodyPr/>
        <a:lstStyle/>
        <a:p>
          <a:endParaRPr lang="ru-RU"/>
        </a:p>
      </dgm:t>
    </dgm:pt>
    <dgm:pt modelId="{CD5CB4BC-3FC8-4F94-A809-09035DA9A137}" type="sibTrans" cxnId="{115349D5-7641-4F99-A8B6-70D015FB34AE}">
      <dgm:prSet/>
      <dgm:spPr/>
      <dgm:t>
        <a:bodyPr/>
        <a:lstStyle/>
        <a:p>
          <a:endParaRPr lang="ru-RU"/>
        </a:p>
      </dgm:t>
    </dgm:pt>
    <dgm:pt modelId="{3DE12A75-79DE-480A-B94C-B07366FE0874}">
      <dgm:prSet phldrT="[Текст]"/>
      <dgm:spPr>
        <a:gradFill flip="none" rotWithShape="0">
          <a:gsLst>
            <a:gs pos="0">
              <a:srgbClr val="AC181C">
                <a:tint val="66000"/>
                <a:satMod val="160000"/>
              </a:srgbClr>
            </a:gs>
            <a:gs pos="50000">
              <a:srgbClr val="AC181C">
                <a:tint val="44500"/>
                <a:satMod val="160000"/>
              </a:srgbClr>
            </a:gs>
            <a:gs pos="100000">
              <a:srgbClr val="AC181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методики преподавания иностранного языка</a:t>
          </a:r>
          <a:endParaRPr lang="ru-RU" i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5B43C54-563D-424C-9EB7-34039318B806}" type="parTrans" cxnId="{340D5CEB-E148-489B-886E-74E13FA69590}">
      <dgm:prSet/>
      <dgm:spPr/>
      <dgm:t>
        <a:bodyPr/>
        <a:lstStyle/>
        <a:p>
          <a:endParaRPr lang="ru-RU"/>
        </a:p>
      </dgm:t>
    </dgm:pt>
    <dgm:pt modelId="{DEA055A4-C547-42FF-8FC7-68ABDD0F897B}" type="sibTrans" cxnId="{340D5CEB-E148-489B-886E-74E13FA69590}">
      <dgm:prSet/>
      <dgm:spPr/>
      <dgm:t>
        <a:bodyPr/>
        <a:lstStyle/>
        <a:p>
          <a:endParaRPr lang="ru-RU"/>
        </a:p>
      </dgm:t>
    </dgm:pt>
    <dgm:pt modelId="{AFAF0A4E-4155-43A9-AC74-339AD61BC5D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Направления подготовки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017812F-03AF-4B3D-9B78-8E3F287C46EF}" type="parTrans" cxnId="{75E75A07-1C49-4A22-84FF-E525D7037075}">
      <dgm:prSet/>
      <dgm:spPr/>
      <dgm:t>
        <a:bodyPr/>
        <a:lstStyle/>
        <a:p>
          <a:endParaRPr lang="ru-RU"/>
        </a:p>
      </dgm:t>
    </dgm:pt>
    <dgm:pt modelId="{B5F6C7D2-DAE3-4D50-BA65-D2C196213231}" type="sibTrans" cxnId="{75E75A07-1C49-4A22-84FF-E525D7037075}">
      <dgm:prSet/>
      <dgm:spPr/>
      <dgm:t>
        <a:bodyPr/>
        <a:lstStyle/>
        <a:p>
          <a:endParaRPr lang="ru-RU"/>
        </a:p>
      </dgm:t>
    </dgm:pt>
    <dgm:pt modelId="{F0A414B6-2255-4B34-9F3A-5DEE5B7ABB5C}">
      <dgm:prSet phldrT="[Текст]"/>
      <dgm:spPr>
        <a:gradFill flip="none" rotWithShape="0">
          <a:gsLst>
            <a:gs pos="0">
              <a:schemeClr val="tx2">
                <a:lumMod val="75000"/>
                <a:tint val="66000"/>
                <a:satMod val="160000"/>
              </a:schemeClr>
            </a:gs>
            <a:gs pos="50000">
              <a:schemeClr val="tx2">
                <a:lumMod val="75000"/>
                <a:tint val="44500"/>
                <a:satMod val="160000"/>
              </a:schemeClr>
            </a:gs>
            <a:gs pos="100000">
              <a:schemeClr val="tx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Бакалавриат</a:t>
          </a: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(4 программы)</a:t>
          </a:r>
          <a:b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Направления:Педагогическое</a:t>
          </a: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образование</a:t>
          </a:r>
          <a:b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            Лингвистика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5149CAC-2DD9-45DC-ABF8-D8C2E99EBEC4}" type="parTrans" cxnId="{4C082599-B997-47FE-823C-27DC1BC24BF4}">
      <dgm:prSet/>
      <dgm:spPr/>
      <dgm:t>
        <a:bodyPr/>
        <a:lstStyle/>
        <a:p>
          <a:endParaRPr lang="ru-RU"/>
        </a:p>
      </dgm:t>
    </dgm:pt>
    <dgm:pt modelId="{FB0919FE-03B6-469A-B27B-0809B50F0120}" type="sibTrans" cxnId="{4C082599-B997-47FE-823C-27DC1BC24BF4}">
      <dgm:prSet/>
      <dgm:spPr/>
      <dgm:t>
        <a:bodyPr/>
        <a:lstStyle/>
        <a:p>
          <a:endParaRPr lang="ru-RU"/>
        </a:p>
      </dgm:t>
    </dgm:pt>
    <dgm:pt modelId="{27D567A2-EB42-461C-B4EA-B4439692922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Профессорско-преподавательский состав</a:t>
          </a:r>
        </a:p>
      </dgm:t>
    </dgm:pt>
    <dgm:pt modelId="{C9125A8B-4EED-4A25-9A4B-A78AC36C791D}" type="parTrans" cxnId="{5BA84A0C-3A81-47AA-AE9E-0594B733A2DA}">
      <dgm:prSet/>
      <dgm:spPr/>
      <dgm:t>
        <a:bodyPr/>
        <a:lstStyle/>
        <a:p>
          <a:endParaRPr lang="ru-RU"/>
        </a:p>
      </dgm:t>
    </dgm:pt>
    <dgm:pt modelId="{D56CF46A-2A9B-4967-969C-31B9DC9EA981}" type="sibTrans" cxnId="{5BA84A0C-3A81-47AA-AE9E-0594B733A2DA}">
      <dgm:prSet/>
      <dgm:spPr/>
      <dgm:t>
        <a:bodyPr/>
        <a:lstStyle/>
        <a:p>
          <a:endParaRPr lang="ru-RU"/>
        </a:p>
      </dgm:t>
    </dgm:pt>
    <dgm:pt modelId="{F914ED1E-3C69-4BE7-B62C-2F672B73D36E}">
      <dgm:prSet phldrT="[Текст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Обучение осуществляет высококвалифицированный преподавательский состав, в том числе 3 доктора и 28 кандидатов педагогических и филологических наук.</a:t>
          </a:r>
          <a:r>
            <a:rPr lang="ru-RU" dirty="0" smtClean="0"/>
            <a:t/>
          </a:r>
          <a:br>
            <a:rPr lang="ru-RU" dirty="0" smtClean="0"/>
          </a:br>
          <a:endParaRPr lang="ru-RU" dirty="0" smtClean="0"/>
        </a:p>
      </dgm:t>
    </dgm:pt>
    <dgm:pt modelId="{972A385A-440B-4823-9C8B-36C44DE52C2A}" type="parTrans" cxnId="{87AF8457-253B-4E17-A52E-A1D25C699CA1}">
      <dgm:prSet/>
      <dgm:spPr/>
      <dgm:t>
        <a:bodyPr/>
        <a:lstStyle/>
        <a:p>
          <a:endParaRPr lang="ru-RU"/>
        </a:p>
      </dgm:t>
    </dgm:pt>
    <dgm:pt modelId="{0DC7C700-F308-47A8-847E-AA061265AB56}" type="sibTrans" cxnId="{87AF8457-253B-4E17-A52E-A1D25C699CA1}">
      <dgm:prSet/>
      <dgm:spPr/>
      <dgm:t>
        <a:bodyPr/>
        <a:lstStyle/>
        <a:p>
          <a:endParaRPr lang="ru-RU"/>
        </a:p>
      </dgm:t>
    </dgm:pt>
    <dgm:pt modelId="{D2E19F3B-B430-43B7-8253-1A72F4E9266B}">
      <dgm:prSet phldrT="[Текст]"/>
      <dgm:spPr>
        <a:gradFill flip="none" rotWithShape="0">
          <a:gsLst>
            <a:gs pos="0">
              <a:srgbClr val="AC181C">
                <a:tint val="66000"/>
                <a:satMod val="160000"/>
              </a:srgbClr>
            </a:gs>
            <a:gs pos="50000">
              <a:srgbClr val="AC181C">
                <a:tint val="44500"/>
                <a:satMod val="160000"/>
              </a:srgbClr>
            </a:gs>
            <a:gs pos="100000">
              <a:srgbClr val="AC181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романо-германских языков и межкультурной коммуникации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AC80945-6B7C-443C-8400-AB0AD3BCC62C}" type="parTrans" cxnId="{7D2C5A06-AD89-4C79-8E05-50CE1712D58A}">
      <dgm:prSet/>
      <dgm:spPr/>
      <dgm:t>
        <a:bodyPr/>
        <a:lstStyle/>
        <a:p>
          <a:endParaRPr lang="ru-RU"/>
        </a:p>
      </dgm:t>
    </dgm:pt>
    <dgm:pt modelId="{02EE8FDE-2AE1-4A59-97C8-8417DECC2CC9}" type="sibTrans" cxnId="{7D2C5A06-AD89-4C79-8E05-50CE1712D58A}">
      <dgm:prSet/>
      <dgm:spPr/>
      <dgm:t>
        <a:bodyPr/>
        <a:lstStyle/>
        <a:p>
          <a:endParaRPr lang="ru-RU"/>
        </a:p>
      </dgm:t>
    </dgm:pt>
    <dgm:pt modelId="{6F6F9F12-14E8-4ADC-9E89-6967A591A123}">
      <dgm:prSet custT="1"/>
      <dgm:spPr>
        <a:solidFill>
          <a:srgbClr val="52813F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Студенты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83C2D0D-4E16-4FFA-8A55-3D013758942B}" type="parTrans" cxnId="{50E8E983-FB3D-487B-9A6F-39F233AA29EF}">
      <dgm:prSet/>
      <dgm:spPr/>
      <dgm:t>
        <a:bodyPr/>
        <a:lstStyle/>
        <a:p>
          <a:endParaRPr lang="ru-RU"/>
        </a:p>
      </dgm:t>
    </dgm:pt>
    <dgm:pt modelId="{21F27182-44DD-4955-8295-3B07A2F784DB}" type="sibTrans" cxnId="{50E8E983-FB3D-487B-9A6F-39F233AA29EF}">
      <dgm:prSet/>
      <dgm:spPr/>
      <dgm:t>
        <a:bodyPr/>
        <a:lstStyle/>
        <a:p>
          <a:endParaRPr lang="ru-RU"/>
        </a:p>
      </dgm:t>
    </dgm:pt>
    <dgm:pt modelId="{2829D493-87B8-4AB2-B9BD-128706446F41}">
      <dgm:prSet/>
      <dgm:spPr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Очное отделение – 154 чел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01C3859-B1BF-47C3-AFD4-AAEE042482B3}" type="parTrans" cxnId="{6D315887-AF4F-4483-93AC-12A70F014079}">
      <dgm:prSet/>
      <dgm:spPr/>
      <dgm:t>
        <a:bodyPr/>
        <a:lstStyle/>
        <a:p>
          <a:endParaRPr lang="ru-RU"/>
        </a:p>
      </dgm:t>
    </dgm:pt>
    <dgm:pt modelId="{23344B80-DC55-4C8E-AF2A-442F5A4C7B4C}" type="sibTrans" cxnId="{6D315887-AF4F-4483-93AC-12A70F014079}">
      <dgm:prSet/>
      <dgm:spPr/>
      <dgm:t>
        <a:bodyPr/>
        <a:lstStyle/>
        <a:p>
          <a:endParaRPr lang="ru-RU"/>
        </a:p>
      </dgm:t>
    </dgm:pt>
    <dgm:pt modelId="{4F7BAD73-AFE4-4BB5-9EE2-88C4B863624D}">
      <dgm:prSet phldrT="[Текст]"/>
      <dgm:spPr>
        <a:gradFill flip="none" rotWithShape="0">
          <a:gsLst>
            <a:gs pos="0">
              <a:schemeClr val="tx2">
                <a:lumMod val="75000"/>
                <a:tint val="66000"/>
                <a:satMod val="160000"/>
              </a:schemeClr>
            </a:gs>
            <a:gs pos="50000">
              <a:schemeClr val="tx2">
                <a:lumMod val="75000"/>
                <a:tint val="44500"/>
                <a:satMod val="160000"/>
              </a:schemeClr>
            </a:gs>
            <a:gs pos="100000">
              <a:schemeClr val="tx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Магистратура: Педагогическое образование (3 программы)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B6C9B1E-7978-4967-BB4A-910C3AA7263E}" type="parTrans" cxnId="{A282DF39-53C8-4DEE-B0B6-9D061F3C418B}">
      <dgm:prSet/>
      <dgm:spPr/>
      <dgm:t>
        <a:bodyPr/>
        <a:lstStyle/>
        <a:p>
          <a:endParaRPr lang="ru-RU"/>
        </a:p>
      </dgm:t>
    </dgm:pt>
    <dgm:pt modelId="{27324D74-C532-438D-B13D-96457FB620A0}" type="sibTrans" cxnId="{A282DF39-53C8-4DEE-B0B6-9D061F3C418B}">
      <dgm:prSet/>
      <dgm:spPr/>
      <dgm:t>
        <a:bodyPr/>
        <a:lstStyle/>
        <a:p>
          <a:endParaRPr lang="ru-RU"/>
        </a:p>
      </dgm:t>
    </dgm:pt>
    <dgm:pt modelId="{9474E65B-E7ED-47ED-A37C-7CE3B12CA375}">
      <dgm:prSet phldrT="[Текст]"/>
      <dgm:spPr>
        <a:gradFill flip="none" rotWithShape="0">
          <a:gsLst>
            <a:gs pos="0">
              <a:srgbClr val="AC181C">
                <a:tint val="66000"/>
                <a:satMod val="160000"/>
              </a:srgbClr>
            </a:gs>
            <a:gs pos="50000">
              <a:srgbClr val="AC181C">
                <a:tint val="44500"/>
                <a:satMod val="160000"/>
              </a:srgbClr>
            </a:gs>
            <a:gs pos="100000">
              <a:srgbClr val="AC181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0" i="1" dirty="0" smtClean="0">
              <a:latin typeface="Courier New" panose="02070309020205020404" pitchFamily="49" charset="0"/>
              <a:cs typeface="Courier New" panose="02070309020205020404" pitchFamily="49" charset="0"/>
            </a:rPr>
            <a:t> Центр немецкого языка</a:t>
          </a:r>
          <a:endParaRPr lang="ru-RU" i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598F15F-419A-462F-A155-1EB629210069}" type="parTrans" cxnId="{68D493E5-F554-48BC-9FFE-185A7B3ECC49}">
      <dgm:prSet/>
      <dgm:spPr/>
      <dgm:t>
        <a:bodyPr/>
        <a:lstStyle/>
        <a:p>
          <a:endParaRPr lang="ru-RU"/>
        </a:p>
      </dgm:t>
    </dgm:pt>
    <dgm:pt modelId="{1200A5F0-B6C6-43CA-A146-C74DDD50A68D}" type="sibTrans" cxnId="{68D493E5-F554-48BC-9FFE-185A7B3ECC49}">
      <dgm:prSet/>
      <dgm:spPr/>
      <dgm:t>
        <a:bodyPr/>
        <a:lstStyle/>
        <a:p>
          <a:endParaRPr lang="ru-RU"/>
        </a:p>
      </dgm:t>
    </dgm:pt>
    <dgm:pt modelId="{99350E7D-B09C-4B13-99C7-2746418925D6}">
      <dgm:prSet/>
      <dgm:spPr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Очно-заочное (вечернее) – 29 чел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1CD099E-90E1-43BD-9C1E-B3AD9892A8B0}" type="parTrans" cxnId="{FC11A631-C9B8-40D3-BE25-5C4E618888F7}">
      <dgm:prSet/>
      <dgm:spPr/>
      <dgm:t>
        <a:bodyPr/>
        <a:lstStyle/>
        <a:p>
          <a:endParaRPr lang="ru-RU"/>
        </a:p>
      </dgm:t>
    </dgm:pt>
    <dgm:pt modelId="{68EB5D2F-4512-4961-AAA8-579817DEA0A1}" type="sibTrans" cxnId="{FC11A631-C9B8-40D3-BE25-5C4E618888F7}">
      <dgm:prSet/>
      <dgm:spPr/>
      <dgm:t>
        <a:bodyPr/>
        <a:lstStyle/>
        <a:p>
          <a:endParaRPr lang="ru-RU"/>
        </a:p>
      </dgm:t>
    </dgm:pt>
    <dgm:pt modelId="{01C97B4D-4244-4133-A79C-22E34C7DE75F}">
      <dgm:prSet/>
      <dgm:spPr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Заочное отделение – 272 чел</a:t>
          </a:r>
          <a:endParaRPr lang="ru-RU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1E9BCFA-7F50-4D35-B296-98B25931692C}" type="parTrans" cxnId="{C2DA1308-6F84-4504-AEA5-116CF1436C1B}">
      <dgm:prSet/>
      <dgm:spPr/>
      <dgm:t>
        <a:bodyPr/>
        <a:lstStyle/>
        <a:p>
          <a:endParaRPr lang="ru-RU"/>
        </a:p>
      </dgm:t>
    </dgm:pt>
    <dgm:pt modelId="{F518C863-C5BD-4762-B11F-FD5846727ABD}" type="sibTrans" cxnId="{C2DA1308-6F84-4504-AEA5-116CF1436C1B}">
      <dgm:prSet/>
      <dgm:spPr/>
      <dgm:t>
        <a:bodyPr/>
        <a:lstStyle/>
        <a:p>
          <a:endParaRPr lang="ru-RU"/>
        </a:p>
      </dgm:t>
    </dgm:pt>
    <dgm:pt modelId="{854E6DB1-125C-4E00-AC38-B1EED6A4FF87}" type="pres">
      <dgm:prSet presAssocID="{499755D9-1384-4969-97DD-8DE829E5E99D}" presName="Name0" presStyleCnt="0">
        <dgm:presLayoutVars>
          <dgm:dir/>
          <dgm:animLvl val="lvl"/>
          <dgm:resizeHandles val="exact"/>
        </dgm:presLayoutVars>
      </dgm:prSet>
      <dgm:spPr/>
    </dgm:pt>
    <dgm:pt modelId="{ACD83E40-5CEF-48DB-8D3A-C618B7659D4F}" type="pres">
      <dgm:prSet presAssocID="{772A86F4-5D92-4BED-A301-A13B6E078BAB}" presName="linNode" presStyleCnt="0"/>
      <dgm:spPr/>
    </dgm:pt>
    <dgm:pt modelId="{A612A1DB-2F8D-4437-B1AB-4A76F01ECC1A}" type="pres">
      <dgm:prSet presAssocID="{772A86F4-5D92-4BED-A301-A13B6E078BAB}" presName="parentText" presStyleLbl="node1" presStyleIdx="0" presStyleCnt="4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D39E445-8B31-459A-8B0B-E4A76EDD09A7}" type="pres">
      <dgm:prSet presAssocID="{772A86F4-5D92-4BED-A301-A13B6E078BAB}" presName="descendantText" presStyleLbl="alignAccFollowNode1" presStyleIdx="0" presStyleCnt="4" custLinFactNeighborY="10219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22C6A887-00E4-49E0-B5FE-B28F22228F25}" type="pres">
      <dgm:prSet presAssocID="{541AF17F-66D9-4123-9409-8FBBC0F6CA3D}" presName="sp" presStyleCnt="0"/>
      <dgm:spPr/>
    </dgm:pt>
    <dgm:pt modelId="{125D4BB8-AD2A-4B1F-B509-EFB8A897BC92}" type="pres">
      <dgm:prSet presAssocID="{AFAF0A4E-4155-43A9-AC74-339AD61BC5D2}" presName="linNode" presStyleCnt="0"/>
      <dgm:spPr/>
    </dgm:pt>
    <dgm:pt modelId="{C61145EC-1A3C-45EF-9985-773AFF5520DC}" type="pres">
      <dgm:prSet presAssocID="{AFAF0A4E-4155-43A9-AC74-339AD61BC5D2}" presName="parentText" presStyleLbl="node1" presStyleIdx="1" presStyleCnt="4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6A74DD9-6FC7-481A-8505-D105D74C94AE}" type="pres">
      <dgm:prSet presAssocID="{AFAF0A4E-4155-43A9-AC74-339AD61BC5D2}" presName="descendantText" presStyleLbl="alignAccFollowNode1" presStyleIdx="1" presStyleCnt="4" custLinFactNeighborY="9290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8169FF5D-C644-41B4-9C57-866AC162FAC5}" type="pres">
      <dgm:prSet presAssocID="{B5F6C7D2-DAE3-4D50-BA65-D2C196213231}" presName="sp" presStyleCnt="0"/>
      <dgm:spPr/>
    </dgm:pt>
    <dgm:pt modelId="{288DB786-0672-4930-973A-848ABFE73AB4}" type="pres">
      <dgm:prSet presAssocID="{27D567A2-EB42-461C-B4EA-B4439692922B}" presName="linNode" presStyleCnt="0"/>
      <dgm:spPr/>
    </dgm:pt>
    <dgm:pt modelId="{792689D9-D10C-45A8-897F-D676E8A9EE20}" type="pres">
      <dgm:prSet presAssocID="{27D567A2-EB42-461C-B4EA-B4439692922B}" presName="parentText" presStyleLbl="node1" presStyleIdx="2" presStyleCnt="4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426E9E7-7424-419B-9278-CB3045D71092}" type="pres">
      <dgm:prSet presAssocID="{27D567A2-EB42-461C-B4EA-B4439692922B}" presName="descendantText" presStyleLbl="alignAccFollowNode1" presStyleIdx="2" presStyleCnt="4" custLinFactNeighborY="12077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76D9B724-36AA-47BF-BE49-839BF507B7D5}" type="pres">
      <dgm:prSet presAssocID="{D56CF46A-2A9B-4967-969C-31B9DC9EA981}" presName="sp" presStyleCnt="0"/>
      <dgm:spPr/>
    </dgm:pt>
    <dgm:pt modelId="{33010D3D-EB10-4630-B8F2-565FD1C9E199}" type="pres">
      <dgm:prSet presAssocID="{6F6F9F12-14E8-4ADC-9E89-6967A591A123}" presName="linNode" presStyleCnt="0"/>
      <dgm:spPr/>
    </dgm:pt>
    <dgm:pt modelId="{83BB72F0-A0A3-4437-8E65-E1A826FA9AEB}" type="pres">
      <dgm:prSet presAssocID="{6F6F9F12-14E8-4ADC-9E89-6967A591A123}" presName="parentText" presStyleLbl="node1" presStyleIdx="3" presStyleCnt="4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4D49EC8-8C8C-4877-8121-7F0EED2CD66C}" type="pres">
      <dgm:prSet presAssocID="{6F6F9F12-14E8-4ADC-9E89-6967A591A123}" presName="descendantText" presStyleLbl="alignAccFollowNode1" presStyleIdx="3" presStyleCnt="4" custLinFactNeighborY="10219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</dgm:ptLst>
  <dgm:cxnLst>
    <dgm:cxn modelId="{2F68B5BA-46E7-42CD-A82B-C4B74C1EB7C0}" type="presOf" srcId="{F0A414B6-2255-4B34-9F3A-5DEE5B7ABB5C}" destId="{A6A74DD9-6FC7-481A-8505-D105D74C94AE}" srcOrd="0" destOrd="0" presId="urn:microsoft.com/office/officeart/2005/8/layout/vList5"/>
    <dgm:cxn modelId="{6CDD67DC-8F09-43B3-94EB-DB767BDC44BA}" type="presOf" srcId="{D2E19F3B-B430-43B7-8253-1A72F4E9266B}" destId="{2D39E445-8B31-459A-8B0B-E4A76EDD09A7}" srcOrd="0" destOrd="0" presId="urn:microsoft.com/office/officeart/2005/8/layout/vList5"/>
    <dgm:cxn modelId="{340D5CEB-E148-489B-886E-74E13FA69590}" srcId="{772A86F4-5D92-4BED-A301-A13B6E078BAB}" destId="{3DE12A75-79DE-480A-B94C-B07366FE0874}" srcOrd="2" destOrd="0" parTransId="{55B43C54-563D-424C-9EB7-34039318B806}" sibTransId="{DEA055A4-C547-42FF-8FC7-68ABDD0F897B}"/>
    <dgm:cxn modelId="{13145E7E-CD5E-4AD2-88B4-4F55E0E2F7DA}" type="presOf" srcId="{27D567A2-EB42-461C-B4EA-B4439692922B}" destId="{792689D9-D10C-45A8-897F-D676E8A9EE20}" srcOrd="0" destOrd="0" presId="urn:microsoft.com/office/officeart/2005/8/layout/vList5"/>
    <dgm:cxn modelId="{50E8E983-FB3D-487B-9A6F-39F233AA29EF}" srcId="{499755D9-1384-4969-97DD-8DE829E5E99D}" destId="{6F6F9F12-14E8-4ADC-9E89-6967A591A123}" srcOrd="3" destOrd="0" parTransId="{883C2D0D-4E16-4FFA-8A55-3D013758942B}" sibTransId="{21F27182-44DD-4955-8295-3B07A2F784DB}"/>
    <dgm:cxn modelId="{AA8580DD-D189-4749-A4DC-AA54C52A12D1}" type="presOf" srcId="{499755D9-1384-4969-97DD-8DE829E5E99D}" destId="{854E6DB1-125C-4E00-AC38-B1EED6A4FF87}" srcOrd="0" destOrd="0" presId="urn:microsoft.com/office/officeart/2005/8/layout/vList5"/>
    <dgm:cxn modelId="{68D493E5-F554-48BC-9FFE-185A7B3ECC49}" srcId="{772A86F4-5D92-4BED-A301-A13B6E078BAB}" destId="{9474E65B-E7ED-47ED-A37C-7CE3B12CA375}" srcOrd="3" destOrd="0" parTransId="{2598F15F-419A-462F-A155-1EB629210069}" sibTransId="{1200A5F0-B6C6-43CA-A146-C74DDD50A68D}"/>
    <dgm:cxn modelId="{99845F93-CB5C-442F-9F19-F35BC3EC6A9E}" type="presOf" srcId="{749D72F2-6714-43B1-A979-B61A89CC9F04}" destId="{2D39E445-8B31-459A-8B0B-E4A76EDD09A7}" srcOrd="0" destOrd="1" presId="urn:microsoft.com/office/officeart/2005/8/layout/vList5"/>
    <dgm:cxn modelId="{1CEE25D0-7679-4CB8-B2AA-F3D2459A14D1}" type="presOf" srcId="{99350E7D-B09C-4B13-99C7-2746418925D6}" destId="{64D49EC8-8C8C-4877-8121-7F0EED2CD66C}" srcOrd="0" destOrd="1" presId="urn:microsoft.com/office/officeart/2005/8/layout/vList5"/>
    <dgm:cxn modelId="{FBB27CBA-30EB-4470-AB3A-E7BD00EE5655}" type="presOf" srcId="{3DE12A75-79DE-480A-B94C-B07366FE0874}" destId="{2D39E445-8B31-459A-8B0B-E4A76EDD09A7}" srcOrd="0" destOrd="2" presId="urn:microsoft.com/office/officeart/2005/8/layout/vList5"/>
    <dgm:cxn modelId="{C2DA1308-6F84-4504-AEA5-116CF1436C1B}" srcId="{6F6F9F12-14E8-4ADC-9E89-6967A591A123}" destId="{01C97B4D-4244-4133-A79C-22E34C7DE75F}" srcOrd="2" destOrd="0" parTransId="{C1E9BCFA-7F50-4D35-B296-98B25931692C}" sibTransId="{F518C863-C5BD-4762-B11F-FD5846727ABD}"/>
    <dgm:cxn modelId="{6D315887-AF4F-4483-93AC-12A70F014079}" srcId="{6F6F9F12-14E8-4ADC-9E89-6967A591A123}" destId="{2829D493-87B8-4AB2-B9BD-128706446F41}" srcOrd="0" destOrd="0" parTransId="{A01C3859-B1BF-47C3-AFD4-AAEE042482B3}" sibTransId="{23344B80-DC55-4C8E-AF2A-442F5A4C7B4C}"/>
    <dgm:cxn modelId="{13F8043F-54FC-4ACB-A72B-A1EFC53176E6}" type="presOf" srcId="{AFAF0A4E-4155-43A9-AC74-339AD61BC5D2}" destId="{C61145EC-1A3C-45EF-9985-773AFF5520DC}" srcOrd="0" destOrd="0" presId="urn:microsoft.com/office/officeart/2005/8/layout/vList5"/>
    <dgm:cxn modelId="{80034467-29CD-4FD0-B401-6203C100AA24}" type="presOf" srcId="{9474E65B-E7ED-47ED-A37C-7CE3B12CA375}" destId="{2D39E445-8B31-459A-8B0B-E4A76EDD09A7}" srcOrd="0" destOrd="3" presId="urn:microsoft.com/office/officeart/2005/8/layout/vList5"/>
    <dgm:cxn modelId="{5BA84A0C-3A81-47AA-AE9E-0594B733A2DA}" srcId="{499755D9-1384-4969-97DD-8DE829E5E99D}" destId="{27D567A2-EB42-461C-B4EA-B4439692922B}" srcOrd="2" destOrd="0" parTransId="{C9125A8B-4EED-4A25-9A4B-A78AC36C791D}" sibTransId="{D56CF46A-2A9B-4967-969C-31B9DC9EA981}"/>
    <dgm:cxn modelId="{261B4FAA-75F9-425C-B018-7CA0A36A9724}" srcId="{499755D9-1384-4969-97DD-8DE829E5E99D}" destId="{772A86F4-5D92-4BED-A301-A13B6E078BAB}" srcOrd="0" destOrd="0" parTransId="{4A70CE8B-C992-45E0-B871-579FA0E3283D}" sibTransId="{541AF17F-66D9-4123-9409-8FBBC0F6CA3D}"/>
    <dgm:cxn modelId="{5E10C694-7FD5-4670-B6D1-C54160D1C599}" type="presOf" srcId="{F914ED1E-3C69-4BE7-B62C-2F672B73D36E}" destId="{1426E9E7-7424-419B-9278-CB3045D71092}" srcOrd="0" destOrd="0" presId="urn:microsoft.com/office/officeart/2005/8/layout/vList5"/>
    <dgm:cxn modelId="{E56F1DE1-58AA-4829-9125-18E08ECB363C}" type="presOf" srcId="{6F6F9F12-14E8-4ADC-9E89-6967A591A123}" destId="{83BB72F0-A0A3-4437-8E65-E1A826FA9AEB}" srcOrd="0" destOrd="0" presId="urn:microsoft.com/office/officeart/2005/8/layout/vList5"/>
    <dgm:cxn modelId="{22CCCD8D-C20C-492D-8F52-08274A058EE4}" type="presOf" srcId="{2829D493-87B8-4AB2-B9BD-128706446F41}" destId="{64D49EC8-8C8C-4877-8121-7F0EED2CD66C}" srcOrd="0" destOrd="0" presId="urn:microsoft.com/office/officeart/2005/8/layout/vList5"/>
    <dgm:cxn modelId="{597F993A-3998-468B-BF67-69D29B29FBA3}" type="presOf" srcId="{4F7BAD73-AFE4-4BB5-9EE2-88C4B863624D}" destId="{A6A74DD9-6FC7-481A-8505-D105D74C94AE}" srcOrd="0" destOrd="1" presId="urn:microsoft.com/office/officeart/2005/8/layout/vList5"/>
    <dgm:cxn modelId="{7D2C5A06-AD89-4C79-8E05-50CE1712D58A}" srcId="{772A86F4-5D92-4BED-A301-A13B6E078BAB}" destId="{D2E19F3B-B430-43B7-8253-1A72F4E9266B}" srcOrd="0" destOrd="0" parTransId="{2AC80945-6B7C-443C-8400-AB0AD3BCC62C}" sibTransId="{02EE8FDE-2AE1-4A59-97C8-8417DECC2CC9}"/>
    <dgm:cxn modelId="{115349D5-7641-4F99-A8B6-70D015FB34AE}" srcId="{772A86F4-5D92-4BED-A301-A13B6E078BAB}" destId="{749D72F2-6714-43B1-A979-B61A89CC9F04}" srcOrd="1" destOrd="0" parTransId="{67521881-F181-4679-AB0A-C699477AC6B1}" sibTransId="{CD5CB4BC-3FC8-4F94-A809-09035DA9A137}"/>
    <dgm:cxn modelId="{12894371-3F56-4C2C-972C-C7B262676430}" type="presOf" srcId="{772A86F4-5D92-4BED-A301-A13B6E078BAB}" destId="{A612A1DB-2F8D-4437-B1AB-4A76F01ECC1A}" srcOrd="0" destOrd="0" presId="urn:microsoft.com/office/officeart/2005/8/layout/vList5"/>
    <dgm:cxn modelId="{A282DF39-53C8-4DEE-B0B6-9D061F3C418B}" srcId="{AFAF0A4E-4155-43A9-AC74-339AD61BC5D2}" destId="{4F7BAD73-AFE4-4BB5-9EE2-88C4B863624D}" srcOrd="1" destOrd="0" parTransId="{3B6C9B1E-7978-4967-BB4A-910C3AA7263E}" sibTransId="{27324D74-C532-438D-B13D-96457FB620A0}"/>
    <dgm:cxn modelId="{FC11A631-C9B8-40D3-BE25-5C4E618888F7}" srcId="{6F6F9F12-14E8-4ADC-9E89-6967A591A123}" destId="{99350E7D-B09C-4B13-99C7-2746418925D6}" srcOrd="1" destOrd="0" parTransId="{41CD099E-90E1-43BD-9C1E-B3AD9892A8B0}" sibTransId="{68EB5D2F-4512-4961-AAA8-579817DEA0A1}"/>
    <dgm:cxn modelId="{87AF8457-253B-4E17-A52E-A1D25C699CA1}" srcId="{27D567A2-EB42-461C-B4EA-B4439692922B}" destId="{F914ED1E-3C69-4BE7-B62C-2F672B73D36E}" srcOrd="0" destOrd="0" parTransId="{972A385A-440B-4823-9C8B-36C44DE52C2A}" sibTransId="{0DC7C700-F308-47A8-847E-AA061265AB56}"/>
    <dgm:cxn modelId="{21EEC8C1-5C00-4D17-9697-0D26471FA3B1}" type="presOf" srcId="{01C97B4D-4244-4133-A79C-22E34C7DE75F}" destId="{64D49EC8-8C8C-4877-8121-7F0EED2CD66C}" srcOrd="0" destOrd="2" presId="urn:microsoft.com/office/officeart/2005/8/layout/vList5"/>
    <dgm:cxn modelId="{75E75A07-1C49-4A22-84FF-E525D7037075}" srcId="{499755D9-1384-4969-97DD-8DE829E5E99D}" destId="{AFAF0A4E-4155-43A9-AC74-339AD61BC5D2}" srcOrd="1" destOrd="0" parTransId="{0017812F-03AF-4B3D-9B78-8E3F287C46EF}" sibTransId="{B5F6C7D2-DAE3-4D50-BA65-D2C196213231}"/>
    <dgm:cxn modelId="{4C082599-B997-47FE-823C-27DC1BC24BF4}" srcId="{AFAF0A4E-4155-43A9-AC74-339AD61BC5D2}" destId="{F0A414B6-2255-4B34-9F3A-5DEE5B7ABB5C}" srcOrd="0" destOrd="0" parTransId="{E5149CAC-2DD9-45DC-ABF8-D8C2E99EBEC4}" sibTransId="{FB0919FE-03B6-469A-B27B-0809B50F0120}"/>
    <dgm:cxn modelId="{73D11ABC-5FA0-4FB0-8795-DC980FCFDCC8}" type="presParOf" srcId="{854E6DB1-125C-4E00-AC38-B1EED6A4FF87}" destId="{ACD83E40-5CEF-48DB-8D3A-C618B7659D4F}" srcOrd="0" destOrd="0" presId="urn:microsoft.com/office/officeart/2005/8/layout/vList5"/>
    <dgm:cxn modelId="{8D17D98B-9011-4E99-A2C5-A85F8CFCB815}" type="presParOf" srcId="{ACD83E40-5CEF-48DB-8D3A-C618B7659D4F}" destId="{A612A1DB-2F8D-4437-B1AB-4A76F01ECC1A}" srcOrd="0" destOrd="0" presId="urn:microsoft.com/office/officeart/2005/8/layout/vList5"/>
    <dgm:cxn modelId="{FC2E0722-7AE5-48EC-93D0-055D3566126F}" type="presParOf" srcId="{ACD83E40-5CEF-48DB-8D3A-C618B7659D4F}" destId="{2D39E445-8B31-459A-8B0B-E4A76EDD09A7}" srcOrd="1" destOrd="0" presId="urn:microsoft.com/office/officeart/2005/8/layout/vList5"/>
    <dgm:cxn modelId="{68526008-C030-4E66-BEFA-B40FDD8B717A}" type="presParOf" srcId="{854E6DB1-125C-4E00-AC38-B1EED6A4FF87}" destId="{22C6A887-00E4-49E0-B5FE-B28F22228F25}" srcOrd="1" destOrd="0" presId="urn:microsoft.com/office/officeart/2005/8/layout/vList5"/>
    <dgm:cxn modelId="{8F2FD0D0-CA9D-4CAB-BAF5-2618A24A2610}" type="presParOf" srcId="{854E6DB1-125C-4E00-AC38-B1EED6A4FF87}" destId="{125D4BB8-AD2A-4B1F-B509-EFB8A897BC92}" srcOrd="2" destOrd="0" presId="urn:microsoft.com/office/officeart/2005/8/layout/vList5"/>
    <dgm:cxn modelId="{D0C2D2ED-CA55-4977-BFFD-E29D69B243FF}" type="presParOf" srcId="{125D4BB8-AD2A-4B1F-B509-EFB8A897BC92}" destId="{C61145EC-1A3C-45EF-9985-773AFF5520DC}" srcOrd="0" destOrd="0" presId="urn:microsoft.com/office/officeart/2005/8/layout/vList5"/>
    <dgm:cxn modelId="{93A77003-1483-4084-B87B-BFC7ED32801A}" type="presParOf" srcId="{125D4BB8-AD2A-4B1F-B509-EFB8A897BC92}" destId="{A6A74DD9-6FC7-481A-8505-D105D74C94AE}" srcOrd="1" destOrd="0" presId="urn:microsoft.com/office/officeart/2005/8/layout/vList5"/>
    <dgm:cxn modelId="{B28ACF67-EFBF-4EDE-960B-ECAAE7C19501}" type="presParOf" srcId="{854E6DB1-125C-4E00-AC38-B1EED6A4FF87}" destId="{8169FF5D-C644-41B4-9C57-866AC162FAC5}" srcOrd="3" destOrd="0" presId="urn:microsoft.com/office/officeart/2005/8/layout/vList5"/>
    <dgm:cxn modelId="{B4584627-978E-4125-BE3A-D1572935AAC5}" type="presParOf" srcId="{854E6DB1-125C-4E00-AC38-B1EED6A4FF87}" destId="{288DB786-0672-4930-973A-848ABFE73AB4}" srcOrd="4" destOrd="0" presId="urn:microsoft.com/office/officeart/2005/8/layout/vList5"/>
    <dgm:cxn modelId="{D4535D6C-AAAA-4691-9A54-4C2ECAA237D1}" type="presParOf" srcId="{288DB786-0672-4930-973A-848ABFE73AB4}" destId="{792689D9-D10C-45A8-897F-D676E8A9EE20}" srcOrd="0" destOrd="0" presId="urn:microsoft.com/office/officeart/2005/8/layout/vList5"/>
    <dgm:cxn modelId="{2612BC4E-28BD-484A-8E80-AC7A4E91B5DA}" type="presParOf" srcId="{288DB786-0672-4930-973A-848ABFE73AB4}" destId="{1426E9E7-7424-419B-9278-CB3045D71092}" srcOrd="1" destOrd="0" presId="urn:microsoft.com/office/officeart/2005/8/layout/vList5"/>
    <dgm:cxn modelId="{D92EE2B2-A796-4D8A-BD87-215BE89EF225}" type="presParOf" srcId="{854E6DB1-125C-4E00-AC38-B1EED6A4FF87}" destId="{76D9B724-36AA-47BF-BE49-839BF507B7D5}" srcOrd="5" destOrd="0" presId="urn:microsoft.com/office/officeart/2005/8/layout/vList5"/>
    <dgm:cxn modelId="{AE7D704B-331A-48FB-B557-D7CF1A443353}" type="presParOf" srcId="{854E6DB1-125C-4E00-AC38-B1EED6A4FF87}" destId="{33010D3D-EB10-4630-B8F2-565FD1C9E199}" srcOrd="6" destOrd="0" presId="urn:microsoft.com/office/officeart/2005/8/layout/vList5"/>
    <dgm:cxn modelId="{29E2F3C9-B00F-41F0-A73C-316FAD08F3C4}" type="presParOf" srcId="{33010D3D-EB10-4630-B8F2-565FD1C9E199}" destId="{83BB72F0-A0A3-4437-8E65-E1A826FA9AEB}" srcOrd="0" destOrd="0" presId="urn:microsoft.com/office/officeart/2005/8/layout/vList5"/>
    <dgm:cxn modelId="{B7CE88A1-4D57-42DF-838D-F99ADAC1FB19}" type="presParOf" srcId="{33010D3D-EB10-4630-B8F2-565FD1C9E199}" destId="{64D49EC8-8C8C-4877-8121-7F0EED2CD6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26DC0-57CB-4A81-8CB1-82504B617C4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71D2D-8CFE-40AB-B15F-73C2CF5A7658}">
      <dgm:prSet phldrT="[Текст]" custT="1"/>
      <dgm:spPr/>
      <dgm:t>
        <a:bodyPr/>
        <a:lstStyle/>
        <a:p>
          <a:pPr algn="ctr"/>
          <a:r>
            <a:rPr lang="ru-RU" sz="1600" b="1" i="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Государственная академическая стипендия</a:t>
          </a:r>
          <a:endParaRPr lang="ru-RU" sz="1600" b="1" dirty="0">
            <a:solidFill>
              <a:srgbClr val="C00000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78742034-748E-41B7-AAB4-8EFDFD9D0F4C}" type="parTrans" cxnId="{1AF03C33-D643-4034-8F60-C1667E38F00F}">
      <dgm:prSet/>
      <dgm:spPr/>
      <dgm:t>
        <a:bodyPr/>
        <a:lstStyle/>
        <a:p>
          <a:endParaRPr lang="ru-RU"/>
        </a:p>
      </dgm:t>
    </dgm:pt>
    <dgm:pt modelId="{804C15B5-939F-454A-952D-9211AA735996}" type="sibTrans" cxnId="{1AF03C33-D643-4034-8F60-C1667E38F00F}">
      <dgm:prSet/>
      <dgm:spPr/>
      <dgm:t>
        <a:bodyPr/>
        <a:lstStyle/>
        <a:p>
          <a:endParaRPr lang="ru-RU"/>
        </a:p>
      </dgm:t>
    </dgm:pt>
    <dgm:pt modelId="{FF92D247-63B5-4F45-890B-54E6199013C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по итогам промежуточной аттестации</a:t>
          </a:r>
          <a:endParaRPr lang="ru-RU" sz="14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B690653-A89B-4451-AB97-D0F1F87A5B6A}" type="parTrans" cxnId="{0A95F404-76FF-4864-BA86-D4B52218EB1F}">
      <dgm:prSet/>
      <dgm:spPr/>
      <dgm:t>
        <a:bodyPr/>
        <a:lstStyle/>
        <a:p>
          <a:endParaRPr lang="ru-RU"/>
        </a:p>
      </dgm:t>
    </dgm:pt>
    <dgm:pt modelId="{60BEFE87-413A-4A37-8BF1-DD5999D006B3}" type="sibTrans" cxnId="{0A95F404-76FF-4864-BA86-D4B52218EB1F}">
      <dgm:prSet/>
      <dgm:spPr/>
      <dgm:t>
        <a:bodyPr/>
        <a:lstStyle/>
        <a:p>
          <a:endParaRPr lang="ru-RU"/>
        </a:p>
      </dgm:t>
    </dgm:pt>
    <dgm:pt modelId="{9CAD442F-E27D-49F7-B69F-580756B1DE9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dirty="0" smtClean="0">
              <a:latin typeface="Courier New" panose="02070309020205020404" pitchFamily="49" charset="0"/>
              <a:cs typeface="Courier New" panose="02070309020205020404" pitchFamily="49" charset="0"/>
            </a:rPr>
            <a:t>«5» - </a:t>
          </a:r>
          <a:r>
            <a:rPr lang="ru-RU" sz="14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3735,00</a:t>
          </a:r>
        </a:p>
        <a:p>
          <a:pPr>
            <a:lnSpc>
              <a:spcPct val="150000"/>
            </a:lnSpc>
          </a:pPr>
          <a:r>
            <a:rPr lang="ru-RU" sz="1400" dirty="0" smtClean="0">
              <a:latin typeface="Courier New" panose="02070309020205020404" pitchFamily="49" charset="0"/>
              <a:cs typeface="Courier New" panose="02070309020205020404" pitchFamily="49" charset="0"/>
            </a:rPr>
            <a:t>«4» и «5» - </a:t>
          </a:r>
          <a:r>
            <a:rPr lang="ru-RU" sz="14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3112,50</a:t>
          </a:r>
        </a:p>
        <a:p>
          <a:pPr>
            <a:lnSpc>
              <a:spcPct val="150000"/>
            </a:lnSpc>
          </a:pPr>
          <a:r>
            <a:rPr lang="ru-RU" sz="1400" b="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1 семестр 1 курса - </a:t>
          </a:r>
          <a:r>
            <a:rPr lang="ru-RU" sz="14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2490,0</a:t>
          </a:r>
          <a:r>
            <a:rPr lang="en-US" sz="14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0</a:t>
          </a:r>
          <a:endParaRPr lang="ru-RU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DCCA4C6-59FC-4501-A978-A34C551C66DF}" type="parTrans" cxnId="{29DB7E5F-EEEE-4582-8604-DA6883F0A718}">
      <dgm:prSet/>
      <dgm:spPr/>
      <dgm:t>
        <a:bodyPr/>
        <a:lstStyle/>
        <a:p>
          <a:endParaRPr lang="ru-RU"/>
        </a:p>
      </dgm:t>
    </dgm:pt>
    <dgm:pt modelId="{C3B22BA2-0AB8-46D4-AB58-C3DEA49B009D}" type="sibTrans" cxnId="{29DB7E5F-EEEE-4582-8604-DA6883F0A718}">
      <dgm:prSet/>
      <dgm:spPr/>
      <dgm:t>
        <a:bodyPr/>
        <a:lstStyle/>
        <a:p>
          <a:endParaRPr lang="ru-RU"/>
        </a:p>
      </dgm:t>
    </dgm:pt>
    <dgm:pt modelId="{128CA058-8BC6-43C2-B2FF-A241FD4F93CA}">
      <dgm:prSet phldrT="[Текст]" custT="1"/>
      <dgm:spPr/>
      <dgm:t>
        <a:bodyPr/>
        <a:lstStyle/>
        <a:p>
          <a:pPr algn="ctr"/>
          <a:r>
            <a:rPr lang="ru-RU" sz="1600" b="1" i="0" dirty="0" smtClean="0">
              <a:solidFill>
                <a:srgbClr val="003366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Государственная социальная стипендия</a:t>
          </a:r>
          <a:endParaRPr lang="ru-RU" sz="1600" b="1" dirty="0">
            <a:solidFill>
              <a:srgbClr val="003366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E4E6AE9-D811-4F3B-ADAA-5F6D7C45D77D}" type="parTrans" cxnId="{58AC8A26-C1A7-4EBC-99EC-459035A39B26}">
      <dgm:prSet/>
      <dgm:spPr/>
      <dgm:t>
        <a:bodyPr/>
        <a:lstStyle/>
        <a:p>
          <a:endParaRPr lang="ru-RU"/>
        </a:p>
      </dgm:t>
    </dgm:pt>
    <dgm:pt modelId="{8E790D0A-CD1F-42AE-96AE-17FB863FA7C7}" type="sibTrans" cxnId="{58AC8A26-C1A7-4EBC-99EC-459035A39B26}">
      <dgm:prSet/>
      <dgm:spPr/>
      <dgm:t>
        <a:bodyPr/>
        <a:lstStyle/>
        <a:p>
          <a:endParaRPr lang="ru-RU"/>
        </a:p>
      </dgm:t>
    </dgm:pt>
    <dgm:pt modelId="{5A12C8AB-9665-4282-A56E-A08C2CC05BF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на основании документа, подтверждающего назначение государственной социальной помощи</a:t>
          </a:r>
          <a:endParaRPr lang="ru-RU" sz="14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AFAEBC4-1CBF-404A-9210-B1A05F7352C6}" type="parTrans" cxnId="{2BFE16E0-7945-47B4-951E-2FCA0E59B1E1}">
      <dgm:prSet/>
      <dgm:spPr/>
      <dgm:t>
        <a:bodyPr/>
        <a:lstStyle/>
        <a:p>
          <a:endParaRPr lang="ru-RU"/>
        </a:p>
      </dgm:t>
    </dgm:pt>
    <dgm:pt modelId="{E329C125-6405-4B09-9A15-3C742E610C3F}" type="sibTrans" cxnId="{2BFE16E0-7945-47B4-951E-2FCA0E59B1E1}">
      <dgm:prSet/>
      <dgm:spPr/>
      <dgm:t>
        <a:bodyPr/>
        <a:lstStyle/>
        <a:p>
          <a:endParaRPr lang="ru-RU"/>
        </a:p>
      </dgm:t>
    </dgm:pt>
    <dgm:pt modelId="{D6FD815D-137C-427B-BA0A-C925FB5AE556}">
      <dgm:prSet phldrT="[Текст]" custT="1"/>
      <dgm:spPr/>
      <dgm:t>
        <a:bodyPr/>
        <a:lstStyle/>
        <a:p>
          <a:r>
            <a:rPr lang="ru-RU" sz="14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3735,00</a:t>
          </a:r>
          <a:endParaRPr lang="ru-RU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434D95F-B2F5-4F8F-9BCA-21EF870A1692}" type="parTrans" cxnId="{BA2DD019-37DD-49D9-8988-F5D3C7FFA270}">
      <dgm:prSet/>
      <dgm:spPr/>
      <dgm:t>
        <a:bodyPr/>
        <a:lstStyle/>
        <a:p>
          <a:endParaRPr lang="ru-RU"/>
        </a:p>
      </dgm:t>
    </dgm:pt>
    <dgm:pt modelId="{7BD31336-270D-4E53-A6B6-AF49DC6082EE}" type="sibTrans" cxnId="{BA2DD019-37DD-49D9-8988-F5D3C7FFA270}">
      <dgm:prSet/>
      <dgm:spPr/>
      <dgm:t>
        <a:bodyPr/>
        <a:lstStyle/>
        <a:p>
          <a:endParaRPr lang="ru-RU"/>
        </a:p>
      </dgm:t>
    </dgm:pt>
    <dgm:pt modelId="{0C140C48-A790-4992-9D48-135A6CF7CE90}">
      <dgm:prSet phldrT="[Текст]" custT="1"/>
      <dgm:spPr/>
      <dgm:t>
        <a:bodyPr/>
        <a:lstStyle/>
        <a:p>
          <a:pPr algn="ctr"/>
          <a:r>
            <a:rPr lang="ru-RU" sz="1600" b="1" i="0" dirty="0" smtClean="0">
              <a:solidFill>
                <a:srgbClr val="52813F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Повышенная государственная академическая стипендия</a:t>
          </a:r>
          <a:endParaRPr lang="ru-RU" sz="14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B5F44C0-110C-4484-9ADF-7C3700837BAE}" type="parTrans" cxnId="{0B6318F3-09FF-4B5B-96D3-DE61BF1AEDB9}">
      <dgm:prSet/>
      <dgm:spPr/>
      <dgm:t>
        <a:bodyPr/>
        <a:lstStyle/>
        <a:p>
          <a:endParaRPr lang="ru-RU"/>
        </a:p>
      </dgm:t>
    </dgm:pt>
    <dgm:pt modelId="{40D3080C-E166-43B8-9F82-BCBFB41D4A06}" type="sibTrans" cxnId="{0B6318F3-09FF-4B5B-96D3-DE61BF1AEDB9}">
      <dgm:prSet/>
      <dgm:spPr/>
      <dgm:t>
        <a:bodyPr/>
        <a:lstStyle/>
        <a:p>
          <a:endParaRPr lang="ru-RU"/>
        </a:p>
      </dgm:t>
    </dgm:pt>
    <dgm:pt modelId="{0E0E38FC-F056-4C0C-A7D6-655D8E3904D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по результатам открытого конкурса студентам, достигшим успехов в учебной, научно-исследовательской, культурно-творческой, общественной, спортивной деятельностях</a:t>
          </a:r>
          <a:endParaRPr lang="ru-RU" sz="14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2DA2DDD-DC5B-4F52-A659-6CE12EC1EDC4}" type="parTrans" cxnId="{8DCD0989-1587-4A2A-B8BE-C7206F713AA0}">
      <dgm:prSet/>
      <dgm:spPr/>
      <dgm:t>
        <a:bodyPr/>
        <a:lstStyle/>
        <a:p>
          <a:endParaRPr lang="ru-RU"/>
        </a:p>
      </dgm:t>
    </dgm:pt>
    <dgm:pt modelId="{2DAB00EA-79AB-476F-A1C3-4CC2C7A3855A}" type="sibTrans" cxnId="{8DCD0989-1587-4A2A-B8BE-C7206F713AA0}">
      <dgm:prSet/>
      <dgm:spPr/>
      <dgm:t>
        <a:bodyPr/>
        <a:lstStyle/>
        <a:p>
          <a:endParaRPr lang="ru-RU"/>
        </a:p>
      </dgm:t>
    </dgm:pt>
    <dgm:pt modelId="{D5524879-C08B-4849-89BA-2061529C0964}">
      <dgm:prSet custT="1"/>
      <dgm:spPr/>
      <dgm:t>
        <a:bodyPr/>
        <a:lstStyle/>
        <a:p>
          <a:r>
            <a:rPr lang="ru-RU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4000,00 </a:t>
          </a:r>
          <a:endParaRPr lang="ru-RU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F9908DE-7CD1-4B7F-BD00-47BAD2A3D329}" type="parTrans" cxnId="{8AB56236-E3E5-485A-A0E6-32A0A110888A}">
      <dgm:prSet/>
      <dgm:spPr/>
      <dgm:t>
        <a:bodyPr/>
        <a:lstStyle/>
        <a:p>
          <a:endParaRPr lang="ru-RU"/>
        </a:p>
      </dgm:t>
    </dgm:pt>
    <dgm:pt modelId="{5318F998-5C0E-4992-A446-BF7304443D07}" type="sibTrans" cxnId="{8AB56236-E3E5-485A-A0E6-32A0A110888A}">
      <dgm:prSet/>
      <dgm:spPr/>
      <dgm:t>
        <a:bodyPr/>
        <a:lstStyle/>
        <a:p>
          <a:endParaRPr lang="ru-RU"/>
        </a:p>
      </dgm:t>
    </dgm:pt>
    <dgm:pt modelId="{EC75F73D-AE38-4F37-8C72-17F220C7A2EE}" type="pres">
      <dgm:prSet presAssocID="{81A26DC0-57CB-4A81-8CB1-82504B617C4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0D4CF2-3EAA-487B-BF42-3EC9189045D4}" type="pres">
      <dgm:prSet presAssocID="{71271D2D-8CFE-40AB-B15F-73C2CF5A7658}" presName="root" presStyleCnt="0">
        <dgm:presLayoutVars>
          <dgm:chMax/>
          <dgm:chPref/>
        </dgm:presLayoutVars>
      </dgm:prSet>
      <dgm:spPr/>
    </dgm:pt>
    <dgm:pt modelId="{53134629-FE58-48E3-B685-602579EE4652}" type="pres">
      <dgm:prSet presAssocID="{71271D2D-8CFE-40AB-B15F-73C2CF5A7658}" presName="rootComposite" presStyleCnt="0">
        <dgm:presLayoutVars/>
      </dgm:prSet>
      <dgm:spPr/>
    </dgm:pt>
    <dgm:pt modelId="{418A77DC-9602-4D3A-A017-D58BFDCE5A90}" type="pres">
      <dgm:prSet presAssocID="{71271D2D-8CFE-40AB-B15F-73C2CF5A7658}" presName="ParentAccent" presStyleLbl="alignNode1" presStyleIdx="0" presStyleCnt="3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958A1CD0-60FA-494F-B948-F2D2E00DA892}" type="pres">
      <dgm:prSet presAssocID="{71271D2D-8CFE-40AB-B15F-73C2CF5A7658}" presName="ParentSmallAccent" presStyleLbl="fgAcc1" presStyleIdx="0" presStyleCnt="3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chemeClr val="tx1"/>
          </a:solidFill>
        </a:ln>
      </dgm:spPr>
    </dgm:pt>
    <dgm:pt modelId="{31B12FE6-7074-4D07-A4F9-F60FF11AE3A4}" type="pres">
      <dgm:prSet presAssocID="{71271D2D-8CFE-40AB-B15F-73C2CF5A7658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3F20-EF97-4897-9AB8-B64379790659}" type="pres">
      <dgm:prSet presAssocID="{71271D2D-8CFE-40AB-B15F-73C2CF5A7658}" presName="childShape" presStyleCnt="0">
        <dgm:presLayoutVars>
          <dgm:chMax val="0"/>
          <dgm:chPref val="0"/>
        </dgm:presLayoutVars>
      </dgm:prSet>
      <dgm:spPr/>
    </dgm:pt>
    <dgm:pt modelId="{7C657338-950C-4A10-9843-A1F214CAFEC2}" type="pres">
      <dgm:prSet presAssocID="{9CAD442F-E27D-49F7-B69F-580756B1DE95}" presName="childComposite" presStyleCnt="0">
        <dgm:presLayoutVars>
          <dgm:chMax val="0"/>
          <dgm:chPref val="0"/>
        </dgm:presLayoutVars>
      </dgm:prSet>
      <dgm:spPr/>
    </dgm:pt>
    <dgm:pt modelId="{E027A7F2-7D28-4CE7-B2F6-A02D2455306F}" type="pres">
      <dgm:prSet presAssocID="{9CAD442F-E27D-49F7-B69F-580756B1DE95}" presName="ChildAccent" presStyleLbl="solidFgAcc1" presStyleIdx="0" presStyleCnt="6" custLinFactNeighborX="-11804" custLinFactNeighborY="-13090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F6446E73-0317-4DB1-A46B-DC161AD94451}" type="pres">
      <dgm:prSet presAssocID="{9CAD442F-E27D-49F7-B69F-580756B1DE95}" presName="Child" presStyleLbl="revTx" presStyleIdx="1" presStyleCnt="9" custLinFactNeighborX="3024" custLinFactNeighborY="44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29560-FF77-42AB-9A9E-A5CBDD6048B3}" type="pres">
      <dgm:prSet presAssocID="{FF92D247-63B5-4F45-890B-54E6199013C1}" presName="childComposite" presStyleCnt="0">
        <dgm:presLayoutVars>
          <dgm:chMax val="0"/>
          <dgm:chPref val="0"/>
        </dgm:presLayoutVars>
      </dgm:prSet>
      <dgm:spPr/>
    </dgm:pt>
    <dgm:pt modelId="{5CA56ECA-00D3-4DCF-9B7B-922056B361A9}" type="pres">
      <dgm:prSet presAssocID="{FF92D247-63B5-4F45-890B-54E6199013C1}" presName="ChildAccent" presStyleLbl="solidFgAcc1" presStyleIdx="1" presStyleCnt="6" custLinFactY="100000" custLinFactNeighborX="2357" custLinFactNeighborY="129683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36DE8E8E-CF80-48C4-B63B-107BCAB027CE}" type="pres">
      <dgm:prSet presAssocID="{FF92D247-63B5-4F45-890B-54E6199013C1}" presName="Child" presStyleLbl="revTx" presStyleIdx="2" presStyleCnt="9" custLinFactY="27" custLinFactNeighborX="55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99C3-0D7E-40A9-97EF-1BFBD2C48701}" type="pres">
      <dgm:prSet presAssocID="{128CA058-8BC6-43C2-B2FF-A241FD4F93CA}" presName="root" presStyleCnt="0">
        <dgm:presLayoutVars>
          <dgm:chMax/>
          <dgm:chPref/>
        </dgm:presLayoutVars>
      </dgm:prSet>
      <dgm:spPr/>
    </dgm:pt>
    <dgm:pt modelId="{313925A1-0EF2-49A0-9DB3-472677D7E514}" type="pres">
      <dgm:prSet presAssocID="{128CA058-8BC6-43C2-B2FF-A241FD4F93CA}" presName="rootComposite" presStyleCnt="0">
        <dgm:presLayoutVars/>
      </dgm:prSet>
      <dgm:spPr/>
    </dgm:pt>
    <dgm:pt modelId="{1DD2F9CB-0533-4EC4-AFE5-367E40B028D0}" type="pres">
      <dgm:prSet presAssocID="{128CA058-8BC6-43C2-B2FF-A241FD4F93CA}" presName="ParentAccent" presStyleLbl="alignNode1" presStyleIdx="1" presStyleCnt="3" custLinFactY="39658" custLinFactNeighborX="-876" custLinFactNeighborY="100000"/>
      <dgm:spPr>
        <a:solidFill>
          <a:srgbClr val="003366"/>
        </a:solidFill>
        <a:ln>
          <a:solidFill>
            <a:schemeClr val="tx1"/>
          </a:solidFill>
        </a:ln>
      </dgm:spPr>
    </dgm:pt>
    <dgm:pt modelId="{A0570C62-2619-4A34-B42A-494FE223CC6B}" type="pres">
      <dgm:prSet presAssocID="{128CA058-8BC6-43C2-B2FF-A241FD4F93CA}" presName="ParentSmallAccent" presStyleLbl="fgAcc1" presStyleIdx="1" presStyleCnt="3" custLinFactY="100000" custLinFactNeighborX="-11911" custLinFactNeighborY="122720"/>
      <dgm:spPr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CBDE524E-2CBF-4C2E-A8EE-C2EF11497528}" type="pres">
      <dgm:prSet presAssocID="{128CA058-8BC6-43C2-B2FF-A241FD4F93CA}" presName="Parent" presStyleLbl="revTx" presStyleIdx="3" presStyleCnt="9" custLinFactNeighborX="-876" custLinFactNeighborY="7774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29242-C0A1-4C86-B3B0-E749D87924ED}" type="pres">
      <dgm:prSet presAssocID="{128CA058-8BC6-43C2-B2FF-A241FD4F93CA}" presName="childShape" presStyleCnt="0">
        <dgm:presLayoutVars>
          <dgm:chMax val="0"/>
          <dgm:chPref val="0"/>
        </dgm:presLayoutVars>
      </dgm:prSet>
      <dgm:spPr/>
    </dgm:pt>
    <dgm:pt modelId="{00D1EEB9-B37A-4575-B833-618D122C29BD}" type="pres">
      <dgm:prSet presAssocID="{D6FD815D-137C-427B-BA0A-C925FB5AE556}" presName="childComposite" presStyleCnt="0">
        <dgm:presLayoutVars>
          <dgm:chMax val="0"/>
          <dgm:chPref val="0"/>
        </dgm:presLayoutVars>
      </dgm:prSet>
      <dgm:spPr/>
    </dgm:pt>
    <dgm:pt modelId="{7F71873A-37A8-4E4B-A609-DCB2D9498A4D}" type="pres">
      <dgm:prSet presAssocID="{D6FD815D-137C-427B-BA0A-C925FB5AE556}" presName="ChildAccent" presStyleLbl="solidFgAcc1" presStyleIdx="2" presStyleCnt="6" custLinFactY="100000" custLinFactNeighborX="-11911" custLinFactNeighborY="123656"/>
      <dgm:spPr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DDE06EBF-9A34-4D63-9982-A5488E0B0814}" type="pres">
      <dgm:prSet presAssocID="{D6FD815D-137C-427B-BA0A-C925FB5AE556}" presName="Child" presStyleLbl="revTx" presStyleIdx="4" presStyleCnt="9" custLinFactNeighborX="-941" custLinFactNeighborY="95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56C8B-E7BE-4D6C-B3E2-E6FC12EA4D96}" type="pres">
      <dgm:prSet presAssocID="{5A12C8AB-9665-4282-A56E-A08C2CC05BFD}" presName="childComposite" presStyleCnt="0">
        <dgm:presLayoutVars>
          <dgm:chMax val="0"/>
          <dgm:chPref val="0"/>
        </dgm:presLayoutVars>
      </dgm:prSet>
      <dgm:spPr/>
    </dgm:pt>
    <dgm:pt modelId="{233B62D4-190C-4CB0-B825-F087993D264E}" type="pres">
      <dgm:prSet presAssocID="{5A12C8AB-9665-4282-A56E-A08C2CC05BFD}" presName="ChildAccent" presStyleLbl="solidFgAcc1" presStyleIdx="3" presStyleCnt="6" custLinFactY="200000" custLinFactNeighborX="-11911" custLinFactNeighborY="249978"/>
      <dgm:spPr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C8ECAB91-DCAD-487A-891F-16C064B3B40D}" type="pres">
      <dgm:prSet presAssocID="{5A12C8AB-9665-4282-A56E-A08C2CC05BFD}" presName="Child" presStyleLbl="revTx" presStyleIdx="5" presStyleCnt="9" custLinFactY="93038" custLinFactNeighborX="-124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B1682-9B0B-4024-AA6B-105F79EB0D68}" type="pres">
      <dgm:prSet presAssocID="{0C140C48-A790-4992-9D48-135A6CF7CE90}" presName="root" presStyleCnt="0">
        <dgm:presLayoutVars>
          <dgm:chMax/>
          <dgm:chPref/>
        </dgm:presLayoutVars>
      </dgm:prSet>
      <dgm:spPr/>
    </dgm:pt>
    <dgm:pt modelId="{13A5E884-B113-46D7-A177-19D6CDA84F43}" type="pres">
      <dgm:prSet presAssocID="{0C140C48-A790-4992-9D48-135A6CF7CE90}" presName="rootComposite" presStyleCnt="0">
        <dgm:presLayoutVars/>
      </dgm:prSet>
      <dgm:spPr/>
    </dgm:pt>
    <dgm:pt modelId="{E8F83441-3E09-40E2-B39C-C618500A7E88}" type="pres">
      <dgm:prSet presAssocID="{0C140C48-A790-4992-9D48-135A6CF7CE90}" presName="ParentAccent" presStyleLbl="alignNode1" presStyleIdx="2" presStyleCnt="3" custLinFactY="100000" custLinFactNeighborX="109" custLinFactNeighborY="143125"/>
      <dgm:spPr>
        <a:gradFill flip="none" rotWithShape="0">
          <a:gsLst>
            <a:gs pos="0">
              <a:srgbClr val="52813F">
                <a:shade val="30000"/>
                <a:satMod val="115000"/>
              </a:srgbClr>
            </a:gs>
            <a:gs pos="50000">
              <a:srgbClr val="52813F">
                <a:shade val="67500"/>
                <a:satMod val="115000"/>
              </a:srgbClr>
            </a:gs>
            <a:gs pos="100000">
              <a:srgbClr val="52813F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A4130C75-DF65-4BA2-8EEA-11F63BD24CE7}" type="pres">
      <dgm:prSet presAssocID="{0C140C48-A790-4992-9D48-135A6CF7CE90}" presName="ParentSmallAccent" presStyleLbl="fgAcc1" presStyleIdx="2" presStyleCnt="3" custLinFactY="188065" custLinFactNeighborX="1480" custLinFactNeighborY="200000"/>
      <dgm:spPr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4FC31C1F-3E16-4DF1-AB3C-37E0706973AD}" type="pres">
      <dgm:prSet presAssocID="{0C140C48-A790-4992-9D48-135A6CF7CE90}" presName="Parent" presStyleLbl="revTx" presStyleIdx="6" presStyleCnt="9" custLinFactY="35339" custLinFactNeighborX="109" custLinFactNeighborY="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EB8C-AF0A-406C-B724-A6B5BC1E5BCB}" type="pres">
      <dgm:prSet presAssocID="{0C140C48-A790-4992-9D48-135A6CF7CE90}" presName="childShape" presStyleCnt="0">
        <dgm:presLayoutVars>
          <dgm:chMax val="0"/>
          <dgm:chPref val="0"/>
        </dgm:presLayoutVars>
      </dgm:prSet>
      <dgm:spPr/>
    </dgm:pt>
    <dgm:pt modelId="{B3A70674-18E3-45C2-8D4B-57C0355B9664}" type="pres">
      <dgm:prSet presAssocID="{D5524879-C08B-4849-89BA-2061529C0964}" presName="childComposite" presStyleCnt="0">
        <dgm:presLayoutVars>
          <dgm:chMax val="0"/>
          <dgm:chPref val="0"/>
        </dgm:presLayoutVars>
      </dgm:prSet>
      <dgm:spPr/>
    </dgm:pt>
    <dgm:pt modelId="{A4D4CA72-6586-4927-9D18-DB6168BB1282}" type="pres">
      <dgm:prSet presAssocID="{D5524879-C08B-4849-89BA-2061529C0964}" presName="ChildAccent" presStyleLbl="solidFgAcc1" presStyleIdx="4" presStyleCnt="6" custLinFactY="189357" custLinFactNeighborX="1480" custLinFactNeighborY="200000"/>
      <dgm:spPr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1E089DB8-34CC-4DDB-A5F6-F54880FF7F0B}" type="pres">
      <dgm:prSet presAssocID="{D5524879-C08B-4849-89BA-2061529C0964}" presName="Child" presStyleLbl="revTx" presStyleIdx="7" presStyleCnt="9" custLinFactY="67035" custLinFactNeighborX="11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85A72-9B79-43D1-B8BD-6836CE39DA69}" type="pres">
      <dgm:prSet presAssocID="{0E0E38FC-F056-4C0C-A7D6-655D8E3904DD}" presName="childComposite" presStyleCnt="0">
        <dgm:presLayoutVars>
          <dgm:chMax val="0"/>
          <dgm:chPref val="0"/>
        </dgm:presLayoutVars>
      </dgm:prSet>
      <dgm:spPr/>
    </dgm:pt>
    <dgm:pt modelId="{5F364D4F-04BA-4151-8175-6A49CB06DD84}" type="pres">
      <dgm:prSet presAssocID="{0E0E38FC-F056-4C0C-A7D6-655D8E3904DD}" presName="ChildAccent" presStyleLbl="solidFgAcc1" presStyleIdx="5" presStyleCnt="6" custLinFactY="300000" custLinFactNeighborX="8796" custLinFactNeighborY="312594"/>
      <dgm:spPr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</dgm:pt>
    <dgm:pt modelId="{4E764E35-1525-4A26-AA9A-184A71A8B36C}" type="pres">
      <dgm:prSet presAssocID="{0E0E38FC-F056-4C0C-A7D6-655D8E3904DD}" presName="Child" presStyleLbl="revTx" presStyleIdx="8" presStyleCnt="9" custLinFactY="100000" custLinFactNeighborX="420" custLinFactNeighborY="179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37515-7DE0-4010-AF9D-5331E86E953D}" type="presOf" srcId="{D5524879-C08B-4849-89BA-2061529C0964}" destId="{1E089DB8-34CC-4DDB-A5F6-F54880FF7F0B}" srcOrd="0" destOrd="0" presId="urn:microsoft.com/office/officeart/2008/layout/SquareAccentList"/>
    <dgm:cxn modelId="{92859587-9B7C-4D20-9BBD-469F0FAD9A41}" type="presOf" srcId="{71271D2D-8CFE-40AB-B15F-73C2CF5A7658}" destId="{31B12FE6-7074-4D07-A4F9-F60FF11AE3A4}" srcOrd="0" destOrd="0" presId="urn:microsoft.com/office/officeart/2008/layout/SquareAccentList"/>
    <dgm:cxn modelId="{37F3ABA2-735A-4F02-ACA3-FC1F12452F11}" type="presOf" srcId="{5A12C8AB-9665-4282-A56E-A08C2CC05BFD}" destId="{C8ECAB91-DCAD-487A-891F-16C064B3B40D}" srcOrd="0" destOrd="0" presId="urn:microsoft.com/office/officeart/2008/layout/SquareAccentList"/>
    <dgm:cxn modelId="{EA7FA601-3DC9-4B0B-8BC9-990BD5AFE2FF}" type="presOf" srcId="{9CAD442F-E27D-49F7-B69F-580756B1DE95}" destId="{F6446E73-0317-4DB1-A46B-DC161AD94451}" srcOrd="0" destOrd="0" presId="urn:microsoft.com/office/officeart/2008/layout/SquareAccentList"/>
    <dgm:cxn modelId="{0B6318F3-09FF-4B5B-96D3-DE61BF1AEDB9}" srcId="{81A26DC0-57CB-4A81-8CB1-82504B617C4A}" destId="{0C140C48-A790-4992-9D48-135A6CF7CE90}" srcOrd="2" destOrd="0" parTransId="{4B5F44C0-110C-4484-9ADF-7C3700837BAE}" sibTransId="{40D3080C-E166-43B8-9F82-BCBFB41D4A06}"/>
    <dgm:cxn modelId="{BA2DD019-37DD-49D9-8988-F5D3C7FFA270}" srcId="{128CA058-8BC6-43C2-B2FF-A241FD4F93CA}" destId="{D6FD815D-137C-427B-BA0A-C925FB5AE556}" srcOrd="0" destOrd="0" parTransId="{0434D95F-B2F5-4F8F-9BCA-21EF870A1692}" sibTransId="{7BD31336-270D-4E53-A6B6-AF49DC6082EE}"/>
    <dgm:cxn modelId="{8DCD0989-1587-4A2A-B8BE-C7206F713AA0}" srcId="{0C140C48-A790-4992-9D48-135A6CF7CE90}" destId="{0E0E38FC-F056-4C0C-A7D6-655D8E3904DD}" srcOrd="1" destOrd="0" parTransId="{12DA2DDD-DC5B-4F52-A659-6CE12EC1EDC4}" sibTransId="{2DAB00EA-79AB-476F-A1C3-4CC2C7A3855A}"/>
    <dgm:cxn modelId="{58AC8A26-C1A7-4EBC-99EC-459035A39B26}" srcId="{81A26DC0-57CB-4A81-8CB1-82504B617C4A}" destId="{128CA058-8BC6-43C2-B2FF-A241FD4F93CA}" srcOrd="1" destOrd="0" parTransId="{4E4E6AE9-D811-4F3B-ADAA-5F6D7C45D77D}" sibTransId="{8E790D0A-CD1F-42AE-96AE-17FB863FA7C7}"/>
    <dgm:cxn modelId="{0A95F404-76FF-4864-BA86-D4B52218EB1F}" srcId="{71271D2D-8CFE-40AB-B15F-73C2CF5A7658}" destId="{FF92D247-63B5-4F45-890B-54E6199013C1}" srcOrd="1" destOrd="0" parTransId="{2B690653-A89B-4451-AB97-D0F1F87A5B6A}" sibTransId="{60BEFE87-413A-4A37-8BF1-DD5999D006B3}"/>
    <dgm:cxn modelId="{5D8984BB-760A-4B90-9ABF-6BFE3D8283C9}" type="presOf" srcId="{128CA058-8BC6-43C2-B2FF-A241FD4F93CA}" destId="{CBDE524E-2CBF-4C2E-A8EE-C2EF11497528}" srcOrd="0" destOrd="0" presId="urn:microsoft.com/office/officeart/2008/layout/SquareAccentList"/>
    <dgm:cxn modelId="{2BFE16E0-7945-47B4-951E-2FCA0E59B1E1}" srcId="{128CA058-8BC6-43C2-B2FF-A241FD4F93CA}" destId="{5A12C8AB-9665-4282-A56E-A08C2CC05BFD}" srcOrd="1" destOrd="0" parTransId="{5AFAEBC4-1CBF-404A-9210-B1A05F7352C6}" sibTransId="{E329C125-6405-4B09-9A15-3C742E610C3F}"/>
    <dgm:cxn modelId="{29DB7E5F-EEEE-4582-8604-DA6883F0A718}" srcId="{71271D2D-8CFE-40AB-B15F-73C2CF5A7658}" destId="{9CAD442F-E27D-49F7-B69F-580756B1DE95}" srcOrd="0" destOrd="0" parTransId="{8DCCA4C6-59FC-4501-A978-A34C551C66DF}" sibTransId="{C3B22BA2-0AB8-46D4-AB58-C3DEA49B009D}"/>
    <dgm:cxn modelId="{1AF03C33-D643-4034-8F60-C1667E38F00F}" srcId="{81A26DC0-57CB-4A81-8CB1-82504B617C4A}" destId="{71271D2D-8CFE-40AB-B15F-73C2CF5A7658}" srcOrd="0" destOrd="0" parTransId="{78742034-748E-41B7-AAB4-8EFDFD9D0F4C}" sibTransId="{804C15B5-939F-454A-952D-9211AA735996}"/>
    <dgm:cxn modelId="{73F79B9B-A9BB-499D-BA71-579E4E04D765}" type="presOf" srcId="{0E0E38FC-F056-4C0C-A7D6-655D8E3904DD}" destId="{4E764E35-1525-4A26-AA9A-184A71A8B36C}" srcOrd="0" destOrd="0" presId="urn:microsoft.com/office/officeart/2008/layout/SquareAccentList"/>
    <dgm:cxn modelId="{8AB56236-E3E5-485A-A0E6-32A0A110888A}" srcId="{0C140C48-A790-4992-9D48-135A6CF7CE90}" destId="{D5524879-C08B-4849-89BA-2061529C0964}" srcOrd="0" destOrd="0" parTransId="{CF9908DE-7CD1-4B7F-BD00-47BAD2A3D329}" sibTransId="{5318F998-5C0E-4992-A446-BF7304443D07}"/>
    <dgm:cxn modelId="{2E6FA827-CF06-4B90-94FC-9A25D1AEC29A}" type="presOf" srcId="{81A26DC0-57CB-4A81-8CB1-82504B617C4A}" destId="{EC75F73D-AE38-4F37-8C72-17F220C7A2EE}" srcOrd="0" destOrd="0" presId="urn:microsoft.com/office/officeart/2008/layout/SquareAccentList"/>
    <dgm:cxn modelId="{1E5C1FBC-D132-4A84-8C2F-04F1B13E1D3A}" type="presOf" srcId="{D6FD815D-137C-427B-BA0A-C925FB5AE556}" destId="{DDE06EBF-9A34-4D63-9982-A5488E0B0814}" srcOrd="0" destOrd="0" presId="urn:microsoft.com/office/officeart/2008/layout/SquareAccentList"/>
    <dgm:cxn modelId="{4632D21B-E06D-4E59-8757-87ACA9B0DB7E}" type="presOf" srcId="{FF92D247-63B5-4F45-890B-54E6199013C1}" destId="{36DE8E8E-CF80-48C4-B63B-107BCAB027CE}" srcOrd="0" destOrd="0" presId="urn:microsoft.com/office/officeart/2008/layout/SquareAccentList"/>
    <dgm:cxn modelId="{9C443D73-9518-47B1-ABBE-043C23853104}" type="presOf" srcId="{0C140C48-A790-4992-9D48-135A6CF7CE90}" destId="{4FC31C1F-3E16-4DF1-AB3C-37E0706973AD}" srcOrd="0" destOrd="0" presId="urn:microsoft.com/office/officeart/2008/layout/SquareAccentList"/>
    <dgm:cxn modelId="{64D15C33-EB86-432E-A69E-07689F23494B}" type="presParOf" srcId="{EC75F73D-AE38-4F37-8C72-17F220C7A2EE}" destId="{F30D4CF2-3EAA-487B-BF42-3EC9189045D4}" srcOrd="0" destOrd="0" presId="urn:microsoft.com/office/officeart/2008/layout/SquareAccentList"/>
    <dgm:cxn modelId="{CFF9614F-BE58-4C4A-B4E8-F0425F999D6D}" type="presParOf" srcId="{F30D4CF2-3EAA-487B-BF42-3EC9189045D4}" destId="{53134629-FE58-48E3-B685-602579EE4652}" srcOrd="0" destOrd="0" presId="urn:microsoft.com/office/officeart/2008/layout/SquareAccentList"/>
    <dgm:cxn modelId="{A2A66B95-7E0E-4330-A2B0-4624001838B8}" type="presParOf" srcId="{53134629-FE58-48E3-B685-602579EE4652}" destId="{418A77DC-9602-4D3A-A017-D58BFDCE5A90}" srcOrd="0" destOrd="0" presId="urn:microsoft.com/office/officeart/2008/layout/SquareAccentList"/>
    <dgm:cxn modelId="{3B38E03B-FF6E-4E9F-B7A9-F32EBE62200D}" type="presParOf" srcId="{53134629-FE58-48E3-B685-602579EE4652}" destId="{958A1CD0-60FA-494F-B948-F2D2E00DA892}" srcOrd="1" destOrd="0" presId="urn:microsoft.com/office/officeart/2008/layout/SquareAccentList"/>
    <dgm:cxn modelId="{DC8AA536-23E3-4688-9631-702BADE03D65}" type="presParOf" srcId="{53134629-FE58-48E3-B685-602579EE4652}" destId="{31B12FE6-7074-4D07-A4F9-F60FF11AE3A4}" srcOrd="2" destOrd="0" presId="urn:microsoft.com/office/officeart/2008/layout/SquareAccentList"/>
    <dgm:cxn modelId="{B0955A80-0CD8-43F2-87D5-49CB193E5AAE}" type="presParOf" srcId="{F30D4CF2-3EAA-487B-BF42-3EC9189045D4}" destId="{8ED53F20-EF97-4897-9AB8-B64379790659}" srcOrd="1" destOrd="0" presId="urn:microsoft.com/office/officeart/2008/layout/SquareAccentList"/>
    <dgm:cxn modelId="{054FD141-50CC-4861-B0B0-64FA84A2E183}" type="presParOf" srcId="{8ED53F20-EF97-4897-9AB8-B64379790659}" destId="{7C657338-950C-4A10-9843-A1F214CAFEC2}" srcOrd="0" destOrd="0" presId="urn:microsoft.com/office/officeart/2008/layout/SquareAccentList"/>
    <dgm:cxn modelId="{E01C8AA1-9ACA-4A77-81CF-7A24694A984B}" type="presParOf" srcId="{7C657338-950C-4A10-9843-A1F214CAFEC2}" destId="{E027A7F2-7D28-4CE7-B2F6-A02D2455306F}" srcOrd="0" destOrd="0" presId="urn:microsoft.com/office/officeart/2008/layout/SquareAccentList"/>
    <dgm:cxn modelId="{6B863C06-2972-466A-9AC1-8EDF653C7B18}" type="presParOf" srcId="{7C657338-950C-4A10-9843-A1F214CAFEC2}" destId="{F6446E73-0317-4DB1-A46B-DC161AD94451}" srcOrd="1" destOrd="0" presId="urn:microsoft.com/office/officeart/2008/layout/SquareAccentList"/>
    <dgm:cxn modelId="{CE16489A-5922-41A0-83C8-3CA653A4A379}" type="presParOf" srcId="{8ED53F20-EF97-4897-9AB8-B64379790659}" destId="{34F29560-FF77-42AB-9A9E-A5CBDD6048B3}" srcOrd="1" destOrd="0" presId="urn:microsoft.com/office/officeart/2008/layout/SquareAccentList"/>
    <dgm:cxn modelId="{94151829-E4C1-4DEC-86F9-2491CB25DE2A}" type="presParOf" srcId="{34F29560-FF77-42AB-9A9E-A5CBDD6048B3}" destId="{5CA56ECA-00D3-4DCF-9B7B-922056B361A9}" srcOrd="0" destOrd="0" presId="urn:microsoft.com/office/officeart/2008/layout/SquareAccentList"/>
    <dgm:cxn modelId="{21E2762C-420E-4AF1-8641-C6A8305A136A}" type="presParOf" srcId="{34F29560-FF77-42AB-9A9E-A5CBDD6048B3}" destId="{36DE8E8E-CF80-48C4-B63B-107BCAB027CE}" srcOrd="1" destOrd="0" presId="urn:microsoft.com/office/officeart/2008/layout/SquareAccentList"/>
    <dgm:cxn modelId="{76ADF787-BAE6-4D0C-89E1-1DBE1ECA498C}" type="presParOf" srcId="{EC75F73D-AE38-4F37-8C72-17F220C7A2EE}" destId="{C61799C3-0D7E-40A9-97EF-1BFBD2C48701}" srcOrd="1" destOrd="0" presId="urn:microsoft.com/office/officeart/2008/layout/SquareAccentList"/>
    <dgm:cxn modelId="{BEBA00B6-0AC7-4C5A-BFAD-7DFF1E0DDAE4}" type="presParOf" srcId="{C61799C3-0D7E-40A9-97EF-1BFBD2C48701}" destId="{313925A1-0EF2-49A0-9DB3-472677D7E514}" srcOrd="0" destOrd="0" presId="urn:microsoft.com/office/officeart/2008/layout/SquareAccentList"/>
    <dgm:cxn modelId="{5FAF597B-3F69-478D-9E99-684CE987DF1A}" type="presParOf" srcId="{313925A1-0EF2-49A0-9DB3-472677D7E514}" destId="{1DD2F9CB-0533-4EC4-AFE5-367E40B028D0}" srcOrd="0" destOrd="0" presId="urn:microsoft.com/office/officeart/2008/layout/SquareAccentList"/>
    <dgm:cxn modelId="{718C32AF-6133-4B13-9783-DC5F0504F7D4}" type="presParOf" srcId="{313925A1-0EF2-49A0-9DB3-472677D7E514}" destId="{A0570C62-2619-4A34-B42A-494FE223CC6B}" srcOrd="1" destOrd="0" presId="urn:microsoft.com/office/officeart/2008/layout/SquareAccentList"/>
    <dgm:cxn modelId="{9FD67AEF-2748-4F28-89F8-91B9C0AD0EDB}" type="presParOf" srcId="{313925A1-0EF2-49A0-9DB3-472677D7E514}" destId="{CBDE524E-2CBF-4C2E-A8EE-C2EF11497528}" srcOrd="2" destOrd="0" presId="urn:microsoft.com/office/officeart/2008/layout/SquareAccentList"/>
    <dgm:cxn modelId="{8F9770E9-C9C5-4C25-BF23-72739096D819}" type="presParOf" srcId="{C61799C3-0D7E-40A9-97EF-1BFBD2C48701}" destId="{17629242-C0A1-4C86-B3B0-E749D87924ED}" srcOrd="1" destOrd="0" presId="urn:microsoft.com/office/officeart/2008/layout/SquareAccentList"/>
    <dgm:cxn modelId="{380FD19E-3CE4-4611-AA0E-09E425FE6E06}" type="presParOf" srcId="{17629242-C0A1-4C86-B3B0-E749D87924ED}" destId="{00D1EEB9-B37A-4575-B833-618D122C29BD}" srcOrd="0" destOrd="0" presId="urn:microsoft.com/office/officeart/2008/layout/SquareAccentList"/>
    <dgm:cxn modelId="{348A0E71-42C3-4A96-86A3-83C75E07AFF7}" type="presParOf" srcId="{00D1EEB9-B37A-4575-B833-618D122C29BD}" destId="{7F71873A-37A8-4E4B-A609-DCB2D9498A4D}" srcOrd="0" destOrd="0" presId="urn:microsoft.com/office/officeart/2008/layout/SquareAccentList"/>
    <dgm:cxn modelId="{A4BF8B0F-5F7F-40D7-9C34-B883EE216F33}" type="presParOf" srcId="{00D1EEB9-B37A-4575-B833-618D122C29BD}" destId="{DDE06EBF-9A34-4D63-9982-A5488E0B0814}" srcOrd="1" destOrd="0" presId="urn:microsoft.com/office/officeart/2008/layout/SquareAccentList"/>
    <dgm:cxn modelId="{3765F2B8-339A-498D-A480-55774AA23006}" type="presParOf" srcId="{17629242-C0A1-4C86-B3B0-E749D87924ED}" destId="{A1D56C8B-E7BE-4D6C-B3E2-E6FC12EA4D96}" srcOrd="1" destOrd="0" presId="urn:microsoft.com/office/officeart/2008/layout/SquareAccentList"/>
    <dgm:cxn modelId="{3F233227-4C64-400F-B847-B2D20EBC3774}" type="presParOf" srcId="{A1D56C8B-E7BE-4D6C-B3E2-E6FC12EA4D96}" destId="{233B62D4-190C-4CB0-B825-F087993D264E}" srcOrd="0" destOrd="0" presId="urn:microsoft.com/office/officeart/2008/layout/SquareAccentList"/>
    <dgm:cxn modelId="{35FED36D-0B16-4D3F-83B7-32AD45993148}" type="presParOf" srcId="{A1D56C8B-E7BE-4D6C-B3E2-E6FC12EA4D96}" destId="{C8ECAB91-DCAD-487A-891F-16C064B3B40D}" srcOrd="1" destOrd="0" presId="urn:microsoft.com/office/officeart/2008/layout/SquareAccentList"/>
    <dgm:cxn modelId="{E56D6DF0-06CD-4215-B234-0D34F7C0FEC5}" type="presParOf" srcId="{EC75F73D-AE38-4F37-8C72-17F220C7A2EE}" destId="{180B1682-9B0B-4024-AA6B-105F79EB0D68}" srcOrd="2" destOrd="0" presId="urn:microsoft.com/office/officeart/2008/layout/SquareAccentList"/>
    <dgm:cxn modelId="{3CCE1DEF-DB9E-44A9-8B8F-104412997F91}" type="presParOf" srcId="{180B1682-9B0B-4024-AA6B-105F79EB0D68}" destId="{13A5E884-B113-46D7-A177-19D6CDA84F43}" srcOrd="0" destOrd="0" presId="urn:microsoft.com/office/officeart/2008/layout/SquareAccentList"/>
    <dgm:cxn modelId="{0528C4F9-97A9-44ED-AAF0-B5484FCDB146}" type="presParOf" srcId="{13A5E884-B113-46D7-A177-19D6CDA84F43}" destId="{E8F83441-3E09-40E2-B39C-C618500A7E88}" srcOrd="0" destOrd="0" presId="urn:microsoft.com/office/officeart/2008/layout/SquareAccentList"/>
    <dgm:cxn modelId="{D127E04A-64E5-45DF-99E0-E6AE914291A8}" type="presParOf" srcId="{13A5E884-B113-46D7-A177-19D6CDA84F43}" destId="{A4130C75-DF65-4BA2-8EEA-11F63BD24CE7}" srcOrd="1" destOrd="0" presId="urn:microsoft.com/office/officeart/2008/layout/SquareAccentList"/>
    <dgm:cxn modelId="{50158D91-DDE6-4108-AE91-08968655118E}" type="presParOf" srcId="{13A5E884-B113-46D7-A177-19D6CDA84F43}" destId="{4FC31C1F-3E16-4DF1-AB3C-37E0706973AD}" srcOrd="2" destOrd="0" presId="urn:microsoft.com/office/officeart/2008/layout/SquareAccentList"/>
    <dgm:cxn modelId="{A7FDAF34-0E29-4F65-8D7B-036C02DEACDE}" type="presParOf" srcId="{180B1682-9B0B-4024-AA6B-105F79EB0D68}" destId="{4946EB8C-AF0A-406C-B724-A6B5BC1E5BCB}" srcOrd="1" destOrd="0" presId="urn:microsoft.com/office/officeart/2008/layout/SquareAccentList"/>
    <dgm:cxn modelId="{5538EBB2-C94B-40A0-A265-9146C58B30CD}" type="presParOf" srcId="{4946EB8C-AF0A-406C-B724-A6B5BC1E5BCB}" destId="{B3A70674-18E3-45C2-8D4B-57C0355B9664}" srcOrd="0" destOrd="0" presId="urn:microsoft.com/office/officeart/2008/layout/SquareAccentList"/>
    <dgm:cxn modelId="{DFA94C9C-635C-4DE3-8783-1021E5C88AF9}" type="presParOf" srcId="{B3A70674-18E3-45C2-8D4B-57C0355B9664}" destId="{A4D4CA72-6586-4927-9D18-DB6168BB1282}" srcOrd="0" destOrd="0" presId="urn:microsoft.com/office/officeart/2008/layout/SquareAccentList"/>
    <dgm:cxn modelId="{9AF4FD74-45A5-40C4-8180-C6E85B68E6A9}" type="presParOf" srcId="{B3A70674-18E3-45C2-8D4B-57C0355B9664}" destId="{1E089DB8-34CC-4DDB-A5F6-F54880FF7F0B}" srcOrd="1" destOrd="0" presId="urn:microsoft.com/office/officeart/2008/layout/SquareAccentList"/>
    <dgm:cxn modelId="{AF412510-E8F8-4787-8100-C90C962E37ED}" type="presParOf" srcId="{4946EB8C-AF0A-406C-B724-A6B5BC1E5BCB}" destId="{2AB85A72-9B79-43D1-B8BD-6836CE39DA69}" srcOrd="1" destOrd="0" presId="urn:microsoft.com/office/officeart/2008/layout/SquareAccentList"/>
    <dgm:cxn modelId="{32E4FC41-21BE-4433-84C9-38319928032E}" type="presParOf" srcId="{2AB85A72-9B79-43D1-B8BD-6836CE39DA69}" destId="{5F364D4F-04BA-4151-8175-6A49CB06DD84}" srcOrd="0" destOrd="0" presId="urn:microsoft.com/office/officeart/2008/layout/SquareAccentList"/>
    <dgm:cxn modelId="{19906CCA-537B-49AF-8C55-266FA239CDBE}" type="presParOf" srcId="{2AB85A72-9B79-43D1-B8BD-6836CE39DA69}" destId="{4E764E35-1525-4A26-AA9A-184A71A8B36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E4A98-691A-4C8D-9A72-EE9B4764A9D2}" type="doc">
      <dgm:prSet loTypeId="urn:microsoft.com/office/officeart/2005/8/layout/hList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B48206-350D-4BA5-BB05-7383BF63B901}">
      <dgm:prSet phldrT="[Текст]" custT="1"/>
      <dgm:spPr>
        <a:solidFill>
          <a:srgbClr val="743436">
            <a:alpha val="89804"/>
          </a:srgbClr>
        </a:solidFill>
        <a:ln w="9525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 и 2 место</a:t>
          </a:r>
          <a:endParaRPr lang="ru-RU" sz="18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gm:t>
    </dgm:pt>
    <dgm:pt modelId="{D99ADE2B-2CA3-4BF8-8322-76D111D7743C}" type="parTrans" cxnId="{6F61BF15-5C23-4145-98D9-9B5092821C9F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9BD6720-DB93-4389-AECD-EF476EEF8AA6}" type="sibTrans" cxnId="{6F61BF15-5C23-4145-98D9-9B5092821C9F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8F366BA-699A-44E4-B42B-1EB7085D03B8}">
      <dgm:prSet phldrT="[Текст]" custT="1"/>
      <dgm:spPr>
        <a:gradFill flip="none" rotWithShape="0">
          <a:gsLst>
            <a:gs pos="0">
              <a:srgbClr val="743436">
                <a:tint val="66000"/>
                <a:satMod val="160000"/>
              </a:srgbClr>
            </a:gs>
            <a:gs pos="50000">
              <a:srgbClr val="743436">
                <a:tint val="44500"/>
                <a:satMod val="160000"/>
              </a:srgbClr>
            </a:gs>
            <a:gs pos="100000">
              <a:srgbClr val="743436">
                <a:tint val="23500"/>
                <a:satMod val="160000"/>
              </a:srgbClr>
            </a:gs>
          </a:gsLst>
          <a:lin ang="8100000" scaled="1"/>
          <a:tileRect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l"/>
          <a:r>
            <a:rPr lang="ru-RU" sz="160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Краевая </a:t>
          </a:r>
          <a:r>
            <a:rPr lang="ru-RU" sz="1600" i="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межвузов-ская</a:t>
          </a:r>
          <a:r>
            <a:rPr lang="ru-RU" sz="160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</a:t>
          </a:r>
          <a:r>
            <a:rPr lang="ru-RU" sz="1600" b="1" i="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англий-скому</a:t>
          </a:r>
          <a:r>
            <a:rPr lang="ru-RU" sz="1600" b="1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языку</a:t>
          </a:r>
          <a:r>
            <a:rPr lang="ru-RU" sz="160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 с 2010 по 2019 </a:t>
          </a:r>
          <a:endParaRPr lang="ru-RU" sz="1600" i="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95562C4-5336-4A7C-86CC-E27768002E0E}" type="parTrans" cxnId="{A2B015B9-7EF9-4E8A-BEBA-EB8CA955CB4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C105BE0-97E3-40C7-85C1-E00437F1D8C7}" type="sibTrans" cxnId="{A2B015B9-7EF9-4E8A-BEBA-EB8CA955CB4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21F4884-0F89-4500-9621-9343434173AA}">
      <dgm:prSet phldrT="[Текст]" custT="1"/>
      <dgm:spPr>
        <a:solidFill>
          <a:srgbClr val="52813F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Диплом 1 степени</a:t>
          </a:r>
          <a:endParaRPr lang="ru-RU" sz="14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gm:t>
    </dgm:pt>
    <dgm:pt modelId="{41DB4AB9-487A-49E7-9461-F47412864874}" type="parTrans" cxnId="{8584D5C6-C853-4259-A2CB-C9B4C119C798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DDA7D3E-E670-4725-86D7-6EAD252D4823}" type="sibTrans" cxnId="{8584D5C6-C853-4259-A2CB-C9B4C119C798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11B2583-F984-498D-AF44-513083E4D423}">
      <dgm:prSet phldrT="[Текст]" custT="1"/>
      <dgm:spPr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81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Всероссий-ская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студенчес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-кая </a:t>
          </a:r>
          <a:r>
            <a: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методике </a:t>
          </a:r>
          <a:r>
            <a:rPr lang="ru-RU" sz="1600" b="1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преподава-ния</a:t>
          </a:r>
          <a:r>
            <a: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иностран-ных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языков и культур, Ижевск, с 2014 по 2019</a:t>
          </a:r>
          <a:endParaRPr lang="ru-RU" sz="16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6951E98-F4B6-4D12-ADD6-9A7FFA77A7ED}" type="parTrans" cxnId="{8657F60C-20B5-4A03-8E63-71BB40606A4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7EADADF-3772-4047-95C3-40C7A84819C5}" type="sibTrans" cxnId="{8657F60C-20B5-4A03-8E63-71BB40606A4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1F9459E-B265-4E26-A334-4BD209A80321}">
      <dgm:prSet custT="1"/>
      <dgm:spPr>
        <a:solidFill>
          <a:srgbClr val="D6C22A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</a:t>
          </a:r>
          <a:r>
            <a:rPr lang="ru-RU" sz="14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 </a:t>
          </a:r>
        </a:p>
        <a:p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место</a:t>
          </a:r>
          <a:endParaRPr lang="ru-RU" sz="14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gm:t>
    </dgm:pt>
    <dgm:pt modelId="{4DA14680-7885-44BD-835D-DB700EDF7BF0}" type="parTrans" cxnId="{F3818C68-9E46-4ACA-88DC-D6B6D0749BCE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FB346EA-9ECD-436D-BABB-491D5C21DC7A}" type="sibTrans" cxnId="{F3818C68-9E46-4ACA-88DC-D6B6D0749BCE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DFBCDBC-5933-4825-890D-DD794F647903}">
      <dgm:prSet custT="1"/>
      <dgm:spPr>
        <a:solidFill>
          <a:srgbClr val="295D6D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 </a:t>
          </a:r>
        </a:p>
        <a:p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место</a:t>
          </a:r>
          <a:endParaRPr lang="ru-RU" sz="18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gm:t>
    </dgm:pt>
    <dgm:pt modelId="{8045A6B5-091C-498A-BEFE-CD80F24EF326}" type="parTrans" cxnId="{3C4F5512-E4D8-4101-8AF1-1B879AAD02FD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8E601E6-2F0C-46C6-B06E-C01D95C0079D}" type="sibTrans" cxnId="{3C4F5512-E4D8-4101-8AF1-1B879AAD02FD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1347279-76FC-46BA-9D1E-26446AE0A319}">
      <dgm:prSet custT="1"/>
      <dgm:spPr>
        <a:gradFill flip="none" rotWithShape="0">
          <a:gsLst>
            <a:gs pos="0">
              <a:srgbClr val="D6C22A">
                <a:tint val="66000"/>
                <a:satMod val="160000"/>
              </a:srgbClr>
            </a:gs>
            <a:gs pos="50000">
              <a:srgbClr val="D6C22A">
                <a:tint val="44500"/>
                <a:satMod val="160000"/>
              </a:srgbClr>
            </a:gs>
            <a:gs pos="100000">
              <a:srgbClr val="D6C22A">
                <a:tint val="23500"/>
                <a:satMod val="160000"/>
              </a:srgbClr>
            </a:gs>
          </a:gsLst>
          <a:lin ang="108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Международная </a:t>
          </a:r>
          <a:r>
            <a: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переводу 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HOMO INTERPRETANS(2014-2017) </a:t>
          </a:r>
          <a:endParaRPr lang="ru-RU" sz="16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6B546C0-6111-40D9-B548-D03862883186}" type="parTrans" cxnId="{6A79C07A-2564-469E-8FB5-84D4AE9FA0A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DD658EC-47BA-468B-9AF8-420E4DB680F4}" type="sibTrans" cxnId="{6A79C07A-2564-469E-8FB5-84D4AE9FA0A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D62EAF8-B45E-4FCD-BC37-C79DF775681A}">
      <dgm:prSet custT="1"/>
      <dgm:spPr>
        <a:gradFill flip="none" rotWithShape="0">
          <a:gsLst>
            <a:gs pos="0">
              <a:srgbClr val="295D6D">
                <a:tint val="66000"/>
                <a:satMod val="160000"/>
              </a:srgbClr>
            </a:gs>
            <a:gs pos="50000">
              <a:srgbClr val="295D6D">
                <a:tint val="44500"/>
                <a:satMod val="160000"/>
              </a:srgbClr>
            </a:gs>
            <a:gs pos="100000">
              <a:srgbClr val="295D6D">
                <a:tint val="23500"/>
                <a:satMod val="160000"/>
              </a:srgbClr>
            </a:gs>
          </a:gsLst>
          <a:lin ang="108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smtClean="0">
              <a:latin typeface="Courier New" panose="02070309020205020404" pitchFamily="49" charset="0"/>
              <a:cs typeface="Courier New" panose="02070309020205020404" pitchFamily="49" charset="0"/>
            </a:rPr>
            <a:t>Ежегодный конкурс </a:t>
          </a:r>
          <a:r>
            <a: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«Лучший студент ПГГПУ» 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– студенты факультета </a:t>
          </a:r>
          <a:r>
            <a:rPr lang="ru-RU" sz="16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иностран-ных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языков А. Упоров (2017) и </a:t>
          </a:r>
          <a:r>
            <a:rPr lang="ru-RU" sz="16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Е.Каменщи-кова</a:t>
          </a:r>
          <a:r>
            <a:rPr lang="ru-RU" sz="1600" dirty="0" smtClean="0">
              <a:latin typeface="Courier New" panose="02070309020205020404" pitchFamily="49" charset="0"/>
              <a:cs typeface="Courier New" panose="02070309020205020404" pitchFamily="49" charset="0"/>
            </a:rPr>
            <a:t> (2019)</a:t>
          </a:r>
          <a:endParaRPr lang="ru-RU" sz="1600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3746EBE-7DDF-4C74-B73D-7AA9CB9B32CB}" type="parTrans" cxnId="{DBD357B3-07ED-4E6E-92B3-231AA752D6A5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6293C4D-6E26-47D0-A63C-D4753D48D224}" type="sibTrans" cxnId="{DBD357B3-07ED-4E6E-92B3-231AA752D6A5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223DDF1-DB56-4B98-BA00-ED3041F5F437}" type="pres">
      <dgm:prSet presAssocID="{627E4A98-691A-4C8D-9A72-EE9B4764A9D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CB29F4-0A52-4B21-A1CE-B3D0E6DAA1C8}" type="pres">
      <dgm:prSet presAssocID="{21B48206-350D-4BA5-BB05-7383BF63B901}" presName="posSpace" presStyleCnt="0"/>
      <dgm:spPr/>
    </dgm:pt>
    <dgm:pt modelId="{E517164F-2602-40EE-9FD5-4DC9AED039D3}" type="pres">
      <dgm:prSet presAssocID="{21B48206-350D-4BA5-BB05-7383BF63B901}" presName="vertFlow" presStyleCnt="0"/>
      <dgm:spPr/>
    </dgm:pt>
    <dgm:pt modelId="{B48C2EAD-2D7E-4611-869B-9A45D85F28D6}" type="pres">
      <dgm:prSet presAssocID="{21B48206-350D-4BA5-BB05-7383BF63B901}" presName="topSpace" presStyleCnt="0"/>
      <dgm:spPr/>
    </dgm:pt>
    <dgm:pt modelId="{B33F133C-DBE7-4C88-B7CA-37F815E28485}" type="pres">
      <dgm:prSet presAssocID="{21B48206-350D-4BA5-BB05-7383BF63B901}" presName="firstComp" presStyleCnt="0"/>
      <dgm:spPr/>
    </dgm:pt>
    <dgm:pt modelId="{6B89AA17-26C2-4238-BD39-F3FBBB44D7F0}" type="pres">
      <dgm:prSet presAssocID="{21B48206-350D-4BA5-BB05-7383BF63B901}" presName="firstChild" presStyleLbl="bgAccFollowNode1" presStyleIdx="0" presStyleCnt="4" custScaleY="352103"/>
      <dgm:spPr/>
      <dgm:t>
        <a:bodyPr/>
        <a:lstStyle/>
        <a:p>
          <a:endParaRPr lang="ru-RU"/>
        </a:p>
      </dgm:t>
    </dgm:pt>
    <dgm:pt modelId="{06DAD154-536E-4018-9740-27A8CF2FB97E}" type="pres">
      <dgm:prSet presAssocID="{21B48206-350D-4BA5-BB05-7383BF63B90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D47F9-0634-4A68-AB62-B9477F480E86}" type="pres">
      <dgm:prSet presAssocID="{21B48206-350D-4BA5-BB05-7383BF63B901}" presName="negSpace" presStyleCnt="0"/>
      <dgm:spPr/>
    </dgm:pt>
    <dgm:pt modelId="{E9CB4B07-9A7A-4456-9000-C30CA3ED0B39}" type="pres">
      <dgm:prSet presAssocID="{21B48206-350D-4BA5-BB05-7383BF63B901}" presName="circle" presStyleLbl="node1" presStyleIdx="0" presStyleCnt="4"/>
      <dgm:spPr/>
      <dgm:t>
        <a:bodyPr/>
        <a:lstStyle/>
        <a:p>
          <a:endParaRPr lang="ru-RU"/>
        </a:p>
      </dgm:t>
    </dgm:pt>
    <dgm:pt modelId="{22FF9CE2-9E24-4762-96A7-DC986357B380}" type="pres">
      <dgm:prSet presAssocID="{29BD6720-DB93-4389-AECD-EF476EEF8AA6}" presName="transSpace" presStyleCnt="0"/>
      <dgm:spPr/>
    </dgm:pt>
    <dgm:pt modelId="{408B1222-D1F1-40CB-BF44-D072A2BF9B9B}" type="pres">
      <dgm:prSet presAssocID="{321F4884-0F89-4500-9621-9343434173AA}" presName="posSpace" presStyleCnt="0"/>
      <dgm:spPr/>
    </dgm:pt>
    <dgm:pt modelId="{2BC3D21E-2586-4666-BAB4-E8E928D54506}" type="pres">
      <dgm:prSet presAssocID="{321F4884-0F89-4500-9621-9343434173AA}" presName="vertFlow" presStyleCnt="0"/>
      <dgm:spPr/>
    </dgm:pt>
    <dgm:pt modelId="{BDDDED5C-8288-44CB-BC1B-3ED57B9DEDF1}" type="pres">
      <dgm:prSet presAssocID="{321F4884-0F89-4500-9621-9343434173AA}" presName="topSpace" presStyleCnt="0"/>
      <dgm:spPr/>
    </dgm:pt>
    <dgm:pt modelId="{649014DF-CF10-4F1B-8886-CB0DE0AEB114}" type="pres">
      <dgm:prSet presAssocID="{321F4884-0F89-4500-9621-9343434173AA}" presName="firstComp" presStyleCnt="0"/>
      <dgm:spPr/>
    </dgm:pt>
    <dgm:pt modelId="{618D0A80-8225-48D4-A3FC-09ED73D7D393}" type="pres">
      <dgm:prSet presAssocID="{321F4884-0F89-4500-9621-9343434173AA}" presName="firstChild" presStyleLbl="bgAccFollowNode1" presStyleIdx="1" presStyleCnt="4" custScaleY="351623"/>
      <dgm:spPr/>
      <dgm:t>
        <a:bodyPr/>
        <a:lstStyle/>
        <a:p>
          <a:endParaRPr lang="ru-RU"/>
        </a:p>
      </dgm:t>
    </dgm:pt>
    <dgm:pt modelId="{5578E3AE-F755-45C8-94D5-5C4E534CD56E}" type="pres">
      <dgm:prSet presAssocID="{321F4884-0F89-4500-9621-9343434173AA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67E22-C3AE-4DED-B195-59A3E1871AE4}" type="pres">
      <dgm:prSet presAssocID="{321F4884-0F89-4500-9621-9343434173AA}" presName="negSpace" presStyleCnt="0"/>
      <dgm:spPr/>
    </dgm:pt>
    <dgm:pt modelId="{E2F52195-609F-48DD-9559-36858AC28702}" type="pres">
      <dgm:prSet presAssocID="{321F4884-0F89-4500-9621-9343434173AA}" presName="circle" presStyleLbl="node1" presStyleIdx="1" presStyleCnt="4"/>
      <dgm:spPr/>
      <dgm:t>
        <a:bodyPr/>
        <a:lstStyle/>
        <a:p>
          <a:endParaRPr lang="ru-RU"/>
        </a:p>
      </dgm:t>
    </dgm:pt>
    <dgm:pt modelId="{C31FF29A-4372-4561-8E68-4C001B214F14}" type="pres">
      <dgm:prSet presAssocID="{EDDA7D3E-E670-4725-86D7-6EAD252D4823}" presName="transSpace" presStyleCnt="0"/>
      <dgm:spPr/>
    </dgm:pt>
    <dgm:pt modelId="{BE5D5A9E-5923-4D2F-B59E-1151128752A7}" type="pres">
      <dgm:prSet presAssocID="{E1F9459E-B265-4E26-A334-4BD209A80321}" presName="posSpace" presStyleCnt="0"/>
      <dgm:spPr/>
    </dgm:pt>
    <dgm:pt modelId="{68870A25-F248-4A8C-B12F-7A96C2D53768}" type="pres">
      <dgm:prSet presAssocID="{E1F9459E-B265-4E26-A334-4BD209A80321}" presName="vertFlow" presStyleCnt="0"/>
      <dgm:spPr/>
    </dgm:pt>
    <dgm:pt modelId="{B6C3B21D-56D3-4BE7-BD90-A69AA5B7634B}" type="pres">
      <dgm:prSet presAssocID="{E1F9459E-B265-4E26-A334-4BD209A80321}" presName="topSpace" presStyleCnt="0"/>
      <dgm:spPr/>
    </dgm:pt>
    <dgm:pt modelId="{6896B3D4-DEE6-4D3F-9D9D-1F77362D7229}" type="pres">
      <dgm:prSet presAssocID="{E1F9459E-B265-4E26-A334-4BD209A80321}" presName="firstComp" presStyleCnt="0"/>
      <dgm:spPr/>
    </dgm:pt>
    <dgm:pt modelId="{C9487914-9FE2-4376-B47B-CE30645C8485}" type="pres">
      <dgm:prSet presAssocID="{E1F9459E-B265-4E26-A334-4BD209A80321}" presName="firstChild" presStyleLbl="bgAccFollowNode1" presStyleIdx="2" presStyleCnt="4" custScaleY="355072"/>
      <dgm:spPr/>
      <dgm:t>
        <a:bodyPr/>
        <a:lstStyle/>
        <a:p>
          <a:endParaRPr lang="ru-RU"/>
        </a:p>
      </dgm:t>
    </dgm:pt>
    <dgm:pt modelId="{5051B1B8-DBCF-48C2-9FE9-60BEA739B703}" type="pres">
      <dgm:prSet presAssocID="{E1F9459E-B265-4E26-A334-4BD209A8032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BFF90-B107-45B5-8084-8BEC168139ED}" type="pres">
      <dgm:prSet presAssocID="{E1F9459E-B265-4E26-A334-4BD209A80321}" presName="negSpace" presStyleCnt="0"/>
      <dgm:spPr/>
    </dgm:pt>
    <dgm:pt modelId="{856DB66F-EF1C-477E-B7F3-A501570552A9}" type="pres">
      <dgm:prSet presAssocID="{E1F9459E-B265-4E26-A334-4BD209A80321}" presName="circle" presStyleLbl="node1" presStyleIdx="2" presStyleCnt="4"/>
      <dgm:spPr/>
      <dgm:t>
        <a:bodyPr/>
        <a:lstStyle/>
        <a:p>
          <a:endParaRPr lang="ru-RU"/>
        </a:p>
      </dgm:t>
    </dgm:pt>
    <dgm:pt modelId="{31A4479C-4230-4509-8828-E34B4526A456}" type="pres">
      <dgm:prSet presAssocID="{8FB346EA-9ECD-436D-BABB-491D5C21DC7A}" presName="transSpace" presStyleCnt="0"/>
      <dgm:spPr/>
    </dgm:pt>
    <dgm:pt modelId="{3518A6AB-4A79-4501-9A5C-0693C5F84341}" type="pres">
      <dgm:prSet presAssocID="{2DFBCDBC-5933-4825-890D-DD794F647903}" presName="posSpace" presStyleCnt="0"/>
      <dgm:spPr/>
    </dgm:pt>
    <dgm:pt modelId="{8E21F2A0-FF05-4570-98F3-9BD07904B81E}" type="pres">
      <dgm:prSet presAssocID="{2DFBCDBC-5933-4825-890D-DD794F647903}" presName="vertFlow" presStyleCnt="0"/>
      <dgm:spPr/>
    </dgm:pt>
    <dgm:pt modelId="{C613F455-2E9C-4FA6-A19B-8480F5BA63FB}" type="pres">
      <dgm:prSet presAssocID="{2DFBCDBC-5933-4825-890D-DD794F647903}" presName="topSpace" presStyleCnt="0"/>
      <dgm:spPr/>
    </dgm:pt>
    <dgm:pt modelId="{A30D1E68-F850-4704-A561-7BF1B5EA4EC0}" type="pres">
      <dgm:prSet presAssocID="{2DFBCDBC-5933-4825-890D-DD794F647903}" presName="firstComp" presStyleCnt="0"/>
      <dgm:spPr/>
    </dgm:pt>
    <dgm:pt modelId="{BC88FBA3-02C7-4704-97C3-0AD18CD093EE}" type="pres">
      <dgm:prSet presAssocID="{2DFBCDBC-5933-4825-890D-DD794F647903}" presName="firstChild" presStyleLbl="bgAccFollowNode1" presStyleIdx="3" presStyleCnt="4" custScaleY="355154"/>
      <dgm:spPr/>
      <dgm:t>
        <a:bodyPr/>
        <a:lstStyle/>
        <a:p>
          <a:endParaRPr lang="ru-RU"/>
        </a:p>
      </dgm:t>
    </dgm:pt>
    <dgm:pt modelId="{FD50B459-29B8-436D-B408-B7D290C48D78}" type="pres">
      <dgm:prSet presAssocID="{2DFBCDBC-5933-4825-890D-DD794F647903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FFB30-1A10-4BC1-8334-A63B446423AC}" type="pres">
      <dgm:prSet presAssocID="{2DFBCDBC-5933-4825-890D-DD794F647903}" presName="negSpace" presStyleCnt="0"/>
      <dgm:spPr/>
    </dgm:pt>
    <dgm:pt modelId="{7202B0CE-BD47-4FFC-8074-FF28CCE7F9A3}" type="pres">
      <dgm:prSet presAssocID="{2DFBCDBC-5933-4825-890D-DD794F647903}" presName="circle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584D5C6-C853-4259-A2CB-C9B4C119C798}" srcId="{627E4A98-691A-4C8D-9A72-EE9B4764A9D2}" destId="{321F4884-0F89-4500-9621-9343434173AA}" srcOrd="1" destOrd="0" parTransId="{41DB4AB9-487A-49E7-9461-F47412864874}" sibTransId="{EDDA7D3E-E670-4725-86D7-6EAD252D4823}"/>
    <dgm:cxn modelId="{DBD357B3-07ED-4E6E-92B3-231AA752D6A5}" srcId="{2DFBCDBC-5933-4825-890D-DD794F647903}" destId="{6D62EAF8-B45E-4FCD-BC37-C79DF775681A}" srcOrd="0" destOrd="0" parTransId="{03746EBE-7DDF-4C74-B73D-7AA9CB9B32CB}" sibTransId="{D6293C4D-6E26-47D0-A63C-D4753D48D224}"/>
    <dgm:cxn modelId="{DB6C3569-2FCE-4123-AFD1-7F5DC22A1340}" type="presOf" srcId="{21B48206-350D-4BA5-BB05-7383BF63B901}" destId="{E9CB4B07-9A7A-4456-9000-C30CA3ED0B39}" srcOrd="0" destOrd="0" presId="urn:microsoft.com/office/officeart/2005/8/layout/hList9"/>
    <dgm:cxn modelId="{3C4F5512-E4D8-4101-8AF1-1B879AAD02FD}" srcId="{627E4A98-691A-4C8D-9A72-EE9B4764A9D2}" destId="{2DFBCDBC-5933-4825-890D-DD794F647903}" srcOrd="3" destOrd="0" parTransId="{8045A6B5-091C-498A-BEFE-CD80F24EF326}" sibTransId="{08E601E6-2F0C-46C6-B06E-C01D95C0079D}"/>
    <dgm:cxn modelId="{A2B015B9-7EF9-4E8A-BEBA-EB8CA955CB41}" srcId="{21B48206-350D-4BA5-BB05-7383BF63B901}" destId="{18F366BA-699A-44E4-B42B-1EB7085D03B8}" srcOrd="0" destOrd="0" parTransId="{895562C4-5336-4A7C-86CC-E27768002E0E}" sibTransId="{FC105BE0-97E3-40C7-85C1-E00437F1D8C7}"/>
    <dgm:cxn modelId="{B1434160-5F82-4508-BC62-ED4244A2DD4D}" type="presOf" srcId="{61347279-76FC-46BA-9D1E-26446AE0A319}" destId="{5051B1B8-DBCF-48C2-9FE9-60BEA739B703}" srcOrd="1" destOrd="0" presId="urn:microsoft.com/office/officeart/2005/8/layout/hList9"/>
    <dgm:cxn modelId="{8AB96CE5-87DD-4314-BAFB-F077B3D5D3A6}" type="presOf" srcId="{E1F9459E-B265-4E26-A334-4BD209A80321}" destId="{856DB66F-EF1C-477E-B7F3-A501570552A9}" srcOrd="0" destOrd="0" presId="urn:microsoft.com/office/officeart/2005/8/layout/hList9"/>
    <dgm:cxn modelId="{F3818C68-9E46-4ACA-88DC-D6B6D0749BCE}" srcId="{627E4A98-691A-4C8D-9A72-EE9B4764A9D2}" destId="{E1F9459E-B265-4E26-A334-4BD209A80321}" srcOrd="2" destOrd="0" parTransId="{4DA14680-7885-44BD-835D-DB700EDF7BF0}" sibTransId="{8FB346EA-9ECD-436D-BABB-491D5C21DC7A}"/>
    <dgm:cxn modelId="{3EDE75A7-5EEA-4024-AF25-50B1492381AC}" type="presOf" srcId="{18F366BA-699A-44E4-B42B-1EB7085D03B8}" destId="{06DAD154-536E-4018-9740-27A8CF2FB97E}" srcOrd="1" destOrd="0" presId="urn:microsoft.com/office/officeart/2005/8/layout/hList9"/>
    <dgm:cxn modelId="{8657F60C-20B5-4A03-8E63-71BB40606A41}" srcId="{321F4884-0F89-4500-9621-9343434173AA}" destId="{F11B2583-F984-498D-AF44-513083E4D423}" srcOrd="0" destOrd="0" parTransId="{06951E98-F4B6-4D12-ADD6-9A7FFA77A7ED}" sibTransId="{C7EADADF-3772-4047-95C3-40C7A84819C5}"/>
    <dgm:cxn modelId="{30DF1E6D-B25D-4622-88FF-195134F4DD8A}" type="presOf" srcId="{627E4A98-691A-4C8D-9A72-EE9B4764A9D2}" destId="{9223DDF1-DB56-4B98-BA00-ED3041F5F437}" srcOrd="0" destOrd="0" presId="urn:microsoft.com/office/officeart/2005/8/layout/hList9"/>
    <dgm:cxn modelId="{10EFF081-14C3-4121-8F0C-C6F12C015696}" type="presOf" srcId="{F11B2583-F984-498D-AF44-513083E4D423}" destId="{618D0A80-8225-48D4-A3FC-09ED73D7D393}" srcOrd="0" destOrd="0" presId="urn:microsoft.com/office/officeart/2005/8/layout/hList9"/>
    <dgm:cxn modelId="{2F03E8FC-D609-4D82-B692-F3A0E9CA9DE1}" type="presOf" srcId="{18F366BA-699A-44E4-B42B-1EB7085D03B8}" destId="{6B89AA17-26C2-4238-BD39-F3FBBB44D7F0}" srcOrd="0" destOrd="0" presId="urn:microsoft.com/office/officeart/2005/8/layout/hList9"/>
    <dgm:cxn modelId="{CAE22C1E-CF47-4144-827D-0B51C94DCC1F}" type="presOf" srcId="{321F4884-0F89-4500-9621-9343434173AA}" destId="{E2F52195-609F-48DD-9559-36858AC28702}" srcOrd="0" destOrd="0" presId="urn:microsoft.com/office/officeart/2005/8/layout/hList9"/>
    <dgm:cxn modelId="{6A79C07A-2564-469E-8FB5-84D4AE9FA0A1}" srcId="{E1F9459E-B265-4E26-A334-4BD209A80321}" destId="{61347279-76FC-46BA-9D1E-26446AE0A319}" srcOrd="0" destOrd="0" parTransId="{26B546C0-6111-40D9-B548-D03862883186}" sibTransId="{5DD658EC-47BA-468B-9AF8-420E4DB680F4}"/>
    <dgm:cxn modelId="{6F61BF15-5C23-4145-98D9-9B5092821C9F}" srcId="{627E4A98-691A-4C8D-9A72-EE9B4764A9D2}" destId="{21B48206-350D-4BA5-BB05-7383BF63B901}" srcOrd="0" destOrd="0" parTransId="{D99ADE2B-2CA3-4BF8-8322-76D111D7743C}" sibTransId="{29BD6720-DB93-4389-AECD-EF476EEF8AA6}"/>
    <dgm:cxn modelId="{A4ABF671-432C-4436-B612-ED5780D77F1C}" type="presOf" srcId="{F11B2583-F984-498D-AF44-513083E4D423}" destId="{5578E3AE-F755-45C8-94D5-5C4E534CD56E}" srcOrd="1" destOrd="0" presId="urn:microsoft.com/office/officeart/2005/8/layout/hList9"/>
    <dgm:cxn modelId="{A0C55704-5754-4A18-9A51-12E3D953A8DF}" type="presOf" srcId="{6D62EAF8-B45E-4FCD-BC37-C79DF775681A}" destId="{FD50B459-29B8-436D-B408-B7D290C48D78}" srcOrd="1" destOrd="0" presId="urn:microsoft.com/office/officeart/2005/8/layout/hList9"/>
    <dgm:cxn modelId="{A7A273CD-6194-4FE9-887A-5DB6DC0C2577}" type="presOf" srcId="{2DFBCDBC-5933-4825-890D-DD794F647903}" destId="{7202B0CE-BD47-4FFC-8074-FF28CCE7F9A3}" srcOrd="0" destOrd="0" presId="urn:microsoft.com/office/officeart/2005/8/layout/hList9"/>
    <dgm:cxn modelId="{8F76BB3D-6C97-4B27-ADB9-4D1A6AEEC035}" type="presOf" srcId="{6D62EAF8-B45E-4FCD-BC37-C79DF775681A}" destId="{BC88FBA3-02C7-4704-97C3-0AD18CD093EE}" srcOrd="0" destOrd="0" presId="urn:microsoft.com/office/officeart/2005/8/layout/hList9"/>
    <dgm:cxn modelId="{5C38BD44-8FA6-42C7-A3FD-43875334AB50}" type="presOf" srcId="{61347279-76FC-46BA-9D1E-26446AE0A319}" destId="{C9487914-9FE2-4376-B47B-CE30645C8485}" srcOrd="0" destOrd="0" presId="urn:microsoft.com/office/officeart/2005/8/layout/hList9"/>
    <dgm:cxn modelId="{2AF4D4A3-0855-47A9-A361-8BC35768D070}" type="presParOf" srcId="{9223DDF1-DB56-4B98-BA00-ED3041F5F437}" destId="{9FCB29F4-0A52-4B21-A1CE-B3D0E6DAA1C8}" srcOrd="0" destOrd="0" presId="urn:microsoft.com/office/officeart/2005/8/layout/hList9"/>
    <dgm:cxn modelId="{7567474B-0609-424F-9A57-619F8B0917F3}" type="presParOf" srcId="{9223DDF1-DB56-4B98-BA00-ED3041F5F437}" destId="{E517164F-2602-40EE-9FD5-4DC9AED039D3}" srcOrd="1" destOrd="0" presId="urn:microsoft.com/office/officeart/2005/8/layout/hList9"/>
    <dgm:cxn modelId="{AE2F58C5-201F-4D46-A593-96E209F291EE}" type="presParOf" srcId="{E517164F-2602-40EE-9FD5-4DC9AED039D3}" destId="{B48C2EAD-2D7E-4611-869B-9A45D85F28D6}" srcOrd="0" destOrd="0" presId="urn:microsoft.com/office/officeart/2005/8/layout/hList9"/>
    <dgm:cxn modelId="{C0E1E7B8-96C2-415D-A275-EBF77B338573}" type="presParOf" srcId="{E517164F-2602-40EE-9FD5-4DC9AED039D3}" destId="{B33F133C-DBE7-4C88-B7CA-37F815E28485}" srcOrd="1" destOrd="0" presId="urn:microsoft.com/office/officeart/2005/8/layout/hList9"/>
    <dgm:cxn modelId="{FF769CFE-85A8-4300-8FD9-8E4BAFAC0EAA}" type="presParOf" srcId="{B33F133C-DBE7-4C88-B7CA-37F815E28485}" destId="{6B89AA17-26C2-4238-BD39-F3FBBB44D7F0}" srcOrd="0" destOrd="0" presId="urn:microsoft.com/office/officeart/2005/8/layout/hList9"/>
    <dgm:cxn modelId="{04A13F56-149C-4BB2-8F09-9D12EA3B17F7}" type="presParOf" srcId="{B33F133C-DBE7-4C88-B7CA-37F815E28485}" destId="{06DAD154-536E-4018-9740-27A8CF2FB97E}" srcOrd="1" destOrd="0" presId="urn:microsoft.com/office/officeart/2005/8/layout/hList9"/>
    <dgm:cxn modelId="{8F4109E0-D9DD-49C1-BBBC-78FB8EF58E74}" type="presParOf" srcId="{9223DDF1-DB56-4B98-BA00-ED3041F5F437}" destId="{FCDD47F9-0634-4A68-AB62-B9477F480E86}" srcOrd="2" destOrd="0" presId="urn:microsoft.com/office/officeart/2005/8/layout/hList9"/>
    <dgm:cxn modelId="{F11256B4-DA91-4917-BEB9-96A3B6800868}" type="presParOf" srcId="{9223DDF1-DB56-4B98-BA00-ED3041F5F437}" destId="{E9CB4B07-9A7A-4456-9000-C30CA3ED0B39}" srcOrd="3" destOrd="0" presId="urn:microsoft.com/office/officeart/2005/8/layout/hList9"/>
    <dgm:cxn modelId="{AAA638B8-E570-465D-8F1D-45AC50820227}" type="presParOf" srcId="{9223DDF1-DB56-4B98-BA00-ED3041F5F437}" destId="{22FF9CE2-9E24-4762-96A7-DC986357B380}" srcOrd="4" destOrd="0" presId="urn:microsoft.com/office/officeart/2005/8/layout/hList9"/>
    <dgm:cxn modelId="{D8A9E535-0C10-42BA-AA85-5C5B0F512DE9}" type="presParOf" srcId="{9223DDF1-DB56-4B98-BA00-ED3041F5F437}" destId="{408B1222-D1F1-40CB-BF44-D072A2BF9B9B}" srcOrd="5" destOrd="0" presId="urn:microsoft.com/office/officeart/2005/8/layout/hList9"/>
    <dgm:cxn modelId="{56272B7C-4D67-4D2A-847F-912068D5B7C0}" type="presParOf" srcId="{9223DDF1-DB56-4B98-BA00-ED3041F5F437}" destId="{2BC3D21E-2586-4666-BAB4-E8E928D54506}" srcOrd="6" destOrd="0" presId="urn:microsoft.com/office/officeart/2005/8/layout/hList9"/>
    <dgm:cxn modelId="{93800395-01B5-4393-8873-F163E0A637D7}" type="presParOf" srcId="{2BC3D21E-2586-4666-BAB4-E8E928D54506}" destId="{BDDDED5C-8288-44CB-BC1B-3ED57B9DEDF1}" srcOrd="0" destOrd="0" presId="urn:microsoft.com/office/officeart/2005/8/layout/hList9"/>
    <dgm:cxn modelId="{437260BC-3641-4AAB-87A1-C375E2DECF50}" type="presParOf" srcId="{2BC3D21E-2586-4666-BAB4-E8E928D54506}" destId="{649014DF-CF10-4F1B-8886-CB0DE0AEB114}" srcOrd="1" destOrd="0" presId="urn:microsoft.com/office/officeart/2005/8/layout/hList9"/>
    <dgm:cxn modelId="{3DE10AD8-DD91-48B1-A65E-ACDDBD8EA6DF}" type="presParOf" srcId="{649014DF-CF10-4F1B-8886-CB0DE0AEB114}" destId="{618D0A80-8225-48D4-A3FC-09ED73D7D393}" srcOrd="0" destOrd="0" presId="urn:microsoft.com/office/officeart/2005/8/layout/hList9"/>
    <dgm:cxn modelId="{777C7CCD-732E-437D-9C56-6E489B40C38F}" type="presParOf" srcId="{649014DF-CF10-4F1B-8886-CB0DE0AEB114}" destId="{5578E3AE-F755-45C8-94D5-5C4E534CD56E}" srcOrd="1" destOrd="0" presId="urn:microsoft.com/office/officeart/2005/8/layout/hList9"/>
    <dgm:cxn modelId="{F08ECD70-9B26-45F7-8ED2-82FEE086CF5E}" type="presParOf" srcId="{9223DDF1-DB56-4B98-BA00-ED3041F5F437}" destId="{9FB67E22-C3AE-4DED-B195-59A3E1871AE4}" srcOrd="7" destOrd="0" presId="urn:microsoft.com/office/officeart/2005/8/layout/hList9"/>
    <dgm:cxn modelId="{F406236C-22FF-4031-887E-2E4CEA3A5D5B}" type="presParOf" srcId="{9223DDF1-DB56-4B98-BA00-ED3041F5F437}" destId="{E2F52195-609F-48DD-9559-36858AC28702}" srcOrd="8" destOrd="0" presId="urn:microsoft.com/office/officeart/2005/8/layout/hList9"/>
    <dgm:cxn modelId="{A6F28E6A-89C2-43B8-8B23-5D3D45EF715C}" type="presParOf" srcId="{9223DDF1-DB56-4B98-BA00-ED3041F5F437}" destId="{C31FF29A-4372-4561-8E68-4C001B214F14}" srcOrd="9" destOrd="0" presId="urn:microsoft.com/office/officeart/2005/8/layout/hList9"/>
    <dgm:cxn modelId="{F9283614-DD35-4447-8CD9-5F723415D41C}" type="presParOf" srcId="{9223DDF1-DB56-4B98-BA00-ED3041F5F437}" destId="{BE5D5A9E-5923-4D2F-B59E-1151128752A7}" srcOrd="10" destOrd="0" presId="urn:microsoft.com/office/officeart/2005/8/layout/hList9"/>
    <dgm:cxn modelId="{3D3DAF19-9A5A-43D8-B279-605DBC2384F3}" type="presParOf" srcId="{9223DDF1-DB56-4B98-BA00-ED3041F5F437}" destId="{68870A25-F248-4A8C-B12F-7A96C2D53768}" srcOrd="11" destOrd="0" presId="urn:microsoft.com/office/officeart/2005/8/layout/hList9"/>
    <dgm:cxn modelId="{632D1101-5466-46F4-B792-F2348B930DA3}" type="presParOf" srcId="{68870A25-F248-4A8C-B12F-7A96C2D53768}" destId="{B6C3B21D-56D3-4BE7-BD90-A69AA5B7634B}" srcOrd="0" destOrd="0" presId="urn:microsoft.com/office/officeart/2005/8/layout/hList9"/>
    <dgm:cxn modelId="{505E9FC2-0130-40C1-AE8C-B569A6F21DD3}" type="presParOf" srcId="{68870A25-F248-4A8C-B12F-7A96C2D53768}" destId="{6896B3D4-DEE6-4D3F-9D9D-1F77362D7229}" srcOrd="1" destOrd="0" presId="urn:microsoft.com/office/officeart/2005/8/layout/hList9"/>
    <dgm:cxn modelId="{5DDB6AAA-2D6D-4F3C-B9DD-654E8B3E2C3C}" type="presParOf" srcId="{6896B3D4-DEE6-4D3F-9D9D-1F77362D7229}" destId="{C9487914-9FE2-4376-B47B-CE30645C8485}" srcOrd="0" destOrd="0" presId="urn:microsoft.com/office/officeart/2005/8/layout/hList9"/>
    <dgm:cxn modelId="{93ED1E28-0172-4FF2-BAFD-51BAC8C97CF5}" type="presParOf" srcId="{6896B3D4-DEE6-4D3F-9D9D-1F77362D7229}" destId="{5051B1B8-DBCF-48C2-9FE9-60BEA739B703}" srcOrd="1" destOrd="0" presId="urn:microsoft.com/office/officeart/2005/8/layout/hList9"/>
    <dgm:cxn modelId="{BB48AA36-AB43-4069-BD1C-BF9D466D35B8}" type="presParOf" srcId="{9223DDF1-DB56-4B98-BA00-ED3041F5F437}" destId="{F89BFF90-B107-45B5-8084-8BEC168139ED}" srcOrd="12" destOrd="0" presId="urn:microsoft.com/office/officeart/2005/8/layout/hList9"/>
    <dgm:cxn modelId="{1C775866-F1F3-4FA8-AB59-3EA75795885A}" type="presParOf" srcId="{9223DDF1-DB56-4B98-BA00-ED3041F5F437}" destId="{856DB66F-EF1C-477E-B7F3-A501570552A9}" srcOrd="13" destOrd="0" presId="urn:microsoft.com/office/officeart/2005/8/layout/hList9"/>
    <dgm:cxn modelId="{24C01E09-DF5D-477A-B346-394AF6BE6EB3}" type="presParOf" srcId="{9223DDF1-DB56-4B98-BA00-ED3041F5F437}" destId="{31A4479C-4230-4509-8828-E34B4526A456}" srcOrd="14" destOrd="0" presId="urn:microsoft.com/office/officeart/2005/8/layout/hList9"/>
    <dgm:cxn modelId="{CFEA9091-AC72-478B-BBD0-D5344231AE99}" type="presParOf" srcId="{9223DDF1-DB56-4B98-BA00-ED3041F5F437}" destId="{3518A6AB-4A79-4501-9A5C-0693C5F84341}" srcOrd="15" destOrd="0" presId="urn:microsoft.com/office/officeart/2005/8/layout/hList9"/>
    <dgm:cxn modelId="{6DE2FE3F-FC1E-4B5A-B5EF-A61EFBABFB96}" type="presParOf" srcId="{9223DDF1-DB56-4B98-BA00-ED3041F5F437}" destId="{8E21F2A0-FF05-4570-98F3-9BD07904B81E}" srcOrd="16" destOrd="0" presId="urn:microsoft.com/office/officeart/2005/8/layout/hList9"/>
    <dgm:cxn modelId="{1D774C8F-6F17-4B4B-9278-E61DCA0A465F}" type="presParOf" srcId="{8E21F2A0-FF05-4570-98F3-9BD07904B81E}" destId="{C613F455-2E9C-4FA6-A19B-8480F5BA63FB}" srcOrd="0" destOrd="0" presId="urn:microsoft.com/office/officeart/2005/8/layout/hList9"/>
    <dgm:cxn modelId="{463FAC52-4567-4220-AD39-598B1DD3F7D9}" type="presParOf" srcId="{8E21F2A0-FF05-4570-98F3-9BD07904B81E}" destId="{A30D1E68-F850-4704-A561-7BF1B5EA4EC0}" srcOrd="1" destOrd="0" presId="urn:microsoft.com/office/officeart/2005/8/layout/hList9"/>
    <dgm:cxn modelId="{7DA53BC6-68CF-4B52-A3CC-BB84974AA125}" type="presParOf" srcId="{A30D1E68-F850-4704-A561-7BF1B5EA4EC0}" destId="{BC88FBA3-02C7-4704-97C3-0AD18CD093EE}" srcOrd="0" destOrd="0" presId="urn:microsoft.com/office/officeart/2005/8/layout/hList9"/>
    <dgm:cxn modelId="{6D99DCCF-40CC-4D17-86AD-FAD96FDE1CDB}" type="presParOf" srcId="{A30D1E68-F850-4704-A561-7BF1B5EA4EC0}" destId="{FD50B459-29B8-436D-B408-B7D290C48D78}" srcOrd="1" destOrd="0" presId="urn:microsoft.com/office/officeart/2005/8/layout/hList9"/>
    <dgm:cxn modelId="{1568812E-2F41-42B8-A99D-715FF4394964}" type="presParOf" srcId="{9223DDF1-DB56-4B98-BA00-ED3041F5F437}" destId="{C20FFB30-1A10-4BC1-8334-A63B446423AC}" srcOrd="17" destOrd="0" presId="urn:microsoft.com/office/officeart/2005/8/layout/hList9"/>
    <dgm:cxn modelId="{F4ED03C4-5107-407C-ABB0-909BA68B8612}" type="presParOf" srcId="{9223DDF1-DB56-4B98-BA00-ED3041F5F437}" destId="{7202B0CE-BD47-4FFC-8074-FF28CCE7F9A3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7FF79-573F-47F9-96F3-424F9ACC4651}">
      <dsp:nvSpPr>
        <dsp:cNvPr id="0" name=""/>
        <dsp:cNvSpPr/>
      </dsp:nvSpPr>
      <dsp:spPr>
        <a:xfrm>
          <a:off x="0" y="27376"/>
          <a:ext cx="10515600" cy="748617"/>
        </a:xfrm>
        <a:prstGeom prst="roundRect">
          <a:avLst/>
        </a:prstGeom>
        <a:solidFill>
          <a:srgbClr val="AC18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</a:t>
          </a:r>
          <a:endParaRPr lang="ru-RU" sz="3000" b="1" kern="1200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6544" y="63920"/>
        <a:ext cx="10442512" cy="675529"/>
      </dsp:txXfrm>
    </dsp:sp>
    <dsp:sp modelId="{D9B45B4A-D54C-4FB4-AE41-9E49B4EF00B3}">
      <dsp:nvSpPr>
        <dsp:cNvPr id="0" name=""/>
        <dsp:cNvSpPr/>
      </dsp:nvSpPr>
      <dsp:spPr>
        <a:xfrm>
          <a:off x="0" y="777035"/>
          <a:ext cx="10515600" cy="267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b="0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 </a:t>
          </a:r>
          <a:r>
            <a:rPr lang="ru-RU" sz="2300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 </a:t>
          </a:r>
          <a:r>
            <a:rPr lang="ru-RU" sz="2300" u="sng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двумя профилями </a:t>
          </a:r>
          <a:r>
            <a:rPr lang="ru-RU" sz="2300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подготовки: </a:t>
          </a:r>
          <a:r>
            <a:rPr lang="ru-RU" sz="2300" b="1" i="1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Английский язык,</a:t>
          </a:r>
          <a:r>
            <a:rPr lang="ru-RU" sz="2300" b="1" i="1" kern="1200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Второй иностранный язык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b="0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Педагогическое образование</a:t>
          </a:r>
          <a:r>
            <a:rPr lang="ru-RU" sz="2300" b="1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/>
          </a:r>
          <a:br>
            <a:rPr lang="ru-RU" sz="2300" b="1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sz="2300" kern="12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Профиль</a:t>
          </a:r>
          <a:r>
            <a:rPr lang="ru-RU" sz="2300" kern="1200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– </a:t>
          </a:r>
          <a:r>
            <a:rPr lang="ru-RU" sz="2300" b="1" i="1" kern="1200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Английский язык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</dsp:txBody>
      <dsp:txXfrm>
        <a:off x="0" y="777035"/>
        <a:ext cx="10515600" cy="2670300"/>
      </dsp:txXfrm>
    </dsp:sp>
    <dsp:sp modelId="{A82F2890-240A-4153-9735-288894CF6F73}">
      <dsp:nvSpPr>
        <dsp:cNvPr id="0" name=""/>
        <dsp:cNvSpPr/>
      </dsp:nvSpPr>
      <dsp:spPr>
        <a:xfrm>
          <a:off x="0" y="2977605"/>
          <a:ext cx="10515600" cy="748617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ЛИНГВИСТИКА</a:t>
          </a:r>
          <a:endParaRPr lang="ru-RU" sz="3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6544" y="3014149"/>
        <a:ext cx="10442512" cy="675529"/>
      </dsp:txXfrm>
    </dsp:sp>
    <dsp:sp modelId="{F5C42541-867C-4297-A04A-41C7E9926788}">
      <dsp:nvSpPr>
        <dsp:cNvPr id="0" name=""/>
        <dsp:cNvSpPr/>
      </dsp:nvSpPr>
      <dsp:spPr>
        <a:xfrm>
          <a:off x="0" y="3685051"/>
          <a:ext cx="10515600" cy="6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Профиль</a:t>
          </a:r>
          <a:r>
            <a:rPr lang="ru-RU" sz="2300" kern="1200" baseline="0" dirty="0" smtClean="0">
              <a:latin typeface="Courier New" panose="02070309020205020404" pitchFamily="49" charset="0"/>
              <a:cs typeface="Courier New" panose="02070309020205020404" pitchFamily="49" charset="0"/>
            </a:rPr>
            <a:t> – </a:t>
          </a:r>
          <a:r>
            <a:rPr lang="ru-RU" sz="2300" b="1" i="1" kern="1200" baseline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Перевод и </a:t>
          </a:r>
          <a:r>
            <a:rPr lang="ru-RU" sz="2300" b="1" i="1" kern="1200" baseline="0" dirty="0" err="1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переводоведение</a:t>
          </a:r>
          <a:endParaRPr lang="ru-RU" sz="2300" kern="1200" dirty="0"/>
        </a:p>
      </dsp:txBody>
      <dsp:txXfrm>
        <a:off x="0" y="3685051"/>
        <a:ext cx="10515600" cy="636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9E445-8B31-459A-8B0B-E4A76EDD09A7}">
      <dsp:nvSpPr>
        <dsp:cNvPr id="0" name=""/>
        <dsp:cNvSpPr/>
      </dsp:nvSpPr>
      <dsp:spPr>
        <a:xfrm rot="5400000">
          <a:off x="6082719" y="-2417156"/>
          <a:ext cx="900513" cy="6148683"/>
        </a:xfrm>
        <a:prstGeom prst="snip1Rect">
          <a:avLst/>
        </a:prstGeom>
        <a:gradFill flip="none" rotWithShape="0">
          <a:gsLst>
            <a:gs pos="0">
              <a:srgbClr val="AC181C">
                <a:tint val="66000"/>
                <a:satMod val="160000"/>
              </a:srgbClr>
            </a:gs>
            <a:gs pos="50000">
              <a:srgbClr val="AC181C">
                <a:tint val="44500"/>
                <a:satMod val="160000"/>
              </a:srgbClr>
            </a:gs>
            <a:gs pos="100000">
              <a:srgbClr val="AC181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романо-германских языков и межкультурной коммуникации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английского языка, филологии и перевода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Кафедра методики преподавания иностранного языка</a:t>
          </a:r>
          <a:endParaRPr lang="ru-RU" sz="1200" i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Центр немецкого языка</a:t>
          </a:r>
          <a:endParaRPr lang="ru-RU" sz="1200" i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-5400000">
        <a:off x="3458634" y="206929"/>
        <a:ext cx="6073639" cy="825469"/>
      </dsp:txXfrm>
    </dsp:sp>
    <dsp:sp modelId="{A612A1DB-2F8D-4437-B1AB-4A76F01ECC1A}">
      <dsp:nvSpPr>
        <dsp:cNvPr id="0" name=""/>
        <dsp:cNvSpPr/>
      </dsp:nvSpPr>
      <dsp:spPr>
        <a:xfrm>
          <a:off x="0" y="2340"/>
          <a:ext cx="3458634" cy="1125642"/>
        </a:xfrm>
        <a:prstGeom prst="snip2DiagRect">
          <a:avLst/>
        </a:prstGeom>
        <a:solidFill>
          <a:srgbClr val="AC18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Структурные подразделения</a:t>
          </a:r>
          <a:endParaRPr lang="ru-RU" sz="2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93805" y="96145"/>
        <a:ext cx="3271024" cy="938032"/>
      </dsp:txXfrm>
    </dsp:sp>
    <dsp:sp modelId="{A6A74DD9-6FC7-481A-8505-D105D74C94AE}">
      <dsp:nvSpPr>
        <dsp:cNvPr id="0" name=""/>
        <dsp:cNvSpPr/>
      </dsp:nvSpPr>
      <dsp:spPr>
        <a:xfrm rot="5400000">
          <a:off x="6082719" y="-1243597"/>
          <a:ext cx="900513" cy="6148683"/>
        </a:xfrm>
        <a:prstGeom prst="snip1Rect">
          <a:avLst/>
        </a:prstGeom>
        <a:gradFill flip="none" rotWithShape="0">
          <a:gsLst>
            <a:gs pos="0">
              <a:schemeClr val="tx2">
                <a:lumMod val="75000"/>
                <a:tint val="66000"/>
                <a:satMod val="160000"/>
              </a:schemeClr>
            </a:gs>
            <a:gs pos="50000">
              <a:schemeClr val="tx2">
                <a:lumMod val="75000"/>
                <a:tint val="44500"/>
                <a:satMod val="160000"/>
              </a:schemeClr>
            </a:gs>
            <a:gs pos="100000">
              <a:schemeClr val="tx2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2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Бакалавриат</a:t>
          </a: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(4 программы)</a:t>
          </a:r>
          <a:b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2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Направления:Педагогическое</a:t>
          </a: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образование</a:t>
          </a:r>
          <a:b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</a:b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            Лингвистика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Магистратура: Педагогическое образование (3 программы)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-5400000">
        <a:off x="3458634" y="1380488"/>
        <a:ext cx="6073639" cy="825469"/>
      </dsp:txXfrm>
    </dsp:sp>
    <dsp:sp modelId="{C61145EC-1A3C-45EF-9985-773AFF5520DC}">
      <dsp:nvSpPr>
        <dsp:cNvPr id="0" name=""/>
        <dsp:cNvSpPr/>
      </dsp:nvSpPr>
      <dsp:spPr>
        <a:xfrm>
          <a:off x="0" y="1184264"/>
          <a:ext cx="3458634" cy="1125642"/>
        </a:xfrm>
        <a:prstGeom prst="snip2Diag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Направления подготовки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93805" y="1278069"/>
        <a:ext cx="3271024" cy="938032"/>
      </dsp:txXfrm>
    </dsp:sp>
    <dsp:sp modelId="{1426E9E7-7424-419B-9278-CB3045D71092}">
      <dsp:nvSpPr>
        <dsp:cNvPr id="0" name=""/>
        <dsp:cNvSpPr/>
      </dsp:nvSpPr>
      <dsp:spPr>
        <a:xfrm rot="5400000">
          <a:off x="6082719" y="-36575"/>
          <a:ext cx="900513" cy="6148683"/>
        </a:xfrm>
        <a:prstGeom prst="snip1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Обучение осуществляет высококвалифицированный преподавательский состав, в том числе 3 доктора и 28 кандидатов педагогических и филологических наук.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 smtClean="0"/>
        </a:p>
      </dsp:txBody>
      <dsp:txXfrm rot="-5400000">
        <a:off x="3458634" y="2587510"/>
        <a:ext cx="6073639" cy="825469"/>
      </dsp:txXfrm>
    </dsp:sp>
    <dsp:sp modelId="{792689D9-D10C-45A8-897F-D676E8A9EE20}">
      <dsp:nvSpPr>
        <dsp:cNvPr id="0" name=""/>
        <dsp:cNvSpPr/>
      </dsp:nvSpPr>
      <dsp:spPr>
        <a:xfrm>
          <a:off x="0" y="2366189"/>
          <a:ext cx="3458634" cy="1125642"/>
        </a:xfrm>
        <a:prstGeom prst="snip2Diag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Профессорско-преподавательский состав</a:t>
          </a:r>
        </a:p>
      </dsp:txBody>
      <dsp:txXfrm>
        <a:off x="93805" y="2459994"/>
        <a:ext cx="3271024" cy="938032"/>
      </dsp:txXfrm>
    </dsp:sp>
    <dsp:sp modelId="{64D49EC8-8C8C-4877-8121-7F0EED2CD66C}">
      <dsp:nvSpPr>
        <dsp:cNvPr id="0" name=""/>
        <dsp:cNvSpPr/>
      </dsp:nvSpPr>
      <dsp:spPr>
        <a:xfrm rot="5400000">
          <a:off x="6082719" y="1128617"/>
          <a:ext cx="900513" cy="6148683"/>
        </a:xfrm>
        <a:prstGeom prst="snip1Rect">
          <a:avLst/>
        </a:prstGeom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Очное отделение – 154 чел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Очно-заочное (вечернее) – 29 чел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Заочное отделение – 272 чел</a:t>
          </a:r>
          <a:endParaRPr lang="ru-RU" sz="12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-5400000">
        <a:off x="3458634" y="3752702"/>
        <a:ext cx="6073639" cy="825469"/>
      </dsp:txXfrm>
    </dsp:sp>
    <dsp:sp modelId="{83BB72F0-A0A3-4437-8E65-E1A826FA9AEB}">
      <dsp:nvSpPr>
        <dsp:cNvPr id="0" name=""/>
        <dsp:cNvSpPr/>
      </dsp:nvSpPr>
      <dsp:spPr>
        <a:xfrm>
          <a:off x="0" y="3548114"/>
          <a:ext cx="3458634" cy="1125642"/>
        </a:xfrm>
        <a:prstGeom prst="snip2DiagRect">
          <a:avLst/>
        </a:prstGeom>
        <a:solidFill>
          <a:srgbClr val="5281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Студенты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bg1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93805" y="3641919"/>
        <a:ext cx="3271024" cy="938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77DC-9602-4D3A-A017-D58BFDCE5A90}">
      <dsp:nvSpPr>
        <dsp:cNvPr id="0" name=""/>
        <dsp:cNvSpPr/>
      </dsp:nvSpPr>
      <dsp:spPr>
        <a:xfrm>
          <a:off x="4007" y="779304"/>
          <a:ext cx="3687383" cy="433809"/>
        </a:xfrm>
        <a:prstGeom prst="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A1CD0-60FA-494F-B948-F2D2E00DA892}">
      <dsp:nvSpPr>
        <dsp:cNvPr id="0" name=""/>
        <dsp:cNvSpPr/>
      </dsp:nvSpPr>
      <dsp:spPr>
        <a:xfrm>
          <a:off x="4007" y="942226"/>
          <a:ext cx="270888" cy="270888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12FE6-7074-4D07-A4F9-F60FF11AE3A4}">
      <dsp:nvSpPr>
        <dsp:cNvPr id="0" name=""/>
        <dsp:cNvSpPr/>
      </dsp:nvSpPr>
      <dsp:spPr>
        <a:xfrm>
          <a:off x="4007" y="0"/>
          <a:ext cx="3687383" cy="779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Государственная академическая стипендия</a:t>
          </a:r>
          <a:endParaRPr lang="ru-RU" sz="1600" b="1" kern="1200" dirty="0">
            <a:solidFill>
              <a:srgbClr val="C00000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007" y="0"/>
        <a:ext cx="3687383" cy="779304"/>
      </dsp:txXfrm>
    </dsp:sp>
    <dsp:sp modelId="{E027A7F2-7D28-4CE7-B2F6-A02D2455306F}">
      <dsp:nvSpPr>
        <dsp:cNvPr id="0" name=""/>
        <dsp:cNvSpPr/>
      </dsp:nvSpPr>
      <dsp:spPr>
        <a:xfrm>
          <a:off x="0" y="1538200"/>
          <a:ext cx="270881" cy="270881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46E73-0317-4DB1-A46B-DC161AD94451}">
      <dsp:nvSpPr>
        <dsp:cNvPr id="0" name=""/>
        <dsp:cNvSpPr/>
      </dsp:nvSpPr>
      <dsp:spPr>
        <a:xfrm>
          <a:off x="365825" y="1677396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«5» - </a:t>
          </a:r>
          <a:r>
            <a:rPr lang="ru-RU" sz="14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3735,00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«4» и «5» - </a:t>
          </a:r>
          <a:r>
            <a:rPr lang="ru-RU" sz="14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3112,50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1 семестр 1 курса - </a:t>
          </a:r>
          <a:r>
            <a:rPr lang="ru-RU" sz="14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2490,0</a:t>
          </a:r>
          <a:r>
            <a:rPr lang="en-US" sz="14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0</a:t>
          </a:r>
          <a:endParaRPr lang="ru-RU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65825" y="1677396"/>
        <a:ext cx="3429266" cy="631426"/>
      </dsp:txXfrm>
    </dsp:sp>
    <dsp:sp modelId="{5CA56ECA-00D3-4DCF-9B7B-922056B361A9}">
      <dsp:nvSpPr>
        <dsp:cNvPr id="0" name=""/>
        <dsp:cNvSpPr/>
      </dsp:nvSpPr>
      <dsp:spPr>
        <a:xfrm>
          <a:off x="10392" y="2827254"/>
          <a:ext cx="270881" cy="270881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8E8E-CF80-48C4-B63B-107BCAB027CE}">
      <dsp:nvSpPr>
        <dsp:cNvPr id="0" name=""/>
        <dsp:cNvSpPr/>
      </dsp:nvSpPr>
      <dsp:spPr>
        <a:xfrm>
          <a:off x="280985" y="2656409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по итогам промежуточной аттестации</a:t>
          </a:r>
          <a:endParaRPr lang="ru-RU" sz="14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80985" y="2656409"/>
        <a:ext cx="3429266" cy="631426"/>
      </dsp:txXfrm>
    </dsp:sp>
    <dsp:sp modelId="{1DD2F9CB-0533-4EC4-AFE5-367E40B028D0}">
      <dsp:nvSpPr>
        <dsp:cNvPr id="0" name=""/>
        <dsp:cNvSpPr/>
      </dsp:nvSpPr>
      <dsp:spPr>
        <a:xfrm>
          <a:off x="3843458" y="1385154"/>
          <a:ext cx="3687383" cy="433809"/>
        </a:xfrm>
        <a:prstGeom prst="rect">
          <a:avLst/>
        </a:prstGeom>
        <a:solidFill>
          <a:srgbClr val="00336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70C62-2619-4A34-B42A-494FE223CC6B}">
      <dsp:nvSpPr>
        <dsp:cNvPr id="0" name=""/>
        <dsp:cNvSpPr/>
      </dsp:nvSpPr>
      <dsp:spPr>
        <a:xfrm>
          <a:off x="3843494" y="1545549"/>
          <a:ext cx="270888" cy="270888"/>
        </a:xfrm>
        <a:prstGeom prst="rect">
          <a:avLst/>
        </a:prstGeom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E524E-2CBF-4C2E-A8EE-C2EF11497528}">
      <dsp:nvSpPr>
        <dsp:cNvPr id="0" name=""/>
        <dsp:cNvSpPr/>
      </dsp:nvSpPr>
      <dsp:spPr>
        <a:xfrm>
          <a:off x="3843458" y="605862"/>
          <a:ext cx="3687383" cy="779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3366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Государственная социальная стипендия</a:t>
          </a:r>
          <a:endParaRPr lang="ru-RU" sz="1600" b="1" kern="1200" dirty="0">
            <a:solidFill>
              <a:srgbClr val="003366"/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843458" y="605862"/>
        <a:ext cx="3687383" cy="779304"/>
      </dsp:txXfrm>
    </dsp:sp>
    <dsp:sp modelId="{7F71873A-37A8-4E4B-A609-DCB2D9498A4D}">
      <dsp:nvSpPr>
        <dsp:cNvPr id="0" name=""/>
        <dsp:cNvSpPr/>
      </dsp:nvSpPr>
      <dsp:spPr>
        <a:xfrm>
          <a:off x="3843495" y="2179502"/>
          <a:ext cx="270881" cy="270881"/>
        </a:xfrm>
        <a:prstGeom prst="rect">
          <a:avLst/>
        </a:prstGeom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06EBF-9A34-4D63-9982-A5488E0B0814}">
      <dsp:nvSpPr>
        <dsp:cNvPr id="0" name=""/>
        <dsp:cNvSpPr/>
      </dsp:nvSpPr>
      <dsp:spPr>
        <a:xfrm>
          <a:off x="4101607" y="1999214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3735,00</a:t>
          </a:r>
          <a:endParaRPr lang="ru-RU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101607" y="1999214"/>
        <a:ext cx="3429266" cy="631426"/>
      </dsp:txXfrm>
    </dsp:sp>
    <dsp:sp modelId="{233B62D4-190C-4CB0-B825-F087993D264E}">
      <dsp:nvSpPr>
        <dsp:cNvPr id="0" name=""/>
        <dsp:cNvSpPr/>
      </dsp:nvSpPr>
      <dsp:spPr>
        <a:xfrm>
          <a:off x="3843495" y="3423993"/>
          <a:ext cx="270881" cy="270881"/>
        </a:xfrm>
        <a:prstGeom prst="rect">
          <a:avLst/>
        </a:prstGeom>
        <a:gradFill flip="none" rotWithShape="0">
          <a:gsLst>
            <a:gs pos="0">
              <a:srgbClr val="003366">
                <a:tint val="66000"/>
                <a:satMod val="160000"/>
              </a:srgbClr>
            </a:gs>
            <a:gs pos="50000">
              <a:srgbClr val="003366">
                <a:tint val="44500"/>
                <a:satMod val="160000"/>
              </a:srgbClr>
            </a:gs>
            <a:gs pos="100000">
              <a:srgbClr val="003366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CAB91-DCAD-487A-891F-16C064B3B40D}">
      <dsp:nvSpPr>
        <dsp:cNvPr id="0" name=""/>
        <dsp:cNvSpPr/>
      </dsp:nvSpPr>
      <dsp:spPr>
        <a:xfrm>
          <a:off x="4091216" y="3243705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на основании документа, подтверждающего назначение государственной социальной помощи</a:t>
          </a:r>
          <a:endParaRPr lang="ru-RU" sz="14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091216" y="3243705"/>
        <a:ext cx="3429266" cy="631426"/>
      </dsp:txXfrm>
    </dsp:sp>
    <dsp:sp modelId="{E8F83441-3E09-40E2-B39C-C618500A7E88}">
      <dsp:nvSpPr>
        <dsp:cNvPr id="0" name=""/>
        <dsp:cNvSpPr/>
      </dsp:nvSpPr>
      <dsp:spPr>
        <a:xfrm>
          <a:off x="7751519" y="1834004"/>
          <a:ext cx="3687383" cy="433809"/>
        </a:xfrm>
        <a:prstGeom prst="rect">
          <a:avLst/>
        </a:prstGeom>
        <a:gradFill flip="none" rotWithShape="0">
          <a:gsLst>
            <a:gs pos="0">
              <a:srgbClr val="52813F">
                <a:shade val="30000"/>
                <a:satMod val="115000"/>
              </a:srgbClr>
            </a:gs>
            <a:gs pos="50000">
              <a:srgbClr val="52813F">
                <a:shade val="67500"/>
                <a:satMod val="115000"/>
              </a:srgbClr>
            </a:gs>
            <a:gs pos="100000">
              <a:srgbClr val="52813F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30C75-DF65-4BA2-8EEA-11F63BD24CE7}">
      <dsp:nvSpPr>
        <dsp:cNvPr id="0" name=""/>
        <dsp:cNvSpPr/>
      </dsp:nvSpPr>
      <dsp:spPr>
        <a:xfrm>
          <a:off x="7751521" y="1993449"/>
          <a:ext cx="270888" cy="270888"/>
        </a:xfrm>
        <a:prstGeom prst="rect">
          <a:avLst/>
        </a:prstGeom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31C1F-3E16-4DF1-AB3C-37E0706973AD}">
      <dsp:nvSpPr>
        <dsp:cNvPr id="0" name=""/>
        <dsp:cNvSpPr/>
      </dsp:nvSpPr>
      <dsp:spPr>
        <a:xfrm>
          <a:off x="7751519" y="1054703"/>
          <a:ext cx="3687383" cy="779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52813F"/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Повышенная государственная академическая стипендия</a:t>
          </a:r>
          <a:endParaRPr lang="ru-RU" sz="14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7751519" y="1054703"/>
        <a:ext cx="3687383" cy="779304"/>
      </dsp:txXfrm>
    </dsp:sp>
    <dsp:sp modelId="{A4D4CA72-6586-4927-9D18-DB6168BB1282}">
      <dsp:nvSpPr>
        <dsp:cNvPr id="0" name=""/>
        <dsp:cNvSpPr/>
      </dsp:nvSpPr>
      <dsp:spPr>
        <a:xfrm>
          <a:off x="7751521" y="2628356"/>
          <a:ext cx="270881" cy="270881"/>
        </a:xfrm>
        <a:prstGeom prst="rect">
          <a:avLst/>
        </a:prstGeom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89DB8-34CC-4DDB-A5F6-F54880FF7F0B}">
      <dsp:nvSpPr>
        <dsp:cNvPr id="0" name=""/>
        <dsp:cNvSpPr/>
      </dsp:nvSpPr>
      <dsp:spPr>
        <a:xfrm>
          <a:off x="8009636" y="2448089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4000,00 </a:t>
          </a:r>
          <a:endParaRPr lang="ru-RU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8009636" y="2448089"/>
        <a:ext cx="3429266" cy="631426"/>
      </dsp:txXfrm>
    </dsp:sp>
    <dsp:sp modelId="{5F364D4F-04BA-4151-8175-6A49CB06DD84}">
      <dsp:nvSpPr>
        <dsp:cNvPr id="0" name=""/>
        <dsp:cNvSpPr/>
      </dsp:nvSpPr>
      <dsp:spPr>
        <a:xfrm>
          <a:off x="7771339" y="3864491"/>
          <a:ext cx="270881" cy="270881"/>
        </a:xfrm>
        <a:prstGeom prst="rect">
          <a:avLst/>
        </a:prstGeom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4E35-1525-4A26-AA9A-184A71A8B36C}">
      <dsp:nvSpPr>
        <dsp:cNvPr id="0" name=""/>
        <dsp:cNvSpPr/>
      </dsp:nvSpPr>
      <dsp:spPr>
        <a:xfrm>
          <a:off x="8009636" y="3787919"/>
          <a:ext cx="3429266" cy="63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Назначается по результатам открытого конкурса студентам, достигшим успехов в учебной, научно-исследовательской, культурно-творческой, общественной, спортивной деятельностях</a:t>
          </a:r>
          <a:endParaRPr lang="ru-RU" sz="14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8009636" y="3787919"/>
        <a:ext cx="3429266" cy="631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9AA17-26C2-4238-BD39-F3FBBB44D7F0}">
      <dsp:nvSpPr>
        <dsp:cNvPr id="0" name=""/>
        <dsp:cNvSpPr/>
      </dsp:nvSpPr>
      <dsp:spPr>
        <a:xfrm>
          <a:off x="928931" y="737654"/>
          <a:ext cx="1730091" cy="4063167"/>
        </a:xfrm>
        <a:prstGeom prst="rect">
          <a:avLst/>
        </a:prstGeom>
        <a:gradFill flip="none" rotWithShape="0">
          <a:gsLst>
            <a:gs pos="0">
              <a:srgbClr val="743436">
                <a:tint val="66000"/>
                <a:satMod val="160000"/>
              </a:srgbClr>
            </a:gs>
            <a:gs pos="50000">
              <a:srgbClr val="743436">
                <a:tint val="44500"/>
                <a:satMod val="160000"/>
              </a:srgbClr>
            </a:gs>
            <a:gs pos="100000">
              <a:srgbClr val="743436">
                <a:tint val="23500"/>
                <a:satMod val="160000"/>
              </a:srgbClr>
            </a:gs>
          </a:gsLst>
          <a:lin ang="8100000" scaled="1"/>
          <a:tileRect/>
        </a:gradFill>
        <a:ln w="6350" cap="flat" cmpd="sng" algn="ctr">
          <a:noFill/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Краевая </a:t>
          </a:r>
          <a:r>
            <a:rPr lang="ru-RU" sz="1600" i="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межвузов-ская</a:t>
          </a:r>
          <a:r>
            <a:rPr lang="ru-RU" sz="160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</a:t>
          </a:r>
          <a:r>
            <a:rPr lang="ru-RU" sz="1600" b="1" i="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англий-скому</a:t>
          </a:r>
          <a:r>
            <a:rPr lang="ru-RU" sz="1600" b="1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языку</a:t>
          </a:r>
          <a:r>
            <a:rPr lang="ru-RU" sz="160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с 2010 по 2019 </a:t>
          </a:r>
          <a:endParaRPr lang="ru-RU" sz="1600" i="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205746" y="737654"/>
        <a:ext cx="1453277" cy="4063167"/>
      </dsp:txXfrm>
    </dsp:sp>
    <dsp:sp modelId="{E9CB4B07-9A7A-4456-9000-C30CA3ED0B39}">
      <dsp:nvSpPr>
        <dsp:cNvPr id="0" name=""/>
        <dsp:cNvSpPr/>
      </dsp:nvSpPr>
      <dsp:spPr>
        <a:xfrm>
          <a:off x="6215" y="276296"/>
          <a:ext cx="1153394" cy="1153394"/>
        </a:xfrm>
        <a:prstGeom prst="ellipse">
          <a:avLst/>
        </a:prstGeom>
        <a:solidFill>
          <a:srgbClr val="743436">
            <a:alpha val="89804"/>
          </a:srgbClr>
        </a:solidFill>
        <a:ln w="9525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 и 2 место</a:t>
          </a:r>
          <a:endParaRPr lang="ru-RU" sz="18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sp:txBody>
      <dsp:txXfrm>
        <a:off x="175126" y="445207"/>
        <a:ext cx="815572" cy="815572"/>
      </dsp:txXfrm>
    </dsp:sp>
    <dsp:sp modelId="{618D0A80-8225-48D4-A3FC-09ED73D7D393}">
      <dsp:nvSpPr>
        <dsp:cNvPr id="0" name=""/>
        <dsp:cNvSpPr/>
      </dsp:nvSpPr>
      <dsp:spPr>
        <a:xfrm>
          <a:off x="3812418" y="737654"/>
          <a:ext cx="1730091" cy="4057628"/>
        </a:xfrm>
        <a:prstGeom prst="rect">
          <a:avLst/>
        </a:prstGeom>
        <a:gradFill flip="none" rotWithShape="0">
          <a:gsLst>
            <a:gs pos="0">
              <a:srgbClr val="52813F">
                <a:tint val="66000"/>
                <a:satMod val="160000"/>
              </a:srgbClr>
            </a:gs>
            <a:gs pos="50000">
              <a:srgbClr val="52813F">
                <a:tint val="44500"/>
                <a:satMod val="160000"/>
              </a:srgbClr>
            </a:gs>
            <a:gs pos="100000">
              <a:srgbClr val="52813F">
                <a:tint val="23500"/>
                <a:satMod val="160000"/>
              </a:srgbClr>
            </a:gs>
          </a:gsLst>
          <a:lin ang="81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Всероссий-ская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студенчес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-кая </a:t>
          </a:r>
          <a:r>
            <a:rPr lang="ru-RU" sz="16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методике </a:t>
          </a:r>
          <a:r>
            <a:rPr lang="ru-RU" sz="1600" b="1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преподава-ния</a:t>
          </a:r>
          <a:r>
            <a:rPr lang="ru-RU" sz="16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</a:t>
          </a:r>
          <a:r>
            <a:rPr lang="ru-RU" sz="16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иностран-ных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языков и культур, Ижевск, с 2014 по 2019</a:t>
          </a:r>
          <a:endParaRPr lang="ru-RU" sz="16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089232" y="737654"/>
        <a:ext cx="1453277" cy="4057628"/>
      </dsp:txXfrm>
    </dsp:sp>
    <dsp:sp modelId="{E2F52195-609F-48DD-9559-36858AC28702}">
      <dsp:nvSpPr>
        <dsp:cNvPr id="0" name=""/>
        <dsp:cNvSpPr/>
      </dsp:nvSpPr>
      <dsp:spPr>
        <a:xfrm>
          <a:off x="2889702" y="276296"/>
          <a:ext cx="1153394" cy="1153394"/>
        </a:xfrm>
        <a:prstGeom prst="ellipse">
          <a:avLst/>
        </a:prstGeom>
        <a:solidFill>
          <a:srgbClr val="52813F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Диплом 1 степени</a:t>
          </a:r>
          <a:endParaRPr lang="ru-RU" sz="14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sp:txBody>
      <dsp:txXfrm>
        <a:off x="3058613" y="445207"/>
        <a:ext cx="815572" cy="815572"/>
      </dsp:txXfrm>
    </dsp:sp>
    <dsp:sp modelId="{C9487914-9FE2-4376-B47B-CE30645C8485}">
      <dsp:nvSpPr>
        <dsp:cNvPr id="0" name=""/>
        <dsp:cNvSpPr/>
      </dsp:nvSpPr>
      <dsp:spPr>
        <a:xfrm>
          <a:off x="6695904" y="737654"/>
          <a:ext cx="1730091" cy="4097429"/>
        </a:xfrm>
        <a:prstGeom prst="rect">
          <a:avLst/>
        </a:prstGeom>
        <a:gradFill flip="none" rotWithShape="0">
          <a:gsLst>
            <a:gs pos="0">
              <a:srgbClr val="D6C22A">
                <a:tint val="66000"/>
                <a:satMod val="160000"/>
              </a:srgbClr>
            </a:gs>
            <a:gs pos="50000">
              <a:srgbClr val="D6C22A">
                <a:tint val="44500"/>
                <a:satMod val="160000"/>
              </a:srgbClr>
            </a:gs>
            <a:gs pos="100000">
              <a:srgbClr val="D6C22A">
                <a:tint val="23500"/>
                <a:satMod val="160000"/>
              </a:srgbClr>
            </a:gs>
          </a:gsLst>
          <a:lin ang="108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Международная </a:t>
          </a:r>
          <a:r>
            <a:rPr lang="ru-RU" sz="16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олимпиада по переводу 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HOMO INTERPRETANS(2014-2017) </a:t>
          </a:r>
          <a:endParaRPr lang="ru-RU" sz="16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6972719" y="737654"/>
        <a:ext cx="1453277" cy="4097429"/>
      </dsp:txXfrm>
    </dsp:sp>
    <dsp:sp modelId="{856DB66F-EF1C-477E-B7F3-A501570552A9}">
      <dsp:nvSpPr>
        <dsp:cNvPr id="0" name=""/>
        <dsp:cNvSpPr/>
      </dsp:nvSpPr>
      <dsp:spPr>
        <a:xfrm>
          <a:off x="5773188" y="276296"/>
          <a:ext cx="1153394" cy="1153394"/>
        </a:xfrm>
        <a:prstGeom prst="ellipse">
          <a:avLst/>
        </a:prstGeom>
        <a:solidFill>
          <a:srgbClr val="D6C22A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</a:t>
          </a:r>
          <a:r>
            <a:rPr lang="ru-RU" sz="14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место</a:t>
          </a:r>
          <a:endParaRPr lang="ru-RU" sz="14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sp:txBody>
      <dsp:txXfrm>
        <a:off x="5942099" y="445207"/>
        <a:ext cx="815572" cy="815572"/>
      </dsp:txXfrm>
    </dsp:sp>
    <dsp:sp modelId="{BC88FBA3-02C7-4704-97C3-0AD18CD093EE}">
      <dsp:nvSpPr>
        <dsp:cNvPr id="0" name=""/>
        <dsp:cNvSpPr/>
      </dsp:nvSpPr>
      <dsp:spPr>
        <a:xfrm>
          <a:off x="9579391" y="737654"/>
          <a:ext cx="1730091" cy="4098375"/>
        </a:xfrm>
        <a:prstGeom prst="rect">
          <a:avLst/>
        </a:prstGeom>
        <a:gradFill flip="none" rotWithShape="0">
          <a:gsLst>
            <a:gs pos="0">
              <a:srgbClr val="295D6D">
                <a:tint val="66000"/>
                <a:satMod val="160000"/>
              </a:srgbClr>
            </a:gs>
            <a:gs pos="50000">
              <a:srgbClr val="295D6D">
                <a:tint val="44500"/>
                <a:satMod val="160000"/>
              </a:srgbClr>
            </a:gs>
            <a:gs pos="100000">
              <a:srgbClr val="295D6D">
                <a:tint val="23500"/>
                <a:satMod val="160000"/>
              </a:srgbClr>
            </a:gs>
          </a:gsLst>
          <a:lin ang="108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Courier New" panose="02070309020205020404" pitchFamily="49" charset="0"/>
              <a:cs typeface="Courier New" panose="02070309020205020404" pitchFamily="49" charset="0"/>
            </a:rPr>
            <a:t>Ежегодный конкурс </a:t>
          </a:r>
          <a:r>
            <a:rPr lang="ru-RU" sz="16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«Лучший студент ПГГПУ» 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– студенты факультета </a:t>
          </a:r>
          <a:r>
            <a:rPr lang="ru-RU" sz="16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иностран-ных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языков А. Упоров (2017) и </a:t>
          </a:r>
          <a:r>
            <a:rPr lang="ru-RU" sz="16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Е.Каменщи-кова</a:t>
          </a:r>
          <a:r>
            <a:rPr lang="ru-RU" sz="16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(2019)</a:t>
          </a:r>
          <a:endParaRPr lang="ru-RU" sz="16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9856205" y="737654"/>
        <a:ext cx="1453277" cy="4098375"/>
      </dsp:txXfrm>
    </dsp:sp>
    <dsp:sp modelId="{7202B0CE-BD47-4FFC-8074-FF28CCE7F9A3}">
      <dsp:nvSpPr>
        <dsp:cNvPr id="0" name=""/>
        <dsp:cNvSpPr/>
      </dsp:nvSpPr>
      <dsp:spPr>
        <a:xfrm>
          <a:off x="8656675" y="276296"/>
          <a:ext cx="1153394" cy="1153394"/>
        </a:xfrm>
        <a:prstGeom prst="ellipse">
          <a:avLst/>
        </a:prstGeom>
        <a:solidFill>
          <a:srgbClr val="295D6D">
            <a:alpha val="89804"/>
          </a:srgbClr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T Moons Thin DEMO" panose="02000506080000090004" pitchFamily="50" charset="-52"/>
              <a:ea typeface="+mj-ea"/>
              <a:cs typeface="+mj-cs"/>
            </a:rPr>
            <a:t>место</a:t>
          </a:r>
          <a:endParaRPr lang="ru-RU" sz="1800" b="1" kern="1200" dirty="0">
            <a:solidFill>
              <a:schemeClr val="bg1"/>
            </a:solidFill>
            <a:latin typeface="TT Moons Thin DEMO" panose="02000506080000090004" pitchFamily="50" charset="-52"/>
            <a:ea typeface="+mj-ea"/>
            <a:cs typeface="+mj-cs"/>
          </a:endParaRPr>
        </a:p>
      </dsp:txBody>
      <dsp:txXfrm>
        <a:off x="8825586" y="445207"/>
        <a:ext cx="815572" cy="815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6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0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6ACD-7427-4E22-AD3E-B279D739D52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FA40-D1E6-4A9B-8CD8-CA4D5043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gif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png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7.gif"/><Relationship Id="rId4" Type="http://schemas.openxmlformats.org/officeDocument/2006/relationships/diagramData" Target="../diagrams/data3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55" y="2996919"/>
            <a:ext cx="5652055" cy="3435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699769" y="786715"/>
            <a:ext cx="8495919" cy="304698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x="94000" sy="94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100" dirty="0" smtClean="0">
                <a:ln w="0"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 DAY WITHOUT SUN" panose="02000506000000020004" pitchFamily="2" charset="0"/>
              </a:rPr>
              <a:t>факультет</a:t>
            </a:r>
          </a:p>
          <a:p>
            <a:pPr algn="ctr"/>
            <a:r>
              <a:rPr lang="ru-RU" sz="9600" b="1" spc="100" dirty="0" smtClean="0">
                <a:ln w="0"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 DAY WITHOUT SUN" panose="02000506000000020004" pitchFamily="2" charset="0"/>
              </a:rPr>
              <a:t>ИНОСТРАННЫХ ЯЗЫКОВ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3" y="72677"/>
            <a:ext cx="841502" cy="9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324" y="10334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T Moons Thin DEMO" panose="02000506080000090004" pitchFamily="50" charset="-52"/>
              </a:rPr>
              <a:t>общежитие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92" y="-385484"/>
            <a:ext cx="3329568" cy="2588357"/>
          </a:xfr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58" y="5673862"/>
            <a:ext cx="1192166" cy="1106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79478" y="2053966"/>
            <a:ext cx="873543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Места в студенческом общежитии предоставляются в следующей очередности: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студентам, </a:t>
            </a:r>
            <a:r>
              <a:rPr lang="ru-RU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имеющим </a:t>
            </a:r>
            <a:r>
              <a:rPr lang="ru-RU" sz="1600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социально-льготный статус</a:t>
            </a:r>
            <a:r>
              <a:rPr lang="ru-RU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сиротам, инвалидам, участникам военных действий, подвергшимся воздействию радиации вследствие аварии на Чернобыльской АЭС;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студентам очной формы обучения (бюджет), среднедушевой </a:t>
            </a:r>
            <a:r>
              <a:rPr lang="ru-RU" sz="16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доход семьи которых ниже величины прожиточного минимума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установленного в Пермском крае;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студентам </a:t>
            </a:r>
            <a:r>
              <a:rPr lang="ru-RU" sz="16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очной формы обучения 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(бюджет).</a:t>
            </a:r>
            <a:endParaRPr lang="ru-RU" sz="1600" i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898" y="984555"/>
            <a:ext cx="576695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ОБЩЕЖИТИЕ №3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Адрес: </a:t>
            </a:r>
            <a:r>
              <a:rPr lang="ru-RU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ул.Семченко</a:t>
            </a:r>
            <a:r>
              <a:rPr lang="ru-RU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13 </a:t>
            </a:r>
            <a:endParaRPr lang="ru-RU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244" y="5673862"/>
            <a:ext cx="913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Вход в общежитие после окончания сессии до 30 августа закрыт!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2" name="Picture 4" descr="https://o.remove.bg/downloads/4e3072ab-54ca-4200-94ad-321340b82efe/2020-02-03-RoommateLiving2-01-min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/>
          <a:stretch/>
        </p:blipFill>
        <p:spPr bwMode="auto">
          <a:xfrm>
            <a:off x="176198" y="2834332"/>
            <a:ext cx="2859401" cy="19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rcoder.ru/code/?https%3A%2F%2Fpspu.ru%2Fstudent%2Fposelenije-v-obshhezhitii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" y="6041166"/>
            <a:ext cx="816834" cy="8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7815" y="6263862"/>
            <a:ext cx="5197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Здесь вы можете ознакомиться с </a:t>
            </a:r>
            <a:r>
              <a:rPr lang="ru-RU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более подробной информацией </a:t>
            </a:r>
          </a:p>
          <a:p>
            <a:r>
              <a:rPr lang="ru-RU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порядке заселения в студенческое общежитие</a:t>
            </a:r>
            <a:endParaRPr lang="ru-RU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4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3.userapi.com/impf/2vpjiLJBjXp1lmicYb1jYQ3OJ-KvcAPpQvgdyQ/CSyIUKsk02M.jpg?size=1920x1440&amp;quality=96&amp;proxy=1&amp;sign=f8e5b865398174060824602a1b35ae5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t="20999" r="5456" b="8942"/>
          <a:stretch/>
        </p:blipFill>
        <p:spPr bwMode="auto">
          <a:xfrm>
            <a:off x="51904" y="1566314"/>
            <a:ext cx="4534680" cy="2915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846" y="8613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Что ждет меня во время учебы?</a:t>
            </a:r>
            <a:endParaRPr lang="ru-RU" dirty="0">
              <a:solidFill>
                <a:srgbClr val="C00000"/>
              </a:solidFill>
              <a:latin typeface="WC Mano Negra Bta(RUS BY LYAJKA" panose="02000506000000020004" pitchFamily="2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2611" y="1142870"/>
            <a:ext cx="3719856" cy="528326"/>
          </a:xfrm>
        </p:spPr>
        <p:txBody>
          <a:bodyPr>
            <a:no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увлекательные и продуктивные  пары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9763" r="3795" b="3692"/>
          <a:stretch/>
        </p:blipFill>
        <p:spPr>
          <a:xfrm>
            <a:off x="7613362" y="1520292"/>
            <a:ext cx="4509654" cy="3159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7"/>
          <p:cNvSpPr txBox="1">
            <a:spLocks/>
          </p:cNvSpPr>
          <p:nvPr/>
        </p:nvSpPr>
        <p:spPr>
          <a:xfrm>
            <a:off x="7952323" y="1082650"/>
            <a:ext cx="3719856" cy="52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интересные формы проведения занятий 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2" name="Picture 4" descr="https://psv4.userapi.com/c856328/u83774579/docs/d16/b13fd84dac15/IMG_6840.jpg?extra=kK_1gwnoFz9XWTrgXV8kVNoHwZrR3bR7LZNL99o8b6jRUZ1TlbJwuWbW7n5ki8bvfg81MG7AdzZDbJd4IhKx_wNHEjTriW-RlTBOmGPjx9yTiRSL2kNMTMT6UdlvAXVyDc2w6nPcmEPRbJAJ2mg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86" y="3131591"/>
            <a:ext cx="4287057" cy="2856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7"/>
          <p:cNvSpPr txBox="1">
            <a:spLocks/>
          </p:cNvSpPr>
          <p:nvPr/>
        </p:nvSpPr>
        <p:spPr>
          <a:xfrm>
            <a:off x="4062986" y="2579162"/>
            <a:ext cx="3719856" cy="52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творческие формы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работы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Объект 7"/>
          <p:cNvSpPr txBox="1">
            <a:spLocks/>
          </p:cNvSpPr>
          <p:nvPr/>
        </p:nvSpPr>
        <p:spPr>
          <a:xfrm>
            <a:off x="310008" y="4864103"/>
            <a:ext cx="3605729" cy="1506736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студенческую жизнь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моду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экологию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путешествия </a:t>
            </a:r>
            <a:endParaRPr lang="ru-RU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медицину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преступления и наказания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живопись и музыку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многое другое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3766" y="4494771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Мы будем обсуждать 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8553" y="6176962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Ты узнаешь все обо всем </a:t>
            </a:r>
          </a:p>
          <a:p>
            <a:pPr algn="ctr">
              <a:buClr>
                <a:srgbClr val="C00000"/>
              </a:buClr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даже больше!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90260" y="4864103"/>
            <a:ext cx="32439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Мы погуляем по городу и изучим его архитектуру</a:t>
            </a: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Отправимся в галерею и поиграем в «художественных критиков»</a:t>
            </a: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Приобщимся к традициям и культуре Англии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Объект 7"/>
          <p:cNvSpPr txBox="1">
            <a:spLocks/>
          </p:cNvSpPr>
          <p:nvPr/>
        </p:nvSpPr>
        <p:spPr>
          <a:xfrm>
            <a:off x="4159373" y="6185893"/>
            <a:ext cx="3719856" cy="5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FF0000"/>
              </a:solidFill>
              <a:latin typeface="Corbel Light" panose="020B0303020204020204" pitchFamily="34" charset="0"/>
            </a:endParaRPr>
          </a:p>
        </p:txBody>
      </p:sp>
      <p:sp>
        <p:nvSpPr>
          <p:cNvPr id="23" name="Объект 7"/>
          <p:cNvSpPr txBox="1">
            <a:spLocks/>
          </p:cNvSpPr>
          <p:nvPr/>
        </p:nvSpPr>
        <p:spPr>
          <a:xfrm>
            <a:off x="4062986" y="5897627"/>
            <a:ext cx="3719856" cy="52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д</a:t>
            </a: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иалоги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роекты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еатральные постановки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787"/>
          <a:stretch/>
        </p:blipFill>
        <p:spPr>
          <a:xfrm>
            <a:off x="176198" y="3935515"/>
            <a:ext cx="3340072" cy="254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s://sun9-15.userapi.com/impf/tJNnUs6YLExiwCRjHnTfJi8XW65_b7bVeb5txg/1mP2_fqE5r8.jpg?size=1732x1155&amp;quality=96&amp;proxy=1&amp;sign=635fa1b024b87cb2f380844148974e7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9097" r="14873" b="13160"/>
          <a:stretch/>
        </p:blipFill>
        <p:spPr bwMode="auto">
          <a:xfrm>
            <a:off x="8515408" y="3935514"/>
            <a:ext cx="3589268" cy="254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8.userapi.com/impf/bf6t0CBj5pXjYGEKHRHaUe6ghptlXLR65-rW0g/eHhoRvH4KUM.jpg?size=1919x1280&amp;quality=96&amp;proxy=1&amp;sign=988d1d24f8135f4f48476547f08ef029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5671" r="4108" b="6200"/>
          <a:stretch/>
        </p:blipFill>
        <p:spPr bwMode="auto">
          <a:xfrm>
            <a:off x="8493056" y="1140274"/>
            <a:ext cx="3491126" cy="2428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0682" r="8522"/>
          <a:stretch/>
        </p:blipFill>
        <p:spPr>
          <a:xfrm>
            <a:off x="176198" y="1254890"/>
            <a:ext cx="3340072" cy="238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582" y="-120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Как я смогу проявить себя?</a:t>
            </a:r>
            <a:endParaRPr lang="ru-RU" dirty="0">
              <a:solidFill>
                <a:srgbClr val="C00000"/>
              </a:solidFill>
              <a:latin typeface="WC Mano Negra Bta(RUS BY LYAJKA" panose="02000506000000020004" pitchFamily="2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sp>
        <p:nvSpPr>
          <p:cNvPr id="9" name="Объект 7"/>
          <p:cNvSpPr txBox="1">
            <a:spLocks/>
          </p:cNvSpPr>
          <p:nvPr/>
        </p:nvSpPr>
        <p:spPr>
          <a:xfrm>
            <a:off x="3451853" y="1254890"/>
            <a:ext cx="5007478" cy="360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олимпиады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и научные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конференции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международные и региональные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проекты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конкурсы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фестивали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олонтёрская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деятельность на иностранном языке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общение с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зарубежными гостями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рактика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 летних лагерях и школах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отрудничество с международным фондом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HILTON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языковым центром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Britannia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другими организациями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357211"/>
            <a:ext cx="1098665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T Moons Thin DEMO" panose="02000506080000090004" pitchFamily="50" charset="-52"/>
              </a:rPr>
              <a:t>Мы гордимся нашими студентами их достижениями!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09155" y="1267690"/>
          <a:ext cx="11315699" cy="511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pic>
        <p:nvPicPr>
          <p:cNvPr id="9220" name="Picture 4" descr="Download Award PNG Transparent - Free Transparent PNG Images, Icons and  Clip Art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3482" r="7003" b="3015"/>
          <a:stretch/>
        </p:blipFill>
        <p:spPr bwMode="auto">
          <a:xfrm>
            <a:off x="176198" y="5450042"/>
            <a:ext cx="1141325" cy="12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636" y="-1126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А еще? </a:t>
            </a:r>
            <a:r>
              <a:rPr lang="ru-RU" sz="3600" dirty="0" smtClean="0">
                <a:solidFill>
                  <a:srgbClr val="C00000"/>
                </a:solidFill>
              </a:rPr>
              <a:t>– </a:t>
            </a:r>
            <a:r>
              <a:rPr lang="ru-RU" sz="3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еще мы будем ТВОРИТЬ!</a:t>
            </a:r>
            <a:endParaRPr lang="ru-RU" sz="3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34962" y="1253889"/>
            <a:ext cx="5519083" cy="57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 нами ты сможешь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танцевать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6176962"/>
            <a:ext cx="7834745" cy="669925"/>
            <a:chOff x="843273" y="6202621"/>
            <a:chExt cx="7834745" cy="669925"/>
          </a:xfrm>
        </p:grpSpPr>
        <p:pic>
          <p:nvPicPr>
            <p:cNvPr id="5122" name="Picture 2" descr="http://qrcoder.ru/code/?https%3A%2F%2Fvk.com%2Fvideos-332022&amp;4&amp;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73" y="6202621"/>
              <a:ext cx="6699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1581318" y="6417594"/>
              <a:ext cx="7096700" cy="354372"/>
              <a:chOff x="1581318" y="6417594"/>
              <a:chExt cx="7096700" cy="354372"/>
            </a:xfrm>
          </p:grpSpPr>
          <p:sp>
            <p:nvSpPr>
              <p:cNvPr id="14" name="Объект 2"/>
              <p:cNvSpPr txBox="1">
                <a:spLocks/>
              </p:cNvSpPr>
              <p:nvPr/>
            </p:nvSpPr>
            <p:spPr>
              <a:xfrm>
                <a:off x="1918447" y="6417594"/>
                <a:ext cx="6759571" cy="354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ru-RU" sz="1400" dirty="0" smtClean="0">
                    <a:latin typeface="Century Gothic" panose="020B0502020202020204" pitchFamily="34" charset="0"/>
                  </a:rPr>
                  <a:t>Смотри наши </a:t>
                </a:r>
                <a:r>
                  <a:rPr lang="ru-RU" sz="1400" dirty="0" smtClean="0">
                    <a:latin typeface="Century Gothic" panose="020B0502020202020204" pitchFamily="34" charset="0"/>
                  </a:rPr>
                  <a:t>выступления </a:t>
                </a:r>
                <a:r>
                  <a:rPr lang="ru-RU" sz="1400" dirty="0" smtClean="0">
                    <a:latin typeface="Century Gothic" panose="020B0502020202020204" pitchFamily="34" charset="0"/>
                  </a:rPr>
                  <a:t>тут! </a:t>
                </a:r>
                <a:endParaRPr lang="ru-RU" sz="14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1581318" y="6594779"/>
                <a:ext cx="321862" cy="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10606" r="12282" b="2879"/>
          <a:stretch/>
        </p:blipFill>
        <p:spPr>
          <a:xfrm>
            <a:off x="563047" y="1669025"/>
            <a:ext cx="3240839" cy="244131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344750" y="1603789"/>
            <a:ext cx="4128512" cy="91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17550" algn="l"/>
              </a:tabLst>
            </a:pP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Петь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музицировать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24711" r="12919"/>
          <a:stretch/>
        </p:blipFill>
        <p:spPr>
          <a:xfrm>
            <a:off x="3858346" y="2300254"/>
            <a:ext cx="3836708" cy="2591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790441" y="259729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Стать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актером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даже попробовать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себя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в роли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ведущего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5582"/>
          <a:stretch/>
        </p:blipFill>
        <p:spPr>
          <a:xfrm>
            <a:off x="7758941" y="3210734"/>
            <a:ext cx="3604820" cy="272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pic>
        <p:nvPicPr>
          <p:cNvPr id="25" name="Picture 10" descr="Music Notes PNG Background | PNG Pl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528"/>
            <a:ext cx="2739765" cy="18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Theater Icon - Download Free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13" y="451310"/>
            <a:ext cx="1341585" cy="13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396" y="80811"/>
            <a:ext cx="4512445" cy="82983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это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/>
          <a:stretch/>
        </p:blipFill>
        <p:spPr>
          <a:xfrm>
            <a:off x="306831" y="1122218"/>
            <a:ext cx="3115156" cy="2254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10840" y="1564394"/>
            <a:ext cx="5876060" cy="82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всестороннее развитие и высокий уровень профессиональных достижений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7" y="2683336"/>
            <a:ext cx="3688772" cy="245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13486" r="15380" b="2401"/>
          <a:stretch/>
        </p:blipFill>
        <p:spPr>
          <a:xfrm>
            <a:off x="6158610" y="4495988"/>
            <a:ext cx="3102025" cy="2234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753538" y="3377046"/>
            <a:ext cx="5102489" cy="82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асыщенная и увлекательная студенческая жизнь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77824" y="5142998"/>
            <a:ext cx="3069372" cy="82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емейная поддержка 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тепло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2" y="-80129"/>
            <a:ext cx="898976" cy="1016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28" y="187349"/>
            <a:ext cx="2379862" cy="1446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6" y="4673336"/>
            <a:ext cx="1958655" cy="19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351" y="5954463"/>
            <a:ext cx="2625438" cy="468526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100" dirty="0" smtClean="0">
                <a:latin typeface="Homerun" pitchFamily="2" charset="0"/>
                <a:ea typeface="Tahoma" panose="020B0604030504040204" pitchFamily="34" charset="0"/>
                <a:cs typeface="Tahoma" panose="020B0604030504040204" pitchFamily="34" charset="0"/>
              </a:rPr>
              <a:t>Follow</a:t>
            </a:r>
            <a:r>
              <a:rPr lang="en-US" dirty="0" smtClean="0">
                <a:latin typeface="Homerun" pitchFamily="2" charset="0"/>
                <a:ea typeface="Tahoma" panose="020B0604030504040204" pitchFamily="34" charset="0"/>
                <a:cs typeface="Tahoma" panose="020B0604030504040204" pitchFamily="34" charset="0"/>
              </a:rPr>
              <a:t> Us</a:t>
            </a:r>
            <a:r>
              <a:rPr lang="ru-RU" dirty="0" smtClean="0">
                <a:latin typeface="Homerun" pitchFamily="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19" y="1318461"/>
            <a:ext cx="3263503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72164" y="67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Как я могу с вами связаться?</a:t>
            </a:r>
            <a:endParaRPr lang="ru-RU" dirty="0">
              <a:solidFill>
                <a:srgbClr val="C00000"/>
              </a:solidFill>
              <a:latin typeface="WC Mano Negra Bta(RUS BY LYAJKA" panose="02000506000000020004" pitchFamily="2" charset="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" y="30464"/>
            <a:ext cx="898976" cy="101623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100364" y="1694016"/>
            <a:ext cx="4512445" cy="1353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г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Пермь, ул. Пушкина, 42, </a:t>
            </a:r>
          </a:p>
          <a:p>
            <a:pPr algn="ct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учебный корпус, </a:t>
            </a:r>
          </a:p>
          <a:p>
            <a:pPr algn="ctr"/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ауд.А-219 (деканат)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01" y="3005459"/>
            <a:ext cx="622734" cy="7121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186745" y="3373701"/>
            <a:ext cx="4512445" cy="1353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+7 (342) 215-19-48, доб.476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1" y="4488330"/>
            <a:ext cx="1139113" cy="10815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08" y="2795327"/>
            <a:ext cx="1139112" cy="1132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820" y="4157267"/>
            <a:ext cx="1391688" cy="13916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4111" y="5727061"/>
            <a:ext cx="3330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Здесь ты сможешь найти всю необходимую информацию о поступлении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92855" y="1294362"/>
            <a:ext cx="313125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Подписывайся на наши аккаунты в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соцсетях</a:t>
            </a:r>
            <a:endPara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Там ты найдешь: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полезные советы для сдачи ЕГЭ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омощь с иностранным языком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информацию о мероприятиях, связанных с английским языком, в которых ты можешь принять участие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челленджи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опросы, </a:t>
            </a: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квизы</a:t>
            </a: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просто посмотри, чем живут студенты </a:t>
            </a: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Ин.Яза</a:t>
            </a: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6896" y="1413661"/>
            <a:ext cx="8314440" cy="146115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Зарегистрируйтесь на </a:t>
            </a:r>
            <a:r>
              <a:rPr lang="ru-RU" sz="8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«Родительское собрание» </a:t>
            </a:r>
            <a:r>
              <a:rPr lang="ru-RU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онлайн 28.01.2021 в 19.00.</a:t>
            </a:r>
            <a:endParaRPr lang="ru-RU" sz="8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В эфире состоится </a:t>
            </a:r>
            <a:r>
              <a:rPr lang="ru-RU" sz="8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розыгрыш курсов подготовки к ЕГЭ</a:t>
            </a:r>
            <a:r>
              <a:rPr lang="ru-RU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ru-RU" sz="8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lh5.googleusercontent.com/wDQe5Unr5MnrvCwZBxIL5EPcdrmEdQQ4hKVS-sFA4Bs27lQUOkGjVLHWz5x3Xzi8sHHgsYOaujQU_bvUxYr0O7e1spQoEQLdqU3nGo5tM3PUuw6BHYi6Na-Ov4o5wP5TiqLJHdbmorMFra9mm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2" y="1358280"/>
            <a:ext cx="1571918" cy="1571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3135" y="4147794"/>
            <a:ext cx="7559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Хочешь быть в курсе наших мероприятий и новых возможностей поступления </a:t>
            </a:r>
            <a:r>
              <a:rPr lang="ru-RU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заполни анкет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100" name="Picture 4" descr="https://lh3.googleusercontent.com/VTjXjIkoxkJeCuOEqUEWewQq_VvuxuVjU1aMUjqrvonrgACfiLQMLY8vJTeFFx9tnE9CmoPTl0AXMhwA_0CDioZzVBUBCWBS-FKJLRwRBhjCSl5-hgeJinIPLezPZixbLjIDeMym08Bl-0_6_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5732" r="4794" b="6007"/>
          <a:stretch/>
        </p:blipFill>
        <p:spPr bwMode="auto">
          <a:xfrm>
            <a:off x="10265790" y="4147794"/>
            <a:ext cx="1517715" cy="149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.remove.bg/downloads/55d81243-4033-41c2-9c60-43c29884538b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7310" y="198556"/>
            <a:ext cx="3437471" cy="15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o.remove.bg/downloads/4a3f89ed-e8fb-4b24-a6d7-7256b744905e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6" y="5144234"/>
            <a:ext cx="1979629" cy="16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3" idx="1"/>
          </p:cNvCxnSpPr>
          <p:nvPr/>
        </p:nvCxnSpPr>
        <p:spPr>
          <a:xfrm flipH="1">
            <a:off x="2139886" y="2144239"/>
            <a:ext cx="7070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930752" y="4897225"/>
            <a:ext cx="971533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" y="30464"/>
            <a:ext cx="898976" cy="1016234"/>
          </a:xfrm>
          <a:prstGeom prst="rect">
            <a:avLst/>
          </a:prstGeom>
        </p:spPr>
      </p:pic>
      <p:pic>
        <p:nvPicPr>
          <p:cNvPr id="16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11" y="5751859"/>
            <a:ext cx="1192166" cy="11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4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3" y="1204738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5C4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Moons Thin DEMO" panose="02000506080000090004" pitchFamily="50" charset="-52"/>
                <a:cs typeface="Courier New" panose="02070309020205020404" pitchFamily="49" charset="0"/>
              </a:rPr>
              <a:t>ПГГПУ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Moons Thin DEMO" panose="02000506080000090004" pitchFamily="50" charset="-52"/>
                <a:cs typeface="Courier New" panose="02070309020205020404" pitchFamily="49" charset="0"/>
              </a:rPr>
              <a:t> </a:t>
            </a:r>
            <a:r>
              <a:rPr lang="ru-RU" sz="4800" b="1" dirty="0">
                <a:solidFill>
                  <a:srgbClr val="EB7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Moons Thin DEMO" panose="02000506080000090004" pitchFamily="50" charset="-52"/>
                <a:cs typeface="Courier New" panose="02070309020205020404" pitchFamily="49" charset="0"/>
              </a:rPr>
              <a:t>- поступил правильно!</a:t>
            </a:r>
            <a:r>
              <a:rPr lang="ru-RU" sz="6000" dirty="0">
                <a:solidFill>
                  <a:srgbClr val="EB701D"/>
                </a:solidFill>
              </a:rPr>
              <a:t/>
            </a:r>
            <a:br>
              <a:rPr lang="ru-RU" sz="6000" dirty="0">
                <a:solidFill>
                  <a:srgbClr val="EB701D"/>
                </a:solidFill>
              </a:rPr>
            </a:br>
            <a:r>
              <a:rPr lang="ru-RU" sz="6000" dirty="0">
                <a:solidFill>
                  <a:srgbClr val="EB701D"/>
                </a:solidFill>
              </a:rPr>
              <a:t/>
            </a:r>
            <a:br>
              <a:rPr lang="ru-RU" sz="6000" dirty="0">
                <a:solidFill>
                  <a:srgbClr val="EB701D"/>
                </a:solidFill>
              </a:rPr>
            </a:br>
            <a:endParaRPr lang="ru-RU" sz="6000" dirty="0">
              <a:solidFill>
                <a:srgbClr val="EB701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" y="30464"/>
            <a:ext cx="898976" cy="101623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0461" y="1276959"/>
            <a:ext cx="4535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s://lh6.googleusercontent.com/FenSi_NblgzWGWfNMOoVIGW64u6_leLwQV1qVv6zyrEPVz5A8oVN7rS75WJ_FnNvmTj5_qudszHHDr2p15WSNxvNAMVPrDzdPITsa0Un2-StQmDk5sg4rYPfyvLowjInz7kFiz5Fl2x1tLXG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50" y="4592152"/>
            <a:ext cx="1956029" cy="19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lh3.googleusercontent.com/RZ383sa68kP50ad99YS8Ym1ZD2qQrTGofwq1ifNAzAzH7p1M-DV4oxwoBMr2TNr7DzvXZd49Fh6aNh-zn5DWs5j2ixJfLtMacCKFIt5bUoDNgDr-2Xba7QeJggzHDi9kpHp04-X11BUzy7TY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71" y="4592152"/>
            <a:ext cx="1956029" cy="19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4.googleusercontent.com/g0bu6NBRM3nm4PuOjKekskC-JtBDBopuOEA43QFYVFcS_F8LO9bp9AvLOKvRJL7uLcL4U3NeDyQXdFL988dxXRa78rCqgEzMpS0UghmwoQj9AsFRlAYEHAcJFlBCPcOv2ePCdBttDGow3nRm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52" y="4536751"/>
            <a:ext cx="1942770" cy="19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1633" y="399927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Личный кабинет абитуриента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4212" y="399927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Каталог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рограмм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0820" y="3999274"/>
            <a:ext cx="311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Навигатор абитуриента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52" name="Picture 8" descr="Абонент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81" y="1790371"/>
            <a:ext cx="1790541" cy="17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o.remove.bg/downloads/7c504f34-ba57-4a3c-b5d7-094c7d34c16c/image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50" y="1798688"/>
            <a:ext cx="1863522" cy="18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pic>
        <p:nvPicPr>
          <p:cNvPr id="6156" name="Picture 12" descr="https://o.remove.bg/downloads/4671445a-a0e0-4346-8832-cceaf04ab2ce/image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601" y="1988241"/>
            <a:ext cx="1817778" cy="18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8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541" y="31820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T Moons Thin DEMO" panose="02000506080000090004" pitchFamily="50" charset="-52"/>
              </a:rPr>
              <a:t> </a:t>
            </a:r>
            <a:r>
              <a:rPr lang="ru-RU" b="1" dirty="0" smtClean="0">
                <a:latin typeface="TT Moons Thin DEMO" panose="02000506080000090004" pitchFamily="50" charset="-52"/>
              </a:rPr>
              <a:t>Направления подготовки  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26" y="6056091"/>
            <a:ext cx="813474" cy="75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8" y="0"/>
            <a:ext cx="656865" cy="74254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77036"/>
              </p:ext>
            </p:extLst>
          </p:nvPr>
        </p:nvGraphicFramePr>
        <p:xfrm>
          <a:off x="159288" y="1455063"/>
          <a:ext cx="10515600" cy="486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Unit Бюро переводов — Профессиональный перевод текстов в Волгоград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68" y="5222277"/>
            <a:ext cx="1492347" cy="14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imgonline.com.ua/result_img/imgonline-com-ua-Transparent-backgr-EUEHNmWZE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13" y="2897379"/>
            <a:ext cx="1428128" cy="13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1583" r="10904" b="11700"/>
          <a:stretch/>
        </p:blipFill>
        <p:spPr>
          <a:xfrm>
            <a:off x="10142725" y="415976"/>
            <a:ext cx="1500313" cy="101545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1513" y="10586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T Moons Thin DEMO" panose="02000506080000090004" pitchFamily="50" charset="-52"/>
              </a:rPr>
              <a:t>       Наш   </a:t>
            </a:r>
            <a:r>
              <a:rPr lang="en-US" sz="4000" b="1" dirty="0" smtClean="0">
                <a:solidFill>
                  <a:srgbClr val="C00000"/>
                </a:solidFill>
                <a:latin typeface="TT Moons Thin DEMO" panose="02000506080000090004" pitchFamily="50" charset="-52"/>
              </a:rPr>
              <a:t>IN.</a:t>
            </a:r>
            <a:r>
              <a:rPr lang="ru-RU" sz="4000" b="1" dirty="0">
                <a:solidFill>
                  <a:srgbClr val="C00000"/>
                </a:solidFill>
                <a:latin typeface="TT Moons Thin DEMO" panose="02000506080000090004" pitchFamily="50" charset="-52"/>
              </a:rPr>
              <a:t>Я</a:t>
            </a:r>
            <a:r>
              <a:rPr lang="en-US" sz="4000" b="1" dirty="0" smtClean="0">
                <a:solidFill>
                  <a:srgbClr val="C00000"/>
                </a:solidFill>
                <a:latin typeface="TT Moons Thin DEMO" panose="02000506080000090004" pitchFamily="50" charset="-52"/>
              </a:rPr>
              <a:t>Z</a:t>
            </a:r>
            <a:endParaRPr lang="ru-RU" sz="4000" b="1" dirty="0">
              <a:solidFill>
                <a:srgbClr val="C00000"/>
              </a:solidFill>
              <a:latin typeface="TT Moons Thin DEMO" panose="02000506080000090004" pitchFamily="50" charset="-52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9465837"/>
              </p:ext>
            </p:extLst>
          </p:nvPr>
        </p:nvGraphicFramePr>
        <p:xfrm>
          <a:off x="1285564" y="1431432"/>
          <a:ext cx="9607318" cy="467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194" name="Picture 2" descr="https://o.remove.bg/downloads/6779b877-755a-4ad8-8c0c-db6fc0777725/image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0" y="3205871"/>
            <a:ext cx="1214632" cy="15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o.remove.bg/downloads/fefdfaaf-c4bb-4d05-9311-5ba60c0cbf84/image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537" y="5175190"/>
            <a:ext cx="1595909" cy="15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o.remove.bg/downloads/31991363-f625-4900-a168-74df65eb1a74/image-removebg-previe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62" y="2308119"/>
            <a:ext cx="1616919" cy="8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992498"/>
              </p:ext>
            </p:extLst>
          </p:nvPr>
        </p:nvGraphicFramePr>
        <p:xfrm>
          <a:off x="393607" y="854845"/>
          <a:ext cx="11322377" cy="5821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45244">
                  <a:extLst>
                    <a:ext uri="{9D8B030D-6E8A-4147-A177-3AD203B41FA5}">
                      <a16:colId xmlns:a16="http://schemas.microsoft.com/office/drawing/2014/main" val="4220696300"/>
                    </a:ext>
                  </a:extLst>
                </a:gridCol>
                <a:gridCol w="1388469">
                  <a:extLst>
                    <a:ext uri="{9D8B030D-6E8A-4147-A177-3AD203B41FA5}">
                      <a16:colId xmlns:a16="http://schemas.microsoft.com/office/drawing/2014/main" val="3624648212"/>
                    </a:ext>
                  </a:extLst>
                </a:gridCol>
                <a:gridCol w="1566856">
                  <a:extLst>
                    <a:ext uri="{9D8B030D-6E8A-4147-A177-3AD203B41FA5}">
                      <a16:colId xmlns:a16="http://schemas.microsoft.com/office/drawing/2014/main" val="3737438283"/>
                    </a:ext>
                  </a:extLst>
                </a:gridCol>
                <a:gridCol w="2384871">
                  <a:extLst>
                    <a:ext uri="{9D8B030D-6E8A-4147-A177-3AD203B41FA5}">
                      <a16:colId xmlns:a16="http://schemas.microsoft.com/office/drawing/2014/main" val="3415881996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148373464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524475039"/>
                    </a:ext>
                  </a:extLst>
                </a:gridCol>
                <a:gridCol w="1390042">
                  <a:extLst>
                    <a:ext uri="{9D8B030D-6E8A-4147-A177-3AD203B41FA5}">
                      <a16:colId xmlns:a16="http://schemas.microsoft.com/office/drawing/2014/main" val="3689850902"/>
                    </a:ext>
                  </a:extLst>
                </a:gridCol>
              </a:tblGrid>
              <a:tr h="91643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Направление</a:t>
                      </a: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подготовки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Форма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Продолжитель-ность</a:t>
                      </a: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ЕГЭ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Проходной балл 2020 (бюджет/вне-бюджет)</a:t>
                      </a:r>
                    </a:p>
                    <a:p>
                      <a:pPr algn="ctr"/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бюджетных мест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Стоимость</a:t>
                      </a: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AC181C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54198"/>
                  </a:ext>
                </a:extLst>
              </a:tr>
              <a:tr h="114300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rgbClr val="AC181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Педагогическое образование </a:t>
                      </a: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 двумя профилями подготовки: </a:t>
                      </a:r>
                      <a:r>
                        <a:rPr lang="ru-RU" sz="1400" b="1" i="1" dirty="0" smtClean="0">
                          <a:solidFill>
                            <a:srgbClr val="AC181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Английский язык,</a:t>
                      </a:r>
                      <a:r>
                        <a:rPr lang="ru-RU" sz="1400" b="1" i="1" baseline="0" dirty="0" smtClean="0">
                          <a:solidFill>
                            <a:srgbClr val="AC181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Второй иностранный язык</a:t>
                      </a:r>
                      <a:endParaRPr lang="ru-RU" sz="1400" b="1" i="1" dirty="0">
                        <a:solidFill>
                          <a:srgbClr val="AC181C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25400" cmpd="sng">
                      <a:noFill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очная</a:t>
                      </a:r>
                      <a:endParaRPr lang="ru-RU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лет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Иностранный язык (английский, немецкий, французский)</a:t>
                      </a:r>
                      <a:r>
                        <a:rPr lang="ru-RU" sz="14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Литература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Обществознание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Русский язык</a:t>
                      </a:r>
                      <a:endParaRPr lang="ru-RU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237/182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 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121 700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9551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очно-заочная</a:t>
                      </a:r>
                      <a:r>
                        <a:rPr lang="ru-RU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(вечерняя)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лет 6 месяцев</a:t>
                      </a:r>
                      <a:r>
                        <a:rPr lang="ru-RU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/ 162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58 100 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B0B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8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rgbClr val="AC181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Педагогическое образование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Профиль</a:t>
                      </a:r>
                      <a:r>
                        <a:rPr lang="ru-RU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ru-RU" sz="1400" b="1" i="1" baseline="0" dirty="0" smtClean="0">
                          <a:solidFill>
                            <a:srgbClr val="AC181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Английский язык</a:t>
                      </a:r>
                      <a:endParaRPr lang="ru-RU" sz="1400" b="1" i="1" dirty="0">
                        <a:solidFill>
                          <a:srgbClr val="AC181C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заочная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 года 10 месяцев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Английский язык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Обществознание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литература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217/160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49 400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solidFill>
                      <a:srgbClr val="F3D1D1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35049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4" y="5751859"/>
            <a:ext cx="1192166" cy="1106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1" y="79871"/>
            <a:ext cx="634507" cy="71726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18968" y="335196"/>
            <a:ext cx="10397016" cy="46194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WC Mano Negra Bta(RUS BY LYAJKA" panose="02000506000000020004" pitchFamily="2" charset="2"/>
              </a:rPr>
              <a:t>Хочу </a:t>
            </a:r>
            <a:r>
              <a:rPr lang="ru-RU" sz="3600" dirty="0" smtClean="0">
                <a:latin typeface="WC Mano Negra Bta(RUS BY LYAJKA" panose="02000506000000020004" pitchFamily="2" charset="2"/>
              </a:rPr>
              <a:t>с</a:t>
            </a:r>
            <a:r>
              <a:rPr lang="ru-RU" sz="3600" dirty="0" smtClean="0">
                <a:latin typeface="WC Mano Negra Bta(RUS BY LYAJKA" panose="02000506000000020004" pitchFamily="2" charset="2"/>
              </a:rPr>
              <a:t>тать </a:t>
            </a:r>
            <a:r>
              <a:rPr lang="ru-RU" sz="3600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УЧИТЕЛЕМ</a:t>
            </a:r>
            <a:r>
              <a:rPr lang="ru-RU" sz="3600" dirty="0" smtClean="0">
                <a:latin typeface="WC Mano Negra Bta(RUS BY LYAJKA" panose="02000506000000020004" pitchFamily="2" charset="2"/>
              </a:rPr>
              <a:t>! Что мне нужно знать?</a:t>
            </a:r>
            <a:endParaRPr lang="ru-RU" sz="3600" dirty="0">
              <a:latin typeface="TT Moons Thin DEMO" panose="02000506080000090004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7600" y="27377"/>
            <a:ext cx="1518710" cy="10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382" y="670146"/>
            <a:ext cx="8051275" cy="46194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WC Mano Negra Bta(RUS BY LYAJKA" panose="02000506000000020004" pitchFamily="2" charset="2"/>
              </a:rPr>
              <a:t>Хочу стать </a:t>
            </a:r>
            <a:r>
              <a:rPr lang="ru-RU" sz="3600" dirty="0" smtClean="0">
                <a:solidFill>
                  <a:srgbClr val="003366"/>
                </a:solidFill>
                <a:latin typeface="WC Mano Negra Bta(RUS BY LYAJKA" panose="02000506000000020004" pitchFamily="2" charset="2"/>
              </a:rPr>
              <a:t>ПЕРЕВОДЧИКОМ</a:t>
            </a:r>
            <a:r>
              <a:rPr lang="ru-RU" sz="3600" dirty="0" smtClean="0">
                <a:latin typeface="WC Mano Negra Bta(RUS BY LYAJKA" panose="02000506000000020004" pitchFamily="2" charset="2"/>
              </a:rPr>
              <a:t>! </a:t>
            </a:r>
            <a:br>
              <a:rPr lang="ru-RU" sz="3600" dirty="0" smtClean="0">
                <a:latin typeface="WC Mano Negra Bta(RUS BY LYAJKA" panose="02000506000000020004" pitchFamily="2" charset="2"/>
              </a:rPr>
            </a:br>
            <a:r>
              <a:rPr lang="ru-RU" sz="3600" dirty="0" smtClean="0">
                <a:latin typeface="WC Mano Negra Bta(RUS BY LYAJKA" panose="02000506000000020004" pitchFamily="2" charset="2"/>
              </a:rPr>
              <a:t>Что </a:t>
            </a:r>
            <a:r>
              <a:rPr lang="ru-RU" sz="3600" dirty="0">
                <a:latin typeface="WC Mano Negra Bta(RUS BY LYAJKA" panose="02000506000000020004" pitchFamily="2" charset="2"/>
              </a:rPr>
              <a:t>мне нужно знать?</a:t>
            </a:r>
            <a:endParaRPr lang="ru-RU" sz="3600" b="1" dirty="0">
              <a:latin typeface="TT Moons Thin DEMO" panose="02000506080000090004" pitchFamily="50" charset="-52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806402"/>
              </p:ext>
            </p:extLst>
          </p:nvPr>
        </p:nvGraphicFramePr>
        <p:xfrm>
          <a:off x="625686" y="1594280"/>
          <a:ext cx="11322377" cy="3489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45244">
                  <a:extLst>
                    <a:ext uri="{9D8B030D-6E8A-4147-A177-3AD203B41FA5}">
                      <a16:colId xmlns:a16="http://schemas.microsoft.com/office/drawing/2014/main" val="4220696300"/>
                    </a:ext>
                  </a:extLst>
                </a:gridCol>
                <a:gridCol w="1388469">
                  <a:extLst>
                    <a:ext uri="{9D8B030D-6E8A-4147-A177-3AD203B41FA5}">
                      <a16:colId xmlns:a16="http://schemas.microsoft.com/office/drawing/2014/main" val="3624648212"/>
                    </a:ext>
                  </a:extLst>
                </a:gridCol>
                <a:gridCol w="1566856">
                  <a:extLst>
                    <a:ext uri="{9D8B030D-6E8A-4147-A177-3AD203B41FA5}">
                      <a16:colId xmlns:a16="http://schemas.microsoft.com/office/drawing/2014/main" val="3737438283"/>
                    </a:ext>
                  </a:extLst>
                </a:gridCol>
                <a:gridCol w="2384871">
                  <a:extLst>
                    <a:ext uri="{9D8B030D-6E8A-4147-A177-3AD203B41FA5}">
                      <a16:colId xmlns:a16="http://schemas.microsoft.com/office/drawing/2014/main" val="3415881996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148373464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524475039"/>
                    </a:ext>
                  </a:extLst>
                </a:gridCol>
                <a:gridCol w="1390042">
                  <a:extLst>
                    <a:ext uri="{9D8B030D-6E8A-4147-A177-3AD203B41FA5}">
                      <a16:colId xmlns:a16="http://schemas.microsoft.com/office/drawing/2014/main" val="3689850902"/>
                    </a:ext>
                  </a:extLst>
                </a:gridCol>
              </a:tblGrid>
              <a:tr h="91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Направление</a:t>
                      </a: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подготовки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Форма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Продолжитель-ность</a:t>
                      </a: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ЕГЭ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Проходной балл 2020 (бюджет/вне-бюджет)</a:t>
                      </a:r>
                    </a:p>
                    <a:p>
                      <a:pPr algn="ctr"/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бюджетных мест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Стоимость</a:t>
                      </a: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обучения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00336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54198"/>
                  </a:ext>
                </a:extLst>
              </a:tr>
              <a:tr h="114300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ЛИНГВИСТИКА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Профиль</a:t>
                      </a:r>
                      <a:r>
                        <a:rPr lang="ru-RU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ru-RU" sz="1400" b="1" i="1" baseline="0" dirty="0" smtClean="0">
                          <a:solidFill>
                            <a:srgbClr val="0033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Перевод и </a:t>
                      </a:r>
                      <a:r>
                        <a:rPr lang="ru-RU" sz="1400" b="1" i="1" baseline="0" dirty="0" err="1" smtClean="0">
                          <a:solidFill>
                            <a:srgbClr val="0033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переводоведе-ние</a:t>
                      </a:r>
                      <a:endParaRPr lang="ru-RU" sz="1400" b="1" i="1" dirty="0" smtClean="0">
                        <a:solidFill>
                          <a:srgbClr val="003366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1" i="1" dirty="0">
                        <a:solidFill>
                          <a:srgbClr val="003366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25400" cmpd="sng">
                      <a:noFill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очная</a:t>
                      </a:r>
                      <a:endParaRPr lang="ru-RU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лет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Иностранный язык (английский, немецкий, французский</a:t>
                      </a: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ru-RU" sz="1400" b="0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Литература/</a:t>
                      </a: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Обществознание</a:t>
                      </a:r>
                      <a:endParaRPr lang="ru-RU" sz="1400" b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Русский язык</a:t>
                      </a:r>
                      <a:endParaRPr lang="ru-RU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238/157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121 700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9551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заочная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лет 6 месяцев</a:t>
                      </a:r>
                      <a:r>
                        <a:rPr lang="ru-RU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218 </a:t>
                      </a: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 </a:t>
                      </a:r>
                      <a:r>
                        <a:rPr lang="ru-RU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174</a:t>
                      </a:r>
                      <a:endParaRPr lang="ru-RU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49 400</a:t>
                      </a:r>
                      <a:endParaRPr lang="ru-RU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84734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71" y="5608483"/>
            <a:ext cx="1192166" cy="1106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738202" cy="834489"/>
          </a:xfrm>
          <a:prstGeom prst="rect">
            <a:avLst/>
          </a:prstGeom>
        </p:spPr>
      </p:pic>
      <p:pic>
        <p:nvPicPr>
          <p:cNvPr id="1028" name="Picture 4" descr="https://o.remove.bg/downloads/be7c36f2-d006-40e2-b8a1-b65e4b44137a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" y="4202163"/>
            <a:ext cx="2022017" cy="26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21" y="105869"/>
            <a:ext cx="1385416" cy="15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327" y="16634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Где </a:t>
            </a:r>
            <a:r>
              <a:rPr lang="ru-RU" dirty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я</a:t>
            </a:r>
            <a:r>
              <a:rPr lang="ru-RU" dirty="0" smtClean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 смогу работать?</a:t>
            </a:r>
            <a:endParaRPr lang="ru-RU" dirty="0">
              <a:solidFill>
                <a:srgbClr val="C00000"/>
              </a:solidFill>
              <a:latin typeface="WC Mano Negra Bta(RUS BY LYAJKA" panose="02000506000000020004" pitchFamily="2" charset="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48" y="1269001"/>
            <a:ext cx="11404879" cy="5419235"/>
          </a:xfrm>
        </p:spPr>
        <p:txBody>
          <a:bodyPr>
            <a:noAutofit/>
          </a:bodyPr>
          <a:lstStyle/>
          <a:p>
            <a:pPr marL="3948113" indent="-269875"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Педагогическая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деятельность</a:t>
            </a:r>
          </a:p>
          <a:p>
            <a:pPr marL="3948113" lvl="0" indent="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учитель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иностранного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языка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48113" lvl="0" indent="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репетитор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48113" lvl="0" indent="0">
              <a:buFont typeface="Wingdings" panose="05000000000000000000" pitchFamily="2" charset="2"/>
              <a:buChar char="§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преподаватель языкового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центра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Лингвистика</a:t>
            </a:r>
          </a:p>
          <a:p>
            <a:pPr marL="717550" lvl="0"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лингвист-переводчик</a:t>
            </a:r>
          </a:p>
          <a:p>
            <a:pPr marL="717550" lvl="0"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редактор иностранного журнала</a:t>
            </a:r>
          </a:p>
          <a:p>
            <a:pPr marL="717550" lvl="0"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гид-экскурсовод иностранных групп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17550" lvl="0">
              <a:buFont typeface="Wingdings" panose="05000000000000000000" pitchFamily="2" charset="2"/>
              <a:buChar char="§"/>
              <a:tabLst>
                <a:tab pos="717550" algn="l"/>
              </a:tabLst>
            </a:pP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54450"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Администраторская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работа</a:t>
            </a:r>
          </a:p>
          <a:p>
            <a:pPr marL="4125913" lvl="0">
              <a:buFont typeface="Wingdings" panose="05000000000000000000" pitchFamily="2" charset="2"/>
              <a:buChar char="§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администратор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отеля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25913">
              <a:buFont typeface="Wingdings" panose="05000000000000000000" pitchFamily="2" charset="2"/>
              <a:buChar char="§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офис-менеджер иностранной компании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33" y="3227739"/>
            <a:ext cx="1955223" cy="2136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6" y="1310798"/>
            <a:ext cx="2367425" cy="1609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35" y="4782457"/>
            <a:ext cx="1241556" cy="20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20" y="112189"/>
            <a:ext cx="10515600" cy="8402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T Moons Thin DEMO" panose="02000506080000090004" pitchFamily="50" charset="-52"/>
              </a:rPr>
              <a:t>Наши выпускники</a:t>
            </a:r>
            <a:endParaRPr lang="ru-RU" sz="3600" b="1" dirty="0">
              <a:latin typeface="TT Moons Thin DEMO" panose="02000506080000090004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146" y="4966521"/>
            <a:ext cx="3151909" cy="8568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Емельянова Наталья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Анатольевна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Учредитель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языкового центра «Британия»</a:t>
            </a:r>
          </a:p>
        </p:txBody>
      </p:sp>
      <p:pic>
        <p:nvPicPr>
          <p:cNvPr id="13314" name="Picture 2" descr="https://sun9-68.userapi.com/impg/TEhLU_P0xmAHdTgsZawAzrIGaUSi-5Vs8MHW3g/By1tc1AykcA.jpg?size=421x524&amp;quality=96&amp;proxy=1&amp;sign=a72633f3f96c4f3b3b5fd90d6c9f3bc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20" y="1025890"/>
            <a:ext cx="3052778" cy="3799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41.userapi.com/impg/4tjzqc1N26GUf2rBxqt8fAJ-vol-QqXpzl547A/TAcot7MN850.jpg?size=314x422&amp;quality=96&amp;proxy=1&amp;sign=9f0856e9dd5b155cc6e48aaac786681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049">
            <a:off x="436327" y="1504166"/>
            <a:ext cx="2759790" cy="3709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10637">
            <a:off x="212104" y="5211377"/>
            <a:ext cx="4366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Сергей Викторович </a:t>
            </a:r>
            <a:r>
              <a:rPr lang="ru-RU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Мерзляков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Заместитель </a:t>
            </a:r>
            <a:r>
              <a:rPr lang="ru-RU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директора </a:t>
            </a:r>
            <a:endParaRPr lang="ru-RU" sz="14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</a:t>
            </a:r>
            <a:r>
              <a:rPr lang="ru-RU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научно-методической работе, </a:t>
            </a:r>
            <a:endParaRPr lang="ru-RU" sz="14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Гимназия </a:t>
            </a:r>
            <a:r>
              <a:rPr lang="ru-RU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№33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320" name="Picture 8" descr="https://sun9-9.userapi.com/impf/TE1oGv0LrWTE-wWCTkDxSrrqze2t2bs3LvbrPg/M6qh31dhfGA.jpg?size=1079x1236&amp;quality=96&amp;proxy=1&amp;sign=f26e63ec0d0ba30af7085fafc87f556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352"/>
          <a:stretch/>
        </p:blipFill>
        <p:spPr bwMode="auto">
          <a:xfrm rot="592869">
            <a:off x="8821141" y="1433021"/>
            <a:ext cx="3069583" cy="377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71523">
            <a:off x="8395161" y="5200530"/>
            <a:ext cx="30844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Шелякин</a:t>
            </a:r>
            <a:r>
              <a:rPr lang="ru-RU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Андрей </a:t>
            </a:r>
            <a:r>
              <a:rPr lang="ru-RU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Вячеславович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Учитель немецкого языка,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Германия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8780" y="6168539"/>
            <a:ext cx="679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также другие преподаватели и учителя Пермских вузов,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школ и языковых центров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019" y="2530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WC Mano Negra Bta(RUS BY LYAJKA" panose="02000506000000020004" pitchFamily="2" charset="2"/>
              </a:rPr>
              <a:t>Где я смогу работать?</a:t>
            </a:r>
            <a:endParaRPr lang="ru-RU" dirty="0">
              <a:solidFill>
                <a:srgbClr val="C00000"/>
              </a:solidFill>
              <a:latin typeface="WC Mano Negra Bta(RUS BY LYAJKA" panose="02000506000000020004" pitchFamily="2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0" y="5623892"/>
            <a:ext cx="1192166" cy="110614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96667" y="1022580"/>
            <a:ext cx="9559565" cy="96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 вообще со знанием иностранного языка для тебя открыты любые двери! 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517991"/>
            <a:ext cx="2653645" cy="3967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Объект 7"/>
          <p:cNvSpPr txBox="1">
            <a:spLocks/>
          </p:cNvSpPr>
          <p:nvPr/>
        </p:nvSpPr>
        <p:spPr>
          <a:xfrm>
            <a:off x="132838" y="5610747"/>
            <a:ext cx="2740363" cy="141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Николай Наумов</a:t>
            </a:r>
            <a:endParaRPr lang="en-US" sz="16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актер, шоумен, соучредитель премии переводов «</a:t>
            </a: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Керринз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-Наумов»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5287"/>
          <a:stretch/>
        </p:blipFill>
        <p:spPr>
          <a:xfrm>
            <a:off x="3015378" y="2348143"/>
            <a:ext cx="2960048" cy="309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Объект 7"/>
          <p:cNvSpPr txBox="1">
            <a:spLocks/>
          </p:cNvSpPr>
          <p:nvPr/>
        </p:nvSpPr>
        <p:spPr>
          <a:xfrm>
            <a:off x="3118522" y="5485189"/>
            <a:ext cx="2700584" cy="141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Василий Комендант</a:t>
            </a:r>
            <a:endParaRPr lang="en-US" sz="16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актер, певец,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выпускник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York Film Academy ‘13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https://sun9-11.userapi.com/c599/u3031363/56972394/x_a0e052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5309"/>
          <a:stretch/>
        </p:blipFill>
        <p:spPr bwMode="auto">
          <a:xfrm>
            <a:off x="8857847" y="1585966"/>
            <a:ext cx="3206930" cy="2830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7"/>
          <p:cNvSpPr txBox="1">
            <a:spLocks/>
          </p:cNvSpPr>
          <p:nvPr/>
        </p:nvSpPr>
        <p:spPr>
          <a:xfrm>
            <a:off x="8802085" y="4747400"/>
            <a:ext cx="3259416" cy="15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Денис Захаров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Специалист по трансферам, переводчик футбольного клуба «</a:t>
            </a: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Амкар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13778" t="46524" r="69212" b="18178"/>
          <a:stretch/>
        </p:blipFill>
        <p:spPr>
          <a:xfrm>
            <a:off x="6107699" y="2056610"/>
            <a:ext cx="2566376" cy="299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Объект 7"/>
          <p:cNvSpPr txBox="1">
            <a:spLocks/>
          </p:cNvSpPr>
          <p:nvPr/>
        </p:nvSpPr>
        <p:spPr>
          <a:xfrm>
            <a:off x="6246135" y="5121665"/>
            <a:ext cx="2227430" cy="141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Ольга </a:t>
            </a:r>
            <a:r>
              <a:rPr lang="ru-RU" sz="16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Кылосова</a:t>
            </a:r>
            <a:endParaRPr lang="ru-RU" sz="16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Офицер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Guest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relations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Celebrity Cruises (Miami)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58" y="5673862"/>
            <a:ext cx="1192166" cy="1106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" y="105869"/>
            <a:ext cx="898976" cy="101623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7607" y="244398"/>
            <a:ext cx="10515600" cy="6348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T Moons Thin DEMO" panose="02000506080000090004" pitchFamily="50" charset="-52"/>
              </a:rPr>
              <a:t>Стипендиальные программы</a:t>
            </a:r>
            <a:endParaRPr lang="ru-RU" sz="3200" b="1" dirty="0">
              <a:solidFill>
                <a:srgbClr val="C00000"/>
              </a:solidFill>
              <a:latin typeface="TT Moons Thin DEMO" panose="02000506080000090004" pitchFamily="50" charset="-52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7944682"/>
              </p:ext>
            </p:extLst>
          </p:nvPr>
        </p:nvGraphicFramePr>
        <p:xfrm>
          <a:off x="227437" y="1332516"/>
          <a:ext cx="1143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23855" y="1423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02193" y="965847"/>
            <a:ext cx="6950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Стипендия может быть назначена студентам очной формы обучения, </a:t>
            </a:r>
          </a:p>
          <a:p>
            <a:pPr algn="r"/>
            <a: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обучающимся за счет бюджетных средств </a:t>
            </a:r>
            <a:endParaRPr lang="ru-R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Иконка «Стипендия» — скачай бесплатно PNG и вектор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34" y="664458"/>
            <a:ext cx="1162990" cy="11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pspu.ru%2Funiversity%2Flabor-organizations%2Fprofsojuznaja-organizacija-studentov%2Fnapravlenija-dejatelnosti%2Fsocialno-pravovaja-rabota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75882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7951" y="6347782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Здесь вы можете ознакомиться с полным перечнем стипендиальных программ</a:t>
            </a:r>
            <a:endParaRPr lang="ru-RU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8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975</Words>
  <Application>Microsoft Office PowerPoint</Application>
  <PresentationFormat>Широкоэкранный</PresentationFormat>
  <Paragraphs>221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 DAY WITHOUT SUN</vt:lpstr>
      <vt:lpstr>Arial</vt:lpstr>
      <vt:lpstr>Calibri</vt:lpstr>
      <vt:lpstr>Calibri Light</vt:lpstr>
      <vt:lpstr>Century Gothic</vt:lpstr>
      <vt:lpstr>Corbel Light</vt:lpstr>
      <vt:lpstr>Courier New</vt:lpstr>
      <vt:lpstr>Homerun</vt:lpstr>
      <vt:lpstr>Tahoma</vt:lpstr>
      <vt:lpstr>TT Moons Thin DEMO</vt:lpstr>
      <vt:lpstr>WC Mano Negra Bta(RUS BY LYAJKA</vt:lpstr>
      <vt:lpstr>Wingdings</vt:lpstr>
      <vt:lpstr>Тема Office</vt:lpstr>
      <vt:lpstr>Презентация PowerPoint</vt:lpstr>
      <vt:lpstr> Направления подготовки  </vt:lpstr>
      <vt:lpstr>       Наш   IN.ЯZ</vt:lpstr>
      <vt:lpstr>Хочу стать УЧИТЕЛЕМ! Что мне нужно знать?</vt:lpstr>
      <vt:lpstr>Хочу стать ПЕРЕВОДЧИКОМ!  Что мне нужно знать?</vt:lpstr>
      <vt:lpstr>Где я смогу работать?</vt:lpstr>
      <vt:lpstr>Наши выпускники</vt:lpstr>
      <vt:lpstr>Где я смогу работать?</vt:lpstr>
      <vt:lpstr>Стипендиальные программы</vt:lpstr>
      <vt:lpstr>общежитие</vt:lpstr>
      <vt:lpstr>Что ждет меня во время учебы?</vt:lpstr>
      <vt:lpstr>Как я смогу проявить себя?</vt:lpstr>
      <vt:lpstr>Мы гордимся нашими студентами их достижениями!</vt:lpstr>
      <vt:lpstr>А еще? – А еще мы будем ТВОРИТЬ!</vt:lpstr>
      <vt:lpstr>IN.ЯZ – это</vt:lpstr>
      <vt:lpstr>Follow Us!</vt:lpstr>
      <vt:lpstr>Презентация PowerPoint</vt:lpstr>
      <vt:lpstr>ПГГПУ - поступил правильно!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</dc:creator>
  <cp:lastModifiedBy>MIS</cp:lastModifiedBy>
  <cp:revision>190</cp:revision>
  <dcterms:created xsi:type="dcterms:W3CDTF">2020-12-16T10:28:27Z</dcterms:created>
  <dcterms:modified xsi:type="dcterms:W3CDTF">2021-01-14T09:35:21Z</dcterms:modified>
</cp:coreProperties>
</file>