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57" r:id="rId4"/>
    <p:sldId id="281" r:id="rId5"/>
    <p:sldId id="279" r:id="rId6"/>
    <p:sldId id="260" r:id="rId7"/>
    <p:sldId id="262" r:id="rId8"/>
    <p:sldId id="280" r:id="rId9"/>
    <p:sldId id="258" r:id="rId10"/>
    <p:sldId id="263" r:id="rId11"/>
    <p:sldId id="264" r:id="rId12"/>
    <p:sldId id="265" r:id="rId13"/>
    <p:sldId id="267" r:id="rId14"/>
    <p:sldId id="276" r:id="rId15"/>
    <p:sldId id="266" r:id="rId16"/>
    <p:sldId id="268" r:id="rId17"/>
    <p:sldId id="270" r:id="rId18"/>
    <p:sldId id="269" r:id="rId19"/>
    <p:sldId id="272" r:id="rId20"/>
    <p:sldId id="274" r:id="rId21"/>
    <p:sldId id="275" r:id="rId22"/>
    <p:sldId id="271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A72EBB-A120-45E4-8E31-B6188DA17403}" type="doc">
      <dgm:prSet loTypeId="urn:microsoft.com/office/officeart/2005/8/layout/cycle3" loCatId="cycle" qsTypeId="urn:microsoft.com/office/officeart/2005/8/quickstyle/simple4" qsCatId="simple" csTypeId="urn:microsoft.com/office/officeart/2005/8/colors/colorful1#17" csCatId="colorful" phldr="1"/>
      <dgm:spPr/>
      <dgm:t>
        <a:bodyPr/>
        <a:lstStyle/>
        <a:p>
          <a:endParaRPr lang="ru-RU"/>
        </a:p>
      </dgm:t>
    </dgm:pt>
    <dgm:pt modelId="{FC577321-A8BA-423D-A990-20AB5DF569D6}">
      <dgm:prSet phldrT="[Текст]"/>
      <dgm:spPr/>
      <dgm:t>
        <a:bodyPr/>
        <a:lstStyle/>
        <a:p>
          <a:r>
            <a:rPr lang="ru-RU" b="1" dirty="0" smtClean="0"/>
            <a:t>Проблема</a:t>
          </a:r>
          <a:endParaRPr lang="ru-RU" b="1" dirty="0"/>
        </a:p>
      </dgm:t>
    </dgm:pt>
    <dgm:pt modelId="{3BA48E61-F020-4552-993A-653A14293938}" type="parTrans" cxnId="{CA0BB12C-4945-4C1B-9559-EC1252F014A1}">
      <dgm:prSet/>
      <dgm:spPr/>
      <dgm:t>
        <a:bodyPr/>
        <a:lstStyle/>
        <a:p>
          <a:endParaRPr lang="ru-RU"/>
        </a:p>
      </dgm:t>
    </dgm:pt>
    <dgm:pt modelId="{7B46A039-FC6C-4DF1-85CE-3A6709DE90FF}" type="sibTrans" cxnId="{CA0BB12C-4945-4C1B-9559-EC1252F014A1}">
      <dgm:prSet/>
      <dgm:spPr/>
      <dgm:t>
        <a:bodyPr/>
        <a:lstStyle/>
        <a:p>
          <a:endParaRPr lang="ru-RU"/>
        </a:p>
      </dgm:t>
    </dgm:pt>
    <dgm:pt modelId="{A7BB7253-CB52-4C1E-A0EB-A972A7C8E5F7}">
      <dgm:prSet phldrT="[Текст]"/>
      <dgm:spPr/>
      <dgm:t>
        <a:bodyPr/>
        <a:lstStyle/>
        <a:p>
          <a:r>
            <a:rPr lang="ru-RU" b="1" dirty="0" smtClean="0"/>
            <a:t>Проектирование (планирование)</a:t>
          </a:r>
          <a:endParaRPr lang="ru-RU" dirty="0"/>
        </a:p>
      </dgm:t>
    </dgm:pt>
    <dgm:pt modelId="{B6447C52-08AA-4E8D-A399-BDFFD1FC1D71}" type="parTrans" cxnId="{FCEC191C-7CEE-4367-8417-F9BB5383EA3A}">
      <dgm:prSet/>
      <dgm:spPr/>
      <dgm:t>
        <a:bodyPr/>
        <a:lstStyle/>
        <a:p>
          <a:endParaRPr lang="ru-RU"/>
        </a:p>
      </dgm:t>
    </dgm:pt>
    <dgm:pt modelId="{8B15B0C4-2EF3-4124-8046-EE4C2E00D3F3}" type="sibTrans" cxnId="{FCEC191C-7CEE-4367-8417-F9BB5383EA3A}">
      <dgm:prSet/>
      <dgm:spPr/>
      <dgm:t>
        <a:bodyPr/>
        <a:lstStyle/>
        <a:p>
          <a:endParaRPr lang="ru-RU"/>
        </a:p>
      </dgm:t>
    </dgm:pt>
    <dgm:pt modelId="{5E6A2476-920B-4B8B-9F3E-429A392E8889}">
      <dgm:prSet phldrT="[Текст]"/>
      <dgm:spPr/>
      <dgm:t>
        <a:bodyPr/>
        <a:lstStyle/>
        <a:p>
          <a:r>
            <a:rPr lang="ru-RU" b="1" dirty="0" smtClean="0"/>
            <a:t>Поиск   информации</a:t>
          </a:r>
          <a:endParaRPr lang="ru-RU" dirty="0"/>
        </a:p>
      </dgm:t>
    </dgm:pt>
    <dgm:pt modelId="{B416FD12-7504-48F0-B50F-1DEB6F959DE6}" type="parTrans" cxnId="{8F925E7A-0DD1-47F1-936A-B688B61A667F}">
      <dgm:prSet/>
      <dgm:spPr/>
      <dgm:t>
        <a:bodyPr/>
        <a:lstStyle/>
        <a:p>
          <a:endParaRPr lang="ru-RU"/>
        </a:p>
      </dgm:t>
    </dgm:pt>
    <dgm:pt modelId="{6FF2B5C0-A303-485E-9E6C-9E28B28EE804}" type="sibTrans" cxnId="{8F925E7A-0DD1-47F1-936A-B688B61A667F}">
      <dgm:prSet/>
      <dgm:spPr/>
      <dgm:t>
        <a:bodyPr/>
        <a:lstStyle/>
        <a:p>
          <a:endParaRPr lang="ru-RU"/>
        </a:p>
      </dgm:t>
    </dgm:pt>
    <dgm:pt modelId="{E109694D-B05F-4088-9625-410B9E3F0A4F}">
      <dgm:prSet phldrT="[Текст]"/>
      <dgm:spPr/>
      <dgm:t>
        <a:bodyPr/>
        <a:lstStyle/>
        <a:p>
          <a:r>
            <a:rPr lang="ru-RU" b="1" dirty="0" smtClean="0"/>
            <a:t>Продукт</a:t>
          </a:r>
          <a:endParaRPr lang="ru-RU" b="1" dirty="0"/>
        </a:p>
      </dgm:t>
    </dgm:pt>
    <dgm:pt modelId="{4CE01C9A-6A5E-4A3D-8431-986793AF91B9}" type="parTrans" cxnId="{84F4B572-2826-4361-BDF4-A62E86D92E05}">
      <dgm:prSet/>
      <dgm:spPr/>
      <dgm:t>
        <a:bodyPr/>
        <a:lstStyle/>
        <a:p>
          <a:endParaRPr lang="ru-RU"/>
        </a:p>
      </dgm:t>
    </dgm:pt>
    <dgm:pt modelId="{49C77F08-8668-440E-A790-F4F85A90F8DA}" type="sibTrans" cxnId="{84F4B572-2826-4361-BDF4-A62E86D92E05}">
      <dgm:prSet/>
      <dgm:spPr/>
      <dgm:t>
        <a:bodyPr/>
        <a:lstStyle/>
        <a:p>
          <a:endParaRPr lang="ru-RU"/>
        </a:p>
      </dgm:t>
    </dgm:pt>
    <dgm:pt modelId="{0BE7A657-1350-45B9-B10A-6C38B4B50010}">
      <dgm:prSet phldrT="[Текст]"/>
      <dgm:spPr/>
      <dgm:t>
        <a:bodyPr/>
        <a:lstStyle/>
        <a:p>
          <a:r>
            <a:rPr lang="ru-RU" b="1" dirty="0" smtClean="0"/>
            <a:t>Презентация</a:t>
          </a:r>
          <a:endParaRPr lang="ru-RU" b="1" dirty="0"/>
        </a:p>
      </dgm:t>
    </dgm:pt>
    <dgm:pt modelId="{2F662C2E-A7BB-42DE-87C1-05A5B32967C3}" type="parTrans" cxnId="{CA428D0D-D603-4E13-B8FD-F61829A3F78A}">
      <dgm:prSet/>
      <dgm:spPr/>
      <dgm:t>
        <a:bodyPr/>
        <a:lstStyle/>
        <a:p>
          <a:endParaRPr lang="ru-RU"/>
        </a:p>
      </dgm:t>
    </dgm:pt>
    <dgm:pt modelId="{73B654A3-46DD-4BBF-A6BD-3936762DB805}" type="sibTrans" cxnId="{CA428D0D-D603-4E13-B8FD-F61829A3F78A}">
      <dgm:prSet/>
      <dgm:spPr/>
      <dgm:t>
        <a:bodyPr/>
        <a:lstStyle/>
        <a:p>
          <a:endParaRPr lang="ru-RU"/>
        </a:p>
      </dgm:t>
    </dgm:pt>
    <dgm:pt modelId="{441A226C-AD2D-4B21-9AB1-5300A5C5C6AF}" type="pres">
      <dgm:prSet presAssocID="{84A72EBB-A120-45E4-8E31-B6188DA1740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FC185D-E90D-4E3F-B664-108E2599FC16}" type="pres">
      <dgm:prSet presAssocID="{84A72EBB-A120-45E4-8E31-B6188DA17403}" presName="cycle" presStyleCnt="0"/>
      <dgm:spPr/>
    </dgm:pt>
    <dgm:pt modelId="{D3CC110A-5FCD-49B9-BE27-091F4C93B90E}" type="pres">
      <dgm:prSet presAssocID="{FC577321-A8BA-423D-A990-20AB5DF569D6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77881-2DA4-4A25-B90B-9A6448DF1132}" type="pres">
      <dgm:prSet presAssocID="{7B46A039-FC6C-4DF1-85CE-3A6709DE90FF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3F88C2C4-BB0A-404C-A862-2DDEC45B6FD5}" type="pres">
      <dgm:prSet presAssocID="{A7BB7253-CB52-4C1E-A0EB-A972A7C8E5F7}" presName="nodeFollowingNodes" presStyleLbl="node1" presStyleIdx="1" presStyleCnt="5" custRadScaleRad="114936" custRadScaleInc="3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6C089-168F-43E1-9B20-011D197369B5}" type="pres">
      <dgm:prSet presAssocID="{5E6A2476-920B-4B8B-9F3E-429A392E8889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E3C7B1-02BF-4F83-BA37-337D09D63AF5}" type="pres">
      <dgm:prSet presAssocID="{E109694D-B05F-4088-9625-410B9E3F0A4F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FED95-AB93-4564-AB04-6C94636D1D90}" type="pres">
      <dgm:prSet presAssocID="{0BE7A657-1350-45B9-B10A-6C38B4B50010}" presName="nodeFollowingNodes" presStyleLbl="node1" presStyleIdx="4" presStyleCnt="5" custRadScaleRad="112502" custRadScaleInc="-3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F4B572-2826-4361-BDF4-A62E86D92E05}" srcId="{84A72EBB-A120-45E4-8E31-B6188DA17403}" destId="{E109694D-B05F-4088-9625-410B9E3F0A4F}" srcOrd="3" destOrd="0" parTransId="{4CE01C9A-6A5E-4A3D-8431-986793AF91B9}" sibTransId="{49C77F08-8668-440E-A790-F4F85A90F8DA}"/>
    <dgm:cxn modelId="{4ADB9FCA-7C15-40E4-848D-13EB6FA0E4F7}" type="presOf" srcId="{FC577321-A8BA-423D-A990-20AB5DF569D6}" destId="{D3CC110A-5FCD-49B9-BE27-091F4C93B90E}" srcOrd="0" destOrd="0" presId="urn:microsoft.com/office/officeart/2005/8/layout/cycle3"/>
    <dgm:cxn modelId="{C3727E62-B872-468E-90B9-EBCD2A067E5D}" type="presOf" srcId="{84A72EBB-A120-45E4-8E31-B6188DA17403}" destId="{441A226C-AD2D-4B21-9AB1-5300A5C5C6AF}" srcOrd="0" destOrd="0" presId="urn:microsoft.com/office/officeart/2005/8/layout/cycle3"/>
    <dgm:cxn modelId="{8C0C98F1-2A3A-4C45-9587-5E0618DCE103}" type="presOf" srcId="{0BE7A657-1350-45B9-B10A-6C38B4B50010}" destId="{45EFED95-AB93-4564-AB04-6C94636D1D90}" srcOrd="0" destOrd="0" presId="urn:microsoft.com/office/officeart/2005/8/layout/cycle3"/>
    <dgm:cxn modelId="{7C333430-51E0-4854-B5F5-E9C72CB1A8CF}" type="presOf" srcId="{7B46A039-FC6C-4DF1-85CE-3A6709DE90FF}" destId="{1E377881-2DA4-4A25-B90B-9A6448DF1132}" srcOrd="0" destOrd="0" presId="urn:microsoft.com/office/officeart/2005/8/layout/cycle3"/>
    <dgm:cxn modelId="{CA0BB12C-4945-4C1B-9559-EC1252F014A1}" srcId="{84A72EBB-A120-45E4-8E31-B6188DA17403}" destId="{FC577321-A8BA-423D-A990-20AB5DF569D6}" srcOrd="0" destOrd="0" parTransId="{3BA48E61-F020-4552-993A-653A14293938}" sibTransId="{7B46A039-FC6C-4DF1-85CE-3A6709DE90FF}"/>
    <dgm:cxn modelId="{89F0B58C-BEE0-49BA-85E4-343B0B570965}" type="presOf" srcId="{5E6A2476-920B-4B8B-9F3E-429A392E8889}" destId="{3686C089-168F-43E1-9B20-011D197369B5}" srcOrd="0" destOrd="0" presId="urn:microsoft.com/office/officeart/2005/8/layout/cycle3"/>
    <dgm:cxn modelId="{8ACA1FAA-3FBF-4A50-806F-4E1435FDE173}" type="presOf" srcId="{E109694D-B05F-4088-9625-410B9E3F0A4F}" destId="{68E3C7B1-02BF-4F83-BA37-337D09D63AF5}" srcOrd="0" destOrd="0" presId="urn:microsoft.com/office/officeart/2005/8/layout/cycle3"/>
    <dgm:cxn modelId="{8F925E7A-0DD1-47F1-936A-B688B61A667F}" srcId="{84A72EBB-A120-45E4-8E31-B6188DA17403}" destId="{5E6A2476-920B-4B8B-9F3E-429A392E8889}" srcOrd="2" destOrd="0" parTransId="{B416FD12-7504-48F0-B50F-1DEB6F959DE6}" sibTransId="{6FF2B5C0-A303-485E-9E6C-9E28B28EE804}"/>
    <dgm:cxn modelId="{FCEC191C-7CEE-4367-8417-F9BB5383EA3A}" srcId="{84A72EBB-A120-45E4-8E31-B6188DA17403}" destId="{A7BB7253-CB52-4C1E-A0EB-A972A7C8E5F7}" srcOrd="1" destOrd="0" parTransId="{B6447C52-08AA-4E8D-A399-BDFFD1FC1D71}" sibTransId="{8B15B0C4-2EF3-4124-8046-EE4C2E00D3F3}"/>
    <dgm:cxn modelId="{C03B1C27-DCAA-4226-8111-4162314BC7AA}" type="presOf" srcId="{A7BB7253-CB52-4C1E-A0EB-A972A7C8E5F7}" destId="{3F88C2C4-BB0A-404C-A862-2DDEC45B6FD5}" srcOrd="0" destOrd="0" presId="urn:microsoft.com/office/officeart/2005/8/layout/cycle3"/>
    <dgm:cxn modelId="{CA428D0D-D603-4E13-B8FD-F61829A3F78A}" srcId="{84A72EBB-A120-45E4-8E31-B6188DA17403}" destId="{0BE7A657-1350-45B9-B10A-6C38B4B50010}" srcOrd="4" destOrd="0" parTransId="{2F662C2E-A7BB-42DE-87C1-05A5B32967C3}" sibTransId="{73B654A3-46DD-4BBF-A6BD-3936762DB805}"/>
    <dgm:cxn modelId="{25CBFC31-F341-428E-BE82-631E2BABA006}" type="presParOf" srcId="{441A226C-AD2D-4B21-9AB1-5300A5C5C6AF}" destId="{FDFC185D-E90D-4E3F-B664-108E2599FC16}" srcOrd="0" destOrd="0" presId="urn:microsoft.com/office/officeart/2005/8/layout/cycle3"/>
    <dgm:cxn modelId="{3C422560-764B-4A84-BE91-FF4C28925E77}" type="presParOf" srcId="{FDFC185D-E90D-4E3F-B664-108E2599FC16}" destId="{D3CC110A-5FCD-49B9-BE27-091F4C93B90E}" srcOrd="0" destOrd="0" presId="urn:microsoft.com/office/officeart/2005/8/layout/cycle3"/>
    <dgm:cxn modelId="{ABE3FCE7-7CD8-4A46-AA77-270365875ABB}" type="presParOf" srcId="{FDFC185D-E90D-4E3F-B664-108E2599FC16}" destId="{1E377881-2DA4-4A25-B90B-9A6448DF1132}" srcOrd="1" destOrd="0" presId="urn:microsoft.com/office/officeart/2005/8/layout/cycle3"/>
    <dgm:cxn modelId="{9728B948-AAF0-4167-91F5-6F37D55DF8B4}" type="presParOf" srcId="{FDFC185D-E90D-4E3F-B664-108E2599FC16}" destId="{3F88C2C4-BB0A-404C-A862-2DDEC45B6FD5}" srcOrd="2" destOrd="0" presId="urn:microsoft.com/office/officeart/2005/8/layout/cycle3"/>
    <dgm:cxn modelId="{7C827EE2-6DC6-4EFA-91B2-DEC6718A7108}" type="presParOf" srcId="{FDFC185D-E90D-4E3F-B664-108E2599FC16}" destId="{3686C089-168F-43E1-9B20-011D197369B5}" srcOrd="3" destOrd="0" presId="urn:microsoft.com/office/officeart/2005/8/layout/cycle3"/>
    <dgm:cxn modelId="{BDA695DD-A690-40BB-A08A-7C222445CAB9}" type="presParOf" srcId="{FDFC185D-E90D-4E3F-B664-108E2599FC16}" destId="{68E3C7B1-02BF-4F83-BA37-337D09D63AF5}" srcOrd="4" destOrd="0" presId="urn:microsoft.com/office/officeart/2005/8/layout/cycle3"/>
    <dgm:cxn modelId="{5C991947-50FF-4744-9D16-EC8BFC3446E5}" type="presParOf" srcId="{FDFC185D-E90D-4E3F-B664-108E2599FC16}" destId="{45EFED95-AB93-4564-AB04-6C94636D1D9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377881-2DA4-4A25-B90B-9A6448DF1132}">
      <dsp:nvSpPr>
        <dsp:cNvPr id="0" name=""/>
        <dsp:cNvSpPr/>
      </dsp:nvSpPr>
      <dsp:spPr>
        <a:xfrm>
          <a:off x="1048392" y="-28884"/>
          <a:ext cx="5031362" cy="5031362"/>
        </a:xfrm>
        <a:prstGeom prst="circularArrow">
          <a:avLst>
            <a:gd name="adj1" fmla="val 5544"/>
            <a:gd name="adj2" fmla="val 330680"/>
            <a:gd name="adj3" fmla="val 13789293"/>
            <a:gd name="adj4" fmla="val 17377834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CC110A-5FCD-49B9-BE27-091F4C93B90E}">
      <dsp:nvSpPr>
        <dsp:cNvPr id="0" name=""/>
        <dsp:cNvSpPr/>
      </dsp:nvSpPr>
      <dsp:spPr>
        <a:xfrm>
          <a:off x="2392871" y="1880"/>
          <a:ext cx="2342404" cy="11712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Проблема</a:t>
          </a:r>
          <a:endParaRPr lang="ru-RU" sz="2200" b="1" kern="1200" dirty="0"/>
        </a:p>
      </dsp:txBody>
      <dsp:txXfrm>
        <a:off x="2392871" y="1880"/>
        <a:ext cx="2342404" cy="1171202"/>
      </dsp:txXfrm>
    </dsp:sp>
    <dsp:sp modelId="{3F88C2C4-BB0A-404C-A862-2DDEC45B6FD5}">
      <dsp:nvSpPr>
        <dsp:cNvPr id="0" name=""/>
        <dsp:cNvSpPr/>
      </dsp:nvSpPr>
      <dsp:spPr>
        <a:xfrm>
          <a:off x="4768000" y="1484061"/>
          <a:ext cx="2342404" cy="11712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Проектирование (планирование)</a:t>
          </a:r>
          <a:endParaRPr lang="ru-RU" sz="2200" kern="1200" dirty="0"/>
        </a:p>
      </dsp:txBody>
      <dsp:txXfrm>
        <a:off x="4768000" y="1484061"/>
        <a:ext cx="2342404" cy="1171202"/>
      </dsp:txXfrm>
    </dsp:sp>
    <dsp:sp modelId="{3686C089-168F-43E1-9B20-011D197369B5}">
      <dsp:nvSpPr>
        <dsp:cNvPr id="0" name=""/>
        <dsp:cNvSpPr/>
      </dsp:nvSpPr>
      <dsp:spPr>
        <a:xfrm>
          <a:off x="3654006" y="3883253"/>
          <a:ext cx="2342404" cy="117120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Поиск   информации</a:t>
          </a:r>
          <a:endParaRPr lang="ru-RU" sz="2200" kern="1200" dirty="0"/>
        </a:p>
      </dsp:txBody>
      <dsp:txXfrm>
        <a:off x="3654006" y="3883253"/>
        <a:ext cx="2342404" cy="1171202"/>
      </dsp:txXfrm>
    </dsp:sp>
    <dsp:sp modelId="{68E3C7B1-02BF-4F83-BA37-337D09D63AF5}">
      <dsp:nvSpPr>
        <dsp:cNvPr id="0" name=""/>
        <dsp:cNvSpPr/>
      </dsp:nvSpPr>
      <dsp:spPr>
        <a:xfrm>
          <a:off x="1131737" y="3883253"/>
          <a:ext cx="2342404" cy="117120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Продукт</a:t>
          </a:r>
          <a:endParaRPr lang="ru-RU" sz="2200" b="1" kern="1200" dirty="0"/>
        </a:p>
      </dsp:txBody>
      <dsp:txXfrm>
        <a:off x="1131737" y="3883253"/>
        <a:ext cx="2342404" cy="1171202"/>
      </dsp:txXfrm>
    </dsp:sp>
    <dsp:sp modelId="{45EFED95-AB93-4564-AB04-6C94636D1D90}">
      <dsp:nvSpPr>
        <dsp:cNvPr id="0" name=""/>
        <dsp:cNvSpPr/>
      </dsp:nvSpPr>
      <dsp:spPr>
        <a:xfrm>
          <a:off x="72014" y="1484050"/>
          <a:ext cx="2342404" cy="117120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Презентация</a:t>
          </a:r>
          <a:endParaRPr lang="ru-RU" sz="2200" b="1" kern="1200" dirty="0"/>
        </a:p>
      </dsp:txBody>
      <dsp:txXfrm>
        <a:off x="72014" y="1484050"/>
        <a:ext cx="2342404" cy="1171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31543-F5DF-49E2-945C-9005A641567F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324B4-CA0F-4D07-A886-19E613B4F1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62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ИРИНА. В связи с внедрением ФГОС перед современной школой в последнее время стоит задача: развитие навыков исследовательской деятельности учащихся.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учителя становится актуальным  работа над такими вопросами, как развитие и формирование у учеников целого  ряда  компетентностей:  исследовательских,   коммуникативных  и  личностно - адаптивных.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Следующий этап – включение родителей в проектную деятельность.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Еще один пример: проект «Мой город Пермь». Каждый ученик представлял одно из любимых мест города Перми, где он любит бывать  с родителями, с друзьями. В процессе работы дети сочиняли стихи, делали и обрабатывали фотографии, создавали календари и коллажи совместно с родителями.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Далее привлекаем</a:t>
            </a:r>
            <a:r>
              <a:rPr lang="ru-RU" baseline="0" dirty="0" smtClean="0"/>
              <a:t> детей к совместной деятельности. Здесь детям предлагаются групповые проекты. Например, «Числовые считалки», «Красная книга Пермского края», </a:t>
            </a:r>
            <a:r>
              <a:rPr lang="ru-RU" baseline="0" dirty="0" smtClean="0">
                <a:solidFill>
                  <a:srgbClr val="C00000"/>
                </a:solidFill>
              </a:rPr>
              <a:t>«Пословицы и поговорки»???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Цель</a:t>
            </a:r>
            <a:r>
              <a:rPr lang="ru-RU" sz="1200" dirty="0" smtClean="0">
                <a:solidFill>
                  <a:schemeClr val="tx1"/>
                </a:solidFill>
              </a:rPr>
              <a:t>: расширение литературного кругозора и читательского опыта, воспитание любви к родному краю, расширение о себе представления как о жителе Пермского края, повышение интереса к литературе и чтению в целом. В</a:t>
            </a:r>
            <a:r>
              <a:rPr lang="ru-RU" sz="1200" baseline="0" dirty="0" smtClean="0">
                <a:solidFill>
                  <a:schemeClr val="tx1"/>
                </a:solidFill>
              </a:rPr>
              <a:t> реализации данного проекта дети и родители сотрудничали уже с социальными объектами – библиотекой им. Кузьмина.</a:t>
            </a:r>
            <a:endParaRPr lang="ru-RU" sz="12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 втором классе особое место уделяется  также  и научно-практическим исследованиям. Это индивидуальные проекты, с которыми дети в дальнейшем выходят на конференции разного рода уровней. Здесь необходима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совместная работа учитель-родитель-ученик . Критерием выбора данных тем работы стало наличие дома у учеников представленных животных и возможность наблюдать за ними на протяжении длительного времени, а также непосредственный интерес самого ученика. 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этой деятельности также формируются все пять </a:t>
            </a:r>
            <a:r>
              <a:rPr lang="ru-RU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метапредметных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умений. Начинается все с проблемы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Планирование и поиск информации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Продуктивная</a:t>
            </a:r>
            <a:r>
              <a:rPr lang="ru-RU" baseline="0" dirty="0" smtClean="0"/>
              <a:t> деятельность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 как результат – презентация своего проекта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образом, </a:t>
            </a: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учебный проект с точки зрения учащегося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 это возможность делать что-то интересное самостоятельно, в группе или самому, максимально используя свои возможности.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Учебный проект с точки зрения учителя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 это дидактическое средство, позволяющее обучать проектированию, т.е. целенаправленной деятельности по нахождению способа решения проблемы путем решения задач. Т.Е. формировать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метапредметные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учебные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действия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Ведущее место среди таких методов, обнаруженных в арсенале мировой и отечественной педагогической практики, принадлежит сегодня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методу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проектов.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основу метода проектов положена идея о направленности учебно-познавательной деятельности школьников на результат, который получается при решении той или иной практически или теоретически значимой проблемы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Работа над любым проектом предполагает:</a:t>
            </a:r>
          </a:p>
          <a:p>
            <a:r>
              <a:rPr lang="ru-RU" dirty="0" smtClean="0"/>
              <a:t>- постановку целей совместной деятельности, составление плана на достижение ранее определенного результата; </a:t>
            </a:r>
          </a:p>
          <a:p>
            <a:r>
              <a:rPr lang="ru-RU" dirty="0" smtClean="0"/>
              <a:t>-  пошаговую работу по плану;</a:t>
            </a:r>
          </a:p>
          <a:p>
            <a:r>
              <a:rPr lang="ru-RU" dirty="0" smtClean="0"/>
              <a:t>-  анализ и понимание причины затруднения  и нахождение способа выхода из него;</a:t>
            </a:r>
          </a:p>
          <a:p>
            <a:r>
              <a:rPr lang="ru-RU" dirty="0" smtClean="0"/>
              <a:t>- организацию работы по взаимодействию учеников друг с другом: умение распределить роли, договориться, защитить свой проект и </a:t>
            </a:r>
            <a:r>
              <a:rPr lang="ru-RU" dirty="0" err="1" smtClean="0"/>
              <a:t>т.д</a:t>
            </a:r>
            <a:endParaRPr lang="ru-RU" dirty="0" smtClean="0"/>
          </a:p>
          <a:p>
            <a:r>
              <a:rPr lang="ru-RU" dirty="0" smtClean="0"/>
              <a:t>-  представление своего результата труда в письменном (с сохранением его на любом информационном носителе) или устном виде;</a:t>
            </a:r>
          </a:p>
          <a:p>
            <a:r>
              <a:rPr lang="ru-RU" dirty="0" smtClean="0"/>
              <a:t>-  защиту своей коллективной или индивидуальной работы.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Внешний результат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можно увидеть, осмыслить, применить в реальной практической деятельности.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Внутренний результат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– опыт деятельности – становится бесценным достоянием учащегося, соединяя в себе знания и умения, компетенции и ценности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ЛАРИСА.Опыт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работы свидетельствует, что в использовании проектного метода в начальных классах эффективна следующая последовательность его модификаций: от недолговременных (1-2 урока)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однопредметных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проектов к долговременным,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межпредметным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от личных проектов к групповым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общеклассным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Один из примеров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ИНДИВИДУАЛЬНОГО ОДНОПРЕДМЕТНОГО проекта – «Моя любимая буква»,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 которого повышение  уровня мотивации учеников первого класса к занятиям по обучению грамоте.  Перед детьми были поставлены задачи: разработать и изготовить оригинальные буквы из разного материала, придумать дизайн и украсить свою «любимую» букву, подобрать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загадки, ребусы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оформитьи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представить букву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процессе данной проектной деятельности, формируются как рефлексивные УУД, так и поисковые (исследовательские) умения, а также навыки оценочной самостоятельности, умения и навыки работы в сотрудничестве, презентационные умения и навыки: навыки монологической речи, умение использовать различные средства наглядности при выступлении,  умение отвечать на незапланированные вопросы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Также были разработаны и реализованы проекты: «Режим дня школьника», «Безопасный путь в школу»,  «Моя будущая профессия» и т.д.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324B4-CA0F-4D07-A886-19E613B4F1D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45EB-798A-483F-AB7C-5B5B0DF56EEC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24843-D51D-4AD8-B2D1-E70D2FE3AF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Влияние проектно-исследовательской деятельности на развитие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метапредметных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универсальных учебных действий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5085184"/>
            <a:ext cx="6400800" cy="1201688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dirty="0" smtClean="0"/>
              <a:t>Ившина И.В.</a:t>
            </a:r>
          </a:p>
          <a:p>
            <a:pPr algn="r"/>
            <a:r>
              <a:rPr lang="ru-RU" dirty="0" err="1" smtClean="0"/>
              <a:t>Сесюнина</a:t>
            </a:r>
            <a:r>
              <a:rPr lang="ru-RU" dirty="0" smtClean="0"/>
              <a:t> Л.Г.</a:t>
            </a:r>
          </a:p>
          <a:p>
            <a:pPr algn="r"/>
            <a:r>
              <a:rPr lang="ru-RU" dirty="0" smtClean="0"/>
              <a:t>МБОУ «Гимназия № 17»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332656"/>
            <a:ext cx="3240360" cy="14401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краткосрочные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однопредметные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44008" y="332656"/>
            <a:ext cx="3672408" cy="144016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долговременные</a:t>
            </a:r>
          </a:p>
          <a:p>
            <a:pPr algn="ctr"/>
            <a:r>
              <a:rPr lang="ru-RU" sz="3200" b="1" dirty="0" err="1" smtClean="0"/>
              <a:t>межпредметные</a:t>
            </a:r>
            <a:endParaRPr lang="ru-RU" sz="3200" b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851920" y="764704"/>
            <a:ext cx="720080" cy="64807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3717032"/>
            <a:ext cx="3168352" cy="10081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личные</a:t>
            </a:r>
            <a:endParaRPr lang="ru-RU" sz="4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4048" y="3717032"/>
            <a:ext cx="3168352" cy="100811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групповые</a:t>
            </a:r>
            <a:endParaRPr lang="ru-RU" sz="44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4067944" y="4005064"/>
            <a:ext cx="720080" cy="64807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 descr="http://kolosock-mdou.narod.ru/metodblok/0_12290e_541f744e_orig.png"/>
          <p:cNvPicPr>
            <a:picLocks noChangeAspect="1" noChangeArrowheads="1"/>
          </p:cNvPicPr>
          <p:nvPr/>
        </p:nvPicPr>
        <p:blipFill>
          <a:blip r:embed="rId3" cstate="print"/>
          <a:srcRect l="30443" t="8543"/>
          <a:stretch>
            <a:fillRect/>
          </a:stretch>
        </p:blipFill>
        <p:spPr bwMode="auto">
          <a:xfrm>
            <a:off x="5364088" y="4869160"/>
            <a:ext cx="2796879" cy="1816936"/>
          </a:xfrm>
          <a:prstGeom prst="rect">
            <a:avLst/>
          </a:prstGeom>
          <a:noFill/>
        </p:spPr>
      </p:pic>
      <p:pic>
        <p:nvPicPr>
          <p:cNvPr id="9" name="Picture 2" descr="http://kolosock-mdou.narod.ru/metodblok/0_12290e_541f744e_orig.png"/>
          <p:cNvPicPr>
            <a:picLocks noChangeAspect="1" noChangeArrowheads="1"/>
          </p:cNvPicPr>
          <p:nvPr/>
        </p:nvPicPr>
        <p:blipFill>
          <a:blip r:embed="rId3" cstate="print"/>
          <a:srcRect r="69557" b="-1488"/>
          <a:stretch>
            <a:fillRect/>
          </a:stretch>
        </p:blipFill>
        <p:spPr bwMode="auto">
          <a:xfrm>
            <a:off x="1619672" y="4841776"/>
            <a:ext cx="1224136" cy="2016224"/>
          </a:xfrm>
          <a:prstGeom prst="rect">
            <a:avLst/>
          </a:prstGeom>
          <a:noFill/>
        </p:spPr>
      </p:pic>
      <p:pic>
        <p:nvPicPr>
          <p:cNvPr id="24580" name="Picture 4" descr="https://4.bp.blogspot.com/-hZZfuTx2ubo/WrDzihDn3TI/AAAAAAAAATE/62VoNqVcVzISPBeomvA483cSZQx3of2rQCLcBGAs/s1600/%25D0%25B2%25D0%25B5%25D0%25BA%25D1%2582%25D0%25BE%25D1%2580-%25D1%2587%25D1%2582%25D0%25B5%25D0%25BD%25D0%25B8%25D1%258F-%25D0%25B8%25D0%25BB%25D0%25BB%25D1%258E%25D1%2581%25D1%2582%25D1%2580%25D0%25B0%25D1%2586%25D0%25B8%25D0%25B8-%25D0%25BC%25D0%25B0%25D0%25BB%25D1%258C%25D1%2587%25D0%25B8%25D0%25BA%25D0%25B0-%25D0%25BA%25D0%25BD%25D0%25B8%25D0%25B3%25D0%25B8-977199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1556792"/>
            <a:ext cx="1825483" cy="2232248"/>
          </a:xfrm>
          <a:prstGeom prst="rect">
            <a:avLst/>
          </a:prstGeom>
          <a:noFill/>
        </p:spPr>
      </p:pic>
      <p:pic>
        <p:nvPicPr>
          <p:cNvPr id="24584" name="Picture 8" descr="http://rodkom.com.ua/wp-content/uploads/2017/04/na-glavnuyu-1-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1772816"/>
            <a:ext cx="2461027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«Моя любимая буква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1 класс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458" name="AutoShape 2" descr="data:image/png;base64,iVBORw0KGgoAAAANSUhEUgAAArwAAAHxCAYAAACPlG9sAAAgAElEQVR4XnS9WZMd6ZEldm5E3D1v7shEJhKJvVCoAlCF2leyWMW9e7rV3XwY04NeJBtJZnrQrxjTY8vUM5LNg3o06kWc7qGoIZtLkU2y9gWFKqCwFPZ9zUTuedfYZMfdv4hIkFNkWiIz740b8S3ux48f96/02UfvpwlK8EollFIAaQmlUgn8Z4IEQVAG+Dek8vtSCfKfvJT/kJ9LQJICaaJfSO3vfJ9dL5VX67V8n1eT9/G3Hkrw05J893gpRLwNlEqevC7hS/kLfkSaypfneXof/DfvV37Pz+atxIiTWD/P7paflPIe5RZ4V3rr+qz6ZQ+TvUs+3z7L/bv42Umin8e38u69kifX40CmaSzv5Y8peB3eYzZgfCr54l/lHmx8dMQ8HUobMnlwXhOJvC7Rf+mTJfr8Acc0TqD3pGMuY81r8x54LzLG+kw6lyV4Hp9dn8ONafF+dD1wZtys65jpa1MkXD0lvpdzyp/12nEcIwgC+xyOCz9X51QHTF/j+XpdjhfXGm9fnpvXkW+JfBafy92zfIZXkt+59WCrUdcnxzrRdcKBlGe0wXSvd8/IaxWfPY45L0AcR/K5xde7z3NryC0UfSZ+nt47x0HGP+V17POTRNZHksRI4hgPFhbQaW9ienoSaRLB80sYHm4hSVL4QRkpB4Jz5HkI7D4CDlaawvdl0GS/8HN8GUQZXF3FngfPD3QMbV9nY8dx9Pl3D+VKRcZXx8b2kO1evl5vobA2+TvZVra/bW9kY2tzpNOXLV7bkynglxBHse5/ey3vmetX5tQGlGPAZ0hk7Dwg1b0sY8o1ZvPu9r08Ovd9Emd7XPYJb5bTUPIR81lkjeY2pFTSne9zLUW6b+SZZW3rntB51Gdx+53jL9e39eXGyPd1jXteIPvV3Z/7u4yJB4SDUD5Dnye/vtgoWguxe2rP+JmZrYtTREksz8q5jxP9uzyX25OFcdwyd56HSF7ryZ5V+60jLtY9TlAOfAzCgdgSt9+22qXcQhbtr21YnZs4lvXp9i33OOe4uBqczZZ9zb/rQOd71Cwx7zL7fLOrHD9ZQ9xzia6F7DnFF/jys6wRZ9Ftnvi4asnoC9y615GIokjnNI5lfuIwRL/fk69ev4duu412u4319XX5vrG2jgcL97G4uCg2ZxCGGPT7tr8T9HodlMsVDDWaMh786na7cn2xK7HeXzkI5G8yp56HfjgQv+t8E20BbYgf+Gh3eM2yzrtdh8/JMeaXW5+y9wF5JrEnvi+2uFyuosffeQH6aYqp+V0YmZgAvABlPwCtyIP797Bw/x7GR1soJSnafN71DfQ6HRl3/leWda7z6nMaogSVciD7iGNZq1ayvVrm731P7s8vB9kzu3lzYyPXFj/iIQxDud9qpSbP1Ov1dIzMH1crZYThAIM4QrWqryF24fNGYQTfCxCnwPLGBgaph6A5hL0HH8fo5CQGUcQPUd/EMRqEOk5xJPtc1kUSyXdnqzlX/Fs0GCCOBkiiCGG/h7DfRzToodduy+ur5Yrcu8yl2LhY/BTNs/Ml/M5n4T1znwU+54X3wv3M1zuvAtSqVbHtg8Eg81Fco5VKWZ6B60LmvOTJM/Bn3iev65s9kP3OZ6GdE79RQhTztTGiKMzWnlgD+i5bV2rlS/AD2jL6oRwf8Rn4xT0ShpFtX7Vn9LVco9xyHL9KtQLf17EWm2H2ns/RarVkrQj+8z1UKlV5vWyoUgmVSkXmia/lNWv1mvgtfgbHjfPscy8JTqVd4/rUz+dzc39VqmXU61Wc+PgTfPjBRyid+PgDwYEcWPmHAyV8egIF3iBXtQOHsToJcd7iVBKkXPT8bmBBBkv9fQ4sFRXqdWTg9Ybkc/n58FHKnKSBBHOtAiDoIOSTdVHysx2QcWY7A0VcPCmBBQ08DakZvwws+wrQBFXqTerPOehzIEDBsX6us9riMAzYCCDS1aGA0qNx4wLReaPBkRETf8pFSiMUIyWgknlV8Mgv8a2JuwcFbbx/Lk4FeGoU+PnyZgO8bpFrQKCfq9/NiXgGfGNC73wubV3l81JwOg6UZi5R12AGOnNAk4PnDM/LVLvIiICCBtgCCy4Mc3AK9gs/SqyQuanccRlws2E2uKXvKwLZbIIULxv40c9Q8Kzr1f2XPYMDLw4AiMPUgEXBdqyBGefP/d6CG3G8NDh0OAL+NUBQIK1BnAtCiKZovC5fvoQHD+6bA4nx1ptfx9raimz2VmvYjIILnhSScNZkjdggy+fYGtC1YzPlAhkXWLg9aPvHAWMCbBpA7m3eayEe1WC3sJYcWHbPswUgW5Apa00nJPuem27CxzwYKoIYd99uLjXAcOBWobUEaPmkucnMwZAYV+5Ji5bSVECBAn59FoJQCZ7NBih2ph2zVZXoXnUBkNtfOvoGyMwGZADW/ubsIzdvqaROpRgQyvPY/fO+is+s9slFSgrC8vHOwbkLvIprNrPJFkAqAFfbnBkBB9odKWB2WWxItkuz3WqBm9o6AnY3Lw6APTpfupddcKq2OXuP29zZfv9Deza3KRnodQGGC+ozv5AiLdn+dYyLzad+qAuW85Wn42bjak7Y0RsCBIwY4XgIkDbbIeMo960kjht/As0kIliIEA766HQ76HTa6Ha6AobX1tawtraKxYVFCR4Ikgb9ASIDBzrX6ncYcFbKZfFTBB8EdhLwSECqQa1bC0IiiN/L1whBttj+IBAfQbAVRTFq9YaAhU6nI7YokEAmkrU9oA+oVIgEMLptCiOTkxIQEqxlgPfeXYyODMMTwLuG9uYmeu2OBidCsEB8HP+LI4LzFJWy+q9qpYJqtWLjmqJcKcvvHcjjDwRktJf8fVAuy/1zLhQsErAQJNFHexJ8hALMAllbHJdapSKBSEwwL2ARAoBljRphFyZAuz9AP/WQBGXM79uPqZlZ9BnYlAjaA7u+zg19rYBeWqqYgbMGEPLMYhATRIO+fE4Shoij0EBvD4Nez8hCDU51/ylZw/kOSC4QYIsvVztVr9VkjnhtzqkGroob+GYCQN4jn6nf72fkFeeTgI5rh6+PIgkL5f1ckxyferUmQFACV7t+tVZVvySgWokc/sex5xpUcEkU5gkmKxHD8LMqVQm2FPxyLZXl9e4/BjoMsPh7BZolWQN8L9d/rVZDc2hI3sP74fhwzrMgz9f7JJnjsKZ8vvkTIQ0UOlkQYYSq2FRHhPEH7g2dKwHbgvkSlD0PtXIZ7/3mN/j7v/t/UPrs4w/Encj/BIwoOBJbxXkLfCSlEvqDUKJnxPJr5WbpWOJIIgYuyiROkdKAc1N4vjAGeqMK6LiI+AtZEMYqq01TAy1Mohlmx+Y4FsY5KGVA6LjUYDvGR19PNkivw/84ubFMrAIXZYy5OAyMGFAQFsUWaNHZuOvI94xddoOpztGBafnclBGvRiACsoRNMdArDpXPTwMRieGgc3TsIBeMA0sKWNVL8vo0YsbnatxlTjKLmoTNpFPPYEEGGpzPUcCu8+scmX5ezr24f8nfbY5yoK/gQVlsc8QGgM0y670VgJfOLD/PrRgXJebBjzhL++AM/NpuEoBiT15kq3Jg65h9Gx2bawcvdFPblzlGMWwF0Cv3ayDNgQ1dO2qsZN0ak62O3ICnsQ0Ckhhpy6bkfBrYzp6JgDd/xhs3buDSxYtiHGj0Fhfu4c1vfA2joyNYWFhEc6iJZqOZMWTcRwYTbJcqSy73LQbS2Hx7lbC7EkUbk66TY2tD14cEWp4a1aLxc9GHBgbyoFvAWTbPBVBbBGgZKHMDleMOwyMFYPQIsHMvddco/qwmXf9zwMu9jmuHv9MAheyM2qUiSHYsiKNPsr9ZNkqYDTdvgkVyhFoE57IWxX5p9Oeuo8yFRJ95BsOtvAJYl3EtBG/yPBmoJEul9y5r3YBpNh4O2GmkvZX5FIIh3/t6zZyxd+OmTGseoOukFDaf28+FTJjsgQI0zoLabG7dzOiYu/Fy5ENxCeTPWtyvW0Gde79cy4gTvU3uIQWL2S27rIoFN7pffbOb+f24QEazmGoP1A4oqytjnViQ5OyDy1iKcVLgIzZBvvQa/FlZTQ3UhW3lVxQrIIsitNsdAcKddlsYXn4nO9wjG2zXJNDbWF/H0sMl2ZONZkNmicExxyyzRcacyziWPAHItPk61upjeS0yZXyNMJfCWqYI5d9CPZJWxiAFJmZmMDk1Te5PWbkkwdLCAtZWV9CoVUmZorOxgY21NWF4eQEyhxoeJfpvSW4p8yssMkGTMMr8znsiGA11nZMRJpAzBpDjTn/pgJjuB8MGRgIp8w5hQXkdzletUtUMURCg2+1kgJlBA4ElccogTtANI3SjBJ0wxt7HH8f83v3oDUJZVwImvZKw8gS8nGbNEJEoiwT0ChClbRegz0BHmWB+tgO8DGjk/QIJ6f/VvzraRgCePLMy+bwe57ZZbwgYdPiBgYHcO8fD81CtVgXYO4aTIJFgVse2jKAcoNFoyrgKWy1ZPX5ORcArx5XXU1xVgsf5sMyfzo2CSn7Xz9WfM5zkiCh7nSMdeY3MNtOvuaCM92ZqAO4BzhPnWvGk2Qjb01vsgMNtQrIYpnP4omiHDFvI+Jv9k1BL9AkMVLmPU3hZdpfBR4pSEqNaKuH8F1/ib//vv0HpxCcfEkEZQ6kSAucMlZagIYB80fRx7rmwSOl3NtfQ3VxHv9tGr72JaMBNpYl6PmytVkGtXke1UUe9NYTmUAuVal1TdhI454xYZuBl1WuKlh8vsYUzUmbphE7njYjDV5SvkXNRNsCN7tJlboqMsbCNJQCxkIJWJkd5DwGDvL6xJxIMmFORyM+iMp0kR2nrYneAl7udEdi9ew9w7+5dxEkflYALIUKj3sTwyDaMj0+iXiPAUcDEFALZNwsSJZCQlJUYLDW2slBlY1kqXQKMR4MFcxIaKWRpduEctzjH3CU5Z5Mxhm7j5pjYMI/bDcp8ZaNbBMC2EdTJFFOaudRCQYNKIhwUds5ZWPECU+2cng22wQmdbydVcfefk8vm3BzwNeOfgaUsGigwe3bf6nANOBlQUCtmYMLY9YzVdLkoSwTovdjYaFAq6Z8vvvgCd+/cwa2btzA1tQ2jY8N4443XMTLcEge3sbmJRr2Oer2eAzznVJ1kwbHLDuy6KchkKsoEF4OPDCRnrJEB98yA5es7Ay7F7EZhqpUFdaywLo4sIMkyH/m6Ktxett+KwUURFGVzaHtd4AbXfSFrICtabiEHthrdi9dSOYvdk7MNBIRyj+5vAlKMjbT0t4Xx9jx2VwUjraDSjZNNdGHNSxpf9hcZFA2CdGxs1RqOduzFljGQB7L7MYCna96BWyfR+X2w6NlcC7ixDzQRWmF7OgCcp4DExtk9uvfmu9mAqI2zu2d9/Bzw58HnVsCrNjEHwNlu2CLf0sEpfuYjpiYD6GL31B3ppeXyCkA10M4lJ249uT0s9yFDKy8yIZ2+XzI2ln2QtWFfNvAiLxCQXZRPFT5X/JBgPgUymW2VuVbiQ4NmZQmFiQsjZWOF9Q3RHwzQ63axtrqmTGWaoj/oC0Dm9bu9rrC1yuBGAmiiOBHmjz8T+LrPpQ0heCHA5TOQLOFrJJVPvEvZGNm3NMG2mRmMTWwTMotBgdwP38/BShJ025vod7oi5+hubgoIFFBnPoXgh6wfwR/HmqCO4IvsrzKaunb5TPRVwiZKitvXrGVJ08/8T7OYCqaEqRT5lq5/Pi99qsgijPV0ZNYgIsCvyPvIuPP+CAijJEU/itGLU3SiGPP79mFu126Esab2y0FZAKBIQUTOoNZaQKEBccnUOpsq0ifNjwpRIGhIXy+g3Yg4glsynpJ2lwBAmU2ypPzurkcWVAGpEoLC2pL55PgFgTLfBgL0/YEQEBkBYvclq6zgB9TO5/tEUzXMTGpWgZ+leyZLe2rwLmuT61dBqsM1ujecHdP1rDI9kzQaHnG20WUdXcDq7N8WzGFbUW2UIj0JoczmZxn1zAQrsSi/d4RAZi1px7l+db0Lvsl8QwwvCVErAbfOX8S//z//GqXjH72Xej6juzy6ouRAJs4cBJnbJPUQRrE45MXFB1hdWUB7bQlJrw0/HsCLI5QS2Q76AKY5jTkx5QqCWh314RGMbduO8YltaAwNZzo9rhyRKASqdSVoFibNFpVnzEcGICS1rJILjbQN0DnO15hX0eeJPkqjb/1Sgy96li36RAWC+qVjkTOm7veOOdZryWax9JRx5IX3azQdxSnu3L6L81+dwcLCLQy3AjTqKcI4RqUyiuHhSezetR8zM3MoeRWJ4mRRlhIxHCE1Q9TbMH0l0ghN1cpyM32WLipjGhw776KfDJAaj19ggTX6cu7BOeU8pZpdU16nTKdjQ13k6N7txq54NdEvOcrTGKsitM03wVZ9uCxYYfHVsRVfp3vFWNoCBZQBJefAM/2fc7o5UFAyLnetRWbKbSh18Mr66ObOB4prL2eJMziXgTnH0inLps6QG3F1dRWfffYZbt++g5s3buKxAwcwv2snXnntJXEW/JxeryuOrNlsqEEsOlGTNbiUtakpLIp2VsTWrwvaMoCrQMytlTyaL4QaLvIwwKX2x41TvlacVv7RwKE4B+7fRUMnY1tYIEXD9uj8PQpaDMIaAyqeVNm5bB4t7Vxg4AyWb9GGOq1wltgoyFxyUGda6ILBzUDeHwgWnSFW0+0ySY6X1nHLx9KAtzG1kgNxjIbkM5wWXO9e15C4A3uOfAwd0+lyAPls2WfY+ivaB10AOUMsjt4B8syJ5vKtYiDqgj39nMK+kmjdfmva+WwsHQjPAiR9r1mrRzIIbo8WF0kxi2N2qChLUbiaSVp0HeV7XdeoekdZ3pYBUL2few73/hQps5Tmb/hdpA6sxzB9pL5JCQ/5pwP1BXvipCW22bKMgNhtA0jcw0qM5DUVvJYQBAK6FagSkDP9T9DodMaaFk8F9BKgEghLppXMMvWepRLCUBlp/t7JHUTzSeaX0qooRnN4GEGlhm6vn60tqQMRLewAYU/T9f1uV/SqQroYkHbrhs8TRYOsfobPJISJBSTiny21T2BYqVbltf3+QHxYrVoTHMBnUPCnLCjfQykcmU/NUKmkkf+nfpPfKWcguGT6XRhbkxAKq8qMKWsh/DIiz8PI+ATGt22T1wugJBgVHahiHV5TwLq81/CPYSCCVYJ8AbeGHSRLZlBNM2oOZToLZySU6hZ1RTr5l9kJzRTZWs/8stMO5msrD5B1ZQtLbB9Hi7HFxpp/5EeRLBM7T9la5kfNZhYdf2GPUp+qc5fvRTKnGpjqzco6ZWbBtpoDuQ5PKN4s+vQ8C+nYb9t8eeaGQY8QD488T1YroVlJF6RLhsbt4HiANOH60RolqhDUR8Xw4gGqiLF6+x7+9j/8B5SOf/xeytS6GlXS6UpNUwTMB4wjGgHIBnj44C5uXbuC3voS4t46/LgHPx0gQASPuhfqeynoZXqfGh+PEgdqM8oI4WNQCuDVhlAdHsXo1Aym5+ZRH2qproUTYoyrKhYtvSdSC10Uqo3UwdQUMu+PG546qb6mJxitigZHmUMKv7nJGFFVajV5Jm54eb8DlzZzTjvionK3Gp2+Vp1PKhoup1/WVKoBZAeSLc9a8rgJVaDeba/hq68+w8KDK9gxO4T1zQ2kaRVhSFF2Bbt3P44DB44gKKsBIMnNp4yjvhYz9ProtDvodXvwSx6ajQaqTO1AI2vKSnj/rkiEDPDWRecWakEVL+lt5+3MXRrYzMG/Ol2VdeQpUVc4tpUN13lybI6m1zP3szUx7diybL//IfBtf8wQgxUBOrDjPL548Lz4h+9yBS+68Lc6QDEQBbD0KNjKmTepcskK7pQt1M1kcZMBEmWQioZCQbICa/6NAdaFCxdx6dIlXL96Xa4zv3MeTzx5CAcPPSbBjRb6+QJ66VwoeSCDkplQc5hybZMzOP2kE+kXwY0YO2PjJIB7BPBmbID7hC3RjwM0ZuYeoeEcsPh9kKuW2K0Bt4eEGXAZHb1JGy/36tz2O4OZ5a4LBlgDLWXPtshTLPuhAaiBHFl7mmYu3mfORhu3oBtY5sux1zp2edZEDVAO/904F1lH9zuxpSUnximAokyUYrSv6dnVYRkwyHaQA8m2B4pjwNEtACwFpQ7k2h6UVH0u79p688X5sQez0lV3L+5Ts0xB5hTt9aSVXSGfAd7iWGxZF84xZc+QpUGycZf3OrY32+/KXinwdGx+7nQd6LZcjBbBZiAylz5IcGqZIMn6OXlEprM0bazUVuRacEkYGPvr5AeWWrDAS1llYSfl2VyA7oIYtYYuuHQrXNP4aoNYQOr+LvufIEyKhAvpYiks1nc7MClacUdyOLBgL1L+LtdpuoBA173mEciAkvmjfleCRnsA8R9k0/g6guUwEsZZpRwKhnUMHMBTICdZSJMVOVPhNNICuOTvickZUrFvfJ0U3Brwc2vAASeCX45HkYRwmmQBNwZ4eX0+m8oJFZwKqRVUkJI0oBSk5Mvr+czOz0tw4bJmTuqXYVALqKWA0GyVBUtmKbLAyAxHToLIhtS9l5QMmGVBlEnlMvmArecttsWIiT9oC1TLrTU9eeZWbLsBQj4X8QKLLSvlihGJOswMnjKfbyA493eaybc7ymbYIIEyv0IAaYgtBd4ZCLUQNgP+ud1yrHFmHwvBrwyV2WtZL7ZfJHixWgyXMRMS1Fhvlz2R4n8pMoxETkv8mUQkqpjRiBGkA1TiEOHqGv7xhz9E6fgn76VItYhMAC+rBqkB8SWrgYjAOQGW7t/E+ZPHkWwuY8iLUI7a8OIevJRRBHUujP4SYlxN6/klpKJH8an2oXwYIYFvUMXAr6JLoXxrDLsfO4TpHfPas8BYZksAWfTstpZtVmOJCHKZclldeoC1lWX0OpuIw4FpL9SRcaJERO4FqFbraI4MY2RsHKPjE6g0mrLxWc0pRjXR6kbn8x1g2cqEaXTljJ9KG3Tzu4hdNpFgQypFyNApeA/8CNeufolzZ9/Hrl3DaLdXkaKKJKkhjqrY2Cxh//6ncOiJY/o+iVYjGdv19TXcu3MPa6vruqmM+ty+fRrz8zv1HjJA4nSCzo5sBYKukjxzaMWUokspyDMY0DJDSCeeyTtYQJEVaOkH59KeHLiq81StaZF5cb/POVZLnz6a3iwWq2XFGrlDF3di458RO1lkahpAjYm3AB7RvKkvUpNSeG73s0axvrAIsg/ItlBLnWEjSi5yWLdFs+j01IrcLJUOvP/BB2hvdnDt6g1MbZvC8PAIXnzpeYxPjpoEQW9KdNtSmcuiD9V+ufsSZ2ma0azgyXXbKOjfNTuRp+SydVxgfB9l6d2a+EPsbGa+TPHvmK2isZTfCbLQad+SrDYDVmQjMuCZ28bsOTPmzMCcM5a5PdU1RUcrr3UOucDwCciWdZMXKroN7lLUmcbc7k+CmgykaArSbqrAahbWeOH+NC1l1qsAEPO1b07QaS6zziX6Ea53Qj4PBqKs+K44Bxmoz5gb6+xgTlDGn8CpUF3tOpc4xsg4syylL87GNjLnTlkspR9UB1tIhUqhWp76lPmxGef1s+4LbpspKW+pSWOACoFGPr85oJUVLHUQeWeO4hrNbC+1gmZrHAANB2RHdd61wFkzltxK8twGzkgUZNpNOkmRTuQ6cPls25PO9goALxRJuo4quvRsDMWW5bIfp410z+l039qRg+SLdp1waW+35mQ+DOxL9s+x8E6nb+a9mOoWbbHofW3tWnCS7z3tEaSBmbMTBRDrmGa+xsC8K7DOOh25eTXb6RhzvW+XlVNb5uyXgiWr18kS2fnmF/Bp4NXZFfluRbSKIy3zyjVmwNaxKlonlIgUQFLgxB78N4kg+mphsnK77+yTBBJZsJ9L2dTY2xxawJThgywTo2vMFfFnzKhOtGEM1gipDNHZSN17Nj9me3S6rN7FAvgtmlnzdaoD1r2Rs6s2NlYvxYwwiyWZJcz2D4P/QvchxS3mmzXakMy5kysUw3sX3ui8GOC1IsJs/IyM1KDTOvJkpIERmlsK452P0JFgvVUWKJvtVnusLLWaC40MxJ/J2kgQkNIlBpUnYLcq7WaTJFQedOENOqj2B/jJj3+M0qcfv5sipd6GkRTFzawAZAEVozAypR4G7Q2c/eQ9dBZuYtQfoJr0hN2V4itOjABG1f0EQiu7yTZNrbQa8xCXfETwEXkVDEoVdBIf/VIF8weewN4njiDxKyJncIsvY2Ysva3i8QjttTXcv30Tq4v3EHfW4UdkmWMEJX6KMjwii5ANwd9w4VOo76FUrqLSbGFydg6z87vQbLVE4E4qX6JJ27HKcBaBmKZVRLBuxQZOy+vYMzVqXBAqoCZNy3GlsVhduYeTX/wOgb+CsTFquDZl4fT7bB/FdlSj6HYrOPbMa9g+Oy/pKbJ9Dx7cxfVr11Gr1DA2MopatS73uL6xjmvXrmFqegrPPPuMRHOyn00fFccsMtRN5dhufSbX8sgwshhOXewOVDlmMDO21ibHMRgiRjdjo62TXEFbDrByAC7bwayMK4/MP4+f69h9t5hzx24V7dZpw1VUF4GSAqOcDZMNaRvPsVWOAXLXdbq7QoyQW137l2IXH14QyFwM+pSUKFNLp8Tno05OgJMwLKpBc04lY3CMxbh//wFOnzmLwC/j3t37GBsZw86d8zj0xCH4FTcHluolKyC6bQaTrOYumxHSz8/XqAYlMq8GgtUgWZFoMa1kBYfOGCmwyVNqFtdkLHWO8/TTikDVYVoxTjnmz9K75kK3vM+gcHadokN7dPCLYFf/ZhIDC8K0LZMVCQlgyTWW+nr3acrAMVslVe/GGLjrq6EWyJuxiOK4JWGgY1gMNrJWVoV0pntWBZGqd5O0rMs+uO8WzInNYCZMUo20uXlQ5DS87plVSllonyX71wr/CgUdlE5J7YQBPKZgXTGiMna6blymiqBFuoqYJlPWBPe0gXX+jQycSHFYfCJZP1G24SwAACAASURBVG1tJfUTDMg47iLVye11YSlYhi5n7x1wUC2e4awt7SUdaVjQArssgAFuWW/mC2SN+6pVXVtbx+raBh4+XMLa2gba7S4GrO4PrTWkz24AJdQqZQy3WpgYG8XE2BhGR1raUSBmlpBFZOrPxKday6csiLPCNcXCLtDSYrFsXTgAn4FdS+u6rFfW2cUVB+m+FVvD8bd50uJIW/OOxTV76wCvtL2StaN7U/aT7Q+poTEWTm6pkNTLg1mt18mZknyfZ3bR6TMLbdJUGqKv0II4BbHODwhkcx2HCntAsn3WHcDxIM4GuABM7acWYArItbXv7Jn4sowEsQyGjYOztxQwSgghz62iSGZyIxlkzfg4kkSAnXUjUfvnRPYuK1MkSizTbBG3MOCZtKZQ+Ow8XZHNkX/nEiB5XlfI7JhdNUbKopqsxmW6+BwEvirHKhB/Jr/QhI91iKDPsrSq+BDZy5TvkPUky04SLbfQuYQgm/XcHFugXWSExV+7BI0OnmbgZeJcO04lm1wQpvp7k3VkmMrBaX2/XNMV6tpYCcNL+xMEWFx6iAcPFmRNjI2NYXJ8XDBRuZQK7ksRSWDqlQKUEtMsIwSiTQxWHmIEJfzql79A6eMPf5d6JfbaJatIEXoZQaUizlb7Yfq4c/E8zn/0G2yvJmikm6ikFKFzEBPt7WjVeDQSAdsdiUNgVGXFQDIWmvKISTnzb2kFIUEvAmzEAWYfO4zHnn6esDXrO+gYVDEwfP9ggKV7t3Hv6mV0VhbQKMUIoi6CJIKfUkNMXZB2NCCGpe5YRfoKeNOgCgRVkVdshgn8+hD2PvEE9h86jP6AuhhqgoSfVjfrROvmcl007voeSjsTiw61+lTbq0jrHDEyHlZW1nH+q7N4cP8qyuV1TE2kqDfaKAcsQiPwLSOO6gj8bdjcZM+47Xj+hTdQLtewvrmJkyc/l9T31LZtIi3h4hB2lRWmgxDvvf8+hkeGMTs7i+WVZelVt31mGuNjYzLmcs/s42gsobaDyYGp2AFLKXGclRG3/rPWEUK0Z25BS19BBQJ8vejHjLEiQBemPFBphbbLyVOLKu7XQEJayggIUeNCh0pgKZvRMb3WTk57ENMX2b07qYA5BjESdh0xwHavDsArE2swwqqe1QCpuafjdqBO2CkDDswKUCfXM40bn/XBgwfY3NyUorJdu+alYGIw6Muqy3uh0uFYyilJMDTUwkcffoRut4/hFrsxLKAcVHD0qacwMjos8hVh3q1biOjXfBo+1d9pixldm4631npFrlVN46nTUKGiY3clgrfiAgFY5vikWtiGRApIEl0nRQlBbqAfAbuWui2CVAcgM2fk+r5krEkOQd3a+31QW7SzhWKngsd2KUsW5tApSPcS6xQj0gVrdaSMHYEu01TA8toyFh8+kHZRnV5X2HoBF56vGkIDvhox6r0G5YquuZTV52QHtUetsKaiIXctcIyBsrZAfJ+VrlshiKZxh4eHMTExifGxcSnkjUI6I61sd7hAHIYNgzIbhhvtBbo/HfzXCRTWjP0/rZCETmN1bQ13792Xrh+UQLGdEu14rVbF9PQUduyYw/joaKYn7fZ7WN/YxOLDh7hz7x5WV1bQ7XRknNguiGlRrpNmqymFljOzM9g+vV3WZDhg71nqLRX0uIDLAStlvhRE6uNoZwPtsaxtHDmPGvg6bbyCYmePpL+oaE+haeqSj+XVNdy4eQeXr93A/QcPsdEhyKUEjPaXdsiKayTAp63ta0FjGqNeDjDcamDbxCh27tiO+R3bMT05Jj1lKZHj57pnIiNGw6tBlcohmF0U5ky0/DlAl960BvhyYOnS5joAxZSsgFwDH5nd1RdZNw+1xS6qdFlHrX7X36YkcWxwszadmRbbAZtcsqMAXtlAs4gGmC3rZeDZgRydT2Pkc6RqoMdCb+4RsyN6YznwcXZVAiXiA/pIAedmr8y3uqLSYmCdg1sdQ7Vzetdio62biergtQOH0isKvrTdmWKYSApfdf9ocaleS5hIW4uSpROG2foM21jxGgqOLaQz2+nao2rLNc3+ufMDXMAr+t4CmSS+zXyuzKyhRwF7BvZ5XbaRE58ogSn9AcfN2h46wMk2cNYCzvUslzGSFqtKmhCjKHFo7bzETil5w8I4HUvTjtu6yfeuGUCbT11fItIxWWneM9ytR13/Li+Us+k5AZYTNG7vuPXlMo5aGyVCHKS+j4+Pf4pPP/8C9aEmAum9G2BudgeePnwY20aHEQjJqT2MRVqYqi2i+Y97a2gv3sW2WgUfvvsuSp988E7ql41ZlR6yrIjUyFm0PnGMU+/9Fr3rZ7FzqIRq2lZEzQkWJpOpAjob/o5N8skGcOakp5kyAjFF9SoslqbaiYdoUMIg8RGXG+h7DTzopjjw7KvY+8RR9A2UqTxCNSv9qI+F29dx7fQX8DaWMFJOUPNCYNCVnrZSoObYVSnWVomGJagEjEh6I6bqvYokqGE98bCaeti+9wBeev0biNJAgFgl0LYeiZciJjftZBqik2FXCNPxhtrWRkClZwZcRPR2+EWcotvp4dzZ07h08XPU6+vYt7cF39tAtcIG/GQKOHYVhIMykI5h4X4Jzz3/bczvOogPPzmOkZFh7N6zWwMQ6m8sstaG1CFOnfoSH33wEb75rW9ibHwcS8sPsbi0gB1zO/D44wfFCIjTceIcSk2EBXWgNzeYEu1ZmxtZuAZqxdgYU+waS9PoEgA6MEjZiBYDaCs6pwXjphVtHX9pclphF62NihhE0YtpkUamrbYCAW0gooyKdnwQabgYKjEGmYMwh1qo2tY/5XIKNW7UpOn7HbB1jkScaiS5K1Qqaiz5M6uqCbLOnDuDTqeL8fFxKUBju6HvfOfbkk5hCoXBlYR6llITo+KVZYze+d272L1nr7BO9+7dwdzcDjz2OLW76tAYKFTK1GS7BvI0bqrV1HZ3Oq6i2WW7FX5JgagyPRYnKCASr8B5Ze9KLTDQ5udqjDhEBDFSKGLOQ5njrQUDwrMUmQoz0M4gmsfM0nQyl2YMnaPLvtulMoe2peDMXcnm0MH6DAnqM+lBJizs64thYwcUrgtpOB+pBET1ipEweu31TZw6cQpXbl7GRmcdEUJEou1iO6KBBIKNGpuZM3Xrgj0G42z0r6lmdtZgc3uuI64HPZjEemLbbXM8WDvANHqlViH0NjDJPpqOKfYkSBofn8ChQ0/i8YOHEQTc95znQFtC0mjbOOU9HszPFjW7pj11VCmDMjovFhQfP/E5Tp0+g3a3h1qtLlmkQa8v67ff6wpYGx8fw7Gnn8KhQ49jeWlRtOU3btzB6vqGFCZzPFzdAx0tHYw0wS+zGIqV8AmmJqfx1JGjOHBgH2pVZkG0O0CW8pY9YIBL0KuyTdIeKfDEEfu62RFLUbTJwITB5hyGIkXj37hHSKx4QR0LS+s4cfIMzl28hgfLG+gnPhK/BvhVqRURbar1VCbroYQc7QT3PYNh2u4eEPVQD2JUvAitKrB35wyOHj6I3bt2yh7r9Qey3tiay3VpkG4EPCSG+116txKEsck+V4oWyThtkhZeW4/1AiuYp6iN/TUm1rWJchpGgW5iI/P+8MqMK62rAS6zmMbmC9NuHStEfqaOX0kGA4mm05Yt7Vp3FtPDBrqKhVA5C8vqd2czDQRr0wutHeF8svm/ky0Yk8+PksJfaYvFvZXnATQb6gqaNBtp+WFjRF2rTd1D7tqCIYrdLwrSANU463Mr0NMiNzmISjBrrP3yrTMBgTo7N2hbLyunFImntbuSVmCBZDzkcKeCTdTMovomIfMsK0AWVQoFJUtC0Bmhz24cLAQMWRAYIiA24b+tPR0/mR0nuoO+gHMGPeydOzY6humpGTSbLcsG8N5VogE/RbnKPUKyTzMxAj6klofBW4RBrytZStaF3Fu4J63ORlmsSPmmZH3sTAIGrSx2tINjhEvSkCozzg70u4yCBh2WZcjIGBfg5VIctWk5qaSbMq/Hcj5LNOC0ZTJ3MVAJ8PGpz/E3//gPmNu3DzM75sTnRf0Im6sbeGLvXrx07Ck02XHDSAi5siN5WGza72Dj4W3MDFdw8sRnKH30zm9TnycuSQQVSMpVHb2e90Jg+/Evf4Lq4jXMtljAtimRcFZhSAPiUTORwIvpWF2XBtME2yalAStJ6yAK32OkEYXzHnqcGL+BdlrHWqmB59/6LlpT2zEIY1ToCAykbKw+xMUvP0P44DZGSgPUQKPVQcU078oCWMGKbByiTmtZRoBuAa20yEoorSgjKjfQrdbxoN1HY3wWb37vXyCoN2WxyGktgq6MrJV9qppkCcVMwO9S2tRaah6Fm1pbpmlqQdojo9d5iJMn38bDxfPYv28MQAclj6lBbhS+jp0yWlhc8NAa2ou9+5/Gpau38Nrrr2EQ9pW9sshQN76P06fOYKhBOUQiDc/feOPr6A66WFtfw5enT2Nqehr79+3V08ZEE0NnptEfjaEaG/2uUbf2IuRrdNyVURUjnUWB+hoxt1yYXCd2OhUrY4V95qKTjhsaWQp7YebMdcmQrADb0siJNKlufKm8ZKGj6lQlU8DCRNesn+Bd+h3bCUuyU7QwoFgQ5VgJB+YE7PO9XBKShbA1atvZRfhyLUmV8/ksqo7VoN29exe379zGkaNH0GqNCIA/8fkJ3LlzG9///ndFUiKpZFuzLmqtBDWcv3ABd+7cxa5de0TOkKQhnj72FIZaQ3JfZHMZGBFMExS1hod0HmTtuTyPprPlBC9Z85JbsBZ+eWW0qBRcyooZGzFozNzYgSiM9wK2F/ewtLyEzY1NCVQajQbKbB5vUgdxkluKqoyNeAT0/heZWvOyyuibdKLA+DrZyRbQnKX/czObsQ0iL9ATpAh4uaFFasI+mNKrU/vwMmtCRu/u3Vt4//13sbS0JEF5mAzkS4pIaIaswp1rrFILkITG7thpbAJgUtW08bZ86WRjrXHs4B3HEPG7HEYQ8jQpDz6DJQvy2BdTHK4QAmSd+HMZO2bn8eorX8Pcjl1yP+LoLUet8Ck/QUzx1O9XL0udgEU6i0vL+M8/+Sm+unCRNKj0G/Wt3ymfg05EbIBkDVQGMtxqim3pdtjYPkC5WlfGudh3mm2efLZQ8lGu+Gg0qggY0IYJ4kGEnXPb8erLz2PXzjnr0Wp9q0VCQ1aK61ftj9QksCKeRbaDSAsoaB05H/y7ADb7IhMlzFuAUrmGh2ubOPHFOXx57hKWVjfRizyElMalFUSlMvxKUzJ5yohpezrXOkqxHYOjAVKC1qgPxH1WlaDmx5CcX9pDowrs3zOP5559Gjtmt4NOKgn7ohUU0y490RX0ajDqgiCVwbDeIhNxCODPC9IMnuYAzw47km2WneZp8i4nURIWVMGBy1opK56DREpvaLe0M5ICeu2nr4BXyArrEiDcrqJmTZ2bHEz2qKtlkWyassD5f67ITudSnrXQIYm+iMVsSm4pCVTUnhLsusOa9IAnlV25IF0BlIsVfr+bjAuaRYttBIH+zlpwOWZSzIwjcLZ29xA7wr2fMGNGuKntzvQQJ2ZZNGDRbE+AIE0Q9jqSFdpssyVbhD47VkjfXnbNIAnCU/gYTKrvYg2RHEyRaAtRyQqQ0IrYgo7j4yIPMszUkasMVHyA6+ZgB0vRBzJ4S0plDI1OYvvOPdhz4CBaI2NaRifjwEBXx5x+UU941AMcBFjTLnrAma/O4dPPjmvnJ3iYnZrG0cNHMDkxKXNJ+5TEoRXzWdcQI1Fylt2CrMLJtkoYaQDDbLj8ZJkzV0SeFY0Lu64kgmOJnZxGcYiCYr5CCho9D8uba/jrf/ghbi0tYv6x/Zie2YHOZhcba5tor6xhcqiFP/vudzHeJMtLAB2qpFYkIGpvgjjE2oObGPIHuHrpHErH33+XVliiUY0yye4yQav9zII4xXs/+QfU1q5hW4tLoqOnrFjrMGFBSqkshKTHYxGByCJMbfHBXnQ8zYPVk8wzRfCEgdbWKDGjxoi63gYWYw9DOw/g2W98H4yByp6Q1YjCHhauXcSNU8cxNNjEsMe/Ut8YivMXR8fiFUkr82ft/SqspMyAAteIgI9/iymoJoNbQZ8R0dA4FjolVCem8cpb30al3hJJRNZ4nxtFcv8aPQo7agUYqolRIyIHc0jHC9e0X9kFfpV9RnvLeOed/4Sh1iaaTYKvUBw2FyiZ9Tiuotep4/YdsjAH8OThZzE7NyebSvvk6friPDE9/uXJszj21DMSMR7/7FO89dYb6ih9H6urGzj31XkcOnQQY2Mj0qtONrxZMtc+yRWiycI2wOuaXTvjRjZsbWUFSw/ZlHxVmEFpeQJgeHgUMzM7MD29XY6udMbNRVnquK3Ps2nGBCBYY2ruc2HxyUAxVW2n59BZkynlnDnLKJogYXCsLVvmHu1UQDMwChbVGEqaylJcrnhJ2ALXecnAvgQz/DIWj+CPRkq2YRTj3Llz0gz8sccOZkCQPSV/9KP/hCOHn8S+/Xuk2XwQkGkSNyZOiJ/z4YefYHR0Qq6/8OA+9uyZx759e5SxKJVw5/ZNXL12XVr10GG/8OLzknoWQ0atojEYMqYydgxE8p6JElBIIYE+g6ZHlQUO/Kq06KGRF6BLAkCMTwnXr1/H/fv35YjHbVPbsr6Q1rsgQ52OlXXg04Hc4s9F4JqzNvpbZaPygihlgnPy4NHrZRhf0YC9mj079cS+Xrcv32nUtTep9mEk2AXB7v3b+MUvf46VjSWUArZq6msQalkG9X1akEPGkoBXqrfLvrg8jrnPtFgCyaIQrPLEIQnezOEqpNBsgMsYSB9TMiTSi1RlP5oeVXun8hMP1XINHsoYGRnH1157A4cef1IAvKTinDayIMPJhsHStfoa05ryJKYwwg//8Ud49733RRcs3JS0edTsAtlfMtlsvyQBk0MaAnKMFaLsywEvY+oyds/AuATBbJOYhKiWq6jzGNC4h7GhOl594UUcO/qUSEQ8jqOkGOlXFMhrrMOx0UA3HDCTwWyN8noEuwp4tauJnEjs+egOIpy5dBvvfvol7i2sAkFNTgvr9BPEXgWprzK1crUmvkQJBLW5muJ2J3KqJp7ARSo1pANBTyq8q0EJtXKCqhci6a1jqAo8c/QQnj5yEBOjQ0hCZifZxF4Bn8gcOMqWfcqLAd16dWteEU7xQCAzgSrbErCaa3Wz7IdkcVyHEAV2TnLEtSUA2V3ItbwSwOs6QrjuHApsdQ86KG6SBlu+9lfrwGOSnkLtiiHkLZkbNafulDoVYIrdti5BjkRxQFaK7QKVseh46FG4qit395h3VnHdUVTGYPINAbvWSlTIFycHsQC/UAzl1q1jYEUaaYV8nELVnWvGha+hfEBS4AQmSYj2ygru0TZev471lYdS/JQVnDkCx7H2xnDKccvS918zva5PvmQl6ZeYAZE0ux6VzkyTMND0AY7XNr/GS3Oeo9THwKtg06tjLQJqY9tw4Mmj2L5zl/blTWPUmJ0njhLSidJUjguDxT7COMSFa1fx01//Ao2REdSbDQw6fXRXNnDk4CE8/+xzuoeJi3gksKspyPrxOvtt1n2L0dZzFDJAbJ1EpMDMOjrJ0KjGIJOPKODVGqti9wa1+Xwt962SD19duYy//uHfo09b2qhJXYV0UQnJkiYYqdbx3W+8hYN7HkOr3tTex3KrCpx5IEUVCVbu30Q52sDi3VsoffLub1MaRnZnkEhNDpZgul3ToZVSCV++80usXfwY08NE8trvjKnUQZRgcxBifdBDp98TI0IdbGhteSTtwFQkT10D0Ah8DNdqaLDnnTgCntIWoxQr+GyXqniYVPDyH/9LDE3MikEkjI0GHdz+8jhWLp3GKHqop32VL1BGYHomSW2K01PNjlO6aTSq+56MCLFvGmqrtTjxEFL1W24gro7jfmeA7fsO4plX37ACOhdBWjae1zIwrUuAE6dAm4GC7yk7TjZoY7ONwaCLZrMiQN8vReh2FnHm9G/RGFpDtTpAOOhidW1V0mJDQ8OIYqYiWrh1axOLCwm+9/0fYGh4FJVyHZ6vMgunZWJq/NOPP8PRo0exsb6BGzev4pVXXjZAxEKnOs6fvyjO/sjhJ6QwQ/CiNZ2WVIYbGMfaCaspqDdjg5aXl+RksNs3b2B9dUXa02kP41QKufi8BL37DxzEE08clpN7RIPmUuVWJSrvcYU2xh/QAfX7XawsLmJ1eUnBdBSjUq+LPGNykgczjKFSr2UHmmjHNydTYJbAGAeuSZF8qAGmU+p1O9jc2JACPx79KWDD0kTs1EEpjzB4nEpLHbKlCY2SdErgyT2+h3a7jbOnz2Dnzl2YnZnRFH4SoznUwIkTx+Wo4JdefA6bG+sSvASVsqSEm60RrG90cO7cJezedQALCw9ED/r0U4dRq5ExTHHvzh2cOf0lbty4iR1myGZ3zOLFF18QAK16KMfoWDxtgNUVXThQ7056U421fpFxpl6YvbbpOzgN3Dtkub/66itcv3YN26amsHN+Z1aUxGdw2rJML5HRPRop/JfAr/Ouj7a+KaojHOvkaKS8MMuuawFR9pFWuSyAveQLE86lRCbAyRkomyKzu76xgl//5m1cvHwBSRBhkDIFzyyfZVvYnshaBfL9vX4HQdkXKQI7cqg8RLW/HPd+X8+L5+fx3HeR7GSG3xqiGwPoUpd6dGZeKeRa1vkWDPulAH4aoFquY2R4HN/65rexf99BkYQJkSCGMx9jBxzEuZgGnh/JbAg/5+z5S/ir/+Pfod3pCbilU+dBA+IgrPiS+l05aMM0+HK0qq+1G+KkKJlhCzxxXK7oRGGVVIWzWJe6Y+lWEiIZkPmkg49Qr5bRqtXx/DPP4K2vv4Gh4VbGEkvq1FLhZJgqlbIEEFpQZu2X5Jv1NBe2knrpFPcW1/DJF2dx4qvr6KYVeOU6wsST5/QrNfkiuUKGTrvtqB5dgIecouYYKNPzijxNWTcJVMSO6L9pn/2kh2qqX6XBBnbvmMDLzx/F7rkZzQpJEbemeQX00jlLBlltqfzPAJAEppm+twAYCrIB1djriWS6y+0/OwVRXLcx+yJLs7oHCSjt9UpYKKBlsCOrNuvOYeDCNJyuH64AYMtYSgs01y1E2Ad38JRmhvR6TmCqxA8JBTlZVeRBKdbXVoTsYPbC+Sf6QJGEFLpKaOYMuHrlipwouWPHjiyLKHDctFnaYUszBa6FmIyF1HQQUAXCrjvdtx5KY4DeyWxtr5CIY90FCYR6o2HaX7ZjK6FRb2gNCo8u5gf0u7h7+TyunT2B7soSqh5QC3hUbllez576rtkg17AeJ6/ZReFhrGMMnzM7XdOkE5LZFumlMuuhtOCihMA6fogGgTKfBFVycPUKhofKcmBXWK6jk7LWqYy4MYL9Tz2LuV37RYdMwMt1KVIRnxVMzMwyQBugF/Xx41/8DFfv38a2uRmV4MTAw1v3sW14FN98403smNlueyAWfWzOzmer0Uy6W9i5VeZDqx48PxlSraZKUzJSQJFSRgxqxxctalPbpm0BRT7ql+SQldt3b+Odj97H6SsXEbQaSISs8VH2y6h6ZVTLZbRXVtEs17F35x7s3bUP+/buxcTwiGSzmJ1hHp8Cs/WFu4g3ltBefYjSp+/+NhWwKw5RD0oQeQDBL/vm+T4eXjuL07/4j9g+zOIZneTOIMZyp4eNOEaPbJjTDjKlT8MuwlfrzUt93CBCqR+C50cNlyvYVm+iWWc3CD3GjQVmTDI9GAQ48tafYnb/YfQG2lst6Xdw88T7aF87gxGvhxqNk6VPhMXjWo1MHkA9HY2zAVEyWzzvmSCGURdZY2rHUqbkePoVgTK1X34D/aAh0dSxr38Tk/N7xehmKX+nQcmqFJWG11Y9BrJZRCRMm4+FxYc4+cWnKFdSjA7X4JdC9LtLSNNlDI/1gHQdpVIkx0xutrsIynWgVMMgLGN1hUdT1tFqTQtoqlVH0KiPYWR4WPSjjWZLitq+OvcVNjY20GjWMTE+JsVqSohRn8PrrOH0mTN48YUXUA5oXPMTxZQBVQerDJLqHyU6ZeozHGDxwT2cOH4ct27cQNjvIJETdcyJWONzvo/GrlJtYGp6Fs+/9DL2HHjMyXUlcMpanFkEy2ij097AjetXcePaVayvLKOzuYFep6tMObMC1SqGWiOY2j6D/Y8fxOzcTilYoabPdZkSXbYwXQo8PLK5SYL11WXcvnUD9+/dxfLSspwU5Ir1uHZ5JOPMzp3YvXcfZmbnFPiaGJ9Ok3afbCuvy83zcHEBVy5fxeEnn0RrqKnFmlEf6+tLuHDxK5w7dxrTU5PSM1lPBStJ0/NqbQRJWsXMzG4Efh0LC/dx+MmDmNuxXdKiPFnp1BcncenCBVy6dAXHnnsRE5OTePzQIezZt9t0kZb6cyBfzqVnh4i+HPfJ4iL2XGTVvCn2EVRYoNTE2NikACoGP6qB1ZY+AnhLHk6fPo2rV69ibudOzO/alVXyO8DjQG3BxKljeeTQDldgpYmOYiW1FSiY03POIut/6YovCn2V1em5ghxXHaJrVY4kRQntTicDYWy872oE4nSAc+dP41e/eRud3ia6UQ9e1UelQsOq7BftgXQ/oNMh4B30hBlu1GtSAKJBoIIL3grBbq/Hz0jkPPhance2KnOh7IaeBMlKaKbSB9Tn8RhQ197LacUN/EjrqVJZ6hh8r4IAAQ7sP4g//v6fYHR0m0jJJF1cOO9eRsENhWnyOUYM1thC8oc/+jH+88/eRqVaU1vI4jo7tZHOmFkk6bAg/VdjkdLIMaUegbn2/Sa7rUdMFU4GE2yn2TP2Yw37A+lxGQ5CDDZW4ZdixAzmPQ+NSg0jzQZeePYYvv2d72CoSblOqMREYsUuXHvW9UR8jKgC2ItWC1JlPP0q2BDlwqWbeOfT07i2sIkoqCP2axhQTy/gWQtuyHMyoyTaeyva06NHDdBKGo76etV7lwnoIfLgMwAAIABJREFU7VhYLjJRPpiMhnI7n7rhsI06e3eihyDuYHLYx7NHH8eThw6gTuAjnYJ0/kuBsrwqZVKGXj/SWuXZvAkscPMn/soyke6kLtduzIpMRdL1SKcHpqs1C6dBjGNtXa8FPfWsqkGM/ScgQg6kUBmLekoFik5bzus6cCkHBdnppSKBcj7Cel6LlpmBpgFevWaEq1cuo93p4uDBxyW7Wmb1vLQ2VX2ogD8B7zFOf/klzp49i29/+1uYmpoWUkEDSMsCEbwWTjhzAR7HY31jQzKb26dnEIU6CG7+ioXJ2diUPHz44Yeo1+p49tlnraMO11AKyjjZ53zQ6ejRtP0erpz4HNe/PI5WuomhGoG/zlsYl7DaCbHW6UsgyQJRd6CtfKe0hQBdsmtaNOYCD/6O60/7OTPw0sQ9Scp+mMh65vpgpslLCNBieGEXtdIAk80eJloetk2OoVpvYYAGllFH2NqGp577GiYmd6BK30W/TGrQKyGUDiqUfMV4uLaMv/nHH+Lu6kPURoZUrxsB4Wobw7Umvvvmt+TwIzkVT7TOlpEw6VnR/mfZB8MKxZ+deXJtAjPAa9dRhGHWX+sJZTuoxEEFXPzOCp6Hy8v4/IvPceb8OSysLCKtVxA0a5iem8XQ0BDKlJuwLqHbw5ULFxD2BmjWhlAr17Fzxy4ce/II9uycR63soezFCJIYnZWH6C3dR9JvK+Cl5kscvcfiA41WtJ2XAqFKuIFTv/wROgvXMNIKsMb+t70Bur6HXsVHWPURM2UhzI+dP0INJ8ePclZqYgl6hc2NEXQHaAwijFfLmBpuos40XAJ0Ew9LcRWHvv4vMHvgMPpyogj7P3Vx48T7WLt8EmPBAEHS1yKSVIXe7SjCRp9HNMYYxLEcm0hDKsE/tTq+j6qnXy32461UURFdKbXKIRNtiFFB6DewnlQxc/gZHHj+ZWETBDwKstWqbE3PFs66z8TYNoHG0pDBuHDhS3z++fsYGfZRrYYYalACQIPQgedRM6PHTJJF6nQJcoGNzRB37ixh1+7H5EQ6OT88qWHQq6CUVtBotDA+MYO5nXskJfNgYQH1eg2t4ZZ1YjCGSFotAcePf4Zdu3Zh59xOKVqh5kcYQafftThMtbUqwaCTIgj9+IP38NWZ06pjkx6VDDTUKEolqfW6DMosaKkjSj1MTE3jjW99B3sPHLRCk9z5i5wFKTbXV3HqixO4+NU5tDdWUZIezqEeGkJjxHPHgwqP0hE9YnNkBEeOPYujTz+DWr0pLLDToJnSXNgrP02weO8uvvz8OG7fuCqAUNObeXEEgS+dY+IFGJ2YxOGjT+PJp55GrTkkmil3znu/R0ZcOCDcvH4DK8vLOHrkiHQhGQw2cPXaBVy/eRHd3iZiMkNMtzOlLv0ARQGM9bUEjeYsnnnmFVy6dA2NWh2vvfayFJfQSF26eAlfnT2L06dOYXZ2DnPzezG5bRteeOklKaDgtbJ0qEhZ6GwiLK/cx/37t7C+tixyH+0PbEUz9P9ywl0NraFJbJucw65d+zBGRttaU3EOyqWSaJBv3LiB3Xv2YH5+XmUgUnyw9b8thq8AeJ0UQQxd1i4of6+TNjjj6HpGFrisPNgyL57JGxzBYDaFgKJSqUpAwY4C/DyuQXYJEElDGqHb28A//+5tfH7qhOh1GXR7NbLtLEgxNy8smBa0kKWi5q7T3USrWZcuBtSzyUE8EodrwSJPomIKnmuDgFfdszpwewBry6iBkp55b1IG05tLtbYVCvmpsp5eokzV8NAIvv2t7+OZY89r3YTbk04f55xMlp5W0CKN/CtV/OX//u/w2amzqDWUsWKBjCsgpSRDu0swA6LdY8iu6fGnJAJ4uEmAcs2OgmUWjCdUWZEqAaR0YpACG/b2pK41Qdhd19ONRKIAAbytehVVv4Svff11fOfb30at7Gs6V1RJbEupLCS1v27sYjqIwClcPbD99JfnruGdT87izkoPA7+J2K+gL+tDayhknRoYE+2jyN4oD7PAT2octJuMBK+iueT88UhZrRnIiqfspDPpN0v7FocohT3R95bTPirROsbqKY4+uVdkDq1GTQq01GOrrZLsgeNcyV4J++vkmZlAyHSsdpqeLSJ3/KxhPgV+xtBmgaG1x3O+Nd+fhPwq22DBkXYIKWf9WWnrqNHm2GgWyII+a8UnWkdZ767ARccsO0zAfESxg4vUW8jpbyYlikMsLS3gd++8i9defx0jI6NiXzULbMWmPvvg13Dt6jX8009/IuDzm29+U7SwerCP2QyJ84o94B27zExGgHv37kkm7KWXX5Z9Jml9A73Sj1vkK1q3QDvy8Uef4OL58/iLH/xAuhYxwJVyFOlQUBWJGo9MrmGAayc/w6UP3sWYH6NRZkF+jEHJx8Oeh1vrERYGAfolZhUUK1mkI4SOqwiWND1nxOpiJHAuBehH0BPwMn0qfUgk3X44p6JZpQxP0s599DbXMForYedYinrvPuaGIuybm4JfG0a/MoqFqIaRuUN46vnX5XwBsX/gl84NIfXy+go+PvEp3vvkQ4Q0M77KfaosQGUL1gjYP78XRw4fwe753RhujsgaEqxe6IdbJDCK0jb3eyc401Xo6HVeI29XqH7ASLUCcayBvEJdahHuLy/gnffexYVLl9CPQ/TJlFcrqDSb2Htgv7QjYxlw1OuJvPLalcuy12qVBso+92WK6dEpvPTM83jisf1oVjwEaSzB+frdm6iwk9dHv/3nlIwaGSkaegJe8V8SsaghqiZ99O9exYn338bm2j30kgHadOzNGgaVEnoB20eoMXICeEYbsrpialjYJFgpfzrsahSjRtDbH0h/tJnhYTSrDXQiYDMYxpE3/ysMTe9ELFWdLIYLcf+rz3H71IcYTtuo8OzkNEYvirDa62B10BctLuUJrFqNuaiNqRBjQMfAe6DRS1LUSiWMNuoYGxoSkMRQP+V5cV4Ta1EFrX2H8MTrbyKmPkyMgzYql2MpOSYuZW/7lJpIbiMCClZqSzSe0Pmt4v33fg6UVtBsRqiU+6hWCDbZI9dE3KKFIgPCrgslPHy4jrW1tsgvDh7ajyjqwis1kAxq0sIsiSsYRGX53e49B7B/3wE5C13T2XmvO94aU0wnT56UIplnnnkGGxvr0tPVaVmzwgH2KZY2SAxFKYBPcPbkF3j3N79Gr70hGzGgbs8vYahZl1QQP4lsFtnpbn8grH7Mg0VKPqZm5/EX//K/xuj4pGoJXaUwhf/dNk5/cQJffvEZOusrANsAmbZOdVLW31CokwpSBmEsbmu2cPipZ/HmN7+tbWbEaak+iKFZxS/hwa1b+Pi9d3H3xlXE/bawMXpuuOvVodpGvpdnrJeCKmqtERx5+hm8+MqrqDeHsoNESHURtNBhnPnyNFpDQ1KR3uut4fz5L3Dl6llU6sDK6n3ESR8jTOPSWUp3PxriGjbWPMzNPo2p6R347MQJNOst/NH3/xj1ehV3bt8S1vjS+QsSRMzumBNpyyuvv47RsVHEZJsIehXai8GIog4uXT6Hm7cuAaUeygGfn72AKcNnMZCeDS8FqCXqRJtI4ipGRqZx+PDTmJ2dt04qnvSt/ujjj3Dr9i0cPHgQc3Nzyq7LqUSOQcrZf7VNrmGiywhod4nfY4Kzozb1OnoYi9Mkbi2+cvDYdcwQfZcFZMqMOa2XJ2uXII8SFRkVpvIYKEkrqQj3F+7gJz///3Drzg30ox6CWhlexUelzgNEnGZS2ReOLFlLShram5toDlVlXsh6iqTB2BgCXjrwfk+P6STodsVqurZMYiOkoh71ymuTDTYrr2le67MqvcQF4wXw2GEgStGoDeGpo8/gW9/6nmRvpALbmtY7KJUHFJbKFaZNe1T+L//rv8HZS1dRbzRNSqBzwuCAzyZSEOomrY2iyB5EixhI0WtQUcDLYjJJI7P1l5yyqeM76He1qDSKsb6ygTI7EyTM9sQIahWd4zjBUL0q+5DA8s03v4E9u+YxPTGObePbtEWlaM09Ac9kB9nNh5mJNCAYDtCLSvji1AV8ePw87q+X0EVFSBCwyM0YId6j9MG2Y+cl8JZCor6wVE4XqvruQVY8RB+nLskHCwn14AUFWLKGuW+oK6UV5PuiEEEaohZtoIY2mtUQRw/txovHjqDJThyUjLCgjzKXrGWUY8RVWkcwI7poY/lVkqLtolwNA4MRFhwvry5rDQMzZr5Koij/YGEV5ysgScP2cFInocfgqu6SnZE0K0cQVw6qQjQsrSyj0WxKkEZA5bTbvBc5hlf7ZmanlzqdsASlWsGmY1xiVresXIg8k2ZSo4RdSbRgi9Px1//+/0K1XsXO+Xm0O22EVrzGvVBmAJUC506fk1qf/+Ff/ffYvWsvhFSwwxOcJMG1z9RuMk5/DXmO27du49333sWf/+DPRYZExpetOJeWVtDpdmQnEsQOt4bBvuc//9kv8IM//wFefullWftZr3KkqImmPcCA0sOlW3j3//17TKU9NL0IgyRBL6jj+nqMyxsBlvxJDIYmkTaGNZDkOQWuAMsKAK02U7GTHWNNwDtISpKx4HqkfyBBwRiR62vl4UM0azWE3Z5oT6W4vdfG4uICJkabeHx2FK3OLUx2L2HfZBk7dswgKQ9j0x/F/aiBY1//nhAlkqUqUWqk7Rav3b6Jj7/4FGcvXhDyb2b3TqDM0CiRvrX9tQ2s3F9EkHqYmtyOA3sP4rmnX8Dk6Lhk3OlvXFCVxSKPtCxz/kBeZ4GRyzy4FISTNTiwKy81Fll01TJYEVjUtd7bwG8/+B1Onj0l0lTurh5PTPOraIyMYfvsHLZPTYvfWl58gI31Zdy9d1MYVYJ+36uCwK+cVDE7NoO3Xn8de+dnZA+n3U08vH4FdQZXZHhjSXcquBP2S57CToBhaizixu/h9rWz+O07P0M37SAYriOspBh4MSJRX4ipFFAo7kRkP74YdhpILhAWIPUp3iaTFscYimOUNzqYSAPMjmyTzgmtucdw4OVvIq0PZ/fDdFN36TbOvvc2qm0h9dHpt7HU28R6KcKgWkGfwIjhCVNcPMpQqtk9qbDl51HG4PEwB6YM2XKm30fL9zEzPIImtUccSq+BpZ6PkQNP4tBrbyKSMdFTRZgu53XovCgf4pjJRLsjbUvKsmkbLNVZrKzewfFPf4WS/xAjIzFq1QjlIEW3rRX51VpN5ADU1hA8stCs20kwNTWLbncDnd46Rsdq0l6oxirkhMarjChuod+rYnV1gH37nsBzz72KTleLU7RKVh0xjebFC5ek0vTll1/CRntDCpiK/9HQSZpXHCQlKCH6mxt4+59+gotnv0SZRjWN0fRTKU4ZYjW/sFc6x0zPtHt9LCyvoR2miMtV9BIfr7zxJr77R38iRlwYR7qHJMK1yxfx4e9+g42lBcT9DtJBFxXfw0hrSI5/pn6cxo368OW1DXSjGCGNL49crjTw1ne+j2eee0EKHmnlmcrhOX5ht41f/9M/4cbli8LQsF0dU92cpnqVjoCHfAzQYfofwIAFLmT2/TJqrVG8/OrX8NIrr0r69/SZc9i2bbu0hGP/1qWHS3jyyUMYalZx5fJpnDr9EcrVBH45xsUrpzE5xQNBqmJseO8sHuj3PcSDITx+4FUsPlzEnXvXEXg1zM/tw9GjTwtTsbHeli4JDTINvR6eff557Jib0764UolNB8MCNaZR+/j85Ie4c+cShkeqiNMO0rSLJGGFfYqhZlN0z3zGdps9VOmo2HlhBEgpH5rEsWMvYWrbnDh3thZ8//33cOfuXTz55JPSW1VIKysMcYWYRa2urBvLRz2q4d2yqIzZyZjdR4pPHmUKhKUx8OgY3gxgmyaREynOWwDvhnYRobZW2pJRShLh8pWL+OnPf4yltYcCeJmmpxMu19k5QZkzF8A64EVtN0FhpeajxjJ9AbxM8SmY53ok6A1D7TbC1nFSAGet5LS9USFPZ+8jOFcNoyvS0J6YtAsEAJLmlxavJdSrDezZtQ/f//6fYHr7rHymHCBjenVxOpk3saBWWGplvv71X/4Vzl+7icbQkLIsFjQw+CEgEY0qJWAEmkzpW7smOm9KDwLKPqoBPNEea6s7aX3E9C2Pbe91ELNTTBiis9GR1L0ws3Z4Rr1aR6XkC9hNIhYB1nHg4EEM1csYH23hlReeF2fFdK7ID9gHlOtaOrL4YHZ6kPo4df4afvneSTzcLKGfNtDn59Cmk0wJKLtgizTtWKBa/URlFmR5qgrK1P4qAUtGT5vua394/q7T7Ynci/PoToMjWCSADXs9TbEThEnuPkQ17qKSdFBON9AI+nju8H68/PwxeEks2nhqVTVI1L2q7dforjVL6uYymxeyv9LhJ8adu3dw9txZLC4tohf2MaCGk33sCcodqLW2WMJmSguysrH3JD08sWvMLlG2x/uh3pSHb9x/cB/TM9sxNjYuY0LwTKBPppWHF1EyNjI6jlZrWA8IkF6vytY7ZlZ7rZPEVyJLVbKpgNkw0u4oLGA8dfJz/Po3/4y79+9gZscMqnV2fdLXajtJH512D0sLy5ia3IZXX3kNzxx7DmOjkyIDkhaA1uvWsYH5YUYKvHkv1OL+3d/9Db71vW9iEPdw+epV6Ujk2gVybTEoWF/fxOVLV1Cv1PHf/bf/CoefPCz6c8fCMwfHbI4UkQ0GOPGL/4ily6ewfaiMtN9F6FVxudPEibU6VqrTCFtTQK2OoF6TAKTCtSakl8uKOmLCMtzWTpVDRlkkM88ieWLNAbMttBFhH/dv30aVpGAUCk6hvWDNDTPoIyMtzE5MYLh3F9ObpzDtPcSRx2YREAfUpnC1E2DisWN45ZVXsbaxIW1R6fevXL2GX7/zW9xavIvOIJQTZR87egS1VhNpidmZHh7cvCHkUAUe6uUh1CpDOHzwKbz6witoNWsSQBmOzaQ4LtMomWALfrLDdQp9/d3f3aFXZgBNjuMOWlH5pNp8ChkGOHPxDN5+922sdFYFT3pBFb3YQzf0sX3HbjQbI5ibmZGzFtZXF7G6uoBbdxnkMzikrIMdnCqopk00SkM4fOAg3nj1RbSqPrz+JhauXgGbfkrRGk0Po0NJk4nGRE87UUanhCodRdhHv7eGdz/6NS7fuYBgyEcv6SGWwrNQgLI0/S6kkySClsrkAH6lLA6IvkH0QWQgwxDV3gC19QEmAvabfRz7n3oJjdm96JMqM8MlLG3cE33NzS8+RaMUYmnzIQZ1DxuVBP1yGX0BL35+SrIYP5ka6QpBzSIF+qAz6YcoE/S2u/L5e6d3YLjaQDeuYC2uYP7ZlzF35FlhLAnoHEOoJzSq4RS5hgBeZYBTdkGQU1zUwREIf/TRr3D9+ufYPsuK0DYadYIvsgPAxkYbgzBBvx+h0+5jZW1FTgqa37lH+rVWghK6/Q30eqtoNGtoNhuiDY5CH/1BFeGggSRu4fatNTz99Gt46ukXBDTlEbJ2yGBUfPvuLbz80gvYbLflUBH1ibZJZbEqA0QdEaPPezeu4R/+/m/R31gV4X4libCtWcV4q6HifinyUPaCrA2lB6udHu4urUlVKePV+sgE/sf/6X9GozUkAI4yiajfxQfv/Aanj3+MIB4IMG0EnjhFGm0pQgojMyp19OMUdxYeYrXTR1qtIwnqmN6xC3/6Fz/ACMGdOKdURP7nTn6Bn/34R2jQObI3c78j1yRoZbERHQEN+sr6Ju4+WESbzJ1XBs/o4wl/E1Mz+JM/+3Ps3bcPly5dxc2bd6THIVk/9sydmBjF5uYSPvjgbayu3cHQcBlLKw+w3l7C7M5tGl1bi6U49tHveZia2Ift2w7i/IVTqNYJzJvY2GBAsxM7duySYGd5aQWryyt45pljmN81J0EH15X0gZY0JNvohDh37jN8df44tm8fQqe3gjBuiwachZsE/c1mU44qjkIeRc2/0XlVUKuOolGfRBo1MT21F0ePvIgqOw7EId793e/ksIHDhw9javt0dnCGkyJoLPcIg/sH+ucWGV73etWI58V2xX87cPwoaM7SZEV5g+xjZaMkoEsS6TcrgSflV9Lnso84GeDUmZP42S9/inUaTUb2pUTkPtUhH2UuZGm5aJIBtjXrxSKjYUs4v5yi2iDPYidYueOnmUJjfUDIIERPG6NswHUCcaePCQhjup03agUtjlGS7AlbI5rOlB0O2PmEOt5SykKMKqYnt+P73/tT7Nt/IC8alohSGUIXxKqURwkJfmcA+6//8t/gq+s30RoeVvbZJEfSZcSKLztksvp9WSciBRuw+DRAtUY2N0Wz1ZCuDqK5J+AlEJXTygaIBl0ZY+lWQJ0ybXazIa3PGNyPtkZJdUgWjMDya298A73BAJfOn8Fj+3fhsT278eqLLyrA9EoC7mScpLl8gAF8XL27gn/8xe9wb7OEgTeEHmMDsvsEuJQNMJUsh/uUtYpbbCyZWW0RVmGW0q4p+TY79EhaDgoYVUa216fe0bTccgABs48syBug22lLoWiv18PIqKZ40euohC7chB+tohn08NZrz+Hl554S4qJZH9K2YMJYMcDW7gXCkNs9OJWirG85nTGSQuAPPnwfq2sr4rNSaeukMhuuQin2cyeTSY9YkhmuIJte1YCpNqhxoneZf9G1sysBJSXWpovMOAOtSkUJlHK1gdbIMGZmduLw4Scxs21as2GFVpUEyBw/SXXbASJ6eJQGQgS1H334Pk6e+hy9QRdfXTiHxlAN49vGUam7/sRcsWT12e0GordkgDQ7uxNf/9o3MTmxTeRiBPmjo2N5DYB6VTMVCoqXlh7ir/7t/4ZSJcH49Ij4O4HV0p1DARTX7fraJh4uLOOpI8cwPTGNA/sfw1NHnpbsDQu9SBBQ5kQAtHn3Fn79d/8WO4aIvcgSB1gJG/hwsYKL5d1IJuaRNlrw/ASt4YYwyNItRosZZOCla45CA203JliDdoT+XWVAlNQQ9HJPSnYjTbG5siJrj40B+H4GNQIBeaiOtRJshYuYXD2JbeFVHNs7Kj10o/IYFkrj6NSn8Md/9mcC+pntZJ/dn739c9y8f0uwUHcQw6vUMX/gIOrDLTSaVfQ7a7hz7SLWHj5AwELcchMBqqgFw3jh2At49fnnpW7F1WPYY6nOOzuExGVht/LAzn47+54VLrs2eYWjlblOtfAzRK+/jl++83OcvHgag1Io7WBTj5LGGja7JUxM7sRwawwTY+NIwy6SqIM7d69hafUOGsMVySgJzRp68KMaalEL89M78UffehPT40MIwjYWrlxGymD3k3d/k1JwHZRrAtZE0sA32wEE4rgYfaCE7mATv/3gn3Hh2pcIalz4fa1gJntqzX4lnSrHr5JdpSg7xYAFInJIgMJHGicafbKHjDLK3Rh7Jnbhxee/jrGpnQgD6kHV6eeHDcRIexv4/Le/wpXzJ5E2Y6QtHxtejK5Y/jIi6beraRc9E13XJXVjdAxylCcdCAsYGP0wTbm6iaHEx+H5fVhc7cIb345n3/ojVManxBhLJbFaZwOJIve3CFb7Y3LgXG9UqUakPGIwwM2b5/DRhz/F+OQAY+Os8iabwxZR2mydYvdOO8b6Wl/SGL1+G8MjI9izaw7lSoxazRfHqCdvaS9DDUh89HpkLBsIBy1cvriMH/zgv8H27fMyH4yq5ZSlXk/aTm22N/D/c/beT3Lcd5bgy6zMqixf1Q7dQDe89yAIRweCEEVSFEUrysxozM5ob/+Tid2Ni9u9ndHMxW7cXYzGydCIFgRB0IEEARCGIEDCowG0N1VdvrLSXbzPN7PRgjS/HCIQBMlGd1VW5vf7vu/zzAvPP4u5akVMHhKxo+YM6rOW0R4lKUBcB86cPI5X//WfkTYgADIb19GbspBhxiiZtiiDkdE+HLVTTqIbmKnbmKq2xFHadAK8/Kd/gT0PPIBGoy6GkfLMJN5/63VM3rqJmN1ExgAGugvSjidcrcREdUSXSOaETAwlErcmpjBTs6GlcoincjjwxPewY/dutDu2EPqaa+N3r/wK1y9eQJbj0WZDxhfdhbwwH2Re+LrlMMAxlufj2p1RNBzAMxJyWGKyyL6H9+OZZ58TyYOSmLRgEk1Ls52L27e/xRcnjsCMuzATGm7fvoVESkff4m757Ljw2m0fjaqDVsNHKlFEOtULM24j16WjVTdgt5IoFAaxdu1mYZtuD49gy+ZtWLNmBRyvKYupGKJEC87xZoCZmWF8euxt9PZZaLYm5WfFYirMXTRwumpmE/Ze4gJVBijHm7ZN0Mex8go4dgLbtj2IRb0DwvZ9ePSo1LJu374d3b09itmJgGrY9nSXaY32HsV8LmRpF36NHAZDSUJk3BJ4Nh9CGcYIRRKJ+VHpXeYg+n4ReI5eE8EONWo8LArglTE0N5EOHM/G6XOncOjIu6i3a/A5efIcpDNJJDNK1kDzSUB1psfrQwY2DbcTCPvkuxXETTqVKc1Um6j8DgsnCP74iyBR8pGls57XPKyaVpyI/F1hC+kNmK8FVpHJZIf4uqmF5cWmaY0A0tDjKOa78b0nnsXGjVtV85gcWPisqqa9u4kDyjlPtlrywg0Tf/M/foErt0YEzEoFsMS3qRQLYXVdRwyhBEJcl8WwJ9GCHCcSmHko9nQLGBKNrUdjmppYqXZDX0ylZHq5nrLSk0H4/Dp+rrwGYtb0IU5pOqiTVhwjw8PIp5PYu3sHHn34QZFLyZQvYINbnHmWcAId1baPX775MS6NV+FbBTTFLhFZX0i6m4glFJOqWMcwk1ymRjQLOpKRymvLe4TvkTnuTFchAEqmkkqCJVlnikGVHGBJAWDUkSqlIOilV2NyfByZdEquJ8f2ZHN1MuXtOZh+BcWUj2ef2o+1q1bBI3EiB6kwPziUt0VOdIJCpatUZTx8HWPjIzh8+D3MzE6p/FIa/xIGmnZL7ukYjV8s7JEsYjKTYXkJk4BokJMHRGkkFdBSZTdyGPJ9sDlPoglN7tpPOTQVAAAgAElEQVSRPkm9V2ls5OQ1ZHtpdOwqduPhBx/FmlVrw9YxfqacdCjzJhlevgHu3+KlZ6QWPAG6H3x4BMVCFjdu3cB0aUr0mMtWDimvSKhGJxEmda8OkxHSarrhG+jvG0JXoUfMSPdt34F0isYqJaGQYhK5V3ntPJlA3Bq+if/+i/+GtlfD8jWDcl1VwgsfFZWPr0zNykCYTRfQne+T8p/1jOHasVvG3txBUykTaXi4euIYzrz3K6zqS4kfw4134Xo1iy9KcUzkVsDPFpEq5JBIMXUnrZ5h0UIrnTifjyi3ff5QHyZEqGQN6nU9OWjRe8IINMnr5p4eNYSF66Ucxl01MaJvgGkLqc40+lpX5fd9gwb6urJo6xlUzSWY9nJ45qUXUW83YTs2jn52FJ99+Sm0BE1xvHdM2F4M3f3LkMrnsGhRD+xGGVN3rqFenhYyJW4koWuUIqWRtwp48ekfoL+nbz5uLAK+Uf1vtI4Lu6v+5zzjO6/TXUBYKCIgjMmKIhdFTsV1hwczG7XmNN4+8gZuzYyiFajWUsFeehKezym7hZXL14oUZ25mCs1GGfVGCU5QRaagknM4caClQHdSSHgFLO1biicPPIbl/V0w3QZmh2+gValCO/35JwEBgAK86qSkFtSwwjaM1eAbbnaa+Pj4h7h0/SziKbYRhYKVQGXtMgWAANfnGFweQl5SNf7n5qVGbIwvA5y2LReCRp64b2DD8k14eN93EDezkqvIUw51cNL3Hgpj4rqGytQIXv/dv6Jl1OAmfLQZDi5SDA8tshCqZkdJK8KLLS5kViaHIzsueHECattBmsfrchMZ18DA4Eqs2/0QepavhqNbPHYrkKwauEP4HGr25ENVeYjUYFKLJkS448iiK3WAehvXr53Cua/eR/9AApl0DAkKqdkc5LqwO4wqC1AuN6XZi2MWjtCXLh1AJq2ClLkhCrMrztAo2JyxMDG0W8y86MbkOB/gPjzz9A9FU3vr1h0ZZTJf9cqVKzIKuv/+ndix8z7ROkUs/DzTxvfATYuidlPHsaPv4/AbryPD/nkE6M0m0ZOMS6YdwW4izADkg05NbJsLM/MCPQ23pufQ1i00PGDXA/vxwg9/KDnC/Ct3blzDodd+i+bslDih+zJJ5JMqto3MEB+iVqslOklxnNMhyxpoN8C3N0cQWFk4sQS27NyLp555RiQNvOeqs1P49T/+P6ixSYYShsBHTyYtUgkJOWIqQejm5uWkJrjt67gxOol2EIMbi6PlBpJv+LP/8FdIZfJy2iaTQWZInOp+C6dOH8Hwra+RShGPBBi+NYLe/iKyeTrLmyroWk/C9ziyttBuB5iZnoOPFlatobOYmvEerF1zPzzPwJ07I1JGsWHdRgHUhslDEPMpKfKiNo9sTQ2fffYO2u0JJJIdGHGaolS9KScEaqymSioEWDJmKuCI00KlUsf09AxWr96IgUWr0GqYGFqyCVs23QfHtnHkyAeS07rjvvuE0YqAZbSIiUxpfpQe3i0LEhp+D+gu+DrFBKiFLvr70Z8joPzvsbwL//vCKYRIGuKU87BkpSrfWwFeTpY6sJ0Wzpz7Eu8eeRsNuw6fLYaBK9mT6SyBMk0dSfhaEsWeJRhYsgbVuofSTEWSTnx7EnBLMJm5KZs6mZZQ3iV6WWX0FIaHh1Zxkoca0HkJAWOvCMKUmZZrAQGaNMQJflWv2W7Zqr1NJjZMD4ijkOnC9598Hps3bxPSQZllFdBVNdVhioGspUqawQMzJ3P/+W9/geujEyrznJrPuBr98/oJ20ctbsjWVisVYTFZNCKRTGGNMkEhGVVpWpORelzJnDwVsE9QyOfAbrEchX4CX6qSRZKnayJdWrmc0UCr8OXnR9CT17Fj8324evkaHtn/qCTF2B1OBH10xABLQiQO38zgd4c/w/unrwK5ftTJpodJB9xTOJ1RLZmqaU8O/2HxEXXFjB5kdXJUoUpJAfcN0Y6aNPmm5rOJo4xeXk/xIYc5qPxirhNSMME4w0YdFWpgU0mYliUylBijOjtNJNCE3plFT1bDX/7sZaSo1Q6rldX3VPrcSItONpEHCgG9MuK28fHHH+L02S9l7eIomkws7yfuMvy8zBh10bpcUwIksu4q014dgHjJlaNe1eLyXuCeE2NetEZGrAf1dhsV1kPLYT0qe1Ba5aiIh3KGZDKFVDKLQq4H3zn4XQwNLQ2rZlXDmBg4ZQ/ij2OcFjXqLmqNKl55/bfQjQA3bl4VYOoGHSEIkmlKg5QESLSa/EA9thv6klDCWL5Oy0N5to6dO3bj+edfkCmB4I6wVXJsdESe977+btkH56olvPHWa/ji1HF4sTaGViwWuZI8F1KmoyJBCRrl3oIpANvUEujvHZD1cM/OvdiwdrOKgtN8JFp1nHjndcxdPYG+NPO6HdTNPnxVKeJsI4Nq11LE8gWYVlymrKlMMjy0cuqifBMibOB7FF22wk4SUReaKvkoO26AVrsjmd5kelVMH5l+VcSlPPHqGnE0z3+SEe90Gkh3ZtDVuIwB+xoeWJZAMWOgiSRa6dUYbVl47sc/Qs1uYXx2Aq+89RuMl29RlSWZ1I7DAhoD2eIAVq5eB4f6YXRQmhxGvTIF3+3Iwcf3KYvJwQziePyBA9i1/f55b8bvJerIGj9v8Ag7D+6y8HcZXvXfIi+GSGbCvxc9FyqllOqAFqrNCbz38SHcnh1BtdMAZzC6rD8J6SboOJrcn4t6ejA3SznDNJqcfGd1JLNKm881jWU4CS0H0+tCb2YRnj74ONYM9oskaebmdZQmJ6Cd+fyTgPEYFMNL4gqBIjWa4ThzXpDMUWK7imMnP8bw6CWYFiPDFOuhPmT+05EFTWl3YzA4PhB9kxr5cPFW4+2YhAeLg9h2YQYmVi5Zg+8++n1k093ioFf9zhGzEZUHsGWpirfe+y1uzV6BH6N+jykGqhVLVXNFUmkVK6Q2TeXoFuMHFw7q65jJGjOR1EzoVReJdgzPPPsyupauEPDmQ5lX1OLFfDhV2SeJN+E4Taka1ChTtHFRNaj8fzI4fH+zOHfuCFqtURQK7KVXY2qOY+q1hmxaiUQK6QxPtxomJ6fQajcwONiNRMIQhzVPrPF4RsY6PMnYbWo0+V7zqNcMlGY11Os6Xnz+ZyiX68LyrlixXMwQd+7cweDgkKQ17Nm7Fz29XTLOnI9WCj8/Al4+gJZp4JP3D+HI279DJgYk4GJJVx5FRl1RSsvFlUAzrPLjhun4AVpkq4MYxipN1LwYGq6OVRu34M//6uewPYIIH1e/+RqHf/cqOnOz6E0Y6MumRBvMRCQpxaBonwJ+My6glws5GaCOZuLWzBwmq21heRevXINnX3oZyUxK9K13rl/Bb//p/0Xcc2A6HeRNA73c6PgpiiZOtSTJiTxmiFTC0U2Mzs5hutoWwMtXSGPcT/7ir7Bs5SqRS4jTXjKUfbSaZXz+xduYLV1DkvIEw8DN4TH0LupGOkeQyag5smlcBMnk8QBJVsrE+PiY6Gs1FLF0yTZk04sxNlKSmtmNmzYgaTF9gM76MKQ7ZEa0wMalb8/g+vUzSKU76Lhl0XR393ShVCqhUmsqXaoetkrJh0otYwL1Whs3bgxj2fKlWLZ8JVJWEYGXhRUfwN49+2W0evi9w3KooKGRzn01gl+Q+bsgLiwCon/sn38ge7hHw6tIqN+PK/tjgDfS8S4cjak/q79PMMdJEe9r2RxFQsVRIRuO2vjy3Em8/f5baDlNcf0KmLMsJFN8nvnvOcQSvdiwbR/y3UP46sJNTIyNw+u0kdBmoNmjiLk1xHw7rBoNJ0MSlK/WLmlQM3SJMKNxJtK2SQ64OP1peiLDqxqnFOtoKOYegUTIyYE7nhBdIaurqSfNpQoCeDdt3KaaC0O9cbQhKtNaJDFRlbLC4sct/Oe//XtcGxmTZjWTruZEYv5AwGtKwNux21IzStaXxiECKL5eJjrQ3Mr1k9d36fLl6O4uitueSzpZUkpueGgeHRmR9TadsuQwUOAExTLUeqIbeHjffnSlM7hy7l2sGgKG+lehXGoh07UUex58jMo80X8KKOR4XrNw/sYs/vHVI3DT3agHBmzuPzRhqd4f0ecJ0yhrd5gRK01SHTQbDQEMjJTjJIdALkrtIAAk4FWaYX52IRklXoWwUCYsJIhyriWFihWyjN1kdnerATOVRMJKwm+7CFgs47X4dEFzSti5ZTWeeWI/YpQh8aAq+4XK/FVNW6qUSNoAPQUSv71yCSdPn0S9WWN8sKxfCUmzUIH7lNjEDEuirFiwQVY60nJLwgDXOJ6E5X3wItFEZYlcIdGxMZjPoH/JoEi2xkqzmK3ViAZV2tG8DIQxczROaxJrZSUzyKS7sGHDZjy6/4DoemXvC5vw6PFQpmZqwF0EMR/nzp/B2fOnYbt13BkbFt0uSQDx6+qeaIb55qUCnGw6WVeyvFLVzosUY7sz9u56EN99/AmRhkj7r+iFddwcvo6x8TvY99BuzJQnceToe7g9OoyO2wJMF5kCi0ZYbqIwgqpDVmUxGsFuhz+DPgodcd1CNpVDNpPH0OAKaL6Jga5F2LN6BT557Z+gl68grzfhajpm9EU4U+/FmXoKjeIQYpksrFQc2XRCWGGSUnLY5doSaUki2VdUvqCK/lQCA41rnvLtODYNtsziJZHGDN7QaMbXzkMs481c1lq7CChH6DhIN8fR2/oWy/QR7FuVRlr30YaFmdgAymYPnv/JjzHXbuD8tQt45a1f8Sgi0y3uC74bR6ulI24VsWz5Gmm6NWMeGtVJlGfHuHOrki42KeopJI0Mdm+4HwcfOahSVMJm1/kgggVJPIIPF0zpFu4LUeqGim682wp4V7KmPCpMIfL8FuYa4zj8ySHcLo2gYtfg8UEkLtO5zlADQAkYX7shLYm2XYMRD2AmSdRFCUGq7TLmpxD3ulBML8KT+x/HxuVDSMPGzK1ruHPzGrRzxz8N2ry4Bk9LYTdA2IxEFKtAvZI4VBtlfPzZ+7gzfhUxkTSwhILUfChoD5R2SDZhJQQO+5oNwaKRpoMndanulRMZu0KBYqobTx74AXr7huR0wsWcLTw8AfMD5M1ARqRaK+GNQ7/BTP02PCb3SoawyhhVdbWqFjgKeFb5fDzZqvoejhp5aubP5gOSolPfS6A33osXX/oTaHzwfOqnWC08f7BViiIuAqGwWIiNkNWS9xCNgGUtUhsx16WYZuPalZMYGTmLYheBktKvyUhRIoy4QaloIGECPFfkDXRzEtjwpNixNTQaHianZmUjTVsmisVe2LaJZHoxktYiTE01sG/vo5iYmJbNlLWBdKoyymPVqtW4cPGiVMk+8sjDwqLK4hk6JdUoW/l20wkTRw+9LYA3Z2pIwlOA1zJFJiDrGSUuocyDr9nmGM1jWbKBqXoHM00XTd/A8rUb8Zf/6T/BljgyH5e/PocP3nwNbqWEJZmkMLxJxiBRh0pjFm8FuyPaVhrY+Fna/L6BLt/z1tQcfCuL7iXL8NyPfoRCNw0ZHr49fwav/ss/oituQG+30JtJosiNkg84pw3MIGbeJ0EPzTtBDE0fKLUcjM5WBfzaAaP1EnjhJz/Dlu07YHPjk7EiN7IAteokjn3+KjxvCvkCmQtgZqYuWZzpHA9Qvhj6uKDX6i3YHZ6yOYIkW52F3dKRSg5gaPFG3B6eFVD8wAN7ZeQeNiTLQqra1XhvOpiZuo2vvvoMeozRZ3Pw/QasVFjNyoSBsP5bWtXkmeOx2RSZzPT0LCwrjuUrBqVsI5XsAvw8LHMA+/YckBX58OH35SC3Y8cOWEm+jv//gHch23uvdjeceamjVVRzumDsFUkQ/wDwLjBqcWOLAG95bk4Ow1G8FVuMaFwj4H3nyNtouk0Epjow8+fFU0kEZPGdDOKpAXQPrEQi04Ox8TIqpVkEbguGPwHTm0Iy5iKu0zSmpFmqzlgxaWRn5IAtSQYqu/bua1cGNzKhPFxTgymmNVnjonIUlVQjbnvKdRjr5wZIxC1kknn84KkXsGH95rCQQW0UEcgVNjkCvGquJASFbibwX/72F7gxNik+CZqReKCX/FN14hdww9etTFmhEY3JBqI7V1rTJUuGsG3bVpFUnTlzCr293XIgGxkZRdJKY8niJfj20iVcvnRJKobJdNNExsEJJzhd3f1YMTgkObb27LfYu6lX2DzXM9DRC7hv30Gk810C+IlsPC2Bqq3h7//lbYxVfPjJHOokkSUVJ7RMUw7gURoSSBwcGdeoYU7KMBiZGUoYuJZK+1noWFNsm5LXRJ4FleYRTckUIRJFcBKsSpA+r4nnwtR1SbXR+B45sSNQoXbbpomtBUtvQ3dKeOmZA9iyfiW8TlNlsAckDnhNyV515PrfuXUbF7+5gPHJcUzOTqBFU62U+/Ew7SFh0F3uIwEN2UxWZFzlWgMtxr/5QFsMVyqSkIZhxfgzdpOelQR000LCSqPALORYXGxALddG023D9uww11a573nTMCqO+nclTSKbn0Amk8figUF897tPYtnS5fJeaN4UA7bsx0rOwD2fiQAffHgY49OjGJm4CcfnwZtTYu6bEr4lgFcYed7/dNtTaiBRwIrFjFHM6CaweNEQnv3Bc+gu9so9Hc7JMTk1hg8/OYL1G1fj+q0ruH77iujw+bPZnoiYijST6EgBmkrDq0hT6uwI+GLwO1wnIAC43XRERrHn/gexc+N2LEvF8f6//E/o9RvIGTZcX0MlsQTnWwM4MRdHJTcIkAFPW0hajA/kdaZmVEn7VPGler5VTGoUa0+coNYMSmschxM55lg7YXU9D0QqVlASWSJigewuvyPljrYDw3aRa95Bf+0Mtna3sGHAEtOZa+Yx6hYQX7wOTz77DKYqMzh77Sv87tArcMHDPu8NstwpNBtcrZKw0jkhcPr7u1CaGUG1MgWLleo8nHkaUkYW2UQRW1dtwcH935FnS/TtsgDN87pq+CfRsyHg/QMGJGpVjA7nihBVLaAR8UFpkSJAA7RRaU3g/c8O4/rELTRcHjxIMNLDpUAvAkPWSp8pM9Q/M3EnxsNOGNspy6tqFoUbh6X1IhvvwcEHDmDH2jVggnF14hauX74I7esvjgUibjYScgpWyVtK0iC0NP/diKHjuag3y/jo03cxNTsCPc7RVEcWYbpzVcUvY8c4elOi5qj9JnK9MuVAMRVh+J7E5ZhIwUIySImkYXBotQAFjmZZ7+loDly+OY/6OB2zpSkcOvI67KCEQFOtX1pMjYbUL/EYh1moKos3zFQRHbJkMJLhI/hlsQUjgtwEsrEifvKjP0c23y15btLaEzpNTdHSqTo89f1UzJrElEXh1+HpjiN+CaOn0payjsDDjeunce36cRS7WzDjbdFbEZSr/mKWdKhxfrSo8QFSYffqYarXA3x9no5UOq5jEhOWSedQ7BrC88//Kfr6V6BWtwUoMqN0cmISiXhStFmFfEFMClOzUxJR9sQTT4i2V53C7sY+iybS95FPWfjgnTdx9J03kItrsAIXiws59KQTsMLqPrIRBIEEZtxYmJcsgDdQgHe64aAZmFi+fotIBDhMJjC9cuE8Dr/+W/iVEpYXc+hLW5KNx//Hm5VXg+kVBOwMBedDxzQFyiMqnobrYyW09AR6h1bg+R//BN19XCQ9fH36BN789b8gSzOC62CwO4csFyUqgWT8Sa1hGA8krDHQ8nTUXGC0VEGNWl4xsJl44tkX8eD+A6jWG7KpK/1vgEplDMc++y30WAlLBnMynajO2XCCNow4Uw8MpBIpuaK1RhMtm5sDpwJx+F4GcaMPSwfXCeN1/eoIhgaXY//+R2Tx5K2gdNS8Q6lz99Fqz+L8+c9RKt2EZZGVK4ub1TBUGw2jich+qyROvkZDTvTtJs1RCTRbVfT25ZHJmjDjBlLJbmhBAZaxWLTyfDjfe++wACQCXmrTooSGhWvYH2Nv/z2WNwK99xrUZD0JNwXeeNHI916TQwR4FTPELSMMJwhZZ75WHvjKcxW1wThKv0ntJfVgZ746hXc+eBdNt4HAoPxGh+b50BIJmdq03SxcLQeYaQEJMmr1VU25EczCQBVxPYDJSmbePxK+TyZVAQz+bOZnUuNNdlQ555V9SEarjPTjeijyLj7jqlKbIJcsH1lgmiclzcOIi5aPG7RlpQTwPvu9F7B+HQFvuGjNx7up7WXexCPASgXaE5T8zf/4O5lW8IczJoubBV9bJCNRjXRslOKm2xZ2lIde+gNIGNAstGf3XqRTJsqzU5irzCKd4jOYRKVaR4A4Ct19wrqMT4zh3LkzyBe75EDIZ4wu9OWr1iERc9GZG8GipIanH9qFuOng0uVvoaUGsGrjbsmZ5gSHhy3HKOCtT8/i3c/OwuoeRL3DAqCIiSTmVGZErlNmMg4rlZQDoTILhtno4V6lZLPULKrDRrh1qT9TA+ra0tbJvGXJIicbmkiqDNOwCEAMTTLBUy2KtMFQXqCJjEKl14jhjBGQTJZBB4mggqWLLLz8/HeRS7KJLXIzM/aNshjemw4atbrUh5+/eB7fXP0GDgjauCbxHvXBuhCK0xbnC1i8qB9V18Od6VnMVFty4OcaGDV6KU8CwbpqJ3U0C0Yig0WLl2L1yvXIpYqYnZvF2OQoKtUpOG4dnl2FHjBbWGWpU3cs+m9qjykh0AwxkhXyRRw8+B3svG+37L8EvbK+SAELDwuepJ3YbguH3n8b0+UJjE4PQzeozXaREJ21LvmyfLbz+bySdoi5VAIsBPDxn7pPwMs2sSJeeO5FLBtaoZrAYjSFdlCtV/Bvv/knzNVnEE+TOSKzzM1aAR2RTIikQPlnIgDG9k8mn+gBfTQIAS8NlTFYRhY7tu7BY49+F93pPDKNKo69+ktM3z6F3hy13BqaicW44S/Fp1Mx3In1iKQhkYojYWlIWcrkSYZdPEqyt6iiEXnOw7Y/WVZkjeBh04drq2hDJjGpw0OkNQ4Bbjj+FxadkiKulazAbtZQbAxjHS5h79IEMjEXthugk+zGcDOBNbsPYOt9WzHXKuPLSyfx5pE34WodaNxTBDAyvcBEve7B12IyEeXQo1qbhmVpyv/ia9BcHUk9jUwsh21rd+DAw4/JEh8lLSioEHks1B9l4hIlVSkUHPIa0ScR7RJhS19I+6q9IUppYLxsC43ONI5+8QG+vnkZzaAjCVvKK6Hi7GT9pQ48PMDLsyVVmGryz1VI2tVYNIEkEuhGyujCo7sfxa5NG5AOOmiXxnDl4lfQLn7xSVC3fcTiFAiHb4RLRvgCw3RW0eJW6zP46NNDKNUmEIsToNDQEOp4+RVhRVyUZCA5qWG4NUGo0k6pE4Max6jyl7gfRzxIYu/O/Vi7dqtU/tL4RYbXY5tPTIWXE0COT43gw08PIYg10e5UZbOXHnbR3YWyhUgvEtHuZEe4yYgWKmzFCUX+cuDvGHDrOn784s/QP7BMZBYE0hJOHjovFeCNOs5VjEoEeJWZOrTLhi1MMu3g1wQ2rlw5iZvDJ1DoImBpy0YoQeEhk05wHZV28CGhfq/RaKNSZT2xj1KpjWtXxhAzUpI3x4WVMrhVqzfj+ed/IkUU3IQl3kVC2EmVUPMVV/qzWAyl8izOfXUOBx57LEwUiBqt7tYDkl0spCwcfectfHjoLaRNIOE5GCzm0ZMi4FVjHIkYi2KFuHlR0uABdV8XsDvT8qQKdOnaTfjZX/81HPlaF1cvnMf7v3sV3twMVhQz6M1YoEdcAC/Bsx+gweQMtuAkkwKACU6ZmTvnAtemK2j4cfQOrcTzP/4xegh4NQ8XTp/CG//2z8iRdWs3sKy3iIzJOJ3o9aqqZPWAMh6PGl5NzDGjlTpKLS6mFhquhgcPPonHv/c0Gm1KK8jgKQ1wdW4Mxz7/DTR9FoUu5V5utxzRsGkxskI8mas4POZgcoxFna4WS8JppbFmxW60Wm0M37qFTjvAsmVr8PBDBLy8Anxt/DwUfA2CDi5f+RI3b56FZdkil6DWie+VWl8CUx4iueGpwio+uAYaVSCT6oLTIYPQRFdPCoZJ5sVA0sojFhRhGUuxe9ejIgd45513xdm/bcd2AXeqJSh8aKLj4z0pDXfHUpF26w/h77063eiMH33lwlGYuvt+v73tj3xHObVyXM9Ng5IGMeMw6ocbOMFc4OD0WTK876DttYTlkGYoMnN0m2uc2KTgIiEGV2r6lYkH0rAV45jJawlrzEERTW40yijAq14fI4Y4ne34MehmGoXuftnUGpUy2k0C5oawJtwMeQ0Iovj3CJRpquLrYXMlGRxmrXKdIagg8MpTw/vU88LwKlIyrIiNalNDZlIYF0aGyVKnDjx/89//DlN1Glc6SCStkOENAXfINImel+Y+iRlri9FPtMRxC6tXr5br1J11ULRs9BSz0lTEUTuzcUfLHu5MNVGqBdi6YwdOnDyOqakpaX4UEKjFsHn7fejNGBj99gSWFPN4/skn0ajckPIdM7cCxf61WL9pqxxoY7E4hmcc/P2vDqGpWSi3A6kO5eekxM7c4Bzl8UhZMiXkpE7tNYrAUAkmKhZSTFDcASS8X9CvkoVwY+xU0ShNoFOblUxzYYxZH24wn7ogRkbHN6Al0kjmCojFGBNJ0oSgmy4Y5cb3bOqYw8x2pw3d78DSyfZW8PjDW/HQ/Vvg8/NkvKUwYEr/z0PV7NQMbt+5jovfnMfVW9dkT2PHfTzGTHgXA8U01i0dwCIrDTMAGo6PyYaNW6UGJqoNNENJhjqQhsmANEMhibaWQ757AJu3bhH9dzZbxHSljq+/vYzh4Rtw2hVodgl+awoxr4IYmWdbyeQkb1kNRZEwOAXKYu+eB/D4wSeE9VX91srLw7xbNk6SyWXJwRdnjqHlVjE1Ny5sG30EwurGTEkDYjYuJS+5fFbkfZTvaIEhZBJ/6x7397iUBjz26EGsW7tRSpWIXpnDOluewK9++8+otWaQ7+Kc0fTfBqMAACAASURBVIane9BMvlqV4TyfxxwWaZDsYYJLOp0RQ6gwy8LwUk5hoivbh7UrN+ORBx9DX74L6VYdV44fwelPfoNlvUyu0REkFmFSW4IT5RTONFLQuvugW5QvUSetIZXgITgqyLgrk1HH0ZCIEOO4AvkCiyjj4IFMGE1OEmS8Ot/YF1U+y2HAYXRqB2Z7DkV7HMv0Sdy/qIOBhI2ApTKxDEp+BtV4Fx763gvIFrNoejV8+e0JvP3hW/AMTk+4n/KgwsORKfn+0gYncYoeGMgVjyvgSZkJzaNJLYWklsGmVVvx+IHvqunYAqAr8gbuObIf3K28nl/rQ/JLEZqRVfLuXqJaXdXjrQLrJLROvDG2O4ujJz7A6asX0IIjeEHMlboyg8rhgQtv6AOT1VFIYyVfNanJ5mGfjZqBhVSsGymtiL3b9mHfjm3I6C6cuWl8c+YktGtfHgvKTR9aPCmgSS0kospVnyZF9zylaUC5Oo0PPzmEufokNFONN1StZyjAFtdhxLMqo5cqN1D1j0q7RsMHNW2mOFEJGmOBCb9Nk8NebN+6B46jYmMEGCs2XI0NYsCdsZs4+skh+HoLbacGP+ioasrIHU53ahirISfhUIIQsU6qF169Ln4dN55MPI9m2cPTT7yAFcvXy+hSfoWd5SFxrICF/FpwpJzX1alK0GgEGe7isFtzOH32KMqV68jmHMRNdRKW6A+Ktt22nFYMjqKImwIDlUoTY2OTMmKhy75W89Bua3A7bMZJwNATcOwADzxwAPsffRyJRDrsQFdyCr5XuqzLpTmJXCKjMTExhla7hQMHDyhHs2jkVJZgqFoRhipjGPj4vXfxydHDSOg+Em4HS3JZ9KTjouGluUxigcLxIa8xT7QEpTVXw2TNRqkdwI4lMbh6Pf78P/5c9LAMqqeG98jvXoU/N43VPVn0ZCyVhRh2lPDGZjYtXd4cX7JikyZIOk7Lvo4rU3OoU34yuFLE+gS8ZEMvnj2FN371r8iSxW01sLSngGxcsrZFzqD0gJGbVJ2wO5qOhhtgpFLDbJOAN4V6B9jx4H58/4UX0HIo6Oei4crBpFoex2fHfw03mJYEDbJbc9UaMmm23CXRbqk2Lppr+LrrjTZabbIZCSwf3I5CdhmuXbuowHFgYfHAStHSsiKaC4jIGfyWALDxsZs4+9VHiBksDWgjCAh6Ob5hCgm1d2Sd+AkwhlvJK5gKkU32C2tTLs2grz8Dw+T4h58ZzT9Z6CgiZa7A7t0H4LYdvP32O+hd1IdNmzcJI6hMawtNmeGzfI9x7d9jfRcC3Ui/+nvgVYlx541s98aZ3css3/13BSA5qidTSpOZuNI5rXHJVpK9q+HLsyfx0bEPYfutcGMM833DqmeNB0AasmQDU3XDEmgj8VaeKkQg08ixWUKTXF5u4HKPM57LY2sSa8gzWLnuPiweWieyoZGbV9Cs3EQyVkYqpQoBotpuanRpDCS7qio8yeCrCtp2g5IsyncSwnQ9/dQLWLdu0/wI8G74v5yew8uhDrXC8MlYFPgvf/cPKDU7qLcoeWGtK9lKTdz1EljDwxchmBSxuKqBsMPr1sbQ0DJsXL8Wly+exdp+YP3iGDS3g0wiBnZK6FYO050Uvh5uYqQcx6ZtOyT+6NhHH6KQy8v7MhIWtu/ciazWQuXqaQwt6sf+R/ajNPU1JiZvwsqvRzw9KKC4wWScmIW3j32N905chROzMFltIF3ISYY6c3mjgwgBDd+LxH6FAFQ1calplGyuctDkGsHvy2giR66x2jQcBHYZTnUKml2FFaNJuIxatR5WEZsIdAtmdhFimW6Y2S4YIfEjA0PqZ/mEEeTZHdiNluxXjEEiexvzWsjE2ljSBbz0vcewKN8lOkKCGy3GRB0WWACT49O4dfsyrlz9FldvXpbvGSOAQgdLutJ4ZO8OrBjoRoqAplSW4qGKq2G8rePGzBxuTc/CERKK00xlQOOY3A4y6MQXo7t/ENu3b8a2LRuluGSmGeDMxev49tJVtGsVJNw56O1R+M0R9olK26kkK9GUxumoNC+yQMPCju278OwzzyHBqns5UBHpBFJuMD0xiStXL+Pq9Su4OX4FibwG5v0TAMf0QIzXNNwximtyYkomS4sGeuVZlVY1LyZGMrdNSQWBKG/OGB5+cD8eevBhJAl4yRDbdRw5+o5knGeyMWGQffphAhexOA97TPKJwdRY9cw1wJe9bqZURld3t7SOCkhyA2F4/Q5NahZyqR4sH1yL7zzyOPqLPdDrVdiTN/Huv/wf6LE6yKYzCPQMGrFe3AgGcLKSwIhjwrGYVc0MXhMmCYco45/Es0gq1Pokd52qwwwlZjzXqEmUtNOJh4mvR00MNJpJBTuFzYPEJa6HVOCgGFSxLlnGuryNHrOJmNOE65uoBmmMd+JYs3s/Vm7dKVDE0Vo4d/kUfnf4VThxlWqheFbujsRRlJbwYCiluojFVMqEAlg6Apr7YCGBFLas3o4nHntK4QOpy75LbKh1J8J36q/PT1PCabiC/QpByuRFDu5RinMEmul3Uqkmgd+E45Xx6ZmP8emFU2jrHhxJhlHxiFyz2i1Kg3hrUPscyshItDEoICzTYA43PyNDTyFjFJHws9i54X48sncX0vTG1Cu4eOoLaNdPHwsqJB8olBeTKiNawhcZFQyEpRGzc5M48uFbwvAGMeXWlBiucDxOGlYSAsOxv7gPQwE3FwECTaWxVa7ShGEibSWRsXLwbR0rhzZg7679Ui9JkKbkWAqcikDdCHDt5iV8duJD6HF2WjfgQVX2RePUu3mVitGbbxML/8yxouiXQq0XX2DKzMKu6Xji4A+wcf12iRFZOJblqEXeI3UnoRg9PPqHQCQca8oJKsTKzHdl3uLVCzhx8n143gwCcBTrqESGRBzZTAI0AXMfViHlfCdx3Bweh912RZfFGCW7TYerjtIsTRoG4kyxcCAs4U9+8mcwuDiFukKeFqnNmxiflBKClJWW8eUFVgTDx5Pfewppak05XpHPR+VPqGQAFyldF8D7+adHkeCp3elgIJNCNwX7kgGv6joV4FUHHDK8BLx1V8dErSWMTcdIY2DlWvzFz/8jOtx4fAfXLl3AkddfhVeawpqeLLoyBBSKMeb35CLcoJSAsUZJ6i5VuD77y+e8GC5NldHwLQG8z/7oZfQs6oMeuMLwvv3KvyHFkVu7KQxv1mSjEMfLkrwo46fogeVH3wl0NL0At+fqKLfJuKRQ6wAbd+3FSz/9KVrisFdOUmY4V8qjOPbZr+BhRgTzlBWwlnfxQD96+4riFpesRdHW6Wh32M7FvGUfVrwbVpymtRaSaRoqLCzqW4Vd9z8CM55UEiIaXBix15zB8eOH0WxPIJlS6RBkx2m8Ysg2md5WkzpMOtcJeA3Uqz5ymT4U8724M3Id+byJVJqLAycVXIRNWPE8dK0LmcQy7Np1AJ1mB2+9/TYGlw5h/fr1on+P7nmVK/2HCQ0RQF0IVCOQe6884fcSFkJzQ/S1936fhd8veo7v/jNqSFNFKtSL1qpVOdnPTE5KhmeLJk7fxtXrl8VI47BzUbCtYqxF7yjil0BAc5z97GQDwulUmFYqGzBlTmIyIhMShvULFyEbloWOY8FM92Pj1oeQ71qMO7dvY/TWt7DrN5BPVZGy1IKszGKBFMKo9kVdJhfUoBHIcRNsNzvSAU95AyOUnn7yeaxftylkd1W25MIsUrXOkqlRkwpuYkww+6+/+AfMNtsSa2UlrQUV0qrqlOudbINcG6jnZapBxxYgvnX7TqxZ3ovhb45j67ICLLeEjevXSQtipz2LbDGHimPg+nQSX97U0L90pbjV33r9VVgE1jTlJSwsX7UaQWkYPe4E1qxciXgihVgwxbx+BInV0BID2LT1PrQ9DbN1B7/83ce4U4vh9sQMkoWixI4FBrV5ZN4J1lXNt8g0TBPVak0OJGw8jPghArJWo45moyoTClnPyJBxF5KRGfXSXFE7MNwGvPoUqtO34dpVZFJxuJ6GmaoLq28lMn0roCfz6gDJ684gex6oyMYyGcKnka0mkgxmoksiS2DDCtrIxap45P5NeHj3/SqDWWLICGQ6sk67HQ/Dw1fwybGjuHHnmmgQEwkdTCx/aOcW7N21G4VMBimvCac0iak7t1BtdFDzEpi0NVwYmcJErQ5PNLGhNCDQUQ8ysFMrUexdjNUrBrF100bkc3lM1X1cuDGK68N30KxUEO/UYfkTCJo3YGm2RGLx/iRY4y+CdK6SnB5u3bITzz/3AlKJdChp4Dqjilb4dXOVOXz9zVd498M3UfdK6OkvSmoM3ytN1jy8MXmExkgSVJLYIMohsq0aHFtDpVRDs06mXUNXvgc/+eFPsXnjNjFddnwbb773Oi5d+wqmxSQoF4kkgY+NZruJTIGfPyddlEGbaNZbmJyYxvTMLPr6eqX4gs8N12KfxjiqAB3KAE1kM71YsXwDnnr0KQwUetEuzyJWn8G3H72Km199iqVDfUr7buYxZ3ZjLOjBt5U4bjUTqPjqMMbCHilN4fRQeq4Ydxn65YW44qahxu+8vLRc6XLAUHnRMpWQNA0fBg+/bIGNcf9zEKMsJOYhb3joMmz0xhpI+w2RXJHgrHZMzLhxDGy6H2vv3yd+I973Htr4+sqXeP29V9DWbZkeiAmczbnS4qq02CSXlF/Eh0GWST78ML/WN2F4CWxdtQPfe/wZGWxItF24F/BLuX6ISTCUpqqwgvAeEtYsChOMMNBdLBgCtPlsaSV95bPVhOuVcfz8cRw98xnqlAFJ5KJipXXNRC5XRCadRSKeUsEBPIh6HamSZ5JFu1FBu1lDMpNF0soipeeQ1grYunobHn1gryK/7AbOf3Ec2s0znwUVW5MKNxkhC3Uc5bLy9MITlWpSm52bwJGP38bM3Ah0Nk3xtBDqWQQwEfAuqJmT4VLYRiqZgtw0wl5vAk/qCC0zjnyK2sIslg2swQN7D8iNSqZKZWEqwEuNEN2hl66ex+mvjkM3HTTac3D9sKNabqrQkBBu1vdqCSUiiJSXAPow3FvTxJ3YmPXw2CNPYevmXWi1Qm1wVKcnyS+KZVGhD2EWZqgpkcO3mNXIkPPGVsaFqakJnDt7EtCaGBu/jJHRy0gmaDah+aXDxxLdvSn0Lsqiq7so9cYzszUM3xpHodCDQkGNpwPfxPRUTQCvaaTE1U1G2HNjePHFH2PTpq1oNJthRqNyMF/85lthHXu6emQDJyvBqKR6s4mHH3wwrBlVYFfVOCqRVdqI4YM338Sp4x/D4tjN6aA/k0IhoQvg5QOtvIFhezbHDDRWcLTr6RivtoThdc00+patwl/8/OfCeJApvfbtBdHwEvCu7smgO2PBYqC8vAo1hmQmKnWOdMNKLBm11p6HOT+Gy1NzIeBdhede/qEAXoLBC6dPStxZkqyL3cKyviJyJmO9qOFVDK/IaULmzXGV5IBxZyPVOso2m0nSaDoa1u64Hy//yc/Q7NDswUMTv0cM5dkRfHrs3xDoJRkJURN5/eZNbNq0XhrYmFEq93bYOOhxauEzWsXCXKmJqakyVqwYkCILz8mit3s1dt3/MHQiM8VfSSzZF18cxsjoBeTy/Ewa4bXxkMunUCimYHdamJqcA+2EbIprthgT14vBxcsxfOsadL2Jrm7GMvEzpyaO5go2SxWhBUVkk8tF0kB28Z133sHylSuwZu1aldAQNewsKCa5l3W9l7ldCHT/GBBeCGDvZYD/PYb3XrCtDq26OPaZbsIDXKveEDMQn2OZmMR1XPj2PD46dhS216bcVBgmZTykrEAlEhDYMxSfbUl8JiIzmATYcfQogNeVZ4WPNzOho4hGHyxbiANGN7r6ViBu5VCrzaFZHQfcCeRTNVhxlUFOkE3JArOW+fHSwMP/LjFjNL86ntQVJ6UHnoC3iO8/+RzWrdsY5prLMU3p7NWiE06PlNyMDK8aUyqGt9zuoNasC+CVcgapXmaEFxvTOE4NWR+OtDsdOO2W/N11W7bCr48had/BIzs2YG7sFjZsWI/Z0gS6iwboHbWdALfrPTjytY+ZSgNbd2zB8U8/kUIKyf1NWFi1dj0wex19nWHsuX+7jJZzGQ/JZBylziLoyUFs2rIDtmbhxIWbePOjsyi7aczW6sgUu+BRjycZwjT0qc2ZewsvQa2mkmcKWeZqM0eZcgE1Li7NTqmWvATZf6LLQCpTWUfPAzw3do0H7lYNncoYOtUxwKuip5hGpxNgZLoGL7MI+YF1SBeXSFsnrxXdYgS9MkbnyszITk4XONXJpkXuQCkMmeNcrIk1gwU8891HkU+nVSIRlbpMp2HCzI1buHTpApp2DcOj11GuTCMe81C0Ajx1YB+Wr9yIXL4PSb8C1CYxffMqaqUyWh0DVS2Nm1UXJ69eh23SiKv2FllvtTxayZXIFPrRXcxiSf8A8vkiGp6BsVIVkzMldBpNxB0bCW8cWusSLN0GuzYFNBIUUR5HgkcUeSZ27tyDZ7//PJJWSvJr5WAlrXp8NhRJUqrO4rV3fo3p+igcn6UtPBPYSKVYza0OzgpEKBmKHP4oX3UNtBs+bg+PigQrl+1GX9cAXvrBy1i7dr2Y8t547zVcvHIWZpqHU3qLAiQtEzOzM1K33tvfI5nb1ApTl1udawi5Q7/FkqEBySannEAdNDRhd32HINOAbWsoFvqxZ9terBtahf7uLhg8DJTu4Pi7v4LTnkT/oiJc6uONJNrxIkqxfozZOUzbAKWfMlWIcngJcA1NSqJovFa5uoogIdjlb1b5SshcOE0Ss1vgS1kSV2kyurrGQzA/Axsxv4WkZsMM2hIzx4e0afuYrjloGzks27Yby7buhJbKIjCoJ+b61saFq1/i1UO/gQ02iVJTzSkDJSs0w+tCfpHkImaTPY0NfYwwpGygw/z9OGJuHOsHN+HZp55XssuQJVJteaphNoqaU0lVqidBrfGhZDBkgOUeCH1NC/eQaA9QSS18jlsI/Dl8eek03jvxMeqeI5XC7Q6Qz/eib9EADMOStZK4jHs3WXGRKzKpwVDVNeNjDDEIkE3lkYkXkDUK2Lh8Mw48sA/5hA6z08C5459Du3H606DmGHA5HmDbFo1cavIoNztBokTsaAFm5sZx7IsP0OjMQjMp6KfDPookI2bhj1RazPkyCmEjFKQhbBaGVUaRqgyAo1WKphN6BquXbcJ3DjwluhPVWcINQonYZMHWPVy8fAZfnvscgdZCs1MVwKsuorrw8wH3C+QM6jUpLUgk15ANVJykJrJWAZ1qgN07HsKunY+IYSxqilJ7DcGSHIfUzxHAG0WehTIGeQjUp83Nht+D7FOH7t2YjaMfvYM7t6/IA8IFi6ebVqsqgDfQmyLCJzNot7kQmejq6ZVmEW7Uc+UmJsbKcDt01CZFf8bfZoyNNUvxl3/+16jXVch6xHbPVaoScRY34igWCxK+Tv3NiRMnsHfPHqREI6vic+4y9C7ShoHDr72GMyc/Q4oaXreDRczLjTPeha5oQ9hgyRuVaBxlTmx5AZqehvFKUwCvE09hYMVq/Nl/+LliPQMHVy+ex6HXX0EwN4PV3Wn05tJKcsDFSzR4QL3eVIA3rnSyBMsO62T9GK7MVNH0LfQMrsQPXiLg5bjMF9PakTdfR8LrQG83MdSTl4QJkTTwBM7DzXwCAaPdPLQ9Hw3Xx2i1gXLbh2ZmxMi2ett9Anip4ZVWaT5YGtn1EXxy7F/Z5I1EUkPH7WD41m3s3nWfLHK+05IFRVp3YgZcj3/ZkkWWMUMz07NIpgxhYDy7gO6u1dixY5+YCxWwAi5f/gonTr6L7h4ykw0AttITxhhtxcQHHjA1VKtt6FoKzbYJL0hj9YrtmCuVMDM7jO4eA4kkGXV1D/PryfAasSJ8N49cejX27XkMzUYLh955F2vXr8OKlSvnpzLhQX3B/X13uVoIRKPD5ELQGuUuyjMwvxDeHYndC3j/kM2NnL336oPVJiopDa7S8Modw2IFrjmM9wkcMa0d+uAdtJl3ZARiMJHUNp2HPRpHGABPk6EBiywvdapxAiylq+V6Q8ArjmCXjmpmuTK7lwcvTpRMtMkWmV3QzYzUEAPUQ5KFYZxZGcmkYiglPJ5gN2JKxMtA9letIdQ0Om0GvxOgxlHMduP7TzyHtWsIeGloYgZqlGO8APDK3FSxu2o/1PBf//4fULVdVOo10fAqSZdiYmQIIxnelDwTxPvSmOaR5fUDbN6+Az0JG+7keWxe0Y+kbqPRrKN/cTeyWZ32dniugevlAj66EkOm2IPBJf14563XhWXRE6RPEti+ew/S7TEYd47jkb2bYRge0gk2DvqYsHsQJJdgy/ZdqDoWfvveSZy7NommnkODjW+UubHxRiZ/cZnwcETO19FoNWT0zkxxVXBLnbwqpWiUq6g3qih2FeQ90kxL30enWQc6TRgB7fltGASgLJDwqqiVx5DLJZBOWyiXyyhV6ujoKcTyQ8gv3gQ9mYbNeuSwlZP5zfxFWROf78pcRWQjwtIzV7hZheVVMNSdxOMP78SmdSvFeASN008eLjxx53daLYyO35H4pVJpAqZvY6g7ju8+shOFvpUo9CxDRq/DnRtB6c51tMpl2E0PDS2Lsp7DZ5evYbTRhBFLSiRlm1O1WBH1+DIk8kuQSmdUBX0yCRhJNB0PtXoNXttG0nMQd0agtb+Rz1eq4cUlDwTUt0oGLHltHfsfOYinnnxaEjao71bJA1ybOfnll3moNit46/3XMFUbkeQmegu4fsVF30rDlDKdKr0vdc3K3+A6bDfUUK20hHE1jTTSiRxeeOaHWLN6Nd5+9w2cOv85svRI6G2Ylg7LInHg4dbwMArFLHr6umTP5z3B0hiRszisozfExMZJsCRCeAZ8R4dnx+DZZIPjqJXbWNy3DOtXb8KaFWuwbOlS6E4buU4D9dsXcerj3yCh2yh2FcX45TAvX7fQZK56jI16ScnUFf+EiMR1OXxPTowhbmpY1FdAOsk2N0WwkOSR5IAoxjSsHFZ0Ga8nX6fCLZT90YDLfUQnoCdl4Zpo2BrqnoH84pVYtW0PikuXw0tYCDSu/RosMupo4fzlU3jl7X9DR+8oiTCLkxiHxpY3JsFYSWSZTZ9gsQyjvdoqnlAqweMiD4nZBjYu34pnnnhWJcyEclBJbCCzuwC5Ki9WmOAgytewCCVa98Mpv1q5lBwrVAWHPi5Ooik/IgXfwLmrX+Gtz4+g5nRQ53Q7WUB37xIxgDPGLplKIZnKSAyjHKJ4rTwb5dIEMpaGcmlS9oZ8toCUmUHO7MK6oXV47MEHUUgaiLXrOPf5p9Auf/5h0OZDpPFDZbuUyo+MSGne8DzFUyM1XRrBsZMfwAlqcIMGHN8OVdlhuxkXU9biRZEnEkWhmCOVbqKQNPW5iimMyWmc4dC6Z6I3P4jvPPY04nGekiNgGYFl6iMdnD1/AmfOf06OWvSQPH2qth/m4ynGZn6zXeA0FB0eMyDD4G3VSKZqIBnJEQ9S2LJ+Fx564HHRIN3dsCM984K4DQGsSpwd3QzKSKF625VuJdxwAgfnv/4SHxx9B45TFzaVmypP2LbTwNCyPmTzJsYm7mCuWkVPb7+c0i0JuKfD38PInUlMj1UQ09IwjKRqEzITSCZyaDUd/Pyv/jf09fbL61a/Ipej0ntJ9l9orPviixPYuH49+hctkt5uLRxtyGunpCGm471XX8HXZ08gaQDxjo1FuTQKiZgAXtUsFWp7QlkIpTAt10fDCzBRaaFsB3ATaSxZvQ5/8md/odImAgeXvj6Lw6+/ClRLWNOTQ18+FY6EFOAVA1CzLVnAZHJ4OOKm3vE9GSldn62jhZQAXjbMsB2MJ+vzX57A0bdeF3BudFoY7C5IXiEBb5xauRjZXgUe+JI5bWhTPsE+ewG8NENk0fJjWLN1B3740z9Fw1ZxPgSw/LuzM3dw7PNfQTcqiMV90bSNjU9g533bZKxCSsG12wJKmaDAhAYWUHi+oSYGNIjARdxMInB60F1cjft27JOJA+/bublxvP7GL9G7iDFITXg+nc7Ui6mTtmizYwTr1C3xxGugbSexdt39Yjy4euVr5AoBsjk+AE1xEosOnxm9rPaOsXa4gHxmLR7YexC1uRoOv/cetmzfhiVLlii9fdheEZ7b5pe3e5nYhXKFhYzvvdKEfw/4LjzxR6A3AtN/TErBpVKiDE2yNLZkw4oukNecUTU0rgng/RLvvv+WjEVJq1A6xPExDWpyyPZ9NJrMviabztgwVn6rMHlunASIBCjiCHYDOLTIayr1oNZgNJwGM0l9IJmTOAyLxjYyqC2JH4TfFE0xvy8XPEYPzpfd8B6UkbQKqicI4pArYVhibmPxxDNPPo91qzfIATECvNHzHBqiVYyjJF1w7MetRMf//ov/C6VmSxqXEklWkKtoJqYwcAQv78tnJGNHNmKWE/CQwPrfzTu24/51SzF16QRMZxTf2bceDg8MIJvHAwXX/y6cuGpjuDWIlWvWwnUaeP2VV2QK44rDj2UwO7E4UYN96Qj23bcchbyBhBZHs61j2ulGkBrE5vv2YXiqg1++8QUmaoHo8X0pX+DZQRWLUN5BQOB22ijPlZEr5qQ8hNcyzv1CZ462h2q5IuN65kdznTQ5u27NIWjMoiejYaAnjWI2IbILRlKNjE5h+MYVNBtzyBT6ADOFaqsm9cjxZA7TdSBID6C7f4lEkYnZUUzY1D3TZ6DWj3a7JQdmqZQmQ2U3gWYJPUkfe7Ytx8GH9yIuz5E6jJHF4v1Ur9QkyuvrK+fk+pl+Gyv74vjOg5thpXpgpnuRNlqiN3bnygych91k2k0ac7E8Prt8AyO1tqTJkAGj9KPFA4M+gCDZD5MaZOYvS3KIIWVMvBc1pwPLbcN0RhCzL4uMQm7PiJphbjfTJVxloNyxYzcef+y7yGXzcq/lC0W5b0QyT5NooPL43zr8Ku7Mk+mBfgAAIABJREFUXBfWmj+SsgZ+I8uyZOLCn8ADFg+VCoASFMXRapAc4P1JuYEm1bY/ePo5jI6N4LPjn6DQa6ET1BBPGVJiQf8BJUzDw8NYumyx+CUYB0gSiwbB6HmQvUKa9JRniKV5TosMqgndT0D3iS/68eIPfoTengHEE0lp0mzVaki5LpJOFXMj53Duiw9gN6vIZRNIpqghZ1lMIAcDmpBJXogchF4vN8Cd2xOiGSbwyuZ0rFyxRB3LeFZkaouhmFGCW+rCVXwW9ffEH0xrsDBTaWOiXBMwx709cB1Y8ST0ZBFdAyvQv2wtuoZWwDWTsPns84AetskxD7zjN/HN9dN45d1fo+Y2xJTd6gQymSl292LJ0hXSjEigyMmE73dkEl2plDE7NY1mvY6kacH041g3tBEvPfuyasQTUk9JJH+f4IvCB1TqlQL0CnfNM74LFvlQcKr+f4RQohZHZjj5DVy8cQFvHnsfZU7wnACxeF7SRxjrtmHjJmQyWQHt9JMpKQTxioPh61fQaZbkua7WKigWu2DpForJPqxYtAIHH3oIXek4tGYNX33xGbTLnx0NOmZaImHITEUZteoNRrlpJDUDTJdH8ekX76PSnIRmsPKWG7mqAFYmsNCVF+qho3gd2WxAMTLF2Sq5QeLACFR5wtAsWEYG+WQPDj76lDjN5d4Ne+3JIkoOg2bj1NljuHz9PIyEi47XlEgn+f8SWs3XEbK5ISAVaj6spKRZbh6ohhuP5EK6Jry6js3rd+HggacFOKoKy2hZUNEsclqTaDPFRN1lgVXMhhQbSNiy+joa+hrNKj76+H1cuHgGhqGai8hu204b8SSwdPkiZPMcVbfF+UxwoioMVZsTK5gvXbiOStmWvmvOamWBN+NIJuiANbFyxWq8+OKPYLcYHRNukeEfJDxCTmdKSE/Au2n9enR1dcmCzDE/T8Vyo3qOZO2++9or+Par00joHkzHxkA2jYJlIE5JAxf68AEWQMO1kqYpVnl6ASZrLcw5gGOmsGzdRgGP1HSRBf3m/Bm8/8Zr0GplrO3OoTtLI4ByWMqDxRNpuy3srowuOyqDk5F4lDTcLDXR1lLoXboKP3jpJXT1MmrLxbmTn+Po228gFbjyepd2F5CUERPdnqoKmYah6JdkIpIh8n3coYbX9qCbdLvGsHrLDrzw45+izWB2Sb3gZqehNEvA+2v42ixMSzH012/ewI7tW4Sltpt1GWlxVM6Qd5FiuMwoJXNI7S11v2QsyPAW0V1YhW1bd0tyiOe2cejwb9DqjKPYZcB1a4DWudugNq+J52ZG1iyBelXDiuX3oavYjytXzsJHBbkcDzouEnEuyDSGMsWBhysavvLwnAJy6XXYs+cg5mbKeP/wYezes0eMa1Gwvxg1Fxzl/5js4I8B3nulDQuB8B9je+8Fx38AeKMbOUzW4OGYgIgaXrIqBLyU6vBhZHwVG6BOE/AeeUsO4jFulnFmc3sij5JyGE9NmNp2SzZkGenJxEKZUGk6JPPKmJsETGxcuw2rVm1UEwquYFIooMrDWeV57dYlCcMnIdDpKGOhgG+CcKrvw+8vRQphFbFqnqK+25YRssUoO1+XUdyzT76A9Ws2hNGQd5vWFJu+kIRQGioCCWr0/tv//F+Ya9qYmStLMxiXWH5/vh/eA+lkUlhtPufVuQrsZgOu3ULLtjG4Yhm2rluN6euXMJQvYTA3h/VrlitQpHNYmMKtKRenr7XQiK/AfTu348LXX+Lsqa8EFNk8UGsatmzfjP54BZ3rH2HPtiEMLs4jcMmsWxiv5ZDuW4eNOx7A8W/G8a+HzqDmJ6WchvnbJrVSOqvXWZhBnSQPmJQqWMh3FdBx20om4rgCHOsVVksHSCXjSnLi+4jXx9HlTGLP2hTW9PpIJnhvOOh4MXS0Ao59eRVfnTmPB/c9jCC5DCcv3kbZc6CnUshkinACQw68eiIF3VQFJ1zdWvWaJGtEcWDikaDxmXcQ1wiaGauzKFoe1gxl8L3HHsBAd7dkMvOARUEASz+YJEE2+tgXR3Hq5MdIxzz0Wi08ums5+gb6QU+XQTMWZX/1DvwWNa6QFItaLI9PL97E8FwTHk1hAppi8GJp2Hov2kYPjNwg9ISlNJIkmsQU7UtzoOlU4DeGkfBGYekdaNQxqKwdmIyC430kCRMkUizks0UMDQ7hvh07sWffPtHOcu1isgsPAM1OA28deQ23Jq+gaVdFw8rDvN1pqgMWjUQJE/l8VvKTCVppIGNSAtvWxEjJ4iQayjyIdK80N4N01oKntySblTpx3vfcs0dHR8V0vWHjWiTTTPJQ15+kmZLk8dlWLWv82LjfBC4Rp4FWzUPazMPQknj8se9hy8Ydcl35mhjxaLcbrByCwUIVrwG3MobhS2cxceca7GZNSRSVhUvp56VZxIHut5GKZzBXbmPVqjUYvnUJ7c40du/ZjA6ZU6lFVtFZTLAQ8ChSF5rveVdAGNx6K4XRkoehDTuxev02yW1X+eFkmxKIJVKSHc+JpLwSGv1lgkPDv5I8eTEb18Yu4Ldv/wrlVg1NJ0Ct6WNo+Wr0LlqC6VJFpFVq8sQ9UcV0ivnS7WBqdETy9a2Yhf7iIJ48+JRE8s2V5tBsNoRkUB0BnsTX8WBFgx+nlfydSaWR5GsNpWeR80D2gHDaF25hIYgOda5ifudUtIlrY1fxu4/exWyriZZDv0USWiyFfHcv1q3foL4390rxHPEQqjJ5J0aGUZoaRUxzMTE1LmtdQrewuGsphnqX4eCDD2JRPoWY3cDXJ49D++bT9wM3nhU9IDvLqZGQAPV5JK4qMflBzcyN4fNTH6JpU9LAKKC2asUJhczz7Iww2IryjoxjZHcJemVDDSPBqC2jfkj32XqWRiHVh8f2P4V8rgc+3YP8+yKaJm9KwNzEqTOf4tvrX0EzbLTsuoyd1etVP4sfqESIzVsIw6q/sJqSN6LozriwSvSF+tlWwODlPnzvqReE5Y6kEQJ0halW0TfyHiX/ckEjlYBJBdpUSoO6eBz53Ri+giMfvIt6vSQ3Plkp3kDMVF3Un5Nq2kSSI3APU9MzqNdbyOVzYgCgsY37XGm6huHrE9ADjtKSiFvMBWQ/vIHu4iLUqk387E//Ev19i8WIokaaoZs51P/x46Cm9+zZc7ifzVo0roWAV65VyPAmdQ3vvvYbXL5wDmbQQdJzsSgEvJQPEDjKzRf6QPkPSWlwVRbvaLmGGjMQzSSWrduEF3/8U9gSk6YKIgh4Y/Uy1vbk0JW2ROJBHRJPxBxN1RtNJBOqeEJtGoGMe6qI49p0FXYsjb6h1fjBD3+IbCFHHyfOnvgMHx96S0xrepspDUWkdJoGfDGtCcMr7D9bl9ShSwBvpOHtUD+Ylg147fZdeP7ln6DNEEdZ55giAsyVCXh/AyNeFTMY9aFj4+Po6aE8IYt2sy7XhKd96skarZYkNbgc5dFJTL2lz029gMDtRk9hNbZv2yPJC6dOfYwbN0+jb4BZ2JQyMFeW92CUpKGUwb5IfRKYnQGW9G/C0qG1GOEDP3cN+byPRNyFxdStGKVGBorFbulk51hL01NwnRxy6fXYu/c7mJ2cxodHP8TeB/aJs1k253BCIpOsBe7cCMz+MfC7EMzeC3Lv/R6/VywRjssWsr1KdhSmEYS6KvX9VaIKkyRYt8pUBj6/jN+jFp6lEwS8Z86fFoaXf9bI8Fox6HGVVhAddsWwyEradkvaqShpCsVQonUVCYlmImtk8PSTz2HH9r0CkpVuL4q/oqXNxemvPseRjw5LjA6fXwFJnEi023L4FZ0hn0UeuKgpj4L4PW60HdHhm4YlusxcuiDaufWUNITZk7LyiI4uDFgXPa9Sz3MKLRt8oOH//F//N8rNNqZKJcTMuDC3ZI27u3pUqY1cOwrSGYemY2J0BHeGh+UeY27vzu3bsaS3G93GLEa/+RCFbBzFQga+FhejTNnNwYn3oWonMDg0gCOH30SnzRKE/4+x9wqy87yyxdbJOfU5nbvRiI1IEJkiAYI5R400ybfuLZerXL7lBz/5yX7yg8t+8K2x73hs13jmamZ0PboaSaNAMYkEARIkQBAECRCJIJG6G93ofHJOrrX2fxqQRnKZKhZBqrvP6fP///72XnuFINxen/iC69avQ7+/jED+CjYNuXHgwXHFpnfdCUwtR7Bh51GMbXkAb3x0CW9+dhNVBFFtQvxPGcj7SDHzw0+7OJcbS4uLCIRDEs0JYXR10ahUkVteRl+CgTMu1OploFpUozLuX8LTe9IYiZThby3CjZpSKlcLTdzNuvDJF1Mo5rL4/ndfgys4ghvzDZyeyiLbCcMTjIrv6PH7UaUtHUOYOL4KiSdVqSFKGO9nZXqpsaJVZlsIaqtURF+oi4FYXRSFHZs2OkMPGztqNejFyvOridNnjuPjk8cQ8nYQRxY710WwY3ICQSps6Q5COLDKr++g0XKh6qUq34OTF28ij4C2UqQe2uDlQ9uVQN3bh0Ygg0AsA48/bKEROh1acNOTujIPd2MBIVcObopgOQQ7oRKKYSYg1ehg4/otmFi/Weji5k2bsHnTFiHG0q/wXOPA2Gmj2ijjneO/wrezl4XwejwdBIJMJqV1Xx3Ly0vaHg4O9SMWj+qcpX88m1xGUhspnmIplxT4HMTCsZCEpu0262YOQ0OD5iXtoq9vUbqUZF9M9ZKbWgUlOc+YtnaUBDFZrcUNKptruo14UMo2kF0qY/P6bXjt5T/CurH1Qse5zabfdpOx2ZK/ubUlCDLMClW0KkXUSiW5S4i1yzAEujLQIz07h4unP4CPLkqVLgpF2qPWML4+gZGxlOz+BDL1ghbU3hLo46NMahRj5AOo1n0oVCJYqAQx+Z2nsZEpi2pk+VwzcIvEB/tWG2Ss/ph1JK1MGbjlQstVwY3Zy/jluz/Harkgah6pECPrNiNXqCKeSiOT7kcoENQPI6WhVMpjdWUBzXoZxSypj0DQ7YOr40eIG3bpjHp6LoePK2tXggeWQBkMBBGLUI/Sj7HhUQxlhhAJ0xLOiVM37Zzj5+swJBwXKaN581niOVvF7aVb+OWJN7FQKKAuNxw//CG6pgSxa/dup1/zycVDnSTdrdoN3L0zjewSOeENLCzeFaXJR6/++Ag2jWzGy089jYF4CO5GGd9e+Byuiyfe6nZDnHCJiJivJzOl+UD1EEybS9oSrZ0+ewLl+jKanZLF/DkODRZs43DGnKawt0K2cAgT0LDwcjplsTfbHLvdQr4o2jU3HjvyLIaH19sEKITZeKkszkR0P/38Q1y7eRHw1FFvlU2tSUcH7Q3uswXTtOEEYMiOh6iXE0PoWNr0LkzYG0V/bARBbwovPP9dTYC9Q95AeAeIF+9pLU7FYX0YS4V/G6H7HtWB6O4np07g4qUv5J/abLMBaqJULCGdoVl4AqEIoyH5emZldffukpSuTHcJaLXvEfk+u1xGbtkU+kQ+qIym1yDV3eRH7d61D08+8YxldZub65rQRSsYnwdzs/OYm7uL/Xv3Gopn2chWzFgE201RGt786Y9x89ol2eaQ/zUYCSMW8DqrOtIETGjG5p0HDzm2FFFUZEtWRbbRhSeSwPiW7Xj9z/5cYiEhvOfP4dgbv4CnlMNkfxyZWMgU2U5UI4etQqGEKOM8SeeQ4Xlb/Muiyy/RWt0dwciGbXjl+99HJB61hvfTk/j4vXcQFIe3jHX9fQhz0yqvRkV7/JaYkvQNJk8SkZ7JFZHj+/VHUev4sHn3Abzy/T9GnSiI48zB788S4f3kx+jLuMQBJJqRL+T186OxgOKeTUAV0Bqbm5I6Dcc7pCGQj0WaDLmJMbRrfRga2IZ9ew7h5o3L+OLLD5BIkjtUQqY/oXUXxXtEoh23QtGBmk0PKhUvEtHN2LzxAJaX7mJ+4RrC0TLCYYYItBBg4+BzqxgxPYkBGKUKqS4BtFpxJGPbcejQU1ieX8TJj06q4U2mUtbwOrSPNa6tePD3noXfR1noNay/RUVwrM2ciuA8x/fsyH6X0tD7d637e+4Q9zW8Uhg7keAUJlXp5Uq9QZMoGFPE6hyH8cWFc0J4aYwvDm+UTYwJK+S/zcaZXMxWS88gfzkioD0LMaE3Ops8iPkTePmF17Fn90GlEanvdDY3FNByu3X+4mkc+4gNL2UiZpPTqDYF6gjRFSXGePLyWL4PARHvkPxdT0Dij3g4gVdJadi6wxmYbWtm6FJvkO5FdbopOTKXhg7w7//mb5GvtzC3sIi2Bm8XxsYn5ObCYSaZTIoOUioVsLy4IP7u1M2bWFicV1NOv9SHDh7E5EgGX548hv50GLFYAPPLWZTaPoxuPYBgNKUo9M/OfILFhVkzg292kIzyfgWS/Wk8vGczvOVprN7+CI8dGEEgkEIDCcwsR3Hw6PcRSo3gR++cxqkbqyg23Gi0OtrwkP/ZkEuJG/FozBrehXn4Q0HE0+RsGr2APNjCag6D/f0oM/q3XESyvoRxLOCVhzMYicwLeSMdgz2BPMwLdVyfLuDrb7PodkvYsXUYg/3jcIXG8MVqCqdvVVH2hNHx2laJ9ScSiQvp5AqfPMxyqSDQx4S0RotiN0O6GUMc3I06wu4GkoEiju7fhkf2PWABDzxDxSklD5p8yirOffEJTp78AH5vFzF3CUkUsGvjMNYP9dl903XDVSMv3a3WK4cgvppbxdX5HCruIDoUIVE3wcFdpkAhtDwxVD0xdPwpuIMpNSQS6nbq8LYK8HZWEHCV1cgxqUsDFAVNFB0p151eQF48dPARPHL4qAIoiLavJaWqybC0UoI6bHjfPv4rXJv+Co1WmbbWRj8gTchHjih5oxR+E6QkF520H9Zhn7anpAhwG0k6j8I+ZH3aVPoc7d7m7t7Bpk0bRTcisi9BvARhPAssIZD9BOl14qQzvpg1lo1ul/67bnjo7U/nndUaxoY2oD81JOeJ9esmMDg6imAsggCpH0w7FH+fAjMeidx6mp+zt8texe8EzXBjwGiiOpqrU/j83X+Cr1FHLBhX0+wLdBHr4yBCv3RH4+NQG/VTJRoViVfPHAWtjYYf5UYMd+thrDvwODbs2C0dDzMLhAcQOWct5fuTRZxk8449Ml+LdCMaLVRxa/Zr/OLtf0auUkap2UW56UFmcAyNlgd79x/SACwdizbQpIJVMTtzCwvzt1GrZBVMEouG5ejAo8/MB3qEKqvkfDPUg5hdGYV55lPOdxzyhpFO9mPd2ATWr1tvAlNqRzh8Cel1oq2dn2v0T5HI0XXVcGflNt746C3czWZRa/tQbfgRiKTlyjC5bbsQZNoJ0mucYlAOPuGgD7VyEYt3pxAKeDEzfRvhUFhUtESwH9vWbXca3gi87TJusA+78P4bXU+8H3Rm4nrI1nXGb+2hmCra6CBbWMCHn/wGy7kZdD118TLvec/2IGFHQCbHAqMX6KCQYtPMgln/xVdxpvmAL4i+WAalXANDA+sUPsH/xghOK/pmD1VtlHDu/KfIl5YcW7IqKCqQo4OCIZw4SUdMJbq0Y21mRHKjJughkR+vIUrerh9xfwap6BBeeflPxC+y391WnfcozT30qadMNO5Gz6HBGgab/vnf5+dn8M67b0iVS0yRZHs+0IVCHulMDCNjffAF2vAHrekkqp1drWBpcRkZNm1BTlE+kbabVaCQrWNxPgf6ifqDLAb0TvShPz2sGMXvffdPkUj0aSq1TXDPXspWQJcvXUGqL431E+uEQIiz6XCrlRYjWzIX3vjxP2Lq+lWz3Wk10B8JIx7wIchhRc2Dk5ZivBM022ZLVuu4JVpjA+nlWmzLdrz2p38qegAb3ktfnMXxN38FbzknhLc/Tg4vOaom+GPRymULCIWCQrf5ZJMvx4a6CN9awzu+eSde+qPvIhQJ8Stw7pOT+OyjD0RM99QrWD+YETWDDS9Faxz/+Z5FR3G86xtUv3aAmVxBDbovEFPDu2XvQ3jx9e8KtWOTwlGPR8Lq8hQ+OfVPSPV10JcOo1wuypuVHDXGABNN4l9CAViIRWkBGvSdFIeSyDIHhRjqpRgmxnZiZGQU5859yJ+OQLCJrquCdH9SP6NYoKjAMuI1MLjJBfYosW37todRLXdx+/aX8HhziCeoRq8hQLsjcZatMLFiUqHbaLvg8cXQaSeRjO2QS8PdmTmcPnUKjxw5rDjZ3oB7j8Zzry3V+f57Aih6vK7/r0b4/ub299EY1hrm3srvHifHGShtU8RDQklrzabCCziwGQ+ftBfSq6zhfefYm6g1K+jQoSPkFs9WqK34n0xwNG59rVyVOI2cQyJi2jaRq+ckTyXDKSG8ux/YZylxtMhzQmG4XORrnv/qFN4//g4a7To6ni6qFDE1yR0n77fnkOF4mXMlSfGvk9PDUuUnb45f6/Ko4X2ZDe+W7bp3eitU1SEF3vQaLRMTk6PJhpfPHhHeQqON6dm7CgiKJ1PIZAYwMDCkUAldW49L9+jK8hK+/fprNCoVTN26YUb0Xi/CkQi2b96KZDiMdCauGNdcsYBssYJw37CeyxtXr2Jublrfw3dI6kGIlohav/rw8KG96I97cOfyWxgKLWHjxp3IlTzIVlN45Xv/Vo3ZP/z6Q5yfq6BEBb3oVlRbM7a+iEgshng0aiLR5SWJ0xID/dJGECVlc0LOYSoeR61YQKBdRX/9Wzw32cXuCTfc9Sl4GJfqbOVI6ShVGmh16K5BS7s8mo0cUpE4AqEh3Gmtx2ezbpybb6HcNfEgOYNENTl0mzEPLbZq4nCLY0xfYIkbzcWDzYiHlAo2DJ48HtwyiOePHkSANYA9Gnm8HdpKNVBvVnHm05PiqjLXIditIt4uo8/bxoaBJPozafGUPY4lE20eb+dquLpQQAFe1NxmL8X7kGgdBY8UZjU6XtRcPjRcfjTpDqPNKK9Pi98FX7eiP7OZo9jHzPqJ3Hq0JSO9jTQe3o/0gd65cxdiEdLqAkJCnRWIngOiq7QAfOuDX+La1AU02xVdP3LZWShJwyPNUUMa9QNCVjhs0jOXz55LPtqFfBGD/YN6xnv9RY8GcPXqZYxPjGFoZEA/W65A/DEUqDX4WRKQM6STz6wyHLj5ULS6Vyilt8vAny727DyIx448CVfHK047n31fmFvSAAI0EW6aJ2wvbERpfnoxewqtmTbuLTmjPnqi527jq/d/LIeHeCRuQlR3S7oiUjtIU+O1Z0gOeyClhnm9anhJ2SOlUd/iiaLtTmOuHsTgnsOY3LNfzzbHFQlO6VzCs1ZHkZMeSyEga4HeG+saqUcNTM1dw6/e/gWWinkU2PB2PEgPjIGB1Q8+uA9+f1AmARKacwBr1zF7hw3vLVTKy/C6aohGaWlo7ljGXXdqjmME2AP/2Bcx1MOOSEvA9XQD6qMi4RgyqTS2btqGjRMbEA/bACur2146m3NOKtCFikJ3A7PZKbx58i3cWVpEo+NDqeZDKJYRjWP9hvVYnl9ApVIxAEb3VUfAW8jvQ351EfFICFO3bzobIj/GBzdhPDOBp488ipG+OHztCm5c/hKuL975eTeYGUFV6TM+FdKGDJFtcuoZfXOVkS0s4uTp9zC/chseP0c2fo+t6tYOP3mzOV6UIpI7qE0vO1niMf43QSY6hPhBxsJJtOtuNGrA4MCYqU79THuxTGc2zNV6GXML00imIxJ81RolNZtcJ2pKY4Oiic8RqAldcY4Px1POhG1GRzCfOdqDBBD398PvjuOl578vAZz97r2GV/i7Rdn11IkOodtcDhxatgIEvLLH4fv44oszQngZeUd0l7YqnHybzTrqzRJGR/swMp6E1090Q7onrQFnZu6q+EUifoSCHmWBl0sNLC+UkctWhT5wJcK1PxdXfSnac/mx98FDOHTwEb0+m/ueAwObhLvzC7L32bJli03v4hOZkNBcSo2bxPjgX/zjDzF3+7osUtjwDkQjSIb88PPh661VNBoJ09eh2+wyucyNu7kSih03QskB9K+zRLQKIzq7bXz1xWc48eYb8FXy2NofQybG5DjHy5Drm04X+VwRoWBA5H01IeQId5m05sKN1bIQ3nVbduLF735XwQBseM98dBznT32MdikLX7OGjcMDCMpOzFa4HptyzGhd3EfGIbdBh9vpbEENui8YR7XtxY6Dh/HcK6+g6Qx5rEys38uLt3H605/AFyiCmyE2IFxdx+McPChgIG/TBh3aKXGYoCiBfrmiZbRZbP3odqKolUJIJ0dVHLPZacRipG5UlIrGg0M2QF1Gz0Lcq3yRD3oA5ZIP+/c+g3g8g1u3rqNanUYyRXpFHX4fY2u5vjdXCk7qbLiJGFDR6/Un0W5RtLYdhw4+gbmpaZz9/CwOH3kU4Whkjdvea0AtQ723J7hHcfhd/m7vuf9DqO39CPDv+/P9379GZ7D/eF/Da5665K6zyWXh40ctBFziD0tao2jt3Q/edhreNjoe44dKRNIT/zkoLg8d8nVp8aeX0+7QGk2qlhOhJF547hU1vBZ6Y1G+ZubOw6CBL8+fxnsfvC2bJNpXVcgH5D1GLMtBu0Rr0MzV1vslTYfxp1SycHVM6gmV0kxae+UFNrxGafgXDa+DIzgVX2I1ztV89v7yb36ghvfW9AxcXh/SA4OIJ1LYsXMn4nEOM1LL2FDWbuPKpYtCSudnZ9CmiwHtGtloeYOIJ5KKIJV/qqstCkk2X0RhJYdmhWEqFP2Z4XuAB3mH96sHHX8A69avx46tmzB77QOMxYtwdwNotYNw+Qbw0mv/Gr7oAP7DLz7AleUmynVuxDiAUM3fRq5cwsDwIBjjHvB6UchnJRwdGB1Do2H8Q2t4lxGPRtAuriJSW8SO6Ay+d9CLsLsAD6rygiIa6xQ3a4TUBHIF3EW9XkGXGg1XGIXWMG7WBvHGtRbmyl6Z9Hv8AQ27FMPG+BmIikQxbRnlagWJRFz3EsWNFE9SROenxRMaiLqK2DQUxitPfwfJSMgEPYqybykMZWFxDicbC11LAAAgAElEQVRPHsfN6evoeNuiXUW4VWvWEO40VO/DjK5lvG7HpQTIpWoXhW4QdVJ4WNO5GfD4ceTwYxgZHEez2kadG4tmXVaKfMkG42xZ3xV8UROtgu9BABQtpgBEgyFk0mmsm5jA4OCQGpJqtS4xVyad0YaNgJRCPwSeWNBLkwhrt4G3P/gFvpm+qIaXccM+Jnex4VUkt3nWKxlSXSM3K0SMqVfo4uatG4iEIxgcHNT76W2R+JyyNl+6fBmp/hg2bpmAL0Aer0sBDkwEKxeqWFhe1ADBEkExMBPiAuQvq1WkZ6QfzaoL+x54CEcPP6UVvbj5bEQVEGFWpyFP0Kgmeq9ExJnISfoCw4PMZUJNn7ToLrg7bfgI8uWncPHYj9Apr0hrQ/0N9QIUy/Jsj4ajaNYbAm54I9KxiaLRWr2JTKZffU21VEE+V4E7NIi8L43UzkPYsf8h9U78H9H+Di3x+Nk7An7FPXm6+u/yz1ciIO/vBuZXp4Xw3pqfRY4+yO4A0kPjoHr3wIGHzMquWhHvlY0mKZMLCzNYWpxGubQAj7uKRIK8adYVo2BobOoFBakek+ZjoAApKbyWyjRYC/hgTQuLHkN6w/bJ7di17QH092X0nNgcYb2G6b2U7oJ2t46Fwgze/vhN3L47h1bXj0LVjXB8AHVHYFwrl8Qf7h/oV21aWVlEMV9EwOdHq15GJOjHzO2bos8wsW8kM4Gh+CieePgI1g9lEHQ1MP3NRbjOvvmTbnhwXAgv0ULO0lw1KSrXATTZ5LHjZ671mXMfyoe3466hwwlSamdrInvrBeekMgRVaKcTOd+LydQHaQcRDx6uSsgHq5aaqFc7iEQTaqLZmPXiA3nj8CbPF1aR7k+I3tBoG1dOU+J9vFoTQHEdZWbrmoR6p+19SVLi83o8CLhCGM9sRKPsxjNPv6YHiAeT0CAVzJ5Nm4N6OxQHodf3BW+Y7RnRPaaj5fHrN3+OBfJLXG00mjWtPMk5ZOPbalfQ6ZSweXJYqVj8fAnklYst3J1bRrovhXg8jECQPoJdZLNVzE6toFl3vCqVVEd/VaM2ZNIjCAfiePnl1xEMRpwCR3SiKm4wf58h+TQmzBjbIWIwllnHK/9Du4WAq4Of//AfsDh3G2iURGkYiseE8CrVUTerPnE1GjJYYUNHPhO8mM9XUOp4EEoNom90QiEOxWpV6MKFz8/gw7d/DX8lj8n+hERrpmhnA8GH2IVKpaZCIcsW2uN6qUJtY6naxnShLg7vxOQuvPD668o4d3ebOHXiGC5/fga1lUUEuw01vH76IbKZJs2AHamGEfM25cBVb7VR6bowvZpDvtmFL0QBjh+7HnoUT7/4ohperq7Fo+0Cyws3cerTnyIQKsHjtYjG5aUlrFs3LGSVdldKRZVAyVDwNv0cmSgkHnJDrg3dThilvBuFXBXxOMMkWLSp7LfBiQlNNkDxa90qkpUq119e5HMu9KU2oy+TQD5/F7FYDYFAFT42u4Ge77CtADkAmU8reZSkzaTQaiSRiO3AQ4eewMyNm4qaPvLoowgEg2ucfT2rjtrWNivWePb+eX+Den/z+7sN7+/yff8QCvz/9+uM0mC8borWzI6ol1JkLg3nHFuyeqsGl5+oOkmiRPqNqy+QRpsMrghd4gBz/cvGS9w0+mfTM9flQzQQxwvPvoIHH9jv2IQ5vFnywIUo13H+yzM4dvw9rVkplGt1KXQkfYsOEfT5dV5XlmAtbV5Y76qVugQnwQADY7ga9CAZTeGV57+HSQfh7Ql+RStzDgkbL3VcaJBhaWUT/ld/+wNRGm7cmoLbH0DfwKDU9Tt27kKEQQ1ihxkPvFmr4+a317F4dx5Li3fRalW0Lgx5A2qWSb8xc2LWTjZMpDpRaEd0sI1sPqvrQAuwboPuL+RD+rV1Igf2gd07MD4UR1+0i4U7c1iZX8Zw/xiOPv40AslR/N8/ex/Xi0BNNrkdcZuJKxQbNVFrfG63ePcMlFjJ5TC8bkL8Ta6YaQnGMykSCKK5fBuZxi08vrmJxyYZUUkXGzr2cOBg02IR7fx1dHNzy+P1oEaUj/zEOgf1JJY6E/j1t35cWQJa7jDqra4+s1Itb/6+jBrmaxcLAiv6Un26d9hsMCSnUq0iEYvBhyYi3QpGky68/uwhDPZRtMf7k9SKGu7MT+PsuU8xNXULVVLbPC2EiKx33Qi0mvDxXGhVtKrVqeL2otb1ouFiK+1Hhw4tDsc3HIzi3/yb/wLbtuxEo2zb14bLhJK82GYDaVMcRVc8g9nENByvepbvSDgkNN1PNwAhdqQhWAJbj57HDatogqIUGMrKWyNbWMbP3vwRvp25iHhfWE4odGmg0watCPhnUcaZfKkiwvpLZ6YgZqbnMHNnFjt3bZGfsQ25ZjdniDiwtLSEUMyHeDoiazKeER4KtBoerCxk8fU313RP9/UNIBqNIxSMaBvLc5DCuGqpg/27H8ZjjzwFvycELzcQvQQw50zn2c6zk+AQBxxRLrVJ0NrBME1Tp5uzFAE63kP0Xi7M4NIHP0Y1O6tmN9OfxsjYCJZXVjAzM416paIUwsnJLeI8T8/cwdLykj7AzZsnEQ4EUMzmMT+/Cn90CJXwMCJb9uOBg4+IdsDXEj3S3OnFS7UT16XNFYNAeF5KD6c1SQcLuTn87M2f4Ortb9Dw+VF3+RVI4vNHsWXLVtydZZhVdU1QF42Gda/lsnOoVJaoaEEqGRRHVkJ20XlM6N6juPFSSaZAihcodnRZMmWjjUbV3DeofyB/OhqKw+cOYue2XdjzwB4MDQxpkBO8SXqXXGzpDMLBoiFP53c/eQvXZ26j7QoiVwJCCWt4dT92OkglU9i2bbtCg5aWGTqUhd/txcL8HURDPtyZumVplvBgbGgThpPjePyhR7BlbAQhdwsLU9fgOvFPf9fNbNqmB50mxLS0aFiY+5pYS9w2dFCoZnH6s+NYWJ1StC8LIpXsPQWy0j2khDb00GgDDhVSScWGqnKVQuicDUgvzYNq5VK+jtXlHKKJpNZImkac1YJsiTxeoSgDQ2mhAlTvag3ivN4ad0ZhCNac9g5qwvnGvzLE1w5aO8zp0dcfHoa7E8azT7+KaCQpazWuQR26r0MRcFAn5wZcO/BVDxzLK36f14WvvvoSxz/8jdT2tQaVp0Z+58HH5pcHTaORR/9gGFu2junzpYJ1Zakoq7FMpg/RaAD+IFFvNldlTN9cViwtkXhypXio8qGt19sYyIwgEkriwd0HsHfvftEm6PrAz5HrDApYaOGjOa2nrJMxtF0gYVvdtlTCP/vh32FlfgadagGhTgvD8SiiPiIvlrJmq3576PrSfToob8/eRa1jDW+VrhvJAQxObMJrf/zH9xres59aw1srYttgEn3hgIoip+LBgQzmF5ZRrlSdYhxDtVw1ZT1cWKi2cKfYQMsfx4ZtD+L511419K7TxKnj7+Pbi1+gOD+HiLstSoNHFkwcpGh759aD0HNhFprR6qDS6WJq1VZA/nASTVcQux46gieff14Zgg3a6tC4vtvF0sItnDr9U/iDJUX2VqplZLOreGDnVjTqZVk5yZPaiUbVGUF7HIrWiP4SoGhxVRVAIdfC6nIeQ0NJ+AO8AnwdQwK1v1JpY/NlPK1224Nm04dOO4x8voNiaQWj4ylEwmyUa2a9JioDfZL5XFmOOkUcovTQscGfMoQ3thOHDj6GW9e+weXLl/HoY0fFOTb+e4+q43CenUbXuevXeto/RG/oNcs9/vv9iO3vfo89Mfchub+HNnF/E93j8LLhpTCTDa82KTIvpxy2gXPnz+LtY2+j3q7CEzDrH7oncA1NMZTavl50Outcg7xqChpJHQroz1bMfQj7E3jx2Vewd/d+rU25MWE1UmJZh3HgDZz/8iyOHXsP5VpVr+8hiMVDXjZNTAizCHWJJcnprrGp6aBWoRcqOaNB1Ueu/IjwvvzcH8mH12YMU4WrZmoVaJ9Gb9l6P6Xh//ibHyBXbeDazZvwBcNIDw0j1ZcRwhuJMS6VKGPbOMWtDq5dvor5O3PIZpfQalURDgQRYpiN3qvpHOSXzkaA9w/jcttNOVPQn1q1lQ0SI5MpEvEFVS+5to0n43hg9wPYunUrasUcbly5gvWDA3j++RdRaAfxt784hpsloFIjT9IGA70/D9fiAWkWSJ0q5umRm8fIuvWqM4VcTq4cFMm06Eebu4F13Wt4cX8cW/tL6LZLokZJcc/Vv4vEE3OBFROavp1CW7mHNdEgWlGsdtbhg5k+nJlqoulPolJtIxqNwk1vz3wWYa6C3S6s5FYlXCN6x9V6p9nEKhtwFxCLRTV4h9t1DISbeP2ZfZgYGVATefPGTVz9+gruzN1GocjfoYoKOeZBNvZ++LtehKTYJWJZlz8rKVxMm2rR3YXcTU5QWt9T4O3SBuKhhx/F+Mh6eLoe8bNJ3aGug81rwOEjSxshdTt50n5tSJg0aDcRa4UFWfCeZ43qWXXqTGTd9Pm0WeFprs1oh7Hnszh+8hg+u/ARWv4KhkbT8AbIw2Vcsks2XGYHT0SVGzZyOL3aVjE99NKlK/LH3rV7q8V707PXcT5ib8PmVBZjDM4Juq3hpWak40G70kVupYTl5RX9PtFIXBxPckg1eHV9aJDGsOsgjjz0OGLhlJoyYaYEqJ1BwByl2EgzxMSioIViC3Ek6GCreoWqOaMiU/f0RPJMqNzFlQ9+guLilIYgBvzwHqBnLAV2bGjt5xN0MEoMn1+eJXz+LUmQloYRuIN9WOjEEZzYgz3fedTqFFPa6Dzh0O9ECbZlgbORZbPLzpPe0zzQu1guL+Gf3/4prty+hrIAKA8yQ2N6DdJHC/kCPK6uXAzoD24+wgygoLvGKrrtAmJxxlPyGhqa3wvycjo4h6bX1TZM51MLqFebaFIU7SQAMkcgxNf0hhT2QfBwbHgck5smkUokkUmlkOCgRY2DNF8EHVpYKd/F+2fewZUb39C8E7mSbYmb3S5SfX0Y7u9HPJpQdDY3TKSUKRGzXsPXV74S6LQyPyuwiX696fgIEsEMnjx0GDs2bkDI00ZxaRau9/6fv+6Obn8Q1QaFGVzrsOHVkkGlQvRbR+xVqK7isy9OYnHFGl4ivPIdFVJqnDUpWR3Y2/5paAonTVtBsng7AhJNE/ZxRkMxNGpdLCwuI0nLrC7J7URFaOnCwhjQB050Z3hsWHyocrlkSUoOmmsXyKbRNUSKB4ZDfBfPt203nBSepDQQUUAQyUA/0AriycdfQiJOWzRHIOIoxHX4cM3xW6K1HsfFGX95GErV2cbP/vnHmJu/ja6rrmaIhaPZ7shHlShvtVpELObD8EhKAjaipcwDpyl3IpFEPB5EIMj1EP1AadbdxK3ri6hXrRCxQVIR81I16UO76cHY6EZk0sN46qlnhYxTpMK/QqGIJcw5CK0dp47y0qGBWBxiB95OEz/74d+jsDSHViWPSLeN4UQMUarMlSzjRLK6uKqpIJlKIJ7qw43pWRTrHSwW66h0AwhnhjGycRIvf/d7MsTnvHrh7Kc48dYbCDRK2DGcRoom3R6ID5tMxrW6L5XLojSkkknUSlVTybo9WKq1MJWvo+mLY+N2NryvwEtBRLeJT0+8j5tXLqA4fxcRVxtjmSTcrTo2TowpyW1masoKiXiPastQVzJcVwhvseVWw9vyhLDr4MN4/PkX5J3IhldZ6d0OlhZu4/SZn8EXJMLbRC6flQXPjh1bUKsW0G4y+IMKfwqR/AhIjEPhnRsVTtZEeOWdShEihQGkAxmiawEgVuTITeKzogrsrPj4T/K76QPp80UxMzsj5H90JAmXqy5xIxtevaboFBw26RkZMpQX9PZNGIc3vg379j2Km19/g6+vXlXDq/z3XkfldJkSLbDBs9WJNVsO2vu7aO2ayM353vtdHf7Q9/Sa2ft/lgZrh4e/1uw6r82fycOazyUbXrkh1ImaOygWudznz+K9D3+DarMixbfSoepUAXclJpRgTZoCW9fdsypz3Ef0+XOo8yPoT+KFZ17B/t0m8GRTykaE16kFNn11XKSv9PvvolAuwRPkCrKhQ5+XTmEhzmDK35ENL91fhIYwYS0QgtdN/1/aM3oQj6bw0rN/JEqDOc44LjVS3nLVes8iUsiPw+GtN9tQw1up46srVxFL9UmUk+jLYP2GjYjGowiEWDvJH6xieWFJ1l5EeFcWF0TNCIWDEnvIJpJDPocIVjGdqVYXeP/Si52fOXmUhfyKDiw2QjzEecCxLpHOQ+eG4dExTK7fiGjArzCGLZPbMbVYw9+98QFuV4BiuSH6Ans9XlcX7UXcLukWGBe+MHcHkXgC4XhKrzM/N4dEPK5hnc95pj2LLb5reOFgGoORPDq0qOSQ4SYH0QKReN8y9lxuNPxU6fzD9auLzh5NdOoBNbwn5wbxyfUa2pF+lCgK9gVFVSqW8qo/RIaZYkf3HPIVCa0TJV5YWhK6R84nk92i6CDlr+Klx3di24Z1aNWbWFpalHqcjhIUr3366Wks5ZbgiRiAY8Jtrq4tqasX5mNCVwdd4//n5b3fhatpm1dvMKw1Pn2GST/gZ8jGhgWVeCaHCaKYQrw9HHj9sgkbGx/Hps2bkU73i2rAdTnPAlKyOAASHRb9i6E9dDAR0mgUwVvf3sSVK5f0+c1lbyNbo7CQDXUHHj+jd83vuVIpybUmk04hESeH0y8v5Gw2j9m5WW1oR0YHNRjSB54iPOsJGOZhz6aiY+tl+ENeRKIxUSJa1S6qxaYs94xnarWpqQQ02mZGsHvHPjx25GmE/FFdb7+mUIeR6Axz2spyC0PONm1CpVdi0bTtLJ9wIzcJpnY8f81WzN1pwluaw7cf/hzVpRkFY9SrJdlksUFl8Av1JxIWdmyA9jpBCQraUg/QQTDoh9vrR8sbwXwrCs/YLux9+HGFffS2kcZNJvpsfUZH788acxp3ceji++Rwv1hcwK9PvInrs7ewlC8gX6ljdHwDXG6zZKSzzeSWTcj0pTE1NS2HIT7j0ZhPcfbNZg6hMJt0x2FBMcG9v+wssrOTASJkP3ZEXeDwzoaX52u9VpMQl0CL6oEnrJQ0Os/0xdPIr2bR35fG3gd2IRWLwa/AH/4ObeTqC/jgs3dx4eplNLo+5CteRFJDaLpcGBgYwOTGzRLJSWhJqrbDR6/XSrh66Uv4PG1kl+ZlEcr7JRpKIxXsx+G9D2Hfju0I0FO8nIPrzf/wl931Dx5ArUlUx6sscXImpQBUQTJOB+tuuZbH5+c/wd3lm+h6iPDSWJodr0NZIPzu2I6ZhY8J1HoKvR5ywDdOPqXB9Fzzcf3sR7PWwUo2p6x7mQsT+6pTVUrPzKClq7RaSrphAaa1EC8Q15SGIN2PUq2d3A4PxTgvupFZ2OWLac2jp+XD+pEtcDWD+M7BJ5BOD+pwEtfXCc8w/2DHjkw0BxM10TX9Hp3D7IMo7Pjpz34kMna1kddUZvG9VljYtNfqFUxOrkMsRi9JonhNLMwvyHg9lUogGKRrhgniSPOoVRlvW8Od6WUVBhY5FmKz8vGjWKpjYt1mZPqGsXv3PmzauFmHLC+ALE1YqHvKS/mKWh8jDi8LnJDfDlrlIn794x+hlF1ENb+MuMeFgWgYMdl7GdLF60ixFhv3SrVifEIPPR28mMuWUe76EM2MYnxyJ557+WWUqhXFKdIv96PfvIUgf/f+uKKFjf/aECWA74KWSmGu2MU1M84txStL9Tam8jU6NGLzrr148fXXtdpgjM6pD49h5utLyM/fkY3ausE+dBoVjA1xKoxgdnpKrgVSBGtqdqNKT89WBzOrBRRaQCCaQdsdxK5DD+Pos89oFcrSJ/FRt4v5u9fxyel/QiBckSKXpt0UX+zbuxu51UW4XfRVZSHiEOJX0WOTxTuOa0+iY+J/dthAk5+sPauKDhEGBm5w6yFfWEdcadZ4LJAWn02khPc4Dx/yWAf6k/D57D2SR0jFO1ETrozY8MZiSQSCMTUX7U4AzUYUidg27N9/FDeuXsO1a9dw9PHHTGnnPBc2kFqz2+Pw9jYlf4iWcH/Du5a2tiYctWem1zDfj/Tq5/Xiu0VhcThU97ph/Unfz4aXvG4hJly1M6bcIrq1+Os2cfaLM3jvxLtou5jHbk0OD37WCtILTBjakaWcPbM21hM1Zl0ROs/mwEvEM4Xnnn4JB/cccByFrJElVarVYSxvAxdog/abt1DhUO7roOXmPUBnEEbiWTNo+gY22vTf5vDaUrok6QxsziRoAW3JUnjh6deMw8t7pOfo4KjcTHfAS2IcRHGzFS1dx1/97d9rY/HlpSvwhcIYHZ9AMk2fbXOIeOTww4gl4jj+4QlM35pGOkn/6i4W5+/Kq5YJTPL2Jlq2hiY7B7bAD/7ODKqoo1Wlvy8H9rLQGYJBDVkh+p11JREiD44cPoKXnn9edZbqb28ggjtLVfz9Gydwo9RFsdrU5sU+L/rf+uCWK40bpUJe3OJEMqkDm5/hytKS0dy8XpQX5tDfmsbO4Ld49kAG6UgRrVbZPOFNtu5QGux6984GNqtcD9dbFaN8tYLIdibw4XQap67XUA9kUCjXBTiwkaTYrFgqC0ElfzceI3/XEf60WlhYXkKyLyVbRSK0wW4bCU8JLz22Ezs2r0eXFlyKTG+hVivhk09O4szZ02gwKSxEdNNoNkx2I/fVy0ad15XJxk0+9z1MnzZitvFxMRRFiK+tnoWIB/22jRQVhb725BjTyo02XYYM2l/UCPiVrPjE489h29ZdaNOCkyEpHGboeiLhJr1aiYpyUCYK2kSpVNI1SCbiSPRF8f4nb+H8N5+hDSZSkv7SFu2DNbFULopitXHjBFLxhHFrXV6rg/UqgmHaarJWWf4ube1YG7kOp/MHtzeVchlT07fV8EXl95pWE8uYYD5DfJZ0rrWBYr6M1eWimt1/9ef/OfoSGUN2XaQpOc9Sbysr3YqJnlhrRW+rc1PmV9Nsq+1ew2tWYAbcWQ/k7bbgryzgxslfoTh3U2KpSiknv30+qqz50WRMPOrVfEF0IFIliGpyCFtaziEYYTiMJZQGEhmUQoNo9G3GwUefEh3Ril6Ph86+w1LdCHrY6lySaKHo6s08XWTrWbzz0TtCeOdXViRUHhxeL/u54eFhvfeJdaMaggrFElZWs4qpL5WWUamsoFxeQiJh6ZP6PbklsS7BgEGBNaSfsgbydu+gXeO1sk0+m11+rc8XQKNJMCcMvz+K/fsO6XrklrK4O3dX3PGH9x/Eto0bpa3ROe/uoNhcwQen38G5K19JeFlqeuGPZOCPxREKRTG5aYv0Fqx/fI/UbjTqjCVu4MKFz4B2FbnVeYRCXsSiMSQjQ4h6Uti7dTcO79+vhjfQqcH1y7/+d90t+x9GpcGmjCgYofR7VAAjrPOid1BpFPHZ5x/j29vn4fLRS7YlI2R+QuZVyTfPG41Ta8/Plx255cir6ZNinqIOfrg+qSV5vFLA0a53cPv2lEjJ4m05CCwbAB5YLFylSlkQNx8ePgyWGGuHgUQQTlPDh4F/lg+mDjcK24iuEjXmA0PEmdF25Of4MNw3hqg/g8cepQ9wnyNgcbQzzmrZ0GgnhEKewg5tQoI5+4z4Ho+f+A2m73yDXGEJpUpeYQSiXnRaEgZQzFSpFDG5bRypvgjcnrasTcgJJZIdCQcRE4GcDRGN9T0oFzuypVpeLGJpMYdQKCzLl956ioVq/cRGjI5uRDScxqGDh60IksvKdX7PecIo+2u8ZFEaNCg7or9KEW/8p/+Ian5VTW/E1ZUPb5wIouO5LIslXks9cG01hxStVTtuzK2UUCJClhjA5l178MzLL6FYKUtA8eXpT/Dxe28j1K5hsj+JNLPXyQP3eoV8UyxZqlRMISzRGnl2FGB0sUwVOp0L3BFs2bEPL7z2GrwBN7rNGk6+/y6mv7mM0uJdhU+sG8rA02mgXa+qEaRBfU8cya0FUTo2CEWm2GWLKLRcCFIR2mt4n35GNAoDBuSSjrnZr/HJpz9BKFLTMMLtwvLyIg4e2Id8bkkxh1zh8Xfhqky+sQ73TatUHX4czoxGYsJNK6b8czZXxPJSVklZnJDrDQoL/OjLBBGNBGwzwfW7YBEiQvYOJY7yE8Fhs8a/GebC58GLgJ8uGAFUaxQGMJI0gVRqpxreby5dwc2bN3Hk6KOODqqXgeM8T84T0BOUyPfTaUj/UOO7BggYwUf3Zq+Bvh8hvr/51RdJwGCDl3XGqvhr/Dlb8ZlLAw9l2SZy7ev48CrMpdvE+QvncEwIb1lrVt3k5PqKM09aSddENRwKVB+IsFlak/0s4/sHvCHEQ2k8//TL2LvngOyfTMBhHGA217T2+fzLT51kN0YZ8xkwBbx0C7xMEmQGhHoyJZLbnzZFjHU2vKQmeSz2GUHEw314/umXDOHVs+pwJnskhrWYYSPcW6S3Wx7L/9cP/kGOI19euAJvIIT1m7YgGArKNJ7D0saN6xGJx3H5ylWtM8PBMMKBkKy/ujTQd6JyWaM1WEmoZIiO2Sxa4yjbtVpNfzPhzmKYK0qG4mAR9gWEqO/auQP/9r/6LxGJBtUssVnzBmJYzNbxg1+ewPWyG8WaRdX6XS6E6AVLRJFR0C6XEpOicfqMd+H3WGoYfa1r1Sri4QhQLMK//BV2+q/gpUdGkI6UUG8UJXCiuxUHR3Je2ey7XeQe858eJ1SE+F1baGajHkTZsxHHb8Rw5lYT+W4C9NiKxiN6luivyu0LY00LuaIT9kNeq9WF5dUVnY0J0hyaLYS9HcRcJbz86C48MLledYMgCw/mQiGLW9M3lah59vznAKOU6ZyhDYRGIg0c5lvK2kd7UEs4E/eaXYa2jZY2Z5ah/FpHqS9HIqtZrJ22oXEohQyVkmjTBkfW7Fg0I1efQ/sfQrlYcmo5X8fSSPn7c3AXN9bP5se2DGYB2MAHp97FF1c/RdfVFMLLppFnK5tYCnoQep0AACAASURBVKICIc+aN28vSEE2box/Zp1kY8X7mICLhggLW2Dz3SJyWK3Jk500F/YKZmPrUbNbI19USWMend2dhgvRENflQ3hg54PYs3u/fQ8rLu8fIuhOTTEOvCZdgV0c5CTyNqWdU3sMZe4N/tIm6V5ywdNuI1Bbxjcfv4HC3Rvo1CsaZug53KhaKA4DYPyhEDZPTiqYYZHBGbOzKJcrGNuwHoePHsWtG9dxZ+YOVvM1eEe2oZbahH2PPIFgiNxa61k40Os6crMsCMKxamWnLDTdRLCBkB/FWg5vn3gTF65fRLZMQb8LmaH1HHGwbfsuWQ/q3JDDg/Vh3KLcpUtDZRG1eg7hCLfGlqsgtJvaNHLAW+TQsq+z7QJpQtRb1fI10WtEx2wRiTabskg0qU3Jjl17zaGjQbsiCmBpF+jGowcfwu4t2+FqUmhNgWYV9XYRpz4/gY8+PyVKRrXlgT+cQax/FM2OG9u37dBWjKAStzN8zUgogIX5WVy89BkGBhK49s1XGOhPIRqKIOxNI+pJY+f6bXjyO99BxNeRx7Lrx//+f+w+cPhxlOsdeOgJSRRVUx4fIN6MFNUYstpsV3H2y9O4dO0zeAIUrVlqGh8ioaxaxfYYH06RbJEwb2iHBGYOGssVjR4qIpR++snGxaW9Ozsr9b0iQB3BW6954PnFizwxMaGGlw2s+KQO96aHpthWxtoVycgkVrIipYvJn9MkZ6mBNpHtthuZ2DBc7RCeeeo1ZPoGRL8w1MvM8PhWSI3gn+0QZ9PR4wQTJSK9w4OlpXm8/c4vkRmM4+KlLyVoYeOir+U8TB5fkyu9HEbHUli/YVgTJd/PysqKGupEIqpJRc5S4PTENSh5nG7kcnXMz60ayhukr6vZLPFwXz+xHoMD43AhhH37HsFA/6CDlBPoddw0BLlb024ItUWqmkKxDVRL+NV/+iEaxTzK2WW6PGIgGkLcR689KrnNgWNtT+S4KFRJEWgBc6slVFwBuCJJ7NhzUA1vtpjXlHv+zCl8+O6vEWpWsXUgjUyUkY822PA90TmB1zUeiejBUDNIZXCni8V6C3ckWoticicb3leFZnZaVRx/501Mf30JNab1oI2xgTR83RYCSllzBHnEwzgAkGvo8qBCq7NWC3P5MgpNIBjvR8cbwo4D38GRJ55Cx7mviVyQJzwzcwWnz/wE4UhdvpO0RLl16ya2Tm5Wo8vEHoJ5dFkgX1gWVgJJjQtu940tyvisaKikjyr5gG1aRrGxd6FW86Jac6Ovb0gUibm71xCNupCQZzGH+jaCQRP6McLTQB3ajt27NuTNsYPgNefWRvG43hiarSSSyZ2iNFw+/xVm79zB4SNHhDMbmnzvrx6loUdnMCrAb7N51zjsv0OHEJYkwcdvB1j81gs4n809H4j7v1YG2lbgHbRZlAYeUG0KQI1vaBsMqztyaTh/VkEQRPDkdykdJh1SaKXU0sHNrQCbCKnQHX6txLW0/msZ9YB8wXgwjRefe1VeyT0ajOqJfi97vQsXz8r3t9IsyjOTDQwHKzXP/J/uHTa1lK+zErnluNJpNBGhHZrP6ovHFUIs1Ifnn3wR2yZ3yU7OMHajeMhk3wnr6RXYtpwfXBqM/tf/86+RLdXwza1pxPvSGBweRTKV1PcvLs6r0acvNO83epsODAxqvZhdXSZTXZx50hlM2GdrYmFIjpOLhnnHbYfoLpPD6BZAZLdSysv+j6giuaO7tu3An3zvuxgcSMuZhqvuNjc1nhDyJeDvfn0cV/NAkUMYqRAUlTqexeKXulyo1CsIRel+wufXLaswBmpohcuLwc3e0hUMFs7g+QNp7FjnQbWeg9vHodAQKW6d7PMzKzglV7HWcbCWfzN/1SiWW2N4+1oY52chjnGkLwUXm9EOV/BZNQpEeCuFqj4Dnk09ASAHeZ4hcQZXMJzC00LSW8XLR3Zh97YNCqzgVWQSoMRj4JB0Fu+8/w66VNN6PGoC+HVE1i3Uh04H3HCajZzhsubyIbqCYmUtZUwDtWh65gqkLQiLU6cj9TrtpySiJXopUlkPseMq2YuhgVH8+Z/9K6wbX6+VN5tdozDaGUcfZ31uXidBVN7kHXQ9bRz75B2cvfQJPBTbkrfugFKsWWyAvT4TU1l4Dt+zcw7Tc1e8e6MHSVNCDYFsQ/m+nCQ21U9HoE1tEYeregvFXElR7ehSRB2gmRrGhzZoGxMJxjA/vywnBFqtCcFt9gAf55yTIM3+4vPP98DPeS1W3Tna1F72NqI9mhU3oc0Wgo0srp16A7k736BeyiOZjGHTlg3ILi5jfn4e03NzGjBHxsY0fKwuLaFarshVqc66HQmhRS58s41Eahj1+BhW/MM48OhTSMSTEtr3LrxpnuwdrxkJyHfPgAImTzKIqlTL4b2P38b56xfE/86X24glhtFGAJNbd0gQyh6ER5E2P0wvXVnE3Mw3QngXV6aR6iMKbZvydtejzSO3iUGPDwHeV46VK4OzKOxt8Rmm0p5DFoWkHCwJTLq8CEXT2DG5HUt3ptAtFdAXicAbSKDRCeDJR5/A+OCw+OfqGd0NNNolfPbFaRz79EOsVEuotRmEFsfQ+q1weUOIRpPIZNLa2NoGs4lcbhnXr19BMhXE9MwNdF1VDGZSEiCHPH0IdJLYMDiBF48+jmTYi6i7CdeP/uJ/6D549CnF0bHhJcJLo38DaMh/dayceKigha+unMPX356FO9CQMlkaS4cPa64M1iiureC0MrTDUueiXBP47/bBWxPKqdWnaa1asVhB3YQOEmmog02vnKB4MxO5oCDFBp97Te8af5BTjGMSbgeGo6CXSMVpgCVgI3IZwkBiGPWSB0ePPIeR4XFZB9mD7xC0xeHl+7dMdU7kmpacg5kHPFdqH39yAnfnpxGJ+XDh4nkFEhBtsebb1rA0na7Wi4gm3NixY5NNcB0CFyWUClydRZTjzQQ2+vsxOaZeB+p1F1aWK1heoEAjIFSPqAwFGESFR0dHkUz0IxRMYWRoA7Zvf0BFkcWS6yk18LoIzkPv+A32GmYWq045j1/+4z+gll9FtbCKsKuD/ght2ygm4brXkHYHLNA1JPrAhrfScWEuV0LNHUInEMXOfd/Bc6++ghw5vO0mvvz0FE6+9zbCrSq29KeQYlwx1zXyMjYFNZGcRMzSWmQ3pyHHhYVaA1O5KhreGLY+cAAvvvaqPu9uq4YP3nkTU1cvosH3ixbG2fB22vC7uwhQGMFroybQJmSuzCgjzDcauFuooNB0IZzoR8cXEYf3O0cfQ9fhtfKBpyDlzp0rsiVLprqIxhnhCeSzWWWtBwNeNOt18Wg9PirPiag7n7MCHQxBZxMs3qhWZOSeUzglcEjWYUxlq1TCGBjYLhEiUeOlpW9w7doZjI7EdE+wqWZR4mslmGLk80gUIa6Xc1AprpivJTYf158BeHwJ1OsxpNMPYO/eR3Hh7DksLS7hkcOHDfN3Gt4e/UDPr3MgrRXb+zrW+7m5v8vh1QrZQXit6f9d2ZsDpOjhutdI//bX3Wt6JdwSh5cuDRRZ0DjdkCjzObVmghxeNrx0b6E3Lu9r6Q/kPEMfbPIx3RoUOSyIAiIHD7s2LF30bmUsacyXxIvPvop9+x5yBhVrQE2syeCJJr66fA7vfvAWSvW8Ibo+r+O/2lEYhdCyhvH2BBzwGjPkpGvoBGOPtT50hRCPpPHsE72G12quNTEmIBQEqsJq78I8F7yo1dv4n//dX2BuJYtCtQFfKIrR8XWiA2xYP4HV7IqQSg6O9FkfHBiUu8DtGzdRLOT0WbF2aAMipyDSw5y4dofeojoquJd4RVuWSyT4yru720KIHt1uDzZv2IgXn2X9HBKn0cOmh4cTc6y8YZTrbvzw7ZP4Yr6CYs2GjN4KNSgeOg9LN0rVEoJMYeRwwpWtTPN9Egy1WAgbdYSqd+G78wn2DFfw3MF++AMNNDoMf7EhyBQo1hCKisIPjki9ErnoOsFfNoY71SH89JIPXy8zaioCfyKBpruLMv3AKYyiBVqng2qJTWtb63jRkNptgTLaqLAx69LDvIl0oIGXHiWlYcJE1+Rsil7QQaGYxcenP8K58+e4M5Y2gYObuI9CdxkF7SCqMgVgU2jncI/WY2eoDe/c+CimvkEuu50/5POH6DjS7iBKm7NoRKLhUq2h+8U2oKRpGR9y/abNGB0xvvH4+Drs2LF97SknMEB6D7twbXrJmyRq7engwzPv4/SXJ9TcMuhD6aWkZfjYYLM3p1vDPWmAraLNQcNW4A0sLa3qmRwcGVAEMe9wIsjm12pCNCWukgvLlLZ6B/mVAoqFsgJb/O4Q1o1uwkvPvYZ1IxvFSTb6ENEp0xT1tBC2SHK2NE45YsPLP/YaXjvXHVaD8yk432L1rN2Fl+dKbRXXz7yF5amrCHm6KBVzFuHOSPFuB/G+PqXhFcuk/ZDfTspSTGdQjeLPVgNRRuAyRtgXxVI3rob30KNPqzFlvZD/rrbJVgN64J3CQJxsAYu5buk5qTaL+OD0e/j868/R8nhQLLcQiPTruRvoH8WmzZM6J6j94b1LtHZ+bhoLczdRLi4jW1xAOEzrUZ/AGE8wjGQ6g76+FKIEGmp1ieMJsK0uLaCcz8k1he9Pw46XqH4IHa8P5XoTExu3YawvhdyNS4i2i9g9uVGewyulIDZu3onR0XUadFhP3V3a5lXx+fnP8PZH72GxlEedYI0vCk84hZHxjepNee+ybrLhLVd5HyyLXpjLL6JaL2B4OC0OL8MuIv40lVkYDA/ghceexGAyiiCTgf/+f/rvugefeREVNtosKm6vkyNu06AmPC1HTLV77cYlXLp2BvDV0Oqa759ZMRnhWzY24p31sBsz4e8Za5goxZBX21ra6tPnJn+ni+XFFUVKcsrRxOccnOafC3EXM5mMbjBeQKHGmkruT4jgg+bwb7SKNYuNew2fEdBNoELemheZ6AA8iOGJoy9p8iXlwcR6RmNYA5x6dIBeXKB4yny4qepdxvET7yCZjmF5ZR7XvrmqdUmYJuZKYbP1CVOW6o0CwjE3tu/YpCZGiWK1ttT7bOaHhpMIhohIEcJnMg09WYHZmVWUixS9RFVQaLlUKpXRn+nD4NAA/L4wkokB+L0xHNj3MKKxuHNO8vV7aXM2PIiS4TzgvAhcFzRLefzqRz9EZXVJ02vM00V/LKSGN8A1vcPhtQnYijLFPNV2R5SG2Swb3iBa/gh2HzqM5195FblCQQjvl59+go/eexPhdhVbMin0BcnJMxSUSuJqnZzgmsN3ou8pV2BmvbRQa+J2voamJ4qtuw/o56qgduo49s6vMXXFGt5gt4WJwQz8naaQI7+Uyk7uunMR1fDSaqjRFMJbbAHh5AC6vggefPgoDh0+4iC8bEZbol3M3rmM02d+inTGjf6BlKgipDV0GI3I5Bqua3j4eXnwmABDh5SjhrVtANOaaAFGuzFbzTVZyBU/HEKp7MXQ0E4MD28VmlGvF7C6/A3mZi+i01nF+okBISek8IVCAX1OHHjIo+bKXhsIcSKNu0ezdz7TlMO4vQlUa1EM9O/B/n1Hce7UGeTzeTz8yCOGKNzn0rA2sN7X8GoHcB/H9v6G1x7lexKHP9jkOoXasSFwGjh7LoVe/G5jrDpvP1d8WB+Tmhpqdvn63IqIi+kkn5398jMc+/A9VOolQ1Rlz2am9GapY5xpHsocVHgws8EQIs7UJTa8pJ60PIh44njhmZexd+9Da44JvE9ZoIXw0of34lkc+/AdVNtlzRUkpIvSxcHDoQFQhMOAC4IIRPIZIuN3uxEO8LqY/7bfHUYqNoBnnyClYad8Yxx0QIed0RvsMHdmNmt4u0QIO/hf/re/RKnZxNc3bkvkNTaxXg3v9m3b5NJgjgs8RE1gNjM9g1s3bqBUzEv8y3tJ/qOkhhDscK61Aiuc1CgJGDVkcHgkSEB6jUtCyVQihm1btuDQvgNIJ/vU3PFQkkE8h2jdf2E0Wn787MTnOP7tXdSaHjQqDXTIkZcDDGlurHcBudpU6xXEEjENYqzREvg1m7Ir6zarSLrrcM1dxkDzGh7dAuzaOQSXp4I2HRDolSr6LEVgdgsJWmnyiQigRk80Vwh1VxJfzgXwzo0w7tYi8IYj8MdjWC0W4Gp1kaYFmRMnT6GhPkNhJdYxUSWuc462mmgj5mkiHazj1cf3YNP48NpARj4tKQ03blzD2S/PYGl12fQBSgqjCIjvlwivbWta2pwKoXHOyXvWUBKUib5nZv4CUOg2QnqIx4Wg14UgOhjt78P4+AB8AR+WVvOYXcwjV24xg45ZC7KI4vdTOUY7r51bd+KJx58SJ1nPORNQmWDaJZWITb6JPQlouXxdfHzuOD787H15h4vW4LLhhRsucXOdDaiJw3sUOhOFKmmt1sTszAIKpSI2Ta5HIhWzmFnRMGxg4aBDH1kGVrQbLml86MNLzm6z1kY6OYg/+/6/xuSmnUCbNdcZFPkzhGbea3i1XVN9sVrH7SE3y/wzG97eSK5q45CeDbRzBl197i64222EGjncPPsbLN68iDhpdd2muMl0cpDAlI2ciwFedn/0xKDsk2izxXor/39SAPxxlIODWPQOYv/hJ5Hsc2Le7wcgnE2yeiYH3NXozcGO789Dy7kqTnx2DGcun0HT1UWpSngyiGR6FN2OFw/u3idtgeh1pEI0qpi+/S0alRxm79xUqBd/FKOBM4PD2hKx1obpid/tKviBIsqNm7foOhWyi7IBo0CRMdKsedF4nKnYcHmD2LxxEq7iMrBwFQ9O9GF0II1GN4WVUhThxAQmdx2ARxsdSqotLfPi1Qs4dvpDLJayyJcqaHFtFoggGE3IOYv8aPaPzaaJhjtgnkERcDWRTjMdkfXcBt2gO4GQuw8JTxIvPPo0NgwPwt8qwfVX//1/03389T9RShabW1IahEBJJGMiCTOfJsWhhZtT3+DchY/Q9pRkQN12biDbajqTCJFbobc8gI2nxhaLMaAsIPIJdRBb4/UyJIBTqQeLi8vwh0NaQ9owa+2yDjyPR6ju4NCQDp5Gw+w+7G+Hc6n0NOffLQJt7WG9B1AZMssHT113241YIAk0g3j26e/K0FsUBSf62H620ySuTYD2u9ra1qbrLy6cwdTM10oqun7zW9y4cdMsxPS3IcNUmHOqZ+rP2EQaY+MDlg3dZBHooFSsa3JKZyKIJ4PwB/jLeFAp0zOvjjvTq8Skxa8yJbhXjRd5qhs3bRQvMR5Nw40Qtm/diw0bNjtougkR7PPoURoMfbTLRsEE0Cxm8Yt//HuUV5fQZPqRp4uhRAQx2l6xWXCs5IxzaUi9Gl762nbcuLNaRMUdQMMbxoHDT+DZl15GoVSCu93CudMf46N330C4U8Vk/283vLwOtSaR7zoSkaiKC1cqzQ5X0qQ0dDBTrKPhjmLygf144VU2vDzJ6jj21hu4deUCWsUcgt0m1g/2w8/VEZsJ3Wv2vs2hg/ScDiiRKzZbmM0WUWq71fC2vCHsP/IE9j/8iBKryCFgQ8X44rm5qzjz2c8QS7Q0iBApZNOjlB0GijTqZuVD5whxUo26wCGCRVbiN5cP4XBUQ2WxWEG5XEeDDS+TZUohZDK7MD6xU2g+rc5Wl2+jkLsOn7eIfPYOPJ4GUqkw4qmYXoecSV4AecuK2mANryhYbfPi5f3A9ZTLm0CtHsXgwD7s33MEZ099ikq5goceflgogSGh9pch+GtL9bWGtNfw/q4I7d5z9S//dA+1dZ6f++wAbRKzRetvcXh7P8Z4N5bmwwaLAhoGN3ANLH9YG8IZhrCaXQIb3nNfnVXMMFEoE9P2aEgWmkIOIX2wZWHl5aFo6ASttVj/yB/sNbzk1O7Zc8gEn/YpOOEi1APU8eXFz3D85HuotkviIrqISOrzN2cY/e6kdGmrQ84o0emWIjdpl0c/TdZCvyuMdGwQzz31klEaeg2vs72yImMNr220bHtF149avYv//a//GqUmbcmm4AvHMDA0glS6D9u2bZOVFilprOn6u9nC3dk53LxxHcU8bbIqQrvZZHA9ScCi9zvwdRQdSmDAiWXWPe7lZsYls/eR4UHs2L4VmzdulJ8v7zr1amqQ2NATYeW5EkTHFcI7Z6/iV59fQxch5JbzqHbbCHJTQeGl34tAMKRmj6JQWlaxYafDjBBJesnWq6iVckj6XXBnFxDNX8YG/ww2jXuxbXMfImHaVDXQodhZq34bcgR6ND3we6JotulvG8XNrB8nvi7jen0My40gQtE4Ol43VvM5DGaGlEZGkIINq/x/eM008DgrZsdXmfegt9tE3FXDYKSN1585iJH+lL6O1m3Xv/0G176+jDuzUyiUsqjywKbw189G0lBoNj/pdEKWlavFvO4nhZjw89dG0tyPrNl1KC68vbiRYHNKARvfR7uOnZvW4fDBBxGNeCWmymXLWMzW8PXUMmbzZbnTsEHhT6UQNpXM4ImjT2HXrgelQVBjr1/RGlRSOtRXOaANvB18fO6EhGs+mQqQx8sG0q2tCQdJ6V10Lvcs9Qy1JUrHwY/DZSlfw525O+gfSqN/sM8ifV20xOPQxY0qrzl5feTpckBqoVZpoFZuoF5uIRUfwB+9+ieY3LxLQmDSt0xb4gym6kl6AlCH0+8QO/hZitLkpl6ix6O+dxbqO+8X1Or3cMHdaiPUKmDmiw8w/+0F0ViqlYI19RzAifLa3a8GjXaHDbr00FkGEKVh45bNKBeIUJZQ4xA2tBUr/hE8+PDjSPcP9D44sxLUw+TQSym61ObNdCCqnNwcoim66UefH8fpi6fQcLMBdqNc6yIYTsPviyKdGpAzB58lgiOrKwtoNcoo55cxdeu6hHysraNj67Bz5079HlM3v0U8HEAiGDBXBncI3lAcLTbUpVVEfG4sL88jm1+1zYTPLy1YPJHBKDdJd65g3LuE/VsGEQmSHJlAodmHcjODbQ8eRTRF4KgJkp64Nbv89SV8euEsKt06ZufnkC0W4AlH4AsxGMmpRfQIpuEvhYWeFmhqQa2ADVrm+kJesbsTRMiVRKgTwxOHHsfuLZPwNUtw/cV/+193n/nj/wwtTtDsqNXw9qx77Ibh3Ss0Dy3cmZvC2fMfouUqoNmtSwBgPaCpO8092mqCWYdYs2hQi0HpAr7YYDm8XjUi9HVrAoV8Cb5QSFPD/Ted+dp5tB5K9dG/1INyhWrQgFA45506B5NNZiYKcnxme02xGnFr5sUtpgCg60EmNoh6xYsj33kG68Y26lDlZGa1zemqe7O949Qk1E7TIFPgSjj+4duIp7hOyOL27duYmZlDIBBe8xvmeyIqQJTa7W1i6w4mynGKJQrkQrXcgd8TE8eOBOx0fwRuL8VQjEV0YXGhhLnZVfi9FCP5JIbj+oc/kwfX+Pgw+vv7EfBFEAykEI8M4ODBI1I3msCvR8q3WE9DjxyzPzU5XbRKWfzTD/4GjVIe3VoFgW4Lw8kIEn6PDjmjBvTQOPteGppXmk7Dmy2i7PIL5X3kyefw5LMvSHxAO5dzp07iQ6fh3SpKgwdBejc6EzcjiCmqUbwo130dSxEih3e53sV0sbGG8L7w6mtmg9eu4Te//jluX7mAdqmAEBHegQxCjB50W7SweHESDTo8Snq5doFSp4M72QLKbQ/CiQyaniAOHH0K+77ziHx4+fRIZNFt4u7cVXx+7hcIhKua6GW/RJ9JeRPbocjAjFCIvDAbuujIYaln1vBKrey2+G6KF+ukqlCQWPUjk9mJdeMHJTbg9czlp7C4+DV8nlWE/A0h2bVaUShQX39chwpNt3WoKOrZnrFemAqbXbNBIyrIcIAEGo04Bgf2Yu+Dh3Hm5CcSbR44dEjDpQYC5yC/v+Ht8exM6W5F/14/+i+pCr2Gee2LHCqqIbjOv9xrrZ1h1KEs/T6U1zGlX+PwOj68vGd4iDBxZ4XbiFYNt2Zu4PzlL7Smp0sDNz/kNtvBRUTMVvIs+LJ+k60WxYVMywqIvqXZoeNFxB3Hs0+9iL17HEqDfm+ri6yEdGk4f8kQ3nKjIJ6jL8hrS/GGuiPz8mSiG63I6hyKOgoSoYWPEFXGH3OV3/YjFcnghWdexfZtD6jhtTW2w7M3pqNRvJzPjvcQG3H6xv7Vf/gbFBoNWQO6/SEMDI8qpnf7jm1yZ9Aa2QnQIZo4Mz2FqZs3US7k0aiW1Cy1FYxiQwTfG1FvNlpancu5gg4K5j6SSiYwkO7Dxol1mFg3hjgbVt6D2oZZw2u5ozbsaZVO3zZ3CJ/fXMB//IBDSRCzM4so1OtIDmZ0WNE9wx+kcwvDdhrIFnIIRkOKK+U6mfzcdqOOUjGLaMAHlEroLt3CKOO1W3cwnqxhbNSP/rQPyZBPMdtCwiSWIoDC6+tBqRbE1HIXn97u4lYphrxnAKvVLhKZtLkyeD1IJdNCT/kgE1Dg+pWCR7UZRPEosmozAbMkO66wH0i5qljX58Ur/y9l7xlk15meBz7n5hw6d6MbOTRyJgJJMIIghmFGcaQZaezySnKpdqvWu/b+2p/+tVX+Y8leSxpZku1Slmc45AwjAkESDMgACRK5ETqnm8PJW8/7ntsNjnd/LKpQnAEa3feee873Pd/zPuHF/ejKprSZzLRw984tzM9N45ub1zF2/x5cAhgaGokWmYzExr8wS2iY22qjbtbk/iUDydei5leVlfDA0ZH4cO+RGnmpCjYQdVvIxXz82muvYsOalYhFXLRqi5ifmMRCpYWJsoNzdx5iuq1aaK4fYS+CTDKP/fsO4+Chp5DJZmRd0H1c8/INkjXyXtoyfWQc6edXPsHHF08imWVtLo1ozJmFTE46Bz6N/+Ql1AIfXTu4IFKry/slgtn5OYkRZEwZ28qIITpbUjA2CQBvCLbpwmrYaNUsGG5UWtX6uldg5479WLlijVRpS3OiTBd0vZJtTuQRwbolYFjNmB0Nv5gDA3AcnPiXwK6uY1xDMCPVugAAIABJREFU1dBKrXXCqmLi6hlM37oMt7Uo7X1btm5Go1xBtVLBg/FxiYnbuGEDugp5zM/OYvzhI5ESJDNpbNi8CdVSCaWFRXl+UyPbBPBuP/AMevr7NSJNPCw6IZGjtqy/kiitxlgRW/OxcOCHyBq38OmVj/HRpTOwDVdM5KycbrXoV8gincpLC5p4krjPW024dhPz05PSwMZ4Q8aXbt68Bb5ZR9JvIh1uYqg7hSxTQMJxtL0UZpsGHlRaUtk9MtSPZq2MMTYHck+MxdFo+ejrGcSmkSE0Hl1Fv/cQuzYOIsJGNGTRdLswXc5jdMfz6O4bUFMmTcCejXsP7uHCV5dgRz08eHQXpeoifElv4cFEp2dK6qg2iftvLM78bt6DnC5oa6Yc0v0EUqECIu0kDm47hIM79yJN09q/+1d/4B/7rR+JYYcbJBlebVzRTVClAXpi4+Y/uzCNT8+fQMtdhB/W+J/lXwHbJDlxUvKscSpLIgZS+XpK1Q9TmRvpt+bolRqdErWtBVAYTeaJ4ErC4TnuimieXCqdQCzBEoq6jMGWzBWP7b9k8cSA8hjb0mGMOwYd7aKmAktNKnBTeO7JVzA0uFJGytpYpYxKp3KvY6bSiYMuQvzft+58ja9vXkTfYBITUw8wNzePe3fHkUrlNdhf9RsiAWA+bioTwobRIQld5obi2CE0qh5WjWzCvr1P4P0Pfo7F0gSKvXFly/0oqhUH448W5LSVSCQ1tF0YbbJeWk27adMGaa3LZwbg2DHs33cE/X2D6lQN9H/6uegGHijEZHEOhVw4tQr+4a/+HO1KCb7VQtK3MVjIIhvTMaZKGhTwqsaTBQ0u2o6PugdheFvhBMxwEgeff0kBb62BkOfg6rlP8eG7byLhMJasIIA3JlFnyr6ZjAprNMW0JhpesKGMBiGNJbu32IQby2HzzidAwEvQ6bstvPvmT3DvqysImU1EHRPrBgKGlwy4tJ4FhRnyGWiiiEVhv80O7xqaDH/PdkvxxP7njmLXwUNyjJOFUdgOG5MT3+DS5Z8hnqRZktpxRpMtYsXwgITF80ScTSeRzvIAxqxSjcrTE5MutlL1S+2ugGFqx8Jgdn1P7xasXr0Prp0RSUezXcHE1BX4/gySSdaXWoj4jB7jgYOspCcuaMmH5bULWAAxxxlkymLIZoqwLFaicvzDBSEPy8xhcGAPduw4hE9OnxEQs2v3bsmiFEnSY5ICHdgsW8oeN6g9Lll6HOAu7Sm/hIOVwQ2mNTItWT4wPW5a+x/AciB36mwAfF8yHWmbAjQePXgom00ul0a+mMP1W1/hzKenUWtXpZGIl0ONYWQluUFqa5lowx0HzXZTMmV5aCaoonZOF8sI0pE8jj57HLt3H5RMTUl8CTSuktIAangv4P3TjCWrSZ5ohOZUSnQoFRKjIvvCPVgtsruBNMlyECd4kuWReu8o4l4MuURRGN7NozukNESkBOKo7uRhKqvXOcDrmkqDo4s//vGfocKSg4cTQDSJoZFVYh6h/o7tijQGc3eUe6tRF2Ow3W6hXi5JOQS1sd1dBezbvRvNek2+hu5vAQlS3xpGJpVGsVhEsVhAX18vegp5pBMsqyC6V2mUbsedytBOY6Ay0WHWtfsxPKy4+K/vnsV83cHcQgOziyWkCgXEMgkBlGz94/XhVJyfD81ddGdThhQWD5qFWq0so1bD9tBemEO8VUXBmkLGGkcyWUZ33kVfjpIffk819vJgz0291fYwtejh/kIYE84AqqFeNJwwjHgKqRylaAvSchlnahBTOxxXxu6MwhTzFsEqTXT8oC1PQEsiE0c67qM71MboihyOPbsHKV4XmSIyPqmNcmkBb7/zC9wfv69rGvdFgzMzZSYJeBmz6RsOLK8l3g2SOmS9KRHwOB0l6xuUJui9oPXYPKCwnS7qVLF+qIjvvfpdFPN5ZFNRWLUFLD68h/mFCqpeAmdvj+ObubImGvlhRNwosiws2rkP27bvRF9/v7Zf8oOnjpKAl8ZBy5TSifHxR5icmcCth9cxVXqAnqE80tmYrEkycSTDK9c7JPcRpy+FQkZ08wQsmnerh3+uxZT6LJQXkJWvYTRYIIeUZZMGU5I6EcnxFWNpy0WrbMG1QqhWmvCckIDeQwefxlOHj0h6Eb87ZV7EBjTHq2mxI2nQKEQ+Rzp5jaAtkVrLvx4/1C9PswLLn+ch6TQw9eVZTN68AK+9iEajiq6uAuy2hXqtJs2gXKvkkEiSjh4Lyl5iMa2fUvexTBDiiQys9DCmjR5sP3AE/StYQtXpEghkh0ulWYEEs3PwZV8Jm9+4b6OFc19+itPnT8CCLSlDboieB5JlxGWc0XAN4zXlAdeEZzc1Y7tlo96wZRq8fXQDZu9fR85fxOaVGRSTLmIisYnJVKTsZvGoncCj+ZbIprgXjo3dRJNkTILZ1R4Gugewb3QNFm5+hv7QJLauGxDpjEsZkVfAVKULqzY8jeGVaxSXsD3OczA+PY73PzqBhtdAy6qiXFtAiE2zQXCCHP6454uugIkgBLks4OLnzGmIatQpgYIXRSKcQ6SVxpaRbXj+0BHkabD8t//yh/7rv/v7CCVzCnhDHBvS0avNPFo7opWBvEnKtUV8ePYdzJbuw4h5crrokKA6Bg2cxTIG40Ot0WACGsU7q/EmIsgPgsvlIaY43QKqpTr6+ofkwdA4L+1v5s8mAC5XFpDNp5HOJlBrVnSUEABSManIkUFvaC7aS6Ne2U31PYj+XGQXwYPgGCikuuHZCTzz5HEM9A7LyZmnaW7uolOWeJBAz0umUHRJerom2Dz72WnYXhlGtCbmhGq1gevX7yIaSSORSAUPnCEbrO200GpXMbp1BF1dOY38aXM8FcW+vUewefNW3PjmKt59/w0MjRSEVXIcA60mMDm5AMt0kUwwtkyF+LbdgmU1kEpHsGnjOjmVJ+Nd8L00hvrXY9/egzqaZ2bxEtPGNxMw+aJvInD34VTL+Pu/+nO0youA1UQSLgYKGWRoiCAbFlQNigEgyPnkAantQap6x2kqQBQtI44nXziGl77zmoj3DdfBlXNncfqdN4KUhiKKyQiiUgeqUwQ6yRuMJUsFgNdXwEsN77zl4d5CHV68oIBXTGsEvG28/9YbuH3tIqJ2G2GnjXX9fYh6NhI89QVxeGqy08MV76e276MsprWGAN5UpgdWKI79zx7FzgMHRcMrA2xOJeBhYvxrXLz0JhKplrRs0Z1Nl/volo1oN2tyb6fiMcQSPH0zwJ1jGq5r1NTGJLtQUyc8SWRw3Thq1RAKhQ1YtfYJuE4KVhsSDzM5cxut1kOkM22EIzVEeCiiMYasUMjR0HLJ6eG4WFlKPmMC7FmVHY8jmcgxGlQBr0vAkYdt5TE4sA/btj2BM6dOIZ1KYfuOHcLwPi5pWJqWPAZ4H98QOmzv4wfdgAjpyBu/JcfVrw9Qb8BcLoHroNr6W5rgzjdeChDV90dwyHWjWq3h5o0bAsK6innRbRF/XLl+GSc/+gDVVkXAJFufKDUS/TzNPU1KoDSthNeMrUiSsWlAWnz4GoTNDMWRjRXw4rMvY+euJzShReujdA1hKY5v4drXF/DBh++iaVUF8IYpZyGTLwcsLTmh/p4HD0YKWtTiM4on5CFusIZYy2PiXgLZRBFHnz0WMLydOMVA3x5gSGF3ZKat9xKD7S0b+L/++I/RMkIYn5oF75QVq9egt68ftXpNEgn4Wvhs8RlLSpsZnfw2Ht29DadelUKZ9WvX4A//5e/DbDVVKsJDAV3XASnBa6aFNzo2ZNWnmoCCiVnA3okuVNb5QGwokz+yfpw4RFB24/jpmSu4dPOhTIHm5yvwec3TcRo5kEjEkWCslkjlGEegWlUpWyBItBxh0ujSJiNMyBhyLETaJYSaC3DbJcCpIJu0kJUmRj6Dah5z/YhMVOZbQCOURiucgxPhtCQpcW510xSGtbe3WzT4JD1ITnA6ls5nJHVDDhq8Lm4IdsNEvVpDrphGOuaiy2hi3+gIjhzYigj1ywHgdWwLlUoZU9OTuHHnNs5fuQIvHBNpRTrThU0btyKdzuH2rZuYnB6H7TTg+czl5rMekkxbAhQ9WCjD15HbMb+dt0QiFkLSq2J0RReOvnAMiWgC2XQMdm0B5uwkGo02al4Cn9+fxpXJBQEwriOdgoiCpRQFjG7eiiefPCwFG2JeZLIP29gEoPkSC1erVbBQnsfZCx/iy9uX0DWYQSLNSRNBnsb9id/GN3BvbAz1egVr1w2jqzu3VFUrBTv8hJkGZTCHmM8T47XiSlIFZnlOJaQMiwCZcY6uIYDXrDmolVqYnysjn2W5RQ8K2W4cPvQ0tm3Zibu378nBeN++fYoBAnmCiPk60kceYsNhmVoQ8D5+oP+2CTfQ8IquWKt8k04T0199hkfXP0cmakpCD7GJLwlAIbB8Qoyf8hxRxqlxlaLZDhmo1bUVkEkazElvJvox4RWx7eAzGBheGRRxBB0GckjonAMCwBtITLn2264l0iwXLVz65hw++Ow9mMwJJ6iViFnKQhgcoJFiEo0ZJM3wNXgWX2MIlbKN7Vu3Y6gYR/nRl1hd8NCf8+GbFeTScWTSGdh+BE0/h7IxhK8mapiqNRBNRGG1qyiXFxCLJ1FpOBjoHsTqrhwWb36O0Z4W1o/0osHc7UQG4UQfpqo9GFh9ABs3jUr/gDK2wPj0BE58cgp+3EOlNofZxUkYca1TJqAVUCuYlGs7mWviQ67xGqEXpsFSUpBIEtC8mUOkncGK/Gq88vzL6I6HYfzb3/tN/5Xf+T0k8j2i9dM61KAnTm4O3UQFVfsMDK/iky8+wKPpmzCijrihuRCo0F1P+p0xuaiEpNqQyFs3PDpR5fwYXH/Vh9FjEkbIi6CnMICRFYxJITNF4K0tMwxqZ/zG7Pw0pmYeIt+VRttuyobPB1Kcp4FmV44EwU2uhRFkxviAqdlFGaogpJxQxfKRTeTh2XEcOXQcfd1DskEq2NYYL3kIZKOhcD/IhSYYCocwPT2OMx+/i96BFBrWtLSo0dE4dm8KlYopub4dJlvyK8kAOi2Eow7WrV+FTDqNarmNrvwKPHvkuCw+XPT+9u//Ai5qSKdTUss4NbmICnP7WEsap+aQC5+PWr0kBQTDI73o69UMYcNPIp8dQq0MvHzsdRXoB0J4LehQ1kNOWDKGlCUIVlUlDczhNewW4nDQn0sjQ61hkMMrJ/iAARR2ma5bSWkAJkt1cAttIYanjx7H0e+8ikqtJs70K+c/xelfvIGk08Km/i4UEmHEyVgGJQAEt612G1nqXAnk+X1txuF5mLd9PCy3AoZ3v+TwCgbxLJx4+018c/EcEmzBsVtY3deDOJjSQFNfMGJbcr2qealN4GQ7mK430fIjSGS60UYMB144hu1798PnfE4OZi4iIR/jD6/j4uWfSSwZkzyZFUrWY3TzBjTIknmujPTIsssDKQci1apRs0ZwQgkN1xzHpe46jGR8BOvWHYTr5QQU8Z6bnb+J6dlvkM9TY9qEEWqIjIEbSCzCh8ZEdyGPZCIlxh6TC15QoqIbRVB2wBB1PyatPmx3I+D1nAKGBvZh69Z9OH3yJHL5vOi1Hge8S7KFTgV35zl6TO7w7TSFgM5V0Z/+CvJAO8qF/xEgP06nPFY2sRSRp8/vtzch3UiJgZnRybQWXVJUK0qAe+nLi/jw7CmUGosCgPnIckpFgwz1yskYC01Y8tGUZzCXzyKVSWFhcUE+q0KhIFIhxiN2ZXrw/DMvYeeu/bIGSti/yBn05zEVgrFk73/4DmqtEpPfhOGVw4fUZjKFgyRgBC0rAtNJgnVspuMi6pSQ9OoSvk8tb8RPCsP74jMvYXR0ezCCVRmZHKoF8KqmWuqBl0o9omiaLv79n/4YVcvB5NyCFAdR87ZyzRr09zGxJSkXgikNctB3XZQWFjDxcAzVhVkkpJ7Uxob1a/G//i//M+xWUw/6wvAtg1mRiMnJP9CQBq4G/Qo90HRG1toEpaU5SjAoU0jAy+KYa/cW8DfvnAKK/RKxKOCL6wBBGxneGBluEoHqUI9QR0qzFZlVMoOWI+UUjD1jcgCjxugRCHs2GAzB/zbrk4iHPVlLmA3Ae6XVcjBfbgDpAsKZLPOwYDIf1KRXAAgnozI9pNO7WWujUW/J98/mMwjFg/QiAT2G5JI6LUuiqHp6swJ4uyMtvHBwB3ZvXQfmzxHwcAHQrF0edkycPfcFTp75CDahejiJLVv34sgzLyKeSOOrL7/ERx+eRr22AIdGSL+FeMJDMsm9ywwi+HgL6nrN+4FYlFI0+n/yoRYGUgaee+oIUjGmHtmI0tzTqEmkZQNpnL0zgeszZfJjEleYTfVg/+4D2LBhvaT8sCJX9l3Rx6tpXZpKgzWfPh6ub2c+PylJDdGMD0Q4IaKkQet6eTCan53D5OSkSBW6urMidRCGWmpruSbq5EumaEHWcKdClwydTtd0bqClEFqLTdljs2KjXmbpAIs3kohFWNEdRiqeQzLGBq8EXn3ldQwOrpA1VcipJa+Ryip4X3JPZu49p8nfmm79koFX7mEdz8lhIwsT0199gfvXPkEm0hbCixF2fH28TklWU4cM1KtVkXFKHncshlQ6jcVyCcl0UgpDWg3KZ1KI9G7AjNGNLWR4R1YGelVNQ1K5Wqc5lskcQdKF9nPCcS2dAIRMfHXnEt756C00nIbIbDzqpYO1SyfuuidJCxwPSrzGNnX9EVSrDrZsGIVbfYSENYctK9IoxA0MD/ai3ZyH4beFSGmy3t5fhS8n23hQb6LQ3416ZQ6zU5MiJ2najNAsoodynNIDjGQaGCim0N09qNndSGK21YvBtQexaROTI1qaU84IxYVZfHblc1rR8GjyDhbLM/Bj2uLHNVXM4CQUqLyVwzHr2Tn5J76kDEzj77hM06wdD2cF8BYiffjesdcwlE3D+I//5l/4h175NaS6+mX0SUaWLJQyGVzFVDhPLQkvVKPdwMWrn+D+xNcwYgS8ZLx0MCmCbRkB899rnhvZOWFRltyXHAdp45Vm8TIony7dOAwnhC0bduDZp47JYkNTh9yYosHhfBKYmH6E907+Aq7fhOWz7c1FRMKp1RgnYFrG85pLqs1Pqv9VhlcTG3TEoadMqXn1E4gbebzy0vfF/SlFGoFDOaBSJfCYF7fDfIhxxnclb/f6N+eQ6wrBC1dhmg2Jm2rUXDy4zxauKNLptFwTnvbJ8pJJMO0G+vt6MDDQD9sMYfvW/di57YAA0HgyhEtXPsXb7/13rFq1AouLZUxMzMIwKITnJqZjIzK7jOJZubIPha6U9HrTAEFGKZseQHnBxejGnXjiicPCjFFeoY7VDsPLkVggVWD0XL2Cv//LP0ezPI+wa4mGt5c6OiZCUNNH48GSJFuvJTdTqer1gOlqE3UyvIjiyEuv4MWXX0aFLJLh49r5L3DqFz9DzGpILFk+TgZWHkm5H9qst7RtZBJpNRjR9EHQazlYdA08qrXhhLPYtGMvvvO97+rwQQDvW7h+/nOJJIvaJlb3dSNBfSRP1jLy16KMTlW21NN6nmh4yfC2PALeLrQRxaGjx7F17z4JoOc9Ip+54Uss2fnzP0Ui1UYo4mOxtCjXYf36NWjUy7KxUXLQyZ+Ue0eE9sJBoW16sKjltFk6QuaiB1tHn0Ms3oN6k3W5LdhWFde/OYnePhpAeG0pnVCjp1R9hhyEjDZ6Cj1SHtAwWxJx02FV2LinEwnKgKKiV9R2N56O8/DdIoYH92N0816cOvEBuru7sXHTJknD6DC8SyCzI8QIdArqawx0cUvShw7Y7bC3j2Fe+Qff1vt+GygHXxswvIpdO22IgdbvMdDLZ7DD8IrkirIUMYJoFajtWbh2/Qo+/OQkqs2K5OCKAcf1US01kEnlkE6k5bqtXbcGd8Zu4d7920hmYsjlqVtkxaiPRDSJMKgB7cILz72EXbsP6Koi5l3VvHOz4M+8ev0C3j3xFsqNeXg03HCEmQjKP9htbCTRcJJoujlE0iMw3ajUTEdbD5HzppFMsFiBzGUKmUQRzx95CVtGd4iGV3XHAeCljo9khCSDcQOVcFOZGjTbLv7Dn/0FSo0WSrUGvBBZTDajubIZcETNGMdEMoPFxUXJ+iZYpDSApk6yo+lYFGtWjeAP/+D35M8lZYLExNLH13ktKqTQCUBHqMZL0/E4aH6rZAcHem/9zHlYYSpFCG0nirqTwo9/+gtMmCyU8FFvmDDoruahmm1r1O3F1DxFlj5KNtuypLJYUkcER2rphUdNqWmKtpKsc7NWk+c+maAxtCqJDJJIINXKDWTzeYTTBdE4NqtVSVeJJtLSfsWNlQkclfKiaK2p41XNrJaXkFzRNH4yYw6sZhv1chm9XSkU4j76Mz5ee/FJrBzitNDUxKLAeMRmTT6r5y5fwnunTqPF2uBoBjt3H8KRZ48inc3j9o2b+MXP30J5fg7waKtltjdz3PlzaZDlG9d2MZHYUBDBKQGvUdgV01zGbWD7mmFsWb8ShteE025K3KcfKWCyauDMl3cx06bBMg4jEseOnU/gd3/4z8VrwCmgTqYoB2Q2La+kjDW11EamM9r89enFj/DB2XcQTrpwjbbI63gbkFhhZi4lfawy7u7mhJIRUNqcqiSLpkAwmYe4V9MvNGebzDIPqUIOCNekraxMKeEr4F7N0gOzzkkpKxA0EYcyPo859fN1vPjcy3jtle+hWuFzT8OTauGXBULLgJf1zAS8HUNup/RBJ9K65gmGENCrhvuE08LCjYu4d/UjRLwyZmcnsW7dOmmDpdmKDXzc47dsHsW6NatRLi3izr27mJqZQSabxbGXjkrR1MOx+7g3No7k4GbUUyNYv/sQBletDu5xbUjtAF59D9p+J14E7rtBmVaMEwCjjRsPv8Jbp36CmlmR9UieSzH7s/grKNiRlIhg4kZc5rBuO45K1cVI/xB2behHfeImCiELvbkCVq4chmlOiHk6n4rDdDKoYD0uPWjB6+pFLBfHzRuXRRrFtbXWBpLxHPZt3gRr7hHshftYPTiAXdt2oTQ/hYWFMhbMIkY2HcTaNWuW1hMpcikv4KNzH2OqMoWH47eBkI1wku+NBWfK5PJ3iAb6eERqnSlbYe6uNpDyAEgAzNSZMAw3hlA7g6RbwOtHX8XGwT4Yf/l//oG/+8XXkOoakkYLcsUEMOrAJ+DlmIJAWBJ30bLauPLV57h64zOE4ryR+TsIvOYtIs50BRiyLBJUyqPJzYwbNnVIdGrSUKL6GrarxNlI5EWxbmQjDu1/Hq0mcxyDMHTJGySwcjG3OI33Tr4FG3WJpKCGWBlmbUHigyq6s6C6OKCKlO0JQO+y+UY1nXyYUuEMUtFefO+VH6Ir3ydO/o4mkYCdZDW1fxRGM/tQHwZXFtVPzp7E7Pw9xNI20lkG2LfRllDmKKanqliYL2stZYgxMjSvOGi26qL3HF4xqMY7M4SnDr+AdWu2Cx8RCXtomov40z//98hk41LIMD4+JT3vNDtEqYnz6JYsYXikB4ODdLlaWnzANAtiAT+NdGIQtaqL7//GDwVwqeNXM2nltC6fjo6sZCVt1fB3f/FnqM7PIiLBJg56UkkkyZYK0NXPhEBSNMwE8ZRkELAigulqA2XKL7wwnj3+Gl449jJqjRoM38GXF87h5C/eRLRVw/qegkS6cI9Rg6GOtmiYSCWSco9IBq9Lx6mHsgc8qrbhRDLYuG2PAF5leG1Jafjy3GfIkA1y2lg9oLFky4A3SHnifSilKkDb99DwPExXmmj7UcTTRbQQwVPHX8XW3XvFvMkbgMkiIbiYmryJC5feEIlBOGpIfWazUcPOndtQ4uHA95SZiqgznTIC3uOpdBaZTBblSl1KQ1qtMNrtOEZHDyOdXIH7D2aQyeQRS7j46qtPEY2Vkc8TfLVkMzNNGxMTj9Dby3rNOGJhB6l4QrXnUbZQqQmUGyB1qh2tuWFQ76rPLzWhkWhBGN7hgf3YvHkvTnzwvjA6q9es+f8NeJeI3KWMyG+zsUvsrADeZbb2/w3wdmKfgoHBkgP+8X8nAIuShhjHj2RjmEltBoZANSRR03X56gWcpAaMph/JNI1JhBEcA2tWrUdXvldGwU8dOYyvb36Jk2feE3lKviuLSrmqeeGUN5GhyPXiuSNHsWvPweCAGEiaBBjYUjzx1deX8P6pn6NUn9OiiUAGRsdyLJqGa6TR8ApI92yAkRzG1FwNrXYLKfMeCt4DpJNc93xEDT6nBTzz9IsCeHlA5rXSKUGwDgnbRsZGWVZhaUQPHsa/+6P/gFrLQrXRhEc/AAEiDwSiHeTGp+ZbAgepIqebWSqTbMA2kY4nsHLFIP7wD/4nJFjm4lpBNNRyLmnnWV/67AW8qAOA/0NkZUsHFGXCOuusOKylYpk6Yh9+JIePvx7D35/+HF39K3HnwbTcy2R6CHZEc0zzU0cTyhjBak0q74td3RIjJf4OphPwBdF0FNxAhuuiWloUjXI6k4PrqQmUKSqZbFI0x44REUDGVrjenl7Sb0EWtSeOeupti129Os5nox8/72DCSf0uL53VbKFRqyEVi6CYCiMftbFpJIfjzz+JJCU2sn8q+cNpAl8z96rPL1zAOydOw3TD8MJpdPWuxK7dT6CvbxC3bt7CtSuX0apW4DkNGKEWQmGCSU6ZSBRxDyW8U866Ywojw8e/jzotZA0LWd/CllX9GOjNSg45O6Zmay6+ureAiaoFM5oSX0QskcJv//BH2LVzD2yTGmEy+9oqxjQPBZ00BrGAQoIWZY+NxsM4d/Us3nz/vyOU8oT4kmg/3WxFlsA9gmyxpDSwjIJHNcmv5t/puqDlPGTsQkpcBfsz0QKBKMkOKWuPxWWqSaBntSyJJOPURjzykq8bEaMp6FXwYkjFcvjOy69h86bt8vUE0h3zbYcA60yA+b15f+ifq/zpl391AC//noeYfNjD/Dc9+hNaAAAgAElEQVQXcePc+wg582Im3rxli7yX+w8eYGJ2WuIn85k0sumUYARGQHb1dKPJbFGp7jUkUzqZLCDcvRaPzBy2HnwWK9auD+YR6p3SUqbgOkmEHJsjKGdyhcWVhCgGWYRM3Jn4Bj/94J9Qai5IVJlkPQcZ5lJ/HaRkcoAvkk4+Qmx+tGNoWxGEXAPPH9yB+sRtROpzWDs0hAT3tHAZiXgDUe7J4W58M5vC1Yd1xHp7kcjFcH/sukwgaPx13IToqndv2YqkZ2Lm3g0MFLpweN8BkRvNTE9ioZXGpu1HMLRC419l+u57YlI7/fmHuHzjMppmFQ7acAwL8TSBrQJdGigpo0imNJmhU+pEgMuCFcF9kmjDOuQ4Ym4BkVYKzx44gr0b18P4z//Hj/y9x34Vmb4RyQOlnkranwIWVBQBEo+irVcEfd/cvYJzlz+E5dfgGVawYRJoccMloFUjkiyES4BXN2aOh7lZK0mkC7HvcNGPIOxEsHPLPuzf+5xk0gp9LaiTbnNpJUelvoC33/8p2m4JnmHCiPmacSm62pA8qGp0C+qOFZdpU41ohnVhVhO+Cpx5SkxHMkhGunH86K8jn6FDl6YXggUVq4t5JCB6hDYPxpv3798R/W6tMSkMbyrLRcHWjFUrikrJwsz0grCyEZoePIZus+2nidVr6KZOyZ/VqyYyqV70FEdkhMNMORgWvrl5WSI4qFe7e/euHD5isbQAXuqTHKeJDRuHEU964D6RSKhzn+yebUaQSw9j4mEFTz75ArZv3SV6Wo1vkYGGslYSoaUaXsOs429//CdYmJ1ElJFBcNGbSSEdCSEcjEU1a1TNKmLEYzYeY8X8EKbKDdQ9NpkR8L6K548dE8BL8PnVpQs49fabCDdrWNedR5YJDeLmVs6IYn8yvCkucBS5c+OW7++j5Bl4VG3BiWawafsevBLEkhmeI5KGq198ijzlC1ZLAC/ZaS71bGoS4CAGQz2t8zNnHmLD9TBTbcIMxRFPFUTa8Myr38Xozl0CeHmNeIAi4J2evoXLl99CNN6AK0HZNqZnprBt2yhssynAgkAiHNU6aMbpeJ463Mn80QlcWmAFZxpr1+5HobgKV6/dRKVSx5bRTXg4fg3N9n309NKg0xQDIY0OzbqDxcV5ZLMhDAx0iaSB2adkVPgRyqm3o5sTjafqxAh2OUIm2KAxJhotwHUKWDm0H5s37cEHH3yANWvWYMXIsDzT/18Mryy1j+neHget+mzoRtH5c82u7jDBnVSQYCuUhz6oYuxA4SVjXwfrflvOsKz1pSEmKqDUpIucrnHLCgAhv6cjxROUNFTqZZiOjjzrlTpW9K/CoSeeksrRq1euStrM9Nw4xh7dwszCpBhmKGUgK+OYLhLRNAa7B/H8s8dE0sADoo5ZA5AnldpqWjv10bso1+fhGNprz2spxkhh1fKI5Neib9VuNNwMJmcW0Ww0kLbuoODeQyrB0gIPMSOBbDIvgHfrll0UJSwFwyxLTALnNjddggofWCjVcP/BFN548y1EEgnM0ECVzsAL1j4lGPQzkDbS4J6WpiLHFtaUhSnUQVP+s3fXDvQUcti6eSOKuaz6OKSsJpBXqAhwCdgEq2IgbtCFdvmIoz4NMbkGjZWS8W5TPhBFyUvij//mTdSNOKp2SEp3+HMITpgdy0xjBupzL+EzTHaNUy7+XYRGfInIiqiZk/uSz2mjAxbVe5aJNtuamgSLnHrFJIKLoJUH6lqjLu+BJjweBthMpejdhdVswmq1kMoWBCSRXCdIE8DLAhHbE1mMGJHIkoeB7gSQNZp45uAW7N62Hr6j/g/dZ6iF5uTKhOWyHOWKAN6GFYLlJWCEM8jme5BK5tGo16QMxKdUz2vBMFqIhE0kEh6ibC9Tr1PAMpPAIdyX4b/W9RoOYrCQchmR5kq7FGujm66BhaaDih1By4/Bo6k5V8AzzzyLg4cPy34jJjKDq7QvAJ3vldGcMlmVBjeauxXwPng0hvdO/xx3J28g3ZWAH7GXRstiZBYtvEoAZRIQeE0IbJhcI+N02X/0ewfJpxq5xjrpWEwAIvPbi91FOeRwQiAlIoEJVKuMmVqh7J5Ix2xKTeKAw2jOLvzK67+OlStWCxmmgwZtWdXpia4zHSOsTnSX//yX02gkg1hSMgykXQsLNy7j68/eRjJUgW3W0WxTXsPGyyiKPUUx2ddKJblPqG3OZnNIpNJy/zEBimQZ28siEUoEinho5bB+z2Gs3rRZpBw8z3G90+c/SOIh281DCfEZxxzydlTPirCFe5M38ZP3/xHztRkg4grg5d4jk++g80CkpNLCyTWAU3lWOUcE8NptB2tXDCBuldEfbaIrbqDIltUc/RP0l4QxXvJxr5lAM5yBEaekqoKZ2fuBFCgubHGr6WHNqjUwK2WYpXkM5IvYtXkbMjEb87PjaNgF7Dt8XNhuiTkVT5WDequCd868g08ufyrvieoBLoXxVBQRxhDSycpJczKOBGUhohlnNGs8KNYKpJqUNki5Sgwpoxt+LYo9m3fhuX17YfzVv/mRv+OF11AcXgfTC8M1WDyhYyn9FQRHyyhC5EO4P3ET5y6dRtMuwwtZ0pdONktiXOTYpZE/EjIti7/ubnoi5ek/kCgEoFc71WMIuxEc3PcM9u95TiJ8RJ8rRiNZ7+RUYzp1vHfyTcwsjsGIWmAmIJkVPphy2gsMI3Lzyggm2EBFyqB6OPkjeQiCk5MXQsJIIR3txvFjv4lMsqiVw1xUZVNXSQZNJtzUeNbln7TbTZw//ylu3bqCtj2HXHcEyTTZjJAYy9pNYH6uhYW5imguqcXkz7QtH7VGRTS3ReqbpIGGxpoI4tGcOE0tq41ms4q2WZdRH1vIJiam4Do8/WqRBZMAbLuB0S0rkUz6iCc49lW9MuOo7DZPg3lUKz7SiV788Af/TDSysoHLuEQ1kGI15CLFB6dVx9/8+Z9gcWYKEZY3+Db6shmko2wTWmbyuGl2HkbiYFoN2LQ2U64L4G24ITz/yus4+p3jKFfLov/98uIFnHjrZwg3q1gjgFeUjkF8jAGbwNmxkYjGJJaMn3tQeCwM78NKC148i9Hte3D8tdfk9RMwn3z7TVz67CwKnAhYyvCy2S3isxkmGMcGgFe8Xrx2ABqOh+laA5YRQySZh+lH8fx3v4dN23bCkBEdTYYc8XqYnryBi5ffRK7AKClu5hbmF+YkOzMU8iSWjGYgXZe5OPJww4xHMj3M/o2iVotiZHg7CsUR3Lk3hZnZMlavYiJIFeNTVzGwgtsyG8LUed2omhjsXSeSFQJilpHYVkNOthznJKjTEwdrCKlkWg8Nlh5AHcaREU7xtBsKAK+dx6oVBzC6cTdOfHACGzZswMDg4JKGtxNL1nE0B2fFjhT3Wzo3JdSWAW+H1VUZkMoqOlr6xxkTVTF3gJG6MZY1vr/MCAf4WCJoNRKPhx8e9EzKGQSj6HPNkenVa5dw+pOTmJqdQMtqopArorJYxWD/CqweXot8rijtcgyEr7erWKzOotIoY+2G1aKzFKkRXe9+GLlYDkcZS7b3kFY0S0OVHhC1FtXG1a8u4PSZd1FtLoKxAlwb+bbJ7rMLvumlkB3YhlUb98OIFnDj5h2Uy2Wk7bvI2rcRZ/kFY46MGIqZLjzbAbwBw9s5SGhKheqX+bRydb11bwxXrn2NUqWBb27elMKAmYUFpDI59TSI4VIP/7IABxMLfR+ujFQpQWu3TAz09wkjumrFAArpBHLpFJ59+knkCXqlpVFTTpY/pwBkiXlGpzPi3hDd93J0HTdmZQ2VjNCWQQ/cJuxIF87dmMZfv3cKif6VmJ9fCAxGNCuzClubu8jsEETR8U7ZSbPOoPt6EKHHdIOIHJBJTvDgLRICZr3z8Nxuo9E0ZaomOcNBrTq/VzabFXDCCRIPD3KYEXDK/UsnWTL5kkMMJWiOgAQWUnAz0jpfB7GQg56oh8GsgVdeOoCuXEINdlIqEUxKXU6u2jAdE5euXcXb75+CRXmLTWaTaznNNtqEyRrikKymZK3biEZMpFIkGOjq588WbhdbNm9FT3cvLNOUVBhKrzhFo3Y4RMbbMhFy9e9MFp6wQYuTwVQGI6vWYsvmbVjJ8bkwgNKaItJFSbBlmQvlbTLlVGZQK419TE9NSqHSfG0KX49dhRexYMR1DxF2XvSUEgYXSHI6+m79/EV/Lg19QRymSpKDnHIf8VhcWNSxsTE5jAyvHkI6k9HpAdlmpi4ETW2SJEJTG3N92bXt8GDEmFEu0GH0dw3h1Vd/Bb09A4FxkpBd7+POs8XpKg9mBPcd1rfz387XdD5HoegMHynHQvXul7h+9ufIx5miQ9KG8VhxLenghI8pV0Ghs9AtPIQG7v5OtCfvVcsyUPG78NDMYtX2/diwbZfsHRJDKN4k9YNIiU6Hcev0JAgXqM+iEbFxf/o2fvLBP2G6PCGBAjSuEeTLfwL8JWZXufzaP0AvJCNPy1VK4xLyPG0YGcC6gTTQKqG6OI2owda+LOqWgQdzDfRt3IlYroCpyYe4N3ZLypYEkBLAh1IyrY7FU+jN5dFNzFQtoS+XQk8+iUbdRDQ1gn2HjkmMo7wuSZqyJI7v9Bcf4pNLn6LeZhRgSLTzzFS3XVP+PyvH46kEoomYxNhxCkRmmZINPrgiZaWcjEcnN4y4lwfqMawdWoVfeeFFGH/1r3/X3/7cK+hZPQrTY+dFSACv3BRSD69h7RKkzhJB18PY+A3J4m3Yi/BDdBsruCSjQhMG9W360JCdYwRTp0JYc/k0SF7Hr7IG8TBiRBH14jiw7xns3H5Yxu8Kmjt5uvo6yCif/uhtPJz6BtEktVVtAdwcq6u5RBlcMWXpYC3Q53SqIwL2ORCuC0j2mOhH40gfXv/OD5CI5wRYKrMV6H2Dm0sZM9UAzcxO4dNPTmNqdgyt9gz6V2SRzFBcTekCBPCyGa202BB9Cw/kPKG5Dvvi6/ANE8XuDIaGepBkzE4guubNLidknxo9yiNszM2yyo96XWrcYgLkeMKtVuaxcnU3hlZ0IRql5IJslP4dJRXtRhx2O4HyooMf/PaPZIxAoKxGxAB8iKZXq5INs4m//rP/hNLctLQHhewWiskE0ozHCWKH5AEmyBDwqCdnLtEtF5in2cMLo+b42P/Us/jO66+hZbZlHHf90iV8+O7bCDVrWE3ASwZHTh4KiSxP61jp0uYN3AG8fJUVAt5yA16MxRO78cp3NZaM//79n7+Bi2c/QkGOoQ1tVeGCG8hr5H0GBSYSRcf6bIOyCx9T5RpM2pTSBZiI4ej3fhUbtm6XUEnqpwh4Kbtg8cTFSz9DT19IqoVb7aa0zHBSxGgWAgMu9gLKhCUhi08Gnmx7BpWSgbVr9yCbHcTYgwnMLlRQLPYhm4ljcvxrpHMWYik1U9FxajYJV7M4/MRRTE2P4eubp9Hdk4DjtMUAwtNtnCNg0baGkc/nhMGjIYv96oa44rmhchQfQzRaFIZ3zcghbFi3HSfeP4HRzZslt1kOjJ24uSURguwMQQLLt1lX/cB0ytHJhdVzZQBgOxzgEpkbmEbkz3Wj64ygO0D58fH38p8FbFYg29BqYVdiE8mUiL5OjKj6mxreD069K4A3noohEY2jwRrSSBy93X2i/xMXL42ezSqqjQpiqSj6+nsEOJA1UgNtRCROx46+ir37Dy/VROtapGsZpRBfXr+EU2feRb1VksgqSRSQYhOg7sRQc5Iw0qsxtHIrYvEsHj54IDWkSXsMKee+VI5Sd5qOxNFX6MOzTx/Fls07hG0LjuKdK6aabL52I4Tp+QWc+fQz2K6BtuXj4uULYsAr1+tIpJi1GQBeISKox7QFkEajcURifK4o/Wprra3lSt2wa1vYsnEd+go51EoLWLtyGPv27pGEg84+0Hn/emDRQiCNN1wu5ek0Wmo8md43cmcEekRpeaKawsii7RfwF2+fwrXxOSl9mFsoydeRTRROwnMQj9PJrkkBkrjgaKUxJy88uOjnZiKfLSAR5zxKI46iogdXvSJlSWS0OaFkk5tWbysTL3mnPERICgKnimFlDvl6uX8FenGRNTDzViq7uYdxfzNRyMaRtes4sHUVDh8YRchnNa4atQXciSSKB3kTbbOBz86fw4effArHiKNl8fPjO+XaTzZPM36ZeMBjTYg22hjzUbkPuzINoA8hGUvhd37nn2H9+o3y/oOnUa8ND4ACyFmJTjkG9dxqAGZdOnONyaxFY0lNP6DnjMy/xKR1GgJpWiPAN+RZk3FysD6YrZbsE2PjN/EPb/01TDQRTiyXAmiqBx9wlf2pWVugoiYEyMPd0eqrTLBttsU8KjGovielI/zV09sjFdMkvhhHWi6VUCwUUMjmJFlBTW1aZEGCjH0EjBQ0OFkz4gh5UaxauQHPP38MPV0D8ix0XlNnjSHgXUp0Cgi+ZcD77UOeyIyoD7dNmI9u4upHbyAbqYphkDIcAl6y+MQjghtkIhpgIZIncrLSzY64SoyHRgLtWD8eNDNYuW0fRnft1c+FzY9BfruSU0HxTEdG32lg7OjtozYezt3DT97/J4wvPADYgCcGL+5JvF+XW1X5OljVTPkWGV6qQMsVE5FYUqrKGa+5duUQervSaFbnWV+E7q5e1G0PY5OzKPb1o1Qu4eGDu3I4o4bciPgSKqCHN5qlQ1g3vBIjmTRKD28igSaGB4ZRKtvoG9qGfYdelPplwhzWcrOeuuU0cOb8xzj52Wnx/RhRgl1q3dmG10YsEUUmn5GGthD3vxS7CCJyAOREWOP0VPol+dGIIWZn4Tci6M/34LdfeR3GX/1vP/C3P/cd9K7dJi51ywu6qEXwESARMhrw0Kg3UavVMF2awNd3L6PlleGH2zLCF0Dh6YlcKmsDeohvir9V6sUHTME0bz7R8fC474YQ8WIw7AieO3IcmzfvQ7tlSYadsBri3uYpjsYQD59+fgoXrp5BsTcDL+xIjSg3bQFIgRyDN7GczGSM3ZEzLId2d05LsgX6YSQIeOP9eP3l35YxGBdKZXN0j+YInwupAAMeJl0X165dxsVLn6Jam0GpMonB4QL6B3OSpUg2vNUAHozNoV61kIyndSwkOl4uQtyEyI43MDBQxPBIv96YwR5BqE6Wllrgycl5lBbr8Fytgexom7kwNxtVGOEWdu3eiHSWm0UgtLfJFkRQrxgoL5IdKGD9us347mvfQ5sGEDI9mhQvhg9hevn+HAv/7cd/gsXZScR5UrdaMrZLEYSSB+CNJY5dZYXJmvBaU1Zisl6Y0+ZoQtjeRDaPdaOjsskSfJbmZzH14J6cBIrxKLLMzwuqF/m2HbIKgWlBR6F68/Kz4PebrbfhxpLoHhrBgaePSDYmR57nPj6DsW+uI0stULOOVaxYDhJBJDFEQFawQQcjepNGOx+YIeA1okhkijARxbFf/XUBvAQWZPQJFljZOTH+jWh4C10ujAg3BEsW3XQqAddpB6HwLHhQ0yfTJShpYOFTpWJgeGArevvWYuzeJCq1qgST54tFlEoTiEQrSKW4OTeVbfFjaNUi2LJpP3Zs2Y8r187i61sn0NUdh9luIhbnKM5AXAT7avQhKBCNOMetXNgJkILpis8HP9oN3yli1cgBbFi3DSdOnMTWbdtkrCvd850bTzbzZW5XdfxBkUug2Q4gTMDM6xqht63+u2DVWDIkPA5gOxBID03LG0Dne+rXLk8S9M81jbajxaMGnoBXnvEA4JBR+ur6Vbx/6h3JCpeY1LaFrnw3SqWKgCH+FsMbWxo9tme5KHbng0IbWyORggNwJpoXHeDuPdq0xp+vUiwZ+kos2ZdfX8LJM++j1l6ER/MlGQeJh4ig7aVRNRNouD2IJKgd5qivBLs9hyTzlf05RDnC9w0kI3ExIj7/zMvYvm1XkHKxXCUsV5YSCc5DjBAufnkdX92+i2gyA8vz8dnHHyOXTaPWrCOZTgvIUA2vKXFkNPXGIzE06w3EUozvMaSJjGCubTnoGxiUQ9r2LZtRSCVRnZsUpvepQ4cCllejzeR4GtS/Skxbp+d4Cdcq26QVqEFDZzBC5nUjY6vRfPy0EnBCadxeMPGXP3kXVjiFthdGlSUPHMUy37vFkhdfRpjU7zFlg4dVbQAly67glzFP9VodXcWiEDOib7QIcoMYSmF++PNpko7I+5bpHaPKPF9kVLzHKBsTWRyZXAJE3l/8GjZokcGQ7HEtUPLsFtLJEIrJMPJo49ePH0FfV1xSY0gAdOgVYcYpn2pUcevuTXxx/hweTU3D8UkshaUpz3F4XTvaQ97RFsIGzXYOkkkeVCRVVdurmRGdyODXf/P76O7tl2eTIFDSQSSQSKUvCqaCXOQgZUgnpvoJ8V4S135Hpsb7NlAZyHSAoJmyKEawMStdnPRc/8OYmZjAT978O3x1+xLC6TAS+SQSoqfUg48ebnS/5ycpbZSB5lyDPmRTl2EwD131ZkOADIs3KPUjXMhmgsmngDZqv+uYmZ4R/DC8YgjJZFJZWSOMdsvG7MwiHNNHIs5JKptI40hG04iG0ti0YTueeeooMqlAphPkBPM2jYtMiqA0ILa0fy44pun9rOtPcFD3PaQcE/b4HVz76GdIh0oiZWtYFio1Vryrdp5afUpp+NkTt/Cg1WpbcEwH+WxGynEskknFHmQGRzFlZTG8eQ+27j0Al7IlKa4R+Baw8IHsJlhmFV8FRUokq6IWpsqP8NP3/gEPZ8dgsIST7Z48hAeNdyLJYQa8JDNwGODDbLHog/rJCBotU1pTs7msEDfpZEzAL4kDkjBNy0at2UKr2ZC4Pk6JeM7nhDMSN5BIx2GEEggZCUkGivohDBeLsKuLSIU9JCJJ1Gsu1q7dgWefOy4TFu5fIebRgpOIJj69eBbvypragB+l9JDRt5TUhCXdgtiHk5J4Ko5cISPTcW5fjJfj+sJ7Tg9wbGeMI+ykEWrHsCLfi+9/5zUY//Vf/46/7chL6Fm7DU0/IaNezTELcuCYk2e2MT8/L3ovsotexMWVmxcwPnsb8TRvBTIJ3Cw4Ztfxj7oefRlXEAQoJd8ZFKkWSMefhrhII14CMTeB5468jLXrtkpQe2eMJrYq0bXwxjFw7fp5vHfyJ8h2xWFz9MOrLiBbizKWHvbgARQ9skS4aJ6jFjmoTMLmiZi+OzuMkZ4N+N7xH8gIuCMI17zZTrWm9lfzJFytV/HRmZO49+AGGs0F1OqLiMZcbNy6Qto/uKhbLUMAb6XURiqZk/pkEWhTx+SrycWya+jrz4nxjEAmytEAb3hGGpnUfBq48c09GTuEQ1p/yg2LNy7zXGmQS6R8jG4eRiZHwMtDBM0XPiplC9VFG5Wyg/6eVVJJ/P3f+AEGBoeEHZF8RS6Cck5Wl7NnNfHffvynWJydQjwiW6zc1JQkkHehTpupGsLAkklmsLrF0RnfDxl3PjtxGci1bA+e5JJylETQzcmvD8O2EHY5DjQQlxuU34+HJY3AEfMhWRnJ+dUJge2H0Wa8VzSOtmEgmcuLgJ2faatSRohaKW507SayzKEleyYZtUE7S3DIUg0TLU4+c+NRbVtwwwlEEllYoRhe/rXfxEYCXsm0DaqFDTL1lDT8DIk0MxdrwnCXSxWsWjkEv5OFGU/C8dmm5aDNRcWJYWHewuDgRvT3rcXNG2NotZibGEWhmEGdAMhZRDZPTZuOn6MRssH8vDbgib3PIpcp4uLl0/j69gkUu+iANiWCTn5L/qAeMmUiIBuaJjOIw9qnk5/bG0PQewC3G6tG9mP92q049eFpbN++Hbk8w8N1JNf5xWdNYeayZrNDLCzRs7+MVTtbRMBg6J6hz5mmDQRsbeeHCO2z/E0EJAcSI5UadWBz57UELm7eDzR+2mR19VDLwyN/1pfXL+OTzz/CzPy0SIYIygh45+bnhRnWKlHq7Pg7JPp5BuVTziCbASdbZPC8MPKJHhw/9gp27d67BHh19MtXRsBr45oA3vdQlVgyH8zE0mayKBwjg6aVRLmRhmmTTSPr1EDIX0AiVEPCaCAmAWhhGdNmUwU8e+QYdmzbHVwhTS2XkSWBi8uJWBSVVgsfnb+Isal5FPv65GD18amTyKUTUsvNuEIBvCzWaLQQjScQSSaxcnCFGK3uPLyNVDqJEHN22WzYttE/vAKm72HL6BasGhzCg5tXkYkAB/fuw9o1q2WCIRBUSitVssaYscc/Jr19AsDLqULA/nYa4wTwypif67hGJll+CK1QHp9/OYZffHQJSHehZpky1WIyijDTAmqAttVGPBFHd3dPQMQEk7sgEYjGILNNk5fGXkkpi2iWdYzNxB8eEOWgL94HWwxEfMUEO2TnWOajk02uv05wAOoAXj6fwTPh8GjsYKCYRLs0hWOHd+Pgzk0wqLsVllilHgQ/1WoFc7MzGLt/F7fu3MRieVE+J5m8hGMwCTxocPU4mlf9uxGy5flmD0MkzGeTJkIytir9i0eSGF69Wtr8kqkU+vv6hAnnmsz1mbpNrjE0sUpkE3WSosNVvT+fg3Q6i3Q6I/I4PhvSHMdLx/xgkZNR26mJDSyVEB+E1BGHcPnzL/DTn/4dKuY82LXKcoBMLi65qJ0YUonm4xrKaa6kSzAHmWSaXltJ2TAZCUem3kauK4tsIQWEWShAXSYNSEFdbJC9KpF6i4siMenv7xOQw5uDY/L52RKsNsskYvI7xQIKP4xkJItENI+9uw7jiX0HBYTyOtEMzHuASRJEMBIdF+yEnVZDbTnjs96JaGO7niOA150aw9UP30DSL8G02ngwPoNKvYVCgZM0jUFkMYMYJk1GILIIyEGz0kD/QC9KjRIarTISyRh6Vm1FLdqPgXXbsfPw07BVfyCfidzLIqXQA6QQh5zEBjGBfI/SaBC1MV+fxBvv/T3uTd5GOEGikQcVlV/yEEhsRG+S5BkL2HVQqzD3PqcSTLMlrCp18pSRSJ6yzsu1mZZkCnXdvMwKNs4AACAASURBVF7tthyouW/zkYsxOk9KyDiRyWg7nk1/QgR9hS4UUhmU5yqytq4eWYeXjh6Xz1gCZ5g1x3pkr4nL1y/gxCcnULWasEM+yo2mHNrpgeKBlORZOGaotCER1RbXUBjFYpfUUrOhl4e4fJZFYjHYjRBSRgYHNu/Eq888p4B39NDzGBzdhbobgxXsNZpcCKlanJubkbFMV3cXkmmynya+uHQW126cRzjFWDDNA2RGnBwYA5OY3ijLG5ekU4aYE8r2DP1zOjUNN4wQdR9+Eq+9/CsYGlwnYI7eazkxCtmqSQJe2MeDyVv4+Tt/g3QuBtMjS2qJiYTglXW0vE95EuWCp2oiDUmXxk9Z4dR9yo/HJa3uRxC1o9iwcjteP/5bcgJiCpCUMciHrUJxAiheFguMG7uHDz88gVptHvVGSU5rllPFwHAGK1cPqpHLNLA418DEo3lxLiYSadncGO1CVk2YBcMSsJvJhsHITMaRSR0jT79tHjZCuHNnHNWyiWQiq9oeSpVcLhYO8kWaHiLoH0wjGmM7Hjc7YGGuganxshjXQkZSdMkUyNO4c/z4K2iZBLzLvJo04FGnZrfxl3/yf6M0NyVtQawEJvMrh/+gnpWLFxdNnkhEryqgigu1VlN7zHIm+KUZTjRbei25blGHRmBN9zPrMAl6+UuMcHzAguYwralWaYAwlZTacPoQiqDt8nuToFAxPgF5ivF2PLxYlE9wo1D5DGUGNBAIY+zqwsbSCL5ignOTU4FwHH4oATeSxHd+47ewfus2Yby4eXJx5WWanLiNK9d+jnC0At9oyQl3cWEBe3bvQLNelp9HWYFFmUmtjbYVxvycg2x6NbZu3YtLF69gbm5WQNqKoVWIxkMoVR8hk2NaSUNHXKE4rBaF/1k8/dTL6OtZIYzN+Ysf4PbYR8jmuFkwh1mfN8oaeMDhIYqbjbr6ubjxYyDHTcDO68/NrweG34O1qw5i1cpNOHPmDHbs3CGbnmgfOzBLpjAB+FzGwEvGzQ7gXQY7y1+0ZDALNAtL4+1A56k5kMtTo84gXFnTgB8O/n75ewUj8yCWjH+9DHhVW0/5lMSEfXkJn507i/nyrLQwSm6v66NULksEmwyaeMhKxhARRgpiJuRBWtldgiE+YVH05AYklmznzt2adOEFcimROfHn2fjqmys4/fEJLNZnpdGN0ybRnkqkFgt8Img2YzDb2nYUjdgIh5qIGhYSEU+SabipcU3Mpop45smXsWMrGd6APBWiVA8dHM/5Rgz3p6Zx5twFzNfbWL9pVGLGPjz5PtKJKNq2K6NV3gecnDGveHDFiHCDK/oH0FMs4uwXHwv7FGNkm+2KO39geBhNx8WWLVuwfvUa3L1+CYbZwN5tW7F7xzYFuIHDm/cpWSs+ZDIC77zYwBwXDF4DLa9uJiIBk7Y1mqP42tieKG5oNP04qm4M7332Fb74+j7CuW4sVuuymUoVffDuuRaU64sy5ibw1akd9wVtH+PfE1hI9m3HKEUmL0gP4Gat2nidaM3PzWlDGZMYJLaS/9WSo84vAdxMhCADKEUfNJI4iPptDDEHfnECW9b043vHnkEiQkBKUKFMoJIiNXz++aeYePQIjCXjSHZ2fgazC3MBCRQREMj2xTBTCAIpiwBMZnmTxKFcx+swzFw/I0gwdzaQZbDOnIkAUgMtGloyXbwHNMtWC5bUE6AARrWwNFH19vZLLOHqVWsQlyxbreOW7P0Q9c00qdOopYcZMRV6wOenT+MXb/8EFpgDbsPiZykByCQXIgiJo54frxawiDGZub4OpSMkmaipVj20HIhDYcRzMaSKSWEmaU7i/k1jLtc3xkAyeou4QcqnSmUBrrlsRmRKPDCQHCJrKZPgwJzMfTAeSiIeySGf6cWhA09j9aq1mJyYksMgTbu9vX0CILkviK5V4aWSZnJbEcNo2yfvD0bkJZ023JkxXDr9JkLmPKYnZ1CpMo/XkuvKdY8Zu/lcTg5t9M1kMjmRyjDZg9F4LDlp24wJddC3ehR2eiWKa7Zi7zPPU6a9ZBSWicbjEzTZH4PDpTD6FLp4oqUut2fx1gf/hBv3ryOUZIxrcC+LYlHr7qUIx3RgtbVqW8GvI4c/yWD2SciEkM+zIZZTh84P58SZzYPK1jusSifpQGKPEroI4Pg2QuEYstm8/FcsBI6BVDSNZDiJiBdGb6EXu7bvlJILhYC8r2Q3hoc2vr5zDSc/PoGyWUXbszFbKiPMSvOY+pakUyHGGnf6ZfR+oOcplcoIISupDwabIQtw7TDspoE1/avx3Rdexob+ARh/+a9+2x89+BxGtu9H3YsK68VNguC0Uq1ibm5O+rV7u4syVqJ4mGDoy2vncXf8JpDwYBs85zGjTscBDCCWCA85rX6b2RXYKY2bqt0Rgb8bQtyPAS0fzxx6Ebt3P4WGacMPJA3CF8h19uBEfFQas/jbf/xTGGEbRkxPMJKV6DOPk8J9dXMK+yPRJuoW5iie9ZQykpfeUaZShBHmz6652LJ+D1584bvSiCRh1Sy9kBGaNozxlO0YHlpuG59/9gmuXj4P22qh2aqJZqltlRFP29i2c6OcrByLY1UDi/M1TE3Oc0eUxhKCIxl9UNrgtkR/m8lGkEwBqYw2GXGNYN2wY8UwO1PFgwfTSMQZaE1mRRk53qSDQ73o7U8jEjcRZzU71V+WgfGHi5ibIZBKIhpOyYLKmmOefL7/Wz8Uly4lBEJgU9eqWRgwHBM//o9/hNL0JDIEVDSusc2ko4kmmIyF5cZSMKqmM15n0WQz849UdSiMFnNngxgpyYQgEyoblLakqwNcF0Z5mAh8CPwErBJ4BVovji2ClGVqkpi3J9rBQCpDlpfAOcGfzwBkkaLwGukIj7/kAGRQX6naMt5/3MSosGM7leNH4UQSeP23fhfrtm6VQxIXFgZ783XOTN7D1a/ehW8swgOji+ZFO7hz22Y06tScsWmIOktIrm6jEUFpMYx9u4/h4cNJTE4+QLVaQm9vD4aHV+LhozvI5GykMmQom5IjGQlnMTNp4smDx7Fxwzb5XKhL+vzcu7h7/xMUuyIw21XRe/MgRi0vtfp8//w6jQDips3HUJ3BBBm1Ot9DEfB6sGblExgZ3oCPP/4Yu/fslvgfKbIKgKYSdcubvoCKTkpDZ7QXFA0oENPn+3GwKykVS0xvJ65qmeFVKYN+osv/Tj+nZWPUEu5Yir7iJsfX2ZE0dP4tNyRqeC9ePY+zn38klZQOc0sNTkFsLC4uCAOQTMa1nYtO/xi1mpY4ppkbKj4aIS8NJKIpdOf68ezTL2DnLjKuTD5REyXvS7K7hmHj+o2rAngXqnRFc2HxtG1NNiQ6x2kcNWC2mP7lysgtTCYfrBcOyyIuhRJ+SJJhnjl8XJqiHjtCBPmh/HYRzlpw7dY9fHLhMpxIHGvWb5CN++dv/COSfD8kmYM+eW7gvPI7d+2Bb0TQVchLEP7U9Djujd0VZtDl+7Z9dPf1w/J97N27D4P9/ZgYu43KzAR2bFyLJ5/Ygzg1TSJr45Vg5Ba9U2RpO597hwUKJniKqhT8ybOo5mVuggT3FisFpekqhBY33FAC082QsLzfPFpAqtCH6bk5Yckoy6PEhtOfltmQNIZMJq0pJZKEQJlBYFAW9lijFuVzErkL1wFdbbieu1yUmddbp6+CjVgd2Ro/1+DASHAsoyBld2mk5T4vBzTHxECO2sAqEm4Fv/+7v4psipFYprJVcp/ofc2D2MLCvGj9+UxMTD7CydMn0GjVtcSIB3ZpldF9U0pPIiqboUaZr1eBIn8+WXWaqyNIx+JBVFdY9ex8JjraUO5ndNVKFJ08ibJvyvonMo5gsirFS2GZ8OzcsQeHDhyW6EyJsZMSp6hM7GRCK/unFj8kPODy2U/w/gdvikPfoYyKVlvfFtOx+i44BeXrDYROJI74ePgkHjTxifpWxmBlsjnEMhn0rhrEncl78OM+ImzIkwQFRtQxjlAnn5xskuiRwwvvdeIDokM/Atvkzw6MzvyYuD/RB+RGkYikETGSMrpPJ/KiRz148DCGV4zI+scJGTXC0hewVMrUWX+C1J1A0mQ4LhK2CSxO4PypN2FXpzH+YAL1aguuxZIpgr0wms0GuvNZea2UMtAkyQWJ7ZxsQRS/S2kGqYyBbO8KeNlVyK4axd7nX5J/L4/QkgxU93XVJgSlVxJ5x8+JUhRfMFjdXsDbH/4M125dhkEsQBlSmNGWTCwyZPLIaXWzyYrxthjp+XlJVFoIyGRSkvLE6D7RxgZegE7DrB4auU4yF5vSDZpI6TvhFIBTDV/iwnjo5iQzEk4gFkkDVgiFdBH7duzDhjXrMdjXj0SErZkk6Li28J4x4YcsjI3fwomP38dMeUbuKRKwNC92uhgofyE2S2VTQZOmrs2SkMEDGaPbOIE2EjIVG+wexlGagVevRZRmzv/yv//AX7//CFZtP4CGFwW1jfzFce383Lx0rBeKRaWUDB+L81MY+/oKynPjaFgVlFoVhAoJtHwXbVL9tmpWgiyNoAVDI1q4HOpIWWPPuKDwjafoIrcMJN0YwkYKu594Dpu27hK2TPWDvLE119CPuHgwfRtvvv3XsP0moqKhdNSxzjE22zgCDRvBjZjSeCoIROJiuBBWkewdDTA2vJYHr+Jiy4Y9eOW177PIZ+mUp4J7Q9p+bNuEE/IwU5rBO794A4tz0zK+aJkt2QSbZglDwxmsWTckzAxZGWpkKAovLdQwM7mAdCqjyQFc+G2ytE3AMDE4lEdXTwqZDE1pXJxDMNtccBMol9oCePlA8wFVZpxZvmziCWHnrvVwUUeMfRQIwWwAjx4sSiQaq41ZfsDrGI1Q35TGc88dxeFDT8pDLoL4wIQnOY9WA//5P/0RylNTyETCUincncsIMx2PxbTEQUboyrQJQ0a2WbKFLTRabJCLiQaWr4+tRFkB+ZRyOFoEIT3mOmYLIgZVqy2xC8oaiaTBISil3pJjTV3suGDqn4stQFgFGg8kw5GgeykpRDc7qXwMEkMkOl2SQ4JSFW4AjOIJx+EYUakW/t4PfoS1o6OymZNZoGua987M1D1cvkrAWwZCJhYX52RD2rh+FZrN8reYJc9PYnYWSCVHMDQwinPnv0Amy8+xgr17dmN6+hEWFh6g0G0gXyRz5yER7cbkeB0b1z2BQwdfCrIYuZAA5y68iztjH6GrKwKH7XcxMrZUVNuyOAnQDXRabDpSWYOBQrFbjEqVSguuk5XiiXWrD2B4xQacPfupVG9KLjMXK9HD6q9lRuFx0NnR5gYJDEu2ql/OrVTWtQNGl1JSAuf7MsMbOLUDkNv5Sb8MeJfIZhnFxmRTEpAqz3bAIAoYs3Du4mf47MJZiS60nLYwFKpH5OHSlHuETHgiRVe/SmckdF5MHBrREw1zZJxCMdODI08/h1079wZTlSAiSH4mJzO2aHhPnH4Xlcai5PAi5iMSF2eqbDAcITltjv8oH/AEaFNKwc+bEhT+LCIKSrry2R489eQxbNtMwEtWTAGW1AvIQTCMlgN8duU6Lt24jVzfAIaHV0mk489/+g+oleclkoz6ccY5MveVFbGjo1vkuvGgdfvOTVj1Ou7cviVjb6lMNiLI5orwQ2Hse+IJFIoFVOam8ejOTYz+P2S995OdZ3oldm7Ooft2RjcajZxBAASYQRKMmjwjeVbR0q5+t9d2uVz7R7hc5fKWt0oeWVppJVnSzFCjGc4wDoeZIAIJIocG0N3oHG7OwXXO834NcAQWBoPQfe/9vvd73+c5zwmTo3j+6cc1RWJzoMeTfDk6dOt53eSqON63HbKs/Igsmoeondz8PHJ7CAZlPyg0kb/yuev6UPMlsFDo4Cdvfoz5jRrimRwWllf0ORQN7ARQeh+M0uU9dAma4hfrACWNyApaU6bbRI5jdI3SSZFSGIRr9FncuYZOwAgLHqf54B7jzN1tlEsua6+LwUwMsU4JKC3gz//wu5gYSio10xyADK03dxI+Ayau5N5XbzZw4+Y1XL91FZcuXxQP0UcrMRYWGjtbLK3uuswWOgrFYFOi68RJTjSIeA9I+4LYNsJUtAzur6/j/saGEHrS7Sx62tl9yh3AGlbu3xKFcVm26RlOUMr8SunrfvzRJ/Di6ZeRYKhRh/uymLc2HfUQXnqNt7u4+NEH+Ozj91CpF1BoVtFgYyE3nBCo9OBrqBHnWldaSlfnJ5+HVrUGX8toZ9l0DuFkBhutNp7/3jdx/uZFnLl4BukBpr1xb/MhGqEYyfZiFtBc2xLkaeITkc2d7MjACZfxOaWRIRgj0Ii0ahbYIayvlDDQN4o//oM/xY4dewTs0YeX1mSMGX9ApTLeq6YTzgdbdEyhQx1EiVBvLOOzt/8V9Y15LM8vaUvo1SoYzPXDH2HIyypGBjJywFnLlzVh4l1euD+LickJlKpNzK8sIBz3IdY/jEB6Aomt+/Doi8ZtVcMol4aHHG14Usvu1e17mjob97rtb6LaLeCdD1/HmYufqOAV85iceY4ySVFpdeXKIos31j+tNirVsvYl+soPDPQjkYraGa9kMz7LBjQKiXexvW2ionTGaFAQy1VCrQrFoxRUs0lhkmgNyUQfYqEsQr4YXjj1Ek488ihCbLwcn5TFuJo6DXt66PiqWFi5izd+8zrm1+dptAE6YHNcQDSaNJR6s6WEUPJ5uR4o0q5VmVLL6xtQfHwilkRfZhATI9vwxPEnMTG8BcFWCwk+o3/5P/ywt/3EKew+/owK3pqUu00sLizqoRgdG1Zxxg2Blif3rl/Ews1LiHTZFbSwVNrAQrWI8FAffNGwQiAI4zedKlYKWWWyW9qOV40n4szwhixUQq0uoi0fhhN9CIfSmF2r4ZXv/hCZ3LCKXhUpRCH9Pawuz+DMmV+j2lzGwtocQn204QmgRj4WOZvyQjXVqcYp9JzVYrUanAUQeR7cSLnbsdwLN/1CeJOxAZx4/Dnsf+RRKaCJvmi8oQLaUCTaD529eBa/fudX6LWYjtVUAcWFE451sXPXsJwawvLDDYBgRrPWRanYwNzMEqJhqqgt1pj3nRt4rVGEP9DExNac+LwhF7hB0Vmt4sPsvWWUSkQQyAGWQa/eD2P5wlFg774JhOP8OA34fRG5QywtlLC+WkEkTEsXU/K3OzTET2Jq225877s/QJR8bB0ORD7bur6dRhF/9V/+TxQXFxEHkAkHMNyXQYwPIR8gvzUJBCX4tdFw1LjQ7Q6qjTYK5aqSnmhRwuvMFKTx0WE1JLya4tE5mgrvqef/yofcrIXsYfPGskToWPB6NA4e8ETvuR45vNwol1Bu1BTuwAMi7A8gE4/poSIiIN6aikOibPw62u10NIbjw1OqNVTs0sGzG47jB3/yZ5javVt8NW6ypD+EfD4szN+2gtef12RhY4PITQVHDu+zKFAeTEKrab0Uw9xsB5OTRxHwpfHhR+8jHPbj0MH9qNcYPrCGWKyDjeJ9DA/nFCtKYaGvm8MPvv8nCPiTm9xXitPOnn8Dt+68h3iipxFrIhHG0GBOTQHXHdefGgiNsGzNWnevuaJiRf3IwN8bwJ6dT2HL2A589PEnePTRE0KAWIR4haaHLnq/bhaVqlu+jvw+UOHbv9bmLHORhzm4HnJrG6b37zzXeH1/Vzh5xfC/QX2dEIZjZxYfLHglepVjioyURLP69OzHOPflZyhW8qg0ighHadhqI3hurOSaS5wUCSFMQ3U/bdxIovQJrQj6wggHYwj5IuhL5/DM08/hkSOPSjVNdNKp6YTu+gIdXLx0Fu/+5k2sFVcVc86xBR0g+LpqrixZVog093XuSxaNSUqQH0zGYy1Hs3xRGp5+FYcPHhPia80gfWBNPMxJVKXVwdsfnhXKm+jvRzqd0WFx7dKXuHf7BjJ9OXHzuXYZ4jK1Y4fG2zt37ERuIIdr1y6jsLKMxblZNFkY+v0S+bCsJuWgf3DAuLK07auUsHN8EN//5qsYGR6UrZaPmfZdi/nVHd4sCsx+zHAop/Z3haQDpTYFyxy164yUF7CzvgowcjiMpi+Be6tV/OLtj7BcqKPrD2OtUNCSFlLZtRAkocY+xro/cIeggJQjViJp2mvoqVuvG1LK6ZSCemyqwBAKs260IlVI6EOODKJvsIDk33N1ucS0gXQc6XAP1ZW7+OPvv4y9U8NoN8kVtykV9RWiMxCo0Tsm3cvSKAnycD+6NX0T//zTf5RLDyemcjNgQcekMTYhfF3uU7ScbJBS0VGoA/dm6h+y/iBy4Siy0YSajnyvi/U2PXbbaFIILY9oa16574nqwOmmK3ZF/5ArBcMsCBKZdWE0mcErL/0OHjv2mGKT6clDOpePxTivN6edvQ5inQ6uffQhPv3Nm4hFfXQBQ7XVRI37tGLTyAENi74h+2RWnBSKkh7SbCMeDKA/GUUiSI5nD6VeAIVwDM//7veQHBvCX//DjzC/Ood4kuJsWnBSS8E9whpGbiG87xLIdf2oVOrYWC0IUSQYFA4zmpqobUjnGoVZvJZ0bQj544gG03jsxFN47MTTKqIY5MT3yahya1Jsj/MadRP+GZ3REEk/wjxD1pdx7t3XUV2exRqtDml/Vy0jFUugR3eYahn9mZgE4uUK3xvpS6Q6FEUdKDd4zWoIRv0YIMWtbwKR0Z04+fK34ae1mezINgk9m1xaa2BsMmogoIkTqatq9sr44PN38Jsz76ITbJu4niEgIKWqLYoTkV3SK8yhhR7PYYRj9IxvI5aIyv9W4nnRh5mGZxQK8+nn1Jrc8pg8e3ltZRnb6iK/XrD0PBc9HvCFRcGMBJJ48uQzePap09L+qJHnZ3N7PjnnXPOcCPiCDZQbG/jk/Ie4yPCJdg0dnsOa7Jk2IhSmd7VRGbimWyzgfSEMD46ix/fT7mF4cBh7d+3Hgb2HkCINtNlBnM8Xm8y//I8/7O06+Sx2HH0K5Y7xwFZWVzTy2TK2RVwJPljk5tTXVnHrzAdors4gFaSoqEm0GivtBuarRbRjYQSSUfi4SEMRx4kxKw9T9Jrnn4o98riqFQRqdcS7PQxHU0j7qSZPY6HcRXJsB554+ZuoVJsax/Di1yt5XP38fVRWZxANdbBa38CdwgqSgzmEYlHUSYTvtrXIxDWRMaZxT9mtaONxGlWOQyLkm/IwKtYxGMwgHcuh2vTjkcefwfb9h1T0Sjiisb+ZiZdqRfzkZz/B7VuXEPIbP4pIcblaxOBwBqPjacTi3MAomKIFEAMggPx6FfP314QikYDtPVD0c20z77xbxchYH0ZGMohELECg0w5iZbmMmbvLCjLw0DubdJnLw8hoP0bG0vAFbWQqGkXDLw7v8mIesVgS0QgTUMi54dgsiVgkhW994zvYv2+/eEccOVoH20GvVcKP/vP/geLCIlIsHlnwZs2Hl4d0vV1TB7dn7x7cvnETpWJFCEGd3WOri7ViWRZlFLWUy2UEey1sHRlEnL55QtodAV+TBA+9IlXGCkaO2diMcLwXduETjB3V4UM0mpxUcsvYyft9WC0VsFrIIxyL65BKRqIYSqdFw/BiQaXA1SZmXs1Eh9s+CtbqWFwrKOaTRa8vlsZ/96d/jm07dynfnfeQqH7Y78f8/Vs4e+EXQKAAf4ibRQ0L8/dx6OBuNOplsxMS052fPaOCd3hwP8bH96JcKuKLLz9Ft1PBQC6GVIbXu4H7c3cxMDCMZCqHpcUGvvWNP1PmOJEq80vlGgLOnf8Vbt39NdLpgNKhEokQ+rJJFZbkCXKR22d1ITG6rjZF4GftMUkuNICgfwhTEycwNrodn535XAgv06ssYMVt9A9AXbMlc37cVuB8/TDw8GCjKDxE+HWI88OF6wPRmo25PbL/bxe5D3+NR6WwEBwiUeSFWcGre+rcJFj8dH0tURrO0MOxVkC+vCEurcaDKnpNdU9hBl+fgh4VGYGQ0AkevhQD8caHA1H0Zwbw7DOnceTwcRvH0+ZNBRI/NYsoQ3g/OfOBXCH4XLDgFT+RfHU/0wJttCyjedIBwkRjWAy15LJBPibRkgBi6E8O4/TTr+DggaOG64pGYmIiCW0DPhSqDfz09Xdx/tIVExe7dc3mYW1tRfskI8xZUJLnvn3PPoyNbcHY8IhG5/OL85i+fAn5lUXU6iVEYxFNAjiSjNLHme+11UCEQQ3dDsYH0vjD3/tdTI5uUcgCvY51zfXokvLjWhv93tBCaQzcM+5FYhu/36hyloJkSJzFNBvKShEbfeBbvijyNeDuQh4LayVMzy3i5vQdVKnu8kfREznU0DeXiSCU3opTGsBUESWPmWJrTpucNRMxYvlks2AyNbSK3AanBXSy0DoJaPpkfEfb23leUEA3QIFjpwpU1vA7px/DsQPblYZGNwX7YaEGPMiFWvEzSd9gaDKLUBajt6Zv4Ge/+BeUa0UE6OohmbvTIwl9JQJtYUxEefm5iI7G2x0MBsLYks0gQx8s7oE+Pwq9Lta6HSw36qhKx2LTMO2Vjr+sFtghlAY+2VnMopcIpyJrQxHs2rEH3/3m9zHQP0BCpvs+5vzC9UihcarXxp1PP8Klj95DmNHFLIrDnOgF0KFXst8vegzphUTSKXSOkqPr86uRkpc7m5BmXbexkchiIRDDE9/5HrYeOoD5pbv4+3/8a+TLK/CFCJz0EI2bty8dBzhdFHWMIqwe6TEdLC8so1KpypIvEU8gnrBgJl8viGadKLlNcHjuRXxJjA5N4tVXv4tMqh9Bf0RR1qSd2MLe9Nd4KIiCjSdzAawOCHXaCJQ38MW7P0f5/m05hMzMLUoozXtFdyJqPLJp41YTBMqmMqJSri4vmy1cPIL55XkBY4NbtiKQHAGy43ji1e8iEI+rdLFpga11AwrcjrsZO25rmIudvOe2r4ZPzr2Ptz/8Feqw6W2tVsf6+gYymawagIbEaV6yHJ1LAogliXKTysBDj9N5yxwgmkwRtjdd8axeOw279nLZaFCATIYK7wAAIABJREFUaGuVjTrRVuKCTKsMIoKnH38Wzz1zGiF646og1sjH8eUJRLhgGT9nZHV0/HUs5+fx/qe/we17t0VrJWslxPRVChmDjGwnnzuEiC+IeDCOZCwpB450LIVtE5OYGNuKXN+gnqFus4t2vYE8haPXr8D3//7Pf9DbdeKZzYK3ooCD+/IqHBvdYs8xx380e15ZwLX334K/vIxUyLho4g+FQyihg5VGGcVOA02iF/EE/Hxz7MaoEnWKP74BH9Wf1TpCrRYywSD6wmGkAiEEZFQelXiuGEjj6e//PhBk8pQdNIvT13H33G+Q9tcBmmoHulhsFLFULaITjSCUTsDH7kiIsB0IcuMVHYtjF8ODJKDi39Wb8FWa6AvGkQsnEQ4kUKr1EOwfxmMvvIJQImNjdjdOJ0pK0+1/+dmPUSytIBBwI6QeC4+CQiQmJnNCayNx52TAUVrbj/W1CuburUm9aMI9UygSQWw2a4jGfBgezSCTDSEaM3SayNzC/TzmZlaFzMpyPMBgEAp1msj2JxRGEGS0I/01fVyAPVTKHaytllCvthCPp4y7RcSDxP4Oh05RPHr0Mbz6yqtO3GDiMrKxQr4W/uL/+t+xPjODlM+P4UwCI5mkCtcILUGU8d5TTvj92TlsrBfgD0TRaPVQbnWwtMGCMKpxJ8Ux0V4LU8M5RRQK3RUNyZmOi+NtKlNOBOgAsmPHTty7d08G81GKyYyTYlsRi0p6yzIBmYiG34eVchEb5TJC0Sg6zRYSoTDG+vvkIUwHAxqvx+MxjfQ21vOIxKJWLDMoo9PD3fkVVJg2448iGM/gh3/255jYvt2mBUEmljWEsMzN3sCFi68jEq+K0sBlsbAwj/6+NMIh4w4SfbL8+QTyG0EU8n7smDqiUeOFC58gk/ZhYiLLY1nvbXFhBeFwms6OOHzoGRw98qx8UXmRHGYqvvfnZ3+F2/feQzLBbrqJYJAuDXQtcH6tnjE8D2cas8vKxhTx4kX3eO0H4ev2Y/f2JzE0tBXnzp/HsWPHbT91HN0H9AMXKbtJN3CqYBc28qAmdrZHnsbNcXlZyOi/h7jAVnQaAG2Rqw928IdpDP8G3dU430blhvDSrN1iRfmMGEeTIqourt68hPc/eQ/FygY2SmvatCWk0ZQmYPy/VluHtJBeXj+hsIxGpdukeTqG/BEM9Q3j+edexp49B1SgmZCHTTPnCix4m7h46Tw+/ux9rJfXUa1XEIgQKTUTex6w5EESSeSUQv6y5KLL6oBrhSNyWkmxEEhjuH8LTj/1AvbsPmiIK5sG0tt0/tCmyIdCpYaf/OtbuHD5GnziyXO8a1SvcjGPRrmktU5eOn0V9h49jl07dyEdS4hfWSyXcfXcOawv3pdFmiz1nHI+3Z9DIhHXAdgixy+/jrGBNH7/936AybFxFbzGeLc0I94nTWHkG+tZJlk0qwSi/HPHGVVArOp2XmxSmiSRNfsvFc6OPdAjDzkMywsLodb1YaPawuziGr786iYu3ZjGRrmGeDolq0vzjZVxk5n8S7jWUNHLaxKNxbSncP2wkOe941kiMRoDJfir3CMYzEIEn+/N1j4RMDbn0YgP2UQY/kYJsV4dzz/xCA7v24Zeu6pAGq51i1E2AZ3QeInmjJrF9Sk7S2laukop+8m//AQFNWR0L4JRGhQb7EIfeN6Zla0KW1+zjcFuALuyA5gYG0F/JoV6uYyNfAHFdgv5XgcbvQ6WqmWUem3H4bUmRA2FixoTUuksuUQ7FGeZ3NgQItG4KAbfePnbOHTgsK1NiqudXkSIcbeLZKeDe599hgvvvY0kk93cNWixFmCL5uoF0Ro4YXUKfzYS5L9SsMzryrRIjuyDIxNYDmew9fgTGN+7n/p/3J+fxj+/9ve4eecKsoMJZPqTgL+t6a1cOIQiUldjgU16FSd29iZI/Hh8zDnVY4gUi142sslIP2KRDF59+dvy6FWDS2uyVkt6jc0Jl2e759BepROKwApX8K7j4rv/isK9K9Is3Z1Z0MSNjXSmP4f8xjr6M7QiDWBtbV2uEaQELiyuIhxPohfyYX19CYl4ABM796LqTyM6vB1PvPRtXhxx5ElFlPbFNVDerix0dHOKRloez0g2BD3cuPMVfvbmTzG7PKNmigUxx/68x54lIAtfupKQNsLvE4uTEuiaLzZwjgrkxZgbjcKFeCmwguuSdVVAAIT24h6bRT+atY4mZLnMEJ558hSOHHjE7pMaXCPLCTlWIA2/zoegqz3atAMINNHxN7G8vohrt67j3vysrAq5T5EqSX4wgQ+KrfsSWQz1DWEoN4jRwVHkMv2IhKIC8cr5MjbW8thYY3jGOhrVMvy8v//P//jD3u6Tz2Ln0adQ7YVRrNVV8CbjCQwNDosTxo2aXMbuxjKuf/g2Ovl5JKhK5RMpC42AEIdmACijg9VWDTWOnXkgcTMzWE+LP0BRSMeHFALIBoLqVqUndzZmVCLXWkFs+NN47Pt/BF8sqS6Z0dB3vjyLla8+xGCIr00f1TY6UR/W23XMV0t67Q5FAFSp0rycAiqJzQxJ4MIQH4Vc0nobyY4PfQgjx/hJtW9BNHtR1KJpHHz2BfSPUuHMBWXRd9zc3nrjdVy5dAGF0poOWfkOo6firtGsCG0dGulDIsWxqQkYul0/Svkmbt9YRLtpBzfVtMY1piiijkwmgqHhFBKkQ0SMq0M6xNpqBXduL4p7yzxxPpEMFkgkSTfpQyxBRawVOowsXl0tIr9eRrvtQ4yuEOQ8CNVkwUvEwAd/J4zxsUl58m4ZnQDTmMV16zSRiPrwtz/6L7j15QVkg0GMZpIYH+hDr1FBkKOlAD9rRd6vZplCZlIQ9RZQarSxVCiiR4cAP8nyDYRbNeyf3KJxGBFefp2FgZjKWnzHYAAN8qM7HXGd6PXMexTVA88EKzvYDdEi99AnzlqD3NpSQYpXprY0SlWkSMNhtCM345BP0Y70baRX5eXLVyyjnSghKJgBZnm9al0JZ4KJDP7g3/8HjG6dtDhtInYKnvBhdvYavvjqdaT7O8hkI0IK1zc2JMTjuJFdrgpeOYMwICGOQr6HWpXWQTEsLs1gZCSOvj4WWS2EgwwDYQpfHfv2P47nn/8WOl1yS61xUUoWY2cDfpw996YoDYx4bNRLQq24QamRlH2aNZUGB/D3lvFj9AYuT/KvB2gfjj3bn0Jf3yi++PJLPHripPlXG5HRgDuJBT3s1onI7Jt8rYg1pPNBuIDRGZyI6SGx4G8XsJvFshP2eLDFw1//dWTYUR7ECyTK6igNvN5CFW3cyWdxYWUOb73zS6wXV7FeWJXFEt1WrPh3/sLqd7sWXKHPbk0xqTl80Hl4JqIpTAxvw+nnX8bYlq0apxnKa8JAHspEeC9dMRs0prblS3mH2JkIg36bRA5JgzIfTlqima+4ceIMvSXyEfanMTW2Ay+dehETE1Noy7LKrBb1ARyfslRr4rVfvCOEd3RyG/oGh2TZw2KXNIXJ0UEkohGc++oS8vUmdh05iuHhYfjJe1YsfBcLt6eRZ4oi6jh+7BjS2QFcunYD2ZERDA7mkErSaquAa19+gcH+OH7w3W9hRMEUdQQCXmAAr5hRsmTV5mgsQlNd4aa2VrxZoy+Ys4VZGhFBlfWjYuddwJARrzTJ4vPN4olGUQ3eu0ASG6Uurt+ZxSfnvsDNmTlZmpHPxUmSRp18RyzgFJhg1pGkdli6FQtdolptNGr0jbcikOuM+4HG+s6P1opWOhMEkIyFESfKSOvIVBhPP3oQu7YOwddhw2vIl9aPUG/PYs81egpssmbE80njVZidn8FPXvsxVtaX5J3t8nT1/DUYT+sFCchz1wd/u4dQvYPJUBJ7+4dx8MRhbNsxifLyKq5duoz55SWUOm0UfB0sdttY4jntCgsZG7mzzxBw5/ghAbL5SvOzE0SJMq3KH8XTT76A55990Sg5/IyMOPe8sTo9JDvA7c/O4u3XfoJQq45kqIuBdAzZvpieCbqfRMMRFFcLGqGzNugQ7GKz2mgjILEc9y/6tfswuPcQVoMpZLfvw+Seg7bfhn14/Zc/xc/e+AlGtuUQTrBxJa3NCnbudfl8Qd9neGjE7XLm37XZaPcCst5iIIWPgVoNFttBZBM5BAMJPPv0Cziw76iEpaQb8D7RP9ecbhwX3aPpbO4zRJS6CNJSs1nC3c/fwez5D+QZPL+0hnuzcyokaelFl4aErOIoEuN5GdZaWy1U6OGFSJLnwxJy6TDGd+/HQj2EbYcex6GTz6DNaR19jwnKqTB0a80+oEOePWG27SkseMl5LlZW8fZvfoXffPKedAWkyVSpMXJnLZ2siOqzGXR9mVFy+KxQVB40Ko40Duq6rHHVVEAcYjaX7uxncSd+Pv8srEKXAsGxoQk89uiTmBidEL1H38bzchcIY+e+dltSVdVkdtHxtUSZ1M9AVyEepWpJPttVRnnD7lU0FlXyWzqZ0V6tIJlmB4W1PPLrGyjmCygVS/Jh56swwjnKkCuKJf+KCO/JZ7H9yOOo9MLiYd69dxeJaByjo2MaQxkdoINeeR1XP30XpblbyLLI4oiLCk52ckru6qHu76HGYs32DSEL5PXqKCZK4wsi6g8i7vMjxk7P8AxT0PKnL4RKw49SOIcT3/9jxSFynMCLcvuLz7B++SMMhWghRJVwF51gV7SKmg9Yb9RQbrdRY3HHbp+bjkOa+MHlJ0vFb7uHpI/IcgwJXxARdhlSVXOsFkE+lMD+Z1/A0NYdNjoUz5HhA/fwzpu/RLmwioWVeQQ4BqBIzqXRMQa41S6J2rBz91Z5q8qwuwNQmzZzZw0bazSkjqorVOqT0sXoMQlsGe93Ba8d5O2WD+ViC7dvzvNIRpD+bz16UtaQykQwOTUEPxuPoMS8yG9UcH9uRapV+itGme5GjgxdKygMqdXEfUnFshjKjeHYkRM4fuwxy9bW5t1GPOLHe2/+HO+9/nNkgn5kIyHs2DKKANPEKODSCM54bdzoVdAjIKFfsdHESrGEDovFYMh4gpUyDm7bimwyjnqtKgGYVopL6RIxXrGL9PM1P2cib/bvrEkSwkvEnvxdClDo90wEPBjEYiGPcrUq4UG9VEYyGMaW4ZzoJkRCeQASTeU4s0KKRTiiJMEKxQ7hGGaWC1gpt9D0RZHoH8Qf/Yc/xwDtSyj+4ibQbmrd3J+7jouXX0cm10U0Yd7U+XxRvC4VvHxOePjy8KR7cYfBDxG0myTxR3B/bkYRoYODKRXzkVAKi/OMpezHq9/4IdKZIfN7dYlHfK64enl5zp4lh/c3yGSIPFU1DmJxLS4bfzJxjWil4+55ojXj8rqCNzSIoG8Ae3c9jXRqCF98cQEnTp6UlZ+8M4nGuchfT732b4pVL4jFCdas5H3g0PCg4HWltsfxdPM4r6h1815DgH/LEUKjYIdobA7z3BSd15fXWQiv0EGLzTREooNas6KCd35pTtZkLETJuSfqQu9XRSfIeooobMt8W+lwEQggQgpW21xZyN/dPXUQp54+Lf9M8qCpWOdBK7SMvEt/B7fvXsfbv34DtVYZq/lVV/CyIeMIgXzrtszZ2RSJwxcMa+1JKMhrLWA6iFQ0h93b9+OFU6eR7c85CpmluplVFScwnGp08e77n+KzLy5iZNt2ZAaHUCYlqVLB6uw9nH7yJA7s3o2zX17E2x9+LF4nX4s0GFJXyH/r1WqIBX04/exJnHj0JOoNH37y+i/RCQXQP9CHZDyC+moety5fwpEDO/Hi6VNIxikQYAMm7xIb/TuqmKhQugk2DuYkidzTTfGWkFQKSwroKFRABrkyqA9yqhYjh5hrz3zU6VfsOAuaHrbpZ8tobnA/CWE5X8H5Kzfw+aXryNd5MPJ5Nn91oYhEnl2xy89MwIbni69DzYbZHFowgjkWKKTCJWgxuTAWCiJKDQX3qGZVk8zdk8M4dnAXRhkDT4dxj6rgwissWMEmFh573TG23Fo2JJhpa1euX8Fb77yBfHHdEHzH/+VjQGeNzUKD76nTRaTVQ6zewfZUP3YODOHwUycxtXMbeutFXDl3AdOzMyg168h3mlgOALONusID5Huv62woLwtJK75tHduUkTQ50j94NprbwdEjj+Pb3/g+woGYEMMOPVLVwBIR8SHWDeLqp5/j9Z/+GJ1GGeFeA6lgB9u3JDA8FMPW7RMYGRjB3LVZrC6taZ9e64awWGmjWGAyHhucFgKBFqJRH1IjoygF43j0+Vew8+Ajaki4X//ylz/D0vocNhpLKDbWEIqaEJAFL4u4m7duyXVlz57dltzmgkis+rVinoYdpBAy2bRN/8m2H/FQCpFQEk8/eRonjj+psAr5/QZpbcYpgI2hvDhv46ZbIS0+OveRbheRbh312eu4+PZr6NXMAvHWnXuoNZvI5QZRLpUQC0cQj8ZQLBURj1mhtlaoSiCazqaRL6xgfHwEnWQflnsJnHz+mxge3y6UnHWLhH7utQ2QMDDCCkhOviw4RapCHZN8ly0sLM/gg0/fx6WrX6HWrKHRMa/jRIZiQPt8vPf63hJy0qM8iGyGDhNAuVZWnaBJGJsezyCC4JQ/gFAg4pwQOBWjM0IIqWgSw/2jmNq6E9u37UIimlZjaxMh28AtkMa2/E2OtMJc7Axh86vUXnG2qcciJc189DkFUViMqx2omSF9olQso1woolwoS8PDCQ5/mEWfPGXMulBJdR34/uv/+sdCeCcPnUSNrgIdxqjOY21lFXt270VciSa8/B34WhUsTl/BnXMfI91rKkecyTIU9UTcN6eqriWQw8aID26YIU7cMOWYQPSKqK/L1RZZn3/vj2Ct1EZ8Yi/2nf4OWvQnlOl2D3PXLmL+3LsYDrNjpzk3zZVbRs4m/4xdMovuThfVdgvsCZjcyLEMF0kUfGD9SPrpDBE0VFeG8+bd2+uGUe9EsBFOYd+zL2JocgpNFhFcTEHg179+C3dvX0WzWsS9uXsIxxkXTITBbLo4Imh3qqi3Czh4cCeyfXHjxLBAawRQLwewvFhEocCOjzZURPS4IBj128LQcEaitWjM4j9p07uxVsHdO4tAlybbFBJ0UGtQWdnBjl2jCEVsnNFpB3DvziKKxbpI5Syy2FVK5MEQCKaokI8a9mNsZBzxcAb92VE8+8yLSCRd+IAQRWB2+gb+8a9/BH+zgki3i1wijn6mnAi9sY7fXC/8ElWQQsJ7x7SZ9XIZPfIjQyFtvK1SCf3RKKYmxjXKYnoS570WQekhdNzKXBAB78WmD+EDzigfLCJwyhknbSAUFsp7f3VFvDXyDhulCuKBILYMk6/aQZjJKzykGYSi72uc7DrXGgVdkQSuzywh3wCq3RAmtu/GD//kj5FIkxNNgSVfj6hED/P3r+Py1TcQTlTQ7BBl9WNpmVSTgEbDHIlxBEXxnfmT8vDm2JZq/Cju3ZtBKhnF4ECfFYntKO7cLOD48dN49OSzajqIzG7arzmD/3CgJ0rD9L33kUyyoODBzQ2OlBluBtBmRUU+9xVytujPzEKHe5uhkmHEI0Pw9XIqeJOJflw4f14Fr4kEzdXBEZ2/dnhb8ft1sZr90YN789u/15GzKV5zILNERw+CLB6mNNi3e/Aaojg89Boe+qxABwoOaS/jUQy8EoNFaKCHS1e+xEefvI9mt477y7PwR6wY0rjaFbyyN9QIkyNIE7UKJKblUywu674TjzyNY0dPGkWE69uJSFg8yHzA18Fafgm/fOPnKFTXFVNcbVYk2GH9RX9HBhxQZEiwgA2XeI4y+LfAFF+bdnoRDPeN4/D+Yzh+/CQYnywrKJfQxfGj4R98D8Dlqzfw+ltvo+0PSrjWJAJUKSMXi+LbL72E4YEBVFtd/Pytd/HOJ58pNYk0B5rt1ypV5FeWsX/PdvzR739fordG049PP/8cX1z5UkIvThQapZp46y+cPoXdu3e4pCwl9qBHXr3iaNk+mIDIQ8ol0GIjQsu/VgPNWgnNSgG18jpqpTWlk6lh5jUPJuALJhFJ5JDIDiLIolphFoYaCX1ylAkzzeHYOYhWN4R8s4eLt2bw+eVbKLf8aBKvbraEdlMkRWSd+6TXT/H8CMjP1mwy5fDi1jXfP11PokEgyqAdFsacZvm62DqSw5E9W7F9fAjSP3bpyc0zzwSTFs5kiJgRra0oEUjsNXmUEjfrmJ29h9mZO5iemcby6iIq9bKh20ItaZHH6Zv5/aoh4Edud5EgqtrqYWsyg/FsPyb2bcfE1nEE81XM3LiNxfVV1NotlDstLAV9uFOvoUmUm/srD/0Izw3TfHjPmMIo/E7ULZ2JAVd0Oji47yi+863fE99VdpFsdFxRwrF1rBfEtbPn8N6vf2W+8XR0WriPMDYwPpbCtu3jyDHs5d46VpeLqLR7WG2HsVTvoV5jql1HLkQ+RjB3aujRtSMSxQ/+6E+x78gjZuNVqeLK1YuY2jWBS7fO4aOzv2bwrDnxyK4shDt37yCeiGL71KSeYz7TrCFIYRO/kzHT7OURkktSj7S1WhfVYl0JXMcfeRzHjz2OkaEtChyheEthI7K1c7WLQ3jVyMlFgyxOS6yiSWCstoGli5/g2tmPkAibrd3M3LwErtyHU/GkxNT0AY/FwrLsWlvbQKVSweBwDsl0CrFsH2aqbWR2H8GxJ55HKJxAhwAKl4FtnUbDFHJhQR42gTO7NDZ1slj1uZRb2sN165pwXb91HTNz97CSX8Xi8iIiTCYNBS0kqk3HIwu9oVXq1OQ27NixQ6jy6voaCsU8CsV1Wehxmsm1yfOQ4AFFgSxymR5L7mx/th8jgyMY7OOEKalJOWkO8n3W8MO8uKUr0XNj54fIDSp0DfQSqq0m3/Q3RlsxL3IL6WoJaKrRmaFSlfZCDawzH7B/b+eY0ea8hFVziNH3Jod33+PPY9vhx1BFBI0OF2Yd07dvy75kfOsE4vGEzNoDvRZ61QLunPsUy9cvIUnz9CA3ODqZmi8eD50OoQu9sBdv6JAgJn1obmqWMTa1MzsYFjItesS1/Kj1Yjj49MtIbtunVC0VnN0uasvzuPrez5Fql5R0EwpQqWsXjqdQl0EB5LVR1MVunuUOOz8JFQw+p3G27M8larNNiuNNvqkO6QztCKqpARw8/TJSA0PyGOTFa3Xq+Md/+hsE/C20G2VcvX4d/iDTeYiictOgMTlFA3VUauvYtm0E41sH4QuQC0ZxSgClAlAt91DcYHpIF6EgLca44bEjp79kGINDWT0cLISpP1hdLWB1uaAkHnKRqMJutCqgxmTHnlGEwoZaEA2+O72oKGIFXDBRRuizedxyrBKPhzA80o9Mqk/vJ4CU0p2Gh7cYF0/jRsrK6/iXf/o73PzqCyRDQQU6JDhCl7rSul2LzLQixTOEZtgEI4YDkYhG+4xIJGGcMaZsiGIUwwiBMRTGvta4bZtqWKf014hFnoNcQzbd3XT6CIQUPMGYw0qjriKBi7tZqSHiD2B8cMAhvDZiNR6d4ZdEUAUIBcLYqDZwZ3EddR+T4cJ47Oln8cLv/I48dViw6z202dD5MTd7DZeuvoFIvIJGuyQEZXr6DrLZNPoySTQbVR2cKsad7ydH4aSQUPl/8+YtjHHkLDulKPJrHZQ2onj++e9i+849lguvh9JtYFTFkpMbaOPMmV/g3tyHSKb8OjyF8Co+kZ0rGTwhpDMpIR/FUlmJPmbRw9EUpxAxJGLD6LUy2Lf7GaHL58+dw1PPPG0BABqbGe2Im6Dwut+K9/X4a5vlq4sIfzCqelCwet37g0LZrHRslO8KZdncPPjxNVT3YXrEQ+U2x9dEd8l714HthH221ZhbQ61ZxTu/fgvTd2+i1qlgvbTiWH5WSPHzcfPmmmDTwmeX5wlTgVKJNNKpLHJ9Q3jh1O/ouZDMVcWXs9ryEAvnDPGZnCHOgJqMpdUFKe+10uTpRIU4bbTokhISD02R1a6RivqjyMQymBiZwlNPPI+RLZPatyQG0w0wIaSdd+T7dlDeWMX5c2dx8/oNlOt1dIMBjI2PYdfOnTiw75DCZVr+CD48d1EF7+jWrXIuSAZDWJ2bxcztG3jm8eN46YVntP/yLlTyK7j11Tncn76NSqEEXzSBbfsOYMehw9b8sQ3TAczcRY46jUtphwinMvR+ImjAFMUWqoUlFFZn0K0vo9dcg58JZN2GRvRCyenUQP9dXwQtXxbd8AAyw9uR7B97EEPPqZ6cbFh08QZb9K4Eeb0wKp0gzl+7gw/OXkSh2YWf+3A8Zpxmnie0KKNFJsEaHoqih1gnxqmX9h3udUR4GSRQLyHcayIbC2ByuA+7t09gfKgf6TjJEkQ59cktxMENFVTgb5YkdqibwtkT45rIiQf0lxe/wPLKggrI9fyqxGsSgfL8cuckzyEFPXCSRzFPr4dol1G2HYz4I5hIZpBiIlkygUCTsfJVJdM1GBENYCUI3GmUJTTiOuJ+EopS6GMIoEf99Pzyta65Fumjqr04KB/o73zzd1XwyhOd0zUWRxxbd31IALj15Wc4f/Zt7Du4FZn4IC5+cQtnL32JWCqGbIKRvhGFrjS7YZSbQLlc1drNpYPYtnVY4+iFhRWsrFZQbLbRCIXw3d//IfYfPWIhH9RntGqIpyIo1Jbxydn38OWVc/ARce50td/NLy4gFg1iaHhA91FhD7U6FpeWlHA2MDBg+yQdeFoEtgJoV3tolNn8hHH86OPYuWMfRoa3YCDXb1xvgkxewet46YbYuxpDFms8542rzcS1aHkNt89/gOmvzogDz6Y6ny+jVDAxMSmFlTo98lmEB010HItiYCiHbiiCxXIb4S1T2HfqNJLZYX29ph1sJEkHsGG/OY3QH8UFcHEaS5SX9BV50suXOIQAEwq7TXR8bJ7a0hYVygWsF1i8VjV1tUlbQFHr6WRKjS9/lVUdQRp5HbfQaNUlzuaZw9/bBI/iP/o3mcsMaZO0h6MDg5XkFLNZyAXBBL43nb27G5aEAAAgAElEQVTScDi/bOvAJFAQz12fwZSb3jkjwyEBJDaN4ySS753Aop47z5ZSHHrrNz27W2+SsRlhreAVl1L3l//Tv+vte+w0po4+gRqiaDiFKsdSCwsL2CgURBSmopfK93QkjIyvi9nLX+D+rUuSF6RiISVo2ciBm3VL7YkZgzsY3n0gFgO8P0TOrLO0IqTdDaBU66DWC2PXkScxsuMAuvEsWkRPZYvSQbjdxNKls7h97iMMpkKIh3po18uIhDkKNlMGHkxChAhDOGK0QHyOZdwhy8JXvFZ1OuySeBbSW5IK4QCGDx7HtuNPsJU0ZIcwf2UD//D//TVSaW7CNSwtr2FhYVW8Who4k8vGTrPdYTRmAUNDaUxODYtyQDNkxsxurHawa/sRjA5PqBDi2+AYhagER0c6tNlROySVt5KwPZWVihpuchETYW1ho7SIQKiK3EDK+MO1LuZmV4UKc0Fyk3M9hwQb9XoF23dMIJONS+LRbvjRacbx1JMvYWrbTouT5nXj5oYuZm5fw+uv/RNKq2syOg90m9bYOMEKDzvP49ZEz1Sm20Go2FEWu9z45YPKTawFH3lkEi04T0OzTtCh4AmQ7DCxA5/cbxZx4vzSCk3UGbPckmEQKTJM42ExwfExOXCdLjJE3tXoWfiEjS1NxKHHIxhErdVBod5ApRNAte1DKjeKb3//97Br/37RcCyek1HZdYT8fiwt3MHFSyx4q6jRiijgx9Wr1zAyOohkgpG/NfRnUwhH46jWGopspU0RM8XrtaZS1nbs2KZRW6nIcdUA4uFxHD36JPqHhlwalSludVapG6adTksuDdP33kO2Pyo+k+eRqMaBuD8pII7TS5SLBxe7aX4fRYyGqGQdQbedxqF9z6PT8uPC+XM49dxzmwUvr413bTXRIc9SNbjXpXu2Y3bEe0IzT4jwUO3qnAwe/hPH43SKX5VZbgTs/auH3RpMEGXCqM2fQhOZXsbDsGm2g67gNd6dIR7kHa6uL+Gtd97C8sYCmr0a1tfWtUlyg+b34waqYlfG9cYFzqYpeIgLjX/myeewf+9hc/XQ6NDs7RTBKj8+2+v4WuvFFbz17uvYKK2i0apiaW3ZCgw32yaSzPshD2HZCZoKnFz2bDyLdCyNJ048g717j3C+4ho8HgbuyngAAcdynQZ6lVWszd7B3evXsLi0gFg6ieGpXejbMonB4W3whZLoBGK4u7iG1958W/zJTK4fuVAEc1evoN0o4oc/+C6mtm3VPs3YFX95BYU7l7E2P4v1pWUgO4zBnQfQv20vArGkjbRF5+OCCMFH+ofOI4rzGui1G+LMtyoFFJfnUFiZRrCzoQjlECOUXboinTDkjarPxk4tgk6gD/VeGu1QP/xx+gGbAIlTi0gsiXiCDjxZdH1h22/47PvCaCEisemF67fx1c07KNRJpyoKQeQVDgfoChNUka4f+gyWqGVWmbTLomVTB7GwH1uG+rB9fBgTQ1kMZuKIhThP4/7hUuY8P1bdV04MzWrMRHsGypgTiRnz2xlsqVT8c6JkzWZdBcgHH72POzO3UatXRQFhg2M6GYrpCM7Qh9XcjcgXjbY6yDa72BJJIJ1gkJA1QdwD66TuOceaZX8H9+plpuzoOaHYnJxSbzQs8MCJsIyqbFQF3hPvWj16/CReeembeg54rWVtSBCDtD8VvC3MXz2H82d+gROP7kQutQXnL9zDpzfvY36jgmCvK3oZwaZag/tID8OpKCZycQxkOzj56H7Zg01PL+ParVWUEQGjfF78zrewddd2oad8NtW++hhn1cBGcRE/fu3vsbh6H8m+pNDzfGFD8cvpFEtwmwiVShXMzc1jdMsYcv197gHi8xpEr02bwDCysRxymWG8ePpVpFP9CmQihYJnEN+3rptun5MNe3oER5twtZXufbjdRpwWd5UV3L30Oa5fuijxZCIa1RnHxpx2nSyQQzFOXEMSQJNCVWw0sFHvYmD7fuw68RRCjMz2UbMSQLPTlGMCnxfVSuLrmAuKXFI0PuC64bNkiYV0fBFllOcyk/kUBWbTKBa+pEESIfVoZRa5bVNao6UZKOgNWu2aWqCXEFO5jFgBbpNZozZJx+cEaVpd7jkRiCDhqtFqNN13e5oVosajV4UgFNdoW+4Dm3hU/97RVbgeuMdT+yE9j/PydhwJOycM6OQzZSiGuaTIl9sT3v3oP/673sGnXsTUkSdQ6rDoI9nes58x9LNSraDZqEn9Sr5EIhLCttEB5O9PY+bKedQLK4hHA4hFye/gZ5Ze09TV2mvkL2BohQ4q85Hl3/EN1ttQ0RFM9WPbvqPo37oXvUgabZkqc/Hb+w912wi3yrh94RPcufgZRtIRJEJ8EbvBogc4dEoCIlpaUKxGv1fCGermDa3gBeJiVGHW4yIJYKPcxdDkQew8eQrdzIDQGBOpUHDRwF/+1X8WfzMap29nB6srJSzOLyMWjakrN69eUg6KSCZD2LZ9GN1e3fLKm2wKBvD8qW/JZN4TFrl3bFwv13GreCTC6zhmRDr4l/y9xH9BYHl1Fm++81NZoJGqQO7b9O37oP9dJGJev/yg9PktVwrIZKPYvWcb+yWNI1jwNqpRPPnYi+p0LWXGNj4pjZslXL90Hm//8g2U8gXEY7RccYtQdlAWlyYUUe0VHR5MlatRusbzRISMaySnDQk8jE8jAZpEJTZmJEfS8+cz4YgR25W4pglAa9NL2fs/luJn8ZU6eLjoZc9h0cWeStph0lZsuMhNHnXkBza6QdkhPXnqRZx64SWhRDwo+OAx/rfNDY1ocmEJZ8//AsFoRZGQfPivXbuK0ZFB+eLy4B/oyyLTl5V6mjY5RHh7vbDGmdlsCgMDo/JI7rSy2Dl1HJVSDwcPH0OUyBSvKLt6Z/AtXpOoGl1cuvxrXLryKwWTFEsl+BnjKRcK11U/JFzjZxTdgQKvTYQ3jmR8BOhkceyRV1ApNHDh/Fk8deqUobpcXzrc6ABiiBQ3Fm5sGvk7eyM7Qb7uVSnk8aGktU2aykP1ro20jLKyif66DPJNxNd9j6/9XtZbXsAErXfIxW1risD1J8qU20UtZU5PiZrGtY1VvPfxr3Hv/rQ2YY6/2Fyy6OBzQQ9qvlf60HI01+sQsYgpfvTggSOavthEgLu5Q6VFfeB94fo22zAKdZbX5/HeB28pOYkTmELBuN28tqJAaERNFTPR/ghikaioE2yWTxx7HIcPHUOAlltSnXMNc62b6lluDWYMiwjqCFbmUZqfRv7+DNZWFxHiqHRkJ6LDOzEwthNtX4yZfwoQOnvxK7z/2afySc3y+hbyeOyxo3j8iZOIJDK6LuSkBqr3UbhzHg2K/dZWEeibQGrLPmRG9qMbSqFLj0xuJ3LbIZdWZrOSwRPRDfUaaJaWsTJ3Bc3SDKL+MsK+skCQTqOBarGBwkYVpXJN4iFxESViZqpWSh6w4VQWsXQagZi5jBAQ6PhS8EUHEMmMIzU4gXAsJjoFAw44VO76Qmh0fLIWLDeYyuTDRqGMtfU8CvkyKqWqqFx1Rom7SOEoKUixELLJGHKZJPrSSWRSUaTi9G9lCIjyUK0REHBmo1yxeiWUNHoAz3Cmnxn7wgVGKLjCbM2sXLA93ewpTaOytLyA1fVVrOfX8M57byu5lAWeA6C8MkuNlrbADoMOeohVW+jr+jCQSCIilJwaFhb/FIYHUO92cb9exoaEmn4FXXDKxjE2i157NlyAgOoSzwfGkv5IrSEV7tlTz+HJx56Bv0cUnPfCi0smdxWIc+y/dBfvv/F3yKXbGIznMD9bxGqvD/crwP2NvIUPdVsYiPqxLRvBaJZrvoV2sIZDRw8iEcri2lf3sLBYwUoniO7IGJ7/7vfkXkBwgf/R3oxXkVvPyvJ9/OL1f8ZKcQE1zqHjYTkbUaPBUAruGWwSVtfyKNNOdXxCwRdqSkWUDsrrmmh0ItCHQweO4eiR47Lp4t+TXuSFmCi8xAkatRc5QZcAGDYWsnXjPmaOE8EWEOk0EGpVsDE/g1uXzqO0Mg8fhclMdQxTyEwwzDUoDMVAEPHcGMZ3H8IQAzDCEXSERpMbT5iG+4pNd1RoikdrlD5zEnH7HP+Pmmvbk6g/oBMSBeCk+QlU1D82SzymnhIcUpHr+MEeasuDh029QMiH9mLPTcG0C1aHaT9ygV46qh1lwWzL3ATXFaACXtQ/WPKhQIlNygEpGnrabTDigslYQKsc9wpeNT9m86dSkJokAjLOg93lcGhKagFWTtBHowH379Qi8LUoWjv43DewZe8x1Lqu4GXnSw/JzSrdNnh2LdVqFbdv30I6EcWOsQGgmsfi3ZvittbKeYT9QIwWVLQdcYpdK3plEGaVvvwwmxb76w8inOrD4Pg2DE3uQCQ7hKafRYc7cOwIMP4KL0mrjoSviYXrX+LymQ+U+d7XF1PiGDmm4pl5nECH+Fqqj8s4ZwepJCrjVzY7HRSqTdQRxdS+RzC15yh86SE0grTWsjjhTreJWMyPt979OS5c/Bi7925FsVhSEtr0rRkJS5jnbEUps7NLCIZ9mNw2KmcDdpG1ag8H9j6OI4efUNyeZxi9Sej2VA5GQLENyi0yTxQiqN5xWuhR+ObbP8X8wjRS6ShWl9extJTXoc1ixzr4Nmr1MgLBDvbsm0Q0RiScQqgoWo0guq0Unnr8JUxO7LD3w6XH6F0Vvm3GRGFm+i4+fP99TN++roOYSSnWaVLMyFGZHcasEbnHeIMNFSTc6JX84zwDFD3plN4sVInMiUbtoHduKhp18Do6URI3I/m22phFXDNXgHndqgWTeApkE9KpC9TT6fFNbf15AiDRL5wQ6Mjxk3jp1W8jnRtwjiI24qcoolIpIcwNq13E55+/jkaHnOGKjPjvTN/WqGpkaACtZlWRv166lwpP+LG8vKECbWJiK4L+BFaW6jh6+AWkk2NYXsrj4KEjoM+w1NlC+HXlVCBxhyWFZnX1Kt5+928wOBxHpVxAOBpAPMGUIabcmWeoMUQMpSUq43W8gUAE0UgfomETrR1/9BWsLa3j4pcX8PgTT4I2bbIx49cAyn3nWJHXkEiEBVq4e/XQQaDDwI08+Y4fFqQ5torjD1vTrHvtNlPPscWM/20XNb60de7GO3aWat5r8oqwgZXq3D4z0XIPbdan10zNUy/TF7qGLy6dx9WrlzX+ZfNXKRclGNFY15aVBG10LXn0+OOY2LLNrr2zOtqcX3uotDNCss/LcVxbQRK0QvvszEeYmblrAAHDbTpNOaoozSkUBU3WWfASvR/IDeHEo49pusJxPU30NQ5UmWM+lzqs5edq4/Sor4FIcwmVpZsoL95BnV6uwQCq0XEkRg+hb3gS7V5EEzMimBvr87h+7SquX7+BdqmIHRNbsOvQYYxt24FALKW1FvK1EWkuIH/nY9SLnBA1UQ8PIzN+CMncLrT4/fj8hlhkmZeuHFN4mLRbiFAQk7+Plbvn0KsvIBqsIsIDutXC8vwqFuZWUC4xNZEIDm3ZjFvKT6qrzOQsbTg+RJJRZHIJ8RtjKWKJETR8SdSRFAI8PLEb6dyYIpbpi8xrxn2L4UQrG3lxgGPJtB2cAnmM0sY9vi1k3Tx1qVPgWeEnYkR3mDYDSThN8XiFRo+x0922kJAzzeczqUJX8eScZJquQJQknbY29jZrMgMRNi359JZMc/HlpS9x9vznmJm9q2vJhCquGQlzCBhpYml7crjbQ6IFJFpdxHo9pOQsEYCPNnf0L6blXL2OtXYdNaK7XC98duk7HLIobY/XaA2lefB61AaGRUQCEQzlhvGtb35HoiNGbHMqYf7nDu3jdWg1kGnXcfH913Hr/PsYTiRAWUEnNoxKIIkKeKbSYaeLtK+JVKdCgzn6baDqb2oiQaSV9uH1ThzL3QD2v/gyth95BG0mrqrR490wT3NuD7duXkGpvIaRySH89PV/1jQlmYmhUslbKIV8nv1YXV0X8MRkWKMNkRJG4XAPyXgWudQIBjNjeO7Ui6IuMZHNPiOFzRalq2uj9W17Ez+7PJQVgGXnHZsggmwC8jqkenD60kLMT0ePMiprS1hZmMX66oqQfRZqgWAE8VQGmdwQ+ke2IJodRicYA92ISf2zjAJ3BqvgNXDJ6AB2Lijy2aLPNuOzZQjgagfVWEI5jSrAGoJnp+elbpulW9aOE2yuIO7cFb3SE6Aa+GJYt72mhVS5v3f/ztu/VWyygZXA3AJbBCxuCgDd8+BCTMylycSSfk6KSMNx748vYUmTwju1b5OrrCbP0UnsWCdvv27XySUlmtsUnx/3fDOvQPQ1R5386//lD3sHT38fg9sPSLku1ETqeyNCe1W5jV4M/a1WKorEzWXTiPp9zKgS73NjaR7rS/MobqyiVsqj264jHGSaSUhcKo2TJJIJIRiJI5UdQN/IGLJDowhTOBUIO1SXXEhytzb7ZFOSywKDRW8DSXKFK2u48eUZrMzdRsjXRJS520FOrA1B4HuWOIQXSSkwNhblNKvR6qJKU2q/H4ncFoztfxTJ3Cj84ZhCCDq0yNFBz/vCDomxuav4m//2IyTTjOOMY211VWES9Rqt28yGTCisr4NajZzZuNkC+cNIJXM49czLyPWPKnKYPDIzsnd8L8dbFBrpRrrCDh7mQTt/f3KkgxE/rl47hzfe/BnGJwZw4/p11Ot0OIjLcNsSqegI0cPYlqw8fmk5wtXRbPrRrlPINIynnnwF2fSQIVBa8PKOQKdDJ08WviHUK1XM3pvG9M0bmJud04FOigJTjAici2AuEa2HUhsXVSpoV8BY+IhDynTQsZiyTcaKoQeHi+66UvFMRa2HQwiuFXbeQ2dWQg+N2N0DI5tAoS3mDCLVtkbZXaH6TIIjBzjdl8Mjx0/g8aefQSrTbxG7QT5gHW1QFD7Qqsbno9tGA9dvnMHVa2eQ7WMU5TqKxQ3cunkThw8dlKWbYhWVSMciigEua4pcHh/fiVg0g+WlGsZH9+CpJ17G3TtLaLd62Ll7N7rO6JsPtjiO7vkzqgidBPL41Rv/FdXqInIDUbSaNYyODgvJWV5dFeeeXFTeK25KyVQCfX1ZlEpltJoBhAP9CIdG0Z+dxKEDJzA3tyCXhscefwLxJAMsDKWivzON+O2gMHTX6/wNPfeS1Ky69DZEQz8M+eXn9+zS5AHq6S3U7HRsDOxQT7vv3NAdMu82uYefic09WmJkPl9W8KrA9SJUH3p2PJGEPpG2sC421tdx4YvzuHTpK5cTT/QqgEg0ilx/Dnv27MfY6LgORx0qjo/mjaofRqa9Asbeo6nvOTLkDwqy5ubuYPrODayvrykMolypyPQ9Rh1EKIJ4LInxLVsxOTmFVCqLVpMFfnBTB7BJzXLiLZP5Uu/QQ8TXQqi1hvLaDZRWrorOxfdaC00hNX4UicygHA0o1Al1y2iu3cD63dvIz8wjXy+jb8so0lsPoW98D0LxhAtaaCPWWUT5/ufYWJmzRLrYFFKjBxFNc40xapRoak/jU/JhSQnTZyfForiKlTtn4ateQyJYU9O7tlzD9I1V1PIt9Jo2PVAf6xIW+NiyiQxT08EmlvS3cABdP33dywhE6hgai2N8ahzhZBqVVhCIDKHcGUBu/BAyI1tBbJq8Uk0J+Z47bSn3B0dG5NNpAIs1C0Kg+Cwp+MJCaOxXmbVvxsdqD/MqAhe6ojOA65r+tq6IJVWJWhdidbz3FKca5dqeEauVTej0ML9Hz5kmhtSEMDiog0/PfIx3333HmhoVz2bdxkKdr63RMRMtez7Euz5EeEY3rEBjkEmLPs909vb19LMm31yyRRisYo20IchWkAgx7Fjwis6qnmkM6F96eP8RvPLSq0iwaRAP2ayjOJFTEcVzp9tGot1ArFjAp6/9FIXF2xhIR9Fg3Cy9rMXb5N5NChx53UaRk5goaAmAPjprhDJYrIcwtO8gjjz/LHrxONqBoO5pgOg9gRfxxbsolPIIRWjvGMHyyjz+4bX/hiaqSKajKJY30O7QG76rkT3tPgP+iEAo2nNWy3U1lSODoxjsG8Uzjz+Pgf5B7SFyfRE6zH3FrD1t/3V+yG5Ps9RDj5fNe2OTXBOWWlorawwK8HnOEfQLadrM8boVc5wsEjFn4dZiUANnCLQv1Aj+gW2XwAP3H2sdK2YfmjAJCbPnz4pG+7sHdQJBLVdcbvITHC9KXY81gqaZ8WqPB9/HqArea7ii0/u9MxjQU2Io5uYcT+vfVdTGbbczwQMiTL/hEF7vGVM3z/VIIMt9JndOyO/ceazz2TCrQaNV6HPr31GNaBM9TdR0JvB1G+h1G0LhzfydDYcJvH1/+7/9973dz34bA5P7UWuKLu2Uc9yFXJazE30Zodi6AD44IgK7N0ZmAU2og4w2ZNdMzlLdonc1XpaVi3WekWhMXEcfbXKCLHJD6GhTNVsmdzXtwzhli/fwqxPiwqLVj6+DqK+J6sYKVubvIb+2hGol/6AQC/oQZQHCDr+p/C+0OSpDAJFEUgV3//Aw0hSnRLMaK1BFTc6ACSUsnY0PuoqeUBczs7fw1ls/VzgEC7Yb1++iVmGhyW5aZjaG/JAzSJFWMIRUIotTp17Azp374PMxw9zjaHneng+sncxH0DNzd+Iul+Dj9V4iqfuJWlTw4x//PfKFJRSLeaFJPDxbLeP3xOJhDORS6M8lEQrbhkqYpt0Mol4NYP/eEzi4/4REVJaTTWSfr20b4SY9hIIF59PH0XC9XtOo30xT7L5ah+U4NuLtOrJ5synOpB5Sh+CJIyr+jvF3+VC3Ok2ZvaubIzHdFUbclMXd42uQD0W+M5XYiiW1glqvr43DHjIqOh/8vTeCt4ecjUkq24/xyW3Ye+AQJqd2IBSJat1rymfAKsJhKtvtUGCULJPwmq11vP/B66g11hAOsaEoY3VlGYVCHn39aSl9FTRAxXiDPKwo+vqp8O5DfqOJwdw2nHz0OSTi/Zi+PavibcfOXUbsFyXH4wF6BH+upTYCgQaWl6/jX3/+NxgfTyIS4QNsHTEFESxGtUlRFODzI5PJoK8/gxonF1U/ouEh9LpZ7N51FJMTu3D79h1c+OICnnjiSSTTRMQM8aE/MZtMHnC6VhrFP3jmef2pMF5bW5U4ZG19HYUC6Rtl3UP++2g0KtHI8NAwRkbGJB6hJRcbT474pLaVRZLj6booSqHULjfeQ209eoMNiNmP0GrI0A4hD0JxHoh+PGTZ+3od8V0Lfbh1+6YUvlsnJ9REcR8S8qoY0rAy4RUhzM/uaFgqal3z5VExHqZcPDiI3DRGRS+f36ZSBtkM8Trt2r0Tce43yTTi8aQL0OBzY/ZAblvV8yTsxnE0jcdJJNuma2FfB6FuAfXCXRRWrqJRLQoV7iR2IT32CAJ0eLCkIIS7ZfTyN1CevYnW2iqq3S5CfQMIDR9EamyveLji1xGN662jtXEdi7M39PwF+/YhPbIfPgqX/GFdZ9p76RijwIkITreJQLuEtXvnUF2+inSoSK8+zN5dwfxMCY1aFN0GNQEct9rzqQUuIIKiPqZuGY9Qo3am30UCCIZpAVmDL1hCIuPHlqkh9A0PS4hX84+i6htAbuIQ+gYn0etaw0zhHH+9+NVXyA3S2jG16fSgd+3Gq5qceTZ6TkCp++nsugyPcoihx1OXuJroXRPF9Xmsrc27eNOIKHNG0yM9hvxr2iBxfE7uN8NDXCCCBNFunbpRPU9arkP+vHzlEj759GOs0yC/Vdu8HrxeRqdgC+NHWKEHLL5N7M0GvcWGi+cxU87o0c7igWp1ORp4pZP7TBo5GxihgGjH46TmY8vwBF568RVMbZtytBG6vFBrYKJOfkxGS7B4jXTaSFMQuLiEM+/8HKWFu0jHIgoQMCFSxzywBU4ELDyDvwmEFZFN56V8N4TI2E4cfu55xIZy8lTvkQbXJvJviWX8QSaqifvEbxKYdef+Tfz8jddQqRXN0UhnYUuNj6iTXd6XiDx2F+4vqcncv/cAvvOt72FkcIv2EI//z3rSK/4FjqgwdavSATY2lTQ9g+JTnF7AdVS6PtYo29cZym8+6t7acoSuzbXohaYYRcD2HI8yoAbN5RKIV+sKSxNeOQ97J+422oZr1Iw7sLmGzT3FCnOvQdeJbXCxrQ+tfaOt6D/nj+8VqA5adr7VrtDUWWvFq1fE2rNleh2bJnjv03PmcdNdt9l5z5mtUcfHdc403nuz9+fEoqJluJPAE2CKxS54y1EarR4BNWSiIj1oFAhCik7xd//pz3q7T30b2fHdaNCvjm87wOQpG67JgNo5I2rdO/6rN0507bJurFg3sq9wAiZzUbUKmw+us7CxrG+fPCn5UNPqxgoOFl38G/N5pGjHuylaIE6trNvKg5k3k2N2edZ10G3W0aiUUKuUVWzTN5aLT4o+Prz0HYzEFf0XSaYQIA1BBHsPfWDBawRqqQb19jwkh6gnHQGAufv3cP7CGXECG5UW8vmSukvj3HaRiMdUAFvREMKRw4/gwP7Dhr5SkOB4pywKFXPplqh9Vv6vcy1wC9U7bM0Gx5HIyb8LATMzt/EXf/F/Y2RsCKVyURHHgXBABVg2k1BhzjxymlKHAxH5EpZLHYyN7sCxR55CItEv/qJoAVxc5Cdt+rFaOtZmJyhrFtcdEpXU39j7tSLDChHPgcG+zh6Kh2IQNt0dXNXihHjWJFj35k5+3QzvYWaxayR0IYUsbFkMs/B1I25+rTwnO23xmsX3pBBEAixGOod1GNLrNJ5MmQeoBJMWGqGRra4BuVdRoR4tevuxg6TS3FfF6toMPvzwTXR7FcRjPLwbKJUKQr31OQO0biHFJYlkog8+fwxMrRwd3olHjjyGRCKHXi+A2Zn7WFpawoEDh9X82QzHwjWsA/cOXs42mwgFeTB+iM8+/wWGBqOIxDpOje3aIM+X1qX48flk0e73ZdHrJJDrn8KB/SeQTPbh9u1pfHHhCzz55FNCeDnCY8FrkzErdjjv4jwAACAASURBVIUKEeHnAdVgwb2I6elpTRIYTLOxsaFgEaJ+oqF4911fSz5/DJl0VhOOXbt2Ye++fRgfH5fZvtIFOSFgAIw4wm5T/y1er7vzbqP7esErhMIVvIZKfA1Ms4LaCRcpvl1eWcbuPbv1+g8aSjv87XqbVdPmyMzFd9qKtvrJQ543n0dvvPfQJEa8ObbU/oCuU71ex969ex1qZEInid88YWHXrpdjxRsyYm/cNQDmZqN4dLL/uhW5HxTWbqFaKqjACvftRigzJcW/43UgQhun2jyKc1fRLS6gSVAhkkF06DASQ3tEJZOLDuNfOwWgtoTlhVuiSaSGDiKe24FuICokioe3CnHFAvN8aSLUKqO2dhvLd99HIlBCr1bHzK0FzN8rod0kfzykJplWTIz7jkTCCNAii8UZG6xGD/VyUwhc3dkL2ViXntlUt7fgD5Xhj9UwNtWPoclhdGNDKHez6IQmMbT1COLpESvC5esaUEIjp1ojIyMCh2wn86YPtj+Za5FU07auZPDtbTiuLHkwy5WXesjPgIUylheu4t7dr+yM8keEEBLA6MGcV/wBhjdweheFLxBVSigBDzZXJv404ZHZFtqURMW/zydu/szsPSwuLWK9tLFpHWXe5GabafZD9p49HNANr4UGc7skMmyNmtE+zQ7KK1CMr+vpNUK0UQwGMT46gaefeAa7du42LQHFnBzTOxss57hG5oPO8mC3K8FWgpOw0hpufvYxFqZvIaAYdrXPCg5whgJK4WKELz32m/4gKr4Astt2YNdjTyOcG4SyO/mamuKSmmhnL2+TVp5Dxb3n2R/oYnl1HucufI6ZubuiDRDtJleakcLePUjEUhgaGFaAFiOG+/sHsGXLVk12vCRAfSKnV+CLyv9dVABXtLlkPhbJHlVFiKNDT71iWPuR9hGXJeKE9kIqPR6+Hmo7M7XS3Nn2sHuNd5BaY+2t4IcKVBW85JkbEOGpzKxYdWtDrBkrFr2fVtDaNMOKXFvrnubB+OYEmqgfcIXw14pib81ZaI5BEPZ9NHlVDLqBXnJn8JBYPWr2XnWmeZaTTmOjPxMNTSvPfWZv1xUBdtPO0l7TCds2v5e9H04trDUUjObem/P9tYtqqPbf/qd/3ztw+gdIjkyhQUcqRq52m7ifX0SxXkKEKkZaIPE/ja+DQlrYufFhMa6mdUX8ptzkVMR1LfrPjIcdkdlWkfH2nFjJtKj8Lg/UfF63ZEWSi0bUwn/4AzjFqSyAjK8huoNhHO7C2YXmhiF3Aec2SASXD5dsy3iR9X6tKCLvlHwv607tUPU2GOumLEO+VqtieXlJi5zXwzzijFNJRIvoI/9NOp1WRDO964zJ6jznOJ4VT8hWvjccsFHDg8PbO1xVfItTbBu1vWV2vH58+NFvcOnyRfT3Z7BeWEEo7Ee2LynLNnrREnnkiJp+hIFAHMNDE5ia2odEjDG3pug38ZHjaulh5SI0zpBHRvdED97D4k00vO7UinX3SR6+zw9Xw5sf1BXSTt3sYRHeUnfPgSEcrnPWgeV1tm4tqGBxxQhfXXY8m9RdQ3dFstcUk3GthgpqsCmSkx1E6iPkAGE8Id5TWq7IG5NFNrGGdpWZelhbv49Ll88in58XP5oxv0KR3Mhf5ixE8WH82a3jezC1fR/CoYTGn3x2KtUarl+7IcQ5nc3qQKRnZjpNpweifm4co3vAi9RCMFDHjZtn8NWlD4BAGbEkJwiO476JXrGAopUS73kc7RZ9Zcdx8OBjSKeHFHpy69YtXLl8GU+SwxuNWlMgpMEQJXGr5KHow8ryEi5fuoSvLn6JmZl7qNdqm/QF8dncc2zX1z1DrqHzrgn57UMjwzh67BhOnDiBoaFBjVeVdiZ/WzthvObYGh5vQOatKdKU6Hf9dYR3syD1EDQPweDh5fejsLGO6Tt3MDW1Ddm+rJokc3VwHGSNME3EY+/Awjq8gtkbSeuzuGmTV2y7Utj2PhXYZn0jaywAszMzosWM//9svffXnWd2HbZvb1+v+PAVdIIkCskhCZIznMJpGpWVqI6kJIqsxM7yD7blxL/kp6zYcvI3JI4t2dayveyRRtJIjlUyo+nkkJwhSBBE/wB8vZfb+83a+5znvReUOAsD4MOt7/s859lnn332WZhXlcK2gVUiuAYYK0IHM9+bh61KdlHGx0TMDj0xV7xWnRrQprftpiz/iEISQ/PoZSY0KMDMcBIm8eoUUd9fRnXvPursVE+NY/jkc8iMLarpS9dAjR01oFVEvbyNeq2E/MQZxLPT6PRopdYzrat3UovNYkm7uYnN299Hs/gA+VgHj+5sYf3xLjrtJPLDBUxOjWJsLCurxWwqLXafREqw3yMLR9BbqzZQq7RQLNZwsFtB6aitiVzpRAfpLLW9dcRyRSxeGMeJs0toJoZR7c0jNfIUppauyo+bUgjG99LxMR4+eIDTZ075+GODDIyzIhUCsxWtL2e5nE2LmCVfe7z2iRi9iSsYTh1jd/MGVlc+cLskG4Ii+78eXWlI3Lh1FDXZsRR6sj9jQmfT4JhUqctBI8hNVmPrjcb6bCYikw413xlTT8swq4DxPGEvgKpXYoY5mIiJPStdlrCSQKJLC/cUm0+DzEgaVHkP83Xc+7TNKXMZLC4s4dlnLmF2csaSEYJwLzXEuxQGOFVBQG3crVhcCWe6XeSo4241cbi2gt1HyyjubKJZZVMvXWqETtRESxkDh0glRycwd+ECZs6eAwpD9l2DHaOkRLbJ1CylKbaDTgHm0W49U/yOTTX/8RwulY10os6WcXtybBLT0zOSLKXZn+B9Q5k0kxAmt65HiErp1M3zPJbjtQ1ZYYMebUAbNfVsGCFBCUsozQ8CM8MKan5z/CG8EA6j6Gc+bjqARW0okg0GRp0u7ls4Ch84SHUSxMabB5AYgKdhHuEqnX/+c3+uhSbXlg80ERt77EBZXopmrhdim1VH7HuoXUfv7SBeDzKJkGSDSsa8+c0Br5ESfg77qxr+C+ww4+pAbPWvYbINc46Q9MaXknCJn+Xq+XAW2AAvUzT7TH1EZQSO1g3PNALeK1/+VeQmF+WW0E4ksFM5xF+//2083FpW1z5/ibVzjZ51xtukFtkDsQlBvqDWKchGl1TMLGHEFnGaUbLfGShPXG4YsqAC0tQJ9ae/MHBoEowbDzO7DV2U0gcKqPQ79PVcdVC73s2EqMbw8M9kg8Wi+IGmLJuBx8EOAXEYqeqbj5fNvrNOUAfqBIxmxxW0Pp6r631M82TZsYCA5yx2GDqJH7SIZCkjv81+U4BpTo1dM3mDL0BvKrP14CUA1/4Q+D5eeQQNT6HIvheaMIxBFkvHMnuzh4mpOYyMTPnUNhuZas0xIXuyhW11CROsh08TNpT+1c52+9HgBgkrc6ARKfD8AShoMfqTAsMh4OpJTfSdmXn77rPfXfMZronXsPVSDlLMTzjwyf3MOALFoewUMS7mYxiybWNWza/VWBl/Tx0aBIacxlNHq13G5uYy9vbJ4pWMPRIDZmXqfG4U4+OzmJ1awtAQLWfk/uxf20qLZLZ2qcFtVtRASY3X3PystGrme2jUokaXSkJEP9A69vYf4P7ydRwe76DVIQhX2qZklAea0ZEZZNKjmJ0+h3PnrmJs7KRGQHPdPlxexvKD+3j5pZfMmYGuB2rQsP2gaU+dLh7cv48ffO97uHf3jnyczWTfEgJr2vJ74pWJECT53eRv67ID7gs+kyOWz5+/gM985jO4dOmSbIBUHnSLJ+05X1cWaMOatDAsOzrX9oU1F6oJg2tKsiJPo29/dEtJ58LSwkDgNI2/Yd6BypEvl34pzBdWP/w/QSMbW9hPjBVqQ2IK4PjoSIB3eHjIwL0fSCaTMblYCBJih/w62RCWcMh4SZDDRhjUpVujr23F9iX9uZPD6MSzSnCjUaC9NtK0EmzuonH8CLUWhYXjyE2eRiwzoUY5HURKrDihiOC5ClD7lhqTRWOH78n17E1LhhN7iLUbSBc/xOZH35Z37fbKJh7d3lWn/ImFaUyeGEJ2mDpdskVNM9F2X1PrEPCoouttmuNWM4lqKYbifg+bq/s43jvUOqaDSSJ3hFjmAGeemcHUwklUemwqXsTo4jXkJ2Zl1K9r0e7i1kcf4sTsLHKFrAMTZzSDpjCKp3xvlzt5OdZYLo9D7jUej3WQE+Ddx87mB1h9eF3sWbfjHe06ZDyG6HLZ2ajzQIyuAz6qmxVn+bsCtbkEBKbfbZ7UwEiJWZxaVOuo5+9WdaR0gaOWbUiNNSmFCE1CRzPlPF80/2jL//0z6rtZlZCxiHFqZHQU2VTWXHO475mUeHzmGd5rsZ/BK7B2KDrj6nK7Vhupbg9Z2pHRL/XoELXjQzSqFckZNQCECVihgNTIODITE4gPD6MVJ7i3oRvhnJVi2JtVrRLg6kadMxZ7XHBkscVMn/w+9tltjUx2O0XrKzGrM5NgWmIrcsd105Q9GcCl1IqUHyc52i9ZamosNZvPKLtrabhFGLISHYCh8qm16JUE69eONLHuxWhNb4GFVJ8Rv8PAzzxOmEuMs7yBIfVk2MBnnwU2QOrnSwDO0QHdj6NOM+n6RZTCYFXZz/0AmQPT3AfCDrT1uQIYF1tk1QtXABjDG2KXvZMAqs7nwOVaxSuCp96zpa/vevgQJ4OLlVVljM1Vvs5mN2IpAV6f6uYAnlJKXgoO32EDut73P/xvf6935YtfRWpsHvUW0IzHsVXbx5+982e4vXXLymRBVyqGNDAsZmdkWap9BUsWbCOIjXS2TSSqNyZxExKAGWOpoonT0N5gRImDl/DEIut17fVsHKIFE20OTURhGYOGywkoI6WVkhpnbFIHG+bUbe56JUoMNJTBWWo1TcU4ctBGLPKwV5lV72flFb22LLfYEEdJQp8R1cQwX+wmNLKmIzKqtrVCadVOTbE7knYMLsKw+vymhRvnlh+Ofm2BRmUGK/3rkst+igHPSg1mpeTay1Cu00JkB39aYcMOex84MNA4F9gqL/zZfbUwGfVfBCYz2mARsBmAvoHBDw4M/hj/Eva6Gslsz9G7OGg1YGyMoc4M++L2mACCDE1FzE1g4kMDgNFx7uMqnzQDJrr+osdN92qJykB5yV9WrKMnKvxg/c3KTWpBUTraDqfQNPU9xMWqCS8p/W4qmUOsRw0kwZ+XgwOx4Ho6BoZOl7ZyfDsDYva9TGijlIP3SY503HscP0qtcwXl8hFK5WPU62UNyOD3Kx4fCcCOjExgfGwG01MLyGbH7JClT2MygXv37mJrYwNXr151xtHWgrR/iYSkOu+9dx0/+MEPsLW5Ybosfs4BrXS4D8ZQetnK77F55FpmrQKTElbrcObPZ2Zn8MUvfhGvvfaaTORDEDOpUxhHGZjdKCzrWhDQK+t3Nl2HZcT2D+q17fIVj44wNMxqByeW2SkZtL6879YVb2Vg216hAtV3/fAF6u8T6uK2vsIhrTsVNMWuxg0ssrEVVloPKY90iWLVA4b2gQWhGCdbImd8DHZaxYUsFNdejPdEEQkdgldpLb2RRh3KNqwn2asg3jlGm/ZPsSx66YKkCkx0LZQ4g0MmudeUkWCbILrH62UaWZUslUhz4mUXSQ7XWf4OKuvvo1fv4Ob1m+pWP3tuAeMnMkCyjW6Mr0XAy34CY+v0edUIzT8bm8bmaFoqUo8b62WBTgHVYgwbjw+x9uhA494LI13EU0fIjVVx4fIS0qMncNSdQnziE5g+fRldMqny3k3i/p178jiemBoRE2qMEN88NAD5YTugkxSz5tfBKpAeb6Tf7SCXrGAotYfd9fex9vB9nTtsiCoeHWJ4dMjsME13oilpbB4NUh2uOwJGIxW4x4xoMSxghfFgEWUx0YCr6RH6fqdaOfxcsnu0wQEarGBtZTobdU/lYMM4wnXuf47IHUtobV8SNLtftFaxMdT6PH52UYpgIMLOiTAEKFTjrFIRR4xj1ek1S3EH4xcTaAasAW/UOH2G2ezHKYdEeHxvrS1yNNzzdtaantvcNSKq0eO/8yHWP+RN6QEuCQCq6drikZ27Vt62ApLFEUvE7R7zNSj1oxMTp1YKdHKgAwGvepPM2ovkA3+nTI4gylxsbG2FM0bxw8kZOgJIBzxwXOma+1lmVa2wDl3uF7y1HOzqqIvOw3D+2XlgYSyQP4YrZMvo7y+ywCFtiEFWGfYzNKqCOfvq10uPZXXbYYYxs3YK9SUTBnLDHgkyCgLegCvUiBokZ7Jxcz22ZHMmi1TyoaY+/05e2Zb8w7FBaEq3M9pex/7N5G0mDQrki10wk6tZDKecrFgsaijT8DCrqz3E/uP//vd7l7/4q0iOnECNk7wIeOv7+MaP/wQ3tz9AJ0HZuGFwARQFKuustxGZ6l0V8xJ1LPrNt+eYHocXUwMAIlsffmjriFR26dmdwLEPQOCGpz0PAz2/DEFqsNHQRQ++dNKZ2Ukh9ti7Cvm+Aq0OmsX0kg0mIy0QYTeXmpO0GzeHDnN+V4JkPo6ZLrs/Ke3QjGaCYy/5au/6XHJzHKCRtWeYzv7Y3+2wl52Myrf0PrTu7HDYGnvt4H4QNDgQN7Y6LH5b6GYtY0FdQM47csVOasynAW7Lou19dTCHgz3yUPWyrMynvfThANswhTO+vgnttAwZpWuPvXkqWMIETGpDEAIYDgvcc02dNQ56w47tY9nIyzKwvn2ZSXiOAVYD/2EDufwjZMpBH6SsPmSmYScTdHvW6ABaa9A9nQ1/2kazT+66ZJaCtbFYPbA6Gw+ywSlGQSpCABhwv5wFQt5icNCFNSGtYMLHYOAbVwmVHUw2WtN8IFnRsLVDKYUBUv58fe2xvFQ5LjPyoOSwAB6IlBbFrdTOjHhpackWEY87r9Kwoeydt9/G97//Pezt7QmoMtALMrgWUCxWcNaIgq+tAVuTvqYNBbru3L6HjZuMYWpmGj/3cz+Ha9dedkcVYzuN/fQkLmKTogtmiVrQsvuntx3RZ4QHiOEBdbwDC2+GGVxzgd2PgK30cGF99ZOxSF7khR89xvdBYLsjf8votPbdGWnfo0/rn76fJGo/eayj6amN3gydzmx0lVehlRRV5XEgrA58623REaDGUxIFCU3HTKjiY961HW5vr0YFK0JLks2jjVUyOeoFgOZSAAJeVjdSPep3K1j58TeQqW9h49E2ttY38ezTpzA1S4ebIroCuTZNiUCC14SFB91gVecYk3imsBmVF5PMJBMPyjY47SmPdi2HrZUa7tzcQCrZRTbXQTxzgNlTBZx6+hRKsTGUEk9j7sI1JIemrWIY44CYbRwdHWJuflqTL4WznUWKlotXKPoSBy+v+rU2oGKHOhMLAt6RzD42H7+LtUc3BGgfP9xQkjk7O2WMn8a8mg5eJ44nYkqARaJQwmAJZSLl+0Axw/TyIk40DjhwmCEeuM+1F6SN8fJGJ1lAeV5sInNJEmw9h6Zr00wbQHaGU+DL3UhUOjOqVHITb9yy0GkxTWeLkxD6Wl4SN7BilU0D3haX7PoFeZzFfot7du7wjLLpWu7RL0mil69lycXvEVBXv1JqfzJhotxRQn+IyJ7wfrbPFZMFjA3sGuZiQ6RjF0++WXlWddd1q2onCBVUuXjYoBrKj8juSuKmaV/9JCmkVHKo0DVhU6zdd629gWoYPxtlKPTLDZUyfTLFkkAmWvxpe8OlnTkmUdF1dGbcJqLZ4aeGcddvq+nNpXz23P7ZG5p8Q68Gv1cApHp9P0ctMbLqCC+7LCGJ06zs6P0Rdq8dceueBkckA7wD683PDyPajEQzfOB8b4RH7D6F19S/6lxwP2x/Q2EYTxbF/oZqY0jgBXgbaqpWH8FQ3uLl137nH/SeeeOXkByZRb3ZQyOZxHp9F19/52u4uXMD3YTZQRgQ5Q00PUX4ovpS/ukDmRj9bADABB2HCH//UCrLuH2hdSVy0Zv1mNkgmT0am3yC1s2AjRkp01SYo/b0ubwT1olCgVm+hjaiU+Riyxyo83Est1gDgk0MscMqpEkOPB0sc3TeE81Ybotk2mVbsNwD/Cwc0UdAzAY+fm95/PkCCEBZ4LwDZMhG6/1t4RFkszOWjw/gXUA6ZD1O5wu68vGy93JZSNKkJUEeQs9cAXY2UkkiQibcmumkY2LwFUi3xa1pO3q+yVCsW9+uixhuBzL22Syoh2zMlrAFtujfIiG/C/r9WgXQaCCS9ymkvv2NYPY9lrX7HrPEyDdLOKyiknSwjXH1TqThCTsrrFnPciO2eED1oKw6lNW9U1dMQNiUXlfQ/R7A7/oeJgf2g84+s2X1PoiDyZoDZ6PMDSyLtPG1ZIcUmTXrZrfHBQsZYySsIdQOulAKNImQjRl+/Og+1lYemh+wdWAqMJD15cHMz8XMd3hkDIU8mU+zUpM1T7crsPvNb35TgUJBpcPJbRa4NYXIk1ljwAe2S8QeWICV+4AnuqaJtnXBYMyKDA+DhcVF/PIv/xIuXnxaYIGfxfRa/U5kLy/0g2BApX4D7NC1//qB3f4cmioFBPxx+mlI2jzgmja9D3AVn/x9AsiNwG70bv6RIv24x+jAroVgrm1hQd1yxr72LlQlwjMtl3VqR3TWAOBlKVwm7s63RODM5FvcL4yF9nY2mEMMrTR9RjNITsDmXnl8OiMz+HreSRNaUsLzrCTOA76BbK+M1v4qVj/6FjKtQ9y6fhuT4yO48PQJ9GJV+a0ylpHhDNo76lBpBxhL0hOWTiZcVyw3tuXWQHaR4IUuIQTlbPpKxHKIt6bw8OYx7t16gKFcFomhOvLjTVx4bgYYmsJe6xSmzryC4dkLVlUDUC3V8GjlEWZPTpo9pWfDoZIU1klopPHgPdDI02fe+G+pWM8Ab24HGyvvYpWAF0kN+RkZGcLk5JjtKzKEzuhZudW4R4IEOzMtsZZVn7ONxloZO8zHWyx2BouJoSfQGoVMMsRZVk7rCmSTBUeTO0Q+wtHas5/bUvbdEMUlP8NDUuqEhvVsMAExwGtOTZ50BfmODmH+jOtJUd8qCiFWM25IkuBg1U0WDEDRez/ULkx1qZZN1+VSI6zneUXOHbYMQFs4s9DoOD345fbzS/u+nNQn0OcVPRER3CMRORHON6/oeozjV6NcodWgjIGN0h0151IfTOcdOQi5Y1CQYtlZbFIPgUOCXUpPfFiUznbvFWDc5Gvw9yBtsqpCqFRZ5DGy1S30BphexX6XGkrCJrWQJwL+Ek/ELEkonfX2zxZeX+e+D8dhbOZ/jCFax+FMctlAOM9MpuBn8hP9RgNOJF6Z9qhn/XUuexskp8IXdc46RPFQuPXzxdaQAK/vDS1nmyNmcc7PSeFFl35wTVardRRLRZkI5DlQirHma//8H/UufeGXES9Mo9bqopVM4nF1C3/47tdw9/AjWX5IqDzQwGXMbaCeg5bEvp6VGqM6XQQGI9Tu5U9jwmx4iOkw7EKmBHi1hcRoBP9GbnBlRF6i4BcjdS4ZgzfP0TrH2pH8Egbdq2c8KsXronkfXzSkgkHHTO37LJ5pMr0NwSURfaQTHVZhaon76fE6ycHCuyTlTuGLKWTeun6aJhLXCFzf7ZZpOlut/awgZhm+Fqn73IaxsRG1GTINAuBQslLW7aJC2bUEfTU7qMMmMfZKAFXXzGUjypD5Z72rb2JrwNCCYvlKshFjqMXaeebGz8v7wX+nvMTGHZqeUwGddlAcsUgfSY6tdAAUZCTyk5VUxqQBer7G/JoheQD59u8+otjL/gF82ySZADJCg5JdZpkh+EQ4gRzXs+mPDnNCYmMbKzDB3uUZWKrQgOidTGpmDE1/dr5EQdBkFlxJVtq0Q44/c8sYfX5nYFTrIstr0UvrdQB8B5kF94saSoJ2uENbsBjWHi9jdeWeXBLMvzicd9YQZSUuS+xUqWAipOk7Mdy5cwd/8sd/LPcIy/p96mIYMBGGQQS252MgM6xz63q26k1I1hVcCXxdWsD9zPelU8Qv/OIvID9kI0K1Nz0WhN/NwN+/iIfFJ6QtdqJHoDhiOAKb4KWvICkbIF9dw/sxwOvb/G8DuX2W13aM/n9gZKsBW48/nhB65hKxhiERkKH/IGAPIEP2cnzxQcDr/uhqLImyt+jwEatLYkCgwDqezVUhjCK1T2FmdoxyJrMJaaXZz9lJpx50gQV7HVYcxKr1GhiNHWP77lsobd9B7XADj+8/xNUrF1EYIaFW0/vL0ZuDXZpW/m1xlHM8gexwPtJcCn7zXtOxUDbbPXnpsvSdpCcvKxrtMXSq47jz/io2Vw4wNJVGLFvC+SvDGJs7iZ3aNHInnsP0uVd0VujbdHq4c/cuCqN5jI4MuT0Uv48xnwac/H4HV5DQse4MmYE5SxkIeLOJEgrpLWyt/QTrj2+qird8fx2Tk6MYHc3bOcQeFZVcTQInABdYRdfGW6JlyUmoslmpmW4zPlGQjVGqhPpjVQH1JmIfx+oLQNIDAVkvGZM1N5cBi7Pac9Ku+koNVUaxjwPr1IGPZHyaPGbnt2wavSGTsdxYO6eEnEWWpaKGbvp5I9RkjW9aW7J+N6cRXh1hFNfnykbRx7zwemk6GIeWeFzXmSXCieYUapczb3yPAfK3lSwuNF31x94ak+hVZG+mlYDEQWlg7AxT2PO4Zi05N39IEizRpFZnDNkoqDXEe+L4QQSSQDwTPetp8gPR3W78czlBIAccj3MGxEO86J/1lqQ/uV75PAPHXtUUe2tsf9TwNiAJsMZzu0YBYPPvGt3sMi67p3YN5Y4RrXwf8hAkA8642/nhuCDE4pBgBQLBmyP79FWfyR0M47YXXRbmjcSDbg3G3PalGoM5gZExrg5wws6ul687xFGp1lEqceptQSyvZFMEvFe//FX0chOot2Oox+N4XF7Dn1z/I9wv3kG7x2ERxupaPLSOOhlJyzLCMhLLEILliW+mkJl4BhMeGzJ/jU8Muj2VGlzwT+sUZsaaEusTl3yxmm2UAYYgZNaoWn4Ooe+DmwAAIABJREFUds36MWQHiT/XQSWbzcINDoJqe655GhroDqUgtRVYw5CcGBgMbAGSodAiYaY3AGjtuQPdwD500hqgbJGyOSnID0wb54dmEJ072JfWZeDwDGsrHLNRxuSlFX0vlzMEVkNhLmp24wKhf6tppG2healeh5szAO6/y8OWpSAviLnW0Y8BB4qSSLgmks+ONpizj4GF1QEYGLbgmyoAbsyydNI+x1tAiMwGeZSemcsLQCup4SCMhElGPKDLfkt/dy03GUuOWEzQ+9WcRBIsWxFgq2M6DtrxGDMeGjIdmKubPO3acGfLnRGUhaiX43UVntDIqVVRxvQBuCoh8jUbdL2S6EjrZImb/ANVWvDyEae1yhqGlmMmASJYaHcaOlR5fVst+v82NPjjxMQ0ziye0ThpvlwyDqytLGP10T1k2RAmoGF7ypCxOzjQz1YlMGPkeR1KpRL++I/+CDdufBgxurreHOfrzBSvYWCMTDVkE+3C65itlwXYUDqzjNsSNx6mZImZDPFxfO2p6Rn82n/z67h0+bJVQ/h+PpbXuoO9MziAlL8lyPYxsLO9oYw48Ng+ExzoIftHO88Dq/IxUD2IjCPWzBmzcDR4GS/an67NNkz6Nw+ywJb339N15lwR8r8mzjUyICRQvG+ypVIM9s8qRMW4bIeCzbm3EqKdSFb1Codm1DFu3zrS04oxM0GBP9Ye6ZDZDn4vYSY6DYz2trD83v+LVLuKjYf3UKsd49Kz59HpVvTYVqOLdqPB8pkaY5v1phjnfCGPZC4VAV4+lvuzVe+iUWuhXreBCfmxDJIZ7gOO70oiG59AZaeAN799F/F8HKmhBk4/lcHJs4s4rA+jNXQe85e+gDj9Ir0h5sHystb33MlZdGlNY7WnAQDhCdTHAK9fYe9Kt+vCSXS5eBFDOfoLv4fHjz5CKp7DgwfrmJ4ewchoTkMWAoA0wMiE3dZtkPUNJuCK+C5tCtU1Pzps78RsJGyIyaHPxYlQNU3bUCa3HNMoZnNP4PeNdPUOluXyEMigQJ5Eaz6c314p9cZUmwgXCk2u1VVMc3Y2WJYEGYajDSPb+jSszqUBjbySblX+XM7gHfTy+aWHPzeAuxSqBzPgK95DTeUzrbv1RPhjQwnQJX7WUG5uKWwatZhkBATBP0EpK2CaRMeqKP9Oy1I/VwQQvXGcsYgyLw0t4lhgAV6TcPL1RQxIMuEODZx8RWbXrbgk8fDEW7pjDVOwlaY14K5LRhSG8zRYydleVoVAUlJL6o1MCLiBYJVNx+7QwrDABmgnfYIMgr8b0IZPvuyDW70uZUeaiDkgJ/OdY9+PUgzzu37yv6grwWOWOxYFVUK/AGcVg4H/AuC15M4zlCcIAG/Ec1o4vHcgUojNwj0IwpfBSh4Z3uPiseQM+QIBbwqxr/2zf9S78pVfQTc/iWYnjmY8hkelNfzxT76OOwc35adnJEG/xBx85UymZdoSZWoUhOtL2UWxG2UfOmQYdgNdI+fUuRYj0SQ3k088UXenGYO6rUVYtLbAtOlV/gy2WZ4++0ILbCo/h+ao++S2UIe1wQcG1MUwO4vNGx/KmTZxyWAhFzgRuAEvK7ka+2Yap3ChDQiF3MY85KzEbxKAIPuTBtLLm4OLSIDCG1wEAkNTmksP9Pfo8HddrS+qsPlC2dM0AW6XIsNxduJaQ4AkH2Fj++QVez+/jq5/NTsPL3MExs43cciooqAU7rWzbQbYfYN4AmIAyDarZB6RvtfYAP5LYBrYt8XPaYeClScF5kNnvVhve94TrCw3PEsznkTYARP0RYYRIrAbCeFNE2vNjLamOAo2ODXwMyelvQuvazRumMVOsKk58D6f3QAHH2IjmKVjlJDRy9JeXlJNQjZWBk7E7miiTKiseJYrtw029hjTx+93dfEZfPr5TyEdz+o+k41aeXQf62sPwbKnklJv7rKpdmaJRHujJxgGAO+//z6+/vWvS/ekaz3QzKVynO+hqNfSmZ6Q1BieDvvA9ntY1/LbJZPh+9k+h5X9yOJ/7o038F/9/M/rAOLnlIWXB1kLiu7NHOjiJ8Dkk8EyCqIDLg8RkzDAVEcA1f8QwHWgpC04BxmCH1CBYvhYyLdVq5Xrsc7lPv546fJ9nQX22T6TaUWljRaDRbqTg3WSdui7ukF7xrXnRjiY1ld8GR0WPI4qFopW7Dc8KRa43VD0nQPzG3SUBLxyy7BvwrY4RXT369RoTg4coOtD8SYevv9nGEun8fDORxifGsHM7DTq9QqadWqA08gkkxjKZ1E+LsnOKZ1PIp21aW0myIAcY1rNHjpN2mNx0lcG9UYF3XgN2UIcvXhbxe5uI4lMbwnXf7SB9a11DI0nMX82gdNPLaHSzuM4sYD5538W6UxB8huSYKurqyiWq5ifPwmjkB3uR4yZf4oI9Nk5NQh4+WdKBFJoIpsoYiS7j7XH17Hy8CbSqTwe3F/F5NQQxsezBnhFwvgeU2JLC0RLQoyRs8Qm8uONNN0DMdKTO7muuGTIGrZD4hTApIXK0ODKc8o7E6Lk0+JuQB39xMfJXl+xfVmDAbzQOOyV0oFGqiCfsjospQzBTpRnnLu8eOVM5Ee4ng7SgkzBSU6TwjkZIys+AjpKOzRinYwwe2zMfzhiCmWQSzLMgHCKHvpyWPJJchpsZS4TbEy3/esNai4JCW5NOvvkHGW2qmLLHeAZWDZAa7aUhkUYG5sNNrCZvZvrIK0ynTKJYMScu3xDaChMCI0coLyComc60AtVaT8vTTsbcdlPNLCGfSrZgSw1jTiji5Ax1fzmVmHj362p3by+2XwnhlfNY5YEmi94vypqFRCT27A5T6493igYGFk7xxzLOfkZ5CWGTz1JCmsh7L0o3g4gYRGT/cZhw46OwgZ6LgKBoGsjvbglDHxsqKKqMqGnxlGrtTQUimB3aDgPsIH8a//0H/au/uyvoZMfly1ZKx7HSmkDf/j213B7/ybATSvUIw7AGQZm55ZtRGbHKq1Y5kEhtaBTaBLySSI2EtQYFmUp/mHDkrbyAjOVIEgPJVH7PQJLLqaWptO1kVbtdy87E430DbVcxmBZbl9cYUyoNSEZGPQuYj+MghuER8xIY2V6ZLtBKgOEWpVvHl5u0+eYLkvHiBaF+b0au2xlED5OGanukTUtBEcAlcYc8Fp5xkrYHLdoFjoBjrsQ2hNrRgNLBuw9lYz4HHAefrLuisqtfvUDC++/W9XCF50HIZ2jLgFQAiFbI2PVtbkcIGhleDdm6MpWwNdN7GtbQyAzljCABgO8xoQ5exgBjdBwZh+N10/30xMu+yZcX9YY2G8qCvHdNX08RLxDOSSWnqFZ06AnbXb9w6Y2ob4BDs8nta5cWqG9wE9DQMq9wAZL6r7DwWTAxpISK0OaFMeuGxtZ1LDi350WUzH+ItOux6btc8Wox84i2cngldmr+OKVzyETzxmIB/DwwW2srNxDJknLP/piE1Sau4gOXo4v8NGPBJgaJVtv4Bvf+AbefPNNMR9WkrMDzYZCWNIkdofgJxzGrvOyQGrJXWBSg6SBQNfWCRmGhFmnsZkpnbbEBezuP4e/81v/A07MzUVWO1p++r+QavfL/33mNDAGznoG6ZInjHq6M9Dag+7cEp4fHcrhzbQYPBBH9kWBNA2g40mWIgRnW3nO0HhFJ8hugoxK+0JlU4sflpuHvxPwtt1qiky6+1N68Hc/FVumOuQIpQgI6IjAnyl99/1udlWWcdmkyJBQ2b429bwFpjDJidmlIWwCXqsC2XhPAt9Ut4V8rIXDR9/B4aNvYzxXwOryMiZOTOtectpkPjeOLKezdbqoFo/QadeQTPQQz9gYXkvsmDzRmYPVlGFNwaJHeSoBHB1solLdRrbAYGfN0eilkO4tYOV+CTc/+AiF4QTmzqVw9qlFNNoZ7GIeCy/9IjLZIemCuVw3NjZwcFTEybk5dzZxoP0E4A1Vrr6I39ZDXz5DiYAY3kQZQ6kdrD++jvWV20glMlh+uIrJyTzGJrKaTmeFQQJetwuTqDWwdoF1t4QiVBkDEWThzdZVSIQiVjCKaf4dHMApBvkZHACv1eOCPC3c36C39OUQNLxRE5qtE8YWnd/q/7bzW8e+0TtPsMb0sZfvsCRiNj7YuAqXKFBeMsAA87P6sNlQfzXpTcjqJKGx97CnGRkVzpbo2ugyGt8dHJ6UQDppoJK/x2f+TE5JXoliHFI8U+xyaYaAspEY+vmAVSEPajuHrWmt3WpYH0TDhkvZZFG7xnwqK4MhybBExKvU7gfOx4T+BCPFDKxZ6OknJsZGeyVwIDYQE5l22a6xyvkCesQLBKW2bgniOf/A+LuYZEWcjsl1RR0rPfkNQ3bVy3F8dIx0JovxsUlplff2jxSnJ8ZHkUqpNmsNf07GRL1UHkFE4Bkt6bHT3bo8EtkB7VUs33/ROndcZGeLn61RYh/ivxEJ0X9evdPqCc5LGi9un0I6cb1YAtVaE4dHhygUcmJ5OX0v9oe/8497V37mV9DKjqHRjYnhfXy8jj9+9+u4e3Ab7VgT8ZRpk0LNi5kvB0yk1FHqo2UZwMOhGI3Z8y/hG5kTneyLWVe4gr1PybJF7NqhuDXIGP3vjWa6yaZt0mHaIctrh6hE9mH0nBoyHFjxEpBB9Niv947864zJNPbEOWlTykfd6Cq9SCti2ZAYNhdfCwiIqaYZdl8XLLAQ2TRZYuCxzO99mGBHTaOBPIevYrwMBNgWiCh8TwQCoBTj7gc5QZkl0fYcey9PGBw0qDTm0gNreLLFEYJ7sHayqSyBUTVngPA8ltpDqhAYUAUEX6A6br2BMSQykWWUWGN7tpX5A8tv9y9khLbvg7asn5rYdeh3u4YKgbJSQ6H+Gn6GB5b+iWsSfeUIdAcSImLYg9bMGV6x8gHwhs1pmZSDQLveQTscGPPQ3Ryx/SpTWoXCfrk9kV8v7ifKLuwAM3lHBJbcXkcMgrq/uQ4zSLXS+NT0S/jKlS8gTbspjhyNA/fufIj7d29guFAw2YZr+LheWYHhUBU2B2nQheQDHZRLJfz+v/19PHjwQGb0+twOdNl5zA9t+nY2Rpn7kq65B2wlCX6duG/J6PIBYlkcHypB8aZKY4u51o3pHR2bwH/3G7+B5194QWA8WnNehQlRJAASXyWG1yIGKYCFcFC5p2r/LDGtrVNcIUe1PRA+Zl9zPPg425Mhrw2BdWBf+1LVOlAnvrlUGKCxhCfsSx0cjHmaUNd3N9Heo6abe1UWYpy45gei+mFMn2lVIg0cFtDg9DWzrCIk9uREjaAW18zmifva7a5CUVox0oBDj1riGME29zyNyahG9GYrJuT0WO02keuW8ejGnyLduItcLIP9zT1khkc4/w3Z3DiGhyfRaLZRK9Mn2Ed8ckohIXQirvJyIpXxXznEElwfdjgne000a3s4PrrH1jP5Zjr9gWR3FsX9FN7+/k+Qycaw9EwOp87NodlKYbu3gJMvfxW5/AggwBvD9tYmtnf3MDd/0taq6xAH2fVw6FrgcIAVVc4sMJuGt41cqoKh9A7WH/4Y649vy7Fn9dEmpqaHUChwOAcbarhnTL+p1NCJDkuovanJz0EDSX3gqzMoaugNSX0ULDyo2fcIsoYAkm2duQMCyQd37fH0zE3u3MbK1/Bgwqg/h8qZfHiN9Uu48wLXkfziXXpnxIats47LEXivg+tPaMztv78njEELqufYHrJKhXsvRJO2+mdYRI4MACLhAfdG52uQCOBT67W6mMo2GcxkAiOjQ9bvM3AZQ2+RWbKFM7HvnNQ/ezjwg5M8LUkj4G01G+i26deb0HCPWq0eAV5eQoJJq+TZmHZZlylG2rmczWZkwUiHh+PjovZySLhZcWUsLgxZEzG/I9lkjnCnf34yFcfoyDAKBbKUhgsa9RY2N7e13/i+bJyk1HJ0bBQTExMadFKr1LC6uoJyuSLsks1lMHfyBEaGhwSOj4tFrK2u6XssLCyJvV5d30SpVMGF86dwSt7lrF6EJkU7w4LbRuRf78mTVft8nQ4QWCZ17P88IpECueZMc4jv1mISem+CbMEPktCIEZRp/pY2WIXr3OUsvTjqtRaOikcYGrKmNQHer//O/9y79JVfQjM3RtdEkzQcrQnw3ju4g26KzKd3yVETE0tgcmQY44U8EswasjZFh4Jz6orUhOZaXueWlRGxoUxdq9ocQX/r7Ko60wIIi0m/2KQViOtdQrmGhzMXk2UbLDcY+8UNIImDwrRDOY1hJCg2/bGYJzKq1EZGzK6L1GVp02dZeSBTT2Qnauj1tklIg04OUmlKU2wX2nCdZfMC6+46EVX17aTW/yW70LUcHx9Ho9XCYamIZmgODLMN3SUhADy9XnixYJvk+U+/IWmg0Xvg/SQNp1RZjguh29sBqLIlW1gBlVkmad/dCu7+WOG9/mLsl7FDeSwkG/1SnA7VoA3zLiphBG/OsA7W8Dy34bFo4RYzBtKpVfKE0Rh2df4PCu0DaxO6Nb0k7T6b/cwjlO6CLtfWh+5ccHEYSLQCMx2ZpkYlxnBoOUvuB0BgX8JhpGvkGjIrcBjDbL7IBopMA2aOJ7K5S1BLHGzqzLpIzXy8f70k0u0MPj1zDV+5/EVkYpQ09JBOAB99+B6u/+QtjAwV7DkCtmwEYiMhdb1d1JstjR3m3xlgd3d28Hu/+3vgCN5sLucMr619fW5nfBmse+wwBhQ0R4bIqjH41xSYuQdpuSOtVyyOs2fPYKhQkE1UuVJVEltrtrT/WMa2iUcECSn8/C/8Ir78lZ9SEmtyn35ZK2RLdjiGxOdvMq5m82NVAX7WwExb40MAuyEp6jNqffqgT/Da+g/Madi3ocr0sfeOWA57D0vCg3XjANgNXIhGYPtseWd5I123SxpUxYnzl72XIE0oR9DGq8cEiAmIOWfIyi6SYxG8msWQ/GdlsJ822ylpfW3ghEm2OOiAoIbP4fQw3nO2trk+mIx+p4Ncr45ucQP3rv8pZnKHNGNAtdhEN5lDbmQawxNzAMemywaRXs5tVGt1rSc1pDUbyKRTyGQzFgGScdRbBKhpgXx6+8bah6iU7qNe2UEmw/HerEa0kIrPolbM4UfffR+JeBfnnhvG/CkyUmlsYwknXvwqCkNjArxsrtrZ3sL61gbmFxbMnkprydbFx38J7AV+yasJTD4seeWR0UKegDe1jbXlt7Gxckcj2tdXtzExOYR8LmVNWwQ7Slqd7XJZicmq+sRBIA0CCRJ+jyoLxsXbgvN4YDxAkKaFSpizfZ6cG4MfytCeXPvCthzP13+o1njzk9aWLhEHIQEdNSDH1QzOM1GMPwGvjGPsDNHgDWnOnXxyRsm+S3Cmsc9irK+d1yEhtImMDoSD17kHdr9bXs11+VhIHpRIWG+EKZh5VljCVKnUsLGxif39I4yODeHylWeMmSY5F0aXO/HCGKPzWj01RsJxz2azWTks8Rw8OjpGqVTWepb9V7sp0Ds6xumkcaytbwpIar8nEzgxOyO/V16D/f1DFIuVqGGYZ3Mul8PC4oJY1YcPH9qE1kTCxrL7EcYx7JOTE9IKb2/vYG9vV3uXa3hMQHbcgHU8ieJRGY8fr6vHqdZoSEoh9xO0Ncqc+25zYwv7uwfY2z/QGUDWlqB5ZmYSuUJeMs3trR0c7B8ilcohnc5ga3cX+/slfPYzL2BszKomcSXephGPCAy/A1Z0DBK44DVu56GRiYGQMuYhJFu8JgHzBZwRJaFeSQ12blbZ93jsfR3RvvG2i8A08waYbDSBeq2J4+IRCq7hRTeD2B/8s9/uXf3pX0OnMIFap4NGggzvGr7+o6/h/uFdxDMMpjbNgjO0M70ezs7MYm5kDLVSSRdxemrS2B5f4GrH8S8bMtwItGqB9cfNmW+blwc8ILW9+1GvQ2DrnZTq1PRygoGQ0PTGsgMBtwHrwBzzUKHInO+oUYt0duBruOaDjzWxP+8lRzOaMbI6T51l5TSYSAJg6Y19Brc7UTHHJQTK6p2l7pcrbEOFzR6E6vFGC9NZjvmdRb3bxfrRPipsqlPpxcvm3qGvko3cEczZweGVhbNAUzrrFpohTNdiQvaQLbEVjM1gvE1dlUL7c77Nxs2amphwWGetAUMFNzLlOsxcruLSlMBIK9UIUhC+jg/rMGbM7ewkLhosIfqMbVoYBXbXAXwIkgrILonpDygwSi1M6fGnekbtLh2hmUhv553pfo0UaJQRdmWVFLET0kC6tlm/m2LN02pn0UJjogF6Y9gN1BhQG7imAlrG1gY5A1l8pRI+sEVuGD6IJDQVyBpO4JYNMCabifO+eYku0Ukh2y7g9Zlr+KnLn0cmnpH5eyYZx80PfoK33/ouhofyAkT0jiZQlh0UGxZlLRlDIp0R48blcXh4iH/9b/411tfWkSsUvDnP5Ryu3Q3MEtgI1+themIST50/h1NL8/qMxXIJxVIJR4fHKBWLKB6XcGpxEZ/61Ks6dA6OjlCpNbG+u4/v/vBNpNIZpFMZVWeYw37xyz+FX/m1X5WWPpW0g0BG+M5UGjDRgo+kUgJ4Mj4dqCB4J7slnA4dBti0QXAb/jwobdC9jFhhZxXCA4NWdiDheQIse1oYJDmhAhFpEL1BzkqlZoloySx7CIKcwvTZcqYIH8S/SagkmLVjGOwTmlmcMfPE1AQoZOqszajd5IQ2oFYtC/SSteJeJ1PMwy+dy6BLq7JQLSNYkI83h020kG2XUVy5hYP19zGWLqNdbaJabiKWG8fk/Gn0MmSfGF0SaLR7OKzUkR6eRkM/6yCb6KJV2kcubQ2n3Ce81/F4RsgniTpa5V3Uj9cR75XRbh8jm6e2sodEbxTNeh5vfvemxr9eemkc0ydGUKmlcZA8g5Mv/xIy2ZHIc3xvdxur6ys4OT8v5kywP2pQ6ydF4b7LAtP1ylEVweNcUoMnyhhKbwnwbq7eVcl4Y2MPU1MjyGQNlCXTKcRog8bneY+BMYYDITrS7VoiEiiegCKstGvxUaHXeypcyeSHfiAfRGFEZdyQzMstYMA6apAJdsRh50EYvONVCMZ1c1xwxpiuL/E0atUWDo6PnOFlnsJhTklpItnTUCrXUG+0PXmyxCKdTqmMzO/IZlgym/l8Ae1W19hGarxHyDL21EXP5Gt0ZFRxp8T3QhfDw8OKkbVaQwk0J+cxQafNVKNZE5NJkNZu9VAullUtKpcq2NjcwtBQFifnZzXhMJvjOAyCRtdRt3vY2ztEq8nqIod4WN+EycuAhYUFVaZWV9cEeNlQWas05Ol8eHiAZ599StPpHiw/wsHBEcqlKkbHhpHPZzVOe3Z2Buvruzg6rKB4XEWtVtGgolwhjWvXXhQzu7Kyjl4ngaPDI53Pk1Pj+vPcySmcPbuEw4MStrcPFDP3D44wPz+B4eE8Uqk4pqcnkctmUSrWsb11iMP9KtbWt7C4NKdmz1q9iMuXLwsU7+4cYWNjB49WHuKp82fFEhO4Z7IJLCzN63oXi1XsbB2g1yHTncK9B3c1mez116/qsTpntSasDm37w/ucBh1jlEsHnbqTfj5fwbIbD6oeMIOrhAHjUDz2eDtQkQ/VmVBJDZgniqkizojZHA75oCNOcKSG9+j4EMPDOeSH8gDSJmm4+pVfQ3doEhV6ziWA5aPH+MM3/xMel5bRo5aK/SbUM3W7SLdaODs+hbmhEXXjjo+NYmZiQplQmIIWNbhZtShq5NABxEwvZDZevg6NG+YxF8ppNk9cl0k2KyzH8pCgmNyyHuWlPBiDIb4DZCcyrFFNmMp0q37LBOh4kIqR9s9njDE75E1ywPfV48RKuy2Mg2BjG8nSdNDxDmm9HkXz8TjqjYZbhdgCsKaUIFSwkmai2cJYIo1cLo86elgtHaFIBjM0OCiVtkTfloo5KcgeRtfRagZG4niJKHIJsGtjespQLuPVNMArtoN+nGZAFDXUgCbw1MD4oa9WCH4/W/YRzyvbuFBKFrvk4DFkYcJ8rqeRFZV1h5p5tGhUF7b4YqUHrLaRTd4Jh3WQaQTWIAImYtSe3EBac080zXlG6AJ3OzvsQAnlNjWIubYrAqGOn7Ty/BAU2aLsOS5gbjZNJsGxCX6uWSZwdUYnMBihe1eHlthMMijGnqs5j4A3aftCelv3cBRQFqBmkmNMnDXAxZHsZpFrDeNTs9fwlSufR5pT1Do9ZJNxfPj+T/CjH3wHw0NZsXxqzkuwGcwa8MS4yPw+I9aB71uplPFvf//3sfzwIYaGhnzEsDs7aGqgDbyQr3S7qd9ziTRmpyZw8fw5vPLaNcycmEKtwdGbHSzfX8bNDz5Es1HHJ154DpcvP41EKo1eLImDagP/1+/+HjY2dzAyPCrA22h28dqnP4Pf+Du/iXjKmqXE4zhwIFPJ7nPOtefBTD2dDqsYG1ey6tC3Jg/vblZMsNRfFZ8ANILEZwCwhjUV1o5YiIGUMmIXXI8iZuJvYYtDabgvCXJGzvXakoR5sqdY4y4Zig/6u1th+ftEXqNRy05gSPoVjUgvLcmDsdFa3VqQZkVIV+dOvYaN1UdoN+raxY16VeuixfdMZVEYHsXc4mklGBwDGxpr6XMe67WRjDdR3XyE8uM7iDcPEGseabLWUbGMwvQCRmbnNaFT8aWbxC5BQnoIq3t1Mb8H2yuYLsSxUADSPSvB9sgcCWQx4emi16oi1qygfrCNVKyCeLyIVq8i8NLtZNFp5fD9795AOpXAS6+eQH4ojaNKFqXsOSxc+3kkk0zwmAh0cHx8iOWH93Hy5EmkMxnbxoqrgeUNgyb8mkbMb7BsC/HJbMkEeFMbWH/0DjZX7qohaHNzDzOz40ilDSim0kkHvBbHFO2jQz5UBCz5j5I2j2G2dkK1yIBZYIUNpHr1zO9rlIQ7mRDs0Ew60beoiqyqBuVxWtzBYsw8jYJ7gZKvoINUY28OO9uHuP/ggaox/E8OB4kYpqbHcWJuBo9X1lGpcCSvN8hSs5qIYWZ6QqBqNp6XAAAgAElEQVSXDYSVWhVPXbyoEjNL6ATKZDsJah8+fIRi8RhTU5NYWJzHgwf3Ua9XMTd3AjMzszjYP8be/j7SmTRmZmakz6ZmutVp4crl59FotLG5sS2JAUv53PHVWhml0jGmp6dw+sw8mq26fX4yus0uNjd2US43dF4TU/BzZHNZ7Oxs4dKlZzE+PoGNjXUl7csPVlBgMsVAHOvh/PklJVHra9uSFJBZPnlyTsC23a3ihU+8gL29YxweVAU4qYNlUjQ6lsf8wgm0m13s7h5ib7eE7a1tLJ6aw/DQsIb8TM+O4Mzpk9jdOUa10sGNmx9ieuYEzpw5gUajikqlhKmpUUxOTaBaaqJ41MDdO6uIxTM4e3YRx+U9lCr7ePbS0/LbLx03ce/+I8SSbbz88gs42jtErVJGrVHC6bOLyOSyah49OqyhWbNBNu+9/w5eeuWKQDblDAyy5vRDbT8fE3T4XJPByNPizROx0p1DBJYD2xvir5+XUagawGE6dj0+G1nWr5bbK9mGsD1j/26V32DXSE0zz1MDvMclujTkkCtkDPD+8f/xv/Quffmr6OQnUGUDSxK4t/8If/Sjr2Gl/FC2ZOyFSFAg2GpgJB7HlfklLFHkXKmIjRkfGTWDZx7gSYICz169ucwAAcsGnJneVGNMsAUzPYdr1Z7oRDaQRb3M0XFRB0KhYH5qCvmRoNsYYHcH8dnwfVaTQFllA7ejNLmCAVAe/AwWpPYDONDBo4Sk79VrHr0sAdrY4sD4SoTuB1SUxDiBqeCqe+MHkF+DYM2m68WTJZHAYaOOnzx8gO1qWYyjQGcoH7i/vxQZanTzTFXfOTR32feJykaBFY3qZuKInbX1mey+mNhgErxpeW0EgaXJNM9aY3kDU8b3VjuowJfGLgow+whKNbDZpCeXCGq+Pb2BCRLFvrtOOhz+QRIhZzguZC3iMLrQGL4AIj7OyIXypDbFwOERWNooe4wax9wJwa9FVJVwj2KVBb2SSNaBX8I67P0aGO1ifJs3j1DLHrUAqUMiJHhW0jbdKPEoy8psIPNrxSlYDngR7+jPHI0qmUak5XZrJA4EAb1ye4gle0h28ih0RvGpuVfwpUufQzqW1hCWbDKBG9ffxZvf/zaGCtwnDng5cETjTW29JOi7mzQLNh5gKysr+Pf/4d/j4OBACZjelfdKk3wIeKxbl0NShocKmJ2ewtLJk5ifm8NIIY/ZuWlMTU/4Pkxid3sfK49XZJ2WzSZx8uQMpqam7TDNDeE//+W38J///K+QLwxr1HWj1cWrr38av/X3/kd9d1URLDOywNGq42h/G8cH++g068ikEqjV68gVhkA3q9zwGCamZpHO5bXGrGzPhlBWd/qA1wLsx+QIT0gn7LGD4NcEvn6PnaH9uDwiaPj7DIc1TYafh94EVYek3eVB636ecnxxIKYwGBiVvkbY1Et9z0r9zT+L/ZPrdYOXtIgGa2hLo4ujnU00yscoHx9genwMldIxMtk0Ks02kkNjqHVimJ4/xSCPJu95aJxp8wXbiHWqaO2tIXm0jVj9GJ1aSc0wSCYxsbCI5NCwxsaqWRNxPKrH8LidwV9/911MTs4h1izjytIUXpgrqPGNjTXs7Cf7fFQpod1rI59Io002sFNBp7mPXL6Bam1fmt1EbBiNWgpv/vA9TE6N4PlPzOlQPCwV0Jl4FnMv/gwQMwkQAW+5XMS9e7cFRLLZvFdwnExx9jOSWEmTGvTfBnj7QJEuDV2XNKxj/eE72Fy9J8C7tbWH2RMTSKYsQ+aZRoZX/MyA7t+OgMHGZScvwkSFSITXt5LS5LLQDB2CXtQU5GA8SKOUyfdlYFY56n+HcLaGNWsVZncN8c+lmOC2mQLeshckgZXH1tYB7t5ZFngol0uYnZ00T+VcApevPq3rcOv2PQwPjUiGdXRwjONiWcDw3LlFrK9v4PHqKi5efEr7yqQCJSwuLeDU6SUsP3iEzc0dZHNJvPjSVdy+fQfF4hHGx4fx7LPPCvyRpazXm1haWhCQZfL+YPk+PvuZT0vSsLW5j93dXYyODqt8TbeC7e0tpNJxXHvlBdTqZfdITqDVimFv5xjlch03P7qD0fEczpw+i8JQDuvrK7j49FOYmpqSnIBsdLlUx9gogTRZ4JiAN00pDvaKODoiLmljZHgMxWIJq+v38NnPf0rMbrnE6YZJTbxkggC0MDyS0wCWarmBlcdbuh6XLl9EqVjC1vYOhkdSOHVqDqWjJmq1Dj64cR0vX3tRgxM4Ivdgfx+FIepwZ9Cst9FsAHduP8T4+AzmF+awsb2Gw8NtXLx4Vl73lWoMy8srGJ8u4Ny50zjeO5bWeW9/E6dPzWvcLqsxpVIT3UZMzabru4/x1DOnkM2YvM+mO5oUsk1HmNDSqLPNGymddNPqH0jyzC2iL2N4sl7WJ6zsHA8yiKD5trTOXCbMQSZIZrxe7g30XsF1T3MhkC73egq1egC8WeTyAfD+n/+kd+lLv4x2fgL1bg+NVAz39pbx9R/9Adaqj9BxJpAl8GwcGI7HcXVhCRdm5tCsVeXdNpIfsiEDFAyzvC9rpZjKEdQFUuPHDTc/N4/pmRnJD5Tl+3cWOJRWhqUR00Ex82KDzdbWNn783nU06g2xT5987VUZipttiFmDRayLAr+BLR421Axag1VfhqCmNEWhOKr1OhqNphp1OOqPN5XaYf5dSqyQ+XtZN9jDWCZsJSfTp/qwjeAq4A4GOrzd7qSvHXNtqzKmHpo94KjZwFt3bmOzUqL3lV5XPql8lwjwWrOAnAlcVhGsRPqvbUlH8BAMh6RNl/OjXm4UHDMbV2NCTKM9yXbznhlzGqbRBZBtP/XxkFxMbnVl3btmjUIQzA0TlWJFWvQExAjXyOSQHWU5XaIW96m08hpBdyjdm5VXlHQMGGSH7xkBX2e5Q9OZPG2VbNpAB8sEB4agDDQKCIwGVm2gYTI0pKmJyJMKA0HhoLKGrshjN5Qww2hOX3uaWuddx5J7SOdnLHmwANJkLEoWkkA6kUI6OGlETWPGdtPuTFKUOA8hNrDnkGuP4JMnruHLkjSkVc7NJhJ4/ydv44ff+2uMDFGk35W1Gg8IWQa6qwS76jNZlhzNk5KT1f7yr/5SAFhT0GIxVKsVFLI5jI+OYLiQw+z0NM6cWhSImJ6aRo6vwT0j/THXD+U4TGR5reKoVupo1Orqkk+nE5pKJZYgnsLG3iF+99/8O2xs7WBoZAKNZgcvvPQifvlXv4p0Pmv6W14wydu6iLerqJcPEWuzjF7E1PgIVlZWcerMeTze2kVmeByxVB6F0TFQgmRWRV7lGDBiN/DxJOAd1KCHfx9MsIKvcGgmCeDUdPD2nxUPBponHawHwGsHge0iqyRZU4uqRF0257p+fVCnGbSWLmfS+0ij68yh68JttKx1cEelcQ3v6SDOJCXeQ2l3G7F2XYRFIZsS4B0dHUWp3kQsP4JyO4bR2QU1IbWcPJADDof6MF60yujsb2Iq1kTjeB+peAd7h0UMjVPOMIcWbxWrDEqU4rhbBT447uC//JdvYeXRGl6+8jR+4Y1X8exYHLlYU8CQfuTlcg0tWtEVssgjhVy3hcrOMuLtI2SzTTRqO+g0jlHIT6FU6uCtH72FZy+dx+KpETSacRxVxpFdfAmTlz+DTo9NfFZpIYt19+5HYglz+YI3F4l2cdaVkpK+pjeMU7Wm3QEZE/ceOsinjOGlpGFr7QES8RQ2N3fF8BLwyv2DsZ6SBhWwXJow0PMRZE/G+npCH9l+2ToynaJL1jyxNgxhlbZQGTOGODS+WZN0H2vY97Rl3teu9xt/TVIY3GK0riLixDIpnuPqj0lkcXxYxdrqPh4/WkU80cXpM6elz47FWnjm0nk0Wx189NFt5HPDaDa7ePxwBWNjI7j49FmMT4xhd+cA9x/cx4kTM8gPDaHVauLg4BATE6M4d/4UNta3sb1zIED4wieu4PGjNTG+6UwPl69cxv5eSSX3o6MylpbmZQGXzeRw69ZHeO21F6U73d0pYWdnF+l0HOPjY5JUbG5T39oU4K074CUAbXcSOD6qC5TeuXcHX/7K51EpVwWqHj1+gHPnzuDE3Cz29/fVL8TKWqdFP/QaHi7fx9lzZ5HPjaBSbKgfghih1erh+vX3kUy38LnPfwpHR0wIu6iUG6iUKqhWy+h067hy9VnFYbourq1tS9f+7LMXUK2yuWwd+XwCp07Po1alBCmGGzd/ghdffB7pZFpM9trqJtgHvHRq3q3RYrh58y5GR8YlUTg42sfW9jounF1Sk1ynm5SbyPBYRteuctxApVzGyspDXHzqLEZGR1SVk0UgLQU5hbNVxvBIGoUhAvuOJ5FBasDvy94IJ82i6nNYtRbfAgNrMl1P4H2Nhvj7ZGXNjuLABGuFDsZpH9JhzwnsbiQCB3yAkw0g4Wdl4puSS0NoWiPD6y4Nv9278pVfR68wKQ1pMx3H3b1l/OEP/xPW6yvoxNpodVsquya6LYwhjueXTuPs1AyatZrYlKFcHhy9a13gBpzq7Zb0NOsb66hUq7j0zLMqTZw+fVpAlQwNWScyBfl8XhkJS6w8JKkv48+46e7dX8bO9o60rvfv3cPrr38SY6MjAmU01g/6X4FPG4Rturjg4ED9rgyTjbnh5yOULKuDcQ3HpbLe6+kLF3TDt3d2BCxZDpMe1lIP54Us6yBI4GcslcvS+wwPjZofMfVLMtU3rTFLwXb2DShO/LXESqfSSjIOGg388NZNbFJfl0x72bzvIR/K9Tb8ImTwbnEVWaD1D3IDoMYEhMM7NEXxc7XcBiySEMgE3RljZ57ZpMAmhsh/UQ0RVlynsbUtKuM2ZWSkWbfGWPPgtIUeJplxtRvDaBpoJiqslpBN7ipw2Gdx4cSAaD0EZL5eGFgSTekbAMOh810ARgDMtI26XkHg41IQOWe4pkvT7nyyTgAwpqVz2cRgOdwrELKOUznHjeXJdkvLa2BRiYnLHqxaSQcTdlBbMmcsryUm4fsR7KYIazncgWvVQS8/SdJdELixucRTsQJy7WF8cuZlfOXKFwV4WS3IJBK4/u6P8IPvfQtjnGoVJA1J6nfNbYFrmvrZXN40dPyW/+pf/S7u3L2thJJrjOu2Xqvg1Pw8fus3fwOj+RzSyTgK2awGYdC+hjoyjkGU5VmK68HGwlL/VKrUNSFxZmpaDSMsMTcbVYyNFFDnRKlYCm++ex1/8PU/Vac+g90LL76IL/30l5EZKiCTzUpbyo1ABV6sXUb1eA+5BNAoF3FiekJl1hMnl7B5UEJmdBK9VB750fGoeuNin4j5f7Lc1m+I+zhbq2tipZkBzbCXih1TmpxlgK/wsesWpC05EogIo7uDfaE3x4TEjWA3SBkc8QywwhbYwzrsyzIcaId1SXDr2uFQ6dBjaQPX7YihRLOG4v6OQDDaTUkaqtWq4k8rnsbIiQWMzCyaxEG2TW0xxL2OeTunew1s3fkAQ/US2rUSOo0adsnSnTuLVD6r53UEkmLotOJYrvZwp9rDzY/uo3RUxvMXTuHK0gwWCx3kEhzWA9S7KRxWgVpuBB89XkW62cDT81OYy9bRPF7D2HAc8fou9ldvYXJqDpub+7h17wO8+skXkMslUGtmcFybxcTF15E/8zza8t42MFmvVnD3zi3MTE1haHjE0/UIF/qZYVI4rQvXUffFbH1JAzW8ArzJDawuv42d9WU5A2ys72B6ZozhWvuVFVDKngyuBi/3kHRb4q1Y8ATg9UxoAAzYoR8ePwjS+4MFAph1DmygIbOfmPfBbqhwBFA8MAnVvVeNOAnXx9awbO9iaZSO6zg8aOn7nr+wqAEibNhrtiq4+MySiKt0Koft7WM1am1vbwqkUTtbKdf0s9W1VYyMjGB0dAy1Rh3F4iHyuYT0qqViGeUKB+u0MTo8glYLYk7b3SKuXL2EcrEuWcPh0TEmJ8YVc0dHJvDjn7yDT37qBTVBFo+aOD4q6TuwcsEm+oODXZTKR3jtky+hViu73SfJqQxqlS6q1SbuPbiN119/FfV6S9fwwYO7WDw1r0SJzjXcDtff+wBr6+vIZhmvu3jttddUNajX2qiU6vjgxi1sb+0rjn76c69gdCwnv/Vmo4tbHz3QiPbhoQzGJ4Zx5uySLjIbNdfXt9TrcPnqRY0s3tjYQizRxuLiSXTbJA7iWFl9ICBLjNGo97B8f0Va4DPn5tFpmSXrBx98iPGJCZw6s4j9/V2sr6/i/JmzGGZTWqcrzXMsFdN9azZ6qJbKWHu0jMtXriCVpaVeR+4M3//RW3j52guadFuuHInJlzxGzTUuFdOZGsSEIdYZFrA2CvMoFk8X9OcfA7z9BM6dmrwUHIiFAIT7lfGQpFp1NYqxGkoWJudaZcZsb1UHR9DwFstFsfeZbAqIsWntn/7D3pWf+nXEx2ZR7rTRSAK3dx/gD978j9hsrKFNb8gEzYkbYH/teCKBT5w5i9PjU2hUqvqiuXRGyacAr2t0q40GVtfXsX94hKOjI+swzOWjxb+2toahwhDOnj0nFpjlg0vPPou9vX1R92+88TkBg7fffkcZ3fjYGO7cuY1PffI1jI+NWDNal1ObkppzzfelzQZLAzyQR0aGZR9zeHCAEzM0Rq/p8zH7Gxodwd1793FULOHSpcsCUtlMRkMl+Nw7t+/gxMwslpaWFKAIcJmN0bc0dLTw4OehsbqyhpmpWZw4cUL3iBuXj1emE262Z9v9Q9dCFaFiK5HEQb2O7350E9v1GkWJ5mjh2ZMCkY93DFOzghYtAL+gHQ4BPIBULY7gbcxDt5dALp7D9MQMMvR1Jbvbtc/cigBiDz122nPaV2CkPLGQ5IHmFwTMUomEQ4alDoI+G+xMlo3gX9pdngBqlLLmQAV9NQ7KmRMdL/kzUZBJuI+UIvsVmNXAxgjAuqPDx1m4IJHRYa8GXDN9F6gU4A2/IBBGNwFVJJrUDzI5MY0XJTqaL6570FcKhwNBgNYTK51uNjMzYpMjA3cvXwQVhBh2anx5wPpoSQO8xrCn4gmkYzYtTmvDpR/h+TxQudZjaCPezSHfGcbrJ67hZ65+CZlYSg2NNPx/75238P1v/38YG7GmNWl4yfAmuXbtUE6mMkins1rPvA7/4l/833j0+LGCIq+SrgGvf6eFf/D3/ydcvngB7UZNOto333pLerdXrr2idc57yWTYZBsxNFo9lcmSqRweP17B8dERLp4/j0SMzhA9SSZabaDS6OAbf/rneOtH7+raf+Hzb+DTn/8cmjFg8ewFpHJDZrXG7L5Zwfb6Mop7O+g1a8hnyHg0kcrk1CwVSw9h6uQiUoUhNGkI71pZ5aqRoXwf8DjycC3uwM8D/rDN+STgdbvBaEW4dMWAar9sba/WB8OB5bWb6tWvCFQbIxm09nJkiJKz8LlcZzogzbCnOyB2vbN8e0NFysE6AWDCfVLTEjByMAMHPjRQqVS1BhI89JIZtDi8RIcU2aW62yax6a2LbKyN2tYqKhuPkE/GsLm+AmTTWDhz2ipRXjXTULNOGmUyg7EUDkp1jfeczCUwmYthLNUBASR5s6NWGruNDN68cRfPvnQNK/fvId0q4jNPTyPd3MNwFsj1ith9/CEyyaxAR7mxg6svXBRh0miP4Lg5jxOX30By7imzqOT16/AAr+PunZsCUHTBUaXOm6PDgTvo2mBNa/3GtX505vpjwx2b1jYkadjdWJY0jxpOMbxply0R7LL6wkOZDYUDDYdaERFjO9jY8yTgjWwovRchSroCW+u+u08CXh0QJp+KYpwv4AhI99e4KdTMBzzYbgYyyP7NXid4ClfLbdQqaWlZTy6MYHbmBHa2j1As7+DMuVkb/x5Po1LuiNFcW3+Iq88/K51us95Co95GpcLzeAy379xWgxaXWbtdw7lzS6hVK2i2fEKl+kvSsuOqNw+l/a9WG6jXWalNo1Q8wt7+Hi5feQ7f/e638clPP49sJoV6nbp+yv1S0m7Pz8/qvF5ZfYg33ngdlWpJMYrVJ3TpPZ5BtdLEjQ/fw6c/+0k1sAnwLt/D5OQ4lk4tyhaMDWY3btzEqaVTGB8vmD0XYV2bdqqURhzh1q07IvHYTNaN0bbMEimyvgTEHPFODSllFpSuEQyzWZcVgq3NLXzixSsiESj9QKyFxcU5xChR66U0iMXs0xI0IMGNG7cwNzeNhcUT+gzZTAFvvvVDzMzO4Pz5czg43MXa6iOcWlzA2MiwYjuruXTQovQjGc/hg+sfynnhEy9eUjUnky7gzp17eP/mR/ivf/HLqsiysTUWb8u1og8kTZutXg6Xy9pesgZa47LcxWEghgViIETECKO480Y4t/uShgGGWLJQn9zpFqnWgTPg5KTAalUZ80U2iU+3m1AiU6qU5cGbyXEQiWzJfrv37Be/ivjYDKqcJpLs4ebWXUkaNptr6CbYQUw/uiYKcWAsFsfzp07j9MS0NLzcpCx9hjG41h+QFNOyd3SsiynA2G7gueeew7e+9S1le2TkatUazp87j0cPHwusUgdEOw0u1i996Uuy5vj+97+Pc2fPaRGtr61J0jA5MYH1tcfY2toUiMjl8zi5sICt7V28+dbbOHf2vNgqZlAb62tYml/A/ft3sbi4iAtPXVAjw+2797Cysoah4WFZkUxMjOl9Cby2N7d0IDBghqzx1KlTChRHxwc4c/asZZbFEu7dvY90MoWTJ1lm6EpYv3+wj9ERPtd8eFle4H/BqoyAi99HTEcP2K838MO7t7BVq6GToK8jfQ+96UX6UQvB1NNq6pu7RATwF4ZXhEVlPoXWxRuxGLEYst0sTmRm8Utf+QUsTc+jxzIGPT3ZtR0jALUZS7SekpuFtFzmYNHrNdFCG82gxWW5g8kNgWun5WMhzZ2DJSCCYv6Z+rxWm522HM/Y0vQiXod6u4E6gTZlHe26SkZ7xV0UqyUj2AQY+4bTIQMMh0L4+2BJOnxXszPzUqCugjkOBBoj0sd1Yjg1s4SzJ08bRJD8s60EgNpx/k9T+HzefRhiwMNS10dTLs3zWHZMWvtum+O+kgEoU/ttgNekMMKz7nXLNcdBESkHvAyIZGFNihDHUfUIGwdbCphipztpZFpD+OzcNfzsc19CGgOA9+038d2//iuMDdO+JibNuaasEdAL8CZUBszkGMDND/hf/j//Erfv3lEntZri+DxK9itlvPbSC/i7v/kbaNerePjgLh6vrOL5559XeZLrjN6ODISstpCtbXZYFuvi0eoWPvzwIzx14QJWHj7Ea6++gKFCDKPDo7IwiyVy2N49wJ/+yZ9h9eEj/OxPfRlL584hTpeI4RGcunhZhwMhPtdYp1HRZyBDWWNJfmxMhundZAadWNJ/WVOhRm2G7Cpq0BlgZJ/AvvbziFnwf5PcJHTZ99Gv/jUCJhHYtT/8Db158LSOynDBc9QSQskcXIIlDXrk3dpvwOxLc+wr2Yc1eUNY+ywzhqKOHcnWZCLmV+9DyZDJvUJLtE3y8ol+sSTacfqZWlNkt9Uyfws5tfSQYuNas4z6zgbKBzvY3VpHdjiPmfkT3jvguv1OUoCX0l+OgW3HM6jU60ijgXyau9kkAzEyXNUkHlcS+Oa338T69i4yuRw+e+0yPnN+HPluEdlkB3mUUdp5gFa9jvXVx5g7NYzxqawafxrdCRx3TmHh6ucRm1pSki1v004b7WYD925/qCrE5OSMsfwOeAPQ7QNf0z9bNczsl+wx5uGainU1aa2Q2sDm43exu/lQwGptdcs0vBm33nLAG667EluXo4WGtMFEyOKT3f8AMvsSNbfEHACsJs2yx0eA/Im1PagTdjolTPjzipu51fj69bK0Nbn1JRIGznn3bX01Gj10GsO4d28Zs3MF0Dprf6+Mg8MNnD0/IxKJI1vbTTYJNfFw5Q4uXeYZm0a72UazTuIhj1q1g299+y/whS99VmV1sq5PXTyr5IRuBwS2xeMaLpx/RnKqvcMNXLryFFpNjvNlxSyLd959B9lcGi+//Cq+9dffxLVXr2B4OIMmg04vg6ODinSvr7z6CTV5PXq0jE+9/hqq9TJSXNe6r2waTqNe6+D6++/i9U+/IvDKMdi3797C+PioAC8/O1lWAdQ0K3cc1FCRvWKhwGQ8IQs0WqGdPbuAHrXpHJXdMhKOkiVrLrcklm4BXE9jExMCiXRiWF9fw/MvXNG5uLm5gVarisVTJ+V2QikFn0c5A6WdxBk7O9sCyMQ2nU4SpXIDf/GXf4EvfP7TmJs7ic3NNWxsPsKFc0sYHS6g1qCGtYJsmvgsg9VHu6pqv/zKMxibGEGt3sTa2gHee+82Lj93Xvft3t272N6kpd8s5uZnFUtt0JBJsWTx5uerrUOrSPT7fNzlw6uv5lgSApcPKGJcUfW779YVSX4G7Fatek9pjctQHewG69eAqSxRM8bXJA0GeLkeS5WSGN50lpKGLGJf/+f/uPf0G7+I1MQcKp0uGuk4bqzfwtff/gOTNMRt1CkpvRw6mEgk8OKZc1ganZBWihejwMNTO5iMCrt8rdB9VCprQXCKFBlXNp198MEHmJmdVRlpf29fdD738PDIqDS/lAlMTU/i0qVL+O53v4ed3V1MjE/occXjI7zyyjWcPr2krshyqeh6UILeAvYPj3Hjxkfq/uYhT3ap3WhJ7P7g/j2VKnhYF0tl3H+wLGZ4ZGRUrNM7P35XAvOpiQlJKyijaFDjW2+oA3d0dASzc3MqGywuLWF6ZgoPHiyjWqnicP8AJ+dOqtPyueefx09+zGaNCQHduROzWFxcsEDlwzHIJKtpBT20aR9Sq+EHd25hq1ED0llzlhD+sm71YEquQri0e/ZLYZpau6D3c0/BYOFk7KYdxmw0yDSzWMwt4L//uV/D0ugcwAFB1J6adMuGI7CYrCEiBN0safBwJXAn8COTTmPttg7FXttMqRPZlMqjiXRaXd5adKFBRzmvGefbCMpwHcDJwc4Hs+IAACAASURBVPq3Fuqodkr46/e+jbduvmOMUWQCbx6JtritGSkqqoRrMDBGlo/jmpQFHTXh9CeMU2bS99rVdewlkO6m8fnnP40vvvIGEl3zn+Tn1PuwRKvr0Nf60XM2lJn1+eLGZtNGL6HvZfIf/jLT87gYW+poKViwiXCm9dNUPU7F4XCIeFqyCsor+PcwJIIAmUHy4cEj/Nlbf45at6YsOt7LIN3M4Y2Tr+FnnzfAm+jGkE4kxPB++5t/jhHa+CQJeOm1Syso2iZRMkFf3izS2bwANeUDf/KNP8U3v/UtJY48ANkJT+1mt1HD7MQo/td/8tsgkfXB9fcwNTuLE3PzEbBnEMxlfCAL6LYRR73dw63bD/Dt73wP+WweB7s7eP1TL+HVV5+T9leFWjU5JbC1sYUb7/4Y5xcXMTI1hcTwMOrpHOYvXkYqnTMwoAYsW5v83UeUWXMnE8CYubFISiN3EgMuvIdmiecs6aAMYQD0/o0/OpugeOY5lzUz2nQk3qvoNYPBlOPp4JzAzy3w4++p7+FxP0ynjLT4mq5I0GiJng4CHgq061OZLlhQ2Sc1IB40w1YViZpJglODM8oCM3J4MVBjko3Qjc8XM190sX2BIQxNJGpMp9dvB8lWA7leE71aEbevvyMbs6mZKTvYfQoUD/cOBb02jkiyFHMtoSWayV/4X6cXx36ngPsHPfzo+h385P3bOHPqBL742lU8PQmMJZvIoI1crILi9n3s7W4ihiZmTg4jluRrxVFuDaMSv4BTL3wBnZETNsRExipt9Lot3L5xXd/m5MnFyE/aDtBQOeoz4hYvw9/7Tg2SBMW6yCVLYng3Hr2LnY0HSCWzWHm8IcCbSLuGVzpeu4JW5TFbOcZd3gqNovX7Fg5owQXxGdZQF5pKo4TNwWm/mmUaSWNzg1QhjJH2lWEd3f7vfc16APh8v6gJVw1qJnMKgMMeZ6BFPvgc79wcE+CdnE5ret3RYR17B2s4dWbCK2Np1OskR2J48PAmLjx1Grlc2qaBtRnxRvD++3exe7CKn/rpN9QkW62V8NRTZ0V8HewXce/+YxFPV698QpPBNrYe4spzz4h4IJg93K/jrR+9g2vXLmP+5AK+853v4PkXLmJ0PI92i0RNFjfevyuHh5euPYdypYSbH36Az3/hc6jVScyFBivG+Aza7Rjefuf7eP31VxBDWmD11h0DvGfOnpJOmbpZvnaz2ZRMjQC11arjueeuoliq4N69ByiXyrhEF5ok148xuPFYCjs7e8IQtAfjtd0/3NOoa5JxtAJ7//0bwhkvvvQ89nZ3cffePdncnbtAYi2BVqOH/V36UjdweHCEo+MjXHzmtFwnyNY+fLiNGx/cx+hYGm987jMoF6v46KNbSKU6uHrlLDKZFBqdNnb3j9RETI1uq9rB+QvnMHNiVPeWThW3P1pWpefSsxfUXLfCqvz+DmbnJjE6XhDZaVVuNv/T09gklSQ5zLkiEAaeKLmcIYBZRYOBuBviZp+4siQsVL8tC/TCp/cKKW7pbYLHrv1ZYNuQQUgNvb+JiQYbm1uoVMsoDOfMNhA5Gy186Qu/jNTkSWN4Ez3c2LyDP3znD7DeWNUXJrNETzYq66ZSKbx89gJOjU2qgYTgYihPtseUZIxqpi02Vo3sWLPVVCni6JgWEQWV/3kQcBLI40cr2jSc9EF2V4MiNAo1qWa1yYlJzEzPyLCZGl6VHJYWzO5W/UjhPdrKEksl0+aSrW01mpibm0OOAu5WS4wwGdixiXFZgvAFFhYWUSpX8d4HHwq00qKJcgaWNCie58VuNhrShLKUOzZOW5BpBTNmQ4V8Hvs7e2oCISinR9/uzpbKFaTSLz37DM6fP49MhqMHHUx59YmXqUYmvFbHD+/exnazgR4nx/A7eSYfAK8ClTM7BgjDAWwLJJTkFLi8qc6SEC9RMcerZ3GmcBp/9+f+WywVZtD9/+l6zyDJ0us68KR76TOrsrztqvbejDcYB2AGZgiABASRFEVquVwTK+1yg+QGFbERuwwqtPqx+rG7P6SIDYqiRAICBMshBiBmCIAYg5npaTftu8t2eZ9VlT6f3Tj3fq+qh1w1oqMH3VVZme997/vOPfecc9mCNCNwdTSfAgpGGfFw4vQWt9VCkxmrO1vYKZfRrtZFu02dnOu1Jcu3o4sbfxL5zi509PQhW+xENpdHnBplRzWbqueldlcNcHRSyo2OxNBCFU6yidevvok3rv4MkRTBpuZ08t2HwyUeli3sb/gmd9I8JLrydQ06dJWKqUxnzfM3neGxAEgGSWS8DF45+yJeeeQlxL2YSD4IOvlgExwqs67s0N5ccYNbHN8TPZpFF27SQq1exsbmCta21tC0GxKbwzeRTmYw2DuMscFxFLMdahIMVRYS5s6t1NKBIqHkg+9ZdLw+AsvH9M4svn3xL7HjVuBH2RZOIemk8cLAU3j17CuwaGijpCEax9UP38ff/vSvRdLAj0DATbDL4Q4EUBxAwQ0umcoKGOY9mpiawte+9nUxcSaZ3EDXOd8DQ89dG//rH/4eugo5bG1sIFvoRCZfkKKRrAUNKhwLm0un9mIAyfAurWzgxz9+A/fu3pMO0Muffh7PPfc4UmIOVY0yARK1x7ssLncrSOULiOaLqMVT6D10DKlsQQoK0+TQQ9ywcWGGrfydKXD2xow+FJETjjgOQe3Dm+9/CfNqUWN06AZc8DEKtd6yuDgtzQy1YYFClqZlM55JQ+bJrFMexaKZ94CsDO8v9zHuTWx18k8eptl8Toy9qWRK/AYyqIdjTKVgi6HU1aV6NWOeDFnfPeI5lDOYdvRea3tvnLc+2+G5o6DXTKCUyZRaWCsiVsYmLKj51zS3xsj0+G1k/RbuXn5fDlRmoXo+JzxpQcv9j0Y3Rv3xL2UCFweT2A1YKctkiGth0ojksdKIY2GzjeWNKnryMRzqz6I/7SATtGAx+zdooLY5h8WlKXT35hG1GEepLFPFLaCZPI4D516El+8REMDqmWCXkWeTd27Ivj00dEDMlOrqCzN4TZ5oKNf+LwBemU3HHN6YAt6VuSsCeFlAzz1YRv9AF1PdNDYzzu5JCHYNfWuSOnRvfmjwiUl42afsw0LGjEQnY29iJaUMEVOZ7nN7ebJ7Bh6T0mB03NrI0s/6MIh9eK3vzerhFxvDmmqM94tDgeGxiGhqQ4a3uy8pObXMfiXDO3qgZIb/JGG3E8K0Ts3eEsNaKkl5Aj9EAk4rgTfffBuPP3kWA8PdIjuwnSaOHz8kOboRToqUdUe5GePB1rG6MY+z505K8ovnJHDzxrRkzD79zCPwnQje+8V7eOzxU+goZYUFZszXnVtTOHL0EAYHe7C8uoT5uTl8+tMvodaoSDyYgqM4HDsimuT7k7fw6ZdfQCKWxuzsPOYWZnHq9EmMjgzL/jYzPSddXALQqE9A72FsfBh9/d2oVGqYX1gUsozxZ/RXeJ5jzPdxbG3uihZZ7wWLvQh6e3uQy+Wle8xIM3aqO0tFkXwS0HLQQ6EjZ6baRmVc9/ZWVRIqSl1ZdPVmtLD149jZUbNZd3ceSUooHR+tZgVW0kXSMjGgjHAkqeb48FoeMha9Uuy+t8SgE/UTiAX8HcPa8irm5tbR9oBYMkBHKQorw2eZ44oj0hWMRkMDNDXrXKuGEDBT+DSK1ADgjwm79kHvw4A3xCwPJ4mEki4hh8w6Dn1Z4b6spEI4/EqraH0NZXd5rpBFJ4Nda9Qk2SthsahJI/LN//2fBmde/odIdg+hEQRoRH0BvN+79B0shxreqG5caQJey8JjY4cwUuxEs1aTG5nNKMMrh5GZDhPK9zXX1sc22VbPQ2epU6peacsBsFs2PIbmp9gajRsTh45mbDRacojyYOaGz1YHK4s4J9qInjSMkdF2oGbu0iRTEe0uNcOMGBGDm+NgY3NdWGVm/nV0dAiopZSClVwmk5cEiVaTWl/CHrZz2vpzaKuMArVaTcByOpOWw2hrc0Nd7WCAc1Vc7tT18npsl7fQbDSkRXjo0EFZ7AIoJeLJ15SKaBR1z8N6o4Ff3L+HDdeGZ1rPyoxoS1LPMR08oSkWbN2q+UC+hiNKzWYubl5T5EsV5Ss45v1ItdI4UjyM3/ncr2M028WTR1g2dacpy0C+N8q2cWUb6/MzKC8sol7ewvb6Ouq72yikLNitOjo6C9iu7MhBxhHTfJPpfBEeT4BcCQdPnUdpaBT5Ui9cnz9DWTdhjoU54hrQxWpH62jEK/jB9Tfwxs2fI2JpLBsjz/Zycw2oDzfukPWQgsfEzoXsr0wKYr6nqISp6QzBtdEcuy4yyCEb5PDqmU8L6E14ZGHVZBhq/vSANIyIVBW8bypHaLVbaNoEvElZC9fvXUWlvY3d+i5UHOKJhi1wA0TtODoyJTz9yNMYHz6kiQmGqQ512SK8MEy2FDe8NeyuJANMVGbwnz78LsrOjkiMCHhTTgovDj4j7585vAJ4Ywlc/uBd/PTNH6HUkUMiroUjc3j3AW9C2F1qtxgIb6VSaLcdvPZXfyV6eRokKIWwWL0zc9dp4p///u9ifGQINg2lEQvlSg03bt6QaWt2u4mzZ44jl7aQpsRAkgdofGhiempGi8J0CqdPn8TwcJ/McmfbmdpaYTFZBzXb2FpcQSpXRKLQiVo8id4jJxBPUu8bJi6IrdK0znQqoPoy+UyZJW/0sLKpmgiyhyUvfxfs7m3OD7XcHt6ww6IqlOSaAeto1+pYmJuXuD2m1LBjxWKaLILozRGAEigeuLyeXCtDg0PSvmUXiIcewWKtUpVWZv/ggJh3SQQwtmltbQ071QqGR0aRzmXQ19cv8pmwu/Cx2s5ojfUM2GdcdPM3bK5cD21z7/3aA7bKx8bCiW06v01+njlJ5Dll14f7QiFo4c7Ft0QKxuEBdJ9TF+ySINjZQT6TRYTmRmZUk/Fqt8RwJLF0hl1mEdIK4mgnUmg6UTSajD5roZRJIBNpIRa0RcaSibrYWZrB4uI0Bod6ELc4LKcpP68WFNDOnsLo2RcQZLrUFCvkPxkpB1N3bqG6u4vh0TEwlUT3gP2UBu24KVuuh/DfZ3hZpOvQjCryyRUBvGtLU2I6IsMbAl7ld0zHRvKITdJCGCH5sJ5frmt4P0yikLSMDQtiqjrZh4TN1dYvf/HZCpmxsOgxAZJmyzfpQbJ/qK5ef5v/MJ8zLHwUEJsUm72vUdZX8QOLTQsPprewvLyGU2fGJLN2ZnoZQdDGkaODYtYjeWG345h9sIBqbRNnz51A0tKOGRnKqckF0cw++8Kz2K6UcfvuDTH8HT58QBILohECOQVL9ZqLq1evoaOUktQG6jBnZ5cwN7uC02eOyTqYuDeHB7MP8OInn5SYrmqliTu3p2TPP3vulHQiKW1gMgyNb7bdlK6Z7OWRBBoNFzPTzK91cOrUMcRiSTx4sCBnDvOBKYVptW0ZKsH9h3KwZIKdVzKdOo6dZi/pjMgUQZq1NDqLWEYYZ2pm6ZORYlzxU5jSEnZnRHIu2baB4Ahu4hJHKnKSGAKX1yShEalBGwGa2vWNkMTISOFlURcfdZGMu0gmGJ3aMjGsBPj8anZgmJMUQ+BwnfFKu4h5USTdFLxKDAtTG/jgg5u4P7kj/opEBugdSaCzP42+A1mU+vOI8X7GEyIHTac4BZFFpGbsszBSmZV2kh+WUYbM7cN7bXh2h5IeLcbN3m5mCkiXVWRBGlsbdrlDrS8XvPrpdPMXuahsb7zPLA6jks1MDW8mS0kDCccMIt/83/6H4NSnv4pM/6iAr2YMuLF8F9+/9D0s24vw4Kg+zHOQDDz0WimRNAznmedYkYXEcXcSmv+xQPYw8zSA7bkSPq36QQtrq6tIWSlJXjBYzrDCBC+qndKQ/Kj8fy4ufhaCUWYsMtCar6NTLZSFU/2ckahRLSZJBLrBiwbTc8WURtaS75PtEyZF8AAiQO3s6Npr7WiP37Syw1xM0WYqWHvoOsvGEKWGkBFpwtLpccTPJe+3XpWJL2S2Q+2VelOU5WoigtV6De/cvYMytdKcfmTet2xuIVvFFoIBvNzFyACHLv8wPivU5IUtUIkxkkOArdUYMu0MjhQO4Xc+/2sYzXUjoI6eI0ppspBr6EoMz/bCPG5dfA/rc9MAzS2+xlvR+dnf0yGu/FQ2KZUqPyiD7Z1WQ0bIOgSN+U7EO3vRjGVw7PwTGD9xTsxEUvwQ+5p57GFAux1toB7bwfeu/Qh/c/ttxATwakVEllf+e89E9HGHvS72/UkruuR1s/UjBvDq1AfZRKQ97vtIIYdcUMCXzn0WL59+ATGHWrRAQsq5QWWyPMzJMOvoX41KCyTUfLe6g2qjIvpkXjfbc3B37jYyPWns1nYUqAujDamqE0EKu+sVFBJFnD/5CDpyJfR198kzwA1CGEwebCY6TrR8unLhWz7uVqbxtUvfwra3I/VJDBZSThqfHHoGn2dKAzNI/YiY1i699w5+8sbr6OqkaZPFoQJemtaiwvBasJJpJJOcQqSVL82dD+bm8dprr2HuwRxSnMrGw44stdvC7//uP8PRg2NSzFGXeef+FD744CIOjY9h8v4dvPjCszhycAS5DAdZcONXPTRbk9TrUdrDzEdNCjFQjOy1QlhE3QDrcyuIJbOwOruQ7htEqruPyZemqNOCTrRZ0u7nhhaCl5C7D/WwBtQ9nIxisNv/H+B9eHPeM7OFmt6HEjqkSGehGomgsrmFibv3MNTfj/XVdRw6eBC379yW4pra7lQ2rcNxojEcGB3F1NSUsL50fnNPOHjwILp7ejE5cR+Xr1zBgbEDOHbsGDo6mWXsY2pmGsurq3jhpRdl7DjvWzhiWOamhTFViuo1u9psSkqAh2hVwdVezrmJaFN0pPszzZHC5JMLkiUbhc+CWvY5Mr987SgiTOQIXHSgjXvvvwWG1hdLRbheU9vFjosaJ0d5PjKlElwBfh4Cjk0v7yCTzomxjPtuKp6AGwngxGn+0ftK3b/FUdjMfZcoTB/ZSICN6Smsbyyhp6eIeNIRBssPmmjGSmjlTmPs7PMI0iUBXfwfp1qRbZ66cxOb6xsYGR/TCD5zMH5MA2ui4kS7//fAsLLeoaQhn1zFyvxlrC9NS97s/NyKAN6YpYUXAS/BnxSwAlhUH6+yFSVmhL8w4273Aa0CMba+1XSjRFUo3AoBhH6vOeAMmBUaIwSsYdyjaf3uDy7R1wzXfsj68s9QGiHnZJg1LuZzjSXT0b0JbG7U4bkBunty8jq7O01YVgT5IgGdkimOE8X6RlmiwThxjHsX10276aJcrqKjoyQdm0qjIVFRHP+byVDmxWuWkmvIz0rASzlAZxe7qQUwoZApDQSb3d2dQnhtbtTk67t7eKb6oFmyXmvBSiYkUpTdFp67qUwKVpKfhWYyo/GUzqIlzHI0RnOtgso4x2IbyZJm8Wv3UZl5xmqqYZvRViQseC7IcyiJALy++9MPJW7QYTfCvOae5E4LK0l08lxJkxBCxkgOZSiREGw0USfkeSEZwWtOXTC7KUJKicGbo8WBXIb70jZ2tyeRSTlIU1MuJBcTiohhVJJAdtZ3KJ/joeogZScQbEawcq+CO9cWcePOAqpN9dfEaDnKAMlSBAfPdGL8ZA8iKeKViFxT6qY5+lvHGSv5qNIFzXk3C25PnmW237/P/obxfbK36zRXvkaYO65YSvd1xUIfH12sFJo5T6SoMJjXAF4SprV6DdkCTWvsIiQR+YYA3n+AbP8BmbTWsiK4vnAbf3nl+1iyteoR+ogh5p6HvmQaj40fwWChiGplV5hKMjjKVOlBHbIqksXbbmN5bRXzS4sodnZKNMnq8jLGRsdQyOWktSfPsYmVkINF2oWBxGaI+cmMBWa7jya0VrOB48ePmfGYUdFqmn1Cfr7IItiGiNIs56LZagprQtDZ29utOi4RlIeZvcoICtdhQtcJikOTmWYWmgPVnCeyARm9HSUZ4aLnNeDzIoH9PKgIsMQprkaIvXaTsKIxAbwrtSreuXcbZd60KMfs6gGvTIGOVJCYI2NGMXyufD4ZOCEOZX4GXbDhzwnfi24qcWTtDE6XjuO/+syvYiDZiYjNh8K0nmiISvjYnZ/Fpdd/BKdcRm17S0YldvUPontoDKW+AWS4eDIpAXTS4uXG6LRh13ewvTiDyZvXUNvdRiSRRgsJuJ39OP78Kxg5dAKOH4Ft5tVTWiCcCyUjMQLeCr516XX8ze13EE9qdcoKMpzaZ1b+/sOkZ/m+IF6AkB7QdA4LgUOGVEakqnNaELTv0g4AK5JF1i/iK4/8Ej554jkEbersPAGz1Cl1dHaaB01jxRzfxvTsBGYXp9F2W+D+yOqcm1ssGUMddcQLcdSaNZUziPSUek/m66aQiqSQ8JJIBmlYfhKD3UN45MyjCnr3mN2oaMa5iRAgEcX4CQ93q5P4+uVvoeztyOsmRNKQFA3vL539jDK8HlMaErj03tv4yRs/QKkjL/m3e4A3oVm8sSRjexjTkpOfwQMiwRG/AXD33j28/oMfYH1tTYY7+JxoFjj4Q8Pwtu0W7CCOu/enxWy2u1NGMhHFl774OTxy4TTSMtWKgEPTQfYya/eyqCHdALJwmhanhQzZh63VbcDKoOfAOBIdJbRjrMhZ/JlutBnTrIBPi1jdDPcBnZ5qhv80mG+P4Qp33YfAbwh2Q0Cwx0KI4dOkoxgdLt+qpB4AKK+uY315BcMDg1heXMT4+BiuXL0qcqmevl7xKly+fAnnz1+Q5138A/0DmH3wQBgyGloZe3j33l1M3J/AgfFxYdsLHUUMj47i9p27qNbr+MTzz6PSoFObudm6w4XPfniohISB/otJ/VApsPmlZEBIDOylBZhR4SLXkc6OiekSTbTKHahfl8sg5mu+uosC2li4cQW1+i56+7qkSJY4LgK7toNqeVcMa9mOgsqXWOjaHnz+GWUKCQU4bCp58GI0x7J4DyMJKakyz2w0hrTrYHNqGs12DWnmgga7KBS539fQinehkTuN8bMvIJLplMNOIDblAEGAWcY8Li9iaPwAMtmsFrsPrZfwkA6Hhej1MoYwY1rjJhKP+sgm6sLwUsO7tjyFRCwpgFdMaym91hGaPRlNJp3OkDlVMBuaxULCg9dlT5YiN0bvGxm78H0oPg9lGCE7H3b79s9Y/Rz6/eodMhPbDOGva3t/8e8XfSqbCg9OwRNygVRCEfoY2B6ORHT8czTKfY0FEqc2cl21ZO9SwkEEIDpiWNJtdB9gJ4/3F5EEHJ9eD5qlmHTA81HN1fzMBHc0s/o+Ux84HEfXAfNUlfHUXh+PdkZO8UPF4yyM+MlTMlmMXy/yrbD1TvkU16bIQdjH4J/8fr5nvl9XO8axpBQxnD4p56jI/HS6q75WUkgMSmM4ClvesxSIvHdczarfZTKDSlEc2Yc8X+VxbKtzH2bqgeICZgGX5Wtz+Zye75LPy+EWOgqb14L5vZQ6EbMQWJPtbtltGetMAEwjXRwO4tEtzMy8gVS8gnzaktcR/4CMBeeDwfdBaZJOe4y4QLaaRe1OE9M3qB/ewMpOFU4QEV9UworBT7uIFoDewykcOt2LdCmNmDC7MeSLBLyMoVWpDd+/mNAk3lSHY4UYMFyPexrdEB+ajF4WWrK6jexHykypNwwbLSQQMY7KQngDmdMekpta/OsyDteSytFiInGt1SvIFTTqMmBKw7f/+H8MTrz0ZWQIeD0PrThwbf4W/vLq97HiLEl7gNpT0osJ1xHA+/ihYxjIFmTUHTdqyeQ0eYb7LC/ncgOMJyNbcX9qWtgPagaPHjoM13ZEEzp+YEwMXhwxuFPZlQiQ7c2yvHl+eNulDKKEzQ3qZAuSvLC0sIALF85JfAkXEY1hTAGg5pZ3ll/Ph2+zvC3TmPge5+bnZHrKyZMnhHGiDkzC1Qm8CARoGmKVvTd+cj8+hoBWhmWIociwSxKDoYJrXm998FUvqgd96OY22juji5VZ6zQ7Udwei6MJYHF3F+9O3EOZbXxpgYT70P64SR1yYaocMYCwulJTC3+u5r7yZ5koj4fofW6oUSSQaadwuvO4aHh74kXEXM2DZQoDEd/WxiJWbl7HxNvvo6tYwKHjxzB2/DjSpS4k8t0IrDScIBDtKk0Y9WpN2rKMr/KbNaS8GlbuX8etD36Ovs4iOjryKEfTKCc78cQnX8Xo0bNwJSIrhoikNtgy4tiJt1CNVPDNi6/h55MXleFllWyY0vCh2Q/9V0Z6/0jX/1KzkjHiySmkMSlRL5RPRBEh4GUKQZBGLijiq499ES8dexaBTYe3uucZqcMHkDiULHG9VcV7l97Fg+UZFLrziGdi3L9hU/pBHW/aght34XEDZgJFu22GoTBZIwbfDWTkasEqIhfLo7nVRmeqhC+88iUU8x1q7uADDcp4dOwrTZjME0YSuLt7H1+//A1su7vy+axoUgAvJQ2/dP6zYlqLUhYUi+PS++/ipz/+gTAoViIqnRA5BEw8WSLFSLI00um8SIWom09Z3Oh1RPL9+/fx+l+9hqXFeTEl9pQK+Od/8LvIZxitQ5FIXJicSxcvYfLePfT1duP5F57ByEgfLIkpc6UTIT0OrQI1stmwIKJDNxE28qzJBqnh8emOLgwcOoImWY4Yg7Q0Q1k2S9FD6utyHQgzIsbI/e6O/qtq2Plz1Tj0cdOEro+PO4fDv3t4QYVMmJjVpIglC0ota4ANprjsVtDf3SPdKg7j+OjGdZx/5BHp5rDFef36dfEmsKAo5PMChm/evCnaXv4eHRkRXwOL+YHBQWyWyzL0ZmB4CPOLS3A8DydOnpT9MzQVhTx3+D730r335ArSj1DQpOjlYwBZSoHQyCrsipFKSfFpQttFv6tPly/AjBMh1ThIqUAh4qG+Mo+p+9cxPNiDeJJFCYtKFgQRuBJDVcVOZRs9/Qr+4dBp78EVYxl19ATVbWa+EHLIgAOyTpRNyP7FVj4zqW0boUpA5QAAIABJREFU69NTUhylc0wu4YCAHUSjbWF46/mzGDvzHKKpDtU4a1NF3uvC5CTm5mYwcGAQ+WJBXe/mV8jyCpw0gOthuYMcsEKKMC4wQMaqIW+tSkrDyuKUFLFiWhsoIZlWbSgBr2TVGyZZ1oxJ4AilJKEBMvz/mmeuuaGMCtza2MHG5gZ6ertQyDMxRQ1Pmji2D3plLXKIzd5+FyY07A/Z2ce4e4tBX2svCUTldXuMr8wOMueXyWRXMMHX1r2BNmORXjF/TVYW91ISJvQ8aCFKAKhPHs1maoBjOeWQdIl3AdEu1BsWsvku+Qz8xXNMZIciU1LGUOLeBPzoOHQlfkJRkYJR7u8cLc4UB3ZZJWEmYSESpWeEr8n3rXuMmFrNUBqmMhAAhylKvPZqcGVRpERUODCq2WgjxtHlJKMQET2tGFcTUSQtjub1sVVel9fq6e4TI1sAW/xDNAdzr6pUqQOmGTiBru4u8fPMPZiF3WrJ/svPR0BG4oFyzDbNwr0c2zyHnu6SYYPTaDSVSGGKBCdpMv/e4j2IreHB7F/BipVRJJNJ7b+sKk8GEonV248hE03KWePUXcRWoph7axEL0zvYrHjYbLdQdxzx65DgpJTOKgE9YxaGj/QgVUwiiHno7Cog35mS/Gl+HbXr3NB5pnO9hkNMwj314ag93ZN1DyL2kh1KpqRqT1qJQg5oUr+JPMo8c2zKXlnIMkFK2XHtTumqVAlguF50zSESFw1vtb6LPEm6VBpBkELkO//ifwpOvvQVpHqG0Qh8NGI+ri3cwvevfB9r7oosXFMbIerY6E2m8MTh4+jP5gV8MuiZWllTY8rJpsJ6Vm38uXFsbm/j+u3byBc4IWkRF86dx8LcnGj+Sh0dElN27aNr2K3sikHj6JFjoom9d39KEhG4UFfXVpHLZER7Oz/3AIP9/WKi4WSV8+fOyYxthk0znJqvMb+4LD93bX0TIwcOiP52buGBaIi7u0qy+Kix5SQpXix+D41sPb09Am7Dg4opDATbzBHWKUmuaEPyhbwG9Zv2Ex9WtuukPSWM3b5uaj/GiIeGglU+XKxqW5EIFnd28d70feyQ0ZMxxtxw9yfgCPNspvDIFDGjBVaTgS4gbWvqyF/hRXVFmM2KBpIYMq0MLvSfw29/7tfQGckCrok5azcwd+82Lv7NG0i1bYx39eHghbMYOXcaQTIN241gdW0LC/PL2FjfksNrfXNLgFyjXlcNsevAblaQcKuINdcw2hHBqZFONJBAGVks1ePI9B1EcWgUxa4SBnpLwhBxfdmRJuqxGr7+i+/h7ekPEUsx6UMHhEhdH6ZQ7I2TVrAbxviEEhB+Zp26Z8YvR5UR4WcXzbCRNNCQFQ9SyPkF/OpjX8ILR55ChNeCbLccQixG+LEc2H4Db733t5icv4vBw4NoBg200YYb9WAHHMhCFkEnDIYOcP5/da+rW11SOVi9uwS9HdhZ2EXay+L8sUcw2DOI0dExdBZKaFHzzc2f7nxJgaDnI8Cdnbv4+qVvoBZUZQOLBXFYbgovDj2LL1z4nIwWjvmc1hbD5fffwU/f+CHyjGKROe4EswwI5aFqSWuHhrVkMivPreZPJyRaj0C73WrixrWreOvnnJI1gxNHx/FP//vfEaZAp6kzesfD7taOtOhlElsxAyulYJct/zDirVqtIUGzUpKtT9Vi0aTmNG0JptcIN7KXSWyWm0h3dKNnbBzMovDJHkiyhSi85HHScAs1WYXDXaStJRo301KTZ8GkEsR0zPnDvz62AT/U6t0HQ/tTfhQghoyFAsh4EBEtM3fmVMJSB3c8An5W7m/a4tMpk2JES6VksA0XIg1sfCx5zTXuzoyvFmbEpExIlreyMixImMktxjtps4bZu3tplPK2heeSjFAFvPvaLn1OtGuln1AYPiPQlTVrWFxtSfBgVL6Qn9XVEWSIy0tLDw4ptkO9Fq6//zNkYh66+ntlmxGAR/2i68sEvnfffhsLC/N45NFHZIwsI+/kUGNaARl6htRH9eDi+NYcOx2iy2vLGop7UTh15i8voKu7hGSGJsBV2K0NpLMR1NCJRv48Rk4+g1iKLXS9BCLHcB2szj7A9PQ99I30SmdRtEAGtj0MeKVNqhTTnuQsBLwSSxZlSkPNaHivYnVpWgpTAt6BwW4kM7pfq4aXa0VlBgLgJB5v/9fHJDWUkcngHrrfo0ilcrhz+574RmyX6yYhxSrJGe0mcjdUaQTHyIY+lv29MaRy9UZ/XF64/wyEeyZfZz/tQVbG3m9dK9paMUF6Ou6b9aesWf0ZXOtcMyKd41Aci/sc1wyH15BpVa8JI0odL4623QXP70Oz1YH+oSPwZcpkQiYtzkxPK58djeCxxx4101kVhIrUQxalLwxjSPKQleVzxvOP0ix5FthRjceQTmdl8AVlCzyvydLyWaV5jRIJXnm2u9MpS0iqfLFDTI4E1dVaU4xOrOIWF5YxfvAIHszOSD451zGlWjTDs2uztLwsI4mZwzswMCSDINgNJ04gsGVBK5KCSBzb2zs4ceKEkHPsonHML/f7bDYjXWgmRtGw12w1MD42hvL2trxPx22JxI5gm2tt7OCYzCKQc8x3EI+sYGnhdSSjGyiy+2ozt5g+JO2y+Yy7DFJYvL2EB3eXsTi7g2wViK07iAYZNP0ENhwPlXYbjt1AJBbAiwVIFoGBsQxypRSqjSbWtxx0dMdx4nwneoc47Mdnu1H2eJpYGd8mI7bNXiME4V7s3X4J9ncBrytFtg5EIqNeqzUE//GeMnUjZYzU3D9911ZZhjKKez9rH/CaIjISR8tmSkNVjICU7/k+B0/8i/85OPXJryDVOyyJAfWohysL1/Gdi9/Bhr8uVV242Mnw9lgqaSDgZUAxRcxsAfPQJNW8D0K0TbG5s4OZuQcSZ8QP+tHVawJ47929iwPDI8LwbmxtSSg1qX6OHRwa1uBnAtZ+WVQrkoJAqr6Yz6Oyw5nQTbiOLa3BCxfO48aNj6RdeuTIYTRabXx4+TKGRw/g4qXLctA/9vjjMvSCMozK7i4Ojo9JFebYthxIZ06fxg9/8ANJXUhnMzh24rgYS+jE3C3vmFGDLlLpjAQ9rywvo5jPiTaRN5qzvDlEg3PC+YCxzbmzvYNjR49oW2WvStfNhBsVH+RWNIrZrTI+mJ5ARXZYHnLKLut8c+a8akRReJjxfoT5nSGw1YNZjQoh4NURwBr/xJZ+ppnBk0OP47c++w9R9FkJanFChtatVFBdXsaDO/fQ19mNc889h2okgqW1Mm7duov7dybQqLextryGUkeXZCSzHdO22zoyVtooQOBU0VuIIF6bwxefPixjE3edOG4tNrFQi6FNqUPg4fChMfy3/91/jUQ6ATvWQj1axV+88y28N3cFEUslDQa672l/BESap2lf+K4M38cOE5NiEbYoJRKM7JPEgmkSRTKSQ84t4Dee/jKeP/wkIx2kJubhIzIn30E05mFuaQrf+ev/jPGz42hEGqjYFcSsCGwOPaHWlVP3PEfuO+U5LOIY70Wws7a5joGhAWFvaRvwHU6tSiKXKCJoRmBXbJFSwI7i8QuP45PPvCgbON9JNJEQyx0SPu7t3sM3Ln8LuzStySCBOHJBDs8PPoPPn/sMUkjKYc9Ja5fefxs/+evXUerkNEIFVzIwJRpDPJmU7FpOCuKkNTIUBGRJpjUQZEQj2Fpfg92ood2o4p2f/wRDg/34/OdelmEFZDFYeAnraquTXIxafE/SnvQECLJ6J4tJs1Iqm0GCbTZq6GMJtBtN1HYqwlxQi8Z2ZxBJYmO7gWRHN/oPHkKDhwTXOwEY2UDD8AqYEE29yotoFuQBwHvLtn94bBPBaItfdWfSfQqB+H6vX4Gaab9RLiXGEdVX7Q8IMbPclWkzxlwWHXvaMgIbzZXUkcYh8xaOaA3HmxumWtqy2nlQbVrYMYIAA5r5KNfg5wm7RAQUqis0oNVodgVQhDmVIbA3gD9kLMPnJDQ8cVxoWCgLgU4WV6Y1ajdCtQzGv8APKQWWYYIZW2jbKCSiuPf+36C8NImDx0/ASpP91+EOBLTU6N65dgOvvfZ9Mbd1dHXi0JHDIt1gZKRIUuCgaVfhtBw4TQf9vb3qIPfaSHLsuQtsrC2g0Sijp68LzWYFvreDbIZIy0ctKKGVP4fRk88gki5o4oe5Tix4lh7MYmryLnqHuiX7lEaz/aZQuH+Guch6XYWRFXmctklJZsSjngG8a1id/whLC/eRjCfxYHYBvQMdSFOHauLweOjvmXSkTa37N6dtsXghQaL/rjF0mg/OdaOpNWT3uI7adkPWBd37lIDwdeiP8DxbAMCFC8yf5chkjVgToMdupSm2wr8LwYYk5Ji2scjsjGRDBscYmZ1+rclQVaWp8qny+ko8sHjn4yQDPsz3URLHx56vRYlbEhbgxFDbbqDRbCGSjCGateDEk9ip5tByelBpFnHwyHkpTjLZAhYXV6Q4itFla94ngRo18aGZjV0qpj2lM5YAzqNHj4rBU0aYS9qJIwVny9ZJrZ2dJcESPJv5XJJwoMm2p6sTkxOTOi2t3Zazn+e1/HuxqH/f4qasOcrU0HZ1aQoDP3Yuk5c0El5Hfj0BdrNZRS6fhdNiwU+Qp9eMHUDVarPzRyjNSEgFwTS7LjLlIcU9WAkBGqD577wX/Ey890LisLsigUp67yRpR/ZHDxGnhVxqE7PT30M0WEMxkxE9PSffRinlc6LIJkv42Q8/xBvfnwDajJsMkPeAIs8MymjiFhqxBIJkCo1GVUzXbsRFhFnY+aiwua22jxaVGnEg1RXHc58ZROdgB2zYiFq8jxYyGQ4zollPGXv9ZSLvJG1kn4Ul+cQT3uU0RysPH0ncujOF6x/dxsZmA7W6j5il+9LAQAdKHRkcGO5CX3easSGSJBUmOZCGISmQILHDs4m+mCgHkjioN2soFMnwEqdmEfnOv/z94NSnvoJk1yCafoB6zMHl+Y/wvcvfw4a3Lo4+x2lLZZSNRNEdT+LRg4fRncqgXtlFOpuV1ALZnMPQXyn/aFmAmNXqrSYybNFEomjuVpHLZtFoNkVzmEtz3KiN3Zr+fbtpS+VD0LDN12dFVauLZsWxXQGp+Wwe6yvraLabGB4elIzf5eVFSUYY6O9HtlDExPS0tBKGRkYxNTktr1cqlbC7wxGIFeSSaWnJ7+5SsxnHgdFxlDc3sL6yhEJnAU8+9wxsz5N8vI5sB1pNG0srqzJK84UXnscHv/gFdsubyOYyKPWUpDrmRedv6vf6+3oELDzz9BMKsozmd68goESC1yMWxezODj6YuIcKrzbz7oxjlRtLGL4cZopq8R227rUlt5fWEDq7jIhcFRfqACYrka5n8NzYM/iNT30FHeyVG6aHgMWKRpCkbMIFmg0bc/MruD8xizu3J2C3XMklZDQJAVmxyKl5aYyMDqKrq0Mcubw/UvzEmdoRh716C7PvfxudGSYBFDBbtnBjoYGu0YPIdpWQLWbx0ssvIp6Oox1tYzeo4M/f+QYuLV4FLE3r0MQJTezgqRyOFuaGHlbOD2uFuLuEbV9lvbXHKa0qTvcxwfe87kkngw6/E//o6S/jmYOPEW2YgkI3LLpbmWn40c0P8bNrP8XQ6WGst7bgRrmZRMR9LyBJQsYd0WltbG7KxstDgtm8ZFNpSOJUOzKwJHxcm6DIQiaVQzJmIRXJIBsp4Opbl/G551/Bp156GW3HE6ZfItUSASZ2JvD1D7+JsrsjkrGIG5VItZeGnsWr5z8rgFcY3ngMl997Bz/78evoLFFDCSRl8ERCGd6kYXdTaWmlUdvIe5qIxZFiTqFjY3t1Ge3qNhKBA79Vl/cwcmBU2R7DWHM9kfWT+yDtTLK0BEYRRGheqnJ4iGQMySYetaj3SsBpu2hWq6L5V5aTgJPavhjWylV0DY2hMDjMeGgZVRsjLqQWjq8mnTMagRTAikqQedBGPiRg2AgR5bkhQOSUIdPqFiOsIfFkzQgRYAaziPua+hUFeHL4S4uXHRP9mfxvfo2aecxzJ8+btunkQNtz5RsrhRStKo+RyYPy32rA4CGsPgEFlwJSuG643glEzM8JUwTIWmlxq617ghE5MHgAivZG2Zww0F3myhvDbah33j+EzM81Gd8hCONFEd05DTJiwlXgL0MrxM5G8spBzopj5v0fobp8H/lSHzL5TqQLeZVBuC6sIIb6xg7e+vlbws7s1CpY3liTQTM05o2PH8aR42NI5uLIWlmJRfJ4s3U4NeJsPVeqWF2fRq6DP5esDp8bGqjJPsVR9TvRTp3G+JlPAAS81BixeDKZzWuLi7hz7ya6B7oEsIjGc68wNrpvYybaizs0gyAkncAMUeTPTcVryKbWsbZ4Hctz92UYwOzMPHr7C8jkQlDCa6/aT0qiuOdsbpTRbrdkbOzIyKgAXk785PMo/osAKJfLkmDBeCuZpGjSGZTAYHve+BHEve8L28f9VjLYDJAl0Cchom13ahw1zSH0BmhCjhmEYVJ/NKZLO5baldA4p9CgRXaT94L7irSIKdkTQoX3g0V3GBdJmVgMUS+KDFJYn1jC5NVJbCxWBCC1abbuBjrGBjF08HG4sX7sugUMj5+WQjyb68D09BxszxYpTF9/Pxq1hpzJvBaux9i7BJotV7AAIxVpXH/00QuYn1/QzxiJ6uCqfF4KeClOY2Rj09pNpTm81RRfAot67tuMLmXRPzw0jLYTGrti5vtpeveQtOh70H04zmsu0h22/pQQIavtm/sg3gsvKlJNkh/8Hu6NXAuyH/GOOb6Aa89xkZEWuy/MKBlf227r808wTMmK0Ok6eEKKdSFxeA+pl+Z9o6mY9juCvyVUK+8gGd9FTjxRTF2JIOlayAUdmL6yhr/8+s+wse4Lcy1Fr82OI4fKaKFrcRgY2fa2LXuKAweJdFQSGWyalW0dLoVkgGYaGD2TxdmnDojHhMA0m0+K7Ij3lL8lc4DrkkORTM9Iuq9CMPB8j8CmT8vKY2WpiouX72N9y0Y8lkGx0CNRES2XBX0E29tb2NmeR2/Jx9GxNMYHi8gneaA7YuoNEjFJ00jwM/NcYSoFhyDZnuQ9FzqySKc5eCKJyHf/5R8EJz/9FVilAbQ8H7W4i0vz1/D9y9/Hlr/BR0wHBoCTb2LoS6Tx2JFj6M5ksba+hnJlBxEujHhCRyqaSVLCtsT0QeThIZmSnMwkD7AyGOrI09aJONR9zbqMRxJqBkqoPkyrHCqBeAE1YJxsEReMy6B/19Z4FKPzEHdsJCoVXCKZlOknCjSiIgZny4wrkC0MsoYKUuLIpzNoVSvSuO3sKSGWTGJm9gGsmIVCriCtjoWlBZEz8GdRS8LqiyYl0vGsEru7ujE/P4dmo4qjhw/h3NlTwjbJgJKwmhbZgk7wasVimCmXcfH+PTRjcVl0TG9QA5Y5ocO8SHO46sa9P/EpBLxqWNODV+JQ5LDXXE0BvNUUXjz8CfwmUzlsrQCFvJGTjE5rH6vL67hy6QYm7k2Lw1YMSEGAvoF+YWmOHDkqn5ETtghuI1EejEaPI5ortrxcZFrL+OGf/DGSXk0YkS2vG9HSMTz+qc8h29Mj6j2eUdR+NdHETlDBn/3sL3Bt/aYBvAQE+xOnuEZCwLsPLEKnvmG+DAgQNoKbjcSLmCqT2muTDEALesrJoBR04Tc+8WU8dfBRySkUGCEPJMG2i0p7E7emruPazFVketNoBE1Kg2QzJhvI7gDXKStarnN2NOqNuuRNU9tEqQ4ZYALKdJLOfWqQeO8oedBNLYUMRrsPor3axMTFO/jdf/Z7IrjvHhyUTSdi+bizdQdf//A/Y8erSAsp6seRcTN4cehp/NK5EPDq4AlKGn724x8I4OVmz/ayTEPie07RrJaRLgXzg3mAsG1EeU+KgNh3sLO2gvbOBpJsObcbwqqMjo8jkrAQkLESRpCHnjGmGd2kHDKyeRI0kVEhQ8CfrfpXp+2g2bYlIkY2RCEN1VzQdHxs1dsYPHwccbImrN/FHKPUo2i1wqlRxk3O/YCHg7b6df2GBrXQPCv4VRGEFJcStGF4B1lPEqDOZ9GkccjXkkFWKUT4jAmLykEke7FQwjuZYtMAcBPLI1IUU6TxWaSXWv6/AGrVuorMQhzh+nP5g2R/M3/KsyvPsQla16dUjShh+53fRlaZ78nES+lgE+NcNqCewJkyEv08WrRos0lHcWoyoL6HsNUon86AfK01GYmogNd3HWStGB58+H24W1PIpDvQbAOZQhdS2bxKcjhamtOhbtxDeb0sdfX67jbKjQoOHBrHmbNnUOzMwZFIMzrmWVjwHnqSDEI/QGVrCZFoFek892ZWi6GXJEAQS6Lqd8HOnMXoqWeAdFEGmSiu0xSW8toabt68ho6eDvT29smZovIoXQDKcu4PnxDQK+uDrXvVgXOdJ6Iekpy0ltrE+uJNLM/fk/OADG+pJ4sctY0mI5nPdVggsaW8trYl/7ZV3pb3wHW1urom94HMJNcvi6h8MS+Al7GbLPI5AKmnpxe7uzWRj5FIIEjLZmh6astQBxpSeYjzOeO7ZkeJhiZK/CQ6kcuSek3HFpaTiQCi5txjZ6XpoxycOQ9lTRP4CkdCX0g4pVtTfjQzXPO5pXjimvFiSPpJZJs5TL4/gVsf3IbdjMJPZJEuFsSYWK6WUXMaSA0MY/TcM6gnSzh0+lFht61kVgxtFocXxZhGkNpLnlC5sUrUOCSBOlfKBhWgh5GRYXYxn+W4FGuhNln/5BhjAlpPz2z+N9MPbHsvuUY7KcoShfIfglR2kHnNCLodh0kVJDvi8gxQiuf7bWHjRarEZ6zVln+jBpfPryTgsB3PoHKZAgjU6nX5WoJxkUjFGH/alMIo3NNC4MvCiPdeACzxkowmp1zCFs0xWdzA4xjwMvK5DeQzzMrWNWx5MXS0MtidqOHSz6YxcXsduw1ytwSR7M5pkUwWRnK2GdsVZ5KD7k3svHKqnd1qolGpi+fJiwZox1popoDuQ0mcfroXqWIC8bQyvPmiFiS8ByrtMWRTqNWVCbKUPpGpTgKRtEwsnLw3DStdRKlvBLF4Fj4sBPEMrHROgCsTNVaWVjAxcQ1uew1njnVjtCeFZMQV+ZKjZgTEZW8lOGQaEfXVzMqvyl6Ty7ALyklr/+p/CU5+8itIlPrR9Hw04i4+DAFvsAHXt82D4SPtA33JLB45fBylbBaTs9OYmJsFm7BSAfKmm8lfYTsk1OWQueCDxTclG43ZsEONnbgjybRQ00QGieCPC5TaQbNLkUGWhNw9zZUuVImSZdUZ0dk+MrWK3290SQS9PCgSskh0vKq6MKk1UvaJGk+KBuIm8keGHrDFIukIarbgyFfm+M4vziOXZT5mr/xJQK3NMY2B0uQPtkgjohHixhG2ObT61HglJhY0I1FMrK7go+kZtCjUZhvDTBoTnVW4Qe83bPcO+b2xfRK5FRowzOQ1ibbaN7Gw9ZSpWXjp0LP4jU99FclmVK61FAdsv7TauHv9Lq5fu42lRUa15WVS3fjYARw+ehAnz5wUEDcxOSE/nxExI6NDEuti2y2Jn9LM1Diy6TSG0m188J1/g/WpGzg4MoLFioVWZhRPvvoVpHv60OZQCBP11Yw0sePv4N/9zX/Eza27iCQ1okecwCaAWthEtobC9rRZEyFDFuIYWfpC53GtqC5RiF4zNU3+zSdDmkd3pAu/+tQv44mxc2YcnCZ+xOI+5hYmcW/pDqqooOLtwo1xg9T4IR3Soe1trmNm/EkUjKeRxtoVZmfE1nYxHbyui3azDbvRFqMHwW5Xbw+CVgQlqwco++gICnjlhc/LbPexo4fR9FoIUh5ub93BNy59C7t+VdZGPEgg7aXx4sBT+ML5zyFJSYOkNMRVw/vXf4VSqSjvlYCXzxLffCLN1k5W2F0rTelOXgojHiJJxgvGgObOBtrbG4hzqIhdx/b2NgaYB5svCPuoEdoPgUzzPIYmNVlzcqjqc05jxubKmhzuI2NjCCh9iGoyg+hzvQjKtQb8dB59Bw/Dt7gRqgRHmxnajg0jb5QJVbOaFEBhbJ8AOT3g9lJLhKmNwGlTdhOVNiDbkTwAKUfhb4JZHn4sfvVA5Rz7EBQF8vd8pqmnpL6SP5favEatJmuULVEW0WxB8oDK5rKoNdiRUmadhgsWQyz4+b7S/HyxiOjzsiw8Egn5er5GR6Egexc1wtVaFeXdXSk0s4W8MN1OyxajL69rlmyh3RbPAQ1uDK6P0AgbEHzmUW3U0UntqudjfnpG1iS7agcOjouxbnl+UTwMIwfHVS4l6EKNI6FzWq+CSS4QwMvJWS6yyShmL34dfvkuejv6UN21YbtpWNkOWLmCfEZqnZ3tFsorW1LoRKnzK2VR7CYgI5B3FITQEEwynsUP86VaNdR3V+DY6yh2kLQl22d0m7Q/STGfRDXohVt8FP1Hn0CQIrtsYta4bwc+dtZWcfP6NRRKHegfGNDYKUG0yh48bE4O2+gEQlxbcin4eTlWWRjeKnKpLWys3MLKnALeuQeL6OhKIVtMCaMqpk+lteSqUTPabimjR9aJnRQWuY160xigEwpWIxzww2uhZ4TEKGXTwgYznoumKdHWt1syBcx120JAFTsKwg5ubW3J+lXfiSWemlCDy2ebRTmZY4JjJmqwy1ks5mV/0s+qhRTPVbnbJjRCY4FNq9DESPKeElCJ1ZlnGICUZ0nc5dalMj568zY8O4l07xAGLpyFl4xj7sEk3PIatpbmsdBuIDU+jp7T53HyyWekSOGY6WRGW84S7RYjoOXwJS04KAeUvZZfa3wSfK5CVl6JHU1y2usIGtkFO29cYyza+RwqwAvU5S9rQafJ8VyTj2qkhySNee8ZZyaRZkSqTKQgvmAXV/wM7NDKnEd9PZqpuH6p33Xbsm8IqBQNiLKzYrQzRCCvv/oJlLkXc6gZj0tAL0lN7AQJs095ibE37gHqxA2DAAAgAElEQVRJPWf0uW0i8LcQj7S180Y/kR1FTy2PB2/PY+JGGbs7USyXd1BpNkWO50U0PUOz9ymhUyzktbmOUqLH5rpp1huCb7jvtgMbbtIRwNt31MKxR7oQywZI5y0UOzVbnGcJPSu6dJQ0YPdPpmKSwZZJrSTLOKCrjru372J0sFf24s1aHQ0bqNRdVBrEBxpXWCz0oqd0ANVaCxMTt5CObOLckSJ6iwlEfMfgds3Jl6QIsurJFFoOTeVVdHbkkEuzk5kj4P0DmbQW7xxA0/MU8M5dxXcvfQ/lYENoezYVuRioUe6IWTh5YBxd+aIA3oXNdTjUnPCmG2aENzVBxkhLJv2wMobVg8UKiYHk8oQr46LMBStH3V990XcQUKjmUthHagPZpuPaEyG4HqgSFyJVHBeFJD/LohbDh8nmFXaIHVZEVfBsIqzUC0PtImO7NKNOmBYjhg4NK5p3y4ecUSAaVyZjYxNxkWVwoUhhIVEhbCVpADOrt/ChFU2YeV05T1kgxGKo+x7mNjYwt7UFmxsmQa9heMINaQ/wizxBwb08sGHucOhEN4xFaMxR3WJMEhUYeZOrp/CZ4y/hq89/Eem2To/hv9u2i3t37uMnf/0zycukqJ9h+mMHRnDy5DGZqc38veXVFfzf/8//hSeeeBzLSws4eeo4zp07g2vXrkobh6CEU2/o+v/Mo8ewculHWLjxLvo7stj2cmhkR3Dq5V9Gx4FD8tBJShi0atx2NvEnb/4H3NmeEoZXDUMa5aYsRJgVrDFt4a+HWRoFRgZwGcs2gZU8eiHglWi3OKxWCj2xXvyjT3wZj46elnaTGtgpSPPwtW//GYrDBbQSTdScikgLlCyk7siMAWW4vpWQh9VtcUOlXDqKts+NksWasvQ80ETu0G5LQZBKpGR6IAcQVMtVeDUf/o6Pg13jOHv4PPq7hzA0PIpoKg7PcnF7+y6+efnbktLArgkn5DA0/FODz+ALRtLAQApO3FHA+xpKnR3CmLAtxwOC06+sNONZskgS+KYzyOQoe+D44xjSTFvh/uw0UdtchduoIhG4Mk2NgGhgcAi+ZFPqwcINnIZO3hce6HrI02QWyCHbrNWxvbGFpfkFLC8u4dEnHsOZC2dRaTekkOT7JdPeaDmotj10jhxAtrsXLrMrxcyjGi9tMKisZW+aY1jcmbG7stEZhpVs+tLigsiiTh4/JqPKGbc2Nj4uzMPS0tIeyzt2YEyMJM1mQ8AlhzwcP3FCAXEkKl6BiYn76O/rF83gxP37aDQbGB4alFQZvi+2yzkalPsGkxiYMnPpw0tiOqEMYXbugUxa3FhZw9Z2GecffxSV8g6uXPwQTzz9lOjgb1y/IQzduUcvCPCbuXtfIspuT07gyMljGD98GG6jjdXFRTyYnpEBOb2D/SK3Onb8uLRrWYjnEklsrK6hs7cbViaN4dERmYz41hs/wdnzZ3Hz7h1ceOxR6Tx8dPGSTIY79+TjKHR2SkpEijKvVktSDcjCqwHUsOeUYph4IALeuff/HMHWLfR0lmSoQNtOou1ynWWQzXdIwey1CGTjMoY4SulPLNCx2/JceDLYhDFiBCR+04bbrCNoV+F5ZSTSDWQLfHpaYiQSBaTZz6JIouL1wu9+Gv1HH4PDbDDZo81+EbjYXFrAnZu30NndJSPhJU3AgPdwz9gDuiHTG7K8kt7EPZMkiSuShlx6C1srt7E0dwdW1MLC3DIKnSnkO8i6KssuoigZt0ZQbmFhflUAL/0nIQubz+WFtSNjRx+KJSA1Lawb1yzBLoEsz0iaAPnaatLy91hBMoqSdCPDmRryM0K5CsExgR5b5FocQP5bNLlRyFQwssD7qQ+6m2qslEYwaqVpuirSKVCJRzygdIHnqObFEiQXmhk0p2u48eP7aO2kge4BHP7kJ5E+Po5vfvfbuP7hBxi2YjjWXcLE3BTsjIWRpx/DgbOnJZ+fYJMgncYnFspWMiOpCHwfPEcpvWChKJFdkpurrCF7lpJUIRp+3ncFjhJ5qAIC+Tvuw2QBZY8wtjwFxxFZ4/xKMrD0IGjyUVQ6l1IIGA2U6pZ5XahlIPOtEyIlAYHa1qotWnR2QRha4DltNGp1NYHyPcZ86TYTxLKgYHdUznYBwgS+CtaUpzEdGBYULOKZExzn3aOERT0NehYysUECoE1RYCMa0ITmS2Z2oh1BsZqB+8DF3fcWsDJXQc32Ua43ULNttF1CJaZR6DXwIowIZAZPmKVL9pmkIzvRKp1qgekoHlJ9EYydzaB7JIe4AF6mT3RKIACJAbLBxmqsZ6aiOOkLegElHDn4kSxu3LqFjnyeGUNY2axhpeJjZrGMpdVd1Bpq0eT14KTcvlK3yE7rlR0EuzM4PZRAZ47XzBaCjT9XInRJqNDdbFloMnWiXUNXKY9iNoN4NIfId/+P3wvOfObXECv0oeV7qMdcfPDgMl678ho2fcZtEOzS0M/8Ng+WF0FnOoOslZKMyCqrS7IofKQM40XWNkEtk+4oKoZnS88wNmY5KqVvzDIEqnGak3lwxXjRqCOz5TW4kMjMcNFQbyPj8gh+ZYWojIIbGoGu7tEarxJOI+PiksARsvUGKYkKMNTCiuNfW40KZjS9gI8VF7U4bumqNt8rD4thoAnUpXVuHNQaT2biWwT4htS+mtC07jEOQ2oMoxHUPRdtTm1iRWM4FQHjcshrlS35hgIEtN0kAE5Qf9iRVKG8qYf3zBH8JAS8dLRmqym8evIVfOX5V5FoAglYoiu9e2cS7797EY1KSxi9oeEhvPji8+gf6MGVKxdF9/P4k0/IBvNv/u2/xYGxUZOH3JTAfOaznjlzRrTcrUYb7779C0TLC/jk4RJmr/wEI10p1CN5rAUdOPTSl9B/6rw8QCGwtxMtbLRX8Kdv/jnu7z5AkBBJugnNDvXKypyE3YGHD62Hwa+AXtFMcXNSfVI4MjPM46eeL+XmUEIJ//j5r+D88EmpJHlWuV4LVWcXX/ven6MRqyPbk4btNSXLj61G6sjJ3qmMJKpGERpNag1Ud3eQzmVhZdNSmfMgV62xxtSpDjSBlMUosBQsVvwcY0wtlmfBclLwqwHy8QIGeodx9vx5FHqLuL55C9+48i3sehVtmfoJGTzxKaY0nP+MZPxG3EDY3Mvvv4Wf/vC1vdamjAqmaY3G0jS1TPwcWSSzOTGwJQlGhP2MIcXDh5IFpwWnXgEcjqB0MT83i+5Sl0h5lCXTA5jmDurBwmW4tVXG9tY2mpUqmpUanEZLzBlkUZ//9IvoHxtCw25J64w7YKvhoN5ykevpQ3FgGH7cgmeMByL7kKQKLVZEpmO07bqPUB5AxlHjDVkEpxJJ5LNZ3L93D2srK3ju2WdlIhpNs88+/xxW1taEjack5+7NW2KYnZ2ZQU9PD9bKm+js6cGxMyeFyaW+bW5mVtzUvN/Pv/Aifv7Tn4p5j4CRIIYglddhc2tLXoPX4cSx43j352/h0KFD8vdblR08cuEClmbmsLC8hMOnT2B7bQNr80v4wj/4FUmXuX3jpuyPJy+cQyGbw50Pr0qO7czSPJ5+8XkZ3R00bczcm5BpZswnL3R1Chs9OTklE88OHzyM7aVVXL1yBUPjozh8/Kh8X3WjjDuXr+Hk6VN4671f4NGnnhSN9eLUDGKWhYHD4zh49Aiu37wl63u3VsPQyIhOf+NcWUN3C5wzxIMA3l/8BwSbH6G3p0NYS89JwvNSsD0LLTeGRCqPfL4LEe7lCbKvqk0ko8aCIurZ8FtNuD5b+y1m/MlktjjaiCWaiGXbiCUJTFjcawEkwCxiwfdS2HV7YQ29gO5D52EzN1UFx6K9J8u2PDOF6clJ9PYNoqunR7WYfwfw/t1iWc6PUMpiWvqcYkXAm0+XsUnA++AWEtEElhZXkSskJZM0lJEJfWIIlSBIYH19W1raG+taEGlBrkOVJHbR8zA4OCTdn/J2WfS9nR0dyGXTZkCFejj4+mSIydhXq3XZ8PlM8e+ElCG5xGfKjJQn4FApEZk5kx4jEXM0k+rAgNCYFxqoBe0y4SdKfS4BnQIriSVj2o3kqRDwMleC8icg5SeQXo9i+YNFPLhZhhPrgn/4CB7/7d/EtNvAn/7J/4vpm7cw4Pt4+fRJ3L16Ea3AxdCzJ3Dw0VOSyMEUhVSG6TGURUYlRpQAn9GU+6Oa9UyPRZn5zPWgbTQWsDJ0yQzlEHOeSXERZkyIIZPUI0yRMqnK7ppx8QR4McnlMHpgY+Q2ckJdVhrLKvfPI5EXl0LOa0dgV30EdgxWNCVSGq/dhGe3RaerjB59GIxXVfzCd0X5hqQQyRnByWgcKOGJaZMdFErChIFn1F0qhmgqglg6gSgNwmHOMk1l8p5IsmlsHJl/QRAk7Rwg3UghuWOhPtPAwp01rKztYLfuoNb2UWsFaNlRRC12ZuijaqHWqKJZrQjVQAkYf3NPYweJqUSe5cHPAH2H0hg4kkW2lES2IyExZZQz0M8kkzpliqYWWMQfUt6yA0qM47PT0IuV9ToeLE5gqL8Py/NlrJYD3F1sYG2H97iASs2F7WnB4Dl1WGhioLcLHTyzqosouWV4zRoScR9dnVkMDWdQ6i/CyiXgUbqYSKDuuAJ4e7qLKBWYxpVB5Lv/6veD85/9dSDbLdIEAt73Zy7h9Y9ex6a3RoeMVD+2VEu+tjSkBaUsJW8rs1n532I04lx5VlDhZBkjQw0PLNlklLIz8UE6JYuGqXwQQycsFKIpxOn0RoBskhm/2hraqdawWa+ibLew0WqAk/JkgpQZnSrGFjOtRJv5pOlNiLYZY0pwSjCuOYmMlvLQchzR4WqnWjXCqhdW4CsZg2SReRONG9zIRva0P/o0KPTiJqSTlkylaEbFio7H8JMKqiUZTAoGXyQY2soIS1H9WfodsvnIJqQMJgG4Moih+1FggL6FhylQLl8/gBVPIrOTwhdPfx6/8onPIVJ3kIyksLK0jvfe+RCzk3NiGCS4/eUvfxFHjx3CzMx9/OznP0XLbuLZT3wCTz71FN566y386Z/+KT716U9hZHgUV69cw5d++QsYHz8gbV0emrc+uol//6//GP/NK4/DXbmFrF/BLp27mUF0PfEZjD/2/F7+HqtYO9HAanMRf/aTr2OmtgA/rhpGeehNooWGfe9/MNUe7yky98w/YuwR1K8DJ6QaNt8Wfj2F9Ak7he5YD37rxa/i7NAxuLaLamMXS6vz2KqtY3l7AVOrk3BiZKRciQei5lWYlUhUxpaS2eegAHmXvoflhQXZYodGhsSwRmaXhzyvP6f6SUvc9dFLk0oqY4LG42KkoJ46k8jBsi0kbEuyekcGxvDsS8/hzs59fP3KN1GL1NXs5FtIu1mZtPalC59FKpLeA7xXmNLwIzK8RXmvAnipo4+Racsgk2FESw5WhsCXAeJJnYBI0yHzD038V4zgI3CQigVYnJ3C9sYaBvv7ZIa6AFCuZRn/qNpq/l5eXMaNqx9hc2EZPfkiBnv7hR1OFrI4duEMYvmUDnsOaIx0UN6pIVfqQf/YIfjJjJgNpM1pJuM5LA15CEt72cQ97cWeKePYqjcwMzUtz2rasiTmcHVlGW2aQ2wHXZ2dWC9v4fT5c5icmcap06fQbjYxdX8CJ44cw/yDORkL3A58PPrUE+ga6kebcTabZawuLsv3czjEy6+8gjd+9EP0dHeL655ARWKOrAS2ylsYHh7Bnbt38cwTT+Gtn/4tBocGkc3nRWrAcaXlzbIUujTSdpdKwny/+NJLuPjBBwKoRR+dSuDE4aOYun4LNbK2tQpe+eKrEuuGpo2JW7e1wKCsJZPG0OAAfvH2O7jwxOMyuvju1Y9Q3tjEwIFh1No0CufEnLI5v4QjR4/iykdXMXxwTCLU+jp0qtvSzhbGjxxBvdHUITAEYcPDAqrDFN9wayPxQJlZzopi6t0/gb16CQcPDKBZawBtC4HDxIIkmm4UDYfMIHXiBXhuXUCotpxV4x9hAD8P0gj1iGyN8JAlQ0aZgy3MEfXyIusSHKPvhpm9LSeLXX8ApaMvIzdwCK4USUaqIAMBHMzdv4uF+XkMDY2IUU5D8VWeod3BfQ1vKJtS1512MITBlOE6alrLpcvC8C7M3hRpHPdNAt5i535agngLjLSCulQqFghE2f3aj2dSQxQ7kvyz1FlCpVqTRAayVK1WS70u6ZQA4EaT+smYGNv4rFLmoDI0JghoQc0BMum0npME0owjJIijBIJpDmHLnHui+jpD8K1mSc2rZcs5kIEgIuJjtJjodiXXUV+DPI3PDPMY0l4UeScB+34D61c2sLLSwk6sgNbxI3j6t/8JatkMvvbn/xETVz/Cya5ODMHH9b/9WzEpH371NJ78/HOIgukKbJk3ZGIf63++b0au0egaGu9IFJE0JJsXjZNt5NrSzFfhjsKpiiZ7O4yYE428UWVol1RBsDZsQ+08CS0d36z+jVB+aCL8zJfKECSyu15SfrvtODyud5eTA3My7TLgYJ7aLuxmDbaj8qfQfGpgkHTKub4cX/0/BK3tVl1GtLMbJ+MwaMSi3IdMSCJAO2jCSwDxfAapQg6xJC+UdrRpouN90u6GAnw5G/0orHYUVp1m9SSaGzbWl6rY3XSwvWFjfquJSjSF0ROnkGCIQKMmgypufXgRO6srSFDOY4a1MLHBjftIl+IoDqTRMZRAsTeFXFdGOhyZQhypTFyYa4sabDH6mYFlgrNIWqhU1XYt+BjGxOQ6KrVVpNM5PJipY33bw2rVQRArYr1sY22TfhULUTH1NZCKeSgk4ujPWCi2tpGpbqK9vUM9ECW76OiO4uCJAoYOcWZAAn48jqrdRstpoqe3U+YK0BAXee3//MPg9Ke/iiDXjbYfoBH38P7Mh/jh9R9i01uVcXZ8EMjwig6FlZVaVlTCQPe80VWS/tbWjgmD1wmjymyxYjALlJuN3WxLRUTNbDZhoS+bx0imE/1WDp3RJBpb28hYcRSzObgOF0cgsokdx8bCbhn3VxexYRhmmxeVTwsfdD4odIdznCqBHiLoyuZRyhfQ3dGJYjYr+Zl8/zQY1e2WAN6t7W1sbO+gXOHIWM1zFN0g9T38TeE5K0GjydEYmJiw33vAK9QamzgaNcdpBSpB1vv4TDfVkOWkhEFkFvqQyb7LQ56seGgqYSUrAyTMFCSjowwNB4K0wx8RxiqZcbr8MWR485UMfuXs5/Hqky8j0vAQdWO4fPEjvPfORaTiKbQaTTz19JN45XMvY7daxltv/xTFzoJsvO+99x5eeumTGD94EH/0R3+E3/zN38KFCxfw7/7kz/DII+fx9DNPCqvKqJg3f/wmWkuT+PzpAUy//yMcG8ij4ScwueOj9+kv4NSLvyTyELa0WHC0Ew2stObx79/8Gh40lqWVw2slOaUG8IbsbsjmyjU3AwQE5Jprps567chx0zYNImWH5ZrrRCPLTqI71ot//OJXcHbwGFZXV3F38hZ2m1uSCxzPRmBHbdTtujL8ji+508xzbrWp5wJ6u7vR3dePaDyBxm4F92/dlq/tH+hHtVFDd38foqkE8h0dsB1XNNHLS0uinWShli8WcfjIYeRyGb3vbIE1gW6rB8EO4DWAV7/4BUw2ZvEXl7+BerSuAxCCFNJOFi8OPoUvPfJ5SWkIJQ1XP3gXb/7w+6LhpZZKBk9QJsMhCBkyvHl1OzNdRcLOacDjBB3qqpiNqzEy3EwTtA8ENmJOE3OTd+E06+juLhk3uZH2mL1AzFquL+zl8tQs/EZbtJzJTBpdB4aQ7+mCG48KoKrVG+LHb/sR5Lv70Dc6DpsyJkE4JtFbyYuPZdVKSoM8T1ossztEM0+jWhMXMYEIwSwjnEaGhtCo1kUTS4b3zIXzuH7zurTdyL505AvSTiOYZYTRyuYGDp04is6+XtRqZEBnkU0SVA7h0sUPcPzYcUxNTeLI4UMSQci4vZHhYSk8J6emhOGljGpkcAi/ePcXOH32jGiCCbooT2i22hgY6N8zzMzPz+PkseNYXlrG6OgIGk5b/BBWNCZdNCZj3J6ewNnHHpE9J2q7mJ2YklZp39Ag4mkO69hALp3B4IERuWebS6tiXOzoKaFGQoCMD7Oyy7uyZhm3SH0vgW4pV5B9e2F9FZl8Hrl8QYp6YQ5TKY1G/DslJhl1skgEvNPv/wXcjWsY7M8hYIwTZ9I7CbhOHA6zNG0glSELnUF1dx3wG0glWYBSY8v2L9un2ioleUtpg0y+4kHOwz3N4seEy5mJUeLujmaw3cojyB9B3/GXkCj0srmrDLDse+wotDFx64bktB84MI5sNmd0yeoJUND78d9K6Kl8LgS83H7jERfJeB35VBnltTtYmLkh62x1eUOygbt7C9I2Dw3Jpr+ISMTC6somWm1b9NYEpZK3KvIDTVAgMyfSO5mwFQbta8KHGhc1z5XPPHX3BHDVWkM0ltzyCJS5Vvkcq4yNMoyIpB3wXBro75WoKDWnaUa7jIE2LLZ0wvgc8eyk14H3X3SpTAdgio+aUCMkekTWoMVHwosi68ZQaFmo3djF7u0qVndcrHoJbA8M4NArn8bYIxckW3f6+g1UpiexeO0qnK01pDqTOPfrn8CTrz4Hr11D4Lfhe01UKhuoVjYQpwhVBhroteFvAmAlj2iEZSeZrKGa1cRIJ+euHq6h9E0SekxLPIyv0u6UguBQzkgMoySVjoKWVzEsql5TfV1pyhNcellEXEaQMcGhgGgsi3bdxcLMHKJOCxG3ie5SHrZDwy99HK5cR4JAng1MmeLL8nlsNuoaM8b179rSZWNHTYfzRLC1s4VMIQ0/6qDSrsKO+Uh1ZtF/oB+5Ysboi5m/TvEoDbxsaQqkl7MkxhjMFmA5cURqUQS7cTTWgam7W7gyt4n8ybMYPnEaV27cwPrKMp57/DG0Fpf/P7reNEiy67wSOy/fmvtae3dV7wC6sQMESICkQBAERFCkREkmJVlBjWTNaOTxTIy8hMeWx56J+eHwOGxPSGH7hx3SzGhkSaQkLuACgCBAbATQ+75Wb7Uvue8v38tMx/nufdVFym5GRxPdVZWZ77177/ed7yx459XvwRqHcEmXIPhkhbCzMeRnk0hPOrAzQ2SKcSSzCWTyCTgJNmimCJJ5v+SaSWiTsgsjb5cTDy69IHTRD/fg3KV1+IMamKy0ujZEtRmiDxOtXgy1Vohas4fOQKHc/FmEA7OWgSlrhEn6VNe2MazXxVmIzyYf1+JcDAcfSmPiwCSGjo1Wv4/+sI/J6QLy2RQcJwnjW//TfzV+5KWvYpQoSsHb2V3wjrckaYo9gyCKfMdCC1APmWyQLIT5EaV5V2NG/QQpOFqUhUqBrKoSIsRjjHs0G3cxFU9jn5PBXjuFSSeJiVQWCcvB+uoqBoOeoLG8oSpZhQWgCT8GrNXKOH1rEZe31lAJh2LvNSR3w1JFL1OnUjEb+3IT+LkHH8d8voRSJiuDMXIMKU7ioUUxAG8Qx2xbzQaurC3h7O1FbHTbckATeWHRa9JYOeVhLMUvhRZqzEqVrVpwClgVhe9OvKPyKxRkQtsbRcgk/46bvBS1YtytvZR3KjoFCytVtVKPi+1TVPAKHUNd68hu557tkFrA8uBJhCh7AQe5TgJffuRlfP5jLwBdoFFu44ffe0O8dfudniRC/dbf+y20ei2cPHkcZ86ewsRUSUYVzKWvblfwpV/6RVEat5ot/IPf+z0cP3FKPJAdydZWKtSkl8AvPvsoNk6+hu7ds4h1ttAf2einZpF97CXsefSTqNWbwq9zUnG0Yg0sdW7hT17791j1t+Uaq0mA7ot3FbZRcRu17tHBJai6tnhSSj/VIETblVxCKXg5uSNCkUQxVsLvvPjrOJCZwanTJ1HplhE6HfijDqr1LbnnhsO0rIT4L1bWt4Rrnk4ksLK8hAcePIoLFy9jOBiicncd7fUyCqm0FLzVTguX764iPpVCQSJYx6jXqpicnMCxhx5EtVETak62kEOlui1oHFG16cw05nN7sHW9jP3TB/Hp557D+eoVhfCOW4oJNfbgBUk8v+cZfOmxnxatnTn+Hl5/5W8F3eHIj7Zkkr1u2VLwEt1NJNPwkil4Lg8THiy2jF4NWuCw2tCKYJNew6MBUjbQb1axfvcWBp2WqMUpgmGRzIOIn01SFEW1PUbMDxBSnEMrGyIzqTjguOj6tIkZIM2I8dIUau0uAtPG1N4FBJJJr2yRIgs/FdKihBUy1Naij8h2TF5bnBp0EINhCA+StAMKs/g9fp+jxL7QEFgIk9/I9C/6bbPBo21iaWJSOLxeIi6uLhw9DjpdEZVRi0DfT0kyJDVMe4USWWMzwYKbqC0t3sjl5vM18AMp9Lnv8fX4bJIqRSs25bwwFjoIuWlCadHNG+kevGYJ2xXea3vAFL+4eoYpiuEBIJxD5dHM16bvswShEXWXvApDeflq31RRbfN9UHhCz2hRfJMHrvQLKuxLIZNiXybvRYtmZFoSraB7lIaUZ+Huie/AG9yFMd6CEXQR6zmIjZIIAxt9WAgtB9PTe2X/aWwvod+rwKLwEwPYYm3F8Su9lLnPWXI4UsjmWHTnUT7ULHiF1sKmi8Ua4ugNk6iOppCbfxLF/Y9hGPOU6wX5pZxmjX2EQQ+XL5wVYeH8wj6ZOkl6nC6C/g6VgXuNSp/QUzJeHOWsYxukNHSR9mqob13F0q1zcGIxbGyW4XoW8sWUEqfqRDRFaSD30cH6Rl2mOJVqVcSMfAaXlu+KfZZYF2pfcdJj6OKwuLgoFpu85LbDKFquR1rmxWSawP2ZjXJUVLO4IBjB9y1TAo1yk5PPUzkWG4lAUNDsHbKcRjh18AS/RwR3dOxhw6D6Bu1KMlbNMItc4ckrS0YCCV4/hmzXxfDaAI0rLWw1Rrhd66GezGE0MwV7dgKB38f6lato3LkLo9OC6QQwJ1w893u/jPnHDqPfb2M8JNeYAjAfzdo6qtUVWJZKNeN43OZU6HQAACAASURBVHHjMkVhspk0IlK0KzcJJWDdhSJF52wU8qhPZXUeR5pFdT7fm8ZG56emqOmGP9LvqPNVrZXY0IM1ymPox2GMycXOA4aHVqONc6dPI59wsb1+B1lOshgWkaZeIolGq41epyMCVdZIvW4PCdeROqTTacvUJJqsMUwik86IdepmtY5kOolSMY12v46O3xRNh1fwsO/IAuLkj9NlweTaVAJecVrh+iVNjkXvgM4nBmIdIN5MoHKrhzNntvDhWgNzn/ksAjeJD4+fwOrSLfzcE4/hyZl9eOXP/gwOhjQE4tKkMhGpKQuFuQScHOCmDcQzjngPp3MUP1tIJNyd5oqCN9pBSnUiTSindo4yNRjH0fDncO5qFe1uE0EYw93VFirNgOaDiNlJDEITW9UmWp2+1Hx8xh3XRN41kB92Md3vIVmpMbEGjjRjIRwbyJToHmFj4ugEvFJWuMrdQQdT03nkaU3mZWF853/+Z+OHX/oqhl4OfUF4Q3xw8zi+e+672B5vI2AutF4EhOcFxdVcOhZjUqjxYeIH1IIx1SUpNwRBfiJLHH4v+bZM4wnH2J8rYa+TxkEng3kvB1dsyVSsar1Ww2DQEXUlx7LMt6YRMy8gDySGE1SGAX546gRO3LmJNoUwybgUKCyQp7M5fPzYI3j8wH3Yk8rBZQpQt49Oi6KIQB42HhhEq5WjwwhDmuUP+ri6vor3L5/H7com+iT9c6G5FhK5lEDsLIS4GUcWNNIwCm9UW9poP05lF6TtiyLrtchWSRoF0jmilahWqRhXa1GdNBmao6WEfeq3uADoLj2qj3VjqnsNpVgW3COmfPBY/GXbHr76sS/juYefRaxv4tqFRbz12ltolOuCPFGM81/+1/8F/vX/8q/RaNXx1a9+BbZri4I2k8zgtVdflUP+qaefwh/98R/jX/zLfymbLBHLWqOGvt+VxZrNpDEZ6+KDb/yfaN8+h6N7S9io9HBupYlq9hDcmcNYvHkbDzx0DL/6m7+BtlnDzcY1/Mmrf4aNYW1H1arSnTRv92cPK83D2l3wRweaZMFrv9IdFoS22hH3EBa8QRIlawJ/77NfwcH8Hrz9zluo97aRmnYQGH2xlrt7d0kOy0QqC3Ps4NKpCwg7XTx69H6sra/ic59/EflsAd/91nfQWdrEoeIkCnGVjd43Dfzo1BkcfPIBvPSll/GNb3wDXjKO/jBAud3Anv3zoshmDPae+T1ykImQzEiivdHEgdIBvPjczyNVyOB8+RL+8sw30EJbiheElvgIf2bvM/iSILyedmkwceb4+1LwFgo5aaY87YtIWzFxZkikkUxlpODlveQmTARYCl7t5sDDhAcbO2cOoEyiDxzpDbqobK6hUdmSwowFp1AhpGCm4TiFkCO4Y2akqQakR+6aCTS6A7GbmZ7bi2yxJDGzd1c3MDZtzC7sk01adNm8byIcjQIQ1OFHBEzZGI7k9UgXEQRHI/uRZZhw72VBqomJ8NBkUq2VztrPWaZVeoJDdxFpLLVNoqw1rmEdf6leg+Nt0jeUYlmvWi3KUK/HqY9K1VP2T9KEaUtFFqGq4VcCPH4OIoViqxbtpzxgos9DoEDsT9XXyNfS1k7z/yOPXYlHl4JVF227bR53aCeQEauyzmPBE4lf1MGv6lq1nwl1S4dTRBMUtZOoZpEHdsKzcfvMW5hI0pZpXUa5s7m96NXpwRwgMGPIzUyj0xnINDxFtXPQQrW8gqBXw2jQgDHqitsDpzz0muUkUfS6ZiDG+kTbeF8GLApNSDMxYrHb8xBmHsD8g5+CmZqU8bZQJWhQzaJt5KPfa+HC+TNyb+bn55U46f+j2N35Oz4owtNU4iw5r2Lci3nPR/BMIrw1NKTgPSv3gvHajhtDvpiWEbRCDZUanTPQ4ZA8f1ojBXLO8AeLC0O7LUE1Ea2CFAZaktE94dbNW/KIsJDg9FF4q6YhWgA2Kfw5R47cj5uLN+XacEJEARsbFdpc8S3Q35UiNVqX8XVoLUUhHBtgJRFW4ispGrWFpTp39POpHW7URFIBW2YwgiWgFdHgmPhju10TxXER5s0Adz9YRrU1xHKlgyYdNCwTDYOe+X0Mm21YQ/onD9F1+njoxafw6BefwzijbEUZfw5OkcM2jDFdYZZRKS9LES6/HYbl0J6LNA0l0OJ7i6zHRMeiTGHUfqCf4+hckII+CqURqzld8Mr5cY+GqL474i2rr1EUFZ0cZ3iwxykgzCE2zMCMZWHGaCXXR2W7jDuLN2AxhIG2cY6BXD6Dbl81rAQyOGlikmar3kDo+0inUkK74v0nlUFqJ1ISRkMRYXFvWt7cVtM4e4y4Z6MftNAdtjF0AjgZG/kZuqKwxuLzx+mX9ghXdGU45HgOQjiMWu6M4ZVdrFxu4NTZLRzfaKHw9CeQnJ7DG2+9Cb/TxJeffx6jlU2cffttxGMGeGtozD/yQiQmDJT2kbdrw00ZsOMmkuk4Uuk40tm4AAgUW0qDZYyZbyFAkQBu9NkmtThkeIWL6mAOlxa7ol9o9UNsVYlgx9DqDxGju8KAQtaxZB+EfV9Eh7lCBqmxj0yngUy9imSziQTpPBghbqtnM50HkntNJO7LITlbRH8UouO3MD2dRyGfQjKRg/H9f/PPxZYsdDPwxxAO708WP5SCtxqriF8q4ycFPdMJQzsPTeT1qC2CIp9ULhTpGmXDVSME4fDqmEqjFyBn2Hi8uAd7QgeHchNIW66MCnkYT0zNCHl77S43gJEUCkQhKBiiMIUPDKv+7EQJt6oVvPKT93BubRk9z4aXSmFvpoDnH/sYnrrvGKYyeQzZSTFJrFmXJ4EjINqIcPNmpCVRhLrfE0EPH+BmMMCNrXW8c+kcbta20LEYCGHAZX41TfTZcTKy1VGFsqIhUFGuDjrF89Sdp2TWRwivErcJ2iCLVEXP8t/lwBHxnb524mqh/jVCjIXFIJ6PkYj2XtTo7oI3cmmgOTVHfbwXdsxFvpPEb378V/BzD30SYSfEtQs38OZrP0a71kGtUsHB/Qv4b//5P8O3vvctfPjRT/CHf/jfwGR8Kv0HTQdvvvWmjGG+/MtfxqXLlzAzOy1Fk9o41eflM8DiojCq48Ov/+8YbtyEX15DprQXdSOPt2+30PNKaLQ6OPbYI/ja3/9t9NwWFhtX8Kev/gdshjXh8CrR2r2h6m6xmm7cd7r03YeZ2rf0ddYRs0IV0QeOoPFDA64fx5w3i689/xXcP7kPq+sreOfDH2GluoiRRdGEA8/0YI5M0G2GXTwN9Q9MTqOzXcHm5jrKjQr27d2HuBmDXWvA6/RQSmbQbHWw2m7gdr0Ca6qAbKkoCN9Wu45YOg5vMod9hw4KtWZ5aVniKi2T2eg2sk4GTz/8FJ548AlBBANnjIvVKyJaa4/a8szSUzQ5TuFTMx/HLzzyeXiIi2rYs1XB+9or35QNl0UiAyXE6J6ekMLh5fg6pwteVwptokOCAlOAp9NwVJqSCh1ggiFHhNxUTCPEmKK2Vge9ZhP9ThthyIlJIM0px9REhJj6xhs0wBCNQReF6b3IT87DTqdlkkToYG1zCzHDVg4Q2klDTN6FA0/FseZtOuSTqvd279lWSmsiX2qtRW4eqhjlLxZ4yiZR7T3KI1qtRak9JemHvHztH86hrXY8iZ4p5cqiEGaFoOi6VfvSSjEtfpoq0SniGu+kpbFopke6WDtxRE7hxkjQVhHEyshHNXWKfKcRV120C39ZqBwKaorelwROiEec2h/4dZGGQpnWa19ZsQJSyW7C3tT7eJTKJWtXmeBKgxDx3eWtaEqWLCldUXDfJDp15fxxZFMW8qW0JKtlyL1b3kStXIGZdLFw3wHUGz0R+KStGBpba2hWN2CPOzDHDYwHW2hWbsO2KeQkPzKUAtJyOdWiswljiscIByPZa2lE3+o68GMTmH7ws4hPHkKgOYa0icKYoi1yYHx02jWcO3cWqVRSkg6j+/2zNIZISCZNR+TjrNoj+cCcpiof3g5SXh2N8jUsLZ4WzmR5uwbLHqM4kdMovr4P6skTrvHWdg137tzG/v0HxApMUEPx7FaetjLN4LkmATakNihxK8fAdHSRsBJd6JKvW61UcOTIfVhZWUXPp9iPZ5myxSO1IZ1JYkxfetpwhQOJVSVdamp6AtPTU4IUi3f9UEXscq8WhyGe6yJqU2cS16CIv9QnQZwaGW0TyabLCk1kR2nYZQNXXruCtTMbCIcWDCeFIGYJxWQwCoS+xIaG6H3X7GM45+Gl3/lV9Bl6wejkOCdFHpKcFsXo999Bp7OK5TuXEQZ9aR6ZLma71B+wqaZeR02AoghvJaq7V7mqjEXdKGqXpog/rWr5e5QObUTxU6KX3dNZsZmTZWMhNo7DHGfhtz2MgwRio7icqeJjSzSUflFBV4KrQtqvOa7sWW06j5gq8ZKX1TFiwufn51apd6o2Eh9f5gmw/g8DSe0c2x7qzYbyZnbpaT5Gq1sDXzYwfQRWH+nptNB/hiMlMiMKL5Z64ktriNEAaXxu14a16eDSh8u4dL2OSxWi8RnspSd2qSRNybDexJW33oXZ5bpVz/8oNkBghbDyBuaPJpGd8kRMmsp6SGdSSKY9JFOkxqkoaT5XQp/z0uh0GahBfRQnOSotrtGOYa01jcWVIRrNOlqdIaodB72hi61GC0FsDCfhYOQPEXT6SDOEyu9x6IhkvwdvewPJVh15UqswRMoci52mFwPitHSeseA+kIFZSqE3GiAYdbFnzwSmpwpIxrMwvve//Xfjhz73VQROSgrethngJzeigrcsUXLcMEkBiDi6YnciRMl7I3X1NdoknkUbi14Zp2uzay3cIkUn2R3iPjeP+7wCSkML+6dmhHy8sb2FqZlZTExMo1mrYX3pDoLQh5vwYNAmh+BW30cpm0W3UZfuaeh5OHvnNr719rtYa7XE2/STjz2JTz/6BKZzeSQ9V7iXjXpNkCMZ44p91kC8cpOeGkX2aGAcjgQdppHxdqeNs3dv4bUTH2K508Ao5cFJJxBzLeHzWp4N0yPSS3GFznRmnSUMBe0hqh/mnWAIfRCLHZfEiPKLlYBPCkadriQIuhQfCqkk0quI+Yq7qIo6TaPYdQhGm0BEcZCEHPFJJWJnI99O43c++Rv4xNGPYdQLUdts4AffeQ3Lt1ZFeMKC4J/8wX8qcZyvv/59fOb55yS1jhsrF2dZksT6mNszK8riiBslr6eGPipkgAKttcs4+8r/jZRfxWTSQ7k9xrVyiFUUMXfsKdx37EExoU/kU+jH27heu4x/+4M/x9awjhFFgrtdNPRn/WlDsuhiKr6zFDD6WkiymhYFqmNeCzW0kbo1tmD3PSykFvDbn/s1HMzOiYCxF7YlSnhlcxVLq+sqfS0kapLERL6EvdOzmCkUkLIsvPXD1/Dh++8g9Pv43d/8TWxduYjbZ89i78QMNis1bHe66FMwVshju9FEOl/A0HOQmCrCzqel+8xls5iZmsLU1BTiXhqZVAF7JvYg6aTkWaBN+Cg+xvmq8uGV4Auxe4iJD++nZz6hEd64ILyeE8PZEz9RBW8uIwcEEV4JA3Dod5lSBW82Jx68LHYZu00EjAexsuKJRJDaVUREIURU1MFI/0kLQzga8QQL3aGv7H/8PgwKQFsdbK+uSmdu0bM26GP/fcfg5SbQpVes50mS2sZ2GTHLxcTUtCCoiuyubAcl/EM/V0R/GWIRKdGlseJGHjVYor7WI0uxEFINp5qC0OhcBTwo5I6ELPVLqFZ0SgkCreJXjaRC37QAVOpPRY2RMByNAkuRGaFLek0qlEXPQDV1gaxA+ZlCv1AhEDzE6csbFRv3DuRIla9pcEzPksQ0JdqSAiSKGd51TO/QfPT0SIAZnTTIg0Z8DsSfOKKIqIZ7ZzvSe7lqXNW1E3rDrr1GGgai1aFKibp4/iyymSRm56bVodobYnt1Q8CIoQXsOXRQ4nL5XPqNOurb5PGGcOMGJqfTSNhNbN0+ifU7F5B2QzhEDnnvzTH8wBeHiBiL2JEtgsbu0EJgT2L60FNIzByDT09NsaVSvrssSgxBeQdo1so4f/4cShMFTE7RPUNRM+T9R7QnPTkShHAXwqsMlBSPl7aSjjmCa3WRcutolq/h7uJpEUhWtqswzDGmpou66dJJZnLriFB7uH17VYRlHFuTRsMih5ZvRHlpJ6boRI4gvKQ3pNNZWUfR33MtKicGJVBj2M1OqITQ8JQgVho7Oig5tPAK5GvUz1H7MVFR0pu0okaaf/l3NnoaQGEhKEuITa0WVsm6l3XOOagCW5yRjUQYx2hriJPfO4m7Z7bh9FgWW2JHxxAqng10JeCcuT0K0Tb6aMQ6MGZdFI5Mw0xnkJ+aEo1DqTSJbEY5U7CvabdWUC3fxbUr55CIE9nlhJEFryOpjYwf5lqm/aCgsDpOWU1K9V4fpRrqB1w1xOrcVEW9pq5oZFgxI9RUNGqOFI9aA1cjpj6m4JkFxIZp9Js8F8TFXoqxXou1hY+QFEyVOY5+h4K8kTS6XQb4+L5MaEjtZCFPbje52DLf0QW7BHwxPEqLgDO5vPDpeR/5NUw3JZrbaFdgeGP0Y130jRayk3mYtqut1VTABu+VRYSXTWN/CKtjYrQ0xtWPVrGyHmK53EclHKNvOUgW6Nc9RGtrCxanFZxIcK9inWKw4B3CKRo49HAaySLpcSEyuQQyuZSEOlCsxmfTMhy4SGHsO1i5s4mzZy6h3e4qnZfJfJg4EsUZ9JOHsVKPodWuotb2UW65GBgZ9EdQgVQWxDud2i70u4hTNN7vwthcR6HbRnYUyt/Z4yEyrokUC15nDMMZApM2nCM5IO+Jj/1g3MH+AzOYnS3CtVMwfvBv/vvxsRe/goHFgneMdmyAnyx+hO+eewVVo8JU5R3+k2y9OlNeCl4WaBqZCGizwiUl6CPN8RVPTD1FaiHxf1x2C4GDp7wpzJtJeCEwMzklhR+5TlNT08KXbNXr6LbrqFYromyk0VeMF2AYIk+YHyNRvScKBdzZrOCVN9/G1burOHz/A/jUx5/G/NQ05vfsQa/fRavdEFNook40ZaYtDz1E2WkXi0U58Ok1x//m5kOyebXZxkarjTdPn8Sb586iFzfhFbMwxB7EQswzYSf4/02VViT8Ik1tEIBRE+qFd6g60HspTGpxcrMTekIU+6hV79GBLFw8sdpRViny9wp6UVZbu8QX0WJWh3MEQylvSBaiVsxBvpnG7z//23ji0MMIugOJqH33zQ9w89JtOKaLWq2KXCmNF176NGb3TMHmTEMjdUrIwSJC2WxFwgpBlkIa9Aeo15pYW1nBzRvXsHnxXTxa9DETH8GvV2Hl9mJzmMHcxz6H+YefFmNoCiRCYygF77XyBfz71/4CZbQR0h5shwpz72DejeTuoN4R5WEX9UHiMXWgYYS+0wJGxnkcx8EVDuye+F7F4U3PqPQZjk7ZWJHxxqbIDwRxdxBD0OtjdXlZnqPDdKRo1PCNf/enaGyvY6aQRYrWMq0G0l4K5VoL9d4AyYlpDBxPXAhm9x/AwgP3w0h6cgjQa5iHIINLhApA5wjTwyiIxm48w0cInFBsyf7y5F+jPe4on+dxDE7o4DmxJXsZccSFOxt3TJw58RO8rgte2t94lqNGga4nlj/Mrk9mcvDiSeFJiiiEVjISi624bgo4U5HVCn0QcrpqckWAOhYevuKNUbBDsRHJq32E5KtVqqhvbSGlgxzoYkBUtx2MMeA68+LITM1g6DhIFIqYJMIrft06SlsmItp6TBoZFuGmNjRXhYvYLGvUQNn4qCmDWne6OdQFsaSpiZevNoCX4vce71d8OSMRpG6cFMC6q6kUq0PFLd/hM+ivjVBgGQPLVCXixQourQotOXMVyhvZ8RE4iEaxkRNFxNcnHYXXJNpzBYHUuQnq5CYQQY6m+jo1AdGfX6eySZEucbO6wKcd2C7eoyBcO/2zrvQjTYBS9ewUi1Ehz2tNbvOli5fEg3iqVMSo30drq4x2rSZFK/3cM8UiUvGUCAr7jaaih9gWUhN5uNk44kYdrr+KO+ffAtqrcHVcuE9kn0UMZ18hmxUXQy8DMz2F0qEnYecX0DMyGJkMKlB2WYLpMfGF1K1RiO2NNVy7egWzczMiulWND5H6SKimrogqgCNnG5Faa8dQVfDaLBSJ8JLD6zbQrl3HncXTgsqz4CUvdnbPtKRRqb1fOUAYTAqlPVsfIlra2NwQ/i3jaLPZDGr1Gpqt5k6oDkMmuNbIs5amwxxLEU2eN0V3rVYTlUpZ6GK2QzckouGOaFD4ejk2sImEXAcWsvzeUqkoTRy/V0RfFid9ynNWimaK1SzamWmnA3nelWBM2Dea5kCKndACqFcZmkgGcZhlA6dfP4dbJ1ZhUFATcP+KKWpTwhPwiKr/wkwJQcLG3c4W/FQIMwfYeQcWBaOTEyhMTSKXn8DExBympvYICh4EZZS3b+H65dOoVzeRTHpI0LaMEfUJT4pepqzyfckjqrn1+nHdEcxHlI1ouqz6Gk3/0eRSVWjqWG+9RiLPfQGKtN8vASM7TMEZp1Hf6mLUI6LowuF+FbDgrSMYdIExkXo2GXzW2EibqDdb8mzw2og3r7wH7mdsEDJY3dgQoEZQftK2iMD7DJIYollvYWJ6EplsWvbofKGERNJFf9DGMBbABwveNgbGANmJgiSexSyucVpdjlHIFNFr+7hz6w4SYRLOpoPKbR93FpvY2uiiWutIMLFM3HTMdEiYhfuhELk5DB0gtEfITBvYdzSFRJ7TQMBLmshmUihNFsQ9xDXjsEcJ9NYNLJ5dw6XTNzDsqQazTw9f2pqxsZ3Iw5l/CFuBCcPuo9H1UW676COFXmAIDY+iU54r9BT2m3VkAh/JehmTAx8LroM4CKp1YIw4feFclGFAY5ikWszFYc5nMEpb6I/6GKCNfYdmpeB17ASM1/74X4yPvvAV+GZip+ClS8N3z76CMrbACxCNNzQtVBVctJqQAk1tHCq7XWfUq0G69o1Vu7QIhkZDpAwLjyYncXSUQnEQgzeOoVAoCk2g2W4L2sXubWNlSewmWs2GHDSDgAU1jahtpJgHPegLIuSlMtiqtvGdV9/C1ZtLeOZTz+DJJ5+ULnUf1c+tJvx+VyB6STkaj1GtVMUsntyoPXv3olgooNVpIZXJiIdqv+ej1x+g1Q9w/PJl/M3bb2O114I3VUAs6cBMWDATDsy4JQgWSYMyWZFOTCGN/LwMGYj8WpXOU9vByNeTa6hGqAzPiGpU2Tr0wcXrLIUfryyJiYJkaHNzffju8KMFjeGGHfGbhK2qkDNalNgeiu00/uHPfQ2PHXwIYT+AY8TR2O7g/Tc/wPLtVTlF660qCpNZHD6yHwcPLsiCozE4xXgCQnM8EYQiBhL+UrmCRq2JdqMrC4t+ya1aGaPty3i01MfhElPAfJTDOBL7H8dDn/tVjLOTGHCrISfSCDDw2ri6eR7/4YdfRzXWxYAbvnAl1SH/U3ZkOyhuxMW6x9+K0pN43SPP/AjpU4UDn0ED7tiF4yewkNqH333pP8Z8Ykp43YrGFnE5VdEn+fYM7pDGQyf7jUegU+bt82fxwRuvorOximFtA3vyGcRNDx1/iPY4hr4Xx8df/gIe+cQnMbRJgWHON4WQKpdeWhkeJlKgcAzqqKxxIvt8KuhB6gFnty7gL0//DdpjqppHsA0L1sDCc7OfxJef/CI8RiaOxojbJs6e+ACvffebyGXTcOMOXBa8DEGhSjydQSKZFdoQ+bycMHAjtix6J/L1tc1HlOCjgRFpooSbqMUbfD4ZvsLCPfDRqZTR3tpCf3sb/e0yTHLzTCa4EV2OYeD30e8FqFU5nqNPooUOzeanJ3FYrMCIsGuFNb115UlWCOPN6zcEDaNhP8NQeJATlRIfahaE+rdimWoHBwl/MYWvf/vmLRGUHT58SKg56kNEhSxvsYoNVrQFPW3RxZGiP6giWVaXphcoXp86IaNpStQAKjT5Hh3gHndXUxd04bsDN0VIsT5wSeeg24XwbWlppy0IlS+4ponu+J3TN5U8fWW9qBxKaLuocrOkoNMToui98jMRaVZoup7U7XyeewV69P520GP9/gThjSdw+col8WYupnJi4daR+66S+CTmgFM+IgE+qRf0aR/Cpqp7akJEv9awibTVQePOKSxd/EBCLxgH6lJv4Vqolzfg00s0NYXkxDzS0wcx9PLowQVicXl2Kaje0R/pZoA0mJW7t3H31k0s7J+Hl/T0fdqtBVCFr2oUIraHKnhFFCqFlBrzC6VBRGsNdGo3BeHlpLC8XZUCVgpev6c8RyNHHR7BRKcNlQjGhkqmbzrIQERkGmlkdLAabTOwhSEEjB1n5D3vpyGoL8fCpPvxWeVeTN9zQWe1uCwI+J4VLSXgeux0cejQQQldWVtbRzLpigUhC1yeNhRSJuIe9u1fEASY6DK/NpdNIe7x5FYx0uZYnHcVZ3ZkIB66cBoWlj5awtkf38CwzfequJYUKosFomfDH/VQ69Ww9/55HHryAVzeuI3F7btI5nl2mmKpR21CqpBGOleAFy9gauYgpmf2wozRw7aO0yfewt1bV5Gh2C+bRJxUsKQr/O7dQnElzlZAXDR1iZ5Z1bCqtR6BQIIER1Qp+ed7jbISLkbnSlTwqih3d5iEM/RQWa2iV+uS2gpbpoik8DH+egzHU5ObcGzBTRbgh5ZEQ48CX6bMLGLJ906kUvLcEb2tNZoKbIvFEKfOImagXmHCHoWyBjyPVB2V5MowE5cRzA5VhBB/Xi9jYRDro48e0hMpxFNM1qQNqYV0Mo/AN7B0ZwlBI8Ro04Dj59DYBBbPr+DW1VX0AwNDAQQCEdH7FPVzuhilk5oh4I4xf7+NuQNZmCwsXQOOF5MzZnKypOw0+0m0V0JcPbWE29e3YIzjGA3GIhgOjRG6Y05+QgyTDsKpBQwLRYRGXZrGajNAb0DbEIYOWwAAIABJREFUMhUrzQmiy9s68NGl73ing2y3jXnPxkI+L//e7bRlvbBBIOASc0ewJmyYky6siThiKRsDI0AQ87H34BQmprivJGD84I/+h/HDL/0aerH4LoT3OL53/hWUmbRmKm+/aLQmD88uZEL2SvFn1Hw7gYeio1EjRvwihjCEQ5RiLj4+sYCDAxduUxm854sFJElT6PWlE+61W7hzaxGHDswL8Z2db6fdk6KX3paWY6LdacKNxyU5aqvcwrdeeQuLt5bx8y+/gMeeegLtdhOzM1MYtOkvN5RNioclLyiRzM2NDayvraFULIq9kM0HybUBRjBSY+GTF9XH5TtL+OaP38b5lTV4M1mMExZiSQtOJo5YnHGtaswiHaYQ6tU4XolAVAKbOO6Kq4VCmZQXnxKwCL1BA7JCQNiN0ArLQX2NFCNRUIa+xlGBt3PA7ngORmNZRfaVEGHTwUQng3/8wm/j4f3HEPQCEWKZIwfltToun7uC9bVNLK8uy1iRCl8+0KXJIiamioIQcHRBu5N2q4uN9U30er4syq31siDE1UoduTT5qCFi1as45G5hb5boaAsddxL23ofx8Eu/DGQnRAgoxf44QBDv4vI6C96/QsPqw4+R86MOMyXz3Nm3FJIlxb36S1WKaIGQNF0qdIRduWJzaamGFC8EMGKwxw68QRL7UvvxOy/+BuYSkzKqVciHLrx2UAD1HlQBoYoEccyiVVDoo7+2ggtvv4kPX/s2Ds2VEI/FEcBGORxh24jhN/7pP5XI3D4V9LR5IWKilfQq5lhZ/YklDjt8If2rjVhmJi5wZusC/uLkX6OFlhJtMXt+YOO52Wfx5Se/pHx46QJgx3Dh1HG8+u2/RS5HFbEtUY88RO1EAqlMDslkFolUGrbrCW1GHBrEx1olNwkdR9vCKZ7hvTWsHELUHJCHojXwsXrlMtavXsW4Wofd9eEMQsRdW0Qz5K5xXfAZ8Vs9jPr0YnAwsmxUXRvNTAIPfO4zyC/MSyyzpGERhWOBxIPDD/DeO+/InrBnbk7WLxXuQkWIxSQ60u/7wiOXooLq9KhZBHDqxElBGHP5HB57/HGhZfGhYpQvbaLErk0XsyrFC+LywEAJom4U8kXj51w+L0ULY1y3trbEaoqUFBa4/EUOL/+NhYWaetAf0obP9+j7yKbSwrtkI5dJpRVFQldbROSUQEaNjRMcdY6GInqxGeYSMMlJrbV6uSo0GClkeQ9cV8IzGErA9D4ih/x+HqxE7WmNxlCDTreLyYkJ3Lh+Q6zZZuZmZZIlfN+o6N4thI2gZ43yRv9JH2CKai5cOIdsKoOMk0C/2gA6fXjiODNGQJRKrzUWShTeBtYYieks4pmMQEcmfLgxH+H2bdSWryFXnETMScBOZtBpN9GsbCCZKSCenYGRLCKw0hiMaIOpEElyzEkpkPNIxFVkTND5Abh5/So219Zw4OA+KZCiBidCeFUiV+TDq6eQek/h7q2cdviMcZwfwo31kPaa6DZu4c6Nk3KPapU6/KCHub0seGk1JkMQOTso0lFeuXpMTi94poqJ2EqPsHcoJfqslM9AlwldgEkbTEoLtxxGCw/kPTsUOI1H8lyKc0MmB9t25fAXJwZDefxSRMR/Z7OoJh/iCyTjchbMjCEuTRQVBY2x5+ICkYBrk3bDPYYBC4zRVXxYOzQRbzmoX6vj4ltXUV4mBS6Jeqcl38skLI/icsdEDx1UhmU88PRBHH7sMOphHz85d1oKJYsFtWcjnqWPaxwF+gsniohZORRLezA5kcXmxl2c/OgtYNRHLp0SbnIiTfEXHWQi27joULgHfKimTtMT5LlQHHelT9OODjtnivo5srdHCahRbL22RpRimjaWLGBHCcRZxLWG6JQbNKzW1INQBLS8pspG1IKTyMBKZBEanqyvbr0mdoncFwgWMWmP+5XwXjWHmnsdaxR6h7fqjB2PIwx8Af1i8izS+cOAH/bQDzoqNyA2RIJe0FNJdNEC4iPkZ7JIEJATUaIDx8mIpWZzs4WtmzUY3SSy1h7cOL2Cs+9fRrPty9SNyD5TEGkPSUqnzq3DyAyRmbBw4FgKyWwMlsdJO4RmksukUcwWER9l0F+OobbYx/VLS+j2hrATGVTrTV0PDdHpd+T9Dj0bjXQWraQDLz9GIe+iWd5m6CLGQweeYSPnOMjSHSkWw9ZmFZ1KBV6ng4JlIp9IIBlX1mfkCPNZH4yIdYcY5WKw8ibcnIVkIYGxS323j+l9RZRm8kgmMjB+8Mf/YvzIi19F1/CEw9syB3j/xgf4/vnvoYptHf+qkRTh+Gj0Qgo2hXpEHZVCSdSBKd2SPFwqCUYq92CI/NDEg14BT6RnkOoPMfIDKWJTuaws+H6nIxGaNFXPZFJotxrC5+DBxrKDikdJ/gh8eXDY9Xxw4jxef+sEGs0+Xnrp03j0yUfQ7jRwaP8CBt0ORvTCG44wPTUlRcD62oqMlRrVKhKOI16bFLuNyIHyqK41MRrQPqSPa3eW8I3X38bpuyvwZlMYkSEdt+BkXdgpF3ZCxWYqUVRMG/OrMkweZrUjq/GgzFfujUp1X6D+0A5A4ser/0MJrLSnrIz57k1TJfZTd6/CGpECW3NVNRozJsIi/F3aJVmY7GbwBz//D/DA3GGMBkSiuEOzi3cw9EfYWN2SIAkmUtFcn6pSGYnHDPTIpfZcUjaRzxWk4GVIBa1zeq0OZmdmxeB9eiqP+T05bF56C5Uzr2IqZQinqG2VEJs9isc+/yuI5UsItJk5uzPf7eP0yln8+Y++jrbDjpApNJqxqw+GiKerGnRd8Gr63Q5aFoWaRBOGyOVhZ0xLSzIGk7pw+x4O5A7gay/8Gubik4qzpJXK93hcuuCW+6G+lweZCJBohxL2kfZ7uCQF7zcxnSaabaPWCXG90gAmp/G7f/iHmJibV44BOrZRT1/v8eC5qYrrusogl3G+McKQJvzuGGe3LuLPT34drXFbng1GfHoDF8/PfRK/9MQXJUBE+Ol2DJdOn8Sr3/ob5PMZmLTnc+jRacFNpZHJFZCkJVk8KaI84fAKN5Z0BiWgEY6rTotSDYemCOiHTwbAFLKNhwhWVnD9h29gVK/DZYEXGpKWKL6dHO8S5OLPJImLjii8beTIWzbqto1WJoMjP/8Csgvz0vUp71HF5eX9blRrePutt7B377wc9LRv4gSI8cAPPfggNjY3cevWLRw+fBjr6+sy1iXPdmZ6BrV6HW+8/oYcHI89/pgU7o1WU4QyLFgfeeQRGY+yAGBT0KzXsL62LodSvVbHvgOMIraxubmJSqWCo0ePYXZ2Fos3F7G8siKH1ROPP47l5WXZ3zzPw/r6Bh5//HF0ux2cPnkKMzMzaNSJagMHDxzEj995G8l0Cp/97GelYGFBzZ1idWVV3h8LcoZ/HNp/AEvLy/I6zzz7LK5euyYezgsLC7h04QKytC1qNUWURaoONxm+Fu/thYsXpDmgbSCnVwzK+NGPfoTtSllSEW/euiXvsVgqodvuophnGhpNwqi/IPKopiBKpKdR6YjzyC0/ZBhQHGdPnxbRJW0ke7UGHLpzaN6woM1cizH+XAMBC8iEi+xMSZnmC7BODukYg0YZYbcpzh3ckYgtUrTDKUHMcYUxHho2xjFX469qcxMRdBQ8I4+MipUn4nP54gW0mw3s379PCRJ3eNlRVLlKH1NjbmW3pj6iKoIUi2sIiwivybFpDwmrjX77Dm5f/0jWWr3WRrfXwN75KdE1iMc89+4IUdwFXESTUeXcoTdnNbrS/q/aPnFXs7YDlMhoXeH7bLhlT4eBW7duSxHMBpDPHps+FuAU/KUTablPPH8olqrXy0inE/AHXQknIAVCaCMSyqS8zlWsLptTTm5oQ2aIhz05vEymjAcJGEtjXH9/EYvnVhEEDvqDMcrNGuKmiZlSUdEjTAOtWA9hqYuHnl1AupSA7WVx9sJ11Ppt2BlPqIBu2kam4CFXKCCZziNmUm9vIZNOYnVlCdXKFjIpBmq4QsOgcI2/I16PgBn6Wor3/669XyG99wphJb5Uk8Kogd+tP9qhx8kxHWkYtAWo0JAcmGEKCSMNN4ghbPQQtHtiFeiHPnp+D5ZYFLLJpRDYgZNMSeHYbNTF2YcPocOwIT53EgRlCkLsM0ug0ZRcAk5HOW1LUdjLZNleX+oVisL44BD8kuKXTWW/i0GvA9sZYewMMEoGCLxAKCPFqbwEjvgsoMcWSpkZIIzjwjsXsLnUwUz+CG6cWsaV44sYdJh+yMCRMXphiCBmYkih5IhFKzA9n8be+3IozSXQ7dfR67fV5NMxxQN8wpuB186jestHcyPAzetLEmHPn9Fh4hx99gds1hQV0ieCHXfh5z2MMtyr4xjXN2GEdHSJIUcnHyeOLJsn28HiVgOVahNWtw0nHCFp2UgxintoCB2iNxzBHwXoEXDlsD0O2PEYMpMOvJKJcTJAYU8K03MTyGSKMF7/P/7V+OHP/Udoj1z0yeG1Arx/40P84Px3URlva9QyJoiL+D1Gu6DuqMUWR1t4/BSXLBKJyKhWQnphh2NkQgOlRoBnCvOYtuIYD0IpeMWSyYvrCOChoBBEfBv1qhS3REyI4Egci8Teqbi6S1eu44fvnMClG1ty8Hz2M0/j2WefwqDfwsF9e2UDbDVagtrwUCjkc1hbXUatWpFCjAuapvEWE91cGz5HE0wLMSwZ85y/toj/55Uf4tpWGe5MAkbKBeImzLQNL58QzlLMVjnksgnrlDApyrQVkSSmyQhb83U1j06hkQqdiBxjJeBDuzBQhc26UHhdwqdUKJTkrGvOY+S3qxZtFDlM0Q+/nogZr5UNC44UvP/5F/4hDk3uF09P4QHrF7MN+mjSuD9AuVzF6uo6NoniNjvY3txCd9AToj0BrdnpWaE2kB9XKGYwMzGJmelpZPI5WPYIqXiIq+99B81L78H0G9jc3MIoPYfUvkfwxMtfBjI5GXGyKGJx1HF6+OjuKfzlW3+NruvvuIKIrlPzMjl2k415F69SnR73NrNobKsuPSMXVcGqqOQ6oJQNAEdUfReHC4fwWy/+Oqa9CcYF6ujnqKDehRyo26cSwJTFN8bDAG5siNr1a3j13/0JUmEbyRjHVyaq/RFu1Lv42Be+iBd+/dcRsz1lN6d7H4ryhAuvGxXVRLIptHWeOvuUMYbmECN3JJSGPz/5DeHwjsixG1rwAhfPzz6LX3zyF4RPRs6WY8VwWRe8xUJOCl6iP8IXy+WRKxTFEcJx4qBNmdiRScFLBbBCeFUhoVjku3nScohEBTDR7WGI9Y+Oo/L+h0jyoQiZ5U6OvAqtYHoWC3Y+Y3bMET4WN+qQXrmGgWrMRq9QwOGXX0J2fl7pAbhGdDIi18P68qrEBD/2xOMolysStDA7OyNF6Gc/8xm89vprUjh+7GMfwxtvvCGo7UMPP4y983vx7rvvySGSSWelWB6EAVbX18EEPHr0PvjgMUm3Ip2JaVfXr17Be++9i08+8yyW7i6JwpzrdW52FhcvXcJnX3hBno+rV68KWsr9iOll58+dQ5qo5Xgs1lKf/vSn8c677+LSxYuyJshdnV9YQLfXxZtvvomXv/AFzO6ZEwHogYMHBYU7f/68FLQ8CI8dPSoUr+985zuYmZnFs888g+9973uYnJyUn33ixHHcWlyUhpQiKI4Mv/ilL8p1uHNnSQrwPXv2yJj6icefwNb2Nt5880c4euwYqlVaabkSHU7eXSFfRClfUvu6yWJX2VZJhLn2sFb8Y+34wHUkBW8SZ0+eFE3EVCaHVqUqAhNxiCVdQqwrieGOMHQsdGMjJIo5iUOWek3cMbifW+i2W4JeZ/M5zVfW80GhEOmJgqAEim4jU61IUKQY0pobzb1hLI4858+dlZTGhfkFFRmvveHv6Q9UwSuIb2S3ppSKOwWvFL7GELZJQZ2PlN2F37mLO4sfSdpdvdpGp1vF/L4pmUIqlJAIrdKrKCHiDrisgKLdBa+ue9loRr84QZCp1Y4IMgJHuPCIVhJA4Zh8jO3tshRYFMQplxHeP2U35pi0cDOkoeJ0Y2tzBRMTefh+T4RtfE4Z3MDCzHYMOV/F+UDoMWyomaZG+7FQeKpuGIfb8lA+V8fl9xaxtd6RJqTR7aLX6wgaNztZUu/BNlC3Oig8lsKhx0swrBEy8UncuL6O62tLSJSysJOmIJPpfBxJorfJlGgJWHpzUkLfa6Xm0rxi3gs7JuuYqa+aeqsigbW7RnQN1a2OvPA13WHnCkdzip2/2EGEI77+T7s0RA4tFsxhAh7SaK814Nf74lTBiHgCEFvlsprajscyvRErN8tEp9+V8BMCQkTiqUWQ44roLifBgz4a5TIyyTQq5RoazY4IeAl8kJ9PsILFYsgAEkYPcwpNO0MDyMU9JGwDrkU9SIC20UQ71sEwOUZuKovJ2UlxN6H+LJ+YxbgfxxuvvAtrmEd9a4RTb19FZ7MLlwJu1hmeg04YoBMMJM/AScZw9JEZ7D9SgpczkMjZkotA8X95qyL1nGt5KGEWxkYKvTIDT0a4cfM2XC8hGhU/DNAjWBkMZC8lN5ipsi3PxGgijaY3kII3NyjDHjI+2EBxZGI65iGbSIqX98XtBqrtAWK+D5P0Hxb9rFP6I7QGQ8lkGLN5YGMQjwu9pNkm2j2GWzIQnwJmj6QxMV1AKpWH8eb/9T+Ojz33y2gOWexBF7wf4LULP0B1vC1jMy4oFrws4LQTpNxUKkMj7hsPTMUj0yRwaZ8VP065FkhuJdKmg+RmAw+bOczZKYTtnmzwU9PTSCWpVE/BtU1R6fYHJL8zO3yIYegrgYJYXzio1eq4fnMJ7584j4uLW2j0idSYePKR+/DFF5+HZwKphI3ZmWlsbVdkLBhPJ5HP5RH0umhVq2LaHjkqkJfWHfjCr5TCw3KwUSnjrQ+P45W3j2Pb7yI+mYSZdjGKWxilTMSLTKxiR6cEP8LTkhxpPXYXcroeE+tmIUJ8Iy9OESFps2tulFKc6cQjsSiLBDZR96/5RxGvVcY2OwtcIYNyT/SITKa4Y3aTLqaDPP7xz/99HJnej6FP3pEe2fBPhpoIIsz7xfHJSLhjoT+A3+nLaIz3hIcjNyhy7uiNyMAJl6NhAaN5hwI4HFVu3cbiOz/A2s0r8Ps9hG4RM0efwsPPvwgjlYHExgpPM0Qv4eO9xQ/xjXf+Fn2PSL5S0MuzpgveiHO3U4RpRCZybvipf1dO0XpkpTnVWr4n9vQjC17fxf2lI/itF38DU3YR44BjI6IoyoKKjgCKA6nUqrJR8SyXZCgiHwPkHRM//ou/wInvfBsHJrKw6YcY87DRCzEoTOLLv/f7yB04JIcgNb1U5av4TlX5Ugwn6IT27zQZqxtxzCjcI53IHeMcKQ0nvo62QYSGI0cTXujiuZlnpOB1WVASNTBVwfvat/8WxWIepkuhF/11HaRyBeSLJSkKbceTkAkWHArh1QWvblyjBnb3ISBjb80/JZoX73Zx7fU3MLh8FSkex2L5ZfJ2qghPns+64CVqId+qwxIYIVx1PXSKBRx6+XPI7t0rBbsgWKKLI3fSwu3rN3B7cRH3HTuKtfUNOaiJZp0+dQr333cfbt2+JRzkBx98EO+++66sPxaRRHovXrwoSFY6lZHio1ytCKLLApECkXw+J4Xh7MwMXNvBpUuXcOb0KRw5eBDlSkWmFSura5icmhS/yFKphFwuJ80xC27+fCKm9Asnt5hG8RxTHjlyBCdOnBAEeHpyUtAb7o1LK8uYnpmRBDYi00fuu09oE2zEz5w5IyNoimlJg6DhPqOol5dX8MB998vrEdl++OGH8NFHH0liV6VclvjiWr0qzyl5ytzDlpaWsX//fjDJjQlafI3LVy4L2kuRpCTT9Xo4euwo8oWiFGlS9jGhQjQCavIjGgyxaVPUGs3w0QhvAhdOnEDciCFNXnrfR4LTNrF4JUKoHCmG3MctelKPkZuZhJdOyEEuS1cmGSZa9aYk3xVp3RcGcv9lPUTEOB0NLqGUZiT8jRpEPfUSQEAlV9Ia79TJE8JR5ZRQCXsVgBsVvFxDCnHSBVAUXfyzBW+M/sdM8GNIUg9BZ0kKXrr71GsUQ29j/4FZBMLhVUW5poHu0ESiNSTFmx6dR8hktM6i8utnG8x7giruqyxqBTYSygSvL8e5vGZEQGlFJvaBnLoy/IW8YO4lFHwHdA9QXHq+zXQmjUZzgIuXbuK+o3MoFbMizpVwIwMySibCzhRUe2gg101jsBTg2gfLuHlhDYOegS6nwUFfPJinkh6Khays25FroRav4+BLe5BboMOAgXx8BotX13Hx9iKSpQwMJ0SSBW+BwQVMfqRwV3nbE6QhmCKCTjlHlUUcC0pSziItidrfd+s7tC2c3Otd+o6/o/mI6HDqCYsoEH/32mtqhAabbEYqBw5GDQOtLfqS55DJTsMfAmfOnkbctdColyV0gog/Q2W4fjrtLur1lhSvrG3YHA18JqwR6Q2F9zw9NYfl5TWxFmMoEGO+uVZ7fiC1hGVzchCi73cEIMplkoiz8B/6SHj8tz5Grg8zY8EtuPCKLhLFFFwnCddIIG4U8d6PTiPoJ1HeDHHmw0XU1nsImwO4nO9azBjIotJtojXo4eDREg4fm0K+EEOjtYWpPUXkSymEAx+DLikXA1S2Ghj7QLybl4I36JC/HMOlWzeEe57LF6XYZVPW8vvojnwVhsNAxrgFTGSxNupjejKOgykfdlCBiyEKgYFJeMgkU+gbFq5WG6j2QhgBxZFDEY9zyjwYGhiMRkKNDDVg5JHKGKpAniHBtAxQOGjgwCNFpArkmCdgvPtv/9fxkU/+ApqhjQGrb7OPd6//BK9ffBUNoyYFL7txEU1plHKH1rCTUKOoDWrsHKFuo3vG7TSQpnWKP6BFPrBZxyE7jcmhg6Q/Rsr0MDs5g7mpGWTSKQyHA4n7JXlapSnReJuG6AM0mm2sbm7i6o2buHxjGRsNHzV/jLFHg20Ps8UsPvHgUTx232FJC9kzMyNpSj3autAOaTiEZ1uIa/9R3hSpzQnnE/GVeFUHph3H6cuX8DevvoZLS+voOwa8YgKxlAMkHRhpC14hCS8Vl0Uoy0xbOskkkAWqcLZ4aETCF02u/xm0V3h0EuIRcdJoYq+4gXLs6HGZbADagimyMtlJVNvhDatNQE39SS0hf4wFl415Ywr/5OXfw0J+D8YB+W6qMFRhDMpGThTr2tZLoR/KcUNEilFSt1bHKnxEiXTkVeWDc2seIjHsI9bcxtbSTTGC7w5tTOy7H97EjPCExhQK0QOEXnmZAD++9i7+5t1vwXcZZa1QmehgjDaj3QcUr0MkGIoOlWjCsBM3qQV/wpHWYy+2ECwYE76Ho6X78LXP/RqKRlbS0uTn6PGXxOyKSC+UjlxtvIqjLdzYYYDVyxfwgz/9U2R7XRQTpI2M0RsbuFNrY98nnsWXfuc/wcBLCJJijlREdTgeYjAmx3MIQ4pscqIU5UeleWkOLRsn9jIJA+e2LuKvTn4dHV3wmmMbTujiMzOfwC8++QUpeMkrJIdSFbyMFs5JwSvTCstBplCSgpcbr0WrI1qV6WJXfHiJ8EYJgbsK3wjpjWgjLFo9poxtVXD19R/BWF6GzWvEIAomTAV0uBjqMSSN4vkh6D3LJK0hxhRxwEQtGUd3ooQjn38BqbkZjHlIa3eNKM3x9s2bkvh38MgRQTuJcvI90o+UavfLly/JM8Aik6IeHg4sTqenp8V95dq168ims5jft4Cz587KOtp/YL/iucbjKE1MyMHquR4++vBDEZYcOrBfxKteIiEFZ9x1BcElOkpKw8rqChZvLAqi+qlPfwq1SlXCQ/i++BoLC/vEVP7cuXO4/8h9QsPgz63Watgqb4Nc4MNHDsufHG9Sn7C6topCLi8JTNtbW1KIZ7M5tFotEeudOXUahVIRBw7sl0I3I4EDPUnv4q+eJBG5CAehvA6pWyzAufGzQCcFhM0qQxhkUsI6SNxI7rlJsFIS43rx8FSpZfwla55VlA6rGAX04U3i0onj8MYcdtnyWwS44VD5CmuqG73L+2zA4zaKe6bFw1y4gUqxJQ3gxvqGNAdTk5Py3jjZYFMoe6GgOREvk+tCIbwqgl1Hv2v7QU4PWEDQEvH48Y8EuaegRlBHXQT9/xe897hRRHY5eeKWGyG8rjlA0unCb9/F7RsfCEWu3fJRb2xKwSuitcg5RxpDPWLXnFC1hiLurirUdmhTUcDBjj4jQidVka5cNaJrxjUqnaRMIKP9VnEjVKiTliuqYp5nrnbVUbZiivZGSqA/TOBvv/M67LiDI4eKODg3g6lCXhBEIwxg06VibCI5TsBdi2Hl1Boun1xCozLAcGyizfAnKwbPGKGUjEthSyF3NdZG9oEM7v/cAbRGNdgxG8XkDJZvbuHUtStIFDLi42p5QCqXQGEij3iC4IkraaripqIDLyIqgtK8RPoXpX2J6CzKalCdv9EepeJb7okUo3MjcqGJzg0N6v/Uvrd7v4tEcGIlRvQ5MOEGSfRrYwy6LvL5vag1fZmi0A5vbfUmXMfA1FRJ3k0iTleNONqtPtLJlLgvXLtyEYf2z6PXa0uKWjLFApdhKSGSyYwg96SY8dyhxzJphEHQQ6NVEfvHeNIRuk2rzdTIDgr5NNyEgVTWEeTcYGRByhBBvWMkUUhMI2g5+OCdC2hWR3jv7fMIujbsYRx+3RcQktfeSnmohU0ce+wA7ntoGp3+GtqdbTRbFSzsn0E2l1Ss8pGFYWCi1egj7Blo3A7RvD5E2KF1XAbXlu6i0m9iJjcr/HM/CNEdDdAadtELOzAcA1YujmE2jXo8jWLOxYJbQ3LUgDscINMNURzbyGVy6MVMXNmuouFzchOT6TPtZEfDGHw6/oSUdgM9NrrU1g2p5WNgBiftrAlHSO0zsPfBJHKTSQmQkoL38Ke+iGZoIoyZaMb6+PFBJ3/dAAAgAElEQVTV9/DGpdfQNKmiG6mkF5pFSwWmOq/ocIwKXdms1ArcsfPh/xehiFaTUsXrjmJoVyuYTOUw6ZvYG7hwWyHs/ghp20PCczHBWEJyBOmLy0zkZk3cGlZX13BndR0b1Q7K3aFspgPbwDjBG5ZGMptGmkq+ZBpHp2cwXyhidnJCi1DIXUwIwTwMmFtNVaBSJFLxy/GcMm6n0CONxbur+Itvfhtnb9xEh5tw0kS8lAGSthirW2kHbtaFRXGOCBY0wqs9LOVa6NGGcLsiCoKmOSgfXm10z6KYhb0w2BRnUhasNpBWRbPGAWS314tfk+sjhEB9jepg5eUoV6Pyn/zIkYm9mMYf/MI/wt7cjIwRlXG9QtTEqFrbUImVkSDJapQphmjscOlZSq4NLdVojk6/wGhMJxng2oJJ/ELJcw1BFp5tkNhpww8N+MxB52YtXKkRfHq4ZkO8cflH+PYHr6DvhqIalRRrOifsfOwoWED5P7MwV2PEe4dL9N88n3lwy2EniJH29VWMVBnXJnpxPDJ1DF974SvIMRLVFz8SDAVh5H0gIkLvxBBxJpIJCqp8P3udJq6dPI5zP/oh8kGAaarOSVMdjlDxA9yqNbDw9Mfxm//oP4OVyWNsmPLz6bghHa74KluwpIYmJq7ENkRpxaVBF6MsEIykiXObF/BXJ/8avRiFIiwXHbhDD8+x4H3iZRGxsdiOWyaunj0tBa9EC3ukLKiCNz8xhUJpEo4gvrSEUYKJn0V4o3Ud2VftIFT60GaDkyaSs7iEiz94HYlOE7akMNGVh1QPms6zcTQkHYicVN5LUgqY2uiMOL0Byp6F/vQEHvnSS0jOzagwBupvgzFcy4XvBwiMoYgziFxGzRm596QDMFmKiOxTTz8txa0EUIjrAJsSPqf8vqSY8keODtLAySRGWS1Ju8bEqlQK3//+9zEzNS0OL+T68nPz2nCT4LPGVcUC7Zvf/Kag5OQNE0mNRJQUrIilncQJ834q+lH0THJv4WiPVALuByxGd9NHiDiK3ZKmk5CacPv2bSSTKTkEn3vu58QxZPckI2rwWBCIR3BMTRFIjYhel+8lamb4mhG/VjXY6nlXL6lCRoRmwxHESCP6pASIm4hip46CEVJuApdOnITRH2AyV5QRuAwp2KRGjegY8I0RAto0JWwUZqZUJDvt1IgcssEbAneWlzExNSn0DGlxxdlNhXWwAI+RiyqAgLLj0hRyfc6o9S/vW3xkR8LdJcI7NzeHfC6nkFyNF/9swasoDJpCoGkP/LRij65dGixjIOK6lOsj6C7h1vWfCCLd7QTYLi/j4KE9OwivUMRkr7nn3nFv/Wjbyqip1AimnBH6TJBzNQJNds7YqHBT6KcUurIVqhALQcVJF9L0Vooo6R8sVHgWkKo7kPvJgpcVrz+MoRvL4tUfn8Dy5jIm8w4yYYCH9s/ggUMLSHgWxkSMQxvJII3+pTZuHV/G7cVNDA0bPYqvSBdyPUzkMpLCaFsGNv0ycDiOh158AFZ+hFqziqSXRdrKoLLdwrtnziBN+yxnDIamxrMOSlMFCTBg880wFj6rnHDcs5BT1yTyCN8t3lYgi5pAK6tMvUntOG3/tDNHxIATndHOyRJ9246KUK5XtHYVnZDCNYruqUOy4IwSaFdH6Ld5vqZJ5ZUJ9N69k7hz55qaVkhX6WEQGIjHM0jGPazcuYk0ffwlGY0UBUYQ01mDz6GNSrmKYTBAMkHh/EBQ4naziXptCz5TZ+mh4ACJfBJeno4mDrykLV65HNEasRAWC0o3JvtM3MigUDiE7dsNvPrtH2Px/BJsxOE6GQwaIaprdYR9OqGkMUobaBsNfObzjyM34WBp5QZsa4R8jmFFPI8pvM1KDoJanjbGYRzDSgrr59q4e20Llp1CPQhwe2MNo3GInJMX5xXfoGtRC6HZgxmnfZgNo1hCN72AwG9jwdnGpBvA7NKNIUBxZCGVSaNvWbi2XUXTH9OOF70enSQoaIasP7pn8KTuGRRdhmCgYyrmiLZgNPQxsgMk5g1MH3VRmE4inc3DeP/P/mh88JnPoxGYGJkx1I2fKXgpniHqJ5sqC0JFzo/UzXwg5EDYFYAQTYrUCEdvrGQf8UL1B+hVGtg/MYsjyQnsGXlI+waysbj8+8bGOlZWl3B3ZRXBmBnrMdTrDVTqHQyGY4ycMYZ06qA1WdyBQZeEVAKm58GOe3BjBrKjMSZjNmbjaczlixIaQASBPDHatgQDX9m6sCNmIopWS/O9trs9nLl0FW/95DguLN5Fh9s9/e1SHhLFjPxpeCastC0WK/TkZVGlDlLVWUa+jzvRw5LEFo3xFOqrRB06SpXvJYom1ubyUm6KkEo5EUQpU2qDVrxpLlqxGGIZx01OI8s7aKuMwLjAlK3M1LiE3//8b2P/xF4MaYEjp4cusDVFgGNQ/ugoglQV4Arz4QiNHDDh+FFcor0/OZ6RQ1MHZ1BYoVw9OJoW+FwbnDOPhqiz9gc26MvqY5Aa4LWzr+F7H72KvjsUyzKledSRl5Iyqy289EGhaBtqk4oEbRFqwqJUCRTumXrvNBxq1o6Mn8Cj08fw68/9CtLDuBSk0rgw1hSQABLxtQwCrC0t4fL581hbXkanUUevSQ9RHwWMkY0BEwlXNul6u4s71RoWGahQmMBDT30cj37saezZdwDTc3OgxyiLXVHYc2zPBDRBeBW6y51Tmh6iywyCoN9z0pKC9y9P/TW6GuE1BOH18Jnpj+OXnngZHj1JBeG1cO38Gbz+bRU8ERW8pu2hMDmF4sSUjLkF5pHEJ0Vn2I3wRgjHbrQ3aqgU13wIu9VG8+wl1K9eR4oNjYDSREFsGXlTxNGnoGJIezIltglGoaQvjX2mkVnYck0MpopYePZJWIUsBnRSYdJcugjHS2IgFabaOyRSm82bZUnzTfSUyVJEdksTJYVayrMfJcWp+y6m/BLUoIInojNuBznTH4zPDUVvpBVQBBQ9KyyW+H3i48tCwrJE2MafHaHNqplXz7ukq+k9LxKYquhfPTrVa1yKkSjtTT/XkRUhX4dNAh0drl65KnvTA0ePih2VrIGdYlY1qrIf6MmLNCkigNTqdFUWKqGM3pQ5TZIQIS0O1OR0tVbEk5Y2eapolmmSGOmTrqIQRCLSSSeOCyfOImj1sG92L8Ys8LWQVEJD+LoxortjiRnuES1MJRDP8pl0pLAZ+yHa1Toa3TYWDhxUceIy1drV0AtarITQUuiT1buTqiUliXotKcaVf+z2xjquXL6EAwcOKMeMSMwkoAMpeARm7rk0ROBCpIEiQ5/2YYLwks9qDITSkHb6GPZXsXj1fRlLE5Hb2LyLQ4cXJBWM5wnfj46tuLf/7LKdU+4P937vTAJ3+cFGz8oOqLHjoBEFITBU4p6mQ+2Dii4URWLLPRckXzd2LIi5gsIYqNUYwkU9lsc7F2/j7ePHMTuTBig+GxpYKKXw6JE9mC/mMf3/0vXeT3Jk57XgyUpT3rVFA2g07AAYbzgz5BhyKFIUpSdR5FNsxIuN2Aj9tvvvbOwPWq2eVu9JFFcURfKJThQpjuFwHAZjMfBAoxumfXf5qqzKysyN8333VvdwYzGBwADdXSbr5r3nO9/5znHriNYj3P9gA/evbmGv0UUozNpYPLZrxQJyOReRMxQ2d+7cLJa+tIS0lqA9bItG/tjCEgooYnO9iXcuX0JpfloIm2whg2ItwNRcDRXuVT47TsbzV/YMDZDRUkxLFrVNVDZeiziVqciQ70Qwbe88u2vZP21HcOJyPyl2DnYQP1/g6/nCf5PrR21zwra5DzfKo7U7RjE3i2y2gnKtjo37d5Cmkeimd5ttcesplurIBwU8uH9P5j7SOBSrsUI+K0NqlJ+E/aGC3dEQU9USut09FHIcjh5hr7GFIMcY3xwK1QICAlxfB4Jjhx1SxlbToYbXR0NDePtnad+aqSIdBPjdax/g/p0dzGTnkUcFu2sd3L2zhW53jCAowSWwdnpI8z28+IcPY/4oNcUbAuJLhSx8n8cFUw+H4sAzZMBQxkexMIVCMo3Rhoe7Vxq4cXkTQzePRrePnd0tKVw5k4SAOshEIokLtQDVmSKyM/No+XQ4iYHdZcz6I5SiAcqdPupJRmQ3oe/j1nYbu50R+l12fj22phD2Iwy7I+QyBVnjzXiA/igSL++Cl5MkxDQNEWXGKBxxsPBIFpVpH8VqBc773//rdPGZr6M1chAzAjIzwOtXf4f/uPIrtDINnjay5CzrJywKAxGMhMECXdt+UDZFN2LR4Yi2U9tUPgdzOiGy3QjPn3wYJ/JTWHBLmAlKqOYo9tYENFbpr77xFn7wr2+h1Q85MoqULZN8Bn45B4+JZ+U8kA+QoasCjbWZ4yxMm4MSMphxPBS6I1RSH0U/JwfUww+fk4VGyYRkcst7ofYkxtb2Flbu3sNnV67gk+t3sNkZYsSTnAuMkZelLHK03CrmkAQO3JIntmSOvy9d0NSXfcArlaK4Jyiw5S9xrDDXxYZ0yCYnB+DBNCVzSE02Q/1Zvc77zEQ8Vs2pegCrO4ZNmBJNJIsMangzPgphgFOFw6iz1WJ8knW4QitaSa8hzqBvq2HBhEmgbpqWWmRe6QUZGNaYjDDZSFMDyZ8yiOWq1RUPKolaVuaJ+xY3MYIuScPiIUcWqBDhrWtv43dX3uEwKSKRgCg+sSyzbVoZWD/ZrBQEqI+xLbQ4cUrpgBQJZIBEnqjdBxlmSz2UwhyePvwY/gsBb1owtnqcaqV1FifVE6w9uI/Llz7FzStX0W22ZDq04Lkocfq80UC818B0rSTVb9bLszuEWztb6Lsunnz+RUSxg053IIXk2SefwIuvvCxT+gzpIKNJpkuCR+RA0hhuYXxM1K+fzSKoZPHx9mf43gc/QI+bkiRL+fDHWfzBoRfwFxxac3NSbFCqc+PTj5XhrbF1SDBLCUMe0/OHxALIk02Dw586TCq2ZAckDZYlmRRYk04hfaOBzHCAnes3MLx+G0W2PhOdwJVfZOMIbmnF1esjG/Fo1UnwURxhQIaO8al8t0fnUX/4jAwvDAPC6BSDAdMcAyycOAPk8wa0JsZoXm27hJ2VcSZHWGMe7BbMSdfE7E8WiNqvCZ9rAaIZYFSfXYa7JFJ8iBWeOR/l50z4mxSUpkvDa2WL/MmRaob5CB4F9JoBx30douEY7X4ovqwKouV7zOuyD2MLOEotWHjK3mvkYupkZ0NglH2yji2y15j7VTlAw3AZ3azcTbF1PzGFtNmf5G/yHNrt0WI4RjQaoN9pYjToi2SBBWAlV8Ltq6uoFWqYn56WdDXKAGi9xXhUsusE2QS7+akp+NUKWmGIiJ7TtAkjLOQ6YDu1VECpXpc9XPZLG84xKd610yWA1CZUmmJfbaMU8PK1ktm8u3oHd1dWcOb0KQOO9+VMCnhVniRr1sa62s9ay2eN2c2oD6+XGSFwRyh4fSTDB7h9/S2Za4iGCTa37uHY8QXE0dB43BrpgSU4CJ5tt25if2V90k0nVL6uEg6ZqTCEhp4dCvb2uy52EM52tpR1V8JBRkU1WZApW9TEkiASiRrgxilyiYdRY4iN9TacY+dxs5fi73/8c+QqBQzaLcwXAyzkHIltPVcv4bHKEiqdPG5dXsf2Wscw1zpsWyzQEtTFCAOMckOceGEJM2frGLtdRE6E7nAkxdF8fQb+uIA7N9dw6d5tFOamZH+jl2yh5mHu0BTKtYp2SKnRFTbX2HmajqO5hOYs1S6OdOGkqJUhFT07zXVn4TGRvxnIrI9hvXo/D4YPgtwJaWIPE+sIQshrB87gIxMzCyCPfjuDOKIkLIsoHIjsaGNjg30CZLK0eSsi7IW4fv26+DZ7QQa1elUkUWWm7/lZ3LxyDclwhFo5j0G/gZ3tezh6bA6V6TyCoodcKQsnyMh1TXmYSW2lg5fymkQDxo4x592EigIl+c7ARWOjjdZeF87IRzAooLcWYe3GHtY2uxg4AfxCCdliAe1RAwNnDy/84SmcffQoVu4sy33Nznen08SJk8cwDFuIqNumU4QXiC1s0SujENfg92exfifGpc8eYPnuhsyeNPtN6dIlAR0fHPilDMpTedQYPpIrYuAdQm/kY/veXcz6CebSHkqtFqqxI8OMkRvgfnOIjZ0eOr0hgiJjjQsI2yHi9ghBGiBJXbTSIYYMSBtrToEmAScAJQ3HHBw+V0RpykeJ8d4f/uC/pkef+broYBn/1nQIeN/Ef1z5NTpuU3zvJhuu3RzNxq7Mri6ezy8wbawrjNJDiBtgLnWR741wwq/j+SMPYSFfw3xlWhgqmumr6J+evjE6gxH+7ns/xL/9+i1OU8HPBZg/PIejx46gMlVFcbqGlO4IzFrmxkKW1EQl8pAtkdXshIhaXYz7Q/G3I9hlXKHnJpL5zHY123FEV+tbm7i/uYn72w1s9/vo0kKDwv9cgNhP1XO3mAcYKVwM4JUYLaxDSOqvqMNpuikbpseyPUazK4eJje40w08EHrqhaVtG5AUS8mAOT6l69ea21eb/x1JF+n/7lbCdplewS/ZQNaL+KINsRB2OMrZcHMoY21OeUgUCQvWdJePDzUQ+WyN74NQ52U/ZTPmkGabgqZ2RbM7WxooLT4ZeqF1ly92CTmOBYyy4CKzGfoQuumiMmhh5GjDCyldAt5FoaBtKWd/JyiK4N+yVeEMbjbNo6MgHmXQ4kTjoeLiwMPQMznY9PHfsKfxPX/k2yklB/Q/p/7x6B7Oz08gFHu6sLKPZ2EO1UMBsrS7+pv1mC/du3sLda9clbOHwsaN46rmnkAsKuHNnFdfv3EVzEOLxp5/Fy1/5qgxe3lldxa2VZRw+vojnXnwBBLLdfl8H14Jgn4kWGxnVSxKA0VEgKGfxyfZlfO/Df9EqnO9/7CA3zuGV+RfwF8/+GXIZa0vm4calT/BvP/4XTE9PiY2PTGJni5ilbdzUjB6qUmwo4LUMr65fXYfKoimzYZPC+HWximq3sXLxIvytHVR4SWmSH9FH1pWUMYYN0AN20OnAG42RlXtSZVFkuEeug+xMHYeffgzubA1DavPJBCZjjCMWvB46qYva4jFUp2oiOSAjLIOdxjKIe4ngawGopnsioEeDI7TItJ+3bE4a5iGHv53sNrZbpiNjh25t98r+KXyRCd3QotUO5epqsoesrn7D3BpAqh4C9ubS/5/8zcqcJvfMgah2ecnm/Zg9d5/BMiDIPrbxHT14hE9YZhMKJBIgY8M1Yblty1xpRi0iBDCrTRfhE4NFmrub2F67i5zvIk8PWMaMOy52HjSFYZmqVjCi/RDZK06+ysahOkw6NCQ+DeAzcLI5lCQ6N8EoDEW3SalNi9GhZQ4uqR5Z5QnWjcYMrQrTq4B3Mp9gwQsPfZF/cWjZw+XPPpU28MkTx9XRwUhXBMoKm2605DIkaT8N43YlzDS7AhqgQRDvZpjQOUQhM0A6WsPtG78TIDAcxNjYvIuTpxZltkQkFYKqVCOiz70fKKRgy0gwrAzManmlWNfQEDtrYDY7WYb2lybQKYM5AYGmrS+6YM21VwKDw8f6puW3H6cojF0M17rYuNsATp3FeqGGv/3XX6I5SpCOHWRGQ5yezWHJTXFs7OCh3CEUOxweXcewr2EoQlbwuXLA2B/Bn3Nw5vkTmD4zjeZoB8xi51yMx9kFOCi4HsKOi2tXV7HR30N+uizdKzeXQbmukoZSuQSXxJG5ZVlUHrxeFvDL/UdCwLx5IZdkLzDX2dz/B+UKKr/UprS5Yz8nZ7Br4P+P2dV7nOc728osCjmrwL2ODkqcncgi6ido77ZleDtLCSHfuZPFaMy7yEc4HEuKLPXJuTwH+UgIkYRyMer1JcHTSccYxwO4/hjFaoDaVAGFag7s0+vgqEQRaXjJZNRk///tNRD9Odl+DljTDW3kIBzESNoJ0s0U2zea2FrtYbcVYejn4ORzSLwE7VETe2Eb//P/+hwOHa7g6pWrMnM1U5vCoN8V149cbiyJZnRrIllHkm2mOo0gyYN+DUGygHu3Qvz29U+w29pBrppDzwkRuUP4RQfIOeLFnC9oam7s0p60hlYXSFpbOJJpYarXRq47RG2qCvqire0OsfxgF2PXQXWW6ySHiPrhxhCZiL7rPppxhD5nY2g/K/dGAjdIkK04KB0BDp0uoTgVYJahNx//8L+lh596RQDv2E3RRA+vXv4tfnPtN+h6bdHdSSvB6pKMKb3dSLgGCXxlMVo/WDukZSYcOQFKFqMUZ7DoFPDU9HGcCuo4XJ9DEDAJx1homcOL/qDhOMGn127gb//+e7h5e1XSVr7w9FN45uknUa2UUSErwJQomhDbyV5xC2DMAkEdq1ogoXZyGCEeDoWp2Fq/h08+fg/9Xgu1QhHTxZLYgtAWLVspYWfQxZW793B9bR07vQHGXgYjLxEZAwFvwlzvUg4etbw5Ohoowyu6SLmzDPDTHciwyBoDrCyFGWTjbWr0pbLRG3bGDlhNGi+0OaOFj2GHJoyBiUadgOADTIIJy9T2J8dPjBsDASx11LzRZMiEYQiENLLRqu1WwJ0+iqSyo0+gYFoTUECNb5Y6QYmRDARQ9qJQoiSHY06RjuQ5KbiXhDdJ/qHGSuOVJbiBrK5oWHUHIgCL0xHGmTEiZyxxw2o8pP9NqnLx+zHaRMOGStvVst2GvTIEuOIVK2kw1msqZ9MJ9PzAx7NLT+K//MFfoBhnZZ2wu9BotfaN5z3qOPndQLfZxNbGFva2dhC2Oyj6PqJeH4WpGh55+gnMTs8hHsZYv7+Bq9dv4P0PPsJD5x/Gn37rz2XwYBQNsddpSZegPx5hc2tbJqo5fFVmwlGhoNeDFbpEmnrwAx9+0cdnu9fwvQ9+iIE71MFKTvPGeXx57ov4z89+S9LdHPrJ+h5ufnYJv/zxv8jQGiUNnpeFnytKfC8Br7koopkTEGskDfsF237LVcsDC34hwTH5Xh/3PvgAw7t3UUCCwaAjLKuUtmJgoeltBE1iaUTndKTSBqPOdlzOYvrcSbgzVUQE5GaNkclMYw/t9hi7UYpjjz2BPL2xJdaU2kUtCLlWOQDH+8BKGSyYsQejQaIK2A9IYOResSB1orvaPwgtC2T3NrXD3reJstKFCQA5IEuw3ZwJCDYTMQcP0n14deDsNZ0M+zx6bxgGzzoaGCB9EKDZ/cS+FtEaHtC0T4aiTNqaHNbm//lcwpDJcJAG2mhYjuzymiCVxgg7TbR31tFtbMtUOBMuVQrmIOkD22u7KDMam+1o3xFSgkNnUti7GYRxLKzuMNFo+FyuKC4eg24fQbkMFHPwcjnkimX9jPn67fXg/qjSU7lPREZl3VIOyOfECUj21kTW3QcXLwjrtXj0yGR+xBYqlt0Vbb9JWVM1m91v9rW7msfBlLgRst4IRTdEGq3h9nXa3Q0wGiTY2LyHEyePSsdQLBalcOD9w4FcXgd2bLTrZ1aeWZrGQeb3Aa/cC2bnNwyvLVC0iNtfj5bNN+WecaQxe2aqTkNCfEoiYgKf2uuxC387wcbNbWxOVdE9cgQ/evtTXLm7iVKxgn6zjWI8xrNTVTxTqqMWemit7KCz1xcvd11TLB5jRLkRZs9O4dQLR5HUR9JeDwpZhP0BXNfX1DzKZ/pDtNvAJ58tI/bHIgWknMrPe6hO5wXwFksF06HUO4R7rhYHKlvQmF/tbNj7S88P1fAqoDXFpWV5DxQzeo/outTH0j3tYHfa3i8H7/fJ2crP1A20E8ND00osZLSTsxiODCAjGku6WDzmgFWCceRhnGZEisk5Dp4/3d5ArCBn6nX5bIbdvsyqsFhMMpHomjO5BBk/xXAcqkOK9ZE2xah9fnmtEzCvGnY9MbXIccYcIs4gHjtw+xn4Ww62ruzg7s1ddPoORn4OfRYo6GO7u4Og5uJ/+d++gmLVx81rtzDqD7B4+Ig4OL35xhWUSn2cO3dIBvFIzOy1dnFk4RCCTBaI8wiSWWwvu7hzeRdrDx4gDlLsjPYw8oco1LISKZ76vOFGQrqkaR5xcAhdTKO7vY7ZZAeHhh0UWj3UWASXarh1v4mVzRYKcx4qs2U5X5xBirg1QjJIEY0d9N0M+jxjxmPxgua15CBfcTqDTHmE6kIW9fmK6IKdT//1u+mhx17G3ihB7KbYQxe/+fR1vHr9VXT9jsSb2kNDmUZlgHRaVtvnY9GRThRVeo+aaDo5VPkvUYxDbhGvHD6LpaCGSpJFrVAR9kZazWZQRyJW+ROuj71uB9/7wQ/x81/9Wg7/5599Hl975SsoFoooFIj2A2mRsRXCgQYdAjHAU16FNue40hJW4Rij29zCe799Fe2dDcxUKliYm8X0FH14A4lbhe9irdHE25cu4d0rl7FL/1nOrtB+izIKtolLWbgFJrORvaQDhbJlcugZFkIugbkRbWSrDiXoa5SXZaegTbSgJE2xfLa+vCZRSi6u+XcZNjl4M5vN32rV9DnNpmn0uTww2F6Kx5Hoaem6QIlCkPGQD3LI89BhLGTGRTWfR11a977YXPHaugRhrEozHnKZAL4wgFp5UpdJg+1wGGE4HEsa3mg8EtPp7miAiObcAwK1FMM4RijDS9q6FycKyhw8V4zvJUaZrRpht1IBY4ZUM5IEXoZ9JvdzbJ04IulQC1lBHUwyjJ+sQPXP5doiC5kPPTw8/xC+9dKfoO6WJDCBZ7Xoj7nBZFS/mFB3OoowCkdisUKGgwNsjOylBQrf5yAeY6pSRzGXF/PssB/iow8/xo2bN/G1P/w6lk6eQDgeSiuPQIXJRhwg4uQ876lcPkAunzcxsWzbq2yIEh3a3n26dQX/z4Ufop/Ryppa2cI4h5fmnhOXhgLdtgl4PQ+3L1/Cv/34h5iaqsJnN8PLiiZ2/ugiqvVpteERCQzDUvjZaviE+vDq7nkQOPJ6i0SGkpckQamrgLd18wbcZCTasXK1Kq18stnsWNRnplAoFcVCjDxsAysAACAASURBVP6ZZG85jMEhQFbqmWIWY7a2JXpYh2F5PcJBgnZrBH9mHvNnzonOmTHg3UEoLVrqdWnXQ8DLe31/UFbZO/u67Z+8JzhBzaQ2JqOR4bUF0sGDzf4bXwP9bSuMGM9ycMR4jJtrotfhAOVm0aY9Sm2X4QCAOghIbRdCt0ctS2kuL64TlSrK1crn7m1eUyst2pdmKFvF12HtDxUcHOC1Jgyp2kKKBINFidEaH3jZKjsSZlN/nu+ZPp8OC7T1e+g3NlFmQhYHK6XVr8kofuyhtdNEPsfI14LYAIlyXuz7yDSw6+aKdCdJFSQz8Wk0iIUt3B6FOPL4eQmcYBeIZbRCGIFU2rEyl1p9gRUzWo5cJSf7Hryq9wfefedt0a/TnUKH1NgFUkCscwVqv6Zsr31CBauqo1Zzf+ohmTbpZsbIUdLghsB4A7euv4Fhr4dxmGJj8z6OnzgiewQHcJWd5WvXCTJekc+fRweH2fRTkM7dgcAg3bttl8Vc7wPyDnshLGu538cw/QMJ0mCRzk6dMrwchvXiFMXIQ6nhYevaJu4FCdqz07i2N8brH13HKHVQ8jwEjSGeLFZxKvUx2Goh6dOxwZcCnBc4jProx33Uz5TxzJ8+ivwhYKN7H4GflwEsdneOHj6C4SAE3WSiMIPbK5u4tfIA+WoWmXxGktaCQoCpmRLq01Xk2aoWSQuvSCL7kXXhUNBpCDfbRZncg7bj8nnAa8HsPmDVGOnPPZY5Q+29PykQD9wck31Ef9BgHPnLRFrI68suMV+h4BwZ3KatZ0bSw2Ro0DiLyPAySQGRNTriDKVr2CCBTIwxRvKbVR4ZYSkuLdiXoVLK7US0od2tCeA1HtqTjleqgT9yJLpAHyh0AoT3hlj5dA0bW3304aEZdYBCjHF2iMOny/iT77yCKBnhxpXraDdaODR7CDm3hM8+vQPXbePoYg3V6rQME69t3BdHilq5hrDvImoWsfpBB3GrKHvBtbs30Rh3MPJCuMUMCtM5lKbYZSepw66eiyiYFWnD3l4H4501HE9GqOw2MZXPolKfxqe37mMrjDBz3EdpKif2eTknK2eeF3M2JJZ5LuQ4EBsjlyMdxzkYB4kfY5D2gCCWjgLtVp3LP/undObhF9CMEvH93Es6+PWnr+G166+hG3Tk0Nc2klbFqnvVgSVuyJKIJYvHCBhk8ME6DSiTwK0sFwFny3P445NPYSrJIuvSt5FCcGUZxAOVk9Guh6xPv8wRMr6Pt99/H3/3D9/DxtYuzpw+gz/6+tdxbPEYyqWqAl6ySbIgxsIWcXOUxUsZha2YuWjGIVV/iHoN3Lj0IYbNBk4cOYLZ+Rn4QVYOatE/MdOcSTYbm/jFW7/FB7dvoMn2eDFAUM7DyXoyeJFh+ESB1SqrPwN6DVNq7cUswyivR6mlfdbJsBdc1JqgQlaP0/Oq8SVI92knZqJWERAUGtcBQxXJATHZte1hoaDa3pTyqSQUnEeiv0uZYgQytT6yvNauLxVnQPCTxJgplvHSk08hz6o0DKWFQ59H3vxs+1N6Is4FxSzC0UA26zFb2RycSlUP3ey04VaKos0M0wSrd+9hp9mSYbR+FGEov0fohwMBkSJB4NBTLitsqARoEGyIFkd1a3b6W9gvE2oi26PoH3XD0yluHX6Rg1yuOf9PLYwIqEXekQLZoYcpr4pjU4sou/QqdKnMQpAJ9DMN+JmZYRgZHteiRtebSi6oeSabQckGZR6BTNm7KpofJ+j3+sgVcqKRGmeU1Ra2naDC9xFkcxq9SG2hFDVkZqjlpSmyQzG1WJZd27mFV2++iX4aSiuIdkGFcRYvzj2Hbz3zn5ThpVG57+HWZ5fwbz9SwMtDhcETBLwLx46jUqsbvaj6RTM1joUmCwstFvXf9w8K1XOrVR2l9AmCRgvL77yN9vJtTFUKOLS0gBKHQWnJNhpK6qDHth3vEZ9TtNRTqzMKf3PCnW1xJ8jCzTIUgznuqRisd7ojhEPgxBNPYZwvIewO8P67F5AtFTEzPy92W7QI47ogG68DPspccl2ottUCiQxWVlawurqK6ekZPPPM0whDDQg4yO4YhYzcPPSrZara8eMncOLUSXU0kENJwZYevOb++j32V28zw5py75HhLQOPLcMna1TZaTmA0xRXr1zB7vaOuAo8dO7sxL3Btq1tkSwA12hs5X0a5xvuHcIrGrRovV5Vx+nKdQ2Hw4kHryUv7LmuulH9m91P6KHixhGGrV2EzS0M29tIor7YPnqBr3KYcQpalFF6I+l5PAvEPYZesGpxRl25DNSNyX5Q/RIj7MXodcbYHI9w7LknMDW/oD7VDg8q1XJPbATt61KJogHDk+gj8w8STyEDaxyee/PNN4Td5eAQr91E9mJdWyRWWP3j9wGvAk8FvWpLxil6Al6JFvYiFDIhnFgB76DbkVbx2joZ3kWZqCcbrD7VCnjVec06yRyApQccjmQtmZh5hW76OUo0umUwzd52kJUUcGh+2YROuQ8I1HnG8FyVs5XgV+Ua7HYGIwe1bg6d5QY+217DJjt0+cO4udXDjXtrqBVKWHDzmG1FCNabcGW/z6BmwhQ4RzOIe4iyAzz6h2ex8Mw0+mkDnX4D01ML2N7ak2Gj6VoVYYcJpz76HQfvf3wF/SRBocp73oFfCFCqFlCrF1GqFiWyXgb6zCyIzqrsOyko8DS8ptRCqt2elEcHa1DzffsA1zLBdm9QDvT3QfHBTszk2przWm8OlU0YE099DCunNQSQ+AeLwxDvVWXrRRoknrsyVsgxB1nvxCuWSNB9hiSQWPWIExI7uvwnAjCueJFxSYfWyH7M+5e7Qd6SSQyUdaN+0OKaIpKwDDKUM4Y+nIaD9r0u1tZbaLIjm02Qn/bgV0eozxfx2JNPaMLs1RvYWt9GuVhBvTyDdrOF4bCBqamyuCVw3yaozOXooJPD2mob96610b0V43D5BLxCHldXbmJ32MHYGyENxvJcfjGD6ekA0zN5ZAo5jLwyOmkNjb6L5lYLs502pvZ2UXUSsXu8traOrpti/hSHznzM1GuCD0lakW13vBSZQgC3wC4TreACKXwlUtz3pGPM+RHao7W7IZwrv/h+OnXui6LjGXsEvG386uPX8PqN19Hx21KsahyC0cJRm+kZA30T/2rlDAK+DOC1bXVufnlGxkUuXlw8hy9Mn0DVLSizK7tCRpgpAl1uzHxsYWzJAnKAr9HB3/33f8Jb71zA9MwcXnrxBTzxxOOYmZ6Rdhh1YHJQH9gAZFEQKPF12uQatp2SIcLuDjbvLqOaD4TdpZ7SHv60eOEGSZZvMI7xya0b+B9vvIrL65uISgH8qaIMyXlZX6YkeeMKMCILyraesLwq45JrYSxm1GpGWymTjYtv3QR5xAbQKebxpEUoQ0ixg/FOS3Lp83M1+ZOHigWztq2z39IxxYl+VFqRWuZCiA0eRGo9JK9FPiv9f5qMO6MRZtwA3375FZTDMboP1tHd20MuG8Aniw1HQEilWoafc7Hd2MLcwhw2t3ZRylcRDzhhHuDexhrqp47BPTKLZjLGhc8uYW1nB/ADROo4b6baOZCTCkimGwev4aT6NYf7JH3IdBEU7CrIOai/kqJH7JN0OIl/2o2TdjwivSHglVx7VuXMnqPtti//n6NHgBoHyuZLeQU3K0kfkgE/DV3ha+f65JrnYB5PZy+jbgviozvxNdbCi++JhQodF9TcndPu6nzBdacAmr7EfEymklF074i8iKwZi8t20sUuuA7IXPtyeOWjAC/MPY9vP/tnyLt5ARhk6W9d+gS/+BE1vDUEBWV488UKDi+dQLFSUcBrEqwoNTkIeO06lXVj2EoCXltUeWmCfBhi+7PPcP/i+yiVAhw5dwI+BwyMzZUsO+kMuNKmlo5HSuZ/JCA1JVBlKAHDXdyssZnRGNrUC+AVq6gcPoKRG6C9uYc3X/8tjp5YQm2qjoUjmhDGJCaysAxtoN8sbcnIzrKI4J/8nnarhQvvXZB7gAERC4cXpEDne6FnL716C4WCfD/jVxnl++6776JaqeCxxx6T+5UWaEzros6av/hzjUZD/Gz5s3x+slHWpYb/RlDN0Aj67w5DTu+7IuWgF+7coUMSXsHn5Nrc2drCG6+/IR2WZ5/9ArK5PG7duik+uw+dOYPBIMQHH1yU18oin4EY9A++efsWSsUinnj8SdxaXhYGOwg8sS+jVRpf487uDqZnpvDxJ59idnYOTz71pPy73F/GxWECpo0OyO5NbIGzVPHGITpb99HcvIusG8thIrZ5otdWz91xFMvBzPvX+JvBocc09dWiH03FGi5m56c/wigkrMtjyOHfmQpOPvqYpP5R/002lNHqYoNmKWtrlaaY2UzjG4BuQQ9DEiih6HXxzjtv4fRpOjQwjlW/T5xsTIiBaPsngNcwx2YPVLCpDC8ZW/7pSdLaSACvm2zi9o030Wu3RMP54MHqPuAV+YKIOZAKw6vn5sE9/yBolfvLRpZbizIpppQ6EsBn0Kz9OQuC2W2zG7zCNxuta7oz0q3SRDKZnRBWMIU3Asp9H17Twa2797C600Y7M4PbWyEu3b6HcewiBx+V/ginx0CVbJoL1MoVITkIHsgE5o64ePyPzqF2uojWoIlet6sOSOMxCoWy+JYzuj7uu7h26R7u7e4hUy7CzSXIlQKUKwWUKgWUawXk6QKQ5V5ghvmM45FARXtOTQ53U3gS7Nji08yYWKZW2//GE15Bi5E+WCtPW78eKBrMt6mc3VKmeoCqTEjlLXwZPK9UCCi+DbLbi6WicTcSokYIQtvF0YFKbUYosSP7EEs70yW3aVN039DClt0U/mndjoxWWc4OBbzaQSCBa+LAdY5NrUFFPsG1nch9yOcJ6MQfufQKRDxwRFdMh6Q4EyKTo4GtDv+dPfMIklEGt2/dx+2bd6QzXK2WUC3nEQ5bUli6dEdgl7FQQauV4vInm7h9ZRfdrRDF0McjC+dRnq7iztoDrDcbkrjp54lCxxjGfaR+Ar/koTgXoDxXQ6ZQQzeZwr31CHiwiYVBG8WwgyOHZnBrawNhNsHS+QJOnzsinv6dTk8Hfr0ExbKPoFpArpBFNmAan85R0dWGxTnvFdrROhn6Icdwbvz7D9PqmWfRGMUCeHeTFn718av47c3fouO1JXLSsiaai6CHsHRLTItJmF66BRg9lND6ZqmxQqR290gU4JsPfxHHsnVUg5Kw+KyCuGBYzYhfp2aqGQ2jg263BzgB/vmHP8E///BnyOdKePbpp/DsF56WQ6dSrfO75XAl02CIGGnhyKbBdqndeOIRxmEb7d01OHGI6VpF0ni0zayb4nAUymHNCpsbeS8a4o0PP8A//+YN3O11EMwVxaDZAt0M6fMcKwlXpRWmLWzTv1i9Sza9tTGwtSXBJhk2AeR6E5GaJzNJAEJLETLV+TDGYHUDSZBB+fhhjCivZTvXDMkpzDc2Pka7pNGbCvita4NoX21BICy4qV/E9kyZPZeHHI3q3QB/8eIrKPSGiDa2Me51kbDd3O+Jbpf+qIvHjqLbaWJ7e13S6mgAzQKG4Q3ZIIvOoI/i4gIKDx3HVhzh9U8+xGa7BTebFw89MorSPk1ZfTHUxBU2X7wX+TokDIDZ8Iwy1o1Bps/5uZi29Oc8Ty3TR3E/vy6AV4cspM3IikLWFqeubU1CJjZQE6aEXY8YRSeDxelZSbJKCC7FW1YnPwl7aZ2lE/GJtOlVt8NdRzdF2WjJapmEQT4rQbb11rRsu0zac3Mz7WHePyxPCTNkhp36SS9GyvWV8RFlIoT+SICA52aZ7I7cyMeLc1/Ed577c2F4WSDRMub2lc/wy4mkQV0aSpWaMLy5Yklfn9GSc5OmVMAyvAe7EPaQtYCXrDtBToFxo80Gbr76GlqNTRx9/AyCqTISZp/LpLhJV5RuDcG8xjBTpxYNRki7A+w82MBef4hsbRpzS6dQmZ7RwjObRewFGBFkewHu31rBO2++hYcePidDfmSPFg4fEeb2j/7oG/jwo49EK/b0M8/gyuXLEtLAAu/8+fMyFf3OW2+Lx+6XvvQl3F9fk6hweujS8ouRvSyw+f2HDs1LNPGVy1dw9MgRPPzww9jc2pLrwhQ3AlT64jJtkGEQ/DrlFe+/f1H1yo6DxcVFSVJjfDAdYU6dPCmRwefOnsP7Fy7g2vXr+PZ3vi3Pz8+bscPvX3gfFy9cwOLRRSwtLYnEhYOTfL4/+uY3JZ54fX1NQi+YLsnnJtAnG3z48BEB+N///j/jmaefEmcMAv1nvvAFvPPOO7hx8zrmD82j0+ni2eeeE5b75q1bOH36lDqkGP2f7hVm9M+0jsk20UObDhxkeMPmJsb9jgwokmEfj5lA5qHdamPQHYjXtxz4MquRIGUnKaKHdSL2hyLn517Pgs7LI+MXMM7n0ExjVI8u4PDp0zLMJt/Hg17i1dXdhgWihO8Il2IEDYbFY/EuOyA9jD0Xe9ub+PjjD3H+/Fl4xhPZYh7tEPE5rFODIQ6Md7iSAzqoJgNolDQxQIWA16GkYQgPW1jmudhsigfovXsrWDp+VD1QHe2CCN/u+J8DvGbrPdBdUFJEzlXDXloW86A+U7sK+zIjIRqF+DwgrLGgUCQuZmiSxcOBLqBq5xI4UYpg4KEQFxBHAbaaY7z26X388u1r2OvRjQIopcDx1MOz1Rkk/S4qxYJ09ehMweTEKD9EcDTFua+cwOy5aQkTabc6ouFm0cGtjGx9GgG3r69j+fY6ksCHV8rDK2RQnSmhVMmjTJCS9xHkmPjIIkwJAgm4UsJyXzpgmG85S3muGcBr9bsCLVWrNRkK3Rf4WGJEL4ip7QzxZAZYLeAVnbgCJgXQhhiyemoTPiTnuZkLUb22/WDIxEbiFGU180oEq3WoOiiZAUXu5sRNLMbkCVWCx3OBBRkLad6HNv5aOuzGK5tAVs4h8cjWe0LwDv9J2iMkZ9StwZPgLs5HJOIlzI46uURhwLnGvRGSNBS0zOCbo/PHUK8uYGV5C1eu3EK/10OhGKCQdxEE6vpUyE4hTQq4u7KHzy5t4PbNHvqNMbJxBnOZHJ44eg7FWg0PGrvYaO6JnM/3WYDFiJIB0iDG0InQ5gB8xUNlroDs9HF0x3W0Hmwj29jB7LiLmbyDZtRDzwUe/+IMFo5WcO/+qkoL/QyKFR/FWhalOiVoHATkQFwwmd3hIO04ZvjOvPhBJ3Eezp1Xf5rmjz+BZkTPxAg7cRO//vhVvHn7TXTcDlJPF5JMONsJZSvbNqwONbxqkaEtWbXKUy0m28SVKIPHsrP4w/NfwJRbQpEbXshWobJHBFJkHcYEEdSHcdIxTTAI6YLr4rfvvo//86+/i253gJOLi3j4zBkcnjskbyTgASLTi2z/amVNpo3MCl86zdppBcIpSJqoZJI+pqWNwk06g2isjGDClitiRE6CYq6EhEbGWQ9b7Tb+r+//BG9euQJ3OguUApU1lKkbycClNVrAVrd6msqGbZVoMs5qIyW1CODXVBaiYNwOZgzjsQZtZJjRTb4RKIUJgvUWUAiA+Sra8VAiebmZC1MjjAffu9UwKYiUc8MOsFhvTQO6Ze+Tlr8GTShvS40e4JLhzWTx5y+8jPIwRmEUIRNHcuOwNcKiICEbSdaeIDkcorG+KWDVCQLkKyWVuSDFKJ9Dr5jFtg+8euljrLcacPyssB/CaPIAks2AzIFJ1+ENSfDpZAQQtPtddHtd2RTUbkc3CB76kmDV6aDVahqdngJLHmi23UXWUHVQxivVIYhN4fKamANYqnRGmxIsnDmHo/VpkQaI/UsUS+tE5l5ZGEjrn5ukVsNhPJJ1xoQxehTzM+M1ledn+IHIMlTfJZyAsacTrsBMG3NqXLTCPNYzeWFHBuMQV7dWcbexLQN/qZ/ByB2rN28maxheF1+efQnfeVYBLz8fcZa4dgX//j9+ZDS8HHzLolKbxsLiEvwcH99cDxZnFvD6ClZM+TSR3QhZy6FCKcT4vmLk0wTR2gPc+uWv0Nhew9LT51A7cggOBzrFt1avNb2E5U+h3iMM6d27uY3GjXsYN7poZDxkFxfxxDe+gezUtGz0AvxdF0NKfDwfd27eRr/VwQsvvYhPLl0SrSu1zsPREF/64pfw3e9+V1LJHnnkEfz4R3zPU/jGN74h7N4//dM/4blnnkW/15UOAtnYVrsl75NM8dzsrPiEPnT2jMTv/vu//zsW5udFZ0ym9NSZh3D69Glcu3YNW1tbYib/+muvi+TmW3/2LQm/eOutt0Qy8OUvfxlPPP64xA3/9Kc/xV/+5V/i408+kYQ1gu2f//zn8hrPnTsnkb9knOn3++4778j1LeYLWL5zR7TP1ByTGWYAxsrKsvzcz3/+C/l+xqlTw0wGmoXK9ta2PM8Tjz8mLNuxpSVhnt9+520cXTwqEpJ2pyMRxJSIPXT2nIBxMs5anOw7wqjEQpWB2lqP4cWMHh3BHXZx59plRL2OOreIjsnFaDDGVLUuEh5rlUaf8/GA7X9t5zOMhTIcKhwZgsKYaa7pseOgH8fYSUY48sh5VGZntDg0z8+BXgt4NUHMplXud7H2CRZ13Vm5dQurq8s4f/7cBO9IZ4dFtQEaBxleBU/q1yxEjrBX/FHD8FLS4LKtP0TBHSHANm7ffBPtvV04iYu7d1dw4sSSGP5bVlj0ytzjpGNj7PomZMOBoBwzUCsyCuPaIHpeKaj1jNAC1CLjyXSjGTg0rg+GxjaNewV+0jLUh7INfF5DltO+W8Ta3SauXlrDvc0Yv7q8h7iWlSStqpPi0DDFmWEG550SttbXkGfEa5f6+hC5vIu4ECKsRTj69DSOP3MEtbm6nLscDOdeSPaxtdvBtc9WcW9tD06+KBrdSr0ogQlMV/PyEICSKwTSzdQOK3WdyvLKQKV55Vp4G891c85RoywA0roXyWXTLvS+W4rx8J1ILve/uq+AsPy4AhpllPdlXfvFh9G5i6TB9K61Wpl0Uu3ZIwU+yRbjHS58iGHZJympMmBt9LtSixCU6rCjEDqSGkhrMRPRTZtNdhBoPyfFgJIu0r3gY0sBpP74hoXUNSTSQBJA9DA396i8fjLFRj7D6GzWZynnJ1qYqk9jZuYYtjdCLC8/QLvTFaooR9tXEm7DFN12ipWbTdy61sGD+4xq5+CMg3zq4FDGx1ML51Gam8e9vW1strbRH3QR+J4Uybw2VCrHbiwEXj/toxUN4ZSKyE8vYJj6GLVbWIjamEl6SPwEkefja986i+3WGtrtPelmMagmT8BbzyFfZhczQM7MvlBeR4KAEs6tnXUUi3kszi+iVJyCs/zqT9Lc0uNoMRLUT7EV7eEXF3+Jd1ffRT/oC8MrUXccerBaGupOD1RUoi+RzUN76aKnM7Q+21u1oYsXasfxldNPoOQVUAqKGPfpoalUP1uGMqAknTJW17S/GWMQ9kXkfeXGLfzVX/8Dtrd28di58/jKCy9LZHC+WITLdiPDKdot7Db2cGjhkGx+OqFqF0eMKGwjjbqYnSqhXi3KDUaQIpY9Eh/LFKwUkWhhHJSKZa3AvRx+9Ms38Pc//RkGJcAp+wJ46QfsFH04eVqs+PCz3MiNbtQOIkziaHUgSDRlxr+Ybgcuo2XLBfRdTjKP5XVwUXCQjK/LC0coDVJ5vkHgYMjcdM8VwMtNQsGt8XK1mlfLvosRuVod8Vqw0uMboveraLoIco3Vk7DGBDXDCEulGv70uReQHUTI87CSWlEjR+VW4RqQajEVGQDdMAgsGajAx5ZqNuNglMmgmcRo5X386uOL2Ox1RNJgbOknr41aJt7kZNq5UcsAwDgVJw4Ow/DA7vX7Avbou0pWq1yuiraSE8EckqDB/PHjS1heXpbQA/FDNQMrwmQZgCkMQDKWSlAGYZgeR4/i8RiPHTuGR48dR97Y+JBxyLElLzuKWriFw1DkDIF4PzuIZBNS3R43StGhC4NKbR5Za082b0nPMmbx8lBm6EFlDboRSyEhbX565DroOGN8cOsqVna3kckHksbG7+G94ScZFOMcXp79Er79hT9Hwc/LZ5LzMrhz4xp+8eMfYoZDa7TQC7LiznB06YSGrJBBOLCxc2Pgc9qBNcuuiE+sMGcaRMJ7Ncg4CAZ9rF64gE3KBcYhvOkCFh8+jcJ83VJWaoVGwMtrMxyhs7WL7fvraKxtItPuo+Rm0cjm4Bw7hse++U249brci3Lgy3wrgZiHj96/iLt3yKIdR7fXE7Z1OBzinXffxfHjx2XArD5Vx9EjR3Hp0iU5IslyEvRRi8tjgBIARgKT8WU8LwHqXmMPU9PTePzxx1EqFeVnCD53tnckkpZrhuCS30Owu7G5ibMPPST71MrKHczMzIhMgM/Bz5oyBoJm/r5w4YJILBh8wJjjcDCQ18zXzu87feaMAHOui+Xbt3H50mfy+njwr62vY+nEcTT2GnKYffnLL+PixYsCfuYlLrgjhd7t28vyXKdOncJrr72Gr/3BV/Hg3n0J5Dhx8qRo45vNhgBrXpSV1VU899zzws4S7Grcs225WjRm2MmJwpHDThE8EgXxCO3tTfRbDRT8HOZn5vHZh5fF5L3O9CLDMsrhyvXPaR2jkZVRGk3m0aQw42bD8JlBOMROOkJSzuPE44+ID7ywtgbsqY7fWONRS03Jg9VqmYE1tVGjQ4OHixfeFZb22NKxib2l3vPqRytDbIYDlHAae+8K82f1syppUP0+h1Rj+BlKGobIZnawcut32NvZFlZ7ZfkOlo4twmPEEyc/RPvLfZkJZ2xz77OKMqjM4lF5xgnbq8DEDMsZf1VeA7XoVBAmk+licK6jjjqboL6wEgWspbbGsYtPek50jjGlXNTySscyRaMV4t1PbuDnv7kPz4vh5AKEpRqmFo/BIXvfHeBwY4hHxjmcTHK4u3oPXhCg2eoJq89ZjriY4sG4j3EpwYlH81g8dQjV6SkUC3Xp9C3fuY07S6SycQAAIABJREFUy7TZSlGdLYuLTbmSQ61WRFDMw/HZ2UyQLfjI5nwNbfLI/Lva4aRcw5TeNm5d14Eh3kwQCfda8eMlQyqOiEqKWKmbjiIY6Zu55vZxrfxBB1eVzZXC3Py8gux9+aHgHmtzaD2PTWS1/pyRlHDNmE6fKFzs5yjA1AS5iGyGA9sMY1LrQZ1r08dh8SWFPyV5CR0WYoypD5e1pWCVlYyESUmojJ43MpwqHVIOb/JzT8QFin70QSY3eU6et3ItJUiGP8c9ngErjkqw/AALh05h2C/i9q117Oy2wXjQtQeb6PUi7O10sbczxI0rfXGk0CI5I+d2HsBcxsMXl56EVy7j0+XriIhtolA6kDJNI2QkLWTpCgaMvDF2hm3s9keIgyyylSkpFurjHg7laXHXw+wRD89/+TQ2d+8jGjNG3ZMZonI9j1ItBy/voUAHGc49+TQfyIuMajQMsdvYljOfdnGVyhScO2/8NM0dexStkRTt2Ih28NP3f4H3Vt9FGPTlQmu2s24WWnnaattY3Zhp5skAiR3acDLSfq0OHLxYPSGAt5KrIOcGGFJAbJg3AScMpggCpeLdQHR6fKGen8VHH3+G//q3/4jd7SaefPRRfO2rX5M2JA2rPQ7+ZDzsbO/J4XT6zCnkOEwmeij1jWTaV9xvorVzF7VqHgXaoDiu+DXGwwGy0j4fC0ARVs51USqrX6AXFPHqa+/j//jud7EdDJGdLsoNlikGcCtZZEoB3Fwg4IISBXVTUCmDrRDJxsjNxKFJTujT3okTXDstFBbn0a34CKOR3CBkfCjvkIN/FApDTuZYbtIoRjLQwaBCuYiEoJ0sAr167UZupAL8tHjz8fGkujcbhGyWYq+ibS/+fcQbiTfZIMSJYg3fefEVZHpDBbQC1KnT442iTKVtDwoXwq9Jxam6VDv1Le4dDrCXAX558T3sjkIkEi2q9bVtU4rUgICbWkhuqlwTMrOVES0jJQ/dfk9+jn6tVvbAoTCeJ8V8HtP1OmrVCm7fWUZInShvdDFCMnpVPSG0RWV8QmUMjYNqoxjlFHju9GmcmJtFluvFzYjXZnuvqW4VbAHThWDQl9dKH2i2xbOlghQwhWIREV0qwpFIOqTFZOJeGY0tPo4ivTEAWMI6lOXnWuCUeiZgRCRrAupagTSbxfLuJt69cwMDNi7IAovI0IMfc2gth5dmX8B3nre2ZAkKXgbLN6/hF//6I7G9obMJde7Tc/M4vHjcRI0aiYaRsnBtiSbQtpCNHMY6sqi/aaAHSRgivHUHt958E9jd5GCs6IrTkofy0iyK5SrcgPejL7TGuN/FeK+L8XYbg0ZHWqoYDkUzu0NXiqVjePSbf6KAlweJlUix8Mn4uHP7Fu6truLYiRNYWDg8GbwicCTT+fZbb4mUgCwvATGlANwDFhYWBBDeXl7GVL2OqekpXL16TYDwkaNHhO2V6M1CQRhdHrJMPaJsgcCSr4+JagT7c/PzwtTy0F1YOCTMLq9FtVpTDa/vidE81z5lCZubm3K4UXfLPYwAm1/vdjoCUKnhtclvfEyCZsoc6EXKVh0/M+n+mIOMBvXU60ryIQc7jYRCpToJdvd2RcrBFc7n477F6zAIB6JHluLYOFoIs2sCZXRAa5/rMqWzGX6xATKiF9AUMx4mXCPjBIUgwCe/u4iil0OtQm9djca26WwCdifpbgakmbax1dVKa3WcYC8aoOMw834Bs0tHpVNh5wpIuUqBaN67Zm9oES94RoCBAQBIxKGBn1F9qiaRuxPAY6RSFvDy89OhNcPWqb2rGVgjUWAsnujnSUCQGSHvDpHP7OLuzTexs7MlQ7qryys4dvQIXAJeh9p/BV1MDFQVB0Ni9Bwge8f3M5KCV7xitBCW/VjlU9Le4uCZ+LbLrLmEBtFVRz2OGaZDqytiEAK+FD61AzJfECAWJi/A6p17WF5eE//t4ShFrzfAbivEnbUEawMHwXwFh08uIaHlZsqBu5SD7JhpRzjZiHE+ymNh5GL19ir6DIKKhlK0OE6AqBDgdthFYzBAueyINtPLOxiMgFbI15WiVEvx3BdncfjYHLKlPPIFzuUQgKl0jYQUf9N7l1Hr3NdIQggBQyBPdpy9XZHa6RpVqaP1IebwsSOyCbkPCJ6E/FFpGb+LI94cPxcwaXpsZmJlX9P7e5aDOrdgZCR2oZrSUL9m4+1NJ9FofvVntHC0YNnqiFWKrjjJdjB06ar8Tlli4yJhWHkB+IaQEeaZ+EVkDCQdTRWUsDiUuCLpSqijzD7BxavBSF92hDMxPZa5rvg4nJfRwUzK+7i+WeARJ1CvOxqNMV07jiSawspKEx9cvI7trS5WlhvodRk844C3Fm3X5DMwTHZAcgEOFt0Snjn1CPpJhJXNNQw9jZUnQZUQY/FcLxblfKQ95zjnCbmztruLPt2VvBwKuTwWpqqYrbu4v3YTjz3q4fzDi9jefgCX3fogQb7ioT5VlM4EAzAI+EvZEhq7DTQbDeQLOQHGlJgQR1LyNY4zcO6//cs0c+ghtCJHgic2om385MLP8P699xFmmaphtDFcUOZTFW2q0VPpkJC2HA5O0qs5vKMi+AHwysxDeOnkYyjlyxLPN+oN5EMl7dxptkQ3SeE7iwZ6hraoD2MLzcngwsWP8Dd/8w9oNtp44rHH8NWvfBVTs1Myde5mAxmO2dtpYHN9U1qUPpObhCnQEIXAdTDsbiPsbGF2tjqpIvm8w25btIm7e01Mz86Kvy99Agsc8CEL6+bwzjsf4n//b3+HO3EP2dmCRME6BQ9uOSuaXo+tmZwvE/XSF7PTAnay2wrhDfNNg+RcPwa22igemcFwKo9Bwpz7WDxuKcMgg0sNK39xI2BSTpZzfIMhEmpVqiVJ8JKkePHG3NcxaeSvfm4W8E4G1ez3shI0LI+w2hxqiMaopS6eOnYaOcpB1NDEtNy02SlBL+awpIWaSDIMSUR5BIcPWUyQ6+WWsxuN8N7Na+jxRmPhZDYSTXLSLUhYDxO/ys09Q40Rp/n5H0G9A4RMbjKJapahznm+5GbzvTFqlg9GACJDL3yh/Hnt+ejkM/8jS2LYAP5bMByjnvHw0vlzOFytwk1jZKlDG0ZYuXoDxYwvwJoT4ATCZCEIsulIkAQu9vodLJ46gWQYodNoqzG7GbzkJtltdzA7M4PNjU3U63WxLGNbnm13vrR+f4Dq1DTubm9iZukIZo4e5lwBYs/HxqCLN29dRjMewqVLB/WG1LsnPvJRDi/PfUk1vB5d4GMBvHcE8P4YM1N1EGwHxRLmDx/B/OGjytULSLAxpRpDqy3FfX9KbbMaRwIBKjr9PWy1cfs/foP+zZuokPkTtoP2L45ILsjAiZ6TTDUreUf9P70wQTIcIhnRJSQWd4bdUgnpsUU8+s0/RqZW0+4AD34Be1orWt05uyfS5sxksL21JUw+QSLb+NTvspWqKWvq8sJfLCxZQPPPg0lkNvbb3i920I3Py9/8fsEexhdbhyOUESWQFNmS1ZKaISq9VuoLTOmHhC5QqmJYIssgyTT2JCVN27bKCNqAhH3NoHQGJmmH+w4QOkCov3h/8P1+bt81vqScBVAJkFpz8TXKASs6VS2QrYuEzjlY4aQdPJZj2Z7iqgHlgo3GKGVzuPr2h6h4OVQqZdnDrXhSAJ4wqsYCTJt+xodcX7vIreRAT9EfDdGKRxhVcjj26Dm43EONRlVAoxk2U8BhujVcj3z18sA6JNTrdXDx/ffw8PnzctCpR7MCCR0k0sLdXuvPAV6FHWZgzQytCVtHDWQMj/6oDJ9wG7h363fY2lqXgct7d1aweGQBfpYEBwkBIwtJfd1/TWKbvGfTBaL1p9AGKZ0cUiRmOE6cLQSA6CCUNK0pdTDmmrqdE9wZssnorpUz5rXwEdN/1yvgxs0d/OMPropXbpqlN7IjnvF+sQSvUkOSz4MTAdSxsZghPeSOYiz0gYfaCU51XBwOfaw+2ML93Qb2+l0BooViCd1SDpejNnbDgb42NliDDFodyJDtsRNZ1EoJnnt8AefOHTUuRmO4Hu9PanUzyOUC2ZukwOWeany2eY6zeKJLQYqRhESxMDIo1qQSaqCQMOYiozTSAnknmhJo9QnCchoZ5j7YVRmgZXktSP38YOD+QJt+3d6XB+9PLUCVJbahI4bjEvBr7EPlftX7fv+MVtJIyBtzPyuOMvJKkdgoQ6xfPgiKrdeugn+RyZEgymSRSXMCRKOQ3fMIUSZG7MXiUBWPB6KhFYmlx8KZXvrsSuoaEKJqnKLTChF2c9jZzqLZ9PHehZvYa3ax2xgi7HNvpLTQEVtT0kq8Uh7lSilQcjJ4KD+Ls3OLiDIptntttOIhBuORKASoA+fyr7JAdxx0ohCjbAZNJ8ZOryPFFfd+srGHZ2ZwaC6H7mAZR4+mOPvQAnq9PfiBK5KYQtVHpVpAtVpEoZSHm/Ex6ER4sPIA/W5X5DLUihdoeedqN38YxXDuv/frFDMn0SFy94D1EQHvT/Hhgw8xzA7lphWj94kGVLkAadEbPagEHNj2guAvnUbkp8X2azV08NXZs/jS0iMo5IsI4GPYYlRlIhfhwcpdMRo+9+jD6AyHOHRsSdrYnWZDAMGvf/Mafvijn6DfG+Lpp57GSy+9jKkZRhJW5fDkh9Xca0oeNaP9GDHJdc+Wji8DcQ7ae2uIh00cPjwjE5KUTjT39hC2mxLrt7pyH2fOnMXhpWNIxfC/ZIaxfHzy8af4q3/8B1xq7cKdymvYRS4j1mTU8vpFmvsHcAxQFf2Z1WiZ9CoVtu9PaQZhjHw/hlPIIipzUEeruEycyDR7rlwQYCtenAQSY1bhzG1xEPP6Bi5io50X/bzx8uVCkk9o0qIzZu7WMsVwwfzsdHRMhe9ilZWkCDh4FplNkLOYovOFtMxBMMBFYwofyhj4GvTNmpQ2Y+wtrBIShF4GXU738nVJMWAtd7QqFQBGRtXc+ALQqa+NmdkeSeUe+3wszXDnE/F6SNQxX3akNzdfk0Qec88xrUFrpSeZb2JHpm0h2RCNfo/vd8YL8OLZszhSr4pOKjtOUaQvdbMrB4HaLCkrnoQjjAdDTb4JXGQ4xFgrIXBcKUYiDncAKBTyUqi0Gg2UiyVZ54VCUYaI2I6jFEO0jHGCan0Kq7tbKC8toLZ4GAN+rr6HreEAr9+4hEY8UJ2ciJG5uQQoRnm8PP8Cvi1Da1n5fA4C3tnpKQRZH9liGYePLWFmni4Fhtli0cLDx7DMwpwcBLxmrU70hUbglvb76F+5iub1a+itryGh7Zo4VKglEi3HpOjxsprg5mlcsoa/DKmLUOCay2O3VBSG97Fv/jHc2pQOY5rABRnoIxBkG4z3kmAgBee8butra8JGcEiMQ2MK5JSxFHbdBk4cHGaxvuDWhsvgxt+3Kfv84WXDBPQgmlh6yXLfZ0dt8a8xvwcPv/1kNf2ayox4TxPYqLuNeSH2kJRrrV6dcm8adlNYL8tKmvvNTKvocjbg21JNBw9wC3xtCp0FzPZ7TGdfmUhTJCrLquMw4igrun9px6CUzeLqmxdRzWQlOIXg8mABKwDctNcnh7ye2+aXyhT48PwcB9EIrSDF1IljqMxPy35kX9sE2st11cEe6T4YQMATkgXP/XurWF25I/pd1fHrYM8+kNA5ExbiYpVmHGpM5aA6UekyaKQwC2NhvjJjsSbLZUYoeg3cu/0WtjYeiC753soKDs3PIZ8jeGWXSnYn9WGVPdj4VrHIsJHTlFOJCbuy1wQkfG51hFEdJl2CZB+nJ7mhCAiQ6VbMv8uwkSwTnZfgz5AxJoURJXTCOYT3r67j3eXbiIpFeMUySIZyPyVZRWJGgDbRjrEe84YxpntjLG6HONVMcNap4cFOBzc3dtAgmeB7KNaqWMsBH6OLlhOJPzutXr1sVhjvdreLuTkPR+sBnjhcwBeeWEImyw4SPdW5dZH5dsTDlQNFw3CMVmeATn8keIEcWdhvC7G1MJ/DV195ZuLHy84EPxtt1XOmQll4OZtIE8tSNR7u8hcWghqqIuWW6e6pC8Ln/bgtaN2XOhyw9bQknx0gnLC6Rld8oOi1a31yX1nduImMl7PJgNjP3ReG8eXi5t6nINh8uqLJ1oFPvcf0NrLFsOfQDpRgt4SdzRA7mz2Me/TbjxDGIeBHcIM+ciV+BiQlUvFG9wNHiEFxX+K+y/UYOYh6DrbWE3z80R7W1oG7D9rohAP0QrL8vG84+5MVj/40CcU9k9LAgN1WaLDYqcoCCrUqmmFPGN5+PBLnGrGSpPSOmn52bD0HfQ94ELbRCJkiStCmQH+uVsPS0Roy3jrK1T5OnpxGPO4hn/elq5AreajVK6hUiqhU82J92N4NcX9lHVE4Qr7ooVSltjcnKY50vGHn1Hlw4TdpMrWEzphWSMDaaBP/+t5P8enGJxhluRBt3K2pOk04gCby6kZoyEQjNtepf7MDSwpJfejilanTeOnU43AzAbKZAFE3xLA/FC/TjXsPUCmWcPLcWaS+J8k7ZG+YaEMt3b/8y4/x6/94TRrhzz77LJ7/0pdkwKNEg/h8TgBvY2cPzWYLi0tHRVwteh6xjKLVE9DceYB41MaJ40ckCpKHabdF14ZtMRIn83by9EMyMZ4hRZ7LoR9SiO/j5o2r+Kvv/j0urK3DqeXgFpiG4sLJZeCVssiWC/DpJUh2gobHShHJ5KkcZ0Y/q+yvJkVhONawA5r+E0CTrWWiGt0yhkP4pTzSwMOIm65LBwQOkCXIUhspVbGZ0Jwc8ioDEAZLnsdq9HRoSlLWuKGKDlePEeUSFCALu8ZtQjwbCayFABCAzVjKlBP2ob4GYU0pueBByPcoBQ4PCNVOi+tDNhA5wshjootRAk9AuQ7MiFaJZ6iwxLpZ6eat1SsBHuNoKWXgNSDDxiKJ71PaVmwRsiqkbi2rwRmCF0zanU29E7kFNwx1FdMjXGJzM/DDCLMCeM/hSL0mJvKEzbk0A2+cSLKcFG4EhQKwxzp5ztfLj7uYx5DMfIaMpkp/eC3JYPB9sLLlZ5ej76wcaLrpaTgGD0otghIOpvGiZ7MY8d+CLDbDLt64fRl744FY34n0gYNmiYdClMdLBLxf+JYwvBwSKnjuhOFlPDKvSb5UwdHjJ1CfmRPAK6/PWEDJ58SDhJue1agdALsTdsMAXuq2C2TzWi1019dx5+NLWP30MkqBi2wmQc71JLSAdm2UAwjZyuccxnLNJPiEwDpfwGY+C+f4MTzxx38Mp1oV9lmYe+O7zE+HYFmLZ2p6FQDadjcPPq4fCwItU6O3m+4/UpCb7hP3KmsxpBhTwdyEmjzQjjzI4E6YUXPISLiJ+V7bxpQ4cIlP19bgPszdx7P8zCUt0c42iAGBSoGs7u9gO9RGHesQj22LW82hOm3waxzinAyoms6FHuCm/UrdaxLrUOWByGjVthvJj70KxstT2/AGnwpxoKNA/HGu5XIuj+tvXUQp9VBj6AgBr7wJA08F8Jrf5mrIlZYLpqyVDsw6cj9T9tFiome9jJkzS0COd6C+NnutKWvQdCYrs7ByhESCYD795GNEoyFOnDwu7Uu+u4lHvHFPmQBew9DLo8vjmV6yzD0Q5Gq0MA3SCHb9zBhBZoiC18SD5bexsXFfWvMP7t7D/MyMTLFz36CZvqEt1Q7TMPhSjCEykgllQ6w1IEkNKRgFnCsY1ta0Yfi4l4nHsAElZOkolZAELlI3GnZAwKtsaIB+XELPqeDC8jouLt/DwPcxznjY3tmRrhI9ugtFFuSu2ATGgxGGzQFyjS4O7Q3wFLtHtUV0Bgmu399Cs9tDRP1uvYA7Xogrfoh+PiPuRNyX/GwO9do0Wq09uM4A5xZKOF8FXnr2HPx8ToZM250etlohttshtro99GhTyIKHIJ5zCZ6DABnU3Ri97Ta+9tIJPP/MKUQjDUyha1KS8jy2g9nqYcz3Q2tJKRRE9qGFDj3heUhS3y3Q0UQ/28RGy6zKPWfIOVuO2TS2g0Wjsrk8SY1m2iyefZB8MBDq88WwDPOaglbBtgW++90aDUcxsiDT7ZJ5GNXGqM2celrpUL6cdQwEmYPvzmJvl8l/PSSxizQcY9TpoLG7gXHcRuztoDSTolT3gUwk/rleAAQ57WqxS0Rrzjh0kA4LuH29hYsX1tFs+djaHaDRbQtmEcMiyU3gQaUad5m7oAwQKSpwMYcAc14Z5UIFXo4BXVmZPWp3O/KnFM4Gp/DM63op7nT30IpCOUMDhpwkQDEIcPRwBdWpLgrlDk6eqCPjhMhlXXhZIFf0JWCmVM5jarosjhbdvRirNx8g7I/gZ12cemhBQrDYUW2yBcHPcOPDN9Nh+RD6sYvITXA/3MBP3/8ZLm9fxigYiq2DbDoGqMmmZcCUNUSWTd6wD+K9KW5NuvDYop6OfLxQWMTXH35OkLi4NAzoyThCPlfAqB/K4V9ntSzZ7BxICiXe9u7qXfzt3/6dyBpocvziiy/hqWeeFna3UC5JNjVv9t3tXbQ7bSweXxSgKdWSWKQo4O21dtBpbuD8Qydlyp43ENOfWjvb6LSayGXzqE/NIChWEJRKAnjpmsBF9tGHF/A33/8ePlhrwJvOwqV+VyzJMvDKWQSVArKFPClOAbz2GmnIG29Mw6DJUBuBXCJ6PVEXpQ4KgSbNcPP3CYS48eV8RNS5pBGcwJdDge10BhzQb5UHEBlPaZAx+pcL1+iM7KSqZXuotRGAaEMczGkmhYqUvrqJqJ4slRAKDhtmuQApGOsNkfSHOmRHP3m2ifnM4kfsCcsrB+KkCZ3KRkcf5CHZXd6baqK5H5tqHCuEweWmzvuGbgwCZI1FS4Z1QSRT9iyMuKjJ/FJPSMDIgYoRh/0M4JXgEdkjzBUwnSlTMItchIeLZXgF8A7Viu3lc+exUC0r303dKnXUSYqd7e39UBABAQpaqNvl9eJnUKlVBZSwgrUtNE3SiYWBLOeLwmRZj2oCHxneoYcj9Y/ia61MNwsg2UpcH2v9Dt68cwV7SaiBEGL2TR9eF/lxVjW8dGnwclKIiIb3xnX88qc/xuzsDIJsgHKtjqPHT0rKGtlkC3i5eYt+14RNTADvhNGwm7Zh20R+Ii6jktpUgIvL77yPH/zf/x3lwMXDJ48jE4XobG8L11RgcqGvRcZYWmxqlMPiiBZmW76LysNn8dJ//g48Al4zbCH2UwKwdL3IdmOM6K3UgHpWBYsG0B4A6bqEjZ7NgNoJa3sgqMICvgmrbB7P6vj0QLSG99ZVfP9ItKtMbyVdE/t+qPtAcvITB6QIn2OUWGiYdufvH7D2ddv3ah9Lrs7+WTnZnyefmAWs5rMUptOA8oPvYP/xLPzXz9jaFlrgr96m2kqlFq+aK+KzN99FGR7q1ZoC3gOMt3RuJEVxshPpYWNYbj6vrH4TGczv7Y6GCD0HhZOHUV6YVYmTmdqaFDk2es20iZWHU7B64b33MDM9JeteWuJmoFclPEZmIQEvCsT3PxezzuSCksVWraNleAl4AwG9IxT9FtZW3sXa2qp0XNbu3sfsFKNx84jjoWp4pS4TZaVqR03Xgu1k4T0MGSQYSzQMnFuhdR/gZguA40sXw2ERndBDleIDFoskLfh4XPuRDtVJsaxDXipdU0A0ygQYZorooIqra018tHoXW70BhrGDXjiWoUbZS3k+kiUlYEkDHM4VccLx8GgvgydGBRnqebDZwN2NHQwDH72aj6vo4XKmD8yQkMloQmkuQL02Kx3TrD/G2UNlnC4nePzhk9ja28Pa5g6a3T5Ct4jIL2Ec5JFQauEz4IdpqQyhSlH1AzRuXkd20MJ/+oOnUPRj9Dtd9Dp9DHp9nDg5h8WlOQly4B4qXSGRQ3ConqmVymCKnIjATJx4+PFz8EuLES1IjW2Y2WMOFsu2DbEPcHWlyByG8UZW7KqDhlZqdVBqZB9jX65wwH3ExoWbP22Hx55RIgWyMeAGHHPWhGeHddqgnaafCeCkZQTecQALuHmngcTNS8jTsNvF0swsWmsPsLl2E9lKD06+g+kjebh5nt1jLjsBhWTpCXhpPZfQNiEsYns9xbXP9rCy2kajOUSj1TF++Q6GI3XSsl1khj1RvsoSter4qKUeSnQDyXiol6cmMwckpkZpDJ6Q/Fl2dbrxEG0nxkbUw4AD0o4jnVL27KkJnqn5WDzholzt4cSJKjzq6Al4A8jQI/2cKWmoT5UxHo4R9zxs3t/FxtqOhJkcWqyLLDQIsuiT4eVntv3J2+mgOI9+kkHkxFgdPMBPLv4M17avYugPxSrMfnAK3nRbtSyGtOl4AUwwgGUmOITCN0aQMTMO8Mz/y9eb9kh2nlli58bdY8+M3LOy9pXFIosiRalFSdTS3eqWumd6rMFo3DM988E2YAMGbNiNMeaDvxkG/AM8A8MzMODBuNHTarElsaldIjnc19q3zMrKrMo9MmPf7o0bcY3zvO+NjCqxO4lCFXOJvHGX9z3Pec5zjjWL7zz7ZcSdCIV0Xg6QTBMnSjlZx4efLRO2TjiAQmDDLO5PPvoE/+7f/XvcX30ovrsvv/wynr70DDL5nGQjc1NnBVTZr4iH5ZFjSwo8SoKZcicg69Tv1FHZ38DpE0twbFPYAAKkVquOZqMOhyyZZSOTn4DNiGFWPaaNsNfFaz/5Mb7/s19gpRXAKnmwJAOe7sZAKseM6AwcAl6CXU4ac1PXMZzKRUF5SnIYTvlMchKdrgYDejEjbdqykbAl72gdIRlSCs55Y1hpD7Qto3k/Kzv6B5NN6tJHlJ61DOCQiV21MUurVC+uCUg4LEoU4yzVqq4qk3arZEKIn18Mz0ghTYa820e/1pZ2vQyuiCG4CosgKCfolUahDJKowTUuREzacnIZdGlTxFaaBrICKCTxkPo1pVMTLZtmvMTXUA/TJSbdZAgYg0wChTIMygOCIISd8RDwPhPi3JRzF/eVritpCgmDqqCLTuIji6OLloQJAAAgAElEQVTqUx4rJQ0ztoOvnDuP+VxWTcEaNBegftrA3du3lVxHhmkYumILCE9cMjzXw+XLlwXQbmxsyrAQr3WiDWWowPkzZ+X5uL9yXyZhpeFmqWE2pTOk9tMUi6MsvXJ5Dk1LAO+bq7dQGfRE2xizECDojQl4PXx16kv4xy/+ySHDayqG96ev/hCzM1MysDQxNYWlE6eQzU/IgJzE8Uo6nakjPGVaZzSMmujSuJCLF6RoSRN5QUKb8j5x8MYb7+Avv/8KZmdm8KUvfAH1zUe4+vZbMIIufDJXnFwfRoi6HTFC5zAqMQDDYjqejfO/8yL+5F/8GdxcVlgCcfFjoSqyHO1mLUymarspKKFti6gp5sDZmM41IeyUrE9tagI+uEZJAtJhGzIBPI+3zkefTcyHNFOqpQ3jcgUFtzXY1DMNwsTKL9eMqHpWnvw4PA61io6YzBHLrBigZC397VapOh7ZbMX7VD3v46Bz9Ds1iZ0cxziTr8hNdQy67lXDrIlcQK8lia+48Fs0ovfSuPbGO8gbNiaKE2roVJ98vp6w7olNlN7JR10nvZmTiDAi5cbBZ2MQ9NFi67PoCcvLtYNAWizPxHuc3RP1vhUDrWQNbHN3ux18+P4HeOrCOXXOEq2u1vAmuuLEh3f8fMp5EXmDdqMRCyzlCkCm1zL6sGVwrY+s08DW+nvY3FqTInXr0SNMFYvI044xCmEwEUYcHvTEv+7eKAcXFZerM2jV30wZ5IqWyiBlFlBvDVBvBXI+PTNC3uKay+Ht7shtZzAkmCcjzPXDkjWNxbXIkvhv3g90kBGNcA69OI3NzgA3t8u4t7ePJofTB0zLNBD2AqS9FNKeg7SbRs52kQ8GOFXu4exegNyAIAi4ef8RDkhCFX088Ib4KKqj7QOZIifimeTooTgxhb3dPeTTDo5P59Db20JhIoeIndC0D5Npk66HIdvZJH6IGfjsajtESvayho3a6jqam5s4Nl9E2jFghAMcbFbgGQFe/vp5nDg9A4sdn8EQmQwHPUME3bakAFLfKUNZOpxhRLhTei6UuerqHQJcNXckH08Uw0m0cbIeJvHGY3Oe0i18ck0Z2eqNiqrDDs64jGH836pLpRJRk+cnKdIUIZVouUlgk8/24KaKsDCFQv4Sdg4MrG438Gi/gl+/9Trqe3v4wy9/GTOmjZsfvo25BQ9mpo3iogUzw3FuSh1iSSbjSAJlDapgshGHDsJ2BvtbwI2rm9jdbqLZCNHpssgypWtLrTaJKip6e/2+7PcEq7mUDX9gIJ2y5PvYcChZacldEJcUhsPEAzSHIRpRgBpjqjFARwfNcO2XJifI9hvIOEA2b+Cpp4GLF2cxiOrwaAVL2OFZyGQdFItZzMyU0O8NYIQ2mgcdVMpVdLjPihxOJfh66TT2q1UY5WsfxB1/Et2YLrURHnQe4kcfvoq7B3cROsrsXjS8ei0XCltXRgIsRsNrOg1Er7TC2gngNVEaujjVz+C7n/8G3K6BnJeRCoxHJLG+RgpuOiM+rkTktXpVkH4cDvFXf/lXePXVv0W92cHs3Dy++pWv4vSZs8gVi8hkc6qCYHrSXll0GvOLCxICoXwQdWQv76WghUp5E1MTWUwUcxK1SzFz0O8KIBPrGsNCJjehkoRidtZsmcr+61dewU/e+RB7bCUVfNhZDyk+jDz0vAMnT8DriQm3iiJRrKkwvNoujACJ7JZCpmwGUD4VggO+aYY2dAMBGE7GQy9S09RkvbutDvyJgkw9clCKlS0BLhfFXhjIkJa0yxXxPmqZy3vXARXqUJTGMdEESmtZ9mI17S3Hye8n+xIbyICgKkZUaWLQ7Co5gAa8/N0CJKkFk0hI5oargSQZGkoZ8PJZYag5TDYkQNTARU1eczrXkGE/8ba1UnrIRLf3BfCoQA5utny41OStIaA3pB6IoNr3ZNhPvInJfPLdUIbAEJOhum9lIdPskpCoif5czldKhtNmHBcvX3gKs5mMsAfczPYrVbGU4qIqlnwE27RO07ZAMnk6jJUfoOejWqmoFiHPn3gyqwEoiW22HfS6AWr1unw/F2SylAQf2XQGwzCQzapYmpCJe3H0cFxstGp48/5NVBmLzfPMc2uz5LDhBDa+NvMSvis+vK7ojNNmCmsr9/CzV3+IGQG8FmbmF7F47AS8dFYYXgJzxRhqOcOYflcW9zFpwzjjqPaEpCVtotc38Rc/eA1vfHQFX/rqyzh58hRuf/QBrr3zNpxhBOGthgH69NIOuojIUMh9aijLMt/B5S+8gH/6L/85fBaLA2oltQ+pHsaUTonIIJV+N9kkBKRQ2qatEh/bSGQo6/GhkwT8JSzs44zOIRxNmFfF/iqg/Fjr87egq6hBR4A1YYUThucQVCtgmXwkEgiBzNpWSnc8Rzxpwu4mr/n4/48diN6BR8epHunH5QBjqYTjX1PruF6nRmu60j3KwIz2ypZ7WkiNAeJwgIKfxtXfvIWC5cogprJX0qy26MSVRlK9pALUieWcbO7Cf+oYeAK0KIbZH6AXRThI9eEtTGPyxBE5N9wHlNwpKSZUq19JKFTC2s7OFlaW7+HSxYsIw0DLWZRFohAxWoMvYEJ7446OT3JelZ0Uga6Ir7QtmSlDa2R3CXgjZJwmdh5+gI3N+xJduvnwIUqFvHgkDwehch2Q11fAk+ea67ykgTI6mfuKTPmYiCjRgg/bn0Z/kMX1m4+wvlkWV6CM72Eq7yBrtpA2avDNujCxJIGGNCiUmRlaV5Kd48uxY6SGpWnxZZA55cwCXAzgo5NKowYLG80u1nfrWH6wh05kYO7oEobUefIoObQcp+D1YyxUuzhW7mC2zfkbE7u1Lh4d1FBzDGwVLVz3AjzqtqW1nJ/KCbkxNTWPjUdbmCpNiGVl42AHpy+cQOy7CFL0+Af8yaIM3dmMTOczLooePtsp2HwvdACJTFhMJ4pZaADWMIV2uYJuZRO23UUmb6G510fYiHHpbAb1gx6OL+Xw0kunZbBXWVAqKQOHapNOCNk9AY6jCc3Hn3v1KByKkRKGN1kDkyHQQ1nUYYz5yNFm7BlP1qhEMpHIkpICfFQYjthctabJCpt0fCL1TKnAFeWKYMU27DgDPzUL11xCsXAR61tdLG8f4NrKMn74kx8JwfDdb34LuSDC+rUrOE3ruGkTXqmPoddBN64jtiOkXJ57dk8VGcR71IgdoJ9B0Ehj9V4Nd25uo9OI0Wn3hWAj0SWJe1wjU6ZEypNIScAqr6NDojBWfvIkG0WmQIlgip8fohX30UaEbszcA94D2mUqHsjwG3dZcX1I0bkL+NwLJl54YQm9bhm2HcNyU3B9S9w/Cnl25ielYIu7BvqdCJX9OhrNjkgw6DxLrECLW6GsDm58EjfsPLoxGd4Iy60HwvAuHyxj4EVibSFtWp2iphsCcuOoxCjFxUihLC0GeovqzUmsbExkIxNzPQffuvAiTuXmMOz0MTExJSyn2DCJmpjJGTlpSZTLO9IG3n60jX/zf/5b3Lh5V04KIyN/50sv4bjEpBbgemnFUsXA3vaObOaLS0eE8ZPl1lQBFLL99buoVXbEW/Lo0rwsmmwVUfweDdXQExkoy/bkvZFJZOjCR598gh///Nd4+9YDtDMxjHwatoDbIcx0CqmcA0treA1xaRBrBDUcoIMGZA/SWlcZDuIiT5aXgCyMxAkAnVAt4lkP7Yjscwo5x0OrUkdmahJtU7G9fE3X9UT4T4aLoMa1dX40W+V6q0uuCZ8gblai+ZHwEK0TUjvfiClSgIZtIMXKE/B64RABffh6TOGh44XS8DFCUlh9Ya1V25oMTYoDbTxvtE0r5tAzBug22mIrJNUrfznvDbo1WIYMNDD+j0CHw16KsbKUzZpU/xCHBuqEhQGmLkJS09TCxM93OQDB5iE1o3x5LhIylMX5ZRVuoQYoFfmi9iEeCzW3KdhhhGnHxVcuXMBcLitMO+8ZLjoCmMkoUzvtODL1LxowLd9RjhQGOu2OijOkY4hEtyrAJZPiujpnMZbYp9B6ip8XCQdfm2rpFNCNI+lY8C0OUiY26lW8ff8WmrQOkoqG58WGbdhwQxdfm/8y/uT5P4JrsSVIwGsJw/vz136E2Zlpea25I0uYP3IMtuuLlybfi5IKHEZdi+QmKQoSCuMJaYP6ujJ4Z/hFudrDv////hpxZgLPPP95tIMAv37tNTTKe+IHTMsbSkOCThtDTuNSusHhFuqjTUsGSV988Tl873v/GGmfn+eCrsASY5gpFZEURCHzlEuEAMQxKUPCrowD3uR9/BY2fQwjjnln6q7Ik0xvAn7lx57Q+B1+baw1rl8/mUN7/PX0PTvaEBM9oF6nRhKEQ5A4th0natoRgBx9bcxWaQSuP+ONJ8eSgObR9yY6UX6Cz5xE7mofFY3P5WdFXsABIT6QA2QsB9f/83soWGxl0wJMy3X0vT4aRk0G6bQkTgFgHVIk9xxhL+dE2VaHxA+T5W15KeTPLkkUthSxZHcFhKsjF75Lg3KCp3v37qLbaeHk8eMCeJN5gETKoRjexAnjUPc9AiVyiZURmLwu5QeylHNegO4sBLwDZJwW9jY+xMNHy9Jx2VxfQymfE9s7GcghYJa1g+9N+fAOTRcRN3vGz1PvansYWD7aRhb+5HnE7jH86s1P8ek1RkpPSAFxZGYahbSDQXcfaN1BydnElO8gbLbR6XeF0JF7XlxNqDnWLjS0+mJAQEqRJVJWMMHRdNjERji0EDsl3Fqr4AdvvoMomwGbzCR+XNNCxvYwlS2gEA0w14lwfDPA3N5QittaL8SjTh3r2Rh3Sya2BgEOGh3kZjLIlvKwDQ87WxWcvnAKO/s7WDw2g9JMSfzxOdBNa8n0REFIG7LnDF5gDL0Mv9OPtd+TNazg5DDkPmKRPQzhO1lM+lkUmOTHiaZBhNpWBXlSaa1dVB5u48++9yxOnZxCMGRqWKIzVXrsxBIsKZjUvfP4Q/L4s66edwVskw6NmiFJnp9xljdZExOffbVcaCJQVBQ6zOWJTs9hvLUeUtPODKO1THx4VUGqCCZFOFhw4KIAN16EnzqGXPY0ytUBbq6uYa28i9v378AcGCgaLvbv3ces7+E0ZZ5WDzPHfHSxj9pgB6HZguGye0dSRg3H0g6M+lzLyCLq+KjtmxIbvLleQ68bo95sCLjlFsI9SiUiqnMp7k3a313Cg4wYrbAnexrfhBqQlyuoxUNqbyeGoPZcDfTKqKFgEIo2czbg+8Cp0xa+9vIxBEFZ/K4JeG0/JYDXdVPilz43NYdOrYN+t49WrYNGs4d6I0C91ZYZhHwhBzeTh1G9fT2u21l0h4YA3jv1Zfzgg7/Bg+oqBt4AESk1baasgIvafBQXmFhh6c1odCfpiWR+F1v2QwvZroFni0fwz77ybbR3a+KvS7E7rcN4L/T7A5mm42R5u1WXk/eD//QK/voHfyMHT2uiCxfP44sv/g4WF49IXCozkgmQeFPv7+wK40OfTQ5ByfSqqVgsLoqMxQw7DbRqB5ibmkQhl0XYZ3IZ9SzKOYCVeExrF6Z9AdjZfIhfvP46Xv/oKu7s1tAv2jCyrvjumr4hedB23lOxiRy0EGZKgSyeHkmn0h/jgFdCNniM1PL2aGhuweVgTz8Sx4YO/YdhYNJNo1OuITc3jZYFsffgXSHt8rCPoB8oP1HPE4YvkTTIxqKHCvm+VBoYmRSmuySDMmrYTOnyVDIMfyfDFiTtLTJgdHsI6m0B5XLDEgQGXNgNYTupPxXQwXSQPjVnSg/HFhfZV8oNyMYafT3AQsabsg5KSmQQyRANtjhTBAHazbaSflA/a5kwtEYYvg04lgqRoU2UxD8a4oEbDofyWjKUIAuMYrHFrF1AomLrhEkTskdNYktLn5KG/gAzjo+XnjqPWUoaOAxFDZ2whCkJN6ANFh0WeN3o5bq0eERCCA72D8Tgn/G2586dRTZH38tQhuv48/RcpX0WX4OFWRj25eeUp2IszBCt9LJeRvxew0Ff2GFJh7McbDVreGP5GurDQGl4qeUiWDRckTR8feHL+IfPfwfuiOE1sXrvDn7xkx8L4HV9TwInZuaPwHI8peHVcZXJoJNarbTJerLQJyBvrMWegCa5BikX61s13F3fRSo7gXY3wHvvf4CVO7fhiFsHuyOuFMPdDluyIfpRH47nSiJTPu3Bjof4wvPP4F/82ffg+1wDOPikFl7pAmj7LEkF1Nr0pI2vgJNee1RfXj1zT3wktltJS/5ww1Ib2mcNvH0GXhw5BoyztIrr/m0GWNREYwejBQOadU2YXn2+kw5LonUdzfoe2hUlrdQE6o0fg5yHZH3RYDM5/seOdXyH1t8gbDcLQM3a0/IvYSVlnUiG9BIZCO8Ngol+HwU3g6tvvIUJy5MgDOnujBUOSby3YrfUe06YLim2+H5Z5Erik3KCYX+G09X00a4bEfqlLI6cPq68q7X1YXKJecxyX2jv3GvXrop+l2E1YkM35KY8lPa23N7iJqSleWMevOOAl2uCWhuVL2kCeE0BvPRypx1bE+XNj7G+fk8K9a31NYneLZUYJKJsyZS2UYlL5L61XLHdkuQ6GeTMYOhOITVxFjMnvoh3r2zg5798G612H4vzC5idKglDt7u1gZPH5+FFG8hEKziWSWF/bVnY0sJsSdnnpdjF6kkRz1kB0eTTOYZdIJnp4O9VTj8yCpyyMTDS6Ax9LO/VsU9HGTNGplCE75Vw/cYK9nZrMCnfqlQxt17HzGaAE6VpFDMF7PVauBW3cCNv4MCzUG630YlDHD19HNVyHelMDv5EDoW5SUwtTHJkF5X9A1iujWqjBtOxEQ77aLZbUgDQnoprpXi5C6gbIuj0Rf5BBj2TzcKxPRTSWbhsS3uuDHpPO1nE5Qqu/OaX+O7vn8fvfeUiwqCKAd0rZEgzMSFTzH0iGUiUTonW/skiN2F4xb1Gu9YkBbaw8/KROIhoXf/Y/f1kQameQbWPPN4pUkOKEhqhCzGVq50cq3pted50HDb3Su7hZmzDQQ7ucB5WNI98+iSiKI21jX18dO06KvUaDnbK2FldQ8nz8dTpk8j5TDiMcfRkCeXmA9TjLURuE2GqDYfSTBnONMVDnvIGy/QxDH0MwgLu32ngkw9WEIb0Kh+gXm+KnFCCZLTkTdY4sStVeEee7ZQhOIaaXbo58X1yjSEuE02ynuFRrLuegaDGmsB3SFfpmKG2nOHGzIyJb/3+PGI0ERscSCPgNZHPe3Ac2uWl5TWzjo+cl5NMhiCIsV8h2DUEZ5bLe6i3OjBqd2/FFcNDj/SvOcDN6h288uEP8bD+EAOPgCIUxjKBbrLoiH2G1sMlsj6tGxW7iaRFTkARW5Kx7IZAoRnjT5/7Oi4eOYWH6xuYnV+An8mJYF90TtTQZtMY9AK88+bb+Lf/5v/Co41dAbD5Yh6Xn7uMy5efw9zsIgqFCdFliOflIMLBflkWuumZaT3go6emqU/hFCxNjntt7G08lHbrsaVFETbTnoXMLJlm4jbT5FBQjMb+AT54/y1cvX0H795ZxcN2gNS0D1P77qY8wEybIm+wMq5U1mzXyG2rk9ZGMYlaY6WG2cgkK69JYRHJfA0Brw+E3Q7Cgoteiv6lwKTjIzpowp8toeMAHW2/pcDmQEkibFuM8gl2mZaSgAKCquR3yIOuzbGVB62gCTVMxwMOB3DiFHzDgk+gyEjdMBLGlo4RBCkcYhNJAYcFOKlPAx4yL7TXIqtK7SzZYbbwPR/hcCB/WA7GfSUJEDcGst6WspXhBksTezpD0Me202orJpbXNAV5aIauxfBumBkXKVdNhw64UEvyD72PHXk9GoWxIJAxPp4HMs8a9It/p57STyyL+ICwaKMP76yfxksXL2Aq7cvDlkzUKjYX2N8rS7SmpOPAkNhWDq3dunVLzP652fA6cniNYQbb29sC3BhNOzMzi5/99KfIZnNyvijeZzpYYgPGz09Nz4lvrmyaCulhQMeF2j5eX7mBBie8hU3nhulIje9GNr4x92X8wxf+SAAvzzNdGu7fuY1f/fRVzM5OSwzuidPnUJqdl8EQDmFGdJjQIGa0sI8XZnqhH98MRgwhzcllMbPxya11XL/7APVOXyz99vf2kaIhJJkbWsQxVS8aCnMTkXlh6AG1WTJ0acM3gc9ffhr/7J9/V7RYnBVgUcL7S6UmqSQ8pcfWvtLjQDcBesnE89hcQQL6lM9tkoL0uKzg72V0x1gahf313ML44NkTgDf5nYpBSlKa1Mb2d4Pow2jSUT8zIRd+S/urWOHPArLj8oG/D7CPfy0BqEzqSpxjRAam/Y65xkvxodl//j+HYmkxl/d8XP8NAa+PYrEgnTU5zwn7TumD6MR1Ktg4KNea2djiYKYKslDDONTfRwi7PfSMGBUzQnFpHtNHFxES3LIA1rrlJGyCAKDX6+DB6n0cWVzQbJ5ikKWopLyC709kFirKdZxBk3Og28jK0F8BXgJJAmAx59cMr5UKRcN7sHsFa2vLsB0POw8fIUv5wfQkemEbpk0gr5Li6EVN8mSggQGrC3bmDDuPyF5C7ujXYBWP42evv4+3334PuXQW04UScq6PN379C2xuPcIXX3oRx2c8pLsbmIl20Vi9gYkT8xikPQGIlmshk+cMDGcMQnhcD1k85DyEcQSfcyiiz1eAhPelSHVEJpKF6eQktrwztHF7pYkf/exDfHpnC70OJZ4GjkUGnnUMPJfN41R+En1KpswBPkmFWA47qCJGuVXHiXMn0W50ZB/tWQMU5ibQHwbify8dnVwGTi4tQJaEluM7iowQqVpKusDb5R1kCwXZO1jYs8lNZxzZTlMxgrAja3rG8TDZjfHhj1/FN19Ywj/9o5dg9BtAHMieIu47ej5FLqlE/XLbUMl0YvIuTP4TsqcniN/HCAFdvCjoo4CpWhIOqeInZVSq06OkY4mu//D5S1w51DOmCi/t0qDvW/kdStBAnZ4QArzf2d2zkUU6NQ87mgGCHLLeItbvH2Dl3kPUq020G030ewwG8eH5jhR7k4U88jkPe401tM1tBE4Ffbslg2ucVeLeZFkG/DQjhG3EkYs4KqDbyODKxw9x99amAN4g6AvZ1u+TPCGQVTMWgjVYsOuBY0oWWTbzDwmpXhxJ104lEGo3Je2PLb7gUphxFoDSmiG8FDW8qvCcnTPxja9PwzSZohrCdA04vo0JsSXzVcc8iuDbLmj9MeiT7PRQa1CuCtQbDSkQGYxkVO/ejitwEHDEJBXh2sFNvPLB32CjuYGhw4VDVftK5PREL0A1pPRUtbb9YYVFxk6sOFRKTIpepr0h/HqIr06dxudPXBRWiyfLcdPI+BnR9XHqnj9z79Zt/MV//Et88ulVhJzIB3D8xDG89OWXcP7sORmUoLsDv58Ai55+BLxsO0xOTSvvVl09McRB0muMITqtOh7cvYVO9QCzpQksHZlHYbKgfARtD0PamJgW2vUGPv3gQ3xy9VPc39zE7d0qGoxYLmVhZm2YaWoQTZi+CZtgjClr/D0ji67H73EyvUnscDLAlrRNVEkUw4tiaeuHaWVFRgBZtH0Mqm0YWQ8o+OgmLXKeY20lxtdVDK5OqpEWiDbnTrw8tQZV2VARxB2GVEjVGMViw+UyijLkkFFXQL9PXaxmhuk/22fKG19D63+F46d+h3sKNy5OWdpczFJod7vCYpK9oc+xsB0EMxL3rYb61KANf48jIFas14SNVfpduY70enRMiZDmueYDFXa66vfK6zES28SQYNi1JQxC/IzlGBNfRiUhEZZUL1Ji7cL/wghTnosvXryASY+ehtQhM1ZXOUqwPSjm/iIFUAwxtUzU45KtnZoqyf3O2GGyC5LeRZY3itBq0SZmgEK+IDnlTP+i3lfOhWi4Aziup1L9OCSm2fhBbCBgiEStjDdWb6CFvqruyXzYLjil6/QdJWl44Y/g0P2dQxy2hXu3buD1X/xEAC/Z81NnLqBQmhb9rDC84aHDAQGE+L1qhlc2av2sPw4ItQRAqvcUWv0YP3jtDfz67Q/VcAzPC10YZANTnQZb0ukM1UUZdBH2OtJFIMtLXbQbD/Cl55/Fn/7pP4LrccHj+pEYrPPacrlRBZkOytNtXM3ejNqGhyBmBGb0kOhnDnHpO0AYzjHmUwHVw/VNqRiUbvSxlqd6YPUDnnBC4+uiArzJB1ngQ1boCTiavDE558lrHL5W8n7kOESC8tna5JF+dhQB8/jvkaHLsSNK3mbyHkVPKVInLR3R93pynyYsLe9BShrIpFz51RsouWnkc/lDLXViAce1l6+hGd6kaJAiRgNeSYkUGYHy+Jbyk3q7XoDeoI9OKpYif+GpM/AYbqHtFgXAipxBaRqpneecABneSIJ6lCwmsawTxlWORzVTx4sD+XfCBmrASyZW5Ajaj5eA1zKpLw+QcRtolG9g9cGySBN2NjaQ8TzMzEwiiDoYEJhII4YOL9pGTFsPUt9LiY7hFBF5p1A49vtox0W88c6H+OCjDzE/PYVCOicaxt/89DVUq1VcfuF5TOdMTFtNZKt3kO1sAhOLWK91MGDiou9iYjIPGWQbhCj4JuanirDS7JIN4bl8ArimqueJ66rMWPBtc3DNzKAbefj03h7+37/+AI/2hzCzFkpzeRxbnMfx/ASyjR6yOw2YO1UgDNH2bVwbdHGz0USNVoQTaTz97CXcvHpdGNb8kRKcIiOE6dcqwwpCfFCfTWAr3WEKO7ldkhwhwRSnVHIlrT1ZFBAMDzicp4YV1f09RDGdxbHJadz59S/xuSNF/Mvv/S58k/MlofinqwFlbWeXeFZreWM8VKlkAsHkWo89S2NgV+7RJ+VdTwBetW6oe+nJ7x0vjhWQTezpEtuyQ59dfj3pMik3iUO5TbKC8HOmhCiRhdWuU/DgGRMwwyxy7gzCII1P37iBfpvWYjb6tDxP7EYZUuW6Ugxl0ja2yssInX2EbgVdVFPiOWUAACAASURBVEUwS7KP0byOYwl7SpnkMEqh33Mw7OewsxHig3dXUN5p0Tha9jeGZ5HPUlhdh9joNFmxq9VWoyLJ4P/zOhDUat9/mc/R6b3cN6kF5jNLsoTRUewU+i6lisBEycCXvpRDLsuh8QiObyJNO7LJAnIspGwV+jMMIwndGA5IunIuyJBYbK5f01MlIYuMyt078UFsoc/J8FSEK+UbeOWjH2Kns42hpeNZR8PZSteYTAUnC5ma7NeCazLFbM2z3S2+pQOZxqWCeCKy8FxmEUfcImZzkyhki2IZIZXCIEaz3cbW9i6uXb2B69duoBdEIn4ms3f5uWclM35uekb0vQTIZBppQRP0OpK0w6lVQfE6mlOqLpEOMOnFQKNZw/LtGzJUI9nhrM5nSsgXJ+GnC0J/M+pzZXkFD1YfYH1rC+vlKqok4vM23FJemEb67yrAawmzS80h70YBodJCV96JAuh0m5iDWcpzVRUPishTDx0BFo2b+SW2rMS6g61fx0Pc7CIwAYcLm8LGyrdVb5KSNa+eP2nRJ8MvqrWmJrllI9ODP7KJkZ2XglK5LjBW0mbwjjC6IaIwFNaVui7RpPKB5wAbdbYDPniWJI+JI4K0C5UNlCMG5IzLjRB0GR2tIou5ocl7FaCumF4K32UYxjSQ8XyxnSGY5XHSMi7pIkjVbtN7j5GUlsg+eG64kMoCwY2T0bC0wMqQgfdVe4ygn8OI7DZI9cn4XtUq4wavfCsZuRhhyvfx+YvnMZF2ZVF59GhDwCw3cz7MruUo0Ktbz1yEqcOVcyGG6IbSNAmzp5OsJBqa3psp0MlBrwxjr0Pjb0YfqgcnYegFxDOB1zaxWtvHm6s30KFbpUjDeT0Y9ECG18PXF78ikoZxwHv35jW88aufC+Bl+MXJsxeQLUwKw0utvEga9PUYsRVSkKn3MfoY/Vv7VKqqV0D95l4V/+H7r+Hu2hahuErA4kCNOLqwAFJhKUpyR01lIG4o1JCnC0Wkc3k4wwFeuHQB3/vuH0uiEgEN7wUCE2VXrVgpAaJ6/UkYuXE4l2wYyeaRrEnJcNZnMtUJGzyuU00YFg2ECXgUMPwMrcRjeFLpc8dOnCzw6uPJrz3OMifMT7KBqmSlx0mFQxCvFpTHLMmSQ0vYVBmy+yxd8cioT19FfcRcHzhYRf9vPpvUr/NvdnTGOnhKqaR0sPzDaPi1KzdwYmZe5FR8DlQPUB87i1Uti0jO/wgYJE4yMozK9qaaTqeFlJoFCMW3lRtknQh4Oo+ls6dV2I4iKfVxKEnDQbksA6K+x31ExQlzCFmZ5CvpEAEy9a6KWxhrHcuwnTqrCpsrz1ZaiPH6k+m1heFVgDfrttCq3MEKdZKWi53NTWRcG9NzJQS8z1kPCMBx1JoBA8GA7rDcGwKx74qtLCL3FNz5l9EeFnDz3hquXv0UqdQASwtHELW7aO/vo16rw81k4CPA0dwQ4eo7yPV24cxdxOpBhK5Y01hwPRvZDONYbXRq2yj6wMLSJCr1bZSmsrCtCGknhUzOlfRJ2leKEwoYXJTFykaM//DKh1iv97Fw5ggK00Wksy7CsIXtR3to7FRQbMbItw3ko6F4j5e9FCq2gd2wB9N3ce7CWdy4ckOGoDLzeZSOzGBytoRsLi3PPBlbrmkpnoswQDfs6vNFcENDeQUc+8NIyTHEOYBgl+y0KxZXGdtBLgJ2bt7AhakU/uwfvAzH6mIQUR6h/M+VPaD6kCa5dDlVx49su3o22I1Q35HUrY/JgjTYPVxHDgvh8Xs5ed7lvtbP5ZNdI3W/qT+HIPlQBpWsWdJx03sLizUpwuSYk5qR66n6wwEzz3Th0KkBaXjuBFavrGHnQR3dmoU4yMB3prG5U8d+vYHT5y8g4/pirxkjQD+uI5Vpox3vYWh3YPjcF004ng3Pt2G5PE9qdmUQAkHHQK+dQXknxrWPH2J7o6Zxi+rks9PMA2XRwgeARaxw6NpSUsEUzV6T/KJ3uFgL8/v4bCg5Wk+SVQFXWGx2k7kfAE4amJ4Fnn3WQ7HogKZc6ayNXCGLfCErKWtkqSWufchjZgeTAJgBJwYO9mtSAE9MFAQzGtXle/H+wMTANNFDiE/2ruGVj36Eve42YlM9+CL+51IgHsOqVSSXOamQtYaTLFOKed5y0ApUEAhJC5xJYcEQE11DjIknrKxUtLxJ98r7kqzGwZ6trW3s7O6LODpkSzQeIFvMin734vlzKOXyyDOa1aJ5BatEQzZVsrxkqAgICJg6nZ543TLZqtpuod5pScu73WxgIu2jlMuK6TaHHEKyiwOl/SQrt1+poFpvod4N0OV7zlsw8y6sXAaptIOhEwvg5Y3ClhAnYxV7qc6RAruHVjFixSRTtHqSVvvYUdMk1m0JqKSvK90FuNPLxmLD7seK8aVRv2huE6ZHWTep/Zg+jkqHo1gbetseDuYoSbGawFftHZXYxrWAf9Nrlyz8sBfI4IjM3Q1YbSlzeLYcREbBQiYMBCiKPRlbGz1qemli7YknI++PsBuoCFkCLDGQVGwpPRMT5wVhQqyUyEr4/rudriyOlCqIZyvXpiQWNGXIABbZaTJAkskt+68CvEPbRETbLoLiHBO9gW6zjSjoKeDLDYfhCp4NP5uWoQ+ypf1uCIODjqVJvHjpKeQ5RJcCrt24jnQ2JywL/X/ppDA1WcLBQQXtbhv5iSJOnz2DjUePEA8inD5+UrSHDx9toNlqCYtLzXkCVggyz5w6g42NDfkcwYWfSavo2wGZYP6Mh36vJxZfE6USegawWi3jjfs30BaGV10HUzO83sDHNxa/in/wue9Im0uS1mwLd65fxZuv/xIz05Miozhx9rxYklmuJ0NrYgFFjd7YUNrfN7SmJxs12FLeoVdvLOM/vfJzMZEPqL+SdraIwRUYES9jzdrFEbrtirAMXDXYSUoXJkSjVcy4OHNiEWlf+Upzk2JyXqmUx4uf/5x6z9oVY7TBjINNnZ6WDEklervxb1Ebkv4YA/R/pzRgpDfVumC9YalXeJzt1UKHQ72Q3uDURLb+CW14n4Ctx39v0u5MoO8hGPvtzVPr457w7E2Atcq111XzExA8KdSSYUU1P5JEoiofYHFn4bMeDbH7aBMWwwxYJAoo1m1cbUtG9p5aylK+oIokvUFL3Z1MnSetWi0JSdw/lLxKv0/ttiDyB/lDYi8UCRX3nJ6bQtWMMHf2BLKz07K5CuiVwbpYADq9XzOUIkmHXOl0xXVHM0ajIUeZ2Ne2jWOBJXJW9easkuUOAS89by2DA7v8mxreDtq1u1hevi3dxb3tR3CdFGbmZxEwkAYuhsihNHNCpHkbW2t4tLuPNj1CBz2UJrPSgg1T04jSl9CJi6i2Q6xvbGF7exel0pRKjwwCWQ8Zu7xQcFEaNlG++jrCvU30c/Pir2uToGGIxEQex44sYWdrG63mAb78lc+jWT/A+voynnn2KfSDFpqVHUyVPKQzQ+QyEGun2PBx494eXn1zDY9awOLTR+EWcuh0OqgeHGCvvAnXz2JpYQ4luPCCIYxugKhP6G6iPYyx12yKpaCfy2JXJAlZPNzbRLPfQnG6iOmFaXhpF34uJ+sp7yelUqBsRLkeUyZDAC6SGWpCSdzQlzzqyPWlDVfMOZB2E9leE0/PTOClyyeQoYNU3JNIZ6FR+BoD7o3qNWSDEEiV3LuJHOhQsqYAr5Yhjq0TAjbV466f+URekDzT6slPirjxjsn42pP8+7BwVt2H5GM03CnfoAC6Ar+qCNPqPCn+KcukCRS98ZlP4Bo2vJSHynYLt66uImjQehUoZufgWnO4emUT9x9s49t/+CdoVdp4uPYQi0fn4OdSWNu+g1ZQQWmuCH8ijaEVY2gNEVshbI+Jar1RCiqhW7eVQtj1sLfdx/27ZezvN8BmCp2RBFxyRofhVLLXarPGBK1zf9bvRZ0HRcRJZ1Yyb2MByRHDkGDK0BoBL0tE+u1OzhqYXzKxdNRDLmuKjV6+4CNfZKQw72l2BNS1IiHEsDE+6kOSuJGBcrkivtaTEzkZGjWqK/fiMlPWUhYCo48Ptz/BDz/+Mcq9XcSmuKXKTUM7CjUQoBY1GTYYGnAZnJCyUfSyyHsZpF1P/W1Sa6h89oI+YwRD9OothAdNRJUWoloXKVJ9sYEOW8TNJvrUcXa7qhVskJFtid7nxKnjOH36OKaKORQzGcxMTCKXzigpAAfISCb1OW3KqT1fgC6H4KhXLB8c4KDewMPdXTwq76HRaAoYo1aqmKGdTCSpbtSPBp2ugN5GqyMG3dQr+hMZpGfSkq7GQSo3n0ZkDhHyorB9LlUKgfkQwTCSP3QPoMRBWEWbw1MKFFPkLW11beVFzZOMkGmNr1q1deqYnmxU51D7ZOpqksBR9GxanCuVIge1BJwqOyWZTx21eDTg1Qb+FCtLohpZXGqo+gPEnUBaAmqwjV+L4er4XpnoJzjn3haxbRDKgBoXKg6syOBcJi3nQtodnUBp8xjuwQeclbrYrCmpAIfNyHizJednfAFhYaCA7DDsS1eAq7kkrvG9EHzT6ovJagS8WqLBvZZ3KLWAsWXJ33Y2jYzrobFfEcArwIF+l/weAl3PEWDuuz5ajYYAxROL83jxmafg04Q7ZaDeqIv2KGmLcgOemiihy3uz2xammAMVnU5bNujjS0fRbLRQq9WkcGPbntIG6qvppMHN68SJk6Lt5fAWfac50Bb2++Lby02GAwMc8Dt+/Bjm5ubRGQ7xoFrGWw+0SwMF/RzQtBzYMrTm43eXvoY//ty3YceUD8QCeG9du4K3CHhnppDL53D89LkR4KXvNRO3xNxc2+VJqINOAlQs1+Msr+hG9ed4r3bCIX7+q7fxi998gGBArTUlEbyuKpqVhZfU+GR5CaP6PbRqO/jG176GbCaP7//0FyjRNUKS/GhnQ7mL6hBQ0kGtfamYxZ//j/+9bOb0N/37SFa59/VQxKhdrdbVkW77MzehsSSvBIweyjkSblZtliMmXABzAhTHz9ShndGoxTcqKEbbnmaMxxhc6ciMmpf6X4pZ1k3TBDbr7xtPczp8V1qZORJajDZxzWSrdKnx36u5WD1gJ10omQqPUdveQ2u/iiz1cBog8mASv3VlJyZIQTlmjCQB6vPJ+xcZQaKnH2PNFLhUxbZijFVss1xH8RBSRRNfp2sDdWsIa7qAhbOnlMOIXBB2AQwEXRVIkEkrlplAmL9TimwtPxJpmyZsErptHGioK6pumATwkoNSOl4Ov4Z6aI1Sjg469ftYWbkpLg0H+9tyry8uLaIbGAjiCczOP43jJ5/F3bVlfHT9ffQ5E2F7ONjfA6IWjs1wzSuhjXk0BzmEZhaR4WFzu4JKtYm0xwGcWLTJvmdjxo0x2FxG5d41RI0qHjYAa2IRx05fkGeu121jYXoOju2j3m7g+S++gK2H61hdXsbXvvZVrD1YRqe+j9PHS+h3t5HN9OGnY6xtVPDLd+6hm51F9tg8em6EcvUArWpTQObc7CRm5qZlhiM4qKNVPhCLuKyTARUE+eKUiCW6XJ9dCx9fv4IXXnpR4mxv3L2BaBDiyMklZCfzaAZaf5vNyrVyxK3Clm6RDHYzSELSMxUpQiKlsrmG2XxeMX6DEIsFF5cWSzhR9GAbgcTaUhZH1loSv8j9sC1gsFvEjh4/obubybomt23ShRiVq6N5imS24THAq4FwMgCrke5IYavpYsV6jndXktkC/XgrTKs7LQnAHQXnJBpe7V+tBzvFG1o6hiw+FeClww0H+DKOj/ZBE9c/XkHQAjrNAPlsARha8O0j2Ns0cOP6Ov74O/8ED5e3sb76EJ//wvPYrWxi52ATc4uzmJwuYae6i9Dow825SDl9hMYeYrODMOrINeRsRT+IEfQU6K1XYmys17CzXUcQsIi05Q/Pnez14h5yKJkUzJCQb8nnNQhmV088/KXmVkYIYgsqg6MxSjMpHDudxsQ0B9QMpNMGCjkPhWIG2Zwn1mRkpSmBUZ7l6jX4WoMh/bhtHOxXxfu+VOIMTQpG5f7duMKBKcNCNxXh/c2P8Oonr+IgKGNgsrmuqmqyQ/VaUwCt53gChiYMB8dzUzhamMZcbgIZJy05yZLcQbAypOZCCZIJZmUfDAfo1tt4eP8R7i/fx/LKKuoEu3rQTVq6BNcDMocxTp08hqfOnMLsZAH5DPV/vmzkBI5kHMV0myewH8GyXElME3pbyNSUTIn3eiHK9apQ/MtrG1h5sIFGvS0DQgwr4EZLDSLbadyIqcfknZadyKI0XUQhnxYBuGvbKM1MIUCESrOOWEzfh5JRTlF2pddBpddFbdBHi6ER9GygJ6JtieMAATJBLocNEgAoqSXUfOu2sthV6epIGGwZFFNCfGHZ+TCIVEPJIpT9mKoGpVoeGx5RVar2BNYehGRnyLYT8NIsmsHMRi9Av9WFSWmJpJmpTYC/W7HG1NyqQTCyk8qGSA0WsWq3KWWg8wTjB8O+GioLItEDS+KSvJi2qyNAJeC1LfEuJvhkByDodORnyCwLcS0VnwrBEAsbyisIQhklzM1NyygkxILMOluxdkriDLOej1a1jm5Akbt6D2J2TgaBxYbjitdls1aTSvL40jw+f/kSPNr6UF5mWyOfXOWl64jEQVpXEhoSCfhVrDMH91TcMB0ZJDVNQ0QVJayjVLX7Aj00Kbkhq81zxQWF94MAUDqaMI7RtBDaFu5Xynh7lYBXxUFyM+BgpxU78AcZfOv4N/Cdy38Ac2hKgeJbJm5fv4K33/g1GC2czWVx/PRZFabi+tKZYfdDgRE1XJkMZ0hhkNwqOhY10ZmzSBHv6NjA5n4Lb777Ka7fXkOj2RV/YbLU0goWwlKldYnpO1te3TZ6zTL+2//mv8bi3Dz+l//9/0Bu4ZhcTz53FIJJkSbDJlwsI8zm0viv/vSf4PxTxxFFHUlSUp7fCTA59Mgdbwsmt/shuNO2B8LMaqykN5sELqpBMNUVUT+vtX0j3J9IG/SjlHQ4JQZ2hEe1/jcJPNGsUmLlpje/pOX/JIAeQVcVR3j4vwptayCbbLkaXI/hVwFrY6j+kJ06fLVDWD12HvSAqCQUcs1t99DYKcNoB2IeTw292qsOd23x4xZLIrUGKSGfcqYRr29aDAmDSqN5NbEtz/H4QfEQaEQfRtLREfmSvga8j5XE0kDbGqKf9zDIuMjNTkvHQgbpBJwO0abH94CBPbZil7R8K7Ej43EpyYsCwmojVp+T86rXTV3GKOZRxs0TSyvemwEcS7FOabuDoPUAD+7flOeRAJFOEEtHF1FvpzD0zuPp574Jw/Lw41/8DBv7u5icmcLKg1UE/SGKvoFCtI1jC1PoxhnUwiy65hTgTcJKT6K820Cr2YVt0RViAHcQINxdBfbW0N7ZBYIYm40I2bljOHbmPILhELfu3sb05DSeuXAJ99fXhG29cO4crl+9isuXn0G71UC9sou5yQw2799A2o4wN1fEx3dvY+WgBvvoDPo5H0NPtYWtoYE0rTmjISp7ZQS1Jha8HPKxiaLlYn5qCr0wgpubxIO9A2w2DlDut9AxYxQWpzE9U8LDR+uoVyvwC1nMHl1AyjPRaDdl4FFMnxi0Q41mxoeX8cWCzEzRntKBZ3nwoj5ayzfw9OIMzp1cwswkSYwhfHoi07FmQFkCpWq87w6vpUqiU1688nneSFqXLlp6ud/VwJR61rVsQM8wqITGMSCcFGo6xptfUc2bROalSk39GQVO9f8lThCknujcpH+j/CX3p36uE2aXxA7lfypRTenU5X7USZNWitK6lBrmYne7B9z99A72NhoYhMqlfnZ2Hg9WH2Gh9BR6jQw+vfIQv/f7/wUa5Sbu372PE6eUZRxJvEuXnxHy797KXYSDEL1BiKOn5lFvb2Fg1QCvhWDYRC/sCkkVBkMM+w66HRPtRgr7ez3s7rRQq3QQhUMh9wR0aYqXlpvyPscWSQJR9a7UjFGCZ+Tn5FzzbPKZGyKbj3H8pI+5hTTS2SEyuRSyORuTxRwyuTRc0Ruz86tsQIWUk3VerecDet3BRrXSQK/Xxcx0Ub3+wf27cY1t85SNFkK89+gD/O2V11CLDjBM9TGI+1JZp2IL9UodU7kJTKXzmEvncW56CScKM8jFrrC8rsm4O6XL5IUjWBBfQrbp+wNhsRQGN1Gr1iXf+NatO3j73fexfH8NAcMgxMMzRjbr4XOXLuL8qePiSUitVCZNKzNOeboCOsgmSpOfIJGBA64v3rxJG50nlLpTsoNM3qBXKL0Db62s49Prd1Cu1IRUJSjhcF3WdDCR4RCdjVKpINO3WVqOxQP4NisnG8WJIrpRgINaVap8leFNT1hTPCQPCHr7AbaaDewHbey1mwjoI+taGDKKMePBzXii/ZUqV8IbtDUUQZmW1ithrg5b0MBS2U/rvHbR8WqdmvZJloEyMd1WwECLiJUXrehpeQuYYj3GwAuLca58yAhQe/xD7Z6KCBbtq1iAkaE2laE5DcJZ0NBvWHSxyu5LHmdhlhUDLFpcVmzcyARg8Zi1VVoi9ifoc2jlxmIoQKfekmMgc0z/Qf6MVP26wmaYBJ0iOO1P/S4LHAGJLKjoHKEdIGiHlnVcNCs1BBQhJRsx70Om2DH4IJsWi5tWvY5h1MPJY0fw4vPPwZfAEqW75r21srwsTC2dFihvoCUZ72laEnHTpGcm2dvdvV0cPXIUjkhUhsLqskAhqKU9FwsUMr+252pZAqtidU3YfqUtXi6ThSnRc8pOr2elcHd/B+8+uIM2NYWsYlOmnH9z4MCL0viDk7+Lb1/+lvycxW6HmRKG97233sDkZFEKwxNnziFDCYHDQlDp6+WaSeE0nrB2uCSL5aA6EUrLJYH1KXT7Q9xa28FOtYdOaKDRaKO2f4BqrYpyZV8Sr5h8xMKH2epGL0TUbcG3h/jX/+rPsTg/i//uX/2vCKw0/AxT7VToiTB+KQvZbBoLC9N4+vQxLBSzeO7yKWlh8RkTfd5j+tRDB4SEsRsNrGhWVgq1JELsMRh5CEhHYgJt1/ekhlZhTq3x1MMqowbnSJs3hja1zlT9zCEMHWlHZTM73HDHB2DU8R9+qA157HOPgdxD5lk6biJXGgPLYy+UOC8krzd+tNyEbE0YsANHp5bu7j7iTijPltwGqp6WdSQJfxGvaD1MpDR/LLjZaVCEBd+Ismg8fI5Vu5HrCjtJA63F15HFXD+0woPrCsmEmPMSxQxq/QC5qRJKpZKSxwkijlCvV8VGSUgPzTgnU+9S1CXsrgAMdYzjmu8E9Kr1cixpTbs0cPM1U5rhNQbwnBbC9hpWH9yUfWq/yjUmwvETR1FtO0gVvoCnP/9N7FXK+NHPf46QTFPcx9vvvo1zTz2DnDOAX7uFM4t5sSrrGAVUogkBvpnJk/D9Aso7FfR6dQw7NfTLj2DVt1EctLD/aBeenUMzstCMDEzMzaM3HKLWbuP0yTPIZ/K4efce5peWJJzptb/9W0xMFnDm9Clcu/oxjkxNIBW0cWJ+GkePzGKvU8HBoIMb5XVstWsYWCmEAW0oG7D6MdCLkLOoErVwfu4o3GAozj2FXE4Gie+sb+LGww1UUgF6ORNzF85gr1PH/MIM2s0m9ja34WXTMHwbiyeOSGFgRkCv2RbrKcpmOLh68ekTiOkxz4FoDhHHBrx+iEx9H5NmH5eeOo4zp49IQMIwVtIu8R+WPU1H3MtzcuiOou5zxTgmISXSDZVlTDGAI12t3Bua5k+kO/q5VTM2Y/IFncdHUM3+VWzYGKZs9bdIBi25x3h8MvcicwDcp6iR10pfev7TkUb/UUCcf/Sxkhviz4kkiFaNHNwyxbHCt1LIip45g807j7By/T6iwEJ5r4PnX3haHBRuXLuDk4vPola2cOXGFr7y1e9gMjuJ+7eWpcPW7gcozpVw8dLT2N3Zw+3btwRL1Zs1LB1fQDhsI0xVEBh7yJYsdKIGukFHkZARgW8K/cBDq0n/eUOKtL2dCjrdUBwRKEqgly8lCqIKSEJoZK0wdYqmds8QW0dFvogUk7I2Dj4WgSNHfUzPWMgWTOQLNgoTjtiQ0fqT+yxT9RziKUun2AphonGJWo0Qxxaq1YYwvFNTBQV49+/fi6v0gLVdNIY9vPXgXbx29TW0jAZAwDsIBUzahoNmtYlTs0u4UJzDxckjWMzPwBoyN5mNd14UU4AIF6PBkD+rFj4BUAJg1E1HIEBQIKspTAG7r/zN3+KTK7dEIFAqZfH02dP4wjOXkKP1iu/AcjjdSVlAStg26jI41S+aXXrSBgGcdBp+NqfN0+nVGKPZaMCj7ycnD+OheIbWOyE+vHYL7356VYyR89kc8paLkuuh4DqYymcwPz8lcYVcCPvdnizQZK/n5meletze2ZLj4P1KDYv4Z5gpNIO26HpbQYBqNMDK/j7u1w5QMyKEtI/xbFi5HNycByvNoTcLtOgRTasGGKK1lQdEMSN8yOVBFVB3yLgkGz2/X4BhouMbG7VJOCMJwqAB+hDIU2zSDcVTk8wOh4xoQ8OqnvpOFidsbxK0yvAHr5trifbV832RMHDghMtNPx6ICJ3giC0KEbHTi5XTwMIocuBDDROozVuDYe11KO11MqSMLqZ+OGRbUw1G8lGgLy1ZVJ9WKbQtarVFe60GVwncIHZw1OhSVsIY5qKfQfugOorFJlAWSzjbxsCx4BSo5zHRaTZEdzo3PYnf+fzzyGd9pT0l4AwDrK+vI5POyHumFy8BLn12uRA26w0sLi6IP+/a2gN5/0wMWzyygGazgcrBgUhqFuYXUJoq4catmxIbTB0uterURPN6ZTIZBN0uJguTeOrcUyJ5IJve5aZS3saHD5fRo9GI3B8sBi2YAxtelMG3T/+eBrymXC/fsnDt4w/xwbtviqSBAP3E2UPAy9pGfC+1H6Kwu2M2ZOJFmpRZHDAQjTzZbuUv2gz6+HR1C60B5S2+ICBa0fEeedeOWAAAIABJREFUqbYaaLfaaFSrqFTK6NXr6JX30WtUMDWVxZ//T/8DZmdn8D//6/8Na9s1pIsTwvDTD7uYL2J6ZhazczOYmSrAd4YIWvt4/qlTmC1mZNhOrGu4rSQdyTE2dAR4NeA7BH664k8oGLUdjVjUBCgqUKtgrDKof/IjAcha8vEkW/kESB11XTSLlLA6imHSDNJowvtQ95og4XGgLN89es8jpHwohBiz2kpY+kSf+xlvRJ2Bx+QNSorAdnWz0ZR1IDNMobl3IIUoC+DE3on3pbDBsi4kkgXN7PO9Dvk1kgDK8UHYfmFtCFJoF6S8xhH2VYeIRbdm1KNULFZ8A3oyswPGjpjrijNN30phemlR7R9yEnkfB2jUq6Lflc1SD6ApD+BDsJsY/KshxMPo1uTfUmBq1l/cGXiPjQFemwOjKXroDuDalN2tYXn1pnjKNuottDs9HD11HJWuh/TcN3Hh+a/jzuoN/OSXv5SR4Icb69ivHODEmTMI65s45e7h6AQlbgb6Tg61YQFN4yiQPi3srghzORtR24bd2ITTKsPvd1He2IWdSmNydgkPNrbRoh2k66FYmoGfzqFR78DN5XH66Ytynq9evYKlo0syeV8ub+OZ82fR3N3BhGtjbrKAlJtCLWzh/v4WvKkC1jcfYWPtAVLtLs4tLGIhX0R990CGlfN+Gu1mF0vHTuHsUxewvreFdz65goHnY98LceD2Mch4OGg3kMlnkEun8Wh1TWRf9V4bC8cX4KRdbKysw7NsnDp5HKhWMNh4iC8/fx4XLpyQdU+IEVpvhj0VUWsPkE5z4Jzbq/JuFYBEdnfYFxcI7pmcFpDRAf1oi+5f7OhU/DSfC9rDiUnYqGOh7QplgJeg6bDLo4pH9fSoZyohBgioqDJlkIeLXuyh1belCGn1U+gzvEvkYqGkvPG+cY0hPINkRAw3NYCT6sO36DBCC0oVViJstQbA2j9OAWA6EbHj6KTgWKZ0XYrpApyegY9+8yG21vZwUI1w4vQSPvf8s7h757YUTG5qBhvrfZRrJl54/ht47twzuPnpDfR7KmjLymZw8emn0Wm3cfvOLVRqFWn3c4h6aPSR8vo4aD2C4XUxMc800wb6wx46PTovmYhCG70eEAT0z7fR7RhoNfqoHrTRqffQ7XL+KkaPslKdS6C6Kpph1+ssi1UJIRG8SCIJmJiwMT1jY6JkoVC0kC86yBVINNqi1+W+yeOksw/vbb6oJA0mxYmsJ7y2vIYW6vWWEDGlybwQscbB6nJ80I0wdAh4u3h95S385PpP0U21EKco/h8K4zZshsjDw/Mnn8LZ/CwWvQk4QxsThSmJbxtE9M3j4BdvXHUhefHYnhWZAj3Y+I2svJjH3O8jnWUWNhcYB9ev38F//Iu/wqP1dVw8dxxfeuEyimTr0i4mJ/NoE0iKVYyK1uXLM91G2NU+/eECaa1nCnkNsNUUYaPZRJqVJm88x5E2crPTxX6zg1++8x5urD6QTfdYibKMLIqeg4ynqHNWEXz//Bm23tiynpubk3bW2tqqruJMRPR9E50NvX/JQHBCcIDQtFAO+7i+vYl7B3sSHhG6NoxCDvAYWmHDyiqXByGiNOgVwJvodUXbpF5b2gAa8MqCrX0v+VCKFlO7MkhrRjtASKtPM0Dc1PzYhNPuI653dBuWC76K8KQNGTWeDEggmBRLMr6mAEqVoCZtfALHhMHRkclJcpxkaCd2V1qOIA4Hid5Ph0MIQNexnpzQppZWWGdusNTwStczaQWpDZmMdNBoY9Bqy0CcTJYPYzG2juiSwQFC15GWT1Bvyj0nEgVZ+4aIKIOxTXgTeblv+qLxHUrq19NPncf5c2eluk4YAqXp4iCkpcIkRmBBOWPwPqalHrW7MdNqEKmY0YiDWl257+m9SdBOCQTvf8pi+EDSyYL3CYfVAg75DWIsLh2VgmFgAj07hU8eLONWeVOKJC4Mcp05MBQ5SA8y+PaZb+EPn/2WaOH5jFLD+8n77+LjD97C3OyMAPXjZ84hW9SSBmp4WShyUZZF/jBhTRVMCUQaA4pkeFl0WSbK9SbevbkKZEpw/ALCUAWZKB0WNbg0u6ct4QBRr4fGXhn18jaG/Qb+6Dt/gMJEHv/3//NXaPRSmD2yiBJlF2lOmPtiz2Zb1GXWRes4P5nFheOLMkg4GnbQww/qOuiWpWbtVDv7cdsplSZ3OOyl0fxIx/c4C/u4z+3jTK/aSRMgKl0dvSOqzx3SqdLlH7O/Ss5o8v0JE/v4zyt2Q+G5zwDc44D37wiYGA3n6A16/PcmhXAC8sYBtWzm/M0SC26iUatLkprPGNBuV4ZESSzwvuRaQI07n1tZw0XC1JNWrCstaUszvEM9OEZWTnlv8v4WqZS0Gch4KeZeYsPZ7cpzINhFaBkIJUiGuK8v8fH56SmO7atBNQmciMWKLAg6yGTScm2UhnfMoo7rHp8lDrLJOqnbyGMFglwDpaXQyi+2U2VHUeE0tIJKAK85gOM0EfUfYWXtNgzLQrU2QK0R4eSFc2gPs+h757F06gJWH1zB2++8h043wv7BvqRi2qkY80UT54pdZO0eBqaFwC4iVTyFgX8cWzVL9tB6tSGyOm/Yg9XcQrpXh92pY299C2FvgKMnztI2XYpAkjt0YNnePUClwXmXtOwjnWYLp06cRKVCXfABjhxZgGsCe48eIse9JgywXylzAgp2Po0U3SO4FpEMIPnBECjDxHRxEhk/LaTS5NQMpuaWUGu18faH7+L9Tz+AU0zj+DdewIf7DyQhgOwh96iF+TnsrG9Kl4vO6PzlC0sLeLjyAGnHxeREAYtkitfWYLa28Y/+8EuYnswJyCNrx/XTji0MJXCHVpgiBFVY0IjFzYHdAzdFxwmu7bxmSs4gHR1JruRsAQtzMrAmvRlUR0K6STrhT7uOaDMnxTBqcCsvKW6ACuQGsBHEZDyBei9GpQ3UghSafQtd2IgMRyRfslZKCBLBNqNyhwJ6zbgPK6Zksi+g10sNkKbFvM2ABeU5S4DvmvS96UlQVirqIiWuEkO4loGil0HOymL9zgMsX19BvxdjsjSHZ597Vjz5r1+5hka1ibDnAsMSXH8JR5eeRc4pobZblz10Z3dXEs5Onz6DtOujvF/G7u4W6q2GiC9Eimz0UW/vo9rdwsKpAuzCALEdoBf1xG42HqRk7RfcN3CQQgGpOI04ctBuRLh/fxMrq1to9kIlNSQZRqtA2Y8VceFZjgTFhGFXSE7PN5AvWChOmsgRHvkxcnm6MdjIFxxk864AXrGycy24dMnSUhQBvDKvlFjKEYfxPrDRbHbQ63ZkaE2u8/7qalzp9RFZFhpxF7+++wZ+eetX6Kaa6Me0oYpgRynMOXlcKh3FUiqHSTeHjJ9FMTeJXKbIfr72AifYIV1PUTmjYqmrVRniXDBt8cyNxEaMAz/00yXDyxPXbof45S9ex6t/82OcPVLCN19+CY5tYm5hWqarmtQA6SCDPBNdaGXV68mQGxkEgl9aRU1MlsQmgReEUcH1dgumzYeoL9ONnk3UX0enH+HWg4f4yZvvyc9ePnkUJxdnkWfMaSpGOu2KLYrSecUCSjzPx/zCgtjLrD14IJ+3TUcWH7a4yBZS5O9YlmgbnVwebQCPGi28v7yM2/t7GOTTsKYKGGRsIGPCyXlS/RoEa2LkoIRACqQqradyZtAzpynleJAMfyQaxoStS1Kl5HuE+VDAmDeEP0whN7SAWgdGuyetczFo57VJpSRhjcwseQ4+QARlhkMrHQ4nxarFyZuLmw91rsmUJR8VnXYlMgsB79qRgsy+UNPKmzMBGcKuyddUK5QMOv9Ndw+RQwzIjygtL4sNldWtooCHrS6CRgtRj2yrKcNozGonE0QvXocLVKMlFTKVtzYZTTLXEmThABlP7pUoYveCsb30g7al/Xf8yBGxSeO1F0NuvtfEWo7XQgz4TWk5USqTtJwHNJ2nPIzHTdcNFrTEEWK3pUAbfSgTeKTS+FRrTXLaec5Z0VsGOoM+lnc2ceXBMlqOIcwXTyeZZx6LPXCRHebx7bPfwrcu/Z5ofxOG95P338G1jz8QGxYWlGR4s4WiGLqLvzHZdG3V9iTgHcFd2RSSEILEFDxGODRwfXUHK5sHGBoOvGwWlqckLwwA4YWnUQMbHiw0+ScV9ZAedPHNb76MWqeOX719BU52Gi6ZpulJpG2OJnJKd4huu46sa+D0kTkcnS7C5cbB9DnpVD0OZkdjZWOsnRLjHvKaCuw+OeilvXPHtQMaCY8HO4wYwDFWeAR49chKIod47LzJvvx4Atv4a42Dz4RBkk1Yv6bSmH4Wy/zk8Jz6rbI+yQ8ncaaHqWbjbzE5huT5G+8GifqN0hIp2AcIO8rdRIJdCHKlGFKWhyyCuXHyzJIICHtt9FsdxO0eBhz0pTl91EfEdixlODKsq60NQ7K8tA5TMjJ2DiPfhjmRFbDbiwcIeL1lU3ORzeVFt8tuklgZUSInb2qIauVAGBsJD9LDMkKo6HMyYv014BUd75Mpa8kMU8LwyrCa1hFKK0EPrdESiqDDayOKt7CyehudMEK9U8DcsRdw8twFfHj9Pn7+9jUUCxnM5QfY3tnAfrWlNuHBAHk7xkLBwoTdgOMBXTONfnoJ/sxllJsRWqGBe/dWEQ9T0tHMp21k4wBOs4xcr45muYLVu/dRmp1DsVhC3s/D93JieTZIpbBw9BgmcllUdrdRL1dQ3tmRQfGpiQnROFYr+/AcC8eOLEoHlnY0fi6NhaNL6AahBF9QYtcLexKyQ1LJ99NyL5ampwVA7OxVsLKyivfeewe1xjYCu4Vn/8tv4/ufvoOpqVkheRpBB0cWFtGttVGrVJHJZ7FTLePSc5ew8eChyB0WFucwm5tAvjfA/p0buHQkwre/fllAOV2ZJE2Ua6zI5fSAPCc4JNTAUIFG3KtStsydGHJfkPBwEaVc9AY2gshEJzLRjGy0B8xW0pG4MiGlnh0Bt1rSSGJEnCOkw6fG/ukDzueKOaPVOIP9voPW0EUdHtpGBr2UjyjliKROurN6r6UFmmiJte80JZpxP8QwCkSuaRMID0PYURde1EbR6KJoNFE0m5iw2ii6IYpuHxm7D9eibLMvoT58r9XdKurlGuwUE1azKOQnkDIsrK48QK/dg2dR1pmH70/DwgyGUQntlo+zJ5+GN4hF271fq2CiMCkzVUJqMRHV6KMTdmVonB1Hfm5o92BmA4ROBVauj4HNbm6EKArYLFV7b0w7wAxMZNGoRVh7UMbyyg529lpoBbGyrSTuw0BYfH7QGarAQXffESyYy3jIZG30ghrmFy2UpmxkMhbYQM/kyO76yGQ9ZPMZ8Wp2PdqLqtktkXBqjbS4GFFloD1/yELV622RNAjg5X6yc38lboaQFJXqsIlf3Po1Xr/7OnpmW/RH/TBC0fJxeeYkvrhwFsZuC2nDEb0swaXnZUVszgWyWa+i22tJ3jHbxTQCp6l+Np+TCGC2OAiwyMa22y3kMjmpHumoQH3XO++8h1f+8i8xX0jjc89cRK6YFYcGVunVakUYMwLAbIY6Dlci7tjC4iJaq1YFOBSKTLFKhOsG2r2u6B5ZcRHU+Y6Ner0mwQgbuwf41Zvvo7LfwhcuncTJowuiryG48CmDcBWrQB0wF1MuwnOLR8SW6uH6QwEfPA9k74I+q7I++p1AWD5+zvY8RKkU6mGEtf0D/Ofbd7HO8zOTQ6qUhZEmw+vByf3/dL3psxzXfSV4MrNyr73ejp0ACBIkuEqkJYqSWqJteVrjpe0Ze7o7Yr5Mf5hv8w9NxDjGHR221bYkNyVRlihZlMRNJAiC2PEAvH2rerVvmZWVE+d3b9Z7hDhQIECReO9VZWXee+75ncWX/DtGrDHVgWBXGF+RMogvWt57lpmRpQ3KRpnp/PRDl41kJQZMxoxqJCm1wVMT9jDBtDuALcGIZMHVCJA3IaOGOMYkMxgU8hinU+nDJo9OnTHrkznKY2IDATCrAinjkKBpHfYuJFymGRazHaUlKgc424wyITtjNrkZcKwpWZ6yAGVSDoIdBYh5DZgsYVJWwrISPqhRgqg3kAg0+fncBrm5uq6A5nG3ryoKeQ01IyU6X7JJ+VAYJo46JIKNsWY83VqGVIWSdeUviWXiwsp0jdkCqXNDaYbjw6WzRCfmVACv8PE6P9bxPdGxiSErR12Cen/cWPR4QGlpyeCzfEMYfAMH7UNsHR6IrIETAV5rLsgS68PM5sRFkOTxp0//e7zx9LdgTljJmMLLmfjwt7/G9au/Q22uApc5vGR4SxXYHuUanMQowMsNI9PwCj9ynBnke9LvTRZ+yQbmPUk2w0GjM8bO3iH2DuqSWkE5CWPwzCmZfBMdJrKwc52GommEc3MFfPuNr+PR9h5++s6HgFOEkcYoeDZCx0BAA4IJnDqxiCfOnUDepcac0XOq8UoLno+QbMbw6n9zFEummdjPSQeOf1k2p/wcKp4dwjJwPNP3HUPPOqgog8b6mx5vSstiihTgze7148DyONicgVU9NlWmPNVg+Xl2Wf2o41IIMXgcf1vHcoo/d5HUF85Y4xmrnH0/jZUzOZQccLXnQvkulOk0yweWZ0Cb1ngIt1kawAdoEiPq9jDo9BGNmW9CAsAQfS3/lMmUpLqoqyiDHWluNIG8J+ZerjVcX8J8KA2BPFzz2VPXQzdDylRLscrdbkvW6KyshIedDPAqnW5mYtNFKzqjOAO9s89H/kE+ean/VVpexfAqwEtJA8snxnCcHlKjgbsP7mO/NUJl+TW8/PpfY61+gP/3H7+H1bVNBMYQJ8IRPHOEUb8r00dOMMo+Y6TG8J0Ik5yHUXgK+YUrqHcdjA0HH376GeZqS6JTnsQDjAc9OGmK8nQAp7kFkxn1Dx5KVOepU+dQDEq4deMO/GJJ9M126MPN5VDwPHi2i36rK0TOqZOn1D5MozeBV5pg5cQJaYlcWFqQvXHEaUy7K895Za4iWeWcTDERh2kRBL88/HOB297axY3PbuDO6kc4+XQNtW+8iH+8+i5OLp3COJqgNexgeWkF1sTA2qM1lCpl0TSfe/IJiZvb2txEoRTi1OIKimlO3tt06y7+8o9extkTKmuetwXXbPUZ8Wbl/kCOVsld5TBOoC9Ndj7GRhG9JEAjsnE4NNAepxjEKYaJhX5CqRsnpsQEWeKMeiaUzlZ9UzL72TOYCbsUa0zDdg5DI8DY8BCbLmLLQ2S4iFJJi5XXI7IILbdhWsBMEc61VnwKLJDgOk4mZAJrOoHDggX+ORnCnfTgJj240x7cdITQGqOcG2Len6DqT1DMDeEnA6DfBSISinwOODVP0e8x896Q55HTVNYx56wQubSENK5iEi3g7NIVhKmD9QdruHXvjpA1/XZXZEzUVw/iATqDnhjay6USfJJCwRQTuwO7MgSCPiZWjKnFVCYTPtOOLBsGJxvjPDbXOrh1ewtrG4fYb8QYM7cfOXAuKmuKqfwqvNacJHsileP3slHK59HttGSKunLSwKWnAhTy/P5TBHkTBbK7eRflallYXpZjUC6tYhM52VafmCrW4mGDByNlWhNJw2CAWqWIHCUNO6sP0l6UIrIMHCZt/Pj6W/jV3V8htsfiViVrk49NfPPMc3jlxCVYzZEYGghga3NkX8l2Kadkq1HHoNdCt9tEt92VwGhGX8wvLcImiApDOQ0NWB85HCPwFfDQAk989OHv8F//n7/FciXEl158TiLJLl48Lyd7OnJl5GDnEBCwsKZ1GAn7QATPPEYa1grsdhfBdCxGKwIxAmGusgROdPdRY0mwfHjYxW9/cxVrD7bxtS9fwsrSnHwoBAI0xykNbyrjWS78hWIJiydOCpt148ZNYT3mePpNJxiM+pJwQONXPshLtSPF4AQ9lG0cdPq4uraGd9c20AinsOdLcIohLDK81POS6WDNHwGv5PlmrI9Km+BvggrRtfKDO6bFE8CigScXe14b4YUJFic0plFBkYPPAV1nIIxMVjKgHNSp5G8aUuigTETUwuZY4mAZwrwwr8OgZoYjMebhMjuPGzslDTIaVBod6nVFC6mbbj7PlCmWWmqPCSglFk0XN/Dva0ZU2F+hp7MVT53yGXOVi6cCeNkMZ7PSOFIlHWR55ITHicIU6LfbkhZBICg5j0zI4ve3TDhhICkBjAGTjY5Mt4RXqMOOAFAa3CTvVzcIzvRhqm1N1fIq2CH3mK0KLdS4W7G2sC2JqTMpA/Ec2cTF8Mb7mNdtVsqlmAv59wIeU6SejdiEGB75+qgckzY924FNScMkxJ9d/i7euHwM8FoW3n3nF/js2sdY4mbm2jgvGt6qTmk4Bnh5Mp5pnzQjnwEp7SDOQLDIMfm6CIIYG2QyzM5Fp9PD9u4ONg/2ZBKAiYXRcCoZnWx2K+RDYbbO1ULZZDvjKT68fgdDMi7DnujaFpip6OVEFVerFuBLZWRZGSYll1PsIJ+LS8uA23HW8jh7p7Lmjw5YGQjMFsbjgFIA6bEkAj3Q+Vyqg8p4/f1mJQFix35lGlpRnx+TPDz+DDz+2jKGl/d79tx8Tnagf8bjQHj2dx6rRc3A3OPvU/CvBnjZP8uBODPASoa4PtDp6LDsHWbVFZyaEBdSqj8cjDAe9hGPB7Nac7VWqchCsloEpzR2SS44n0/XZQyK5GCTnWHuONOkqDcnKOMGmGV1q8OCYpcJkBVfP5WSoSgew/ddAbby+o9JGo7nMotZTUxBRwkNx+8bdR1kxdJMEZMaVFoDXzKDJy0rgmn34eQ6MM027j7axE4zxUuv/x+onPkK/vWDd/Hmz3+ENOpj0niEU94AJbMDd9qVNYtAhBpMahQZZ9m3qrAXX8EgKUlu78b+IbpRjDNnzgrj5Ulx4hSNgyaqiFAc7MPpNdHd3sTm9h6eeuoK5muL2Nmtww7z8EpFTC0avQsCruVwIUuzaolkpWt1ropxPJbPl8z97Zu3sDA/LxM9Sti4dvLak1uIJhGKpSL6rbb4JaYJC3QMMZr3uyOJYLz76Cr+5D+9jk+iJt7b30atWBXTVGvYw9LiMpjTtLm+KW2P3X5HgHRtbg4PHz2SQopKuSwJQYtJjOjeLVxetvHdb7+MsY4XteSgpVJTYk4QZcKjqoh57yWGgygX4jApYH1Ywlo/xO4oRB8Epi5GzIflgUk0t5zSObrzUCUfqEGB0piLjEXfH0oqpRJxZE0WAkcVJkiBhsTwKamUev7VXkESQfZkuc/VWi5pAdJIpM6d8uAwcYdYTBvqVP60mnZyzmfK+05gJyOUph0UkwbKxiEqaGAh10PNiZGn7EH0vykiNovJ7c2HlyZLWsM4heHO6iKXVjAdn0DVu4CKVcOwPcS9e3fQqO/BzqmOhFani0brQHwrnI4T/1DWUJ7zEdYMxG4Dqd9FkotheUAQWsgH3EMJqsvY3Zzg4989ws7eGDuHfTS6I0RTfm48RCgPzmzqRYlHjrPbVKYJJI1ItnE0SKxaqQKXLrlYXmZpCuD6KcLQQrkaojpfET8Wv9wkqOHdIN//aC+WrgKZnKp6bxqrGTvLEAKCfGNr9UHaF8ALHMRNvHntx3hv7V1MLD4cPL9YCEYG3jj/Mr529jmk9T7G3YFIFdh2QcBKp/bagwfyYBTyXLhCOZkzaqRQLEoiATVPXsDQfwe9/lAkB67tqu5vARcx/u2Xv8R/+9t/wJOnSxI8T3fgs89elp8x6HM8lEqMlUSZMKeRZQVkISYTiRLzvAB+kJcSAD7cXBDpGhfansYXUb8Dg/EISTxFuznAr95+D3vbu3jlS09jZXlOvhc3Wc91pG6PJ322w3BRKFUrmFtchOOH+Oh3H8kJh+YggpfRaCwPUNQfwLWp52Embyyh2wRBjcMOHtbreH/jIa4P+kDFh1cK4VZCWHkPXtGT+BZKG4Q1lU2YqQsK3PJBl8awTOubbYJZzIn+/wSKHLnzhEztKjWxBL3MRWaGH+uBR/2BXG9RuVAHJWkNJOZVexqvF9vNrNCDmffE6MW+LIJcAkO2HqnAOq6sGSurFxA9Vs6ir5SWWLmzZQOWYh2tpUrodeVYwgK1v3zP/FOQrtbWKZZV55USzEu6hCGxanx/dkJmUTHZIoWghIGFJZ0+4n5f/h5b4URbSQ0vNzGP2vBArgNZSJ5AqVGW98NoHq5IOhdUotn05yCpEPz6HIsryGxTj06amhpqtW2qSBztMmeChGNhyoY33rOeIzpjaZnTJjRl/M9iwth4piQtvMaSayyLL4s+KGNUkwsvDZBP8viLZ/8U33zy6yJpoHzfM4Ff/9svwLY1xgMRXD9x8Unky1U4XigL44zhPQZ4FVBT04IjWkUBgQwMKtZelKwiQ+LvVqclk4nBcIDxKIZlUt5jYmLaJApwYmkJPitGwREZ11IHk2kOnW4fzYM9kTN4OQMe26yY13tYR2N/H6cvP4PqmbNS1KLSJGaI73Oj+yzC8DjYFQDzmMnrCHweQ3vHWNPHWdHMk3ZkXOFeokPhtT5dgbEZlD4C2HpjPgLZxyYbX6DPzaY0WWLAcR3ybIKjqa7jciD5/npt0CKN2WtQ7WJHLLZ8rscBuAa56ltotlgY/GyjVl9LKZJcepFQapMapybSokfgm6C5u4P9rQ3Rf8ohUAPeQY95rkoXTH13aufQiScoL66gUGb9uzojS0Sfw4Yn1dIoptZjt2H2NoTsEBY3RrfbFuOKGJGPucAzdvzIxKidTDqnOfu7xw/jRzIVnSNNsxDZuCxeT3woE5i5IWynBxNN3N/cwU7bxMvf+C/wF67gzXd+jh/99F9QdoHxwQNU0MKiF6GUG6kJE9dTrj2Wg36uALP0BOrjKqJpAC8o4ca9VZw4e1aaP7n+MAecTO/ezg5KiDE37cE43EAQM15qHek0h/nlFSyfPgc3X4bl+5Jpzskiw/fZKMXrxjx67lsEmiKfYhPcJJHsb6bC8BAhRkMDKBQBIeecAAAgAElEQVTzwm4zu5zlQpRA5H0Po14PzWZDppt7ewe4e/euTH5H5iG+8Vev4Ud3P8OunZMSBH6ejU4T80vUDHvY3dlVEXCGymM/f/Eiuv2e6Lo5BmMtczWZIt+ow66v4j9996ti4iVRZItxiJ+JmmwK4JVMd2ppC+jl5vFgXMKdloPtPiUGRTGRxQYnZbaaIogWXJVCGcyLFf5EkRWZtEw9A7q4Qj+7Qi7PNKEqsSZzk0jiiUxeed1Uy6QcyTNJkdy/0j8q6zYBb0zQq9lfpQ2XbmeVGy0NcWrgJwBfJHMmUtbOJyNw/uFMu3CjDoKki0LaRyk3RtGJkLeVRtghwJZsen4tpP+ApVHqv4VwcQpuPIdyWkIAF+1mAw/v30WXKUX0xZDJH3OiP8GQhkmSNA7g5qeA34fh95DLx4itCE6QQxCy3S+EZ4ZIR0XcuHqAWzf3sHs4xl6nhx49VVp+wqIM8dpIgZl6sLk+Mb1houMCHfA166xhDzh71sDlyxUEvgHfN+V3db6Acq0El1NmqaVW+mrVSZBNaBQ5pJY7/ukI4GXe/hwlcowWXb+3mg4ZS2YDu+MG/sfVN/HBxgdIcox0onbSQDA28a1zBLzPY9oYoNtooljII2eT2nbRPqijeXCAwPcwT3d4PpCbRE1OmeeYKJDD0bBhYjBibBOZPZVVxbgyOtf/+Z//GT/83o9x6WSAb77+VbR7bZw7dwZzczXR/PKOsD1HoqL4S4AbTyU0yTANwKG+w8eIJjPQZOaCC69U3DIww3bE0c+fz9f2aHUHv/rZ+xiPenj+hYt44swJ+V7UdfJr+VtcxmmKEU1xniuAtza/gIcPH0q2MCUSHKVxlEdgy58n1LlliB7JLxZFa1RvNLF+0MCHG+v4sNkGqg7cog+vmodbzcMvh2IiYGID71o+4LJ5ZCYvPV6RKDD9+B0xSplDVTGhYvCilpSAcJIiJRMu1Z2qzUY0ybqxjHpjri3Kjc0YMWYlcoxDBOXAniuKzm4ExfIy85ZXVxYgzVCq/EGl0z2uo1R5tNSCKsZWRVCpxYT/jekaWesSxfDU6tGYKIkeXET0WIsbIV+3MDNiplOnWAG5rESWQJsj4OvyvY8TTAcjGDTc9AfqZ/MgQTYXhtxTLBqhXo3/XkopOEblAsTDAjdqUeVPhQ2Wkg0pXlHSC54iOQqiLonvUVh1ygRy1H6w6ILAD+I4B+P0ynmpP44JrC3d4iWfsYbJ8tQS3KuVT5ZIKRdRiysBLaUV/DsEvMVpAX/+7J/i9Qtfg6kBr2sC7/zi57h/+zPUajSqOXhCNLwVOF5evpZjTlUNrk7y4n7WQDfb/BW7PhO6zRI2BNjrtZtThl6nhdGogyIbt0SnTIBqSRIKN9q5uXkZPRGRiyyCFdYW017a6HfaWJ6fV27m8RA7N65j8849yeluh3l86bv/M+aWFhFJg2IGvDODioKTfL1ZDJVsrBrPZtOPDCCq/6aMSeoLddrC44kFx5DvcfJWnUk0w6sTUT4PknUmraZPj8enfRHTnH1t9vpm3yszXWmAO/ta/f+z9zxjuGdSFLWJfJF8Ifsa9bYVuJGfq0URMlU4xoZnBlfe51wHdFG6OnTotrKo38c0HsJgTexhHXG/C5dRhcxdjmM5mBGslQsFlEolAR3wXNRHIxTmT6C6dBaJSUc4J0HqXtRwWukqKanJtLi6K4uHS/670XCoShkCNX3jb1UrqyrOM/ZWGdYysxqBkzqcPj4VyK69HFUlukwxvAJMaJKmSpaNa/YEtj2Amevg4U4dGy1g4fy3sfjEq/jw0/fw/X/+r/CnA4RpH17SwYI3Qc2j6U1d+SGna24FSekcdro2Wv0c5hdPSZvazXv3JP2gHAZSujAcxRKbWN/bwrxnwu3uoxAfoDBpoVsf4eHDbThhiLNPXkZ5/iSQc9EZ9AWAEVwvLi0prSsb3lgg5LnC2PJ+ooSNaynz6lnawakkWVg+p55jo9uoo1nflzzwlaUFPLx3T6SLjWYL91dXcXC4i0ZnG5devYDFKyfx/asfYjq3CIttrQnNXG0sLq8gZ7nCCLMiuVgIUa/v49kXXsBhuylgmpOcubkKwqmB+ckU8d2P8MfPn8GV5y6jP+rBIpsh2bS6SEDqaHOIzBCH5jLudPP4pFXETsJWyhBTyiq5M8q0maSP8sTMpHepKrZQWECNv3ktyA6qaZJKDBC5l96fFA9MGaVie9XBWrX8yYROjVZ1yZMiZWTqJ/ch2Va1Jcq8QBugabDivkL/yMzcJnueYoj5+ckcg+Z/LYUw+CxyWjyN4U4Gcn+F6Ir8wZ6MQO6a95lMI5nCwIkuJ5kmZRNMd1iEFwVYSPNYCUtweag62MP2xoYkNYwHIySTEWyHe1aKxEwQGxFG0zYSu4tcGMPyaS4FHGprfVb8unDSAO1dAx+/u4W9vREO2kM0RiN04wgjeV4NhNw7NQnE6xBTXqjb2GLOiMlmy6RXpVHZdorlFQNXni2gVrPhBxbC0Ea5mkepkhfAm7PJqiuPECeiXAZkqqR9Q+pwQUSgGF7KNtjeSRmG8fDeaspJdmwD28M9/PDjf8HHOx8joV4jVaeGYGzhy4uX8PrFl5GPHLQ29xC4jrCRnmTkehI3QuMDI6skTlTz+EThHANIy5PcLFD5uequk02S+W43bt7B3//D93D72j1cXMjhD7/xmhx7PN/B8skVSQewJf+VNLcnCzxzA1X3dKJ64HPMtnWlJEMZcoBupy3OeAWaePLj60jRbPZEzvDJ7+4i8G1cuXJW8gnJVNA56AeO6FgydkQ9CKbodxeWFrGxsY5eqwPfccWoJNo1LigxTTb84NgfPpXkiGliYGu/gZsbW/hwbQfrSYzcgg+n7MOtBPDnS3DLrPgDEqlAY2yNMjipTUc9eqJ/m4FMBQLU5qUAJ7+Cxi4OnKlxNccJDDrpR7GMDbIxsZiyuAjThU2zHxlh9tXwtbNq2LDEeBJbBtxT8xgF5OhUxIicyuQ1qK2QP1wedT32zdiTbG4kagey6xI4ruUBvE4s7GBmqz7tkc2k6UFO3wTtfE2SKaw2ZFkIMgmmvhby4zWrK7IFqbM14FDPlKRwYyAXTRC1e5gMRsog5zrS/CdSlDjGoENdHkSuIfXPBLXUa5MloUQlUSduObNzE01UtjTNbHyh3FSVvEHF5kiXOD8QHlpyFqf8iB0L4VINY9tAxM+Yz6g+lfJrsvIHpfGVTCfN1pGVUSNiEr9kbrjAelMPpbSE//Dcn+Nr578KI+Y4jM14Bv7t7Z9i7d5tVKpluffOPakYXtsNBJRSl5fp4gS4ayPccdB7HPDKuFiP+RRNrpg2RgI1N9bx6NNrMIIA1SeewPLKKTTqdIYfYmFxQQ6HokfP8lU1k5GMIuzvbMOxTCxUKjAOGnj49i9hdIeSW3yH2aZv/Dtcfuk59CdjFRavA8WFedEyEylA0cAoAzLH2d0jRjQzSx4B5eOgcwY4NSA+gnmZLS1Dyl8slVBoMJuTHuUDPy5LeFySkL322c8/bro7xrb/ngRDH0aOtNca8Cp0e4TFj7G82TXLDgMa96txKzNYualyw9CHTElDEHmPjhabTNCt1wUkTZMI1nQsznMacJwZOOTkxUA0HOHe3Xu49PQl0fwTNtKt3ZsC3J6D6jIK1ZrkYisbQE4kD7OkCY6uZRKsJiFZ5Bg/2067hRyjKSl9kAICPrIEpcorMAO8s/pgglzFFmYM7xdJYmRirbdiORJLRBmBbwRLx5JZ1gimM8bD/Q761jz2RxVsHTJW8QC7a9cwbjxEbsKDQISiPcFKRdVpR6mNibOAYa4mQLk/9eDnqyjkC9g/2MdO6xDFhXlcOHNWyjhI3oz6fRiTEeadBGn9ISppHX5UhzUNsLvdRKvbR1CYw8rpp5Bz8+gy6tAhSROK1LDb60tVMf0yO9vbqFaraq/QXg/bcXWTZIpCIcR43Ec06MMzgMW5Cgp5D53DQyGyrJyL27fuo9lsY2r10Rit4Rv/4Y+wMRngndW7cJeXkIx4fYHOqI/5xSXYtieSp3qjgZX5OYnMuvLlL2EcjXHYOIBlTqUchwbjMgz4WzdxBl38xZ+/gVHUU7pMAhk2ZtFbMrURufPYT+dxtV3GtaaLPkf0ZgFxyruQvzh1UFNDan4ZXcc3JP6Jic6o1z4KPq7UrHNaJ5I0YWzVc6RSktS+JVSZpEFk3g3+exVNqcIhTElnYBGLSNmYmctG0PEQk5jE3tHkj9dHZHfiy2Fkaltl7SotkzoayX6vPDsk3liQxOeJrYLML6ZV3MvRz8L/P0E6jpB3PXS7XQUYpaDIQOB5CBglOk3hpj4KEwsr0RRPODZWbAPuZCSFJL1WE+NBH+MhZUJ9uGEOppdijBGagzrGGMAKOBU14IY23JC4j3phH2YSYONOF7c+PkC3l+Kg3UNzzK9MpRSF+wTZW1VeRT2viWEyUV4k+oeYQMH3NCXgpVGRa0GKYsnACy94OHUqAL3Q1O9WqkVUa3k5KLF6WogaYl4ShFrCRoyniAquWczUd9DrDNDrdlGtFaSgxli9u8pCLMR2is3+Dr7/0Q/w6f6notcQoXg6RX7qoBaH+PKpZ/DCyaeA9lBYXoc/3MlJTWopX5AIG27Kwg5mO48uheDYWm3skBM69wjKG1rdHj765Dp+8tNf4PqNO5iOxjhRtPCNV17AqaVluWnYrjY3T+bYlxuKpwtqfajjYi4vT1Qc1ZKtlJPbhMCKNzIDrQfCRguwkigoE8PRBB9dvYF337+O3d0uqmUXX/nys8i7FvK+A4e4gife0JNRDkGPsK16/LZyYgUH+3toN5vIMfaEgDdWiy8fEDIc1E+qhASg1enjs9U1vHd3Exu8eQs5mFUP3pwPu+zDnyvCLvqY2hy7izdgFjMmjVUzlZliVmWUqdvWJK1B1wQT7LI8g3XPo1YXk95Qcm35PXyb42ae7i2pJeQhQNqMeMIbDuUUy+8lzCqrfgn8mBl8ag4tO8XIkBh5pZnTcSCzMekxRpAgXzFcWsskOa2KrVUZnkeciow1GHek0x7ke+tbhzICZbxTbKMYaKjjk7Y3XYygkJvuHtdjIYlZoulhKqkUzHO0mD84jGDEE9iOg2E0FmE+We3eYVNil0xHOdLVGE193mTuFdBWJ3sxr+nRv7COuj5VTvVSgGGoXGJunprlZXpE4llwK0XEnimxS9QsKnykF3VWBs+MSErNq54Vie3QgJ9GIFtAgj8h4C3if33xL/HVc3+ANGZVtFpcfvnzt7D18L4GvA5On7+AQqUGy/bFoCJNeCLD0FIR0WgozUCm2VUsyHHXv9J2ZoEAZMGdeIw7v/kNGp/dQuQ46PgOvv71b+GAY887t7B4cgXnX3wBxfkF0cDJ1xtT5HhwHI5w+6OP0djZwTMvXEE4HGHvl79FSE22YeE2Eiy/8XU8/9VXZAPlhstPV8aH+kVkjO5xlnc2XTgGCBUA0pMFfet9ERD93L/LNLGZDECzocegpG7T00dRLQlR315T4Eew83P/dBy8Pv7PRwR0Bp51CsMxiUY2OlW7o2bij72w4+8je9QeB8yKbVLPjcgXLUMkSzR7yoRHtybSNMj7qt9o4ODRGlpbO7LZnb90QTJGCQalBlQSWFRuKD0M25vb2Nvfx5UvvyglL0zgoGmIrO4osbDX7MP0Alx85hmpymaqhxxoRCytc395sKbJipdCRyTSXDUc9CTvmoDouDntOAt/BHoZi6ZkSqqJTZdPZHrNjOGX5513mC4A4GRTd0KZFgEvCw+o72fEloF67CJ/+jm8+avreOsX72KhkOCJhRzGB3cxah8ijqjFjFAJXXj5MoZTB5G1gObYRzdx4Jfn1VQpSWSsPOY947qYr9VE3sc2SV77opPD5OAhvP468kkdodmDnfpIxgb291potccoVU5hYeUsCuUaqvMLsP1QiB1GR+bYEGk7Ul3OAww3ft6fLKRh8QunasqPAIx7HRhxBEcy1A1paNvb2ZaqYw66bty4LQeN/dY6wsUIr/3ZH+Gd1TXc7TYxZaTcVCUjDaexAG3XDlCvH6Lb6+H0yRVcv/YJTl+8iLAQiteH6R7VWhlhmEdAVrq/Bzy8jr/5y28h7ysmmhuhMbURpwEGZgW76Tw+3rdxa1jBvlEDDBcGU5JS3oX0hrBieIrQtHC4vy+A0giUlJJdAdynJZeZn7fW3YrmFkChkMeIIFUOesqM3un21LSR4EqnJrF4gwYrJVlQB/F2r4+wUBAJCZNFGJXXONgXOSXBLBOiSMSxWIt/33U8FIsFMdpHY342Kj6TelplvDRlr+G7qpRKylzW7ogGlZI3m5PCaKwmnamJWrmGjfV12VMKhUA2Qmri2S9AMiuXGCghxfyohxNRD6enfdSmXSwULIy6TTQP9mU6f1DfRb7oYKexgaWzi+hGPaztbktmM2xD5AwCegMPluFj0vdw55M9rN3pYDS20Gj10I1jMaqRHJPDlfb28H1PDAsj7vl8r6mSNLBQg5JLIWxMQ1oNwzzw7BUHp8+EsB0Dfshs3jLm5ksIgkw6xd4DHmbU8qrMa2pyrKbILMBw0OsO5D6oEWORRLx3ZzUlQIwdYK27gf/+wT/hRv0GUkdR99z83GkOyWGE01YVbzz9Cs7PnRBBe7/D7m/GanlKq8sxFRdTcbALkS3Agboi1ec+1eaqiSyc69vb+NW77+GXv34fqxtbGMWx9IfPFXJ48fw5PHvmHHyagOJI9LR8WErlsiQ/cJQcMQNSAw+J1tJOeI5WbG6SholevweHaQlkLFkBPJ7gHsHnR9fxYONQygpKRQ+vXrmEubwvY7qCb0tkhhMwjYJnD8Uw8kROCp3gu91qqeQInlwmU4yjoQYxvFlJ+ftSWDEYjHBvYxvv3X6I280eBr6BXNmHt5CHXXGRK3lwyiGs0EFqi0tCMWIElXpDyrIBOZ4SKYHWDEk9sR4z85TkQ+XspoMxRq0OjChRMV9a1ytpn2SdtQQg5Gdm56Scg6w7x/jcAAmK+D6tYoBRNUDTmmBEnZPgIsXWKnCoNqeMqZLPQnJRVfkEAZsUVMi4RgFHyhi48AholbG9Yjj5oAtTrRlj2aS1TpL/LIapCc+GmtHWgE2NQBXIzZIgVG3hFG5iwJ0acCjtoO5XR7fyZ/IUzlzfpDtA3B0qqQTfv+B01ZojDnXdYMX6XHHiagmCnP7JLBGTUktIRt9RaQa8dmSSeWSlSW7q5zCxDSSuhYQReXKdNNjNMosF2POKZOH3ui5RNFBKlC+thaYFP/FQnhbx1y//FV4984rkgFGhxqHe22/9CLubayiWCnADF6fOnkehOgcz58J2PGEtuBDzs1HvUzeq6YNCBpg4atbqE7mWvP7Slc7NIZdDOBjixlv/ivZnN5E6DhpI8PxzL4qR9OGdu8gVi5j7yss4+/LLPNkqoyJ1ezwENtq49i9vYXh4iLkr53Fyroa937wPP1ZRVfc9Cye+8y0snDkp2s4cpzaig1P3FDWfx5m87P7LmMAMNEkZyrFE+seBboZEf495PY5ss6nCY4a+z+kj9L2cAd5MNvBFmPdxkPtFrO8XAvJZPfEMtaupjxgM1QElkzhlDLXcT1+Q4JD9TD4vfG7EJCbFNGoKo1jVBB5zYdc2sHP9JnK9AdwkwdBK4S2WENBzkBPuVky9cX8kk6RJb4R2pwObIGOugOWLZ7Thkc83ex4d9LsRPl1dRXFlBecuP4P83DwiTqT0oVsOmNo0xpGnGHCnQLvTEt0uD+3895K/m5lj9cZ6JFnQ1aZav5vSI6D/rkQnZociAdhaN8yDETWebDbUHammybE3GWQatSlV8uGceApR9Qz+9u+/jx+++SbmCwZeu3Iak4Pb2NtYhWG5iMZcax3RlNbbTJIpSH1wYXFJSlcyH4Cbo3pRZX3zA2CqhWMbmIzGGDQOkDYeoJpsw0/bCG0ewHNwqIXvm9jf7SBJA9TmT0qdcb5Sw9zKigA807LRYCxYviD7FqM4CabJHHP6yH2NJnKapHvtFvbXH8KaTIQMsWwHvcFAGhQbNK4ZNkbxEKNxA4lRx2t/eBlzl57E3//6Kj5Yf4jS2VMo+AX0+n1McgZqlRp8y8PW1o58nwvnn8D9+3clC/fS5adFQ9pp16U5tbYwD8eysBQNMLrzCf7olQt46ZnT6A2Yz2ojSnz0cifwKFrCR4c53BuGGFklRGAmqy3SKV4/kgwEUeYkRogUza1tuScTzxGAFTAPnfsRG/4oMyBJJsBXZcuTtOsP+sq0bkAiSAc6S517pEztbBJiTBRoK7NbRsYkUwQ+mywJjlUaFaPeeI+SMGRJBlld7e2Xv0M96SSKMCSr7qq0E3YYZIVLsqYlMTzWPFNZx0OU1LtzJKKN04wOpHxDMutVqxm19kImGgSPnjTkEjozCziPPk4kh7g42cMr8yaerNm4d+0D8V+du3BJNNpkiOvtfVSXy4hNE/c3tuX6TXNT5JjOEDoIwgCuVUTUDfDph+t4dLeJSeSgP4gxihKJ1WQGMokdeplYXSzSVkqS+Dr1msPnV6an3Jtlskzclohx7fIVljix9CkHLzQxv1hEba4A1yMxpRMaqPnXIcqCL3lMlYOJlNuLbrvfH8hUiBpevjfj7p3VNEk4ap3iQfsRvvf+93Dr8BbgEJSopZMH21FzhMo0wMXiCp5aOoOT5TnkuEixMpg3U86WUT83U46aCJ4cCdlXLn6+YS5UXMp26gf49PYN/Pydd/Dp7bvojgeSo0ozUVgMsLhQRM1zcSIo4kRYBLXTeduB7zgSGUVwrXJUKR9Qpy+O49l8RrDBh0DuixxbQEbys8nq1VtN3Hmwhhura1g/aKPNIoCKh1q1hBM1hmEXEUQTeGS1HVtANp2rLJygm7VQYL6dj1K5JELoRp1ifl9+3oBOZWaKMnOY+ZJxip29OlbXN3FjbR+bgxE6Tgqz4qO4WIVT8WHkTVhFD0bgcIYv5QWq1ZXgRo/wOULWubbkQoU9lOw5xdAJAzxN4aUEu6awmUlviHQ4hmvm5HOQab+4/CEsPKIJHJ6+LEuyWul8pNGPhjHZ6wl+aLDyHbSdFF122ltKjiAkjDTAKEA+Ax6aeVPSBq2ZPO5ylbIFllpEssFQqiHmOn5+EhBLHXYsn6nj0X3NLHzdQq4ZNMk6lFETddbUdymtrRoRHWvREWNcIouBxchGMuDU+k4V+y6aY+b6UvYQpbDGij3m+2Kyg8TMMAWEmj9+X+qcZYyiDHoCruXa6ygaynSY2czxihjYTJH7UPM85g/3cogJhgl2WeIhIzMdpaLEkWqMJXSW0mFlGblkRzNWW40jcwgSHxUC3i//FV49/SWkEYs5ICaFn/3kTRzsbKJYyos27+QT55Ev1YRJI3DkwsADDcGRaJ4ydjID+jOt2lSeVy6kdMXz0EL5C81mcauN89U5tO/eQ4Htao0G9uoHqNXmZawcDyKMAx9zf/h1LF25ohh+AdaAF0/gDUbYfPs32Lt9G3HRxlypCKvRlHtzys3vK3+AHc9FY9DHwulTOOx2RR7BVjspbmCmtO/L8y5stdyHR8UT2ZRATSF/n+F9HIj+Huuqkb764ygCQQ55OsFCmFYdIiJ5mzMpwTGt8PEklS8wrGXPzgx4a+lS9v8/x+YqVD9j3h9/D8dB8sxAo+uj1evMClWO8owzlldYEa0tVAbfGB4MDB5t49HvPoE3HKHAQz8JA2sqv6eWUt1KPjIPixMeuDhCpUdiICxQj3FeFQ9L507BzlNzyzZHFsjY2NzcxfrWLsxKBU+9+gqKS8tqDCqRfponlxYmbuoQADgcDxEEvgKuGpDOJFQSWZYVT+hYstk9oVjeWXrDMcCbTQVmUiLK+HRKgxw+BfCSTCFAAgy/isK5F9Fy5/B3//D3+PjjDzBsbuNLl1YwObiHjdW75MoB05c2wq2dOvpsQ58QALhyECzUaggLeYReIJXAXIsIgBgtRm1iMuqh39jDtFdHcdoQh37RmcKzefhVngIjcjFl0P8A6PVI5piozC/BDQsyUQlY3Z1zMJ5MxLTGZ3fY72Npbk6iF+mJYZPk8ollFAIfO48eoF2vo1woC0u832iJb+X6zRtYWFnB8y8/jY+vvoXnXljBsy+dQ9MM8ONP1vD9D9/DmZcuo+DlcdhsSbJPtVSBnzq4f38VrW4HT19+SsDf1euf4fkXXhDAfXi4Jx3ypSqzuB0sTabwDrZRmmzhP//FN9HrjzA28+gYy3g0nMdH9RDrSQEtowg7dQQE9qM+KrWKRL/1R2P0x2Mx3VmTMZwxvShAytQKEhA0YUvkHmVcaqJGuZgc7LmHEJuImVMZx1RGL/W7KlWHGe4kb8RILs2hzJSeKJJNG9mEYeQ/W8yd1b/0hIG4REkt1VoRjcfq705TmUyLgU3My7qtVMggkipkP9VrEw26Nk3TvEmDOSaRMKPK50BpBQfe9D1w6OiKJIQEF+VHoT3EafMQTyXr+NpyDk/N2dh/cA/XPrgKx63i6rW7OHM6xFPPXkBr2MUwMfBopyGtfjmfTas8CJgoF/JwqJse57F2v417N3fRbgwx7MVIYgPl6iJM18dWvYGDbluwA4E6SQuRt0pUmcKFfN983l1martA4Kc4e9bF+SeLCIsmwoKHSi2PAhvXir7odxUfqPZFRUjRSMh9XWEdBVL4GdmSBtZqHWKegJddB/fuPhDAOzInuN9+iO+9/99xr30XU5s6JpWF6toeWvU2XHiY80soxibOeGWUkhzMQYzpiON8U0KBCRIpUi9XqsIokeli7ihPU3uNOu7cv48Pr13F3bWH6DLjlSDBd2DnXbiFEF45gOla4jgvWznMJSaWTQ8Lpot8qhIFZiyvAGvW7tky8ua4WoBKxBixqTCt/f4Qvd4A67s7WN3ewu2NXez2Yox9G+5iCU7NR1D0ZRxcmZqojFIEwxhztiuglxcCJU4AACAASURBVHpcnio4Bgr8AMVSCSdOnsSgO8D25pbEwHAU0RsNhMbnWGRndx/Nwx7u7zTwqDlEz06RFBwg7yKoFuGWQ0xdA2Y+J1m88BjOTBZeRfCog4HaSETHpG9oCvB5Q0tnNMEc/y7Z2ykQGjbceIq0O0LSGwi7y+sigDJniiaXrmpWhxLwyviRmlcyJr6HsFoWHeuQETSOg6lrYmhM0TYm6BsTYX2UHkm7SbOGKy4CvHn1/xS6Vrm7Wo4q4HyUTDESA5IpYxbGn7FthSNT6taoAR8Nhuj2ushX2DWvTAVKSMhShlhOsIqFVQY4iSLSzGyWbSsjTImvUddJAsm58On3rgB2ovVFBsLEhBMrKQej2fhbsp15+mTUls1yUb1QHZsmZKa6aRTJwsfXS4kOF0tqk6V/zLWBPEVILmJBpDml8ZVrpqqo+dDTvEATnjAGmp1WbJ1KfRDAK9ErypUaJgGqBLyv/C945fTLSMdk8hXg/dcf/w8c7m/L/cqDzOknLsJnOTmbsHKOkvpIasUR4P09sCS6ZB5QYj0GpY4qlOKWSaeL+9c+xdbDNTx16hSMTgOXqjXc/s178hxQR8hImpbnYe5PvomlK8/IwUNifAxIk5PHg8z9B1j92duIB31hpslz9ckBVQs49cyL+PDWAzz96qt4UN9D9fRJnL54QW1SMCQ+h0YEutI5ulMNjkctW7Ox+IzdzExrn29IexxwHgeRWTqFzKlm0gb1DGTgUb6rxBYpSljJXdQU5Dh7/P+n3f3cv9caVvnex2LVfg/YHjtkHv/cRFOYSRWOlVBkNP0XMcuZPIf/TY0ClX7QpR+iM8Tq279FtL2HGk3ISSwbqdjLZFKnYp44TREQIIyKMiFHE5qCE7B9up8OkBRslE4tIqwV4dg+AgToPdrH3t1NDPM+6jkTz77xDXjzczBjlbbCa8qnkObfaRxj1O2JYUWRagoVHy+TyCQNM5mDgF01vlb3g0rZ4G+RXenPS6QxQipo7fxjgNe0OOJWxjUexhI3D3fxGZiV83jrlz/Bz99+E07UhRO1YXT3JI/YtEKMEwP1ZpvLHGwnwDjJoTOaohUnMvIVAoJ/RjEW5udEHhgZOUkasod9FDFE2e6iZvdRccbSosim0FyOWaYT5AwfOYtNpTbGI6BV72NKCVdQlAKbsFBCZWFB1nJOhfic7G1vST37sNMRZo3Xk0w6TdYnVpZFore/u4/OIMLCyhlUqiX86p1f4vS505ikLbj+Pt544wXZp/rOAt6+tYcfXv0AK89dEvNwvd6AXy2i6OfhRSY+u34L4zTGleefkbKm1YdrQqxcuHgeh71DiWhjPFnZ8bE4dTC8fw+de7fwf/2XV1GbX0I9LmHNuIR3t108GFcwyhVE81c1AvzizR9h6kY4ffEcCn4ek9RCbxwhTiK5V51pilFvACsknnDhBIFkovO+lCZQSi+5ttIXwWbUCauKVdkFiT7uF1J7TbUJ2zBZb8d9l1r0fk8M8AJco7GQggn/FFY1J94JPo9co0i4SfTbJFIlRmyTHKs4LjLvlKP1Ol3MVWuoHxxIKxj/HklDZVCHYAx+RsMha6yAcqmMXrMnUrx0wui/oUwG2GfguIH0F5TnSpJ+RKkJBWGsNQ5yA5xMd/GsuYHL+T7OhFMY3Qj3PlvHxx+t4rPrPbz2LRdXnj+LEUnQ1MHaXgvN/lD7tQwEeQsFx0HRK8BCiGScR79jodfoorlTR9I3UCwsYX2/hUf7DdzZ2cXEzgn+kKp62X90hKllikerPE+JjYEkPsTCPJt1CXQTVOdDlOeq4qViHq/rU86gwC7fG02GxGcKNHOPdI4882zdm+bk0NZo1EUOQfWAcef2KifMiHIJbh/exz+++z086D6A4Ryhb1ZG9g4HCJ0AFbuIBSPA3MTGtNlHd6+Bxt4Bel32ig8xZJxG4MD2PWnj8ooh/HwoH2C720GTGbgERxTKUqNE5pBa4NCVUaXhmohpErAM+GYORcNCITVQmFoIJ4A9niIkm1yowOCFi+gK5kLBalI2Yzly0/QGfRkrcNHZ2NvFxmEDbJRjmH+aD+HUyrAreRg+weZUxj10jIajBMFoiiDiSC+BNY6QxmxpywnTUC0zT3BBToaNg0OM+0PZ6PvjEbqDHprdHvYaBHcq+WJasGUTTwseJvYUTtGD5XtIXANWwYbJD0HYXZ56tC5Pm9EkzoaglNpRSQWgFk5tqjxl8gGVUX1MvZcHjzOEUYRxuycVvNTPSCoDJQOmHh9oUMdqXh5mCBBFvxq4COcqiN2cGKsGRiLsJH9LHBlDu+Qkq8T/sq1n4+Jss9aVqgLMyJPQZSrxOIyJU+BVdLCU0PQG0mhGdpbsQyksSFYwjXTSNKflDmwRYmQY2WHGX/GXJChQGM/EgSiWSQLfpwJxnwcoM6OGziXOxs4iBZlMJcXCIfNrmRLd5vK1DUfyusRYJzF1WRGIqhNm8xt1hYrpVlIKxogxxUNGxGSquaExJzTIIQ5sSbogu6u0rNnnrDSpNG/NpBIymlCnV0VnQ783lbXMB5sM77w5h7955a/w8okXmOWmYl2mE/zsJz9Cs7GHfD6EF/g4c+EivJCh8zYMBpNLfbQy+SiGV4HuDPxkIIoLf6Nel9FnsVjUul8aIFK4kymu/+q36G9vYcF3UL9/H/M5juiUfqsBoPTM0yi9dAXB8rLkY0uVLK8VR+VxhN7H1/HoV79GyFpabXoaG1MMczQ22EiDIqyTKwjOnsRTX3pZXL8KdxryHvjZ1+t1LC4uylFLEjX0dEGxskpLe6RjPTI0Kf30sSihx9hXZSjMkhw+H9d2HCQewdojDQRZmc/7xjJG9QgUZ0kfjwNurXzXekGdb62fM7m3tZZYAKo2S8pBQptHZ8Bcv4CM2ZUJmwbEcojSwFiZPlUcGVgQoatWPaY/tXvYeu8aDm7dg8MxsUuZVk70nawX5gGKwZkquSTFmM/nJEF/woQBB5VyCZ3DA/h+DmNrgkE6Qi70UCpX4Zk+hnst5AYJYtdDI51isFDEc//uGzIx436kPmoFbDn2JdCmHpXMVibNkvdNgxAnffqALZ87D8MZwOWfwoyrgyyvo7BM2dol/01PAcjLCeDlOqec9qZBfSWlBFx4KEtyUU8KcJeeRjKN8E//8He49+l7CIwIDsFUTIl6ika7K3p71w1U29PExH6jjWaXyUIjGJMhCqaBy6fncf78SbT7XYysAm7c38RgEKOUd1AKYlRDAwU3lcQLJmFQ3+qYZAV9WAZr3rnmMLjXRrvZFmmIDIgtF412E90BR7ptyc71SWwEBdiOL/sJtaZ+6JNTxHylgJATTdvBQaONje0DWZcX5isolwLcuvUbfPuNM3jm2ZOIEgN9dwX/948/wI41QXh2QfYa5p16YYiyW4TRmuCT9z9D5MV47tXn4DDi0rDw2Wc3cP7SeYwZ25lEEv9ZCwtYnFro3LyBZ5cNnF92ceHpF7BvnMKH3XN4fxMY5CqwGXBYP0TU6ODa+x/AdFNUTi5JJCg1zF6RSlVKrybwTAuN/QMYNLKHPuA6kgpCw7JJAo4H7zBEvliSoqWDeh2ey5r3kSoe0lNj3ttcYw5bTVTn5qTogddSRudimIxmiTY0dNIbQ0JjZWVZRumDHiNcXfEambYhpj2as6kRJoHGgwe/rlzMS5cAsQt/JiUVNJOS9OEeyn1TklNYnuX5wmqzyc7hjUn2lIxvtj66NgrlgiR9MBaMBRcF9DE32cZXThp4fQXI1VexdfsmfKOAcd/Cv/zwPbz6lVM4eyGP4bCDcWyiMwR2WmxMi0RGwTrfStmTCYFnO/DsEEbiYTp2YA8txAdDjOsxDvZ6uLOzgzjMY63TQoeV06r4VQ5tJS8Pn/XErRYq1SoWL55CIzpEc7wP158iCFLkiwYq82R2C3B8FYXm+bZqVyOOYBGKOG51zJuQKprlVboEOaCMhrHIeUrlQHJ9jds373MCgoE9wY39O/jeu9/HxnAdhq3NR3LBTQxaQ8wFVTy5cAZLRgHBIEW/3sTB1g6aBw20mi0cdto47Pcl09cKHAGTE5eZpCpaiaMMbvjUNSY0m5HJ5KHJYTWpBNFQa6zYTtsS2YJotqg5ZcNWPIU3nCAcs4HGAj8RmrIUC0MZARc0lY/KRbBL4DuJMLIs9BjS7NlI8wEMjsUcxaqy7MFkmQJZtonSffpTA340RX6cyM/DYCQNX8YwQrfVUTer5+PwoIVRn05M5ixSQwT0Byl6SYqxRYY0wcQFrGoBVtnFmG09pQBOvggr7yL1IGw237vS7Uo2h7oz9C81VtGRXOLtUO+VGxUdroFlw00gr5uvn+ML1vLGgyGiwVBOgfJk5niTKLCZMbySvUt2gyMVL4dp6CIt+Yi4SeWAMYEnD7laIqBUnao+l//Ez1TSCzIdnea2yI6qzD3+ZrMem2AgDUBkb5LBGElnIA+NVKSL2L4An2zqcCTaJmpvBqMRcvlQ2ph4Xcikiq7ZNMVkQ20QHRWUukgbm7Clqocu2+xVjmimvVUXleMlyQXWqQ5MsCBE9xjBF00Rtfsq4oUmKXHqqnESfzhP/XLy59dL2LjaLKld44hMapK1FIL3Oa+rs1hBz2NEjjJ/ifxCj7aE4VVJ5Orh5WiZ31WfZHOcavCQYRMAqTIGP/ZRM2r4j1/5G7y88jxManh5cJnE+OmP3xTnLTcy5lWfvXBRDCpU93MRYKMbf9EowYOJ9MofG8ln4JebF01CtVpVDi58vWSDuBhThxu2evjkrZ9isLUpEiDq7HmzDBmJ8/QFPPH6V9ChdqxShVsoSqi4BKNLDNkY+7/+Hbbe+xCFaYKQzmJqz3i9TAuR6aKTGBifXcIL3/0OrEJRKlQzJMmFnQdcGqNEixiwApV3nR77yahM5WUejwj7IqZVKQUyfbB69o4YXQ17lQtCSbMyMDmTNigQfvQr058e/3eKalb3ZGbqPPoKdcjIJBKzp2zGJms8O5MbqYOmkjYphlmNPzOGN/vO2Yj18c93trZojwAnGDwQZ6kPrO/2xgnS/Rai3QPs33uAQeMQyWgoz7w87xLjpNzrMhIOQtiVIryFGmrzNZncHD5aw+H6uphvHNZ/pzw88iKoqCLPtMX/kLge1s0ItStP48LzzyHiWFZKbFQ803DUl9ScLCYwe/0ELbKf8InhYInRlNTza4mLJPLo6809IbtuND/K8y8mNQVsp9KwyfuGekuWx43hOnxgxxwoqxhEtik6KW7t9bAXB1ieW8B40MbqzQ/x6P5t9NoR2q0Ruv0IOS/A/uEh9nYPMBpEiCI+I0ovnJtGqNopvnXlJP745YvY29sQwsSZu4DPNtt4++O7qA8IlNQIgc8O9Ye+A/gmUPIN5P1Arqkhc3vy6y5cTlNzUyzWTqOx30Jv2BVdJkHs2TNLKJcq2Gz0cO3OmpA0lI4FpTwKBR+1vIM8iSrbhuPmsbl1IOCvkg8Qulx3d/HSiyWcvziP8dRGfTqHv3v7UyQLRYzyZLFJhNAc7aNkhEjqY+zXD7DZ3sPShVOoriwgcH08ergGJ3SwsLKE3b09mVwtVipYYcXH+gN86+VTuHiqhu4kxI51Ab9snMLtBtsuPbQfPsL6J1fRqx9KjnpYq6DZYjTiEKUTJxBUSlKqIWYuyxIgKXnzQuh4cPJ5YQHJ7lpM60kSaRSlPIpyDJkGck8gI65rlXm7cnIdpSpRiGY87n/0b0j7pcXEIVWH7FDKMpv4qCxnYhKyw3KwoPExl5Oc4SnxC+WeU06pDSRMo2Hms2Gg2+nDcXwJBJAECbKVOnpPvr9OUhmPhrJqUNqlKnb14VpkDcqMSKlAGvWwbLXxvLONNy54uBAMMKnv4N71VTSaKW7cXkP9oIVvffscnrx0UqbjreYQt++vozVSB4ScY8pnXKkUUci7cIjPGDnG9taJjfzQB/YSmE0Dd2+v4cbBFqbzZeyMhxiR/qHJ1QQKno/5XIh8BIT9GH4Qom5NsD5pYRimcAoW/MBAvuSgMpdHoeTD8XLwAxuuzwm+xpLSnKcTyHXkm0g9DZYVKcDL/W00SnB4eIgq418dE8bNG/fEhTTIRbi2ewv//P4PsBNvy4fDxUCAamIhPhzgmRMX8dT8OViHYwx3DjFo94TNYmxGt9vDxvY21phewPSEvAMzb2PCbFmH7S5kKaWCSoXxUx8o7icV4SR1gkTvfFHSv6462LmYKnZDJD+w2bRF4DuB5KyCC3OSiEOSsoaZsI5MGz94AioCKeblclRAsMPvS72t/FyV/cqFUfrkyahRX8qINbJ/XPyTVNIPGPHB5AN3YiCMgNxggsAJRNvL7zUcU0sFNAdjrB000J2M0Y6GGNoGjLIDFAw4vPCVMuyCT9EbDIfvUQEc/qn2dZVwIGBIv3/l4VIjR/41ie3i65ykSPpD5CSCjLpViMaLrKdjKXMPqyVFO0v3JA1pumhC6hv5z0xscHMYWCn8pRqGnokBu68ZoZXdVsfbqISCyZzN+pLrxAJugiLJ1adNMsOUmEies+sLq0xGEuMJTG4Ehx2Yjona8pI87INeT8Amqy6HcYRcMY+xx1MRjZCq8IHAiDFKqpubi5AtQF9uf210U/rEzHilgExWpCDNL9pBoOLceIA1ZQwWJgam3SHQGyFHTTTZWx2dRomPQ100NYVillCHlLGI9FV2MWUkBIV8+wTlCBx4J+bRp/NYmGtlxstkKiLlFcDDgwf/Gx/kIzMfWQ0xmAkQJmNvwh17mDcX8J+/+jd4afk5iZ6jYoIuawLefpfZl3kJoz919iy8IC8mFmrXBOQKy6dNgZkBUheE8C3xYMEoI7LmZCpo2BO9ZqaXmsQopkD75h3c/vHbAmIp6UlDHyvPXMbyS8+hRy19ysDwRWldk/cn7DwQ9buY7h1gunuA3U+uIyZw1Q08lF0MbRcty8Ly11/ByVdfxojEm2aiJY6Gn5dlScIIn3s2s4mhUbN6mbyB11UF32vwqRv+hFnNEOgxwCtG0Rk7nDG8CtAeMd8Z+6uBrpYwHLG9WvMjSDpL41AJFzPArSOXhJn+PW2vYmzkM8qidWVkpwCxei0a8klqBf8uFw3V7HScXf49MK9fzwwQC+BVGzanDwSQlFOJxp//jf4HJu/EUyRMlxmwOphRkCziZmGaDcd2VWlEQBbNlWZGmVrwYNgf4vDhIzQfPELaH4pRlJM0rctSjnhyt7kc6o6BfsHHU998DU61rJLGmbLT74ikjOt0oskNcb5nh2xtTCQRIBXmfI/C8KrplZS8aJmVMONaJiZ/crHnnSBmTJXVyxWPLK8ABjK7FrN0Jwr0mhFyboJb61u4vVnnxoJemwfDLg7qbRy0gGFE8sSVlrH1tQ3ZH/nBkIljNioBq5uMseAm+M6Xz+L1F57Azs422t0hJkYB3TTAb+9sYn2/jkrJQTI10GwPETMPPOfBnowxX7bx6isXpaThwcN1PHpYR6cdI2emeO3VJfz7b/8ZfvKDt2DkEswvVOVeIpPIlKPYKeDq6j6u3t3Axn5L3isryasBywQ8SdHg/jWamvL51oohzq3kkbcPcfZUggsXFhAbLlrGPP7pN3ewa8Zwlsg+m8LWktQoGy6w18XJlRO48WgVa8NDnHv5WR63MewPsb2/g/PnnxBSo9vvYmGuihXHgVPfQ2m0i7/67h+jhQWsTs/gra0iHnVtBDSobW6hefsOzNEIzf19aZgbTmKYbIhjljCz88WIR6LMkXuAf6bc5wMfOXpxBEgq6aNKGlVSK+5b1PFmvhGZpWWTTClYUhGc9OaQXRRzN6fI/Y6s/Wx4ZWeSpJHoaHOfEjZmU0sqnjpUUU5G9nZIL4020cl9OYkk+3g0YK30SFIjmGLAnzlLC6Ikh3IwHe/JZyAf+rIOktgiCyxRfdpwTJBp2wZ8tlgm+/hSsI/XTgIvnAzQ3W3h+s1dXLt3gNurj1A0hvjuH57Bk08/j63dNu6tbqHbbqJYZDyrDdsz4Xi2Mq25Fi1HioQ0cvBTF8VRHvFGhLSR4vr1u3jQqyNdKKGJRBKe5LWYJsquj7nUQXEMBAzNsl3c6x5iY9oDFn24ZRu2kyrAS+1uiQ29rkoEs3nIVhMmYoUslpXPsOAC2clV7bTMXQ0Wgk3Ea1WtkvG2Ydy6tUoHEbrGEB9tfIrvv/9D7Kf7SOlUk+Yp5pkayPcNfP2pLyMcWWiubiM3TnFq5QSK5ZIwXqwLvvfgEa7fu4NP793F/qCDXNmVRIKpXB2CWQu2T+aXiQTMZtQ5ajkFYiTOi/W1OktuFiQ8Y+gYb6XKDUQXyDs201yKJpU3jjrJZ6cgiXUig6kd7mThhPFjOYSkUE1kQyfxqbIckxkYkos6GsOKJvDZG0+3ZwIURsApI8QZr4KCFwrDxMWHmYdRTDkD8Nn9VTzY3sJWo44WWQoikqoNb6mIXKkAuxQI0CO7S10Pv7mqxdPAlgu4Hn2L7IDLRZZRS700qzkpAh+OEXcHwk5K65iAdpXEzOIBOnH5IAx7AznVU14gzWG62EEeDstCbKaIHAv5E/Pomgn601hY8AzwZk4S7h2ZO1XFiKlxqWyuktCh2sAoQZDsYpH1qY2GYFBkKJQ3xAn8YQKr3hOg4pbIQjIOp4dSQblcI34nPtA0yki0S9aWowAlLW38HEXeoWRBUiyhwK4GJnpcn23yIvoX88JRNBMPDpJhyPi2qQE3YpZcHxgy5kaBftFO88HiAYGHDNYO81DmMGqJ+iQVRk65Bd83/78YMYsBcgsV9HwlexC3r5jS9Eg9AzF8FlhIIa9bHXh4g3K+IUweHyEa5wwD4STAormI//jVv8YLS8/KAcIlThqP8PbP3hLAS0kDo/HOnDsHP09Jg1oMVDoDDyUK/ajxvSq9yMAetWdM7uBCury8pN4XD0W6opWsG00Q5l4TN3/wU0Rsblqcw8pzTyN/7hRaNLiZFsrlqkTwKIZRO2h5L0wiCT6v2A7C7hDNu/fRfPgI42ZHnudB4KMfBnjhz/8E4dlTGMfKCKIArMpq5stnrA83rvn5ORVblxk/NMOb1YLONLVZxWwGco/dGxoCK3OdIMuMaT1uSFMgVMQmGbIU8jaTLWSQVGt7tRnx6NlRNyWvd5ZtrAC5ujvlczgGgBXo1YAtywiVz0lH5R070CnDjZZNKPpXA+wZTJ5Ryur76n8vVdhKGqBy0vlEqwkS19qEWdm6YlvC/I+E+eoKSRSQgQlfF+9Pxinx86YyZzRGrjtAuttA6+EGOnv7Yqb1qMOX4HilW6eIoGlMcWCnOPutr6J2/oxs8oxL5PZFnV8sQf3KvEMgLH9mDYWa3BDpglS1qudPpdqo/UCi07QURLY13dCmzI4qkUjtd0Qtapoj93mOr45xXWTahnCdCHfv38bW3gGGIwt372/CcEN0Yw97/QBwKtjd3sfdTz9DNBjBMbkeRyh7U5xZLGM+76NkTWCPWijmIly6sIRisYq799fhWT4s5uMWaugMeuKsNy0Pm3stkQouL83BSfuoFh18+9vfwNWrN/DxR3cwGJCd5nPdw3feeBYvXHgJb/3gLUzSPs49cUbA1cMHO6jNh6icPotPN3vYi3z82+9uAOMxlqn5DGycPXsGxbkVfHj7Id75+Kawo0+cruG5i4vwWG1bG2FppYjULWLsLuHn19bw0fYaqhdPInBsOI4lsgnJ1W208QfPvyztev/tnbex+OIzMsq3LFsM5IV8XjwbzU4L1bkSTuTzmE9jtK+/h9df+hJWXv4zfDqYx0/XTRxEnuhQq9EEe59cgzMeSaQhjWRjfo7cmJnL7FiSMMG1meCW+mX6iChpSF0HDokpm9+JZVeOlG/0ej155gfjsRBt8txockee02SCMAjkWjC313Z9FAtF0ZSPux3E1NXSP+F5iFk8xdjHnPLhrCwsSFzpkI1345GUUlHGt7CwgP39A4lxozTL9wNEw6Homfns9NttuSeJl4isJUqSTJqYMtV0R3k/TJw4sYLNjQ1ZN1gCRuMvjdecfDJZwfYsnKxVUJse4nT0EN+8kMeFBQ+3bqzj/Wu7WGtGiNMxLpaaeP3FJ9AeOrh5dxOD/gCnFwKcXwnguQly3GAoZxIlagqP5A+necjBmzooDEJEGzHGezGufXoXu0kP01qIvm1gZFGLDwS2jXk3QG2Sg9uP4SYWukmCW80GGl4CczmARa2ul6JQ9lCdL6JSLcDxmHqkEhm4b0rylNqyFIGkMQgzjFVlDa+bAr2joQK8/D6i4b1x835KOVY77eO9hx/jBx/8EIdU4emmE374/jDF094irsydw/RgCHTGWK4tYnFpEW6g3NJcf6jjWt/Zxdu/+Q1+8cG7aIx7sKssWAhg+TYm5hR24MApBkglZZhSMDra1Vhfue7ohkwETHB8m40Y5cSlQalsDDIBVgYPGUVw5KxbvYQ5kRglLhgq/1fWR9loNBEuN7XK5VNOb4IkJVaX0Zl2OFPHhDEdjq5EP1FK8WR+Ds+UllCJLbnByDz6UjCRwPF8hIUy6p0ubty7jw8/+wwPDxo4ZJ981ULhdA1J3kGu6MMOXP3eFeDPUhDkYKnH3+TWhEgkKGN0hy6WYMIAwS7ZGCZl2KmJnDilTakIZkOVSEk8V7Sc1D3KCZXi8Swfhc5PGpgIIHjQCFyYpQBdMIYskdKEjJHM2GXFnuk9WuvfZoTTbNumgJ6n2URMcfJx8WfL6DtR1cBkz0cT+IOJdKoPe31JFaD8gQaHAXV5+RAT1xbWSECl3tC4+PDTZhICf8vgQKq1DVlsVHj3EeDVL2tGf8mDo7f/rLBDQDPHqClQTEzY3TGS9lDkF3zt0sTDiQcj1WRf5CA1VWkWth7zarkET9m8nwh4zWoeRiUvrHlCDaAePyuscGRME4aJlaYaBIiuUpzCIuxWDLedk0WunBSxhAX8b6/9Na4sX5b7k6a1NBrjZz/9iWQ0MmSbM56tmwAAIABJREFUppRTZ88gDAtqddBif8biUMeYMckKaGWwMMXB3r4svMzv5CFJgLc8izrHkuNfLnijGOPNPeSLBZQW55HYNkYE80GAoFSCk6MdTbd6Sb0kdcZ0HVPn2MOw24bHYhte+/4A/Z06uuu7WO+00PMdXPnm12GWi6p8QzO7YjzSLB0ZIobmcwNR7J1yOvPAoRzPuv5TjFZqKiGv5/civrJ4ryMgm+lijyBkdseoe2tG32Zkq154Ra6iN6TPa2r1V2mQnel4JTYt69Kdfa8ZNlXgTgDp0U9VEY+aUxbVUAbOlcxhxuCqnXFW1CFfM2O71ScjyiP9PIuZQ/8SQK5TUdT30Fm7OpZQAV3FkGXSGBUDl8povdPtwJ6y0jwHdAdAp4dor4He5h7GBw2MmAkrp1YeJw0cTifol32c/c7rmL94TphAglTqhrl3SWQTnddad6xAr+Jy+InwwM74JEopOMFSMU2q/lz2CWHGlA5c9L28T+R7qPY1uby6xEj+lOeR73sE04xB372FAQInwsO7N7C7s404sXF/7QBpuID9OI+dcRmWU8GnH7yL7Qf34SNByYow56e4uGDjlctnGUIviRMcm+/sNVBvd2E6RfS7Q5SQ4PU/OI3S4oqkKDS2NsW8NWATahIjmrDUIY9qKY8Ti+fwkzd/hf16V7wvc4vz6HR38bXXnsK0m+DG1VtYOlnGwkJNruXBfkdYutKJc/jJ+/dROrGM1PExbAwx6XVhpR2cP3sCjl/FNKjhzV/+DoPWDv7P//1/khzmnY37MJwewsUqulaIHjxM/Qp+vXoP68MOTv5/bL1ZkyTpdSV2fPcIjz0zcq+svarXQgONbqKxcwM4nIWAxoYy6UUyPUjPetCLTPoNYyaTaWiSRiKHHC4YkiABECCBbnYDvQKN6hW175VVuWcsGXuEL7Jz7+eZxTE1rVioqsyMCPfPv+/cc889Z31F5jwKgYdGNsHiZICvv/gyKnMr+M7P3sPlx9vS2o6adZx4+qKEP3Fv3d3flc37RKOB9SjA/ddfxXPnzuClf/M/4YNuFW9uTNFnUAd1rd0BenfuYby/g35rD2FUlMASEmd9DsCTFKCF4WiKoFKFF0WwWFTXGxJtzT+L28JshlIhEqDJhFfuw6PJRIgNJrnmA5zEINxTqJkl4zCZ6GA8tc8xXRamY7EOk7UkOnlPhuA4+M0FRQ9j7rUk0+KEDkTcl9UbmVKedJZLr3RoUv3lNf5Z/9P9TB5RkdDp32uHjh0IW7DXaDiUgk26M5zRIelFfOAw4CFDMbBRtSZYGO1hyZ8hmfRw58E2DoY2kiCC7aSo24coujG6Q861DLHqHuKpZRtrcxYCOxaZj0j9SeK4SrCECWPhbYSph8qwgPjhDL1HU1z+8Br2rQmsZoRp0cGMka9uipLnYjEoYykLkB2w6xtgs9/HtdY2BlUX3moJXpkZBikqjQLmF2uo1UvwCHZ5rucyPznHtBtOGzZBdkYWpu4M6t5AgElJw/7ePurUqEcBrKvXbmc0hO9aA7x15xf4u8s/RNdqI3P0YhOE1acuvrJ4Eaf9eTi9BGWngGqpKkJ0v0BLMgMobVeYOYLeH772E7z285/jMB0jmI8kSSwLbDgFF24pgMcXJ8PJD0LgYlhexbJEMGLQagYyFOyRidNWupg4yc0nOJXYWWljKU8i9hxsIRgzfbEeMdpendCVXfO4BUoQQ9aL7KPRZuZMiwDeKT+zh7oX4tmFNZxwI1SpQeGAwmEPw17fxOK5WD91CpXaHMZxglZ/gPc+/hRvvv8RNgcDjMsWiusNpFUfLrUpJQ72qbxCbK/MYI90VcWPV9vpMqHP9kFmwae9FuUL4ymSwUSkDR71mTw46HzAh05Y71iuKQfORIcUBjo8KJWR2kRxoxdZAD13C4HYZo3sVH4RrDEaWdq85v+4SecsiQJgoXX/6QFr/koYN6becJhMIn014CCeqJ2Kx8GYSYxCCjScAIePtkUXTXZpnMby+qiUMOXAnTEh4nuZ9IeYjscCNB1GBXLtGJszOXCNbVuutZShHF0WR1reo01DqmSyu8qccrURjNG5IRpnsAYTxN2R6qf4c9nyJfgj4DDhHPROph5MfGYpTeFnZBGRZqJldxdqsKpFjAl2KRH5J5HMZshOCjWCSA5PKkMm/Ktp0wjjwAKQLWHLRX1axplgHd96+Vu40DwvfsLMU5+OhnjjH18TXRhBB/0lV1ZXxQxdmHcpEPmabLsqYMl1jWYnlct0sLcvPtPsWugaYWoRga/eXDqjcE3yNRlhTWAxpGm9GKrX4DIYgIWO4CuVQsizbLoSlKxwfccJrZJ6wpLQvaFk+ajEFrpxjNZ0ArdcwoRykvz+G19vXh8WcJxy5vpljLKsTRlGUmAjYMW0tpQVyYfWjou1Y03wk1qA40G3o6LkCFseUbFH0gJDBueqccP+KgObSyeOyi/zc9RzUwdQhOE18qU8vVA6T6KbVn9qAWNmQ88VF//kd3Yd8mAQs3ZknzTBwKZmlkMh1/lqopQJ8pDgGo1EJXgVv2UpUtVNIIfB8unTRHTqR+DZAOy8hGRLmIBgc2sTUSkS1olxuTbTHgcTuP2RMPkDMmQHHPrti84xKQTAQg3VFy7ArVcxG09Fmy++uBKAGGuMq3AROVBgrLjqcWccCGKwCa8FNZYsjEykvfSuCYAleIjrztiWPRFGIQQHfzhBhWkdM/UJ1kxYXxsxfGcGTDvo7NOGaZ8tFzzYaeFuL8Ptvo8drKBUauDq26+h+/AGTlRcnG6EWK0Ap+aBF86v4WCrhYMW41obuL/bxf3tHh5t9UQD9tKZGl56dgG9wQTNuRCt7R0ZkCZzOEljjOIRJukYUaGIyCnhYKeLVneIjAM8jo2NrTbOnK4jsJhk2Mf5C/NyDlDmW6+V0B2McXcfePvaHqr1EN/6V19AI5zHtQ8/hmMP0Zyr4PL7D3Hu+c+gx6HQzSv4H//7/wrf+0/flzU4yPoor59Ey2/go1sPsHb+HFo28L03f4rls6twQkcSWGtJH2ecMX77115CvbGCu+0x/uanv0A438D9Thve6qJ4LyejKdqdFhzPwTwLV9/F3s/fxcvPXcK5b/4PeH/bwQePRugNUw7HYPBoGxN6xSYTZLHEdQjoof6ZgRccgiejSyeQEl2iopKwul5UhsshsMCXvYTPFdewsLkMlRJ5g7p3UNfMTodADfKFnDeSAls7baKplsEpTcWUAlxmG1IUHF/2TSFd6LUb8DyzRI7Cc42pYMRK08nMJITaoMvPbDpGEHDGIkNv0Ift8TMQGLsCrKXzTIZX5DepzDVJV9pIOKXjxftMnGC8tHnfSRyJNaOVgKOJlfFIrl1vOMBwGmOcklxUCZU7Y4HJ4DAL89kenvYf45mlFLXCFMxIIxGk+UoWfJ/kUCZzQySrCqmLSj/A7P4InY0xPvzkJvadCaz5ElDxMWOmg5ug5HlY9CI0Zz6y1hizxMfDThf3Rm2Mqh7CE2W4ZRuuAbzNpTpKlaLYiQk5akKnOKwvn1kS2+QD6x5pIj1lfkg6YQ4m4wR7uweo1SMJMBPAywvSsQZ4/fpb+IePfoyBe4jM0XY1D/nFtIjfPfVZ1EYeKnYBzdq8bPgObxI3bbadZKFQb5JhMJrizv37+M73v49fXL2KGTs9cxGccgCvHMgwW0DQW/Thhq4APnmvpMwdnUYUWxrxLNXNnsyWaE+1J6itRW7OtA8xgRd5BZ8f7jqdq76tak/FaNx/CnjlwBfRqUYJ6oiwYY6pkRvPRNKwGJbxwspJnKs24XYHiGCJN3Bvv4WNO/ek7bd28iSeufQ8ZvLwML0ow82Hj/H9v/8prm9sYhgB3nIZWT2EVy9KuhpYvZC5o9er3FAFpNKKM0bT1OSySKL1GHWvaasndnActipwqtloV/m7hEwQkFHTyGqPl49sHgExowZLBbhF2sXRHUJT8WiVRWBMzS4PjSk1zbRAMwNWyqEY/0FzkOftZYIMKaYMgya6J7IorGDlQNFWv4QxkCWk9mkylcE0bsQhHFRmQLzTFrBJtmJAWzlaeUUFDKkfpRyC06+zGMPuoXo8VyJhTHMdD9ut0pQ0KTpHLWdjuXQE6Iw8RtviConEdcIAeNFHx5kktEUzG1Z/gtlgJG0ifq2k3cjXc63Hcu0cGchJxNaNUh1zqmLCYZPFGiYEu/ThldhhdRDVNc2vZDXK7+EaVZAj70dunHFqMBHABMPUEDf6Jbyy8jl89sSLCGchAolhtsQaZ2vzkUyy81qTXadnNCU3bCVKu1oAL++Hsq+8ZlJAHrXDORw4Q7vdlrhKGdQIVZYg/pMSvawWcfIxeAC4HvwCp44pn6EbhUowHLFfMy1CmweGKSz4LB75EGvbfDoeYjYcg7GPZGnothKwACLoE5cQ7SwIEy/SDjWRpx/28vKyFr2y3mIzjZ+n5EqKwhH4VHL2OPQjt7HKmdG8A5THZSvzbSbD9LzTgyfXKeRsbs6yGsZUvib3hpWAFt1XpJbnZ6JMQFIoDbjkezfFKLsw1B4yJZLPN6+3DmXmOn5de9wzJpOpFDacTCebxAJdWFfGd/NraIlkQmWmk6nIgvhnyaKXQJdYNIl8Hqm/nIxZuKgLRk4S6Cc2bVSuFyMJyiUNijtUM6+hqRoUw8Fh+ubSzYTAlJ0nizn2nLmIZ6hFRbR391GhUf9sipi6bw6nGQs+rotSoYBBv4dyFOFwOJJ1wfcmzwk7gowldRy04hHmT65i1htg0usjZlvXaLrlWnFYli1pWg3m2mj5d52C5/4xm0yk5czB5Pm5Blr7e6iWI4xHAylEQ9dCr7uDUiHEzs42Vk8v48rDO/jR9Vu4OnRwq1/DieV1DK6/j9n9y7i06OKptSacuIewMMbZU4vYftTBcJyhN7HRmeqvjY1tOdu+cmkN9qiL0Mtwer2JRxttuQcLS03ceLCJYZpgd3+C0RQ4v+Si2YgwGFFPrb6/08RFf9jFwX4b5cjFhXMLOOy0pOAoFEN4pRoejYp445P7sKdT/Prnl/Cvv/kKWpt7uHL9OhpzS3j8uKt2f6UQW5u38O1/+Q289eo7OGyPsHZxHuOogQN/CT94+wNY5SKeffESfvb+O3jca6G+VkGtWkE1HuCZKMY3v/ACKuUypraD/UEMFJbw6odX8N7mQyxcvCA+5xLFy+F0C6g6Fkq7O3CGGZ7+zf8WB1jG2x8/xPbjPfR3djE57KNIjTDTxxhyEU8wGo/Q6rWFALFCnqO+ONI4UQmF+hzKzabIq4KoBDcINcraWJHRP19JJkvCrLg/DoZDKfjYZRYvd0k3c1Cv1GWvofSAZxH3HvryktHlfl4qBGgWSrhz45qcnSyGwlIZU8r3jB6fP5eyBcoK93e3xbFgNqZsByIFGXBgW87AAspkqC0bjzc2ZO1xfyczTcknY6JpYcYADO4T3HI0yMkM7dqZWHhx7fKZHE0SNOfm4dLJgZpi8cRlqhv3coJpel0nCNMJirMWznjb+LWFLk5URrCtIZBORFoksj8+B34opFpAy1oOzicBoraN8Z0udu+1cev+Y+w6YyQM1qoXMWNgigeU/QALXgnVAeAesvgMpQC63T/AuM5Zl5JIGhw/RXm+gKWVORSjEK4MhKtbEc9+lVaRCKNrlZIqYisorlbc93PCyJEAGHkeKkVxIbGuXr2dZU6Gg6yLn1x5A699+iom/kgoaAk1mMY4W5jHb61+BtlODycX1xEVIlkkFJwPRgPUGjVUqhwcoT0Gp/ITudFvvPsu/uz7P5CHAVUPTr2A4lwJdsGGz0k/Ab0EXhoTJxPjJmGMgE8PTk2C4obJtj4XAW8uGSeCBQFUrKK4iZvFm4Mb0VKSZeTfu2wtJFIpqy5V/000qBzcmKgDgLT1zOHP1rszmqE0tfDKuWfwwvIpzDhM4IcoBT4Ysdra3MLG3XviQ3n2/AWcvHAOYx7gcYzEdbHdPsT3f/QG3vv4BgaFDO5ShLTKhVBA0Chpwho3eCPI1kxvph0ZYE99EK2oLBcBk6g6fVjdEZxpipDZ6cWiMHBjgkRjPySBDkcaXd3MufDH2QwJpSOULhQDif2kTneSJQJ4aRHH1qAUGsbDNNfCSowiJSF5i9XoAHM2Tdmf3LZM+vZSQJDxkQEQGbZTpp4gWe2MEoSWgyq9cPtTTJgf7zF+cAaHOt7A1Yx4y0bBD9A9aEsBxs2JPsEyBGYqcQUohsF6IvkqZ3eFMTVWXAJ0zdc8CfZyjCnDkRxUTFwUeW72x0g4IJmz2UeMWybaVt47Al8OY/LaKYwFZq6FuBJizOJBJLT0FtXuBe8VD2F1ayDoZRdCnQX0WueSA/0ziwa6WnASeKFXwm+efgXn5i6itzsw11SZKeoPc59dMutaSDlioC457pJmJTukejSba3IEeHO5Cp+p2VTShwSUCxhjdZTowB6nkulvyeeAg5WUDqn0UWUbwsbqD5MJeeHPtVcgDLZpSRvltX5ebs4jFhf0XR1qJKiEyfDQMe1sA1i5+RPs8b9SFKmEiVIS/m4S+WImDRLwGd9Lgiy9dcddCwWXrprCc/2Q5eGAKzVwZDypXxZLIB4S8bFESoY09bPwZ7BoZvFdqlQwMD6dYiNkwCEBuviRiyURgeVINIT8vHw9ZYo4QOpKQACnxHd3drDQXJD42YJPL9CJXDd6fVJ7yAjX7e0drK6vysR7s9lEp9MR0oCvwbZ4qVRGq93GYrMpP68xN49OuyXtXOoTKc0hKOG0e71al4O02VxAp9sRdpYHu2qwLUxnM2Ftx6OxWDjxvWg0i15TFkp8TimFYZEldkDVKsaDobRe5f0nKaqlEg5aB5ifn8Pmww2sr61hb29PtObj2USABAfhDjsdrC4t4v6dO3j64lO4ffce5ppN6Sjk65dSqFqlggedXTz/xZfhJxl2N7dkAGhKPWOa+5G7Ahj4nrluOOjKeytx9CxkfUbI0xKpiMl4LMlb3U5XABwZYa4Bfl0ym8BJEuxvb6FZD/HWL17HD258guuxg492Apw5dRHN6R4OP/oxno2GOLPckKn2UTaWdvqN23vodMhYW7jwwtM4GMd4//2baHopvv7iCsp2jNOrc2i39zCccMthtGqEzdYIb13eliG258/XcPFkCUgHMqAzGDIRsojm8qo4svzyl5cxGcX42pefw/07N0mMCzveGsZYef4LuLrTxZs/fg/rNQvf/q11vPLZS7h95wHu3NtDp0ei1JUU1WeeWUUYONjf7qK130ax6sGaO4EtbxXfef0DDK0UX/3ys8iSDu63djESTZ2DeS/GpQrw6y89jUopRMb2pOcjzhrYHrr4kzfewrWtHRkery4tYOXsGWRZjGw4wqliFaN2jKm3Dqt4Ep9e2ZDPEo9Gcv/CoIiVtTVsbm4KQcCE027/UM4M7r1MWSW6Cqp12OUy/EoNics92kdY4FmpEhoyufwzuS7uC/Nz8yIf40Q/Z3HoqkBSiICaoIr/TkJhd3sb5WIkzwKV30Exkj2UtnFVx0VrexszVmG+i9QQKeqfzoG9Mer1OmaziRRRHBgUf3izL0wJIimDkJAgOi9Y6LY7ZtCTki3uP7akuvEZo/wvTyjNC1jZR3iGI0bokfzi+REiDCON2Ba5p+rT6VfMOSgvoTf6COVZG8v2Hi4txjhTbqNod8H4JHmf3CddDqt58O0QzixDyNCmUYbxzhDdm3sYbvRgzxzs9ns4CFNY89TkUiISS3pg1S+h7kZwDgawBuxAB9gZDXFn1MGk5qG4VoVVyOAEKcpzBSytzqNYpPUe/ZKV1eV+K575PItkkFs1vCa7VDv8JvCKBAu35oODNkqlAiJ2Hq9evZOldoJ9dPEPn76Gn137KabeUFwaqLcLp8DLy+fx2egE3F6C1aVVMQ8eDwdot/aF3WPaSSA3YQLXo9dfRabjHjzewp9896/x5icfYxjEQm+X5qvwqgyacOGT8S35cMg2khmTJ1P9nbn950Gy3MAZVsDnpuB6YBzjkJOJ1IlSw8pznnrRHCQaSiIfXONhTFBJ9m1ip9KqlyanaV9JOy+m1Yi25wle+CBwCMzrTXEhbOCffebXUEsp0E5RJTUezzBgvPDWFnrS/q1g7eRpNJYXha0YT8aYWRY6wwn+/ifv4B/f/RA9P4G3GCGrBSx3EC1WRd6RikWbalTyGFltaRNlZCJlKGYOPD74bIdNEgSMPeHnEmsdjcqVfY0HL6tKmVLWqEPR0YqOOREmkkwv6ItY5tSujZljiQk42V5OmIpVWM7YmlQTvaQ6tCP36AhU8nU0AOIIHMtgj0BQcVMQaxVKGCgdoWXbiJsIIzRdRAQ0vQnCmTLC/elI9N1BtYIetcjGSzhmUt1BB+VaBX5UUAbaUXDF/wRIm6EUcWEwb1SGYwTIqJduXtHnOs78z7lUhpOgSt+mUmBUEheFcSotWeoIWTTRMUABvrLb3ESkUGDhRi9pgiQO4/gORpEr/0ZG86gNY3yLpShhISD3kWEQ6sqhVlMmItFEKHPzo71QAB9rh2X8zpkv49TcWbS2af5l4pwN+66DR/p64sAhhAON0pXN0L83bSGRfCjwzk34NZ3vGMiQXeR1ZMuPqT95scDPOaNW3ABFtrh8WYVkdfUz64XKizcyxNRC2vAzFmGaHCigm2uGzi1ZggJb5pPYDLZSymQYRBlW0F+5jyrvhGzyeaKRKcSEhZ+wFWdJR4GaNx5suX5drjsHtWKatXuYcR9hIZJysps+nRpawCJcAa9qQmXTNd0BAmVN+VMZlayhMJCDkZ9F9jPz7PFaMcREo6P1/uRyGxWXaLHNg4WHGPc2arHFD5qBHuIswqJGuWXeCzIt/Fl042CRzelvgn0Z4jBWhnxOyd4KK0VGLdfe5oNrRlohQb2iZ83lE8qEi1ROnieTaGeGPpl0JffZ2NVJYSMWSkzym8o90vk2piFq4D33Ve5VhI4qMzEpbRLzqtHeXB/CQHFPJLhnF4/sM0OERiOZsOd5oY+o6hpZ4P/q8X2sPnselUIRN69dEzkOC32+BtMkCXgofyNokOtD8sRzRZ8pLJlxxmF4DAsn09/UiXzeR/1RMjsy7Q0wPmihPO3hZ3//V/jRrfew4fr4YKuAmVXE2fkQ0eYnWOrcx3LDRbFUxMiv4JP7LVx7cCh180LJwVe++WU8Ohzj3dcv49dOZPj1z15EI+QzMkOr00J1YV4O64cPulg4eQadsYfW41t4+bl1LNRD7O/uYjQZozFXQeBXcPX2BgrlEIUgwnQwwsufeQ6XP3gfqedi6cRJXLm9gWBpCed/7Yv49//Xn+Jgs41zSw5+/eVlPP/MWTx8NMRb797BrduHCNwMv/fNszh/9hQuX72Lu3cfi1ykcuo03tq08MaVR3CrFXzt84s4s5DBLddxgy5N3U0sVly8UHPx9c9fRKnswy9wn4jh2lXMshoetGz88PV3kRDILDRwp9eW859t+9CdR6V6Cq7TxP7WGN2dAfwgElKGNpX1WkOeC+kyzcaYzsaYpTF6o4HoeQly6BHtlKsozM0jqM+JRRwDcfwwlH2P3SmvwAhl7wguUVbD557Pk8yecCBZApUoi+VQeyz2ZCRc8qFTrlcWyhxMK3gBfLpC0FfezmQwj6mYjA2WvYf7i8VTQT3kKSMl6JR9wAztiG+9macwrTcNVjKEVZ4WKF9ihq6lo5N3346SBpk2z64QSTw+k4EUTkmsTk08m0mMWNkUTjJBMRmimbZxvjDA0/UOKs4+Am8Ex5qIA4/ISVljUuJK9w47RDF2UB5aSLaHaN3t4NG1LXR3B3LNxm6KSdNDXNHkWyY0li0bzXID/YMhBrtd6U4HUYhpFODBtI9RyYG/UIRdzBBEDmoLJTSXaghDFy5li2aoP88B4GcgGarXT2FujlEIpNSEyEY8s7C3d4ByqYAyLWmvX7/HYwdbyR7+9oMf4ue338XMG0tVxik8MlxfPfU8zqKGxUID1Qqj/Nha7mJw2JbNnQkmTGKyHB9+GIm59XRqYRTH+NEbP8Uf/vXfYGfSQRrRlitCUdr5HvyKD6/MIAYCXlfaA5KsY5Kt2FKXwTNeHGpVqRexfRR9Vv9dCQhgShcZQIFXxkxcML9M85qJfBpOkwDnQxU4GBu5gHisUu4gbKQyQ8qMKzAg4C0NMnx1+TxeWjuHiNki4nmXIh4M0N7ZRjIZYTIcoVqbx+r6adj0+EUm3oDd4UB0Mn/7o5/ix29dxoQTiIuRpK4xcjOcL0nCHIE49cwyHMRBM2NFJi4RZEFTW/Su9mAqjLMdM3OaJsK8odSL0odVU3t4iAorxrYptUcqfReGm4wNk+CS0ENCE+d6CTHtyLKZDF5xyE2CEUz7Mk9MU/JWPFyM96eyj8dT5Hp4STQuT0x5SKUOU0bYDLqk3FT4Y6aJtB3pJMD7Pe304E9SGX7qjgbIaHsSRegxMY7hGkEgrgFkc+pL83ofWc3LNPXxxLlOsSpozKffNWtbAUb+nnMNYv61udyFoE9ONeOQQLeGcuKK7zMjm6VFSnArm20sMhYZ5uHhy/OZDyZz0dmi8z1khQDDQIfXFMCqU4F4G3OTyofrjDuHkK9meIytPpXumEhn2q8xGMP2sd6t4PfOfR1rjVM42O6onng60eFRyn4IOmQYkUwGBxYJ2FQClA9xCtjIp5FzzbCRNxy1znN3FONraThNlReZIoJsAtt+ZDzI1hNgKmDXNSMssgyd6aEnkgTos0yQy2ec61g2Yll7qXRx2F3hNRWZk4An1WWp1jrf6Iw9Te5kYECUSpm0aMmm1PQytvpYA3f0WnlRJM8KWTIjc8m9dp/4/HkBJWs+LxrM8GM+MCF6PwmKUTZbgPHRYKI6feQSHO1w6NqR3wW8paLZEw24WCDp9cqLD51d0OdTmGJ2eAq634hOPnce0RpQCz3jaiPSo1yK8GTQiLmWokE3Mddq7acNhbFAAAAgAElEQVQxGDIcwrVLIEBAbO4pJUvHLAvXqT6LOSjPuz0E2QLRzdoXaQaZc4n31n2aXqayNvj5yNBJ2Az1y9TNGqso8Uc17hSiw42N+0KG0PFx/fF9rD/3FBrNBdz68EOR4xRolSZ2f64MbrIbQ7kP12peWNLPmV6gMmtAy0pRXhx7VHteoNIJ6QjSYQRIBkOM93dRbh/g/Te+j9fuvYct18aHGw42D4ELF89iJWljdOVteNZYpH57Uxv7owyjxIGXJDi36OCr3/htvPvpfdy4fAO/ddHC737x8zjcfoxWqyt79vrpVezt7KHb6aEyv4ioPodhdxsnlubQrNXw4P6W6DGXV+qchcO1Ow8wjjN84aUXcfvqFfyz3/oyPvroQ4wyD1G9iXcv34Rbc/Dt/+b38WBjgv/t3/6/WK+4+MaX6hj1OdXfRDcp4bU3r0vndrnu4HOfmcPSqafQ7k3x8P4Orm0e4qO9FB27iEq9gq8+U8CzyzMEpSq6cYK3rnyIaiHDl87U8YXPnEOZoMdj54Le5+zUVJBYc1IYUD439D388J338MbbH+Ib3/wGinPP48rtQ4xHNh7c2URghUjo9crh+DDEYa8nXQnOESSzsawd+rFTx0tyhEb+tldAWowQLSyh2JiDX6ScQWVSHskeU9zowCgdaNjJ0HsupImRQsraMQUuKTKu0XxIU4dOjS++HBuZtPm5V3HfkjUjrhT6LHGIW9YOcUZCZnqmLj/0sJbzSi1CpZsiaO1471CJpRm+NEmDcpZIVysfusxjJbXRp5+BL0igrXsIiwTxkWcXK+kjQg9Vq4fVaIaz5QyLXg81tGCnHZqJyTCbnfHMtkS6kDtAcY6kHHuo9B1gL0b7fg8Pbm5j48EB2OabhcC47sGtRiqB6w+wUqrixOIath7uYefxHsLARqFUwCC00CpZiOuh2LZmQYKw5KKxUBYf3kKB7h+Uzur2JOSLge0642XmRI4Ar2p3tUvPcxDY3dlHpVxAtVJSwBtjJoD3r9//Pj649z4Sf4rEigXw1mMPr6w/g1NJGSvVBZTKVTno48EQo3ZLWjw+tRGknDnBWKpKygvtVJjI8stPf4X//Y/+BDf3HiMrWXAqIYJagLAWwK+FCBsR3IgRrqqVUeN9WsroYswHuXiQ8sIXwNhhH5P+QKpYLhK2YGSxmFhZQfq86TNdDFxEbCeloSNgT9LDRO9C1wDV97FBIZuvAQys1LwYWEIBv7P+PE4FNVSikqQIDfuHGOzvweKkZjzFcDxBrdHE0soJWL6vbfwkFteKvcM+/uy7P8ZPL18BGgwhiDANgGAuQrRYgV8OhdEUaxWK4dlqNuJ4GZCiVVZmIzkcID0ciUhchqyMHy1jN5PxVBYkWd68hS8buB77mCZ0bTCtWr4v2r41SvJr4lsakMGrbiy9cgZPqkgVxqpRADcEPtDmIRONolxfU2WJY1weLaxMnEHPej95ltFDmWcjfSfZIp2riq0aQW+pVsUgmQoDzaGkWZ+xjB7swJdMdrKrhXoFU5ttGz3MhZ03FkRa4pFRoqaVjKSBuWZIT9eFqaIl/EGnOYVJz4kt8z2254JNiVLswB/GyJiQNNGWslSVMihGXaohhFUIiBlBsWMjKBdhVSP0nVSGAcVizvynYJ2Cd32vwrqyghUfXvOeTHNGwRVBH7tkPkLLw3q7jG+d+zpWa+s42G4Lg8lpY7abpQCS6tdCt3uI5ZUVU8DpjpHrj6mD1ehmLbD08+ummbf9ZfDPgD4pDshWirRIbe0I4ik9UisvaryU+RZJA/9M0EqGjwmI0uLTZ02s0TgsIgOJuu4ViCvAEtBkEuzUd1lf19ylI/s0ZauVldVsPjOEZ9YlQYNM6tMhRab0FbDpqP8T7PoTVmA5TyAsiHlFJV0MiOaLkCEX1w4jjzCDkryOvAZkm0U6kg9KGoY7/zP3GYmvNmEIUmDyM1P3TikUATrlF4w8NZpcAdxKlMtn4r8FQSiyEmWi8uujVyp/No+w71GHRn17daiPnQ8tviQKONdyGycDeT7MZiofRSthw/xyTav/rxQB3BNy6zQWvCx2TTLkzGiFaPyTry3dr423KZGAPEiZFDtSMxvAzb+j6R8JZelg5c8033isBXRoubjz6AHWL5zD6toJ7Dx8iI2Nh0dzEfJMUDpVrwmwZcyp7A22JZ1JXkeCYZkxMEUfrx/PB+6dMhjN588LJClusLeP2x9exsKwh1uX38Sbj3+OAw/YaBVwbSdG36vg2ZU6Kv3HuHH9CkZxgh6obQ8EBFWtGV6+MIfmyjpefecq0v1DvHTSxX/5259Db3cPN+9syrP61MUliVwv+AXstx7BDhPRom5ttXByZR1Ddr1GfVqa4/FmD7EbYjhJ0N4doeLZ+C/+5RlpoX96axMffLqD+1tTzK/a+N1vvYAvfOW/xv/6v/xbrAZT/POvvYA3Xn8LtdXTsBafxvfe/CVuP3osiYqcO0p9GjPZOBgWcJjRF72ClDrTyMYrJ2N8bnWCsBBg5jjY6A5x7/Y9vHyhgd/86hlE7OBy6IhgRXT2HA73AK+AibChAWZZgOu3HqI8dxaT6DN4/f3HePBoC51uX6Q5pagqd5/pqa1uS5wOSlEJh72OuiylM8xSyhWpZgjlZ2flMtxaHZX5JtxCJGBZiCAOEnNOyAxtct0JqeZ6SlwYqRK7AyLDYwFv9PXU5cYseiSamKCKMJgeszwH6YFvCxMap0xmteCmCQ67bZHpOLaH6ZhECQsnsfOR98Rzhnsx9zkdhGPRZ4pHk4RpS6iW+jkTQAvxklvsGXJKn099nmVoS+RlxDP8bMJTS0HN0bhCNkU1a2Mt6OBs1MOJYh8l9GBNe6rVNR12ts4Jmv3YQpCYDjLBsg2UxjbKHRf9jQE2buxhe+MQ/QGfq1hSe4chu7QlpKMYVn+MswvzmKs2cfvOJjYfsSNORwwbk5KF/lIILBSRFSGShkLZxdxiVXx4ozCU0AsSKzKUdzQsz0eEe6z0N48YXm3FGEsJEj8zSPjKEeClpCGxU2zGO/jL9/8WH93/AFnI1i3zqIFq7OGrpy/h6WABxdSXiW8JLKC9ynCAybCHwXiIQrkEl9rWakNYXl5a2nXfvPcA/8cf/hF+ees24giwywp2vYoLrx6i0CxLrDAHfth25ULKE53I7uQtZ8oW2A7nkFPA7ZQedr2BsAViuMzhDzJuMomrKIQ3mLocOdzp1uVZiEMXU4850TSEJipWY2e23nPWgZUM7b0oSTrhVfA7Jy/hZKGBMod/uHQmQ0w6XfE9Za42HwDqp+YWlyRClxogDgcR5Ny49xB/9Jd/hysbW7DnfGV4QwtuNUBxQQFvnjiX6y2V2LLUqJ0panyIekMNmKAsINNCQNuITFezRM8rQyhSSZK1poZSmWo5+HNG1oKkqHnNKlCLMPKAKauyHDAcaV3lh5vJ/mPWWw7Io1+m7S3tPpM8ppIatY0zgSFijm8GDPkwW+MZwlkmOs2oVBJtEM22adNGX0UWP2R64t5IBmmoh9pttySG2YtCGVbL05UkcIL6Sr6GxPFq+5sFizpy6IGeFwI8iHP3kaPBNgOIFVDl4J6RzRmKqYNgkiLt9CV0RFLZ+DpkzMQ2TDdMOfj5OZJYWlp+rQx3roKBl8nUrtjLGaBFP16JLGbSj09RPtN3psIM8mewvUZzbTot8HmQ90stN2MyLRcn2yV8+ywB7wkcbLXFp3HKgZsowqA/kOeI7TnGZdKlQUzYjUeyWJMZCzxZPznQVWRzpLEVBwFhl9X9gEWB+FkrNFbtu0gx8uulFj581uR+E0zFmeg9aR+2vLJkYiCNM4Ap2AzlKe3FXLss8gQpvpRZZNKjrvfjxLy8Fci3LTIF09oyVi1qPSUZBJwroKTBaHufALf8JDLsZv7uyHnApPnJZ83BsTgaGIB7VIjnxYLKDI7ims3XqfQhB8XaE8+BqA50Gvu03DfYsL7UTivgMlZaZspKXR+OFCLwglAAgdwjo2FX2KsDfnmHQFlUvZ+5Jskok7QLk/v5cm9jWzUPvzHFiYBj2UsF0SrANTIOFj1H3RO+JLssJgmOIIRyMm2aaDSyggcFuzygNS6d2MFYg/F5Mn+Xvx41vfwexn/zZ+WsNT29uR/yPHjweAPLJ07g9LmzOGy3sbW9qRPvpiCi5yk7EfW5hrap846P7YgUhGw5CQYWLJPREOPBSFjixmJTvOY5zMbCgoNOtz75BPc//hQvL87j7kdv4bXbP8WgaKE9DHFtO8XdQYC11VUsRC7uXXkfk8MWLC9CalMrPkG14GCxHGJvt4MuE0ydBCejBC89E+Hi+glMxxa2NzcleKJRrcgQ2ePdbXRGY3jNU/jejz/G2VNVicXtjmPstQdo9ScoVudFdzzd7uG5ORu/8aU5lCtlPNgb46Obh7hxr4/FeQdfeaWCF178Km7dfITWxm1curCOXm+IWXERe84ivvezy3iwuYNnzy7AmnSxdzDC1C5if1ZBKw4wsQMZMCwVE/z6BQtP1dsIQx0Mm9ouuu0DrDQ8vHBpHWFE7bqGK3FtqU8z9bwWJDbIDpFZEWKniV62iJ9c7uDqgzEePHwk8ymMRa6Wa5iMZ9hv7WL19ElZA3T6Gc/InrMwBIZkeLmQmCQZFuHV5xDMzaFQrYl8QcImzGB4fi7y+7i/auEp06RHnRlzuGrXknuMzNVw1sgDtbZKOJH3j0X+aVkJ3NlEUvTmqgV0dh9h4+Y1dNq7GNOOLKigWGjC8yqEnOIHTMs0vxiI9R5jo30meVL6QfmETbvOEQI7kSApdnrZ/dWZE+1waEeS598Tz7UAXtMmJKYhQ+tkEkpCAUfoJCi5MaruGA1vhHLWQRB34GRDSRXUel5lWspFMBkwgcsZB2OJyjTSoJsi20rQ35rixrUt7O/0MRonsP0MzB2ZhZzx8KitQLNcRT0qY+txGxuPD5FOU1QiC1GQYVyxMTldRroQIvFT2GGGYsXH/FIN1VqEYsDkPw7X6xkkXaBcJkfaRTYrY90mm560T7WzJp0wWwBvuUL/5CKsq9fvZYx83Jg+xnd+/l1cefwpUnq1ZVOx4i3NHHxh9Sl8vnoKxcRDvTEHi9rZ4QCz/qEkjXDh0es1szzU5pqSaz3LHMSZja29Fv7P//DH+Mf3P8K0SK0PPWg92JEFb76AaKkKr8JKhxW2tuJzYkXseoyWVXx4qa9LLZmiD1JbQeB0pqkbHK4wtmK5yT0XAu09uDCmWYyYetXQwYSAV9LVeDCoZic3XRfJ54zsNi3ALJwuzuO315/HeqGGMof1OOlLEch4KNG9uR6ID1ZYYvgEwx1i0fb0hxO8/f4H+PMfvoa92RReM4DXCGFFLrxaAcFcEW6RLR9S9gzDOBZlh7weHGpiqADJQ24WPIzIAk21nZef3QT8fCA4pMGWBVkSLjThZ8TpwtIBQMN28xqQ3Y1LAcZupoypzDWYtqg5VJXXykeNFAtyaQmjRkBvDjZhJ82hLe1iqYoN+yuHr7L1GqBhqXfweAZrkmA2GMuBQhZIdNZ5C5Vyk8FULNd4fdqDHpitmblkQm0FuID4Dwvg5fiGhItoS4iPrBzk5mdKJrmZMlVwZIbcntT2yuHIzUsPZwZMhKmDKLVhHY4Qtw7lPhB45gyd6MaNVQ2fRB6kUzLotUgkI5PQFn9Isrr5/aJf6Hg6lXVX5zSu7WI4HsjmS+DHQzV0XVSoQww4MT+Wlqq2vwh4y/j22a/hRFUBL+877y3b2/3Dvqx5ft3e3q4yvKYAlFjLeGYYLdUtakFwLPfIK2iyIOLZzGfIV6setvR4CKlEROtKiVLWPx2HppgNl9e8ddDGsDfAmbNn5DkkOBffSkp3fE+Kt9b+Aaq1mjBwbCdLa1wkF8ZCyLg7KPum69i8ooI7U6gYzK52g3KIaceBbWwZ0DKuIYZMlO/K2e0cSOagN9fZHg045t0To7nOvZyVZVZQq5PS+h6PGHMBolp45o4wXJfq/U3tqmpjxU5NrBUpvyAUUM9sGaQTjbJJZTvqRjDqk9ZzwZFXs2rEj0E6F1z+zKv8SK9ULn1QglX/Xn6nvEt+Rp70djzcKT82f96lyFN5Bh9C8U0nAOBjLv7O6kTCrpXovlPTps3XWt6WNSmGPKRIZnAPoVd7HjcuqWkEtSwCRT+t11mSDE3ADr+P5MTm9rb4sn7mpc9LB+6g3cLu3q7uYLIXAf1hXwibWsOAXhNgIXG6jieSMEoo2DVjuEAQeChWy0RFUri12wd4vPEAG7fvomq5+GyjgtuX38RPbr6KuAwcDoCH/QCf7nvozAKcOH0W7uEj3P/oHfhOEX4QIqHdJ+UYkxhl18dao4o5u42lwhCVQoaFehnPnL+EjfuPsPHwAdbWmqg1Kni038fjbozLG31sD1LUSxpYeTilBy0tD0OU6vNoVktYmzzA5+aBb3zpBezubuPh/hi7Iwe//HQDl87VUXMOUKmWxUJz48E9YUxniYNWGuFOL8C7H97F+fPrWF0o4/rHH2KxuYLGyhmMCwt49+oGrm3sYZLOsLoa4YtnYpwq7KJapn2UAyf0ZNCoVg0xz5Z0xAhanckhq8mugGrC+Wf+zq5hBX3nND55aOPDu1Ncu9eRYS2R9tmO2LBxP+fcBrXqk8FIPG57o0OZ4GcsLwHgjM8IWfqA52wDjbU10W+LdSpnKyjx4rnKn6sLWtaWzsqYZqQ2tZQwk0VsFjnlgySOhEVl95BBLeqkxG54kg7hzgY4tVTDsLOND95+A2UHGA8O0Bl0YHsVjIYFNOfPw/Mb4uJAm7Iw8lCOAtQYSBI4iNwMBStB1UvQ9AYoMt3PaHhJ7konRh5x7TTKI232OfnfpiCk+0qWERulIMFOFwaPJGY2gUe5QjKEk01gZRzkTUS+kGYz9f3l/sUQK4nnpeZetcBpaiFMHNSGGZLNAZLtDP2DDPfu7uPgoC97t1ME3KK6a3FPKwURVhaWMBnHePiwhV53ggltRuj+RbOvZoDBiQKShsdWDYKSh3K9iEazKt0Bz7akq57beRLr6aA3O4EKzjUxMf+PeCB3b+LL2NjfP0Ax8g3gvXFfAO/dwX382bt/iVt7N5C4U2SsWFJLNLzPVdbw5YULqGQhms1FEdVPDjsYdlqYTgaS6EQGge4MBLkLS2soVOuIOfXYHeAP/vCP8erPL2MSpAhqIayiDbfiwp0LUVyuIJDUMQJe2qvQoN6YpRsGTQ5swy5wqbqzFIXEgc1QgMEEjgG63KhkqdJY3xQ5nMaVtj4rwaKHSWBj5GSYOBmm3GA5yBBrO1bbHIAVJ8KqFmIbzzdP4ssrF7FkR6hFFfFkJKWf0BWBsYaZjUJUgV30RbujYDcTk+rN7T1857t/h3ev3sa46MKbC2CXHbhlTyQNfqMorGU+VJYfxGR2OazByFhrlkrbzpe/01ayPrAK1KezqRyUZLY53MFPy1a7HAhkfkzk7VEAB58J6oarBYxcCODloJoMdJmWtgCKnLkxwxqaAq2pSiIFMQ+ZKaSOHAykMBGDeK06le3TAUGtR/V1ZNhwHGO83xWbtKSoQ3gEWiLrJGimXYqxDRsRIBo/Pl0fsmMpgDYVrn5WTVnTRoc6I+hmphWftN3Nmxa3AGMTJn8nxK2+X15hxvpybVUyHVyb7Rwg6astDbtSZMV9VkjGC5qHu4C/KEBWj6SgiAueaNUI6EUjSraescOcGE9SLMzPoxQUsX+wJ++lVquD9lHxaIK5eg3FqIDDfld9ZMmy+j5OtUv4vdNfxToZ3s0WxmMOCVkCeDldzdYr/0zAu7qygl7vUFq4dLfY2d1BrT6HYrEk16dIE/UkFvNy6hl5+JPZYhISD5wHDx5ieXVFkhR7/b4kr3Egk4MalFhw6EdYXTpvIBUbNILLfBqeLgK8nqsra8I0bzx6KK08iYjkpp9ZeLy5ieW1NZw6fUq6I3rYKGueS3fyAkW9MPVwOmYz1Vfb4N6jgTaRNUnyokoE8gJNv1uHGuS2PyEFUs9uXVvH/1+nhPNKXHV8JtFPCnLTajPa3txXV0GxrrsjwHg0WKIMr7RQTWhGHoKjwSXKSEtxYYCmfJ35Wdzoye6yGJGvEeZepSkKYHMdX67VMcxo/u/5zzUyiVx6lOt8c7bfXAwFsNL0MWy/ueS5bMjUqXIb8uvMYpOfT/e13Byen0HCPWHFdIZR4CA7mik+8wNdNb667qWNbD67uJrKkKxqfineYiT5wcEBXvnylySps9XpSGQv771oj5GJbpIJUhcuPiXfz72fxSXfL22hCHI5yc1hNgFH1MRPpqIb3dzZQ6t9gNmoh4JlowwbJ9IMt375M7x680dIailo5LI7CnHrwMf9fgFWbQ1rFRePr13G9qPH8GVQlGTNBE0vwW99/hKieILB/j2cWy+gUWXy1whrZy/h+p0DvP6zX2GuEaFaj/BokODadhtZsYHmUhWTzq7sE6MYGMYWhjGHY4tYaDbxlRXg2fIIL55bk4CGR9stTK0AW/sHePr0Ccx6B+jNpnj6hUv48WvvwfKKKM9XcW93iGsPupivhPg3v/s1PHpwH0N2MJMpirUmVp56Cld3Y/zVWzfQ6Xfx7Nk6npof40R0iCrjZ90UfuSgWAlQnSujWi2hyHQrkh0yn+IZxxZNhiMtwR1+atewl13Em9dS7LSByx9dV60143LDSOy74vFI9jBafnZaLawsL2OaDuGAswMa/5ylUyF4HQLHegkrp1ZRr5ZQCF2Jpw4IMF0LPrWzxg1JA//0+RVvfqPbFbmPmfjXnCYOvmsHj6mC08yTGOZR6mJkZehNhwi8FFHo4B9++H24cYISHPzq41/CLdl49jMvY3dzhOnQw+rCOooeEHkxmlUbJ5fKWJoroORbCBwOvinIdJIR7EwdYCRu/EgCpchWiB7pvGgnSWxV+Z/ZY0haipyVWymZY3DAX2OyCXR5EuVkiHx2IXv4O79Hwx2E8xbveLo7xPCnGSojG9bOBONHEyQdYNAl+97DQb+HWQFwyjrkS1vKCD5qURkemfwkwOHhBHcfPcbUmqHS9GA1A0znXVhVV1y7yo1IAG+xTGcJV85XlzkPxq4130eOumciX9A9VJh77T1qk1nGiSwc7LcQFmwdWvvVtbvZDDFu9e/hT9/5Du617yLzeHQlwigWphbWUcZvrD6LplvGfGNBfA/HvQ76nQOMuQEU1BtvOsuwt99GbW4BtYUlpK6Pzd0D/Lt//4d48+OrmPop/HoIJ3KBkgW/WUBppXYEeCU+lA+HSAKVDdSMZHP8GEsKtvnDmSWuBdSHYEwjV3UKkJKE2kDT0xPXA0ljyeCUAkx8oG8louOlT67kyHPTZFVAIMvDhQMhKSNcbby0dgEvN8+gnvpYaS5hNCCDphPmTFmj1KJcrsjAEqeQ+ZASf9P77tV/fAvf+4fXsR9PkZQDODVPo/OqAYJ6EaiE4mUs1laG3ZXYX76F6VQ9SamB5MYu2mJtabDdTRaPg1G8ODJVyltNX1h62dDI3bRomDOeJ9ZJ68Z1EDYqGPs2BlaMGd+3aRfkE+98Zvi1gi2MKb5GiWsanQA7OQFz4KD3S1rgMjyom0iuxRRwYUT5Og+moJnsddwZYMRqlBZ1PoGagnp5aI1GV6p7tnc5/2QkLzm+EWZafr4ylWRP5c/CRvNBNTpU4wAioDdnI/N2/pEFHGtd1XhSY0rWh79zHZQTC+leF3G3r1PnEsyh1n18sCVSmDIZPmqlEGkjwizyJK6Zlm8cwqGOUMIRaPHEQkuq3KZ0Dra2HktS0fLSihzG7YMDsVtizDJtrqiNIrtt+wFOt0v4V6e+ooB3q4UhpS6OKxGYve6hWEZxrWxvbUn05ObWlrRza/W6/O/mwqLEWpJVFc/nNMXe7q78Oy1vNh5toFGvY26+idu3b2OuOS92PvRvXVxcFAA9nkzlNelswvtZq9cwTmKsrq0iZhGWpuKVSTkDgRhtsPic3Ll7R2wMi+Ivq/Kf/VYLC8vLWD95UqQZYgcma92sI3N/VGt9JDx5gp3M/1oLIU1d1E0jD6MQSyoZbjtetznQ1cLHfIus89xlVzXV0t0z0odc15pLLPI/CyAXaR5ZLH2XR1p4U5zp+zkGuLzuwuya7gjBmYBg2qqJ3MoAYkoAJOZUtX35Acc2LYeF+WoyrGhs5nLAmzO6Bt0fgeHc4UJBv9Hdm88vB4aR6+i/a2dCWFfDp/PjyEiq+TwCuHNAa/5O7pRhp7mvCpDI5Rb5gCvdKLgXyPUyA68idVC5kA7rkJhQiYvoe8Xj/FhYIwUNCQrHxcOHD/H0s09jbmkB+/t72N7aFr9RTVWji48jbM+F8xcRBgHGowmGw5FYVDE1tFikFM/EocuQT4z2zp4kD/ZHY9GKEjBVwxBpb4CTiYXbl9/CT258D2k9xmRmoTP2sdkPheXdwyIurq9h2tnB1Q/fgZ+MENpAOR3jQiPD7//2F3Bw7x4OD7axtOjhzJlT2D44hD+/jk/udPDj169LDkYhsvFgDAyLJTz39Ck4yQDO9BAe0+VSC5PEQXdkYa/PTqaH5+ddXGq6WI8yBNM+DltdDAYzWE6MC+dOSrzORqcPt1LHT16/iqrM0xTwaHeAXi/Bb7x4At/62nN4tLEFxwnw2hvvwfIjfP2fv4hOuIo/+MEnmMUjPLUaYK08xlJphoJHL/4UhYqD0lyEUq2EUlTU8BDKBsjii70hGVJ1FkgzF6ntY+o2cG1vCT+/7WFr6xAfXP5Qnh3KA+EXRPIm6moCGnqRk6X1KfUaouBMULdHqBeAyGe8Lh3QUlTnIqycaKJZi6iIk0AF32E3gIOgRp6jonSNy9b5WB1EEwZa2+Imcw+WRa9rDifzDCXjGGCCEGOngG5moydssYVPr/wK775/GauLa9i89RDb249RqHo4d/oCOts9OBMLz54+h7IXY6nmYW3OxVLdRcmniwuI9pcAACAASURBVAUDTrSTweeJCW15oSzzAgJ6NVRLtzFq/nXYVrYLdkWN9zefG54nfEjJeOqgqA6+iYcQQaKOu+rMhxTJRhome6BOMfBsk2+X5zeBN0tRnDgIehaCnoe4NUW/NUR/NMVmp4WeQ0tRX1jpyPFVEhizW+rAsyL0JzN8cu8esmqGrOYjq7hw6i7Caohyo4SoWkQY0fyA/swM1TKzJSaF9+gEkIuUnwXiMSOdLtm/ckmrXCs+8/vwfQuVaqQ+vIyRvXp4G//xnT/Hw84DWB6Bg+pAPU6qd2P87qkXcba8jMhlyloZ6WyCybCL/mFHFlOjMSdeb73BWGxBSvU5ZJ6Pj6/dxL/7f/4IH995gLRgwa8XkEUWrLKNcKGI6moDHhPHCN5o2/OE7lNbxSZGzlT3rOhpaRRSSD1J4U0Sidilpkey1s2BJwNNFsXgaikjLGbBFR3vAIkMagnglYqGUgENu5DWGc3MMweFmYXPLZ/FV9efwYJTxFy1jvGQRsxkJBSUsqXNCFcOKzFRhaL51PFw5eZt/N9//Ke4t72HNHKRRT6cKmOVfQSVUGQcWTnQCGUJAiCQtWUojQB+xjQWSjjYzpXVrZWcvLb42rJNzoNY2+Ah441tX1pldK8gAyePBaN3ZSBQY3fdUgFOVJAIWLpV0P6HzLQEf5iqUQ5QKfOeAAHmQBefVaONzdlVba1oOICARQmP0ilrtSRSPbCKfxVwCJvO75nMxEieThXcyLRKMy4b8hCaP5v3Q9CT4wf+MGlvmsNUWqkmPS2XsktaFN+7tJsVlEjatuCYY/2p6HyN2wLbAwS63KD5CBVY/PAitQdIekPZfHMwoxuIsk/cgEYcAS16yOZLSFlgifOFSjXIKMrgWVEdKIazifh9Ur6wu78jzFStWpNr1Bv25b1Wg4K0WeUF2DL0fazvFfHtM1/DWmUVB9st9HsDWUM8xMlgEbTyZ+zs7Ajg3d3d1aS9QhHtThvz80056OnRmusSu92OvBde216/J2zv0tKy+MSKrpOAw/Ok/SnFh2HwWWyxlRVI4qKjxZ8Mh2WyBnnFyeSKjVYhRKvdEq1xFBRkaI/fO4mn8MJA2s1km7lx5wAyt7TKZ8iEZTT4VtiJfE3lVbEUSuoJzfUg5uTi+8yhj9xtRNe1voZxhzAMQc6mStQ414R4J/O5Vi9e2Y+MA0MeFME9SzsCNjJ5npRtUPsffSbyjkQuRRI21wAxuZ4Sa6sOJzLAJp7gBIQ8+I6BOveEfFiO6Yj8xY4ONev5YFsu1ZVDzDgb5EytDrwcB3Hkl/BIzy7Foq7VJ//LAzlU+qEFuA6dmUMn1+sYBlm+2/xw6XooJa9Fs9LQmmhmntkcNOdRqvlrixzBFD5SkBvQf/TexIaRYMEWq0qGpJx/6iJ2trfEU5iODFIIy71zxO3lxNq6rPXD7qGs7YXlJZklEOmIcS+hF/LB7h46O3vI6PlOADYeolotI6Bvc6+HkzMLdy+/g59c/xtkjRizxBJ5wf7IwbVWhNv9Buq1BazUy3jw0WuIpgdoBi7q9hgnK1N86bNPI+4PsPNoQ9i11RMrsIIi7h4M0U1DPNgdolCoYX5hHh/t9PHBo1187nQV3nRPwBvb1byuceYIw7sz9LHbowe7i7PNGp6Oxhjev4mkP0bkJFiY87B8ag27wxRXtw/xYG8oMyIvPLOMKQd8UqC9d4CTdeD3v/E8+r0hhkMHH326iX6cYv3ZOuK5U/jOT++jXvawVOigWUpRizL4nK4vWijVApRqRZQqmmzlUzJgkKRMz+cuLrL7kgzwMbFruLFVwwc3gE8/uokP3/8IthtIl1Za/76PsFxBsVKVwpv+uaVyEcmsi4Y/wJq7j4VwikrRRhAkCMJMBp4WlxviA0yGkOmSyuZqTK441uRe8tK+5PU0a1S091zjdIrh+aH2jnxGJIVN6EMWGsDI8bBveRhzWG6S4o2fvYsrj3cxv7SOvY0dtFsHor0NZkDdyvDUwhxOzlVRKNLbt4jlpSpK7P7K62sQEvXAlDqlJO4kwFMT4WQuhttEbPqVHBomuSAklHZK0ozdIbKr+lmOz0o9n7TLqmdhLgzLu+fCeoucSTs5UnA+sQkQ/NIhKiB4nVgopgHsUYbuQQ+90QR9FpcufXSNbzxcIUztzgx2T+3ROtMJru5vIpv3Mat68GhgUPJQLBdQrFD2w2ttS5ywQ4JH/OmfsBM1YFbBCYE7NxWmgGoannxs2WcEriNLPSlyXTdFrVGGdeUaAW+KT1tX8R/f/jNs9TYp+EBiqe2GRwZnb4AXa6fwyulLqFkhasUyQs9FMh1hRpurNEapVEK5WsdkSguOFB4P9fEEP/jxa/jO9/8e270uksCCP1dEysSxmodooYTKUlVCEMSv0vjiSWqWDC5opW8k1Hrpk0wsuMjwUltZiC1p/xLw0vierXIJo5CJRx2qoVcoD1WybAxbSEK2IRIcJlOMCdPIoHDjlMOAl4kODZYA3mfnTuBfPPMyVryS5G9PR2MNuTDtf+0XGEsfy0GxXMP9rW384V/8J7z94adIAwsWzZcLDtxqiJDaXTK7pQBJoKlRZGwJnH0O2NFZgvG7PFAYQf1ERSfXggwvrwOZDuJf04KhgTSnlelgoWlHbFikMgzoFUKRiaShi6TgapoaK0hq43gY8KtlEzhGuNpWVCCrJ5UeVPwloIQ8gbEYkkrTtPj59fTZVLbYxJvmkgMBvSqNMPDa2LSYqXzDXuUbkZ6h5ohUU0/TaD4GzdLmfdKOybQ+5RXoYSoHgvqSqjY3T1fTZkB+LmtbmBuc+jHLVcz0etMlo2h0vAkHJVkczVSiIQ+XzUAUPlyJFFRppYC4FmIWOOJxzPfBz8IDl2EDjAvtDwbYOtgXTSwZhm6vA7/AYTNfvlaucJqi7PjiPc2CiAwvLdpO7Zfwr89+DcuVVbR2OhgNhiaIRdl+ss3igJAkmJ+fFxY1H85iYAttmHjN2NKl0T4DCihXqFZrEiQh4S8M+ygUtSVNHTQLQcpN8mfTSFNyHbCsBzqDGLsyU/sYrbRhSU1suKTAce3IujBR16zghSVX1bjcPoJIsshHXXlDeRjG958CMu0I6QCHFkxk9SQm19h45ezqEdjNpS2544d43Sr7oy5dZjDU2InltlgCZqWIMZIZbr3065UEOY0Fz32oc3CndR5b8fp+VE+s70+7TKrhFZ9iU7QLyKJBvMSbKiAWT8xcd+u5KFerct3JYIvfuHleVZb0BPN6jCCFxTx+tvX5ziUjKkXKn7ljMJuzxTkwzr9fmNh8rzD7Qy5nOma4833kCcCrle/R+8jt2nI5xH+uNyZ7/WQHKn9NuVe8dhzUZVLWaCh6cQ5vkeXNC3Hu7R69fAcDnFg7IfKF/mAohVqloYVezsDzWnbbbext72DaH0pHk9Ixdi6YesYHNO73sDpK8eDyu3j1xt8AjRhxamMYp+hMLNzt13GtXYPtV3BufRXJ7Xdhb9/AaiXEYglYrCRYrJekk3L75j1cu9bDS6+cReyU8KOf/UrmFQLqO8tlPPeZz2JUX8cf/NUP8MIJH1GyLwwngZvqOm2MYg/dWYjdQYDtURGeXcRztRhhawPY3cDpeR9L8yGcch0dO8LfvXcN7aGN3/n8aZxfm8PjnUc4ffq0XMvbV36FF58u4dzpE9jb7WNrz0J7DMRlC7dbQzzuO5ivOKjZB6iXbEQFBjDosFG5WkCpWpBktyLT3Ui4mIFTPhWagmW6BpmNaRpgZtVxd7uC7/7wJt577yMcdvrKj3Af0DYPHPollypwojKK5bK0p0N/ipViH4vJQ6yWY0QB9Z70XbbRmCtjfqGGAtNcCXjFh5zPtOrNFfCa1rfq9aBR0rotcbXZloeYIJcJgEkqsi4hpTjrMhljPJ2gl2XYcwJk5Qa8kY2f/P0buH3Qgx2URK7V2W/Dms7QLAY4v1DBmUYJ8wUHtbkSypUQUSlAUMj3XNMlovsD5QVMQJTroNdN/o8YZxILUURfXcrHZsQMFodv2ZUlSahdzmPEa/6nIYfkHGTxYf7L9f0CLPXgP/Kx1681Ht3ScaVlpA0nJilI7b2NeJJgMJ1hJD7CJsad2uHMhk/A20th93me2RgiRduZIql6SEserJDgll1uEnfUd0N8d/lLZoOMHZlKToyuSs4DOR30rLInwliLHjy/TvL56N7lYX9vXwBvY75KScPtjB61H+5+gj99+8/RmuyTx5b8ZRlemMbSdl4vzOHzi+dxaf4UKnYokY+s3ojKeOM5MeyFBdGuem4grNbVW3fwH/7iO/jFJ9eFTUyLFgpzZaBsw6t7KC2UEc2V4BQ5jORIe0sTdNRnk5uQtDbNOcf7Qw0mh4mCaSZg1xsnSDi0M01gT1Np5wssMruBDHsYI3feyCAqCsvJYaJWMkYvm4ocIbf5kMWeUScMMVc+zdCJ85/DmWhegD7fD6eohWUSv03dKRnGQbDyeGdXhvQuX7+HIVsUFR8o0JPVERlDUOOD64szBZPNGL7A6WDxuuNmINGbplVBllHH6OUQ5RURH1NLbdjEUkoE7al+H6dH2cXgoeh7sH1XIhdFIx34GDkpBnaqMcIi8Oc1N+2K3DuQr8JpezNdLZo9VQQeVXtk5choi3WL0Q3JRLyJ98vN/WU4gSxfnj9g2Li8aszBas5+KX4wAz4CZJUZ08NYK9T8oDvSCZpD/ckD2YwkqDMEgbh4kCpYE6wkDLlOrueIN2eOaZ3FTSWk5QkvPdl+/jkB3OEU2WCMeDyRokdADgsKV39JURF4okcehhbGtCSjy4IZjtKH0cFCc1Fa0Xc3NlTcT9/myUhaYmzZEbiQ1bPTVLyf67TY8bjpzsRL8myngm+d/DKWqqto7fd0H5DNRgGF6KW5TqiJJhgSX1cDIiXNUK+xaGgZTJBQ46oxmmRpj9hri3p6o3E1fsDyTJrvl+KGPz9PFDtqgRvQaYAUv04Bizpm8DOLbVcuL8njdvnvfPaNo4DYtBNEms/F50RYRVmNtKZTUJp3C2TjFu2vdmq0ctD2nwDKJ7SwAqiNlyWHbaSjYVY4v06msyXSWf2Q8//UFzcPhck7B/qtua1V7qOdt+lzuU9u28V7xfdDre6RjCF3baC9F/cwhi74PsbJRHTpIh+QQS0zLOi6KLqBHDoP97ZgF0Isr6zKvZTPZdjXI6mBAaW5rj5XA///AVllt48Z3ielEfnheAR4zVpQx4knGKEnvH6PwbW5lKaFnP+sJ+9L/rX573kxq4E8xubQ3IwjYE2QQsBrWRiPx+pdLM+USmvya8FXp5To6YsXBdwytCGqlGV+RIeBLBlYng4G6B320G61MO4PhT1nqlWlVhHv8Hg6ES/epf4YGx/+HP945wfAXMylJhZhhzMLD4dz+NVeAYexjYtnT6L58GMktz7GasNHveKg2QxF7nNibQnDOMPV23soVOdx9e4+bm8colkvYHm+iMCdYf3MGq51MlzZ6+HSuoOy1VZfWbGwZOFqYzTzMIpd9OIQN3sNdOIKTlVtrKKL2t4NVOIenr6whJnnY1qax3vX7uPK9S7+5//u62g92MCjh4/whS+eRVis4IOPP8bDhx28/JkIT507hc19F1ceDvDp4w62+kMsnaigXojRKMSi3aWnahhZKFV9lKpFiYNlSAM7nwSbOkmvml1tOSugShKCX9qLFfHdH93Cp7dnePrS55HZLm7fuiYewoPDQ0SVEuqLS0i8IloDpudxVqCIE0tFNP0uTgYtzBdmop8NQqBa8TC3UEW9UUEQkmFWNwYt5I23rsS352tcZ3eIe0Q2Zdr+ZAxj30c7jvHOh5/gwcM9RI6NhWqIEwt1hKGHfpZgzykgLc9j3i7h7R+/id32EKMpi9kUkeegUQxxaqmBxXoR9dBBOXAEiFMaGXo2/NCVzhDPY+5rQoCJJSivmY/Y8dEejtDqHGjnd6rpaEz849wLU2J55rMTSFZUhp8NwfMkqH2ym5M3xPJ98GgfOMoKOp51kQORtFjeOmLhTYxEcYRuahjLbIrDSVv5xY6FOBllDhzOW8W2PHtjBjeFLmIvk6KNZIpliE6Bf+xC+zy3uPcaRwYBgMdFeU695SeB41ITTqyQt6oJfGXaSdrglOvZdoqFhXlYn15XwPvLzQ/w5+/8BbpxW248nVnJ3DIuMh6MsBTNYzEt4IW503hu+TTCzJbqk5syNxc+7KxEfLFZ8tAbjfD622/hz//qb7CxuyfMF+hOUC/CrrgIGgGiZglhjU4FgUyxswGqXp8KInM+7wgwSbuN9mQQKUMwSiR1zKbWhzQ/Qa9YFOkkv079M4WNIIZ3RA8/MspZOcShk6CDqcbqCvOiE9EumVaaXTMcbgh8cfEsXlg8DS/OsDTfFBsbAnphjLnxMDADFm7duYO/+Ovv4me/vIYkymBXAthRiIwPXcFFsR7BiTxYBQd2gYw2WSFLGGsmqfGa0ltYAiQMw0vGR8ZcpQLSVgElA1xMBJYFzxP7MoKDdBILwJTWLYEU3SlYaZUKKDWqGHsWRrTJor0OVdpH0/AGtHMDFTSh6UVq/2M0t08wqXkbkhPZdI2gdEE0uQxb0DJaB7QINukjmgvKpY1p2tWmiMl1fkcA1rBXObDNdTqS9JQPFORT7kdA8phBEpCahxNIChRb0nqAc516Yr7PlBkWD+aBMsNGbCPxeyVYwbTV+X4JeAk8wziDS90xI0vpDsLrLolaWhrzukxYTIQOpkVulmL6qK0msQWjtMSThCwyc7RaGzPTPNNnTQ4wA3hZUFAy0/QjPHX+HAaTIbq9njg6nGlH+Nbpr2KxuopOq6/rliDXbFZiQ2XAnDKyerGPo4Q1gEIAXe6vnPsPH0Udq+WLqLyMK0P+s3I2UC3TtG2eM7vHbIGB36aAkevK95QHobBDJCk+KhHIgaSYQBrNfh5woQeTAbvG71c8gE3YgRScubm6+RwE4Swc+RzlYCwHf0+CPPnfpnWhNmxmGI16uPy9yns3ZZQs79zvWm3JNJxBbdtkaNNszqY6U42uISfEE9g4MkjUJ/ckruc0FS9RPkvcD9QI39IODCesGcCSWYgYSj+eobffQq/TxZVfXcHFVz6Pk5eePfLnzYsS+dzmeTh+nsx7OZryVqbVVH4GtJpr8J8Vk8ew/3gw7UkWN/+88gzmP/GoafQEy/vEP+ZFb/7+BOga8JyD3nzt5HKIfD2qpMXoMYXV14Q6RhhzQE2TsDhEzOearhaBFJpLHHiifzm9jAs64CnbHp/T8UQAL91O+r1DjHr8vS+hOGsn1iRtcTwYAIMRFntjbH36S7x6+3uw5nhfgUnCASYbj0dzuLZXQM8qYm11CQsP3kfw8FeYL7mo10poLjdx/dpjhMEYJy+cwoP9Ln7xyQHa/RSXLizixWfPoNc+oLEBOpMhXr++A6c5j+dO+CjZh+JqJGlglO2klCN4mM6AXuzj3uwkbuzYDPPE85Qx7F2Fd3gfTz21itn/R9d7NklyXVmCx8PD3UOrjMxIWZklsnQBIAQhSTZbcNnkcnume8e6e6bHZubbflmz3V+wP2I/zbdZ21ZsNqebaJAgQRIgRAEooLQWmZWVlVqGjvBQHmvn3udZCWxPmZUVUJkVGeHu771zzz33HFdT357sVfH556v4v/63byHdb+HxowcycJoaGcOtB4/xyaebODUHjI96uLY4xJ31ANUocGQug+PTMWS8DvIJC8kEhyctJNOegF0ylolUTLpVLNJ1pMaAXmOBJ1IembBPodVO4xe/vourt/bx53/1f6Du97G+vSXyjuuXr+Dihx/izW+/hXg2i6W1DWzs7uPJ8hPEXQuTRQuzhSGO5QbIeX0k4lHEExayhRhGihlkc2mJpSUIJKbR92FINN34DiSU/N+BskXmrHDQG0bRjXp4sLqJS1duY3llD3HPRj7hYjTpYv74KKy4hy1E0XZTAngXrz/A7tq+dHg4RJ/wLIwVUpgsZVHMJ5FyOIhlCVHCEyMVp141KsFPgoFIIsj+EsXQSaHVd3H70Squ332Ajb19ecsEzpPpOAqUkEUdxEiLGlaaxIvraboqsUK4Vx90bw/tByHOCr8n1PaH7Ldqe7mHcMxa15B0+liACxUe+toTVDniYMHheUmjM/Ix/htKbCTmlzI3YkrpmOnuKmuYZ554sZPZ1SCOkN0VS06TeKfv89ln0i4iv65BPVLZyA3k9VDAS4JpSwan+xifKMG6ce/RsIM+vly9jB9/9hNUB2UMI9SPmLhOBNjf20cmnkEh8DAeJPDS5DwuTB1DLlNAPJbQTZ5aU5tOb5ZEAN579BD/9M7buHrrNpo0+nZtRLJxYTy9Qky0GxJAQfYxztYB36dqeM2WfIjRM9uxAV/iw9vswW514foDmaQn1U5/YIJBggdheMzAFduBBGcEMXLAUcWejqPtWahFWHWojZi0WUPRNx/Z/hCRahuzgzi+OX0SI04SsYiD8dExxNNpkQskc3nZ6G7cuIWf/fwdPHiyin58iB5bKfxszBKnP7JjIcH/T0QF/PIBJwvtWhFhaagRpV6612qrPENmJ3SL75PWYTKap+1d+Vo/QK/dFhAvYRnCRhoGmFpYI1fo8l94UcTyaQQJF007EEs2tf7RBgQfLgkKEJupEFiohlDwgEQzmzSY0Fye74yHtd9FKp4Q5rHcaMhwj4AaLlwmcFGfawbudOjN2JyFAMikxYRMjjzEIkBX4UOY1iYazFC+ceggDsFLePDKwWkAmobtqYZXjnUTUyyRo2KRZmaSjDYhPHxFEkDAyw2Dl48aXgN4Iywq/K44dMggnjC0OtRDvSeLxyF9pTMJSVij7ITFFAcTA9FZWhIOIZY2ZFOpDSUPTfAnzgUOrKiDVr8r3YrTxSlMjpewurepGe/C8KbwJ3PfxlhmEtVKU66SMJuUgJr42BAcHAZ5YciGTTcUy5LhNh78WuUfamubIAXZ8MyQoehUDwdUyD6lulZhiWlJY4z7w6JDSVOjhTUoSK4Dnz/KF3gYmml/Ab4mjpZFhtwj+R0WK4qiFFsqP0GAY4S5CqYP/GTJvCrzwMKty3slnrwKLkU6YJ6xUJvLTd70hvRa0GCeRbd4xupzwJ9FYCrZYSYdjveMRYi8MW7c1N0THB9u9RsfWR0T0XQkkShw/RCMmWlrGd409oNid8fikKCBRRXvb6uD6uNVtFa2sXbvEabmjmD8+BymXn0Be2Iu/wxlyvNwqNgJB0zDxDgBk+EEdqi/DS2YvjJw9wyoHmZ6DzPHhz9rKIUKRUvmMhySUOj9EyBu9ufDDK9KPUzgTagHPpA6KZA+KLgZT+56UnBQytNuNWW/odac74//TTcUHrYMb4i6jgDeVDYrxQUZNenOiCGIaqV7HR+tegPdVlP+3N/ZlQHh2WPHpCPkt1votVvoV2sYq/qoLt7DL+7+A1AUp3N0+kPUO0Ns+UXc3vCw0fNwbG4O4+tXMHhwDXNjcUxOTqNrubh67QmG7QZKszamTx6DkyyiXC7juSMZZB3g3p3HGLgp7PQt9EZKMvwca2+iEB/Aor6RbhKgRSMliJYMjXcHCTwdzOPK0wHiMQ6weZjYuI6xSBXxpIXNegtTZ1/AJ9duYHW1gb/6gyn8m++8jmtf3MKTtQ1kx6fwYHET3PFiUXaKLATFo7j4cAUPt3dxZr6I47kucl4X2RSZOGpqbaSylDQmZbo+mYqJBlOSsSRokQSISnp6ov/n9fbg+wl8fmUfP/7nOzh19pt44Ruv4O1fvIudvT18+zvfwYVz53H1y8s4Pn8CV29exY07t5DNj6Df9bG5uoDTswmcnc2g6FG/a8skPlnmbN5DlgNQGU2ZjDDYKcLPwjEJPVcEAJriVnhnkbOpZp77dM+y0bFiqHUtvPe7L3Dn9oq4y0TjDkZzcdjNPZw8NoHcaBZ7VhQ1OCi4aTTXy9h+uIKoP4BnATEvQK4Yx1gpJ2CZ+3eC7h+UadgWkrGotPSHDiWo7OTyukXRjyawO0jg4s2n+ODD27h/fw/NjoVkKYKJiSjOT2Ywn/ZQYjgICTh2qdmFBB2zAMcj+ahhKgfX30iIwqI+LDIF94eyKQme0ENN0i1lnyAwFeRhmFbdzAkmJShoSDab69pIqg4PsMq2pCSYYjt2XPW5Ujca3bcU7EY1oc7IF8jwqpRB5Qzs2OpZp0l24WCrvFlp3YadBC2waKPG9cGhteGgK4Op1o27D4cde4DPlj7HTy79BLVhDUN6sskUHz0smemu1lexIIqYD0zaKbw8ewYnJ44h6yWRjqVk6tpv+Wh2O7i3tIBfffI73Hx0X8EuEbobRYyZ39kYnKwrTg1R/qY/Bwc9hCGhbYkyDkq/P9N4yQYqByKH1qKwWz04/M2oXVL8gu61lSppRcKQaMtCHAcMGJDXJPubpGNDBC0JXmBmhYmuNIyQbroWou0+ktUuCgMHc9kxDFtd0cpmMjmJQ/aDIda2t3H3/iPs1+tC1dtpDua5sGl07NFnMFDAm0nAjlNmwOlUbfN6li0BHy5naloEOWR4bETFpjMAXRZ8po85EKDOTTvFeGPmmsdi6PtdxKNRGQ4TtlGS0PSgpqyBKFaqKvrxuhGx9hI5gwxnqDduyHDJRiCyCWMQLwlW5oETz0w9UDWNhgL6AIMOAxOiwkRVOr4MwRFgkqGUkTNWhRLfrLdHWtLmzzDSVw88E/8rbHCo0VHYFh6C6hF4qL8cRh5/rc0eAl46Vch7Nswin2GyqJz6Vbmy+VnmOdGhN2WMhKuTFjojpoeIc2CYqXytDvotXxwxhPOTwkGn4HivemQTaEuWisHnoSq3RIEb9WA9swHQr5kdAlnoEUg7ikw9CwUWflW/JRHaz80cF8Z9u1mW7+XzQpeGPz3+HYxlplAtN6XYVCswlaMI6AjT8QzzGW5y0m6XiT3dvPjMKPgxQNIASo3ZfQZWD4Nd9a00Egkz/reHrgAAIABJREFUEMjXEAlLqKeWrxt5inEX0e/hrK8OO8l7OWD6w81Kdd86QKGSgYPGY8gWygCSBrPIp2B7TyyqArGR6jba8mezXJGuD22laHPUITMvXR5de7y/HKRjIUEfcV4yaqrZGXPiHqIxT/YmKUKsiOidpXhhR4rDpgRW8jn0mWexFwq7Q9Zb9O3ir2vALp08TMCEJCrxfhkJk8iH2DHpdOHwutCBgGlfzRbqmzvYWniCXrmObDaL1rCPC995HSOnj6McdNHzFOSF91GZa1074Yo5DHafoeNQPHZYH2fu+4GG/7Ce/zCu1u8LfwkINoeqOebCx+SAZZfa8sDTWItblaR8db8nwA8lIaq5VHaOB2Soy2aRwnsiUgYGnDTqqNVpozUQ1xA+p5Rf0Q6LoJVdORYP6UxWilOuR+6bvNYyw0F7vnZbrLjYXWnWa1L4TExMSNHPsJiu30a/3cagUkVhp4buxhO8ffNvMSyycGTM7RDNDrDZHcX1dQe1aBGTk7MYWf4CnQdfYHY0jrHRPHqBheWlbWldd7oDxJNDnH2+hDOn5jCZTaC+W8Gdu8tAagSPK3VExyfg5DPYWriGyZG42k0x0MFSSZEGrNDHOIWnwWlcWbOx12zidDGFsZ37aDy5JzKdsbkJuCNFXLp+G541wIW8gz94cRK5ZBZP17axuFLF1PQ0Yp6Drc0VzB49jtTsLNbaAT64dhee18d01keWjgwuLW8jiCUiSGcT8juVjgtrLuyzuP+EdnS8PEw44zlCgiWNhSdd/OPPruPStW28/Mq38Mbrb+CX776LvZ0dvPmtN3DixAncu3sfzz//PG7evo3PvriEbCELa+hj8f5D/MFrBYxnLOTi1BFH4CYspDMOCiNJZItpxEk8MEqXXWPGtst+b+Y4yCga1xflyUkKKjboWhYqAeA7SZTrAd5+53dYXi5jfHIcmVwate0NxP0GzhwbkUSwHv2VUxlY9Ctv9NB8tInO5j5cC4h7FgrFJPIjlMPE4HF+gV1ddhaiEXic4eHZHiUJYKHHJECm1DpZXHmwg08+X8DDW3totSycOnccxakC6u1tlHce4Wg+gtOuh6lEAo7LqHaNbZeABhcCeFn8PQsaCvUKumL185vBbbN3c7OQ60TscZCyGaZZmn8j4Cxc4aadE1qChd7foauTAboheWAYC8EF4qVvhtflLDbyFx0w118ye2IAb6gFV1t/MxQcdoRFfqYEDZ+xiKVJs/yMu7tb6PoNTJTGYN2893DoW318uPAxfnr5p2hFmoDDh1LZE7XD4N5LBGYJ6xn3gTEkMeFkMeKkMZLJC+Ck/cn67jYWt1axUt1BbdiFMIzUOSbjiCZjsOO2CpXp20ewK4ObOjAk0+wGdOll14NbwW5YVVhw+hEBoh7BbqODSGcgLItU7TzMTOyktDnFGN1UABHqSHoyeWknY+h6NlqRQNrQnMRUkKsHrsJ9S6JwE+0AsXYguuEkK6hOINV/o9mGPxyiRYAtrgkElTashAsr7mLA6ROiGVZcro1EKg6LDyZtzWTQBTIcFWO7khoEYQ974r3Ln0Gg7mYS4iHcZ9s7CtEzFTNp5BMJPH/mrHjzxk3KGkFXp8dpYVqkKAhmldQjcyQVrYIatcXqycQrjev18FcRiVR2phpXXSvb5Qr+5ZekvIiCUjZQFhadYYCF9VXcWVlC2wZ6/B75XgVi1CGrN67x0jTPlLA1BM8GZIX2TMaHIbSO+OpwyyEzfYGspkIMW+lmJZsWu8w4HsgswnYMp2b1nNbNWIaRTGdBZA1y2xQQEqgzhCRG54ZWF4OmD4uOIARZDAGR6pIIyZZ7H7BVZQBvx+hMBc7bEfRY1cqAlPrwssgjcIvLIIQt95LTrg7txTptua9H82PiMNBEV659yo1jrpzEn81/F6OJcdQrakkmbWBjZSU6zYNQEEo4VPgpz5yAMpWcaEKXAf5GzxwCJm0dqQQhBIhyS0OgaoCOXEYjnwhbYwqCjA7UyGZEe286CpQb8dkJre7k2htJiIASA0Z5ocjIhIOGfLPi40w2ru0j6PTQqtXR4zqsN9Gu1DBotNDeryBle2juVpCLJUTXSdY+1DlLS04GCekcEReQxEOamk8mUzVZuLkRRBNxNLttmfxngt3k1CR29naRnyhJl8ROxAUUs+DJFnLClifzWUkL5NAOAWxoci/7KKVE/a4wFWQK+YwRzJLpZWensV+RNIHy9g5KuREs3LmHE3NHsfrwMSbjWXEISWcyiE+NInPhGJwjJdQ8aqK5z4XMiOlmHAKrh9fJv/bfh9dQeI/D7wu/FpIP4dfDe/0M/upzJHtIuCal4NXBuQPmNvQqNv8wdH/Qzd48jUb6FE6JhwevFJfG11elP5zKjwn7TdkBr+na2pq81PT0tByg2mFQS0BxtHEdxGIJKdK1KDHe5oYooWyIA2rc1zijkjUDnowjZrFDK8p+q4XefgXj1Tbaqwt4+9bfYVhkOp6oaNDsAmudEdzYTmCrm8Kxo2fhPvgMu1c/RikVwflTExLMUN6rYmxkFFbXR6O8j/xoC55r4+z8USRieVy9+RhdL4P7WzvIHz2CfhToVFZR5FwI2S8CBDNoSQ2zBKAigY3oeXy57mCt1sb8RBGZzbtYv3kFYxkHufESlrZraDOOftjDcXeIF2ZTGM1F0Gr10eoEOH/+LGrVfdRqFTxZbeC5N49j5OgpXFnaxcrmMrKJJh01EXd4/XmuOcjkKNMiuxuXZCxJ6xL7L1N4ySbvic6SRUGrk8FnX+7j7V/ewMLTGnL5Ev7nP/4Bon4bdr+Ho3PTePDwAR48WsTLr7+BwLJl5oHM8fVrF9HY38d3X0pguugKc0p2140DuUICxdEMsoWkeO8S3rIwpQOOdjQ0PYy/n2lBdTiVEcFB1ELXtrFnRVC14+j04nj/15dw6/ZDWBEXhUwaVrOMo9kYpkdTyOWT8LJpRHJZdDIJVGoNJLa6qCysot8maRFBLptAvphDOpNCIh5TH2BKGBhHLOz3ALZrCSnoOy6asSxqwwx+9/EDrC61sXRjG6++8AZKEyW0gzay4zFsVO5i5dFneDGVxigCZBJkjj2VUvBBFA8AzhUZiYDsqyYl1PAVJB9COZOSFWF6pnicmQE0kl/0+o6p361Z4zKUa4b+jJ5AEZsZrBdHtHAwTs49gy+Mg4IscXMH9JQJXcbMuaEHkUrvzK8QCGuqJMlPY/VpSDlmR5jMS4M0+Pz1UNlbw6DXwOT4qALe1rCD9x98gJ9d+xk6TkesJXTu3gBOYQ2VfqY9RrSviRsegWdXo27pbMBp8Uq9ila/I/Gq/JDC3NIL1mPJQYGyJb+jNIOO65SdGDwbhyExPjdMXuib+cziRhEXHRTsZhdui6C3D7R7Ys2j0tZAJAGqjdMoQ2JJsRuTYSC2LQCLEbVxB23qWvl3hh0WZiHcpPnjmDTVG4p9CycTI/zdo76S1X5X/VT5fWIdZdokrLwdstYU1ujGxN8yfSg6TQsuReZk5CQGWNuXkirGhBNqkZm7zSIj4QlA7vR8YW2pSzp2ZBpJ18GJuTl4ETKDqhPlI/p0dU18TfO5HAr5ETkEtjY3cWJ+XqpuPpSJZFJAwOLjJWE7yIZwOp86XHFCMFnhYi9FYGJHEI95B/6kBMjhkAcPs/YwwL21p7jx9DEaGAgY0OAP0yY3PsLC+Rndj068aws+lJ6ofkK5Xt2B9LA8/Pvg4Q+T0gywCw/osB0SVpJ8/6EXbwjuCDL52WSAgQeebDrh4JKyAMoG62Q4tduxwEJQbx/EO5P1JeAVyyOScXxI+YwnHNiZhAROUD+tk/w6vc8BNjpiiIG6eJAqs5Skhy59lTHEXqOBKO9Px0fCiyHnJbQ9zw2SLTLXw7FKGv9u/vcxlpxAg4CXQSMixVENqNjshZnjpijg/x8wZQeDa8Y9IUw3NJc9BAlhC+owkH2mCVOAJbrerxUe8j3ymlqp8+ti5RUCXrLhoeFc6O9q2tshkyx596Il52AEp+Kb8HcqaGzsSKTV/uoWUtGYxMjSyYEHPiVJXAvUkdE6kZ6+lNtwyJQ/m+yu+vua1LEhBPBycp+FAJ1c6EzBSX9+dlql1ZoNCfRgq3lmahqrKyvIFvLSyZIEw4gOSk2Ml/B0aRlHjh3F49WnmJmZliCEeCIuUg1OVafSKWztbGFyehqLi4uYnprA9sYmMgl1f2FyYzaZlljZc2fOSTv3tddew6NHCzg6f1wGf4vHZhGbLMIey6JOAESd+EGBYU6yMIL40LT1YQlCWAyFa+kw4P06Y3tYRxv+97OhxmdMcMgUybEWskOyhr+6fr9aFBnfc128Rj+s3SU5irknUgIjQ5V92TclGjscQDJdITqPsCDpdbrY2tqUAp5hKTzwTZ9JWHrKF/hnJO4JG8+ugHh3ms4h/z3XXdRz4UUdKUYHHV8cUNixoha43+2i32qjs7OHmUYPjeX7B4CXn61PhrcLrPpF3NhJYC/IYu7oGfg3P8TO9U9xuhjFq+dm0K77aDeqyGUzmD8+jrFiCrduXEO91sHUdBZTc8dwa2EPD9YrWKk0MXt2BtE4U7jayMbVYosDYexGkIzgtRKvbCuOHfccrm15eLLfEUu0scpjtBavYjLtIJnNYOAlsbm9j1aljh+8egKpoIlOZQdzM3k4sRhyhTGsrm1jZWUDiUwKkZSHI+cv4ObaHtb3NpD02kh7AZIcLvIsxFMecoU4Mjm6MyiBEg6lCnNHIkieRT6rZMqBWiONX/xyGe9ffIitcgfdjoXxkVG8deY4TmWSGI95WFteQnUwgJ/JYc9JoDEYYG1jFYuPHiIZHeDN8x5OH8+KE0QsAcSSQD6fRKlUEAcEL0btqHFUMZ7y2jniHq+dzRB4qQkv44MJeC3sM6nSovQgi9s3n+DjDy4i0teU14mMiyMjSRRzCYyM5hBP03nKRTubRLlNer+N7mYZjY0NeAAKuSwymTSSqQQSCbLOTEBj+mNXZqCidCkg+Rd30XI8VKI53Fmp4/atLXQrHspPOzh/7AJWllfwdP0pzr98EqdeGcMXF3+KV1NpxMt7KOXTyGRSUvyyg0tUIt1DSnY4GC+DbJasJx0G0wE+YXPl/AuHcUNZp3GTAVn5EdSbLhrtliab8TynJEPOEa4x7RSzky1FfsSV4ApHgkaGItNgN4XnMM8qiwef1MVkeenQpMmTShqHPuOKO8KcV8GFItlXkkp0xjZTdEmPmzhl9axCZMj+LF+2jW53DfXqQ4zkA8xM5WHdvPtg2EQHv777G/zi1s/R8bro8wiXScpQQ8k2kk7daVtJPeo4vGcRABorCG5KvV5HJs7DQQHRybDVLq3uoWiPqFlhaIJDNuyQI8NXKgWzCco7OHR482cTcEcpZ2B+eBcYNnxEAj18JX++p+1duanii2kWnGmfiQ0XB9dE1mCJfxzvgQzhmLjJsNUm94C6OrnaRldHryuhdAMMeowCVWZZp0BVPyjyAgHA1FpxepLG6Zb45TIK0+50MWy09WZJG1C9AWNMr6LYut2TKeKADg+OhmIwh31qooRXXnoenVYDE8VRaZHokEwE7U4XV2/chM9Bw25fChBu6qLrtNmSjcONuZibnROT9avXronVClt2/FlkSWIxBkC48r4bjSZGRoqyKGeOTKLVqiEZj2FsrKRsmVjiDNGOALdXn+DaymM0mCpmUk7UFk6ZYfX45tSmeWhNdyVkeGXhGXikWkzV3/yPAO+/dlgfgF6TyiI/W1pooZenyl6EvDXSGQFAwiiqZ6pwk6YVzOeJYJjDixxcQ9NH0PRhk4HnICStYWjRxmeYh6sXRSRN6584uvGogGCpermZSAsV+psDSvx3PGgHAZJRylQ8DH1fbFuYPsXrRScUFkEqD+UJF4FNwLufxF+c/EOUUpNoVDiVblhck87F+y04+1C7OQSn+nyagTXZsExrLwSBpuUcDoppm1o3osOvEUokDoaWDlF9B4DXsOQH19VIFMJUvwOwrG9WMROXDGUkvO68Pp0etheX8OjaTbQ2dxFUmhiLp+EMIhjLFcDwhXgyCYdsayIhPsUEM47niixLrKuNS4UE0xhJTei3K0CXATI86Ho92ZcYfyxaXAbsUBMajYr/djadRnVvX4oOyiDEAWTQh99uo5DOYndtHVNHZvD4yROMjY+L/zFfj6/lN5rIZjJYXWWbeA6379zByfkTWFtZwWhhBF3GdAWBhH9s7Wzj9PmzuHP/Pl567VXst5oYmZ9FnxHsRR0+FQ9xFgkHQ756j76yLsJhOQMmw3t1GPD+62D3mW/wwTZsipqva3f1NZXZ/crXDGCV1w81wqFs5tCzcphB1uVvilDKAzp0Q+lJoEoYFy0Hs+nO8N/KUBr3u54Go9CKjAcl9XpMomOXLG45CBotbKysSUEzMn8UsUIW0SF1gBpmIH7SdF7hEDC1j2Tfuf9KJ6yPLocNqb1mZ6bVRnd7H5ONLlpPH+BnN/8WQcGXPYR7TbNrYdUfxfWtJPaGKczMnUD71sdo3ruE50sOXjwxg+puG6mkg/29XeTyDn70o7fw6198hG4nEDJt4sRJXHpYw4fXHqMRALPHyBTnMJqOIOUONXXzAPDqEAE7b74VQ9U7hfv7SdzdaGM8m8GR5hP0lq5jPB5g5sgoChOjqNY7qFea+NZLz+GT37yHvBfB2fkcbNqduQkEiOP23SW4iRSQcBEfK2KxvI+aX0MuSbA7RIwuQwkmq8WQG0kil03KAJbuEwo2jbJJXRlIHA4p+4igXEngX36+jItfLGK/0UOrNRASaDIywKuZJL5//gzKm+uoRaPYyY3gNyubeLK7h16/i8hwgFQUeO5oFN84n0My48GJBUilLZTG8iiOqB2ZQ3JNEgj1/JROm3S2eB6pHak4RhiNcVi0kZgoR2zsRFy0hnHUagG+/PAL7K1sIBeJIOtFUUh7KBTSKBTySKY5m+Oh4TmoDIbYWStjWG8D+xUEjTZmRicwli8gEfMQcQPU23sY9mqIWoF0WL1ETNybIqk46lEXG70kvry/jXt3NpCKlICGh7xbwPKjJ9je2cHzr57D0QspPLr9a7wSjyFR3kM25qBYGhW2uea3pdtNZps4hDhLwjo4JC+yRyOLNZ3cZ3u46nIN0yn4rz9MYIAjWFjyEUulkeWeK0BTiUnappH5lgE5OiXIPybx4HEsRbu8xoGLRVA04ohk06alGAfZCJTJrMseYTqPBhyHw3OSEits9DPvYE2O5SyKnt28xwrGGXEe5cgfnAjdVm7h9q23kUrs48RRAt47D4Z1y8e7N3+J9+79Cl2PrgV9BZniaalWLjpVp00AY5KnoITsrnjFBuhJLnwggJObkFFBiFuCMD5mOpGaGh4wAnL4xk3rSeoN9VeWzVMiZjkMZ3SccqOGZEYjEjqBShPxdoBIuycxlaJbPIjuNDpVeRFuajpYw7aUMGtxTxheAl4/MhRWku9PktZCWsps1gRpNMNXIMbWrFZBYRoY2UAJYzB6RHE4EYsQUcmbyX8LKdtBkurQZgf9WgNWr6esswHL1OAQ4CRsR1jFpu9jELPR9yIAhwCGA0yVRvHiC+cE8I4Xi5IwJI+CRdYVePJ0Ve4XwSZTt9xoFIVcXg5fToYm00lkslkZWHq0sCjsFgEsGSwymsm0MWAPAomsJbtF9nd6hpPNbTjRCDKptHFCsGQIoRUBrj99jCsri2hL4hwZB4345XWT9lZ4mBnAq/dXC5HwUAw1elqs6Gapt8CwP1870P+HzO+B25i21mVAjPdEfGIP4QKZytcJfHm6BZvqD5WiSGzwompLFliwGfXsd2F3A0QN4GVhp9qUKIaegyBBWzJHbO/I8MpcGwExN3zDCMrgk0Smqr45ZjtIsO3W64m8hlKIhOOBsdha8bKAUo1oNOrh6H4Kf3HqDzGenkSdgFd0uiaZy7BhChxCGYq+hhzuRg/JroqAVrKtxn/ZPL4H08tGR3QgG5ECwHj8hkwd//+g3X3I91UH5ELJhC4plY7IqWOGEbg/mSGS8K2aaGjawgVbZSx9fg0rl66ht1dFNp+TRLbs6AgyM9NSvMWKeZEVMJ464DCIkUaJUpfm7TzYxJLMGKmbexxqh+V9SVuYefImcUj2vtDLMgyOUHmXOKgYWzE+V/SklvY3N9pBIKx8s9eTNcO4ZnFNoWa305MBVUY/M752Z3cXuXQK9XJV0qjo/EE3mXgmhUbQxcjUBJpBD9mJEjocSEl4og8nyNV0MpUb6bMbvtlQW6dr5uua3ZC9VZAZygf03hwwuwcX5uBpCPVkh1xbTGdA9i1TpprXPAC9prA4kNZ8TXv/9YI1BLta5qrMqNP2sb2l0dTZbAa2G1VCw+jTSVDILwkWof7Wx/7+nvxVoTgi8hTpoNR7uPvu77C7uoFkLodTP/p9ZE7Nia5XDVj1GRaHDDLAsjYgbC4lTsLwGls7Gv336Hu9W8ZEo4P2ygLevvHXGOTacg05QMbwidX2OK6uJVCPZnBkbg7tm79D58EVzCUieO3crOiziQd2K/sY+D7+z//93+CD317G6touAsfG+Nnn8e71Pbx/YwE9O4IzJ1J44XQOxVgTWbcHx/bEapGBSnIuMyQh4EByDA13Do/2U7i5OsBULo9TnWX0Hl9G3m7i1PwIpmaycLwkGo0estkxXL96He7QQTYdx/R0WtxgUtkCrt9dRr0ToEHtbdxDz+kikQCysSGSDAiIDuEysjUXFxsweuOGg0fa3dFAB5HByR5Om0NKD6OoVFP41a9X8cFHd7C934Tf7cMbAtMY4vl4DH/64jwa+7sow8ZjJ4F/ebKGzUZTzjr6OB0ft3B+LoXpcRvJHF0hAuQLLkqlIvI5sr7KaPJnSyufkgYj0SOzKePa0oVWndSBxI3vOhJB03awb9nYDWzUOhb8jRpW7jxEu7KHhBNBitZrbhypRBaj+RF5bvabXfheAmUrig6fl3IFg70aLkweQyHiYXP5CQpH8kiOuthaeyCpcDz/3YSHZCENO5dANRLFZieBp2UL164uYG/DR9YuIjaIw+pYMmuQLyXR7TxGBtuYadUxF3NhMXCCRFuaw9IW7BjdHzy5DiHDK+y2dNKU3X52POjmK/gpnLvg/aLzArJod49iec1BZmRMAOroSAkjhTxq9Qr8Tg+5/Kh0gIUkpaTUdeHYrkohSULq5q/dVGqq6aAgEhfzNUNEip2pITely2yG1J51DDUQI2SlQ2ckecxE+kAikpBdZ5zcSBvt5n1cu/IPsIZPcGqetmT3Hg6rwxZ+dvVf8LuF9wXwEnGrLRYfUk6e9uUNK9tjviaXSP+OkJSXii18uYgEgFzQMg2tGkqx05IJRP1vbmishnVaUjkC/V6juTTbLG27+JcHtlXUVDJprWch2ujArXcQ8fviPyv2Y2T0aOZOYBtuyNQ6EVwYs33xAY27iCTjEq3LEAoC3i7b8aTWzbkhh4C5DtJeNwpjMbg3nrAq+1bPWIHKYo9rCgNeD6k8LNBZIsUZSva7qi3YdGJg1cmNVhJQLNErusLyetSww6c+1gGCJNsdnAAPMD1WxIVz8+j5TUyMlVgnCRtG82lWUJIjbew5aK+mB4I+4GR5RW1s9Jn7e2Vhqggu6S+ZTqdUYsANn3pgv4tqtSbaIw4jkNbmhsNWs05I6sRly7ZwbXkRV1cfw3ejkJl4FU8fBBZQGy1A1jC9AnjNFPlXgKthFDU+Vd+3gpVDh3Ko/T2k31U8bYCx2cCUYdZrLEtZAJ7qd7WxZeKapVoNWWX1eA3jCVncsPjg0BpT8OjSwOeNf+fx85nAjR6FOTEHPQZ7xG20PLWEk1WiN1onaUOQb9YFr4nLylcs0yJiU8YDOO7FRE8u70s8dXlP2J7ycKycwV+e+R7GkuOoV0OGl8EEOhAl7aFDQwchuBAnFQNyBXSaYTpZgwe7X7j+tFg4fF1DwBsOfH192lfbYqazEkoaDrPM4u2s910ekbCdpj9Fni1KEhgos3H3EW69fxG7D5YwFkuKd+ro3DQSM5OI5tMywNPjkAmZXPpXmuFBdeZQNwUJSKF+3dh+CdMc+jqHzhRfSVrT6yCr14ByDm8os2AigVngmOHAECRxP0hEHXgcjiJTz3U4HMD32+j4vjy7UUrB+LNF62OGI42MSmYOzNrgcGmfwJaSKCeCLtesDJpqgaR+pmHRoOEd0pzQbG3FsWb/CT1oD8sU9H6qFk8v+zNWWBUoh+3Dnn1NtxHjVUwpgOmiHH4+5G0ZeUXI3ErFZ56kZ2zys7UcWsaFz6hcfXGb0YKZjib0w20w/S+RUImI8UbWgU99prjf81qXyxXR4FI+ki8UBLymqx3c/9lvsb60jOzoKF7+z3+GyGzJHKiU2akVpnSt5DxTrWM/6Atr3OPcB4scPlP8fzo17FcxXvfRXVnAz278DQaZlqzTXhDIZP9qcwxXVxPoJ0cxMzOD+rXfoHr7KqZjFl47W8LoSBr3F3axW27iG+fG8MY3j+Pp8hYa7QG2ag3sI4n375dxf6eJwHHxyoVRnDsSxXiyhXTUF0ckFsADKRj1mknj0U6gGZ3BansEXzzuydo511lEdOMOxhJDFLJ9HD2aRq4wis3tKhxvBDdvrWBxoYYL56dw5EgCnX6Azf0Gvri3iuoggkoHcJMuTp9OIZccIBuLwKPdl8PAiYjod0dLBQmaONBGi1TRaD4tB7aTQNu3UCGz3Oxhey+CK9cr+N1Ht9FodEW+Fw2GKAE46Ubxo5NjItvbDDx8slvDxxvbaJqE02zcwounPByfSiKTALyUjXTWQSHvIpdPIZ1KSetePYBJFCjg1XVivNipraOLjpE2hFI4GaSGBd+y4Xtx7ERsbLU6aGw34O/W4O/uotOoyeeMWB5G0uOYieUx2K7g0b0l9JMZxM+dQuzIuISXDLcr+EZuGpX7S7jx5XWULpTwyvdfxsp/TY7gAAAgAElEQVTTmwgGDcRTcXgJD/FsEk4hhZbnYa3jYteP4dq1Bdy//RQ5t4g4EnBpGuB5iLkBSvE2hrtLKHXrODMxhrbfFOIlns/ApY46GRNml2uEQ9oKZbTjFRa7B2suZIHCIXXZQyjJ5FmeQ6t7EpvbGXSI9Bwb6UQGgdhpdsSGlql4NC3guox6jkTRc1BU8hRkWFfnF6SRJ3MxusfKXFFoJ3mIqFSiS89jdlwOiugw1MicGxKbLDIHLf7FWlkkDeqy5FgddNuLuHntv6PXvY8zJ8WH98FwP2jhv3/5z/jkyUfoucy5HooBNzdnYRN4icwUnw6NmLx6obNppRG2mTRxiG9UJjHNBJ26Ez2b6A3bxjI8wnaDsevhDZHcc7kOJo/L5LofsBMcZBlYiA8iyAY23GYf/n4V6NJrNzxMNLKULJ0WEhojGA5JUehPiy9WQQPHltYzp66bgy5ag544DojZu7S2VbesUaHKJsgWbvSmehAqQJI0FKHYNZpXNMScZ2JqFSKIdYaw675ojwlsOUxGZomVDEX06hxnC9PKv2MUsHi6cjCFw35BgJliERdOH0e/08JYcQSe2JzEhElibC0ndQU+R2wBq9ub2yiNjWJkpKAMllxvIeKN7CP0SDSbE/WlZKionTPBD+rgMkSn25a1ooENynazqKgP+7iy9Ag3Np7Cd210BKCS8TLgXxjfZ0yZXD7xpVV2SO+MAuLQwky0gKaoIEscHqYHbKIBuP+a5pCtFb6qsI/q1mXKEi48Y1llVrvod0O7FdMVpvRG2+6MdVbdVqzP1MGhBE9YtMPrDWE1Kd/xJRSEFnV2ilMTCfTSHpoxasEMY2xstghYNM5FQaHmk3NSl4uaGzAn+hlGQm374YEC03q1bHiOh+PVHP7yzP+EkcQoWnXGW2sxJ1G05rdc3wN7KTOeYZwZjA2GJqN9neE9KDjDwbNnOmq+Z+lcHBos+8q6Du3iQlmEmdCV9WBs2ySFjwezYVboLStfxxAxumc0u3j0y4+w+NvPJTL8xKlTmP3m88gfn4ZTyMCPRdHzVJvJlp2Cbm13cVfnM0M2TvYUFuqhFdkhb1cjsjkIHuGeJe4LhwYkaE3EXxxO5N93ux0p+mWPopWYYdRpd8guS5saUr8jQ6idli8sLQdXs8WiFFz8Pon7NM89tWv6jLFDppIOdXLQrpekJJpIZl0huqYlDVBArmF4OcUsUc4yJmoKQzNQYobFwgND/9RWRnighEWNrOeQ6f9XJAhheMbhQ/L/D6RDcKv3Qw4uc5DJCj94XUN0HDi+HPLnNp8hDI/RuRGmd/aws7st94mx1+w8xePq+R7+HO6lK6urqFQqKJXGkCsU5BnI9yOI7Taw8ngZyXwOhVfPo52OiWk+mTl6ZUsBLz33AFvr66i3m5g7dkz2526XgFfXlrC+bBlXqiiWW+itLOBfbv4tBpmm3B/68FY7wGqziBvrCfRiIxJlXLv6AboL13CiYOHEZAIzR0potgfY3i5jdmoU9UoZa1s+5k6kUW4BT2tDlO0CKkjg0fIajk04eHk+jYLTQsrtYOiqjRWdDzScicRJBB146CWPY7lVwKXHA4zHkjhRvo7E/gIyDgF9C2fPjGJ0fAKPlzaxs9PHWKmEnUoTjgcNU+i4+OjqEyzWG6jYLjo9G0ens3j1XBRZr44kU+Co37XJODLVLInCSEYCJ8juSWfBkDnizzpIYOlpBR9/fBePFgfoBgPUWkPUWwPs77cwHIR7YYDcEJi0LHy7SEZ7Dp/tdvHB0irWOjRPHcB1hjg2FcHxKQ+jWWqtB5Lslsu5KORcJJMO4nG28ClpcIQkIOtMFwPO0Oh+R0xAbSmVIGbeQYp/1RhH6LYQiaLaH2C962NvaOHpTh07a7soUpva7WO/UpVhrrMzZzHfdpF8vIsvP/ocbc4MnZnD+LdeRo+TfRv7mG86ePCbz7G2uorEN8bw+p9/FwuLl9FsbSObTyOZjiNbzCM+lkM7EcN6L4on+z08WdrF7SsPgU4EqXhGtP5xy0Ki20G8ugNnv4wjeRcj6ZiC5kwcyVxKrNMITEPATxmDAF4SVUZ2+YzlfUZsHII1wpHR6qGDPLr9M1jZSGNgOzg2fxxBP8D62goy2biQClEnISCTZxe7LseOHdN1Zbps3LO4NuTa052BXS9ueeIyQrMAJbWkoDa4STH4obkTA8pD60mROJgAk4BWSLJfK5IUa1UCXvQw6K7j8hf/iH73Ls6eIeB98Gi4G9TxT5f+CZ8+/QR9pytWOWzhis+qsGM6WKZEhPpuEraL4Tqjew27q5S4GTbSeBOTdGModEUtZqBGE1f4piVrW7XQIgE4CEQwZvqhsbtKHoYSPJEaRjFiJ5AeRFBd34Ffb8hAFD+oHAoYoiuHCsXTmmYmA2IGCJExIZvWGfaFIYplUwJ+W0FP0kAEBBs4dsBMiAbwWdKUahgU2EqlYrRLwgabNC8ejNQmJald6QYYVFtyqFN7K2CcgJfdFSMkD9lygvX4SAbRXBpNi7ZiPDADTBdHcWp2WoYpxksl1CoVLD5cQC6VArsa1KglUml0un0sP30qD9f42BjSTAhia9Xi5Dir4YIUBR2mETF204mKYTvbxqVSCVtbW+jTyVxavqzobUl6SaXTGBsbUy0V89cHAwG8154s4PbWKnxj1SbDIGEOOL01jeZXD0xl7JXsNawbH1KRWJrEMFNQ8Hlht+CgyjNM0+H27DPmyEAZU8Vqdrtp74bsE0EG9eSHAGGY7qYAUQX5ZBykvRpYiAcW3E6AbqUONDrwqOFt9USaQhcKHph0aGBkNUZSsEYzaKcc9N1DfrBc6OLranS95hnl/XaYnGeToeEwQwTuAQAOP4+yOLxvMTeugPfs91FMjKJZ72gaGUGeOZQ1xUt1vMrGGhbIsG8yjCaMv3q8hpuLrHW9CAawHE6904Ph6yxv+HchENL9wqxzA0bDBjo3PAGV3NzEssgS0MHZ4pQdxfbCEj78519g5eY9zI9P4+W3Xsf4qeOIjI/A92xhOumCMaTUQ3Ty6nsrGW7Gv5kbntjR0bGF+xf/DFPMlP48tJGGwxuq3w4LXKlrjXsHgYSwqIDsJ2SthAXsB0gNLHR2ynh0/TZWHy9J9Ozo1DSebm3iG7/3JhKlAmL5HDqDZxIx2cvo1zzo6cAuWatwuC/0i+bMAOcJzFClfI900wwzagYsZdBSH3CzQ4fl41fZ+bAoOdzKDAHvgWSIn+sQKRGuqbALEzKx/J5wLYbav7AYDQtZdgWl22QkYQfr0xwPlJl8Zf0apls+h+kciaOHDCLqgKNo5UX7Tr1nGw16fnOwkMWhSdhj6AQju5OpJPL5nDzHlCnEAp4XEcQZATsEOoUEeklPyAUCIwkM4WcX+8Qh9jY3cfnzL0T69dwrL+m65TPLobVeB33fR69aRX67hmDzCd6+/jfopRoi3WKxX+0Cy00mraVhpydwZHwK7cvvIlNexHwpjUi/jU7Xx/MvnMH62ibqzT7WNyt4utEXT9tYzMKR46NITx5BJDOKehDB0sJ1TI85yMe6SMYGsChzk8wbgl3z/HNOIJJA057Geq+ES8sBUrBxtHobWLuLElM+gxYKWRdHTpzCp19eR7MawYkTYwgsJmJaSKeyuL24jb2+jScdC3e3akDEw/x0Fm+djyLv1RFz6V/MgUIOikVRGMmKtjOZSaLerMBLmE4HEqg3HLz/wW386jer2Cm34BNeSG6XOuiop6MJwKHeGkAawKm4i2MTBVzf9/Go0kCb+yVdDdwAuRSQiWmsQNAbIpkkILRwdCaCU6dzGCulxLlBkkCjUZlLiceiIoGijlVcYg5ia8MACs5ZOAJ0t6pV3Lj3CMsbVTSjAVqOhT5tV3sBUkEEKScG2/HQqPUxlzmCt+ITOFEN8PDTK3j8ZBl7uQTiL53FxBsvwttvYuzxPh59eAnru3so/uEZnPuTN3H5y9/A7+4hnmW0dRb50aIM0jdtC6udIR5v1RCNpvHg+iIiLaC2VUe/0cJozEIGAUrRAOMJFxMjKWTTCXh8nmP0HFbmPdS98jzTABD1ng99brVbc8gyzoyKh3uM2IFaDjpBFr3hWaxuZjA5exyjEyW5ceLbH2Fi6wDlSg2u7SGTTMsOG0/GZd+V4VLpSIWOPUrMHBT3tG2Lx2XIjVp9phkamlQ7/oI1n+3X4VyVnjl6brGyctw4eiRng4EUNpR+ckjYpaSwt4kvP/sJet27ODWfhXXr4eJwd1DDP1z8B3y29BGs2EDaczP5UWScGIZ+xyA/1VvUfV8qXt3c2Ea34fFNe8zE5t5rwXNZ6VGgwkatom455o2tjDzosvFr+7jd87FX20OtUVNHBVqD0CyeYJGtGy4QamLCFmgvQGwQQc5yUIwk0K3WZeIUHCLq9sVLz455YuwvhzkPLBk0UlcEsgUc7BKgEoFIGYJ4FLFMGr41FI9L6mDYnpJWaRiEQIkGDyNjY8XPZIuBZDglyAqGhn9D0fPxndN8moCXzgtsazICeOD3hPXl5uqyum23YXPgiYEYRrAdeDaSYyMIYg66NM0mM+t3caRYwqnZWWmr0Xrn5vXr+PB3v8NYYVRagN12FzZZ33QazVZLwBMHLRjROFocEda3Xmsgl8tJJU7NLqfMOZk+MTEuP+ePvvc9fPHFJVQrFTlkWq2mMEjnL5zF2ecuiDaIDxcPI94XxiteWXyAO1ur6HDohyweDzxGHfNWC+B95ossVd1BdLBWdhqRHAJgM8CmrQAZSAklEFqF6kIND+Hwa+FhzBdSXar0sA5asWLgT6Dn2Oo6EjKgPKBF28o2KjcFdb0QCT+NMpgd3uyiu1uB0wkQ6zAb3IfrE6xocUWddcsDOhkP9mQBvUJMtOFs25DMZKueRZZIg8L5R+NewFS/CNvYVl9eTz2AzcqhPpjaWb6G48F1EjhezeIvz30fY4kSWrXOASCQIUqyUKKfV1ARMqDqSRjGfCroUk9eA6pDsCXsrGkRfSXm+Zk8Q70dn4UrHAY+hqBTWYwpAsMWu4RDCArXz6f/GUGiE2Dpoy/wxdu/QmdtFy/8/ls4891X4c2OoxWLIOCQBLWVocVUhPp4JrUF8nzL+jagR03QA/V4FB9xBbzSWtPJUN3ojel8+DzxtXnt5VvYGZDCnUOWCoTlurKAJrHQ6yPZt1C59RBf/POvEGyW8eKps9jZ2sK57/0eqjkPk2dOoIK+DnFyn6NUyHSrBMjSU5uzDEarJqEbsm5sGYTjwcTnlHutDITwjTIMJSzCpU2ok8sqdDezBwfyAWV7+SWZS5DFFdr/mKCSUAMsRcozwKteuqY0NaSGsMoHkgVdg3JNjITmK4WPvCl9pyHoVSBrOjkiqwpLJNOBOeTfGRZwZHmF4ODzSJkc91RXB2QoNWj7bZEvKOBnQahMLZ8NfiIZDu33NGadIT8DSk882VPB6FsvJoE5GtduYchzjaRAt4tHl2/gwZ17GD19DCdfeE6my/lzepSptFvoiA9vFZG9dbx99a/RTdTkfhDwVrrAUquAqxtxDL0ijhSLSN9/D2P1dUyP5ND1W4Dt48Tx4wgCD0tbLXx5ZwnZbALFbAzF5BAnjpRkeLHc7WPq/AU0gz6ebixjfNQFrJact+JFLamRvGO2WvvZMXTcI9izZnBxqQcv4iK3cQ2bNy5LmIXtDzEzFsWLb72Oz65eR4fXsBUgEY3gj777HKK2h+WdHXSTCTSSs/jgxipu3buPs/MlvHHSQd5tIBW34dh9RN0+nHgUmcIIJsaPY2e3hYuXLuN7PzyNdDaPVjON3/z6Md5555Y4MbBzS+RAD+LQFYA7PdcdNahRQ3ZQWU3gyz2qKYNTmpZJNlZSYI1knRIh8nrcwnjOMrx0/qSNP/7jaYwVXUQtMpqUATD+2JZheeplue44SM+hVNGJ0nVIWvgO9v0ebj1eQrnlo91Xy1HiGibF0o2owdAhelLZHrxIBgk/jhfsPH4vO4HRWheLN27jxvo6dkczOPKD30feHyJ3bwULn15BfdjG6f/yv6A6HsPnH7+LSLSDWDGJIZ1WbAc1v4Vqr4ua5WC7SZ12HKXUKOz9Pjrre7BrVaTRQ9oeIJPgbE4ChUxMEu7oycw5D9fIGGRYPuzEGnKD0gYSW9pN1TNVi1wtpsP+jK7eUNKQRzc4hacbCcwcP4PS5AQ67a50GsUP2+zp0rmTPYmEpfGPlK66kiechRF1PofYuC9bQ9Ejt5otbKxuIJtKyVBvtVpFp9dBNpuWzxMSbjxjDuYBBOzqaxEb7JVryOTycDwH21vr8NyIDBG73GcHe7hx9W2U9z/Hc+fHYN16tDjc6pbxk09+jC9XPkXUC1CIxPBS/ghybQs9umgPhsJe8MN1Bz2VZfFwpbUSP7ShrPnQxDI5TMwex3OvvSopY4wo5ggQ6XSxg9I+HoZs40diojdtBm18fP0TfHzzU9SHvjCs0vaVze7ZUITqbBj7GsDyB0gNohiNJhAD36f6cgqg5cZuwKwwXWR6On0M/K4ENQho5aZIE/wwBYkAJ+FimHB1CpoRsQTfBy4K1OCZxCVhwoyvn5hyWAJIyAZyTXLghsyV1e1JSAE30FBvJgb5PYmDk000MujBlraAIwc4pRRDL0rDVSRKI6jxejNVh0L0Tg9HxyZwZmZGQDLbdqJb2yvj8heX8dYbbwoL6LO1Sg2oFcHKylM5W47NHRWgz2tIQER2lw85KywBte0WUumkgL6RYlHiG3lI82t0aRAdcsxDcaxo7ELUTF80vBHg8qMHeLC9Bj9qoWc0wkLgmxQ4HozqhKADdiHrEwxNRrccqM/sokJdqTCGoQm9Yfjl35qhHZ2VCR0ydNBIjelDtsiweAagSUskbLcJ8NHqNww64GsJ+OUm0FeruFhvCLvhw9/cg+cPhPG1qRv3ezL1ytQwboj0dW7GI4hOFtDPEfCyUFH9rsiAuGhl6sIYZJNREhG/WuLI/EwYpiBBLCzIQhZSRfzUTJ2o5PHvz/0AY6kSmrW2DnXyXvGw5p+GDQtlmjpopqEkuobMOjLDnHpTDHDitmS8emUoyoKAC+3saBKcY0CCbGcsXghezTqVFvQBw6sMu5iLS8tQwSRfS/I5OGi5uYcrv/wAtz+5hHQ2h1e+8xbOvvkK/KQjzEpX2pAEu1ENmjBpOiJNISg0llLUv/O5IFgUdlc6A0wuM4BXIJDRjRkHi5BlFCAt2nvd9KU8D/9OFQDyjHG2gUNLud4Qe/eW8MXf/ROsShvFfBGzZ07BdyM4+d03UHchVofdqFrRcTcLrw/3QbpBVKplGRilPnV/d1/1fmYvZXeBrUKC68JIQTb9rt8xz6Uy/dwvGk0yZuwyqIWQWHexCO31RT+cTjH63UOv10etVkalXJF1z+edXRx2ajY2NyShjJ88JdpHV5wOQhmaOLu4LhIJeojGZY2OjIwgFk8gV8hjcmIKmUxW9xUTqHGgEzfMqGigjeOP2h5qASLDgkbGJI+fiS2VndXk4Ug3wKT5hQOcYTTzQXvWFDRyj8LOEIFVvy/XhwOElL+Ee3Qkxsl4WkQl5TqKU5DxYKflGLX67DYs3L6HSt/HuVdeRHFiAj4H1npddBhMUasjsbKDWG0P/3Tl/0E3WZN90R8EqPYiWKgXcHMrDTc3hdNHpjH49CfI7aygkItjd6eGmZk0nj8/i3q1iY09H0829lGaSGP2yDjG83lsr+1idX0TZb+L7HQB5199ER99eRGjoy6i0S4cm6ee5FDKucprLG40Thwd7wjK9hF8ugS0WwFiO/exdvMK3E4H2UgEf/TKNEbGS/j1h9fBuT2/McTpuTT+4t++gUf317Hw5BHOv/4NPOmksNyO48fv/AazM3m8ddJFNtJAMsY9IEDECRDPZlAYn8FeeYB33/0I01N5/Nn/egGWncDDR238+B+v4/a9fbQ6Oj8i5BVhqpAeWpQLEBr21W9bBZxQsynjamMKKFmGRo4j3uNCouiezy5pzBZnL5w6aeNP/+Q4Cln5BzJoTeMhl369iQQ8kcKQDdUUNu4VnSCCdiSGrXoXV+8+wsOnK4jGXRTYGWWiKTtTHp13qK330AqiaLdtWK0o8h0LR+0E5uM5HB8ZB6eHtqJD7GYT6K3tYWq3hS1aqU0WMP3Dt/CPVz/C5uYTpLMpNt3hc0C8F6DebGKv2oabjctgLi2/hu0+MgMbuU6AZKUJr9NC0hmKA2Y8wQAs2sElEKXExIkIoBXJpiSscX8OKQh2djl0rMWz7Iam4xf+qRVqWKyyG8m9Kwt/MI+N/TzGj5xCaXxKXWxMp0xvgCauRWTO4Jl2m+8jBLzqJMVziJ1tSU2BE0vg//3rv8MvfvEeXv/ma/jh976P9379Lm7cuIx/92c/wptvvARbFi0lg+7BIHzozD4IXPzLO7/Gu7/8Ff7Df/grTE4cwX/9r/835ucn8Jd//mcYzaUxHGzjwZ1fYXfrIp4/Nwbr+oNHwx0BvH+Pa+uX4EQDjA08fHM4iomGA3fA1oAtJtTcRG0nIkM23Ii4kTKZhmcQ071oURFJ5ZGemcPrf/w9+LEhdmobgEUWShlhfrMXT8DvDZBMljAyOou23cX7tz7Eu7c/wN6wJpOnOjxltLxmEfCDkq0Q0/reAOnAwaidkP/utDqSjkMwKzo7tjaNN+lQJqUHAjSpx9UwC33Q+VOk5iEQZnhAxhNPvY4NAb3qJQxpq1OTqkb4eiBq4hjfD2UWQ3hDGx4BEt9n0xejeMbQCp5h5eXS29FGtM+Dsy/vga2hKAFDQIujQAI63JEUunFbDtAmdSqcMB304fUDnJmcwfzEOLq1GqanpxQkklUoV1EsjgrLIWbWMrBmYXtrR4Hq6JiwIaFOkQteEqAEHEKsl0Q/LWBpCM9zjUOCuk+I5ZswiByK6sliIlvHNLFKr4Mrjx5gaX8bfc9GN9TempaksI0HtCYPP9PiUG+3g3Qm1eqGk/zKTskv0SjSRNr8r7B1CtrCbG2t/rTdrBup6SIYjfDhdLBw6CVU4MgBbV5cLb40oppVqU05Qy+QkJPe1r4wuzEe3t2BessS7BJkU9/JgbWUi0gpg37SQSdCSY2GS3C9iFSHelvj+RiKqTXOWepgHSqImGhlY2emLT/1H6VO+2StiP94/kcopqnhbcszEAJePicEvFLomevH9rJMsZrugbKvjJ/WIT4BIGHoiByhbIPp/VfwQbeD/oEePh5jG0r3gBDwEpiHTJvcJRP1y6E/7lkEb9TtklXhIJg3GGLv4RLuvv1b7D5cwvjUFF78k+8jdv4oumS1HRakZF5kzNp47Jr7LQWzUjsSaCFMj3GK4WcPtfsc5On2DuQzYl5q9pIQ7JqGqgB7IzYxs1/6sMmAqmE3qRy2Wk3sfn4Tt975DeJlH3OzRzEcyWL2rW+iP56T5MY2v88w+bzunW4XK6sruHPnDhYfL2JzYx2VShnNRkMQdpcWhcEAmVQSc3NzuHXnNnbLe/KcnD5zSjotLDrIZrOtznQxFrQ7u3vyb3mvuZ75J8FpCPKnp6YxMT4ug6mbGxvY3NySzhntusguzs7N4vLlL2Vf4DOTy+WFHeX3JVMped7y+bxYJ7UIzvf2ZW+YmpqUsA6+1tT0EZw7cx7nL1wQ7V4mnVHKTTZvBbEKboyjhJGBSVeH95f7qrl3MqhmwgFkEI0HijkDeL7Q9UbWdaj3C3lkc3+0iFYdIZlddrN4XdjStkkusPiQ77GE3SVQpw+zWlbpoKPNfdnvYVhr4u6Va9ir7ovu99SL38AgaokfOiPdg0oDieVtxJsV/PTKf0MnWRVSgoPGlW4Uj2tF3NhIw8lNYK40iuDzf0ZyawWTE0RhHQFjU2MpRHp9dPs22v4A+60dFEsFvPT8C3i8uIXltV3sN3uYmS9h/MQ0vrh9FSNFDmMNEIvQF53MoDFVkbKKG3kS3cQMqtGj+GQRaHfjGO4u4sn1T2HXKziTj+I//vB1LCw+BnewkfEirGEXvdoKfu/1l7F4dxerqws4cW4WW9FRLLRi+Pv3LmJ8PI/fOxNHGnXEPU+ia3uRAfabAR6v72N7Z4BS0cY3n8/jjdfOoTvwcOV6Gf/4szt4tFxBvT2QuRXed/5c3b5ZzHDa/BkJIvdfCltdqiJHMpgtPDckrdPcexbbQlKwk0pJhA1kEhZ+9MMsXn5xTM57AnTL7sONqQsRSR4n6mHoWggkZGsIHy7qThoPnuzgnV9+hrX9Frx0BN99cR4x38fe1i5iybiEfwwTGdiZCWTz9MPPyRlBq7rm2i6segu5uIdYIYetoIfdhaeYd9KYGi8gNZnH1fJTXFp5KIOSnV6AZs0XsEvw5zoeqpUyNrbLGNhdnDw1i2wyDqtRxclUDqndJoL9soRZuDFL5CTpdByplAc3rppdm+QACQsBm3J4mpAN7XrqvIORrhmAe3gvlOAKGcBXMqg/TKGDk1jbzaM0dRKTU3MKeI3GVshO6axoCq7cV9PMIWBXz5VDzkgEvXYMg4EDL5bDxc+v4OLnX+D82XN48exzuPjpR3i4cAvf/4PX8dy5Y2g3K2KVF3DvGwBJNyH7lRtPyXu7+OkNXL9+Dd/73g+Qz5Tw85//FHPHc/jWmy8j7rJ/sIuH997D5sqHuHC6COvGw4Xhlr+HH3/0N7i1fRVRe4CJfgwv90cw2/ZgMfLWsqT6IIiiFpRgoNum124frRZN2skQ+vDiKSTHJmHlR/DK97+LalDDRvkxIlaTrlpEjRStCrPaCfhax1GaeAFtZ4D3bvwW7975LWqOL1WC5N6b4QwzYnjQopMBMuppBjYygyj6ZDroY0nnA8MUkO2SITACM7bd6HYtBgRmeM6kE8mkuADoAN2giyDGCOQsBl4UzLaX3GduzGSVTeuU7LYyE/p3PHT5nhgJymhgxgKD0gIBydqaZguFD7kYQZNVJCvtd0VzgygPSIZzxOZunxsAACAASURBVOCkExgko6hH+vDtoUQNErlQv+v2Bjg9NYMTk1N4/OC+AFaCNbIUZN5oPC7NLfFXJZMGtd6hx6hY7lA/qYlcqutURlEVJmHUoh40GgCgYJfVdPiLgFcedrYu6MNHmUu/h616FY1hX4uEUH9j4gVpxh5GhUq5YHRb/E5B+nLP1NNXQEZYlYqrjTpiaFCEvk8z1G6cFFTjJ0ywTuLJYg0Hw+SlzMCisAnGW1eZBTN7aBhecYQgGxkEcAybz3tFwGtTr7tfg90ZyL2QitVIWXhQcujRordzJoZhNgY/ZsFnrU/Ay5bqwVCjafXyc8oUK9tC+jkl80lyzfW9hbt6GOIgz45t43R9DP/pwp9gJDWGZrOjIJ+t+75KGRTwUpOnxwJB1zM9lepT6T1KbbusF/FPpIZYwUCUgzCi+eK9j4gkphf0hJ2mVIWAl0BWWVFlreWWGjY01ILK8Km5TrLObAsJXtdKA8sXr+Dex5/Dr9Rx9NxpnP7Dt5A7MSusbkBPY2Nnw3XDa0PAorIT1SOHE7rC8ho5zOGOk5LmQwkjIOiV+Gu2TIXhMJpBGXTT50OeocMOBeYOiH0inwdqC2s+Hr5/ETfffR9Zy0FhYhwTZ06gcO44upkE2l5U0vSYuMi9i0B3c3sTly5dwocff4SnT5fRIkFAcDXoy9BVLpcV+0De12Nzc/jWt7+Ft3/+DhaWHyORSmJ29ghqtaqwtlyHbAHy3SYlWKOLRqMl94gfg88YGV0y21y4k5OTwsbWmR7W6WBlZRWdXleGvs6dOyctxStXrwio4FDe6EhRJu2pj02l0vIeKV/ie97d2RXQTVB87swZ8RFuNdVHnHtJJpfDmdNn8ft/8IeYmprSIVkjG2HHidIneRrEP9YWEM3uCDXpEnij/LsCWsPUqhRFv3Kg8xRQ/GwYTvYO4+8txztBazSCaq0m7zeTTsNzvYOUP74LdaaxRdaVyqRFJsHOAL+fUjSwKBha2FldxxrvWauNI2dOIz8+hna3hYAhIbtlxJ/uINmu4aeX/xv8ZFl+brs/QLVjY6FOH94sovkS5ibG0bj4DoLH9zFV8JByBhhJDzGRiyFo9zB77BRWt8v48sYyjp3I4wffv4CtzQoeLu2iPAiQnh5DpVFHxO4hnR0i6vThRTztdoQhAgI2AlheHD13Gi1vHh8s2tiqALHWOtZvfgqnsoNvz2fw77/3Mm5cu4e19TK+8fIMpqfzaOxvy7mUSRZQrtRRaQ9wv+HhcTeFX126ivmTU3htPg67RxcMTdPcbtSxtNOGFYvh7MwoEmjhzZfGcPL4BPyug4cLffzdP1zF4koF5Rb3JhISUsGYHdqIusPdTgaiNfadg3Qz09PY3NzE+vq62sIZyZt0ZIyHbBhSxZ2MMc0eOxUx4FtvOnjtlTHEvChS9BFO2kgkXQl/oAQzEnVl6I8Alg5NDURRs1N4slrGx+9fQqXdFuLm3EwJc4UMdtbXkM7n0HYoixjDdP4URoIkagsraNYbSBSyyE1Noh2xsVmu497yMh4+Xcb+1jrOHZ3B8ZNH0LY6WK1WUO74oEOSE3FhWw7q9TaalI6yzZ/ykMwmsba9jUgswMvPn0C82Uaq5qPUteF1fMSjAeLJqKS8ZTNpSbvjjJjqkkXYrYSAISw0aOOQg4oIQcJziN0ntZ+Vs9c4UGknlHtmCl3rFDbKBRSKRzF95Lh0iHWPDwlh4/hziDlW+8uoSUPTisVwDYg6cVgWA0ror22h5fuqthoONWCr30LWGSIZGeDql5/JczM2Oo6t9W3MHz2BW0uPcPzF55Afm0G/z4HjQCziENjo9pqI0rYvSoWAj8hwH3fvvIf1px/i+bOMFl54PFxvbeHvP/wb3N29gWhkgKkgjm8ORjBVj4qkocUQA3nLEcQcD/lkWgTjnutiZ3cH9UZNNrKR0RLihVHES+OYf/UF1IY1bFceY4gqrEFD3kCv1xLWNOJmkU6fw8joi2jYAX5++Zf47cOP0HBomkw2yTBGZsBGAyF0c5U2MCu3IIp4hylMbUkqovSCB4doRjuUChAoqm43TJ8i0yBko1oPHABXtpU5iMX3lshnEYm56thAtpDg0ZjWiyaOjAjBtYBd1RPyYKZvpExq84DuG1s3s5kTrNhkrcRTNYpELCaAl1VylLpPRsU4HroRwLcDdFyIjpgyETokuNRrdfuYzBVQyhew8mRZ9Wvh9RHtoQ6KiJ7RtK7FINpMrxPA0gtUwZ5aLanuVR9/sS0xBcHBoIlpgJCh5UtKISL5w7zcEjAs3qAEfAMOrElRo2CDsg01YxcOR3+iTGIajRDv88F7IEgIEaiYqxlW2Ngo6c0379tYZ+k8kWEIQq8H9bc8/FlC8Cj6PiNtEMWkqt71/YpHrQ5G0DJuqlCUqEY+Sy6fI8oX+Ns4gagdigrl+e84eUxXjcCNiLzBdyB6cG6m1Y6vcdaMQz34jGp9FJqfa1Yh34OS3GFrT96bsW8R7SwsnGmW8F+e/7fIc2iNkiN+XraTWdgdkjUoRa4VuOgbD7G8dIzgAaeDp8pw9YwGQgbpxKpN24XSMo/Q+ikQ7WkilVJ/ZbGYIXOr60mAh4kQ5k8WLVfYNqPulWz4+i5uvfcRdr+8A7cbYPTcCZz74Xdhn54Wv1GRZ/BA5JoT9pmDbSbVx0gYZB6Xz59IKXQ9cf0GHVpGddAnY0oT/l5HwH2Gsb+DvoR+8H1J3K+AXCNdMNfgAPCaQkuuTGSIGIej2j4W3v4A99/5AP8fV+8ZLNd5ngk+p7tPn9M53b739s0JF7gASGQCIkhRiZJIeUSRksyR5RoHeWZnXbN/1juu8pR/zf7aqq0tb23V7M6MR7Y8FiUrkBJJM0cQJEDkdAHcnFPnnMPW836nAe3ShRJNUfd2n/B9z/e8T3A7aPqZRP9jh6EP96IeNFHqtFBpN0RmwM1sa3sLqysruHN3FqtrayiVSyqzV55/xZpzihKN9kj5AA8pZGRPnX4MH507h5X1Ndn4RkaHpRAmn8sr3Rx18ZpdJAbVSlX0+DIhILmn68LeErjxd1Dj7/F45Powh3tnZ0fkFBzxP/Loo3I/b965o/Jba1X0RsLC3nFs73TqAgyFLW1Z5tZ2RwB0JBzB+sqqbHzSdU+GrMaIIgNf/erT2NndRTAQlEIbsqzFUlEdWpm2QDOvQ4c/EMTIyAgOH3oEAwOD8Pu8VsOmevYlAoySlAdgV7nr1R1UGmP51hYIUtMFK8JQg4B2FkgEA4EHUh9Z02w2ZHN5IWgo6eA14+eWdcmaUvBt4HvGcodiIom9nThaTicGx0elKrJBdjuZgXMtjmCzjF9f+jHKrrSMlUXSULNjPt+Da4kg9EAfRgdiiJ97HaX52+h3aoh6bBjucyKkt2Gvazhw+BBytSZuzS2gJ8oIvghSqRwqLSdurKexXm1K/NahqRhc3oZoZ9ksKnI/S84gr5q9A81pounoR8N7CO8s6AJ4PeUtpGbPw1+O40v7/fj2E4dw7cocHA4Tg0NMOqnD5e7F/PwSZg6NoVKz4f5yEp9vtXAr1cFGPouZR8YwHKgjtbeJYq0he1PVboc76kNsuB/hVh1mOYHnnzmOgIdTDQdyBT/efncRn15aQDJXE6DMmnTuG7LmdE2Y1rohRmcbpKXwueeew/j4OJaXV/De++9jfmFBojdlqiqFMr9DjlBiRo8DOqD+d3RQwxOPBzA6bIrBLhBwIRJl05kBl4cxWqqwgOb+tgOoaB3koSFrc6FQBpburGJzexvVegk9bhNRlwG0avBHwig43QgHxjHQGUJndhsbH3yKbCIDLeyGY6IXvkMzCOw/gqrThQ8//gDzS3fh9HTgj1Bna8PaYhx20wav6ZK9IBKIYG83iUqlBpthgzvoRo2JK4aGrcQOvnBsFJFKG85UCb5aC2HdDpe9Ca/fiUjEj0g4LGoLYgQFQK2J3YOYQgvsWqSWkhNS494FrNxXlYG86zHoTro0yUx2o247gEyZz94ABofHHjRWKn+p1S5rSe+sV1LJF5TYU/wa3NyVF1oZzpxOD8fe8g63mpQKqaxrmVh0mtBrVfhsGlYXF1DM5TE2OIZ8IoP+aB/mU1sI7h+FNxhifJjM6AVmWbXRJNJ4PeyoQ2vncO/Oe9jc+BCPHopCu7m41NkobuOlD/8R85k7cNo7GIUXZxBFaK+Osrx4QM3lRrZQRrPWxOF9BxANBmVxzXA0VygI++DxeGF4/PBEe+GO9UKPeKB7HSjV4khkZqHZ8qjVSmJmM1x9CAYOwRc6gHSnitcvv4XzK5dQcJSFaZVN3nJey+2w5s9yo9iC1LEJ4HXWWuhQzkAxuaX1Es1unWHw3CylDsnybCjdqQy/JXqKgNJiBYTRUgHmZDXIylXYqW45vOV02j0BUY/KjccazTMLkRFn4r4uVQQIO/lgdTc3AaGKiSIT5nDqcq1M04VCqwJ4DcBuwu0JwMWRoNOBOl37AizFugFKvTUaMATUU36gTsPU+8m4WEaE/OcKVCrAqyQhXb2xFBgoeuR34kkeBtQ/2Ei6TGdX7WOx2YINBRSqAg/Fy6ifT8BHk58qCLQAqwpFVSMSrYlmh/ZAntTVYkUAIJ/FMuzw4ihATBCpxuJiNrLKQLrEr8gj5M1SG71libS0ow/HXV1gr7ZJBY5UyoDFElrsr3KvcxpANrMOTwv41heegJugUPRhbRVkTRbWMgJ1LUJNpnzw+1hGN/le1GmyzISuaacDV5bmsJROwnC7LBDZ1dFaL6mVH8iKbkFhImmwEh66mJxpI2SKLcD7p0dfQMAdQalUl2ebQFfkJpZhTZj8h84jeTYkO9JqqhIznQV4lUaV2jp17SSH1HLBdsfljP7LJFMYOjAF3cuxklgT5VkXhleMbur5UN1/1N9Zet52B35OLndTuPDL15C6vYiQ4UFkdBCT3/4yfIfGUWEKAxllOqX5TFh1lHJfrEMudfk0F+kqXxwNTSUcmJQJ5aqIz62gns6hXShLXnLR1kLFtOPgF0+j4qIezVpwfycppvtOdxfqbsW4TGnItjuAQKmB+6+9i9nXPkCoZUfficMIP7oP4YNTSDUrWNvdxPzKIhZWl7G3F8fONuOeEuI65mSi+06S8SWb2T3MOA0HenujyGXTAjIpO2IF+M07N7G9l4A/6MH0/mlJUknE46q5qK3BdJrweHwo5AvIZblVs9WaDWFO+dk0ofKv8fEx+HwsibFhLx7H1taWYnhdLhw+/AhSuRzuzi3Iu+ExDalA7cjz05AxqGxO1kFJCI2eqBwUUsm0NMeRNTYMXUBMT08E/f39iMUGcOnzy9jY2MLY2Dgq5Rqq9aoYhcqlIirVGkOABChTUsCaZYLvLz7xJA4emlFtl5YOnM1nqkpYV22RD9JXuu9/1xSnDsr/fxMrrwflH3U2f1KHzozcfB6JRFIkISzc4TvBf4/mQP5eaiCdBjWqukj39FYbpUIJW4kkdJcBf9CLjtW05liPI9Cu4JVLP0bJSIpOuN5uI1e1416hB9eTIbh9/ZgYHMDWJ79Bff0uehxt+Ki31DrwoY3xiBOjk31wh4O4u7CGYoUyHIhcZObIBJZzNrxxaQn7xkwcmQ7BdLXgNGjmVrLSh/pLdYBmJmrH3Y+yawrvL3mwm2yhv76L6sKnGLDFcXLCgxMHhpFINpBM0oCXxsh4H4o1E/F0QQxihVIVQ2ND2O704W/fuIxUo4rRmWF49RKymT04TA1tZwd2txNOnxvRSADe/C6meww8941TaDeKaLd01BpebO8B5z9bwfUbW0hnKqgIWFaCeY7feYAjUSTvoc2OcCiIH/7BH+Do0aPIZLOis757/x4+Of8p7ty9h1K5wvmIYjApqbJiUrlOu3SgJwAcOewUR34k7EQ44JORfyDsgunVVWQXJ1iiI6YpvQ3a0AoakNKcSFdaSCUKSO8lUM5k4HfYEHabMtnWAwGU3F7otigipR6ENyrInb+BzfvLqNnqaA264T1yEIFTT2BPs+Oz6xdRrNFQZaLZrMjzvz6fRL6aQTTGBlMNQZ8fpWwV8Z00nc0YnhoRoGt6ncjk93B0YgCxug3uYg2uVhM+B4vvmgiFPfIssv1RpEBS8KFwhjC88kqoIjBLVKBMsZbXQh02lD9K1j4acrsJXNY/5L7ebHuE4S21xmE3etAfG1FhBZYMsAt4H2SyW1M99UP5+7rmZpJfXTM5SQqaB3nQ7KBeZ2mLRSDJwZite4BNppUKuzFRhX4akjpNdhO4dRUoINwbxWZWqlwXS9B83qlB18qYu/sRVlffxqEDQWg3lxY7y9kN/OMH/x3LuXuigdnnDOFxWz88GwUU4hnUNAdSsCNTVokNR2cOItbTK4sYY7/4sLLLnEyEw+GE0+2BZrrgDPrRNzYMzVVFongLDS1OaR7abQcMYxA9PUfg9Axjt5bBa5ffwGerV1B0VNChZsIaWUiI/oM2LnWi4AXQGRcFB5yVFrRKXQBu17xBva6tybG0ctnT5CamIY59raxLgkmxNqn7Yo1wlaGLgJLjRm7q3CBE60oQZgEeHifkZzLwWIxIFBDpUmdK1oUME7M5hW21oofIBgqzxEVJxiJuuENBYXOrLOqye3Di0dM4eui4PCRibpJRrVi8pftbHmBhItRIQmmIVUOcckN3H16rbEHkj9StqX9PmXPUie/BX2rmbz30ih1me5iYlCyWmJpA+SMMiZIyyP8pEtdqS1NATzKJ5aEVa4ICYjS2tYtY2l7E6u46qu26rNayQTFw3DoJ8hopcKtY4m7I/gN3poi6uiYitekJGySObGsRFECvsqLV5+9qgbslIIotfPj9rWsniXiM4msg2Nbw3bNPwd8GSvG4xBXxRC6JDC0WGrRE40qAzKBtXo9SqQy/1y/PGDerfK0CV08YHZ8HnyzdxaXNVZg+n8pktTKm5d5ZwJbPFjle1UykTuuyWIjsVH1XAl4CvIOlfvzpse8i4A6jWGQlrTqodVleeQ8ss58y96nnQIwaFitEfagwKnKAVFdDCjoYW/fgOdFgtjTkdhO4fOkyBsdGcfzLT6DM2D5rIZIl02qQkwWUjmBLhiKsr8hDAFeqgIsvvYy9a/fQ43DD0RPEvqefxMDTZ1B2MXdWvduULsg7b2X3cmrBby/MPPvgZXlTEgoCal4ujp9t6RLidxZQ3U6guZdGSDNQ0JooGhpcM6PwTg/BE6bjmCBZpbeIf1auuwLCkiKjKEOl3ebvbTax+OZHuP/ym3DbdAyMDGPq2adQ6wtgKbGLTy5dxK3bN7C2vopULqOYijpj4ZoS/E7g1NWrksVRqhvFXlJrF4tFUCjmBKQOD48i2hvF/YU5JNMZuDxOHDl6VJ6v3e1dqTFnCouhmxIrSP12Jp2V2ndWnIrhrtVCRTrvbcLwUoPLZzOZSsk0joDT5fEKoNjY2cZOPCHrEuUwPlb4NhsoFfIC1BnvRXBMhpc3lhrdeqOJne0dqS1nBjjVTpVSEadPn8TMgRk50F26dBlXrlzD2bNPYmFhGYViUdafOiO9aHRu8MBt1XlrQCgcwcTEOL7znedx9smzCoA2FACV51PKJbgcqDpz5fa2UlosGZRwIpZci9/dxZppKzOaUWK1UkkA/8bGhshBhkdGRQbGaYXXzyD9NrLZHIqFvIBefm+v2w0/9dJOJ/KlCta3tqSy1kXd9V4Sto04wloNr1z6exQdcSFJ6pLDa8e9fATXEiEEgzFM9kWR+vw3CFV2MBTxy6E6Ec/A3aphLKKjN+ZGbHwA1+cy+OzqLkybhsGYE/sfGYIrNolP7+6hmFnFI/tDElnGLFqHg9dQERcqElOBC4fTRMuMomRM4qMVHxLJJoZrW6jcv4hQbQeHxxyYmexBIDKC9Z0sEntpAX4efxRuvx/vfHhXGgKn9vfh7At/hL976wreungBAwcn4HbVUColVF64rQmnRxcD2GBPAK7UKp56ZAhnHzuARjUvm2q9qaPe9CCbNTE/n8Xy6jayxSrqNGHrblaCYHlxHVubW5Lt6vV48MMf/ABnz57FrVs3EQgGsW96P1KZDFbW1vH2u+/h1q3bqDdrStLUJBEEOG2AzwT6I5QFGZieciPW70Uk5IHf54aLJjvhlDToLpr+mJ8kqn9hiznFrdiArKYjW2shmy2hnCvJYcdl1+B3m3C5vag7dGSps81p0JIGJtohxEqMJsyiWCmh5neiHPJhsaFhg7nBLhv8ITcc9iZmb12VjGN6H7YTceTrTPVoIcB3TPciHS+gUm8IIOe6odlaMOwNxAwdQy2H6IhNrQ2/iyBZRyDkgcnsXZMGPE7vFK2jyKSuREvtx8osrlJgVGS5kgrJVLNrCLQAbxcwd2cpXQ1vqTUGh9GD2MCYCiB4UPWreg5+N7VHJg+cuMk7a7XsWrSUkjbYRK/MRBDijGarrpoYxEhvfYcH/hMaulQWtwByyjul/poJN2ocKphOVBnqd/KfKd63AUOrYv7eh1hafA0HDwQIeBc6C5lV/PSDn2KtsABTaynAq/XDXMuhka+iphtYypeQrTWEyT20fz9GBgcV9nIa8IdCovvkyTm1F8fY0JiwsMVKBd7eMFxRB2rODdS0XWb6wKZ54fNMoSdyBLpnEJuVHfz6wq9xZfsmSvaKbLpq1P4wIL0LhtRQW7ky3QS8tTY6xSq0WkuMaeLMJuBtQ1hWSUugltYCU1II8WBzJyOu2DbVCqfQEV8FOpKpCazUqpI1J+Y0Mh68+JacQaUKkAVi440CFfzcdFTLyNQalcpoTtgDFY/DMStjcfSeIBqmA7SvBRxhPPv4M3ji0TPSqCLe1Q6ZABXgbGMcC3dLqx6Qi7tcIysnV5hojh6ZCMGiC45MbJoqkTCc8uB1q5G7Dk0VR2KNCC3XpYAeCYv/XbkDgYUaxSprmIp9EtOYJXLvjoMlbkoYmo7KqNVaaNkaKNqLOHf7U7x/7RxKqFktZOqIxka4bjWmlE3w5j0wUXXrh63MSXlJuyDWklnwpeGBhBIBng+sODT1QigWSAFI9fIJm/A7LJ/COwpIafU6eu1OfOfUFxBtdrB35x5cjIPi9aae2mZHqVLB2OAwtlbXYPL07/cik87A6/aIpl0znYhXSuiZGodrJIY3793AlfQODJECWAtQ93QiYFFdR14HtYE9zB0Wp60Y6aAC1G12HCzH8CMCXk8YpWJVQA5ZNmVcU9mzoi8WKYIFeAnOudBzMZJu+Y6cmpnhKRnblgxF6SgJemkC6SB1bR73372AZn8AT/7geXhjUZSbFParRUj+Es09tZO6ABPrlRK2nxXM7kYbt379Blbf+AgR0wvdMOE9cxgHn/s6HLGIbDackvC5I4ctYNqKHRPDXTdeTSrK1T23ELq6lwS91J0X62ily9i5eB3OVFEkDfAYSAd0uA+MYPzIYRTqtYfSDkvJRtCrWmXUKtvNgvY2NWx8fBFXf/5b+LJlDD1+FL1feATOwV5cuj+LV159DbP376JULYscqsn2IVUuLy1dfO5omFL/6UaxUJKUDWbFMiUh2teLciWPZDou1zMajiLSE8H9hXmkMmkYLicOHj6ISrUqWsZmnZOrthjDfG6f+BayqZw4zcmMyqYDTQAv9fo9PT0iQSDLee/+PPKFvDBshuGWiMFEOoVCqSymuHKxhOHBmNx3mulk0sU4J5eJSrki94R6VzLG+XwBpWIZ+w8cQLmUx/rqMh577AQOHzwIj9uNc+fO4+7de3j2976Nd959X94Zfgf+EUZHgH9HwumVDIMRlpqYcH//xRfx5a9+RaXWkNXl1IpmXr571vRI6XnV/iAtjDK0UlIp/ieLWyjl6EbzVQp5bCwvY2N9A6lsFifPnBG3Pn+Ox+dDIBSSz8Lnmaw1iRtOLXkN3B4X/KEgnKYbyVRSxq+EatWdOBzbSYRsVbx6+Sco2ONygKk1O8jXHbiX78GNZBh9kX7M9AVQvvQyvjDikZKZja1NuNwG7M0qwNxaDzBz9DBub7TwyZVlHB4JwK0XYXg1BAaHAU8fVtbnYUMZQb8HujSHkUyhr6GtSqHIfvHdYCSoexDZzgg+XfMjn2lhqLqC/O1LGDYr2DeoI5cu46mvP4pksY73P76PdKaGp05PoC/Whys31+DnxLFdQu/hM9jWQvjffvwz9B3cB8PdRL6wh1azLOkOXq8J02Wg12ciWNjFD585joF+HvpLEtfZbFNfqaPRMkC5d7FaQ7pQRq7cRr7kwsJ8FXduryCbzsh7/K1vPosf/sEPcOP6DTmcTUxOYnBoWDJv95IpLC0v440338Ld+7Owa22RVQa9LgTcdoQDLQz0djAQ0zE05EasLwgPGWinU6YQjLhyiNlLpRgIUSc4g+krrGRmsooD9baGWo2tfXU5mLU7bL4EavU2UsUKdqtNpEodVMoOGA0PAvDD0FxoNDSU6m2RJjKlCm4T6RoPenXYWmWcP/cWqs0Cwv0BuEMeKYoQyZXM1Sit5HNOoEZCBqgX8uhksujVbIixpVVrwedzwE+w6zPk+TFchkwopEJZkmAUlpFadBmuKqJLpryS421hEkpCunp5YUgfloR1SQuFkQgifahiH3LVQRjuPgwOTQr5J94GC2gK4KXEpusLsqRzEjwgfhGrmMxicVk7rDwZKj6w1WKKlfJ4iAeHRJoUqUC8V61mQ6Z8/GIEu5QrNGsN1Mp1iT5lfCNNtroY2dS0m0ECeqcFQ6tgef4jLC3+FjP7vQrw3ksvCuDdLq/ChTb26yEcrflhrudhb9rQNr24n8wgWarI4nloeho9oaCc9pm3azM98IbCyBSLomGdGB4TzMLWm7rWwvD+ATiDFZQam6jW4+i0dTgdg+iNHoc7NIrNyhZ+8cnPcSN+F0VbxWK9FFh5yO5Z4drWRutoAwZZXn4+Cm/KdQHBbBwjuCVeksEFwSzHVRK3xHxN6i67QJpsm2L7VGyWalbjwslxFgESi/NY+AAAIABJREFUg85r1B2RieSLUm+q3yMsmrUGc/HlA0C5AmNurBgha67wQD9MBliSIfgrfS5oPX7UqH3VGK8WxfNnv43HD5yC0XJYzBMLMyj8Jqqly5+jY6WPFZM6wTNvrmWS4biObmoaW2bv3JHIshMnjmP/zAELmAiks3Q0VhqCpeWRhATLqNTVGSr8r+p3mU/bjU2iHERle6r8Piu3wqosVZIJfmhh6sDGuzpyjjw+uHMO71z/EDmtihrhEL+HpQWVLEm59NIeolhOxrwxg7Era7A0vPIVrGsvaRGUohBgWJIFleur4sa649HuyKX7PClzhFoAugBKjhm1OoacLjx36gwC9Sbqe3vw2XU0qzWpnRZjoM2OoM+HWq6IYj4rmyPvLe89N1LqsCtsIertgWugH6/fvYobuT04PV45GMqRTfRGSv/Ez83/471W5i612shZncyNmNvUs8UX/9HaMP7k2AvwmwEZGfNg1s3elQIKq1Sj+12F4bXMQpJRKgdjHt54KNQh52srg5hjJJPguFjByufXsHzxJtqZEs780fcw/KXHUCCos1hQxaipz9ltDVMaexWHw3Ght2XD+sVruPyzl9Gbr6vM7kgYx//0ezAPT6HGd87hEK2zPEsCWqwDr8VMdwEvJQ28ZALruk5tYfTJyFIPyYzkDlp7eeSv3sXG/ALCPT1IuAEXAe/pEyg0KlLL+qDVzDJzqOxZdRjm4cYNO9I353D573+B8l4Sg8MxnP6Db6PS78PcyhJef/stLMwvyvuYK5eQSCcly7orz+HEoVqj80GVI7g9XuTzRXg9fhTLZYn3+9JXvoy1jRX0D/RhanJCOuaTySRe/u3L2NrZw9jkCH7/xe9jaWUZqyuriEaiop1NxVPwml40ag1k01kx4lBvS00wZVLFfF6uE81jjBqjK315ZRXpTBa1ekM+C+tuN7a2kEqnhVlxuwzsn5qS9YPrCN9vThSo5eV1IePK70GjF9losqGUMDC5J5WMY2RkCAf275f//uLFC0gkUjh24iSuXLsuel3+boJrAvCgPyCa5PjunoxGaWCTyESbDQdmZvCnP/oRTpw4odY2K8pQtft1D+1qKtUlROTw303WsxrzmOlJ8oNj5J21deyurgujPTI5jon9+1Fiekeng3AkglAoLIBXBWSpNY9OdB4cKK9TpIJhnbFa0Ipl1PcSsG3H4e+UBfCW9aQc0mqNDgoEvIUorsX9GOgdwP6IG7j6Cr62L4z1jS25DrHBqJAItWIOtXoJE/vHUDdGcWd+EyFXC3vbSeimhp4hE/1Tk6Dr+/bsLfRGArBr3Iuk10kAW5s1yJTQsVDBdKOtR1G0j+GjBRdK+Q7GGmuoL15BuJPDE8cOYPb6Ao6eHkCgrx8ffb6J27fXcPbYKEZHo/j4whJGhwMYH49grxNA1jWI//0nv8TI8cOwmzVsbM6Lz8dHPayhK/azU8HJmIEXnzmFer0AO30pAsAcaLRsaHZsaDQZGdiRtIZKw43ltQb++Y1ZbGzymWxhcnQEf/Xv/xKpVAprKyuYnJqSfaq3P6YMtoaJTK6AK1eu4qWX/gH5XBYepx2TowH0Rwz4XA0EfA2Egh309ZqIRkPC7nItZfECn2XDdIIyIiEBhBFX14+Al/r+BiirYj10B5UaE4k0lGtVyUOO76WQLVWRbzGdwoDD6UWraUg0WbpAgsKFieAwvnHiCSQXF7G5twv0hzF+aAL3567h5rXzsGlltB01BKNeREM9iARDMkUp19vYiKeRYmMsD3nUxOey8LJq2XAj5LAj4Cara8Lr4wHRJhImTjGUG00BWGFPrYIJTmTVkNQCuxapI4SKpaFWzG9XM6fWcU6/hPSSGmIKKb2odvYhWxmA6enH0MiUHO4FC3W9biRq6GWyZJvC8DLO0oop5GROiDor6pEsN/sV6EngWotWQ2QN6UwS8T2megEmJSSmCz3RqDKIN5vSRphM7CGdSqCQz6OUL8na7/a7EAj3IDowjqGJSckk5veiudwAGxbPY/7+K9g37YZ2fXmhM5u8j5fe/xl2ymvwMQrHEcS+tA2uTWbuedFyurGcLiJTqSMUCOLIzAHoHOMWS9B0JzSPH8HBIdh9fuzs7sHvoX4mIuUOlWYZkwfG4PZq2N6bRSZzR764yxlDpOcRGIFhrBTW8PJnv8KtvbuoOJmhSaCpGFUVUG1ZFyyDAm8mmVtnW4O7ZUcnX0E7X4LOAH8CJ2nMISjlyIKZzjx5NxWLJA+IGrvyYhNwidSBmX48KXfDzskO09ltOd65IEvyA4E0Px/BPk82XbLJynYl8CEbISxGQ5mI+CBIJ7SDBq8O7BTBhzyo+hyoCJhxot/Rhxee+A4enz4Js0WdEYEDmc+uDkY1x/G0xDzS7gPdBb3tdhOJeFLG7KV8AWurq2KIOXBgv2yC6qSlKvgI3rlpcVEXJpbmO2nFU9dZZB7W6F02FdlQVLYtNx0lpbASDqwWrwfuMTVRUCy9Q9XmclFJ2dJ459Z7eOvmhyjYq8LwCttKNtbKqe2SnpLkIQyvOpWqUbtlVOsycBbof8DuyPhcMdDcvATsSRyS0m3zc6s4sm4Bg0p/eODY61ijfJZ7uLz43pknoFN72OZUQ43mpSpZkhRUEiD11E7KCYolpbvWOgLoaOJrMieVi47Xg7dnr+NWLg6d42EraumBlMHSVBPYcxFQq5SSOqiRkNJRKi0jD0B2PFIbxI+Ofxc+pwK8EvXTUPWniuFVDPGDCUk3nYIaWGnw4ibUgaOtWs4aDrscTBkX5iG9kC1IvW/ms9vi6EfYi3/xl/8TcizTsEZOqgbaSsSwwKeKplFpH1Jy12kj3ADuvvIOZt98D/1woGo4ENg/iS/++R+hEg08CJWXyDYa0fiMidlUyQy4UIqGl9IcMplQMgs5GlkV0HIfhentiFnVW9PQuDqPmx98gpG+QcRdLTgmhzD1xdPINxityPB+9VxRDiCabqvggFInyqW09T18/ve/QPXmEvwTg5j69lPwTsSwnN7F67/9jawFvdEo1re3Mbe2ivvLSyhUKlYRBjtwlGaUn58jep8/gGq1Ifm1O3txVOsNeIMe9A/24/f/5fdw8sQJqUdnbvbf/M3fYHVjE1944jH8xf/yF7h5+7YkPDBne2t9E5+e+wRry2so5gqolqoyeudkh2kNLtMQhpIHn6mpKfj9fpk6EHAmkylZtwh4BwaHsLy8JPphBvOPDg8jEAhifW0DLrcH+WJB3hdVMmITppPfx+NxycibJriKaC8fas25gUqSiNMhEiOyrIVyWaZn5AdINJCJYYMZAXoykZDraDqdYnIhm0zATE3vH/3RH6O/r1/iG8nSCcS1JjRd+ZawuhZA7eqruLwznjIcDKJcLCK+t4v01i7iq+sw/F6c/PKTyFF2RjKj2YBpuDAYG1RJNJb8jOsjf68kS8iSyUQSJaugvrmZzaO2F4e2uSuA97eX/h5VIy3ArNYEik0nZrMh3Mr0oD8aw7jXgeq5f8DZPnosmjI17GNcXJ1JHW5cv7aGx07H4I9M4813LmDfzIh8VzZlpsp1PPP9L6Ctt3Fj9i76opxrqnvNP1ITzTWdyI7vh+lCyxlGRhvC+VUfSnmgvzCHzuZN9NnrAqC2lnP4lz88je30HmZXaiiUdaS2V3D4YB9ShRoCfhpTdYye+hb+4a2r+PD2XUydPoZqM4Ht3WX4WWWr22HY2TqmoZHJ4oUvDuKrp6dhuEjWtNBuNJTPQ4oGgDrLg9oO1GoOFEo+fPTpEj78dFHYZUoI/+xP/gQnjx3HO2+/jZMnT+LevXuyb331G99AuVpTek/YsLC4iLfefAMfffg+2Nx7YMrE+LAHbr0Jr2mDz9tGKKIjHI4gEAzA4WSqBeSZpDeHUjSVIKA6TSlsbDE+klMqG21OZHpJ0xhSHTw3N4edrR1UCjW0OiyHqKv2Nsb/2UykqxpymgfR6CSeGXkM/rUUbvzqF6i1G9BPHMajzzyJuyvXsXTnCoJGB5peRiDgxGAgiuHIAFYXN2BzBbBbruPa7AIOH56Cx9BQymaQTexB1zR4XW74AszbNeF0cR8AvG6veKgczJhmCpl1YFcDN679qm2TOmkreVQkHHz+pNTGxnfKoap9ycaD+0gLekdJBcjicjOipKGKaeSqA3B5YhgenRJTLNcGeQ8t0kY8H6S+uAYQ05DqIuay/BhS+mT5r7ie18sVZKml12zYXVvH+soS6rUSXMRGWhs21sfb7YjGBhAKBhBf3UBudw+oVCQWVVrVTCdMNsy5eN/syNfsOHjiFCYO7hctu9QLa0Vsr32Ke3dfxr5JD7TrS3Od67uz+PlHP0eiugWf1sa0FsBkEgimGtKaZvMEsZzMS4vL+Og4xmJ9yOxuIZ/KQLM70fH40Ds1Dd/wKHbpXqXGLBJBk1FGWhtDIzE49Aa2t2dRrq6oilQ9hlB4HzruEJYLK/jlp7/CvewSKg5+GcsRbrFbMiK3Rlcq5khp9zguNZqajDKRr8gGLlovazrZ1bcKQ8uVkPmelu5TdKMEHwS7BAs0hMmTw5utEg+oUSOwlAg2mh4aLbTZmGaNmLujcMZINawBAg1pjMFhPBnZZsor+JmlGYqjW8MOu9+Djs9EyUljkwK8MT2G7z/5PE5PHhOGl0BHJwCiTph5ttyUWURASM51WMLSVYkC/16F2GeE3ebpq7+/T1I0qJuT70UQRqkHjQKtljBJonGz26XdhJuK1+sXJieTScvmx82OOcv1ek02PIKldDolbCFHm7xPZJhchkskFAywL1VK8Pq8Mkwp1kryYvb39SKpJQXwvnvrQxQdNVTZgyxsmpJAdP+Sd8hm6YD53cVPpk6HSp+k9AzCNlvMpfx3lB1I3I3SAXebtLrxKRK9VKupEgWK4nUnTMMp7Je0dfEQRMBcrmI8GMI3jp+CrVqBTvOgVQMrhySr4lUlFKimNZlFWGJ9pS3VUCdLRNbW48Hrlz/D3fQebHIit1I9JHFAUdVsWePnc9rZQ8/8aC5KpG9Uy5oCwZa7VXfikcoA/uyx34fX4UOlVJOFh7FVqnhCif677G73unbjoCSejJs9TXhMY4BNTBvUsvlbGhqbccy+8xFK8+sIN2zImhr2fetLOPr930OiUUabm6vVOCgjLUvLLYdSuT6qJEXFBjXRUwVu/+QVrHx2CRGngbLpQM+jB3H6Rz9AKewRRkWSPES5rUyPnN7wXlAfr8yEqgKZTJa4sXmRKe3qLvKcJogUiTtrE/5SG9rsBq6/+zFGo/1YdzXgfnQfxh87Jm1GUntrpYwoTRkPMgTaVjtivoI7P38Vdz++IPFcZ777LZiHxpCq5fHf/vHvUE4lEQn4Rad7+/59rOztoUJ3frGs1g4BU7yHasrAQ1B/X0yKHwh+E/EE8uUyXD43+gcHYLqd+MpXvoIzj52Rg+rf/u3fytj77JOP46/+w3/A9Zs3sLa2iqe/9jV5Vufvz+FX//QLxHf2kM/k5IDNwyvfdwJeShC4BjDWiSUyfOaXl1eRLxRQrdVlbR4aGsb83D3UK0UBls8886yY4F599TVMTu0Tlzq/AwHZN77xtLwn169fQ71WRnxvD4V8DqFAQFi8eCKFSq0uIJ7GrYMHD2Bnb1uMeHz/CvmSfC5uinRilyo0PLK4qINIyItwKITt7R0BlpyQuD0evPiDH+CFF74rgL0rCRNG6WGhXFeBImsCDW66sEyQEg+3aci6Hd/dxd7GFsrZPM489STaLqeUgTACkodDHg4GY0NweRRbxh/PzZQ+DJnEyMGNRICatHW42ZZKaCSS0NZ34WsX8crFv7MAr45qE8jXdVzddeN2JoLBwRGpga2efwV9lTS8Hg0TY1GE/B5ksmlhHBmmyXtw9RrlBRq+/MVJBGlim1+SHPaJEwexsLYMm70NnxcwdDK8BC0WOyeSBhU96GAsmRlBxj6MjxZ9yGc76M3OoTx3EcOeNvRaE+MxD46f2IfL166hZvNheHQa9+8uYXWNmadAIGDDzKFJbLYi+Mm719DwODF18hCy+XWUKgm4vPQSUBDlQK2Ug19vYdCnoTdg4MSRARyYGEGUOc5MHLKkPlwj65Umqg03EqkAfvbL87h5bxu1GkuRxvBXf/nvsba6Jnrw3p4oLn5+EdFoL/bPHMToxKQcDty+ANKZjDyH//U//19o12qYHNbx6EE3gh4NPhcPlna4vQ4EQn4Ewz4YJqt2lRzsQa2w5RWQ/gCaSikq5IEadpTQQVl3wO6OYm5hD5+duyBMYqnWwejosBAOlMbw55ERznfsiE4cxPjgfjzTexS7b32K66/9FnrAh/HnvoHB49M4f+FtJDeXESJ3ELJhZrIfh4dHUYznsDi/jpbmxeJmQoyqTz11HNl0HLG+PsyvLsMb7kGyUEMym4XL55L6YIfhQDTcIwdHSYeq10TC5HGzAYBEDnceEnI0MlcEnNO8L8QSv6UkOAifi47mkKlzx8YJt5qqKqZFvV4t5vB29iFTHZCggfGJ/cqwbBGRavFUjZ0q+cZK1FHw2iKeLAO9tUYb3K+rFZx7/21kePgvlJBJxNHXF5WaZJ/HhWAogI2dLcSTSZiGCUOzwW13wmsweK6NXCEv2t9QOAC7ocuksNjQoYciOP7EUwj3DQp2M+wVbK1/jru3foWpSTe0m8sLnc83r+OlD15Cvp1CQACvD+PxDgIp5v4F0DE82EgU0NM3jEnWIdYq2F1eQjWXFyRdN9wYO3YS7sEhZCtN2HWXNAm5PIbkTPb0hISK39m7j0p1GwF/D/zuETiMMKoOG+ayi/inT3+JucIayjaWbT/UMMor/cCYYLXuWJJzGtPI9tC4ZstXobE62GpbEpOOU0eL4MlO9kiJoZVaUhQCVtKCFQVLXYo1oicbzIWPIJD/XotxY6WqmNRUVSkfFZrSrLQHG6PE28LeSoWlnZS9Qx4wglWyBcJQ0mXvdwF+FyoOoMEcQPn3DAwaA3jxye/ixPgjMNoEoqqDWh6gLjAUA6YaQ4iRyRrHk6Ui+F1bW5N/TvF/KExdmtK9kV0mU607TLkG3ADJsISCIXlw0+m0BXh9sunsbG8jaOnayA5Va1X4QwFZUPd2duF2mfI7+EYQOHNTZI82zTHFQgFBPoROHYlsSjb5geFBJFp7eOfmO/ho9hzKjjrKrbqc/iws96B2Wu6RFWLAODMV+q+kB9TY/X9GzyJBUXZ6Ow9eFh6mpklprlUYobJ8kclnioHSuFILy02DhxpGxHn4Hdwe+J0Ggg4nhkNhONpNmFz8ur3rfD4IijlhECMNQW0T4MisrQlQI3sqGm0y4fx72DCf3MFCJimpDdVmA5V6XWQnHAdXmTtIPa3DAa/LK9FGXDxEt6sQvTKdyUjXIbFRh8ox/JvHfh+mzYNKmRFUjA7lBIKTioeAt6tzlB9Ds6SVxyuf0dKqc5BLgE2Dhra6i+X3PkNpdhkhmyEgqn4ghif+5z+FozeMAiUdMipjBaEqeGE02IOoOSu1RNh9wekt9JbbmP2vv8bGtRvwcWHyeRA6PI0T/+r7qPUGUVU0tmLPBPAyEUO9n1xIybxIzjUZBauggyCd77SkQFhGBmHyaQRrtBGq2lC/PIf75z/HQKgHmZEgAqdm4B/sl6hBCVcXr3e3pYotih3JzXY1gLVzlzD/D6/IZKjviycwcOoRtCM+/Oa1V/DKK7/CmUMzaJYLknO7l8ticXsXu6kcdhMZpPIZRhBYphB1kHG7aJwxRSc7NjKK9XUCh6rEjvUNDmB9Y0PuM5MOCIjzuZws6OGeMI4cU251bmosi6C3oFoqYXlxCcnduLCYYlqkg9vtkfeYIM7QdczMzMh6wAPKvfv3hZFttjsi82CawtL8ffRFgvL5pqen5UD88bnz8u/wMEvgyefy8OFD8h4xdaKQyyEZ30OtXMQ3nn4a27txXLh4GZV6SwyBvGeHDh9CtV7G1uYaXE5VlkEAzjxkmppHRsaQTiZVTBFLblipzvXWNLG0uiqG1khfH06dPo2Tp04JOO/rjcLvC8pBlcwuP9/DulGV4iNJVTTIFgsyGm7Wa1haXEKjWsW+ySn4oz0oNptwCIvEiE0ncuksDNOFaKzfkqWpaQ7zm3kgpTdA2MCOCvIn4G1T6pBKQ1vdhruWxW8v/QQVp2J4q00NmZoDn285sVwfwfDgGKI6sPTaTxEupxCL6hjqMVFK1RH0A/6gHflKB1u7NQz2uDExFIG9kxeZSqFhx3y6itu7OTjNFo4cjsHnY7pBQ6LolCRKmfp4OOSESDdcqJsR5M0JvDfvRT5rRzQzh/j1TzBolHBsOoyRmBftZk3kWYVqHR5fBMGeflAVSya2Ua/KP7+03sKV7Rq2S3GMnZhGvbaHSi0Bh1w+Ps881LVxYHoUQZPxfVW0igmpvu33Goj19mB6ehRumlLrNZlWlqs+nP88i9+8fgWJdBmttgPfe/55vPDct/HBe+/h1InjKBULSKfSiESjCIYjcDgNVOtN9PTGkC8WsbW1ib/7b/8Plu7NoT8CnHjUxHDMBbdTgz/ghi/oRiDslQYyxrOqwaaqb2eagUikJIKF0gb+/8roRWlhwaYhzX3VN4ibszv49KPP0ay3sZXJ48jR/Rjv6cetazegOQzo/oBMtYP9QwibIZx2DGKkZMPy9cuy1nQmR3Fr5S621+8j6NYxMRjFxIAXQxEdUaeGjbklbKwnoOs9yOSbmJ9bwpHDA+iPBrGbTKKqOxDddxCLiQrm1nbQIVYwdQQjIfT1xuD1BmSSRH2LHCgFpXLKVxeddaPB0f8W6sU8gm43Ih6/VEjbwCIw1XLHAD7us4yAlKQHxqlao1Yx8UoO7zSylUHorihGxvapRkfJ6VdEjPCMlkyuK82jPlf8UpZMTCJBiUXYJ0D2u91AfGMVie1NzDF9o1jAzIH96OuJoMVUFWLMnU3EEwm4TDcajATle2i3w2k6haDRZaLFDO02CrUGbL4Q8i0HYvsO49CJM1K45bRXsb3+OW5c+zmmJ6nhXV3oXFi7ipc++DnKyCLQaWGq48LIbhOhdBMhfxBthyFC82C0X+okudgV0mmUCyXAYcIWDGP0yAl0/AE4vEEEI6ry1smLS7DZbsIb8KKjUblZgKG7oGt+EbWzfvVO/A5+ffE3mC9souagtpMOXcugRRbJMscIyLO67WUTJGXNyLpKC+1UAZwnqdxZK3lB5+lOGTo4lnYZJjymCb/HK3/IxNKRq2KP+Kwo3SkBL9kKAkNuKMV0Bq1aQ3RnhUIJrTZhs2oRkUwBMmwScaLc49SwmCZd/HYBDaL35QvnMcVEU3NqqBLU6UyL1mFvGxhxDePFp76Lo0MzMCThXzGbShNosdYyrrAguxXdI7o2q5J0ZXlZmL5QMCjubGWYUddRxuIW8015Bje/AE+I0JDOpGXT4/iarz5BLP/3BMwEvHR2+wJ++V6peBymYUjgNa9PJpuT0aXH7UGlVBHDC01cZOTy5RIyhTyig73Ybe7grWtv4tzseVT1BmocmVj6S9WlQ/CijpXd0DB5kSzAq0xYKr2Br6S8THIaUk5Njhx5NCDv0NUBKyep+tLdayjRbMLQS16avNwinbGk+wQ+TBVgZqyp63A5CUTd8BgGPDxp6soIQWOMk5t4h3FsSkZAMF1p1FClJqndRK3RlBFyqdNBSWujymeLxkJODaw8SilDoAnFrstmLovvQ8pYPQMcXzqYl2mTnOlDlRj+9anvwwm3jMkfpjRwjMU2wYcMrzLsqZ8hozzLWKkMl4Tjbcl3LC9vYOndT9FmXWqVGbE0XZSw78VnMfWDZ5GuV1RLXIsHDxrWCBdVBXhX965i4hQrppj4JnpLLcz/+DdYF8DrRMPvRWhmHx79w+dRG4goDS/fJGHuCGS6JQRWi5o4i9kIp5JLJKFFDnusKv0dyk+y2Vpw1Fvw5OrYffdzJDc3YXg8GPrmWbRHItKGp7pn+J8qQYW5y/xxerMFT8eO0p1lXPrJL9FY38HY8cMIf+0xtKMBFDpNLN6bRT6xh7U7t9Ao5PDo4cNY3NjA7MYmQoMjOH/luuhiybpwXWE7GCVNnICQcWQCwvBADLt7uxgcGoBumrLW3Ll3D8VyTYwlgaBPxnosm+iOCx1Op6xLVY5TNSASDqIv0oM8gXCZI76mPMPU63JN46GT76RaA0yUymVpZSPDSzA7OTUtkWBbG+s4MDUhm41MbJotSVhgljDvP4ExJ1PMReW0h+sCpTPZTAbtRg1Pf+2rmJtfxK3bs9KyWWvK6An7D0yjXC5ib2cbbtMpIJ2fk6PJ6X378fiZs7h/754c3t547VUcPnQQT3/967h5dxbvvP8+ypRnuEyJ8WM5Br9XNBrF1PiU5PYenDkoDn6RYFmHflkfRD6myfdBsylaZpIA1A0zXYMHEXFzEOi0O/JeVys15ApF9A3EYHrc8vzJPsNpmPBk3I/4SirzJAE1CZ9GOgPb6ia0zC7evPkzVPS0sN2sqE3XHLi0Y+JesR+Dg6MIOzXce+OfYBaSCDkhssFjYx4cHA2gUaau00Q6X8Wh/aNoVvPI5+LoZYZxw4X3ZuP4eCGBg/vdOHWoF05nHYazDfYViXRI5ENqGsTmRKfHg7ojihSG8MGiB6WiHcH4LIr3L2JfWEOvhxETdSkueOTIfsTjddy4sYSp6SCOHXsE6WwNy4vzGB7vx06rBwsVH37+8ceIHZpCrcxYO9V8RcaVgLmnL4Te/hBcJvdXDW7DDhfXlWIRufUUhsNuPHlqEv09BppNJ2qNCH71+j288+EscsW6SEr+7E/+GCePH8f5c+fwwneew/nzn2Bvb09ynA8efgR2hxP5Yhlef1AkYfFUEq+/9ht8/P576PUBjx11YWrUA6e9Da/fgWCPG+FoGL6AB7qTax4PR0z4lO52i0RSJmWRhOj0x3BKZEOp00aWpkSjF6uJDt7+53OYq2/HAAAgAElEQVQy8ax22jh86DD6vRFk4zl4vT2IDY3IIapp2JDJ5GCm2pjyReFsNKTSej2dQiqfRE/Qg2ggjNG+PvQHNIScFXSy66gkd7A4twLdGaaKDJubS/B72/jS42ewtLKIzXwOsZmjSDS8WEuW0NR0kZCaHg/C4Si8vhB0t0vkHpyayx4nUj5KCWpo1LNoNXJo1wpolDKoZPYQ9toQ9FCKyWIi/i9UJi91zDIRF0kadwVVrqUA734UGyOwmz0YGp4QVlwaSWWcrjCQcirzciqGl3JMkdRZ4noFhAG91YLH3sHW4n3E15cQ9rmxurSCvWQSsZFhwWdao4GQx0Q2yezwbUE/5TLlU8zvdcLtcYtZsqthpzeCe0FoaBjbuTpsvn4cOf2EvNO6vYrdzSu4cukfMLPPTw3vXOf86iX86tyvUepkEey0sa/jwuBmFT25NnyGGx2bISdXdyAAh8nsvIag/Hqjg47pg7t/CAP7D6LQBgL9MdgNt5gfwv6AbOAUOZseHwyPC1JDJr4kdaHq9gbu7N7Ey5/+BkulHVQd/Og0FFggUUL1CSa7gmwlHhV3No1rLQ1mtY1OuoR2uaYC9jn+ZIQNu7VdTsR6oxge6EPY7xdwS3ZPsZ9WhitjvwgMqZ+Wm6SyZbvMGQ1LBBUEu7vxJNY3dpHNFdFoKKaBf0Rn2jX/sH7ZNAQYksWUGC+yjoaOhm5Djb+abVKSU6fD3nJiwjuOP/jS9/FobBo6taJC61osrzW5IpiRdjUxwpB5VOBean9bLTG2cJxJbSHZIo5dZI3mIUFYJzJaNmF3GZ8WCoflO9IowIeIoJe6q2QyIRps/nxKJZhRSYkDcRjZHX6voN8nZr5kOi2bJfMSeQCqlssIhoJy8EhlM8hXiggNRrHX3sEbV97AJ/c+Q8VWF3ZOvSCKnRITl8W/dw1pllLYKqCwcjZ5+6UKVP0R/rtpg8/0IRaOiayFWb9UJUk8mpwylWRCWMDfyUZWz5HV3y6PlWJ/ycoTVCkNbEuqq6l1JRjmgiLZnQ4HDKvOtatVIshtiB5KMZ/yDHEsxCeDUhJ5aO3SNMjQcyk+sQ5JqrDBkqxY+ZoqsUFJViRD1ypmONIYEsCrw4VqrSHMtyqcUM+HGNcs7bUkc4j+V4FGNXZSecJsPtTRQvnOIrbOX4FtOw0PByy1BpqGjoLXia/9xf+AxqFhlCTHlAuqigVUdcMW5LWMnirlpHs6o26zhr5iCys/ewNrnyvAi4AP4YMHMPHdrwMTg2CqphhIRBKhAKxcO74iHYEZKp7PYni7KSrCLFgHGZG4kEtn405LQ+3+GvY+uio68UbAxLEffAc5PnNKL/PAa8rFWKpTbBpM1kfnK5j7769i7ZPLUlYx8eUzcJyewXx8Gx9+cg5HD0zD57Bh+cZ1bM7fx5GZg1jfi+PcnVlMHj+BC7dnsbS0JOwqvxM/V73WEGBHCQRZtZ5wAF6vC89+61lpz/rw3HlcuzVrabs76OkJywiPGz61tmR8Re4hgJctbUDQ7xc5QaVUQjGXk2eMwDYaiUhmLzekKMGqlaHLWDBqeDkOtusm9s/MiE6X7/H05AQS8T1cv3YNA319uHLliuj7+fOYC8y1i4ctbjRcY3SyopksGvWaMNwss+AawWgvmpjZyjY4NCjVyZyc8HBJqRPXnbOPfwHjo2PojfbJ5755/Ro+++QTPPHEWbzw3Rdw8fIlfPzpZ1jb3pYqdqfLVAy/dVjnkTbkD+Hs2Sfw7Ld+T4ojVE6ZYmWl6EaueVUANmVoTC8x3G6pbFcJTJaLXbSGBLF27CUS0E0D/QMDD+VDVsEMJXkybGAVN8kGPvf1KhrZLOwrW2juruCdO79EWU9Ls1SpoSHd0HE16cVceQDRSC/Ge/y49vpPYUvvwq9riJlt/Iszw5geCGFzYV1AzODYGMqlFIoFsvl1jExOINvy4uJmBb+6OIeD4y4cn/TA5WrBZbCISLCbTDq4h0hiDqXppom2cwCpzgg+XnShUtIQSt6GtnkDg2YT7k4DsWgYyxtpeH1OfPXLX5P74HVXEemN4t5CHmvLm/jmN6fQoqG83Yv/9NY5mEMx1Ko7qFYyInXhUdftc8HussPpdsDl5X4E9ATDCBgmnNR3p1LQ0mUMBIHHTw4i2rsPuyknfvzSBdyZT6JYrsPn9eLf/fn/iPGREdy+dRNffuopLC0tyj1cWV3F4UcehUMnEUNpkAe+QBAbO7v44MMP8NZvf40+At5jJqZGfTAcHZjuNvwRXRInPH4/nIywolKR917SAlQNLqdEkkmPNhoOlgaJXRi1DpBvA4mGD4lGAGsrCWyu76DUqGKgfwB+3Q8DzB4eRqxvEC6vm+wI4vkMMrtZ1LIVmRQZmh0uhwM+jwHTaZM9PuwOoC9gR8SoQufhIbOJ1O4uGg0DqXwbO3vraDYyOHPsELweA5fv3YVvYBI1cxBbuQY2Exk4DLcUfAWCPfAGwrDTCP+A9LFAvGT411GrFoFWFW5nBx69gUZpG5m9BbgdVXgNJQ9TAJfgVXYp0dJ3sYykVxHwYloAr6YHMTy270HfgZApVrFVNz2KqT+yjwuGUh4U7oMy9CSZJLXydcxevoDNhVmMD/aJCXcrEUdkaEjpfstlTPT3iVwmmYjL+8CUG91piqSJRB4TZEhWECdyXRRCzuPB8l4ONt8AJg8dxdjUJExnG4mdG7h08cfYP2lAu7Z8v/Px0gX8+pOXUenkENaA6Y4bQ1tVhNMt0RWyMpjucubH2njzuPnqTtRtLjQNP4zoAHpGJ1ChLtDjgdNL00MJ4WAYXpdLtJM8pXEs3lQyWuX6p5NPq+HW5nW8euE3WCltCODlSFhikuSNVlEz3bpYgS6WTpeAlwyvt67BWaqjVa5bLlslzna7mck3gX2TozDJNktvNxkwxSLJ77AWywed7939WvH5innsOtE7GpotNvUUMbewguXVDQG9ZLwop5D6W4qzTZ0xD6poQCKXNDRYREBsxjYuNrxYmzhfPXtTx5RvAn/41RdxuHcfnJImpWI5yPpxs2NjUaXMCj51JXQ2rrjdYgKhkzqbzYq2iECGruOBWExE7bzWqibwYY82AW+GOje3V74//56MEDc5MtL8WQGOaxwO2cz4EPL38Nbl0mnRC1HSwLi2FN2yZMtNUww0vNes8xTmOJsRUXlkIITtxjZeu/LP+HThEsp2BXjFhS0JDKqtjOBVCD5JMyGL230JVWiqgjVSSCx/b+/Y4WRrTKmNY5OP4NmnvgG9yfxHghtVoyCgV3G+KlBNJMBWpnDX8GJpQaVFrtMUsbuzQwaRgI4yloYsDnx+KJgnKyuRR/yojaYASLHZWe1f3Zxi4UAlmkWBLBkVS9zKw88kJ2BmSjKtgswjY9xo2pO6XvUzK/WKsOU2nfEvGh5tDuNHJ74Hp2YI66ekDDxI0iig/l7eGcu81tXvCrsrc2QVvecp11BeXMP8++fgSBcwGO1Fo1BCKZ5D3nDAPDqNp//8TxA3GUDO51zpGaVW24rqE15ADGwKuIp4xLqOTQLeShvrv3gHqxeuIay7YAsFEDq4D5GnHxddreKY1WFRMfGW2a6bUMGTX7ddUb36Yj7tTnsUg68ONiYLDbIVLL73KYy9HJoBF8z9wxg5cwzpBivQrbIS61kisBbmp91GsG3H7sUbuPa3v0DUYcIx3o+BsydQGwrj56++IkzjE2dOwefSUU/EcfXjj2GrNrCdTuNeJoXHvvI0Cs0WLn9+Gfdm76LEqnMyhExAMA0MDPSimE/D49bRP9iLx88+jrWtbVy7dRstzdJFU6dILXylKuYxvlfUxFLKQuaRenp+b4bg+70eNGs1pFMpYTVPnTwJv9eHy1cuo7+vD1/60pekXnc3Ecfa2rqAumy+gGhfDPv2H5CDaqyvH4MDQ3KIvX71CqanJnHt8mVpzuSIlFpfglj+4T0fGh6VzXFtfUNkBnRQb6yvIhnfxfj4qLwnu7s7ksdLX8CJ4yek+vjylSuYGJ/AY6cfk0zfSrWCfrqvO238009/KmDkr//6r2Xd/9Urr+DDc59I6Q9BKN81gm2e/ZiNzLXb5fLi6898E8899x2EIz1W3CIndGpiI7IzVjHzQMn3lJuu1drH94PTQSGl7KrqnVOqTC6HkbFR0So/BNFWxJ9MSKhB5mLOmvoqWszrXd1FdXMBb9/+J5T1jOSKlhpAom7HlbhPAO9ErA8jbiBx9W2E6ykEnR30GB1M9rkRMHl4KEkussN0Slby4IBXJCmuQABlPYS5kgs//+QupgdNnJjgJK0Fw9mAwYMAJxR8PWQcrYnRhykNDX0IqfYoPp5zoFluozdzDe7kPPpsHbjsNRw6PI5soYHLV7bw/eefwubaMux2jkp9uLtSwMbqOn7vm+Mwo2NYrXjwnz64hE5/PyqlXVRKaWXYddrRJKnktiPUF0AsEoSTddnNOoK6A71eF2I+A0MhA16DmdSA2zWC9W0N/+UnH2FlvahMnIaBf/tv/41E2l29fAmPnzkjkzyaNJmb3Ncfg4f55h0bgqEIXB4fdpMpvPveO3jr1ZfR5yfDa2DfqAcu3QbdaMMTcGBgJAZf0Cd7FUEv99NuKEF3cqpKeDpoSq4w1zZGhDpQatuxU/agbB+GqUdQLtZQrGXED2NrOeFy+tAT6oPX5NSTmfoGOmwkrDZRK1TQoXTHJhEazLlEq1FCp9JG2M2WVDfc9hq8thoapQTqpTRyuSrSuYb4XwjQeoJuVEs5lOtVNHUfyvYelDQD2Zoy7wWDEZjcu4VEaanMaoJ4zUE08TCek0VPTX5m4rgmvM46CtlFFNLz8Djr8Bg8wKlxuLKTCOR9wMyKoY0aXuxDsTmCts2PsYn9shaoWDJl6OySg3LA7pJWgnCVZEQRP4pk0XkY6DSxvXAf595+HVqzAruE5tvQYGJQq4loJIzJoX5UsilkknHZwwNhHm6VYZ7mVpGrMtqQa2OjimhvD5Y3t7CVqaDtimJg8gCOnjwJn0dHOnEbly7+F4wOdaBdW7nfeXfuY/z2s9+irhUR6QAzmhf9GxX4Uw2YDgNuN8ddFHarjmab0wnd7UfLDKDjCaPjjyAyNIp4Ko18pYTJA9OSmVKvtRAJBAQUkCUIRiLQDDZkWLFVnSYaqOHe1nVcWfwMe41d7OTiyFdqqJKxsqK+RJplMWHdDFnxBFLr1+zA09BgVFvoVOpo19k5ryEU9GNsZBBjI0NwMYqExiOOLy0QpNq1fsf3oNwmAkqUNcmq8SDjxHG1tLARRHCDtmNjJ4lLV2+iXK7DwTQBK2zeZuiA6UTLaROtGM29BPl08FOzq06Z/D4aNDKwpOmbBqb9U/jDr7yIA70TAuIJBMlUEwQmkkmJNBLmk/oyicpREIGmGq/XI+5uurW5YTbrTfTFYpLX2dX5yiFDEhbUOJrVmxKRxYeoxWum2GC1SdMkp2K75MTFEYbE9nBTYcargo8EdBzRS/oDZQaWhlQeQonwqiMU8sPwObDd2sbLn7+KC4tXUNVbwoSKuaxrPpMXTf2x0KkCvFYesDolKeOauPOZ99qxwdnSYS908NTMGfzw299Hs1zHvcU5pItZqxiF7zMZQtV0J8Uf1BNJWLcCThLZJc5dBbLlxSS8Z6KBZJsqmYqyxDF9Qo1ElRSCEl6OhdTPoh5WUirkVKZKOmTEI4103dY7K1WAIwiCXUJ40ZezXIHaVKvYg++JbsdGcgefXL+AekeNtI+3x/DHx5+Ho+MURo8bfTd0X7IjmfssucxW4YiYpxjLpxppDA1wtzUkr85i67Mr6BQK6A0G0BeNIrW5g8JmCvmAG+MvPouZrz6JZFMVJvCtYPzbA22WNdXoHkr5dokqpUWARMa5gd6GhtQHV3DnzQ/RByc0nxfhmX3Qjk0hcvJR+CIRVGlulbxgxdJJ4x1/oZWXKYklZGRUvaCMpUXjLhpwFZlndGyo7CaRuTmH1OIaPHYnBs4chWMkCnvQgxJ/h4jurWIMXnUVSSxtep5cAxf+758gf2sRkxMT0I9OwPvIJO7Gt3Hz/l185Wtfg6bR1tKEu93CzuIilm/OIlupoBb047GvfAWmL4jkXgL/5//xN7h6/Tocuk2MWXwuaMbQtAZ8fhcifWEcOnJYAOj67jZ8vVElWak0UUrlkYqzmnhXHSw0wMvCkjYkv5f3kVm3jIUkg7mztYXxkVH8uz//c1y5egVvvf0WIqEQvve970nU1/35BcwvL2E3nhC3OxvaRtmA1qiJk53RQHs7O0gnEjh96iTef+9dyS2N9fdJ9BjH1lwTKbkZGGR3fRPLKys4eOhRmeqk4lvoNKsIB31Y31gX2cSTZ5+UQozHzpzBwvIKrl+/je9+7/sYHhnG0vISFlYWsG9yAiePHsEvX3oJm6ur+I//63+UQ9X7H3yA1954E+l8Tka3zIvmd2Ycpr1tk9azarWG2MAAnvvO82K266bQSBwh1zMeQrvMiNWiKIflB8kl6pgkKTvcp+p1rG9uilyvvz8mEjCuD1JP3pXT2ZlWQaaiLRpDAl7XZgKFlXsCeCvOLOw2HeWmDcm6Axe33ViqjWBmMIpRnX215zGql9Ap5zARi8BAS+UZ19sotxxY3quj2ahjZtoLHU0xSQVHR7HRDOCXn9zFkckgjo7ocBk0JzZhkMDhOyOGFCnkFPMOAW9NH0G8NYTz8zrapRb6Uldg7C2gV2e8Ux1Hj/Sib2ACFy7cwsGpMczf+3+Zeu8gy8ozzfN33bnepfeuXJb3FKCiMAIkIQlJyNFCrnuiZ3pMzHTsbnfMbmzsdu9Ox+wfG7EuZmNiu1vtZVoSkpAEAgQIKCjvXVal9+7mzeu92Xjf71wkiAqKqjQ37znn+57veR/zgPF9o9StGHcXEmxvrbB3d4ea3+aLPv7p0i1CYztYX5mkWc9rQoOso1bQS7gjRDhiYdXKdPqcHBruYVd/l46qQ1YTn0uaICuq/S9XIqxuuPnb737Ig+kUxZKYqxx8/Wtf49mnP865D86yb++47kNyYJLpRjaXV2JG2L22tg5y+SKVJnznO3/JtQsf0hd38Mhxi5E+v/otPN4mwbCH3qEu4m0RBbxiVlN/n41fzFDAnuTKnuYyv6/rO+8jWZDE416iPcdwOyIa/1euZcjmJfZT3v+AxgtaTonVMuN7bcGU/wrjqRXv4h0Sc6wY4nNI/EPUGyHs9yoTbTnE0J6jUcnquL5QkpVZDjHi+ylTLedVU5vKV6k4wzT9IRqWyVGX7yO6Ztl/M/mUmqrlUKz/NqXsxrIN7jKJr+iaJ3KqgEdMXCkK6fvkU9Nq9JPXK3+vyQz282O4PhsbEKTCLrKVQeqE2bF7v6mYtxvbWl4iWajU12K3dCrj+zveKc0Alo+RKZxUJxfzzN65yfS962RTCfzBIPlSDafPYmBogKCUk5QKrCzMm/QWeS5dIrEs6se6vF7FOeWCFOA4GB0Z4tK1G2SqTmq+OL1j4xw9+RAhn5tsaoIPz/6/DPXXcFyZm2i+fu9tXjn3M2rOAp0NB3sJ076QJ5ap43cJ4A0qu6fu7npTq4a98U788W5ckQ6qgTC+eBvriSQb20nG9+/T0//WZgK/5dNWnmgkprokb8inukd5UPV0RYmJ+QvMb97BE4F0OUsilyddKJIu5ijUKuQrJYqNmhp+TDGC1MY5NNLC73QTdFoEpV8eN0G3h3gkQltblGg4qDpi0V0J62TXEHyk6zSQ8bc6UdWGtvrYBdjY2bNaDyrsmbKrDipVyc1Lc/7KLarFOq66NLTVNAVCAH1TIjW8EhPjMiNum6nTv29V+wm4EryDB2/dz8HYXr725FcY6xrUfFQx7kjH++zUrI4JxUBSLRZUp6jMocRKOS3DUng9lIo5OttiKunI54vq1vX7pWkmTCDks+NrBFDK+Ngwn82mjDKMhcfkTzY04kab5G1952/jq412WEUWdhayjoTtdiqdFtujbYVZplJKv2/VWWWlucyPz/2ES9PXqXhUtGIYTPEoC3jURAY7jcGWHxgTmhEvaGagVA/boNM4p2Us48abdfHs+Bm+8tkvkMmnefvie6ym1o20xZaZmBXPxE95bL2bssg2y9/K5FVznF1UoWUdtkHSVIEY+v+jzFnT+6dguJAt6wMfDPvU9asjRvsELLuRMAHapaYjIMNEyQapGkTpQZe4LY9orlHdb0RMgfIFLCcZd4m37n5IsVFUcHa8MczvH/mCjlnFzCGjAGGyTPlIwySDaBa1iYZRhleQnUxM3E7CpQa1yUVuvv62RpD17R3FigQIl2Hj/hx5GQvtGWL/v/49/GL0qlVtLbVdqCDvqh30bx4gw/BqzJf89K3nrVojWncR2Cpw6Xs/hclFgu1tdI3vItMdJnRgFztOHSMnOmg7yFwAResgIa9Vrr4ozlqh5mbiYqZNVTHbiV6+4aQ6t87cuWtU1raIdnXgHeik/+RB0m6jEJfXJM+MHix0bxGZiRwxmoQtH9XzE5z9v/+WjliM6EgvbU8epRD3c+7GDfyxKENjY1SrZSyXVBvXaRQK5FZM2kIt4qdvbIy6y0XQG+TVV37BT3/2fVyeBltbRRIbSfq6OilXC3h84gC3aFgOQgEfbr+btNVgaHSE4VAn1a0SzqIkHyR4/9yHqq0Tdtly+1RLL9dSdG6xYFCLLJJb2zx07Ch7du7g4tWLWo4g1eqnTp4k4AtQqteYXlpmfTNhNLyVGl3d3YTEhOpxs766QTqRoLu9kwMH9/Pe2ffpkprg7m5tdxNQUhJWNRBUo1smnSSZ2CQQiqs87MwjR3j05BHV677+1ttMLi6xZ+ceNtc2efK5Z8iWily5MsHnnv8ioYCfC5fO6aHwqccfU4nZu2+9ztT9Cf7kT/9EmaqXf/wj3nj7bTUzSuyQVDvLZEM0xzU5EGQKyhLL5Guwr5+v/d7XePzxJ81UUFYEYXlbyS9myTCHJzt73Ux9zGFV5DImh9upWauSudo7MKDTLpPeYdYLo0s3hhn52srwZjKEVrdIT9/h1Vvfp2ht43JYFOWAVxLA62O+OcbRwS7asguEVy6zJ1wnk9hg59AAPrfF3MoyzWCQ+byPd+8maZQLRHwOoh4Y6G1j59FdvHdvk/fvL3HmWA/7e6tEfC6EU3F5zHRCjbkCeLVYwY3bF6LkHWCl2svZB24oOGlbv0Fz5T7eWp5mrsynnhpkeGSQ5eV1GsWapieILCFTcbCWrbOR3FJA6+3fwbWVNDfXtxg5vJ/52Rs4nRW8Mv3xelXW5WlWiflrHN3bx9Hxfga7wgQtec8kT1baNiWPTs6xTkp1P+l8iJ/+YpLfnJ0QKbGa5E4eO8a//dd/xPLiEsVSTgHP3NwyHq+XclUOiRE91MQiMa0WFs/E//Ln/xP5xDp9bU4eO+Wjq11yXUVK6CQS9dM30E5be9g2+wpAlxtJpqt22LfM7mzzt1xfiUWsutxkqwFWt320dR8l1jaOo+7WSUpN2NKGFFGVdcmT0b9DVmPRbCe2dSIiZFBHe7udgGBwgjSkOpqisRd/iaXrflmLYaCrM0qlJPXgaTVdpzNZXUer5bIpkHI6yJfkewtWcJqkKSWuXOpNCkVCWD4HuXzOxJgiMju/Al63WyadJQrFnGkqlM4CmQq7irjqK2Q3b+MlRUA6qu3WNSW2WhIhNUtLoVCACjs0lqzaiLJz90FbXmrYQpMUYp4hfQ12s6uxWZj4NzNVFdwAbjGM16u461W8tSoX3n+b2ft3tdnWafnwRoL4gz6qmRRj3T1M3LlLMBYl1NWBxx9Ur4MYBgOhiJKCkxN3oVFm19gIi0vLJCUXMNrF7kPH2TO+X1n/Qnqa997+PxkZbOK4PDfR/OXt13n10i9pOIt01hzsrgeJL+Roz0PQ4yUkIxc98cp4tU6yUCbaM0DPyB6qVpCS28Iba2M7k6VQrtDZ262Lo1xI0ZlJ3E0kHGV4dFSdybKRiTZL2LQaRSbnL7KcuIMvKtFDdT3BidZRgGJZXLfVMsW6EYIrfS8bnrShWV4spxu/28RuiG5G4ivEwSogyfjcjRNb2BBbCmsugm2O0RvIpnplP5SNUU04KnWoqevRuIIN1BKGVED//EaK81fvUi+JWcZkxErXekNArpREKFPX1Ozd1ri7lb2qY1/VX8lN6sHfCHC04wBfO/Nlhtp7cTed+D1eZqZmeOUnP2P3+F5Gd4pD26ubhmxUwsKKe1TC7kWbKPKNermgwEB+tlpdblYYHRnRzm1h5uSEK/+KJlp/ZnVStjxGputaMpAbaj4yLLMCA1ucrv+xtZbK9uoY3wahagKzI8MMCrIZWhkZ1VioL/Djcy9zbe42VUmoMAmIyuCIhMB0TZiHxyRqaOTBbwGvMnmGY1Xy3Za2yKnBl3Hz/P5n+Pxzn2Erv8UbF99hNbepDK9eR7nX9OeQMGrR8P12vGXivuxBjF1EYXTcH4lR7aKDlsfOlG60jG/CjMvGmVjdUsnJwI5+6g4xBNj3lW6cRmOngF6NJqYVytUwmlp1x4oO0/KTT2RYnl7QKLe2rnb8sSD1uJNzi9dFlYUPOFwf5ttHv4CraelYUIGupIHYUgZ1EGlqgWlaMz06UjLhVOZz/fo9Vs9dw1EtE45FCI/26EjPPZ8kcX+eXLHC8LMfY/RrnyEnmYgSRVY18XomhswUTpiV34ySPyoBEA2lpIaI57vexN9w0Na0KFyd4Mo//AhfIMjQ+B6KER/N7jYGHz6Gb7CbkiVg2hiGlCdoTXRU6mJsjCZU3Ry45EAmpkJXqU5yYoaly3dw5OSg52Xk9En8fW1U/R4KyqCbaYICXrn2dn6rw+PE24CY08e9v/kxm+9fo3tsiEZPlJ6nj7NWL3J/epa+oWFcmkMr6RzCZICzVmFjekHlP12jQ4Ta4ly9cUPlRKIxO3v+V4Qifu7dXuDCh1c5+dBxZiWrN58mJHFJIT+lQoZKs/g5I4gAACAASURBVEwx6OTgkSOc2f8QvYFOMitZLl+/zss/f0WZOwG8sUibylfk/Qv6/QpqZRQvekqrWWd0oJ99hw4yOz9LJrmtiQjCinb19TG9MK8Hn/n5Rb1HpL0q3t2pG+Xa8gpt4QhjwyM6SZqandHr6fX6VY6WzRdJ5wt0dnXR19vHVmKTQiFPoy6APcCf/vEf8vDRA1y7eImf/PJVZtc22N7OKst66syjiBUvlW3yzNPPIQFcH3x4lnh7jEceeojc9jZ3blxhbWWR//jf/w867fib7/wVv3ztVzQ9ltbAyp9pFbvbw6kTD3Py+Eny5RIbq2tcPXdRWep/98d/zODImAbdi+xBtIKq23dC1W4tlDtI1nXZ1FupL3qI1aGBS02kAvSEVWzraNeIt4+srMJOeSTD2vNbwJvNEFrbZvvBTX4ppjXvtrZiFioOEkUP51cF8I5ysCdOW3oe5+RZnt7bTi65SXdHG8FgQM2r6wLge48oiyvNjRELdvbEOHVinMm1LG9cmSLZqHHmeCeHhpzE/G58LpkymXATOXQIkyaCVNkXBPAWA8Lw9vPuBFC2CCxcJjt5neG2ABHynBhvp70zqK1xyY2Uxoh6w2FuziS4Mp0hI5PZ3k5SzgDXFtZwxUIM7RpkZe4OjkZZ83ctj5NYGE2c+NjJcfaOdRP1N7HcVS2eaLWYiWxF1m1pESvV3JTqcd47u8Urr14llSuTL1SQkpB//+/+HeO7d3H33h1NGMplK5rIUG9UGRvbQTgcIZ3O6n35k5/9hF+8+gsirhp7hi1OHQ0TCUrDnpSYOIm1BenrbyMaC/7WsK0Z57Ln2TVkdnOq2ftNok7Z5WE962Er18bwmFRcd+gaLYBXJpx6cHLIOlKnUpEpmpAdHman59T/ktjYUD/L2MiYkk5LSytKhhQLOaLy+lNZNeJJaUShkGVkuF/NnXMz03R397KxkdBpgxAeMoGVzO5AKKhrrlQXS36zgnbJ0a8UGd0xwsBgN7l8VqWIeh2lslnuCV33KuTyGZVdSjqKECp+Zw2/M0U5c49ydpKQV9ZbdfSZ9VxNvHJcMeScAN4yY2QqfZRrEXaPH1ESqeUb0lIq2zyuExBbJmKfCkyij20SVb+MeAJqVS04SywucOmD9/G5Ghqp2tnbi8PnplIrMiQNkTiYnJwmEIvT9PvwSURhQ1IagsTbOwh6PHzwm7dIJ9bZs2en8Q2VKrjbe9ix/zC9/UMK4DPJB5x9+/9iuL+K4+rcRPMn137B61d/RdNVoqvmZLweIraQJZKuEg0EiUVjulAIqCtU6mwVivjiXQzs2ocV7aDk9BJs7ySVyVGoVgmFIwTCJuKqXCySSiT1htm5exfxrnbVaRgVuSQcFLg/e4615D38UTmJGZAq6QCymLeMG2Y0b2J+Whut3KxisCjrqC6oDnZhFnVEL1pauXgtl7oabM3YwObqDChTgGuqKxUoCrBV0ChMUk0cc5onKTehvAfyOqS+bmpli/PX7lKvOnC7vbgkHF1GmBpRVld9q0gZBNS2TFYG7JjRt5y6ZAN2Oi28dR8nO4/wzSe+xGC0SyUSGytr/OzlnxINRnnsqSfpHuzH4TVjeDP+NicsGXPenbrP0EA/jUqZkrQAlSp0dHbrBimb3sDwIHUpvHCaul85bcpuoL4MZRoltUBucRtMmjwsm8814w2T+WU0t61oMAHG+gDqa2nx479l+4RdUQmGo8pCfZ5//uBH3Fq4R9WDlmioA1oAr+jD6+aUaKbONsi2AbYyvIpy7Sg2u+RDuZeGi0DW4guHP8VzTz/LRnad1y++zWYta5I3lHU0X1PLP1pgx/5ZW9pmnWDYqRitQgPFc7LZGULQZPDapyZ9rfUmPnFmZwqU82VNpOjfM6SMthiuhD0SKZAaBlUuY0T8gu4156MhmRJ2PbLEQPkCbE0s8doPfkK4PcYTn/w4Ow7sphKscXH+Og1XDVetzlFG+faJL+GseKiIlEbAnEiAqqLjNeyrLMrSEqh6OwFpTYhIScvyFrd/fZb6xjY7Hj5MOuyg7nFgiQHz6izbsyuUYyEe+voL+E/uI1eXDcxu+/vo4GffE/ZhR0CkPpd60DL3vbyHshkLoAzUHHSXnSy8/DoXPzzP3n37iUgxjc9DOuZj8GPHiO4d00Ot5qnarXBaXy0sr53FrIcEO1ot5rSobmwz9fYFaksb1EoVuoYH6Dq0C89AF3kxoQjL0dJMf1SYYWQTetB1O2irubC2i7z2v/9XBrDwDXZR6QrR/eghlvMptpNp2rq6qHtkIa5oW5MmadSqrM/MUcrKxuSnWCkxOTPDkUdO4I+HuHXvIl6vixsXJ3nzzfc48egpJu7dJRr089UXv0ww5NfYruu3r5JzVNmxYyefOPVx+mM9bK8m+NFPX+EXb7yhOnKJCNy/94BuzBIdJSZTqS/P5rPkS1kqySyfffYJIh2dLK2u6Mhf4nxKxQK9fRJlFebUQyeZnRXfwQLDo2OM7tzJnbt3SSUS7N87rvmnH354TjfdTDpLPNaGx+vWcoZYW5uSHnLzJ1MZNjYFUNeIRgL84be+zO6RHhYeTDExNc3c2gYLy6tsJlJ09nbS0dtHqGOQRx59QtnNW7euk0pnSayvU5Ea7lpJ5R6PPf44YztG6e/v1Ji2yZk51sT05HZqHqvc21/90pcZGxsjU8ixNLfIB79+h4XlFR596kk+8alPK/smOkapG9WmRyEo7Jp6c8YUskLWP/NsCuBt3btSGJQt5EllJRIsRKdog1sRfNI8aEkNsqUfr7FJ2TSR9RQbd67w+u0fmlgyXBSrLrbKXs4uWSw5xzgxMkgkOcf8r1/m4UEPHaEGoYCbPfuGdY2dnN0kuP8p/vbNa8xNTjLU4eeZRw4og/rOxSnynghLmS12Djg4OOKhM2ThF0DZ0u1qAo/DJL1YHvCGKAdHWa318tbtClS9+Bavsnr9InHgoR0R+sMVdo51MDzSw9kPLtF0+egbHWa14ue9+2lW0zUyxRobuboa0YPdXnbt6qWwMouvVqQj4qOn06K7201/r5+BXmF1PQSkwtdjN5hpWY+KnEwajpQNSEtZPcbiYpjv/egDbk0tkivWqFWb7N27i//mP/wH4vEo16/doKujT/e6cjmva4vUYbs9fq5fv8U/fPcfqFayRHwNju71sHsoQNjnIBi08AfcBENe2rukMjqIyxKzr8S2mRhKt8jEVNfUQgG6QmpTXcHhZmXbQ7E+TO/QYep1jzZRyije5TYV4Q53Q6V6IlmQ7HdhVbPprEZzFvJFTaDq6uxRKdP2tmTFyvrp0DIk2Wfl/8PhINVKkUq5qAcfMfhL9JaYw01FfI1UJk0mm2fX7t0Uink9vEkEmeyPlarxqITCAVwuQywpP6MTCzsuVXN4G8qYqyY8ECbgC2I5RMddpJq7S3b7KhGvEF6yYIvszWAm2eME44gJsyHG6OYw+doQtWacHbsOm31Fy3rMdE/NnNpcZ/wY9ijdjmY0LK9JDBQiqKEHdJ8Dlu5PcO3ieTX2SVSjR+JO26IMDfcRkfzujQ0y+RK+WBvOYBh3IKRZzO3tXcSiUU1Sunv1ItcunmN0dIhcscSW6MK7+jl08lGi7Z2aYX775ts0S5c4faILx+XZe82Xr7zC69dex+Eu09dwK+CNzKXxJ0vqupRgcAGWsvEUa3XydfC1ddK7axx3rJN0tUG4s5taw8H6RkIX3LwYE3r76O7qIpnYUj3YkWNH6ertNoBXQ75lgyxwb/oDNtL3Ccbl2FpXsCpvwKZGYPn1jRQRuCwC8jqMXsa8uWK4EtZXxh5a1iCVe7IBFfLE4zFtBRJJRQvUyo0lF0c2ZmGh5HQpesCtrQShYFhP+oViWesupQ9cQK8wNvrA1ipqIilWa9yeXuTGgzml4UVPI0BYTuwi5BdGsSoMm9w4GupvpBItvWiL6lfA5rSwqhanuo7wjce/RH+kQ1nIhJz2ShXN7dRsRTFLKKNqXOXC5ApIT2fSLK+t0t4W1/YSYdPltOn1BfQ9l9rbhx4+ZR8whO02blRTC2xcliaKRx6YFrC15/bKC5oRvwF/UjNsToHGtGRcr0bJYHrJlVmUEbsdmyZd71WqzDfm+f77P+T24gRVt5F5yEMrLK8wrk5plDOQ264tFnLHZif1OkiObkuEYje5yVip6SaQ8/CV48/z7BNPsZnZ4LVLb7NRSen7ozJYy0O1UVPm0UgbWv8YfaDJZTQHKqMXtxtkdJxuZx7b4NfoudHNTzbWkNPD8sQsty7fpKO7m72PHaERsJMM5TQrG6voowXw2gZCef/k64ocowV4ZbP0e0Pcf/sSv/rHn9M70s9nf/8FRg7sJG8VuTB9WcPB/bg41Bjm60dewFP3UinJqL6hDJ5pWZMDnH19ZPQuSQz1JnGnRWZmmckPLuvYV3JHg4OdZFzCEDZxb+dJn7tLPpXFMT7EI9/4CpWemLbdKLurzIK5P0zhhDEjGNOaYfflOuqhUetOjclQAkmkpjdWbBApw+3Xfs3axBxd8Q5i3d2kvWANdtO2d4yOsSHdtPVQYWvYjXHPFJCI9MVVrVPLFJm9fov03AqFrRQdsThdO4bx7xzC19dOqVnRtruqfd8ak6CpKVcToYy9NS/dQW/Nzfb5O1x8+VVGO7phtBPHcCf+0V4ml+ZV4yrsbalZ1xxaWS+0rUi02aI3ljFnNsvV69eoNOo88+lPMLc8z+bmPPl8loW5JG/++iyHjh1mfnaaJx8/zZdf+DzZ9DbLywvMzE/Ru2MQy+snZkVo5ussTMxw7spFEoUcTz37LFvbGVLJEgP9o2wkUly+fJHE5hput0MlPLn1TY7u38nzn/8iiVSan7/+Oivra5rksmt0mBe/+AKhoF/jxBbX1uju6SMab2NpaVkfh77eHoqyqQqYqzV45eevkpWK8mKB06cf5YXPfY61lVVee+0NJucXmV5cxVGuEg8H+PaLn+fQ7lE2l5aYWVxkfnNTWd2cmM5cboLhGBVHgMGhMZ0o3Lx5k6nZBdbXVtUA2tUWpKsjqofSF7/2FZ7/7DMKsicnZ/n+yz8llS0R9AU5fvQ4X/zSF/R1ZlJpbZx781dvaG5vZ98gf/qn/1E1nmKw0z3XzuDWGmz5pdXpDgW8GpEkhypNXZB84bJmABcrZZ2YiX5XDIBiaDPV3m4kGk7MczIdqJYKVDNpYpsZVm9e4s27P6JkbRuXf81DouTjvQUPq+5djPe1408vcPPVn9LphHYXHNvh4+NPDiHVL7cnt9gMDvPq9Wnq2wlO7enk8089zPrSKpupKo1QhAw1kslZejvcKnnwusUcbaZFWnyjgFfKNLy4/BEK/mEWSt18MCkWLD9MXWTtynlO7eih219h6UGSr395Bwf37eDlV84xv1TgkSd2kvd18YtrG1y6u0C+XKHc8OMKRIj2ujh6sJ9+b4F2Lwjx7nYVsTxFIlEXnQIugwEsMbVLE6jHpM1oPbwZBRr9Pw6KJQ+FfDdvvzvDr9+/x3a2qjpd2Yf2ju/nq199gZGRYZVZSJtfKBzUaaY8tu9/8CGvv/465UJKwdaOITfPPt7JYFcbjnqZYiGjxRnS9haNh4jGAvhDfpUR6etSwGub5ltEjaIzDzWnWwHvctJN3bGLgdGDFMplGpWmiA5NUoTsl64aBUk/EBAsEgIroNMXOYwK2BXWV9OURKJnN5GpNtaWMprmX3kn5GOMeVp157pnyt4uMrSqMchphbH4QwzIbkUV6qRLpDraDitn74rxlMjPJASN5nXJmmw0vEIeWiIX8AV03Qq6y1Tyd0knLhKRxA+dPtoFTzqZFTLAY/biZoBic4h8ZQCXp5vhsQOKg+R7aQOiPd3Tc408Yh6DreTZkbVWpYg2yys3gkg83HKAcTTJbm7w+s9+SntESkrM3p/IbNHVFSckk5lyhfVMkaG9Bxg/cpya06PrpObJO5tIdkc1leTquXeFaySdK7GZLuLv7OPg8YeJdXbzd9/9Lmff/xnDAwk+/9w4jkszd5s/vPQyb914C5dVo7/hYU81QHA2SWBbxg1RPd2rz0xd5E6KAiLaOmjfsYtGSIxrYZxWkKbLYmZ6hoW5BTUA9A8MaOC6/CSSU3f0+DEdV8jDqZuQ1N81i9ydOqsMb6TdS9MhKQ1NthIS0ZLTxU3rJT2W0va6OFmW5k3KA6/1jw55kKQy1E2PBIg36xqXMzI8TCopzW8Wqytr+mCJkUveMLmBxPUsnd0CeCbuSpWhT5MN1Bil1XgVHV92d3frSE+bWZqiYW5we3qBicV1HH6fglsxb5kqSmOMkj9TGYStiVHDzO/U2ho2U4C8F2/d4nT/CV4680W6Q2060lXGWFjYclX1Qnr6ajlN7VGy6mcaDTYTmzquyGQyCmTFaKKpAPUaUw8mNQ5IdHvCeVgeGd+Z5ACjvbGj2fSAaJhaBS8tsarhN21QY07sdh+RjkHqzd8BvJpZacLCVC6pWt4aNWeVudoc3333B9xdnVTAKxFdAnardUnWEPCn0E8/T0dHdnOXxvvZgFdSAmy1iYJ/jVRxuAnlvPzeqS/w5KOPsZZe47WLb7NVzWKJVKHR1BOyGMF80bDqx1u93kZ+ZDYN0xIm65Ydd9UCwbZxyDj8jSxCf25ptHO6CVSauNNlfvCX38PnC/HIV58iONxOCUlvkBgWAwTViCXyFoekSwgQVPWvbgS6+crW5A7ym394hVtvX8Lf08Yjn36Mw0+cwNnu4crMFTVNiaHxiGMHXz/yBdw1rzK8Mrkw5kIzhdCFVMC9TDqEOZb3aT3Fgw8uU9zaZvfxwxTbxIwgzECdQLFKczHB+rnb1FxO4p98hD2ffIKyX2L1TIKEPAha921HAiqAtM9FmnpiaydVgya6NY9TjWgqUWgaaUOw4aCz7CF/Y4qpqzf1QOOUBr94mO1GmfhwP2lHnTYpCMjnTBKIJGTYLV0+h4vS6hb52VWsUo1mqULfvl00BzqIH9tHyVGlIHeVLbOQRVQ2GzthUhfgFuC141/orVjc/csf4SqWVc7U8cQRqv0xim4HG8kEIa9Pdfl5eW8rFTol/1We93KJZr1MTWp25xa4fOUim6kE3/z2t1leWiSfSTD54AHzy2nmFtc5sH8/xWKGp59+goO7d5JLJrhy9RKpXIpnP/NJo/luuKiki2zMrHDuxiVuzD3gpW/9AcmUtAWlqVYs5haXWV9fJuB1UihmSGeTVLI5PnH6JJ/9/BeZmJ7lx6++ytzSIuFIkNMnj/Hs6Uc4cGCfZlr+7LVXVe4UCcV1nRO25rHHHuHY0UPaSnbz+k0mpmbZ3E5TKBf5xtde5Oj4ONOTU7z+xtucvXqLxc0kznKZXQN9PPXQMZ54+CSriwvcun+PmtfNwtYGTb+lJSDOhpuZ5S1isQ6OHdhHMpVmbnmdK9evKnsXjbo5dGiPamc/+7lP4XVL0sMK2XyZH/7kNaYXNvG5ffybP/o3PPeZZ1ldWWRlbkkjGO8+eMDC0ooCzW+89Ps896lPs53L6zRFpA0t2ZUm8+huLGkjoj8Te4Uow7V+QJNoRC8q+46wxPIsiaTBEqmez6ckhzC8QoII8qqWilTTKdoSWVYE8N7+kUoaBLTlK242Cj7OLlgkfPvZM9xBee0BV3/9K9oaFbodDQ72Onj4gA+nN8TtpSrXknWmU0V6qPHM4U4+d+YkqdUN1lY3WculGTt+kKmlBcr1MpGQG8vToOmRg7SqSI3Ux+02z4kvTM47ymy+nfcnigLJ8MxfJZRZZF9fmPLmIjGryu6hCMcP7tMYsqnZZfyhBtVwH+/PlJnd3Kart4tofIjZxU2y1WUePtZLv2ediKek6RniAxfgG44HiLQF9V4ToCvaUX058vxrbJSUMUnSkMmDr4vRthRhfcPP9394hUtXZ6hKw2MdKvU63d1tPPXU4wwNDithIevs3NwSV65eY25hllIpr2vacKePb35jP6eOjWmucK1UZH5+llQ2idvrVMAbixv/SiAkwNHkwOouo0UdMg027G7T4aHuclN0ullP+XF49jIwsodiRSZ3knMuh52QHiBxlCmWsuRzBa3nDQZiVMsNAl4pYrII+kX/bYzgMkg10juRdJhDthBA8nVkfZaPURmlbR6Xfa4qhrVqQffuYrGm5k9haUWi0NXVqVpmzVpvTa5FtlOtaqKSJuU0IV8sapWyV4ywmkRjzNMmkq1JwF2mkLpBLnmZqBeVqEhmuinxMak4UkZhTOKi4R0hXxugUA4yMDSOR3xKOuSSsi5JWJVnw1JcJYShgF1Zd81/W8kPZjonP7dE6jlVx1tjbmKC1Po6sWCAXDbDzMIMDmedR47sZ2lhkfVikz0nHmH34aNUxCslOFTk2NSwGiZm7+q7b+Ghwcz8KuWam47+UZoeP8Vak5XEFv5QhY311zh60I/j3NTt5j9f+CFn75/F7a4zYANe/3QCf7pKMBDWkH2Ju5AfTMTf8oUa/gDRkVGqwRCB9m4sCYVuOtjYSLK0uEy8TUTjcV0whHFNpbLs2LlD4yOqCgTNiabWLDIx86ENeC3N4DW53+Z0UCyWFZDK9xZ2V0578vfiVG6NOM1JQhzixghlWC5zY9UqpoJWbip1TirudKi+U0YDchHk5CTNV3JTCpstC5w2mMjYvSoLoGGQJf5LGFsxVNyeXebO/DJ1j6U6Y329xkVgn4xaul87J7LF8Np1o/pBegNa+Bt+Tg89xIunv0CnX8TYBnzKKFnHAUaJYbSDthFDP13+DAeb6xumDEDAeKnC7Pw8ES2fiLG5tkpvX4+aFDSCJ7lFvK1TsxsNrhQwYx4IFQ6opt8+litgNZkVBsEa6PBb0CsPhPyyUwkEWuhhwWw2Mr7Qa+yqMlma5p/e+z6Tm3OqcZb3sSERXPY4RhheTWiwtcHCGtpRvQZgy+sQbYiuGkaiYPphXQRyFt/42Bd57KFHWE2t8atL77BdzWE5HKwvrygLboV89I0Na4yPapBUvmCYXrkH9Ce2g+xbCQvCTippLaDPBm9mcmTi00S/lZlapjS3zs0PblIolDn6uUcZfXg/RYn5oYHX5Tabr9zzGlFnvqg5pZtNV1Q8vrqHQNXix//lH1i+PQsBN3sfPcKz33oe2t1cmb2s2YOUqhxjF9869kWcNWNak/tdmtZkkdR7X1MShMmsEZH1en2byQtX9V7pHu7H6oqTEp05ddzVOvFMhdzdOdZvTmJ1t7Pjpc8QPbBTy1EE65p4Gjs47Hci/eQwJwBewK6UwLSMciIlEE2wAk8B/S6JywG/1EPWnYScXurbeTbvTbM5t4hDKrvrdfyRMIlsms7uHtY31rVcQFhGT8A0BMrhT1JIKqUSo+N7NAml58RhGl6n3lNlpzlImTAT4ySWtaHlztffy2RHnlX5fnJgWUhy9a9+xMjwCPObKxz99udY99YpNRrkCjmT3KFeAhNXF/T5deMsFXJUSnkq2SyJ+QVm52a4P/2AUw8/xOFDB1mcn+aDs+e4PjFPIpVjx/AwHZ0xnvnkk4x1dZNcWOLitQvazNbb36fG4I62TqKBKEtzy1y5fZPzt6cZ3z/CwPAow71jxMLtTM3MMbe0RN3lUL2tFCv43A5e+tyn+PjTn+LGnXv88p13uHHvHj09HXzq8Y9xeNcYA/09Wshw6/4EN2/fxe304XR7iMSifPGF5xns62RuapKf/fRnpMsVqk6PNjF+6fnniXsspianuH77Lu9cvMx8YpsdQ/38j3/y39Efj5FYXVGCQdj5Yr3C/an7zC3N6m5fLpYp55qcOHiCo+N7dZ0qNur84NVXuLs4RVvUyxNnHqZvYIjx3TuZm7jO9Xs3ccVjTEwvspnIU83k+crnP89DR44wef8+qxsbJDMZ5paXSW1ntXTm4LHj/Pv/9k+x/EFlA1saemOuNCxvq05annPRBMv0RdZaiW8TQOuWOuJKhVJZmqjMfR+RinWJRRMdsTJaBvDWMmnakzlWb17k9Rs/pGAZwCv1pmsFP2cXXCSCezi+a5Ti8hQXXv0hfa46jw5G2NcrTZx51ooObq/VWa97yVTqxMtFjg2G+MKT+5EW0Vu3F6lYMHpsN7fnplUqFA+58LiqOKRUSevJDYiRFCyJNnP4w+R9u1godvPe3SK+movo8mXa60mK29tYjRRH9sQ5tGcHy3OrJFIuLb2QNdoVCHN3apv+gS76+uMEo+10DfTy+sULuL0VBqM5jRiT+8YjDJvICCJ+Onra8PpN2ZK8z8L0CoaSpBY17jslrcAk1FRrsq/FKRT83L2XZGY+y/JqgWs3ZtjalrSCoqYXCcMu6SQy7pd9X1hKcXPL193ZH+SPvn2a/ePdLM7cIyK10PUGS0tLFCo5PD4xdAWJRCS3V6I7/Xi03MfsHfqi7HhGQ2BII6vU01qkClEarr109o6pAbdRddGoe1QDq96vZpFqraitoh6Xl6AvwtrqhhpTR4d30dHezczMvJKaAlTlkCT3hUz55L3JZjIak1atllQTLnuwsLsiW2prixuCqF4il8uwtLhGuVxlK7mBZbkJBPwKbuXzwqGo6nwFy4j0U5IoBAiL5EoMb1Iq1dfdY54DkTKqN8aF21nB1Vhna/USlOZpC4qVTmtnjWRRxeEulXaaUgk/laYA3kG204I0A/zm/ffo7+9neHDkI/Pyhpg+SwWOHT/O0PCQAnON2dSkIIOB1Psp+6iY45p1PE3JB3aT29pgYfI+6a1NEok1HFQZHxlkI5FkEx9HHn+W7v4hypUGDsEtYoh01vDUKoSoM3HpfSr5LHenFuka3qUZvA9mF0imcnT0DNLd7eH9d/8PRgfLOM5O32j+43vf5eL0RdyeBsMNi321IJ6pTbypMgF/SJuCxBwmm7O2bwgb4Q/iiMcoyShI/IfBKL5YHH9ApAVupc/lJCijBBFf54tlunu6TaOP5mAY4FFt5Lk3/SEb2/eJtFs0APyvFgAAIABJREFUmhW9MeT0I1Fcmv8qYmg7y7TlildnpTjQbdOZyeoVAFXVm0KYYPle0hAkYwY1orVyGmy/jUln/eh/TKmDnmrMuEhuPvklzFnL5CbMYqHe4NbcErdml6hJHrECQwNKFYfZDLFhOm2gYLOyrZQGje9wSfiVB18zwJmRh3nx9Au0e8MqG1BdTKte1ga3roa4Xg3bpmH8ip2czM/O4rN8mtggGruUPggQj0bwWi5CIR9ev8SKNVhaWGDHzv34AzF1v5vygLoCFE1nsGtdG42qHQnkFiGybfizzVxiRLBPk/ZWYvC7fgetfDCxarbut+Qocy8/yXff+z7TyQVj6mt9X5FoyGfWzTWSRVFBuJw2FeQa7fBH/YU2iDISClmB3ARzFv/i8Rd59MRDLG2t8Kvz75BrlnA1GhTSGb3sW/k0HcO9NN3mNbZSGXS0rYufuXhGC2UOHLJECUhULal9kNGXpveIkWBEC3Dx5TeZuHAfn89N55FRTj7/OM2YpaBe2VuZiOipuaFaah3326kRrbFqvOHDuVHmx//1n8iupLSN77HPPcWZLz1Lxl/kytw1XDLGLNU46RrnG0dekImVYfMF8Kr+SzTnAugkEqymId+utTQbt+6TS6YY278HqSbKOZuI11g+zl2tElvNs/rhdbKJFO0HdrPjpedodsVN/IzLo6ZIzfltnYPkitgHL2Uw5ONsJls/xI7d08gkOawK6LdlOK0JSKTpJlx14kzkyM4uk1vbhIqwqNLKGFHDSigS1kmJFQzoxEMmOL62KDXLRWC4h1rYouKR1kLjqG9JK8ykRTYSef0uY6qz9cfKfou5SYC+02LlrYtsvnWVHYf3Mplc5eCLz7HqLKme7vrN63T2dtHR1aHrkWSSi2zECyRXV7EcDVzVCvMT97l58wbL6yvsHt/FmcfP6DN5/eZtbs0ssbS6TsDjYd+BXew/uJvHjxxna2qOC1cvksyk1JAjRpcdQ8PUGw42U2ncPr9+/tLGukolRvoHefihh0lncly4cZOVXJ7FtU3NxHU1KuwbG+app55hemGZ9y5dJLGdZGCgh48/eooT+8YZGuilkM+qrObC5SssLqyoi1yiwr78wvM0y3nmpqe4fv0KyXKFYr1JOBjl0089Q7vHy/zcPOevXePC3bssJJN86+sv8rWvfoX0RoLExiaxtg69XmLGCQUtrlw4y/L6GvVKnagrwr7BXbjyZY1tW9/e4ubaPBfn7vOlLzzH0EAPzYab7rZ2bl/+kMt3r5INSOVuFWfDItRo8rFDR/j8M5/k4vmL3F+aY6sgWbVxud11/F1yuvjsV1/k2NGT+h7q9EfWo4/qyE3JiJkeCSvl1mdSnneJwBLnuyUxkhjGrFQwmcfRWByvmAQlz1X2EpmmVCSWLEtHMsvqDQG8P1LAK8xyrmqxmg9ydhkSgR2cPnAAn8is/v7/4VCnjxdO7CDmqmjE1bYrqk1qFZdX9d5t1SQdVDg4FiEeipDYLlHxealHA9xbXKBvuIuwt6bxUk4FvCKVkvIMiY2s4/FLJGaEnLWT+Xw3H9wpEaw7GUhcJVpNkk7l6O9uQjnLmUdPsrle5Cc/u4Y/6iHYESaZKNHp83D65E5Wl+fIlSp86kuPMZl1cP3BfUJWiqC/YQ4AjgZ+r4tQPEC8K4Lf78bjE2Dn0YmZDOKl20kTaOQ3dnRjMBQl4I2yvpZieSVNtR6hWu/k8tUl3nznOrMLqzoZkkY19R3q/t7A7WriDzjp7fHzra8c4/GHdpLeSlDMprHcLtXPLiwsUq4X8QXd+IN+IhHD8krRiwBl9b8IlhBfjYI8Q57JKi+1wlWnl0ypnVJtBx29uxXYO2Rw3pAfxOS3O1yio60b4k3KMNw+SoUykw+mObD/sLK+H3x4QQ/rpUpOr5HUgnvcliYRCOEkP5iw4UK0CK4Uf1B3Tw8RWe9qZZVMVKXcpGzy3sV4JvuheIlkXZJ1LR5vV4ZVwK58DyWWZKqnkoSG+lUkrlAkWVrzrveKfM8c5fwEq7PniVlF2oKWsq0t75T6VOTJUVmELO0+io0hMpLSUI8wPLqPP/vzP+e55z7NU08+rUVXcvB69bVXmZ6d5g//1b9UglNAuZIOLfmk7pkCWEVtUdfDppAObsm9rxRYnZ0ks76s17NRKxHz+0jmitS6hzl85lktntCGW8l5dYqToYav2aCytcaNs29RyKXZyFfZfewh9h0/pXnKGpzlkTbFNV595c/o7UjheG/qWvNvf/P3XJ65onEnIzbgtaY38WequsgLTS+Ca9FCapOTbODCtHgspPtHAoOrMlru7KZnaBQrEFIReEU8J5aXSDyuWY5dPT34AqK8sE/b1NW0dnfqAzbTk4TbxAlZ0e8l+aJTU9M2JW4wiDg0Vafr8ajMYG5uztD5tllNSTOnUO1SnVtk586drK2t640hp8VyqaKfKwBHPk+AlEgsBGglNhN4XHKSE0hpWFq5sX3SXR2LfpTRKmBO+tivzyxwe2GZhkgtPkrFbYE12yWs7OdvdacGoZqvrbpk0YY5vfjqfs6Mnearp79AXACvvVib6bncgHIMrJEXEffqGiFpRQuFcHi8VOoN7ty7RyTWRntvFwWpRJb6z60tIgE/O0YGKRRSrCeW6O/rJJdJ4XBFGBw5QMAX0pNzqVrCHwyoSF0AXmYrQSq9TUdXF75QuBVa9hFL0mJfzWHht0UBJtzMBJkpnlOddJOyo8Ld7AT/9N4PmNlepKa5hyJHEfmKqSmUnVjHLrZG1IB5o+U0zlFt67APEDbT7BCNrotQ0ce/fPIlTh05ztzaHG9feJ98rai1nVKFurG1gSNgEepuU8BpV4XZkUQmO7YlN9H3XG8kM4oXA5Wy35p2oJDYgC+XRzW8A64I9399gQ9+/i7RgAVtXvY/eZL+k+NUJP5Zs2KNXlBftXa5G5G/EUabit9+d4zFs7f5zU/ewIufzWqeg08c58znP0693cWV5Zs6InNWmpx07OZbR79EtSz1ngJyRd9c1TgymUbI4ugv1yGZ5d7Fq/jdHnp3DOOMBqm4TCSctgOWy/hlAHJ7gZXzNzUpYeiJUwx++gwlyfRUtZAECxldut7J9ohKg9pbx0XNUzZJEDo6VrxhTvWyGIr0QzVsssip5MelY0lLmO2mS7O0HcUy9XxR0zpEs+v2WsqOSBwPomOT59JjWur0a1hOKg6oCrC1zYk6atB4NBMkb0CPAeRyH+n9JocOqRGuNgmmy9z56a/xLGwR3zvChqfG2FOnSFDWNeO7P/iefp+nn/m4Oqvl55Ccb6vRpJLcprK4Qnp5haXlRS5fu6L3yMnTD7Nz/7iWCNx58IAbkzM6dpeSgUdPHWP3zkF2dfdz/8I1PXwKiGrv7GLH4CjlRFprUwlaPHTqYS2fuPdgWo3CwWgUTyBEue7g/vIS280qWyVjWJWDpby2gYEB1S1PLyyoDnXf+G5OHT3EI8eP0tPVrhrGbDFPvlji3r37bG8lCQVCnD51EmetrCHv169dwdfeRiAWQ+Z6Y72DuEpVpqZnuHL7Frenp6m6nHz7Wy9x7NAh8tsZNcfGenvxB3z43C5KBSnBmdTWOSFL2nwR4p4Q2cUN5mdm2cpl2KhXqLWFeezxR5WxSW7mmJ2aZ2V1lo1cgraRXiVNCqkc4WqFnW0xnjl1hrmpGS49uEMz4KdndAQrEFbvyHIyrdGY3/7mHxCNtClgUk9AK43HzuFVfb5dXy4ZpALOksmk3pPS1iQaX9moRUon97KUb0gesKwJwvCqRr1cpJnP0ZbIsHbjAq9dN5IGibbK1vws50J8uAjZyG4e2bcLNmY4+8O/4WinxTOHeugKO3SCUPAP8L237pPYStEd99PlrdHmadAedKl7XpY+V1sPdzbTrG1nOPWxESJWgYC3qmBM1mvZR0wEFHgCIrCNULRGmUm3c3myTrjWpHftPMPBqkZYyW5148oyL339call4+//8TWdrMjkXt7rw8Mh9u3oZnlhjYNHR1jeXicf62Zxe4uAUw4zTlxa1+vA63NrBm9bZ1ivvYy65YBpkkwaBltK3rlUpgujbrm1gj5ghcimi8zOrbK+UcAfGqZBHz955SKvvXmOsh0/KRMtIWzE1NjV4aO3x8m+ve08c+YAzVKKzFaGarFMWyykk461tU1lYUXSILrdaFuEjo64Abwa2CNrh2UKrWShEUmXrh0uGg43NaePfLWdbLGXaOdOXFaQekOyby01vBlwbKbJwoSKV0VWGGkdlFjSgD+oZFk+X9K1plIpanSYEBICagVfmMVR3heHtp3K1MntsXSaqyUNqtct6xpeKUvuupjiXSqvFIJPPr5WlbZPea+lAdFn4mLl78VgXxNQLLJPDz5pdpUSDI9HsZMuho11UlsXyazfpTfiIyRRqXZhlsaStbCPEm5CcPooM0Km1KuGw9GdB/hPf/EXPPfcZ3jssTMUcwXFhW+8+Tpzi/N869vf1qm0ybaX6bRIKgSQN2mIf0hlEyaJR/dX6YRLJ5i+eYX86hJCE0nOs/z8mTpEDzzErhOnVdaqGKAur0uPKAQqNSYvXeD6ubfUYJt1+Tj82BPsOXaCslwbbUf0Ucgt88tX/oz+zjSOdyYvN7/z9t9yfeGGjsZGGxbjRS/+xRTBnNDOTtXLtjYhW2RpThVuD8WapI5KA1sQZzDC0J5xddSlShW28yVclpeh0VE8fr+elmNtMbNRaiuVpBkUuDN5ls30A8JxiQ7RtnvdlFZX15S2l/8Xk5AEEKuAvdFQPcv6+oZGdbRCkO091eTJNpoajba4uKgjKmF7y6Wq3ggCdvP5nN57gwP96rKen11QIlHSHuSmkvw/YXc9Hic9PT3qrNQyBRpkazUuPZjh3so6dZE52JFlyu4aS5h+fwEV5s/MP8qC6pHVHkfJqAOLQDPIU7uf4IVHnifsCWosmTjc5QsJ2NBRTKXC9tQM9z68QNDhwBJXqNuNOxaDgI/tfJZYpzSwBPUUGAuG6W1vI2g5WVmaIplcJhrzEI76KZR9dPftp62tm62tpDa89Pf16Qbhc8KNS+fUCX7w6HEiXT2UW8J0feCNvlceRvlZZCHQFAcFdBKFJoCuBYQNMK04KtzO3FXAO59eVVmB0RhX5chjaj40E9iWWOj1M1XPxvFgom0MijFIuIWFheGNlYP84ZMvcfLQURbW53nj3bdY39ogtZXQTMNIWxRfe4iyOFo/ArxiFjCpGRpXZecJ2uuRmgOlXljAhIK93zG7+bSGOagmumC2xvS7l1m+fh+/mDqbZbw9EYYfOUj37hHcoYBZnMQcKAcAOx7NRMeYRVSub6zg4ux3f0FiZh23y0fSXeXEJ89w9ImTZH1lLi1eV9bSXYOHnON88/ALCniVzdTs3ZqO6puysEp6yeIaGxMzekDoGR3E1RGhKJE6mtVr0hzIF4nUHGy8dZnUg3nqgx3sff5pYif3URAQJSdqMa3ZDXd6GNBJickvNrIS+xrJAmNrxYw23GijTbi/xK+Z4g1dCD9iWGytuDABGk3XMMHtTpeCXa3VVfOnyXvWlDp5vqQSVmIS7cOjvgQ7nUIBr7rzNXX5I1mMySlu6ZsbxKtOClcmmX3vEr5smdjxPTRHTH5vQYyW1Rrf+dvvMDs/w+nHT/Po6UdJb6dRsWGtSofLInn+BhsPprQ++8HcLMV6jZ69uzWzVFzbb77zG6aWlzQb+9DoCEf37VSHu78Gk1duUUpl9Dmt1ZsG2NUlS9VFPejS9Sq1tU0yU9SSn0YojDMcJdLZw1o6w2Yxx3ajxLvXzpHOFmxAZqrMxc8gla2PnDqpBrlDB/aRzaTwWRZnz75Pd1+PMtY5SWMIR+jp6KScy5LNbPPrN9+gd2SQ04+fIeDyUckUdTqwtpkgX62yuLrC9PwcI4MDPHLyBLmNpE4ZYv19RGNRnYokkiu4PDUW5xf03rRcbvpi7bQ5A1w+f4nZlWW6x8fp3j+u2vq9+/dx/oOb/MPff49SvcDgjiFe/PbvqZP73Z+/SrRcoNftIubykd7aZi6xQUHKXyJBqmJkFjImHKXUcPDiV7/OkSMn9D39aN21Qa+RIxk/gixlmoztEMPylsoxRLYmmnEBbXIYkDWuvbNDk4IkaUWnhXJgqpZp5HLEN1Ks37xkM7wpNWumqj7m0yHOLzqpdx3k6GgPK9ffY/78bxjxwZ5ODyM9FrH2EKlaiOmNGpVSlT2j/SzOTlLJFylny7SHnBw7Mogj1sOttTK3Jic4eKST/g7jspfmN3mdarrVOCgXDkkQ8YcpWzuZ2Y5ydaamgDc49R6725p0xC2m7k1TKTT4+u9/lrXNJBcu3gGnl97+Di3DKG+t0BmxCPks+of6lVm+kcxS8cJgu9Tk1nFakgMshQ5OImEP7R1BZE0UHbRoScVM6Rb5gUaleRQDCOKUhjw57Ae9IbwuL5ubW0w8mKdQkvfjEB+cX+D1ty5TrAnj2iAYDtDd2c6usQEGe0KEw1lGRzwMdAUppJKsLW2wnUjS3RHXApbV1Q2VKjplEuaBUFyyo7uJRiVW1W5udVofaWlb+5QsrPWmUxneCm3kKp3g6cYf7qEsOhKnR6VM2uSnJkE5wHtUIqkcgEg3bHOy7n/ajGiygRS86oTSmB6EKDFmSJSUa0kU5MNl3ZIKeBWb1YTJFTLIJpHsqZ2sSzJ5k6/jER+TGLedLkoVmUqVdU8Vn47gHDGFqsnf41Hs5GiWqVbm2Fx+H3d1ix7RXWvikwxxJd1BFM1mSZc130jZ/JSbI2TLwvDGGB3bz1/8b/+ZT3/6M3zs0dPK8Mq05M233mR+cYGvff3rphlR7kfbIKTpWvLEKUli3kOROwrGaRZzbMxNklqYppHcoJTaIuiX+8VJGjfDjz3L4MHjVMSjJXILwQnyOhsNQrUmqcV5Jq6fJ1cpUPQH2X3sBIM796gGuSnJE1gUcyv84mf/M31dKRy/fnCx+ddvf4fby3c0smJ308eeooVvMU2kCN6GOBzdlGSsL1FDIo7XwGHTQlWpyXhaBURUnBb7Tpwi1tfP9Ooa66kswWic0V07saS8wu0m3h5XgGkECOLgL3Jn8n0DeNvkjTJNXuqd0k3MRFSZ2AtzYtAoLbfEBBmBtGEGjUzEfJ45hck/MubVEatdf6pSCDkl1YxWWAKj5QQk4EHc6LI5tYxTcuNVRGvjkhpfn26C5UaVbL3GhftTTKwnDMPbyiS1UZgxmdt1q3aNacvE1Yol06goWaixCDfDPLPv4zx/6jMEXOLDN4BXFhUZU+iJWeo91zZ58O4H1NeTOCyLTDyEZ6SfWjRAVpzDElYteasuLzuHR2kPh6nmtslvrVKTXFpvkWhviEItgjcwTN/AqBrdpKUtHo7iE1e1s8H9mxf1geoeHCPU1UfZ4dY8QPnaAiDFCFisVFSiImJ1bW/TQ4wxq7W0u4pR5dTprHBj+zb/9N4/s5xbF4xqF3mY8l7zyQJ4jTREZQy6SbUsvgbwNm2G14BgeY/ldOqmvRriX338mxzet5/ppSn+6u/+RtkEKW8QR7076KVuyehb2vvMKVq+sujCVaJjH0eEcdfxt0ptqmacJq9NNSZ2L7jkv0oWqlQ7ynOQKuJYS8PSFsmpOUrlHAEJPI/58HRGccYjlGp1zWfdOz6up+GUZLiKbrxUJOD2aAB3bSXN1t0FMptZssUyjYE4p55/ms7RHjaqSS4v3NSF3FN38pBrDy8deF5zmAXAijlI2F1hp4Iy4l3Z4ubFS3S0tdO3dydliYGT1hsBjwp4JdGhSrBQJ5AsMPXKb2imCjiPjrH/hU/i7OukpLIPQdhOUwcuiQSGvjfSld9pKTT3umFVNYpOcYUBE/JLv46M74T9sYs6DKtuIIl+btWukbYjfHyWbJ7GKWwykX/n0CibgkYNgVtRsAHLIjg2MXQ24NUmPJNbqTFVauYT+UWDaLbB7A/fpJHIkN7cYv9XnqU81EZZfQBQqlT5x7//Oybu3OTQiSN86aXfI5HYUgZZNLxxOVRcvMvS1dv6Gu8vLlHz+eg8doh6Twcd0XbOvv8BCWnW6utlZziCt5LHXcvRI/o7KXxYXtOqzdWNTbY3EwzG4wSDfpqWZHpbbEmqwvoWvngHOx/9GIMHDqkLf3MzRXIrzb3EKr+ZuMHdqQemFVAnIfJ+1rWJ7TPPfYpvffMbugHptMqymJqaZCu5pWAlGPBrK5uwsD6vj9+88w5/+Vd/zbNPn+GP/uW/ILGyTi6V1YOdPxwhUyrT09XFxfPnWVtY4PSJE3grNdYWl6lKI1wsolnpRUoM7x5i+sEUtUqZYMjHYE8PVqnJ5YuXWVxfZ/DwYayePp3SfeLpT/D6m+d49dVfaxLPoeMH+cM/+gO8mSy//C//HztDfgLFAtvr63qNy80GBRdkLCerzhqFSFCZb4mtOnLiFGeeeppYewflqqz95kY1hdr2YU2jyTTiVxktYeMl61imZqLh9fq8WpokTWid3V3K/IqGU/Yc3bIFjOSyxNe3WbtxiTdvvUzBSlGhQaoaYGbbMLyugWPs74lw752fsz07QbuzxkjMoi/ixqXGuAY7dvSxa1RKTaqcv3MHX7idietL6p7/5u89QtWK8v69Td69fI3hXWHGRwL4yWO5/XoYlZYwiW7TxAavF6c3Ssm7h/sbQa7OFohIOsyNd4mWNjk4FqOeT9PTGWD/4aMsrm5x5cod3TdOHuth944dzD1YY2FygdEhv04VylaI1+5NUbaa7B+KEbBquLySXS77DISiFrG4H3/Yr0kXcq+JntTtapj2N4kFU0OgFFh1YHkiuB0WIX+Acj7DxL37JFJlcPZz7eYmdx6s0/SEcPk8miQy0NfPYG83bWEXkXCGjvYi8ZCDcn6b5fklttY38LndGse5MDeva4as/TI+CreFdY+KxkK47NdjJIVm8vNRwY2sEWL2lixebRbrIFUIEoqP4fbHyedreJ0y4REPkwB9w6zLNdNkhFauvRYLOXFqlKLce3VKpYKmKAhYk2XIo821AT04lYpFSuWS7rXyS2WUIgmU6Ycwtgp4TT5uK+JSpJpyFwsBKMypsNOmEKxKRWQQtao+55ZHhFdNylJPLMZfdw2/p0g2dZfs1nW65P2UGDs1zsnE1cSZuXV/NL4ck+DkV9NartJPoRRkdOwg/+k//wWf+9znFPCK9EcY6F+98TrzSwt87aWvm1ZEBdDaIKWvr7WOqxeuJdGUkqVsmtrWOs5Mko2pe2wszKkGXK5F3vIz9vgzjB05oSy6vhcazWjkSjIldNWq5NMbVBpV8nIwicbx+8Imu70uOMpLPrfEq7/8X+nu2MbxxsS55l+/8x3urtxTtC+Ad68A3qU00bLgYzkauSk0zKhcQs+1zVBNYiJbkAvkoC6nI4fF+LGTjB06wuXbd5mck2y1AGPje/QE0dbZSf9An7aGyahDTvfC8N6dFknDAyI24NXcPnuDU1pd6HAZM2WyepMJ+yELkxgNRPogN6CJwZATlVn05SKLNksixWQhk5NOtVJTI4Zseqapy2YidayM6iClg12YaHNVTJKEbBZmMlrX5qJsvcrZe/e5v75FUyr+Wuav1uYtukqDyXSzNxDdbhuxR70CyIXNshxewoR57uAn+MxDz+F3eE0Fn0a4FPVGlmiWgNuNlS+ycusey3fv4wkGaPR10WiLkmlWWVldIRaJmG7pehOvy9K+9c6wLJAVsuvztPVY+GIuio0oTquPvv4RzTCemZwkILE21Tql5CquWsaMb91+vB0DWLF2Yh3t+C0v6wuL3Ll9m66eLvYcOKDaJzE2yZter1Y0WSMUiugJTZrk5MRZc5a5mrjBP73/z6wWNmmIjtYOgRc9jrxebVGzzSUmY9jc1gYES26thhqbQ1CreU1vahcd9Sj/9hO/z8HxfVy+cZHv/egHGh6f2Fw3ecw+FyGJPpKJkqAVG2wJ4FV5rpjQqnUsOcxp/FxVg+aVzRaga+t+9fdqeDSndLmo4YaLaNVBaLtIYWFVKz8jYSkHcdAIeLm3tc6lq9e0cfD/p+q9oyQ7zzO/X+UcO6fp7gk9AZgMDCIBDAEiEWCQAFIgQYikJK5kaqVdW2t5V3vsPWv9YZ/j43Mse7WyJMrSCivSIkGQAEnkzAEwmMHEnp7QOceq6sp1K/q873cLgIfqoxnMdKi6937f8z3vE+667TYddWUaNWY31ljf2mSgo4ORRJKkjPk2spz+8DyJ3l6OfuULBEd7cYe9pBtZzi+OqwNaGN47PAf4xs2PU6tKjFRdWUfJMvbiZGHiOhuTcwwODZLo7aLicVDziA7Zjg8TFlhGY1WLTstBfXKZyVffJ+jxEbn/GCMPfQ7L56Vpj0tEQtCQcZ5oxeTeNRf7E8a7fbhTU5kcLE1ln76n6oLXZBLJ15baZKnosPMv7WmBPts2EG/DWklKkUVbFlwj/TB/oxM5+Y1q8YxBVL6HgF1ht9uxaZ+gY/sAJjIS1aM16holFmy5qF5b5Mqzv2BkcIgrM5Pc/y+fYSPsUKZEFtZ8qcTPn3+O65cvMTi6g2e+97ukRQIgfoTUFulrU1qm0djYJhiOsVqrMvK5OyjF4mzhJOIPszi3QM7K0h0M4NtKsTV7ncGuMEMdHeRW1smur5Pf3GR5eVnTPHaKDjbowy/JFaEg06urXF9e5abjt3PXlx5nQxkhyKVEh1dnqVrijRuX+XhiHEdA2B6TMdqsVenv6eZrv/mbPPHkEwpCo9GoXpeaVWFy8gbTM1PaHNfZEWdleY09Ywf42fPP8/Z7v+ZPvv89vv30U1y/fFn1iYWyxciu3WykMtpiKe/ha6+/yv333stIRwdLNyaZnZpS1l2EYg1Pk8Fdg0zNz+vatX/fbjbFYLayxdzsDFVHjd1Hb2G90uS9t97ju9/+HuevzvLSq+/qBhmPR/kXv/sMe9weXvuLv2TI78EtEzmbRCii8hESAAAgAElEQVTI++B2kaHOrKOKa98ws0ureL0h+oZGuONz93L0llt1rdYcdM1Lbe8o9n2gLJP4DGBra0v1x6LVFUAhG7ZEYqZTKbp6e0l0JHEJ4NW6dRMD1SgW6NjcZvHs+7w+/nPV8NakCrYW4cZmkLMbboK7bmVv3MfHL/4TtdQqB4Y66Qr7SC8sMhBysX9Yxvt1jh28iXQuz4XFFB079vL2ax8RcLV46OQeNosOfvnRInOpbcZuTnB8b5iou4TfHTBTVjEIKHo3MiCnP0bZf4BLS16ur1iEHQ62z75Ja3meoYiXqNfBPXf00DswSNly8PG5y/T3dtARsxjsG6DV8HHxzAWSUQe+oB9vspt0rIsz1ybojrSIRUTSoOcrzbQNx/xE43JY8OML+rT8QBICXG6J8BLpUYCmM4zL20Eo1IfPF8fjAVF/FdIrXLk0QSbXZGm1yexCmVzFQSjRRSSRoKevn+7OHm1MDXpbBAN5/N4M7lYOj8NSbe/W2galbJHsZprlxXk9yPlDXrxhN7GOMPGOOIGAT01OKkeQqZoasW25k22+kQmeMPQ1h5+qI0HeilCuxekd3E+94aOUK+P3hox+2e3EqpVVsiD3hNvlpVGXqZYYG+U5NB4kWbpq0nZWzCsjLPpm+ZCJuWAQwTJquFdpiuAsSWmoUiznFfDKHmk00SZ/Xw/zEukqDKdocsWwJg+cTiodJsNXmszEGyQGNbcLq1qiWi0QDNSpl5fYXL1ALFAg7jfZ7EJOKbaxG0dl1/vEpyWRowJ4HaMaS5YvBdi15xD/03/8Dzz5xJPcdZcwvCVl7V96+SUWlhd55re/re+R/Hzyc+s0RbGi7BntqYspDxJSz1mr4q2VySzMsD55nWJ6S0G7tFa2InF8w7u46bY7VY6lKkltnBclgPEbyT3gatWUFLF04uHRshBt05RDsNNDMb/EL1/6c7oSaRyvXD3V+pvX/4brG5MEnS521TyMFZwEV3KELak7DeJ0+yhqKHyNSCBo2DcVGJmYskoDrKYAnBA7Dx1TWvmjC5eYW1hW7d2xEyfYlsa1UpHdu3exc9cuvH6vMrwWJodXNbxxuYjCaMppqKELaDvLTk7rwgaIPKGzs1MXTumFz0nntujgOpI6BpX4Md20XE6l+IVNFspdXJWiY+nt6dVxVRv0mlayOhI8LiUZ4t49cNPNesoXsCsPibCsCl7FlFCtsF2t8OtrN5hO55Th1QxUdfibcgstuLD7qXWZtTWGsm0bzZURXcn/BPDGHBEeP/ooXzz+EL6WR29Er8OlxhetVuxK4JAGt3yB4vY2uUKOpugaZYTlchPxBLhx9RphYR5jUVpyynUaZ3w86NNO82JmDZenjDcMvmAf4dgwiWS3iX0rF6kVC3RHY2zOXsVZlWD5skRX4+0YxpPo06go2RxuXLxEPpPG63GwY99BIn2iGzSgpJzeYm1lheGde8Hv0zpop2hGnRXOrJ/j2ff+mfVK2kga1PRmeH7jUTNaViVUlfaz8yBseYNZpAwIVWCjmlq3nuJ6SPD9B7/D/t1jXLx2gedf+JmyMtvplN5nm9kU/liQ5EA3tVbN5Ozav+R0LobMernK5uo6Y7vH8IUCVBpVrXQWfbN+W43OkHrpBrG4JHb4dJ9xV+vU0nl6Wx5aGxmcIikQM1ilQnKwn1Xqep8uT86zvryI3+sh12zSMTRAsqeT3No6jcy2hvvH+/uZuDFLodGg99gB+g7uwR8NsFlJc3n5mpoz3NUGdwUO8ls3PUbdkntXwF4Tt1UnPTnPxsoKvQN9hLo79P3XVjR7RKWSirpUYcsDa2kZxNybp0ldnSWUiDH45APETtyksXuyYLqEVVfAaw4gMtkxExbTFNjWQppDSUurLzW1QTGpAbwq3ZCf2849Vc2yLTcQcGMKSEx0mImnc+iz6JXsa3lWNLjS/l52+Z5spLI26I5iA3llb+3cOv0a+m+l5RA1KkoNsSRlBBsQLNS5+ou3KHx8g5H9ezizMMkjf/gdFlsFozFzuihVKkxMjFMvF7Xg4dY7bie9mVIJQnVhhZUzF5h7/6zWmXvDMWqjQ4TvuZ18Q/SDCayCpTFfTned/kiI7asTXD//IccP7aIjFCS/scnFi2cp5nPU82V2xePsTnSag608Oy4fl+aWCfXtYPTQEeY2lphbmmegoxe36Arxs96yOLM2y42VVZoysnRJPF2VVr2mgPdb3/wmjz3+uGliFKmWyLTqNSaujOsGdfzYETqTcU69/yFr62nm5ubZWFvl9595ms/ddpy5qSm6e3qpNFp09/RplXHdqih7/P/8+Ef85tefYKAzQX07Q2ZmnqAvwOrmpsY5DYwMcG56krAkU9x5B5OXLlMr1KhYWSpsYzl8ZC0Pf/+3/5WTJx9hMVvh4rUZBQ/NapnDe0YZzOfp39hid283tUIOYf2l4SorCRkiOwNm5AR4ZDc3llfYzhWJRTs5fPgYT33rGbzhIJZkXoum0C6t0agluf81GtBMF1JbW2oykiQG8X8EgkHWV1f1gNPd16trX1uWJM+8mIeapSKdW1kWPjrFG+MvUnCnVE+eqUe4uh7g/Jab4Mhh9oTh0q9+yN7uMMPdHVy4fB1Xoch9u30cGI1QLpfoTibUXDO+UWMu3eDatWW64y4GeoIUHXEuLJeZS6foG/bzhWNJ+iMWAQW8QqG25WROPEK5+oLk/Ae5vOxldtUiJs/k5AcMe+oMhjy4GymOHu6lXneQShWJRruYnZnD1cpz/OgIHYlutlY3Nat7a2uZbLXFwF2f462LF3E5isTjUlvb0NQAkS4Ew16i8SDhiF/9OR6PX4GW4DekrMEZwxMYxh/YidfXi9vrx+svEPQV2F6d4fzZceYXyswtVnB6Oggmk3T29RGNd2l9rMSIhuTrusW4VsHtzOOobRILNdUMtip5xcspWrWajuxdrioufwNPUKYS8iwZU5/babP6mt0uoNdOfdc93lBSQsA1pNBGWN5mkkI5RtPZSTwxTDCQECWTMYu7WlQbBTK5LWNm9QTxusP4JZpMzFK1qhIiJhe3RkXqfaWER6Qd4usRaZVNisl9JUY3+bpqjqfOVkrSGSoKJAWziE5XVYNGU6b3qOHNnFjlmrK9Rm9rMqh1Gq5NaS18PllVC6Q2r7O1eoF4SOQywo5KlrgNlpWYkp/ZNviq/EAYWqEEQyppyJZ6KVaC7Bk7wn/48//IV77yVaPh/QzgXVxa4re/+x2TVy3TPbkJbMArU3hZs2XJNma2dhxoA5e4r+U9KksRTZVKpUy+XKHq8lINRugb3akmt7bcUJMkRFWgAQFitTd4oK7THHltn+bqy3NfKizy81/8z3QmMjhenniv9dev/zUzqRkCDjc7Ky52breIbZUJ15wEgxEiySQ5q6LtPhKzJIyKLBrKyLk8VFtOinWoO4Mcvuse4iM7eefUh+RyRXaOjXH0tlvxh6MsLi+TyaQZHhkm2ZHU8XKlKcaL90jlpoyGVzkCo9mVX2LKEYAo2l05fYtmUW4kiffI5/N2/JiHREIiPVoqO5CTjg6uBajqyaeum5g4JcWAJ6ymAGAZz4tGWBydcoISmYEsquKY1Fw7CT+2he2a3wk6tkpXy7x+cZzZbEFfv7DKOlY1yNbkltr6QQXW9iOlp8pPAK8wv058+Eg4o3z11sd46Mj9eJpGziAi7ZWlZY3KydeqbJelccZk5al+Up2XTgLyuoo1FqZmGOofZO+hQ6TyeWW749EIfhmvSFtNtYjTU5c1CK8vRjTah8ftZ3F2hkp+m1alxGB3F1Z6FV8rh1VKK7hr+HtJlY2WMyAgu2xRSK3jbtVwdfQydvtJKhLCLSOajWVWl5boHNxFpLePqrYdNai765xe+1gZ3g0B0wIedfxsAK9qhT7DkqtuVj9sWYvWU6r16zPknRwlXEioR5+zk3/9+PcYHRji2uxVfvHqS6Sy2zSlEcaJ5qNGOmN0DHRTaVbtliIjj/FIoYmY36wGxWyBvfv260j8/JWL9PT3aZ6sJorIcVLwlaOlAnkZXcn9UpFsZ68PX1moNzGU+LUlJla0mBeGeY8Ya0K4rBaZtTXSmxtE+3ro6O/T6UNmbpHr77zPvV/8Av7hfgr1JtlylaVcGl8iQv/oDjZKKa6tTeGXUV2lxj3hwzy5/xFqJSMHERCbWl6hmsnR3dWtLHZFQsclkF6eHa3jlvtSzGVNmjIdqddJrJe49JNXVPcbGe5j77ceoznUTU1MZAJXbZ2xMaEZOYSyu/aJXYGtfc+rOVM2V7t2UqUM6vZ16WHNSIzkUGh+Jlnw9HmVdaRtdJTFyjbHih5QgLK5D2xGRp8rYdxd+nxK25S8dm3z00xvkz8tMgcZdyk77HRRlbQV+a0Av6YT68IMUy+9QyBnEd09xKKvxu2PP8RKOaPGM0nlkNdTKOShbhkJFw7Onz3Hmffe59jADnqcHjITU2S3trF8AQoDfZT37uTQsROktzKkNzJ6z/b0xRlKxpn68EPGP3yHrpiXzkgEd6vF5YtnGOxK0kpl6fH4GYwl9LAru8Ka1eDy6hadO8fINlpMz05qLNGenTvJF8osbaZZLOVZqRXZloQONQaJXKtKq1HTaup/+f3vc9/nP6+HcYlxlOhFYek/+ugjnn/+p3z7t5/RfN5Uepua1dDJzfjFC3gaFmGvh1gkwi23nsASk7LTS1ciwcT4Jbp7O7m2sMBt99xNR8RHcWuD8uoGha0MFXHLry4ytGuIrKNJiSYP3XMXa3NLxKPdtCiynrrKdrnOWqrBn//5/47fH2Gr3KThDhAIhDQmyVnaZlfF4smde9nZ26fSCDkgyVq+trmhhh+H18di0MFqX1jZ74JVY7B/mGqtwdPf+S5Hbr1V89F1zVUiyyS06P9JTqgcBGs1LS/q6OxQL0a7oGh1eYV8PkfvwACJzg6VNMhiIuc8PVSUy8TX06ye/5C3rvyCrGNTY/FSVphLK16mSmG69x5nsLJA9uNXOXnbrbz/wRmurWS0fXAs5KA37KQr6eTEPXfx45dOsbBm9vFDe+L0xoK0LIv44C7WCfOTdz5gvVTksTu62N/nIiTVy6JjlhQETRQCp6wPvigp70HOLzjIbVfpEFVqeoLRQJXdPTGcTdkbSgyP7OaVV9/D54+Ty5cJB9zcdmJYc1/37hlW78d2Js1WtsJ83cdH1yfpG5C8XZHaSTOp0eYLwyt65HDEp4yw0xXE4RKDlB+HO4YvKBPdHThc3TidEZUb+AMlnK0sszeucOHcFaxakGh8GH+wk2Bc/o1fo8LkGRdTp+bje914vDKZLeGhiKtlkc5kNA/X45SSKJFPSQpAFYe7pk5+h0vkkRVo5XC08jgRHajZq42wQX5vsnCFlTXGKkl4ddN0RGg4Eup3yRfd+AKddPUIaI+pWazlbGiawlZ6U1QBxCIduBzSxufRXGfBCx6PyCXFsGVkA3L3CECW8bzofxUUivFM6oB17G9Entl8ilIlrwkQ0uIq+7QsvabQQppfxSRnTGxCFMWiwpoLdrKLPuyCB8niaTTyrC5fYXtzko5og+6oS41hRhhgJgOyR8rXVD+O7BEiP9MqbvmKYaqtnRSqJof35oMn+Df/w5/yta9/jTvvvItCPq+y0BdeeFELsCSHXGR7psjCTPjayT0mGcOQfgL4tXxJfGhN8Z2gubyy3cq+KmhLYm7rbj9Ws4VPPBuyh+lgT/ZuMU4K623Hl6oZxpAj7VZFzQIWX01+gZde+V/p6tjG8dLEO62/euWvWMqv4MfBWM3LaLpBdKtMsIbGzfTvHGXbKmtrF+Wq5lFKq5dZO1zUnV4sh4d81cHx+x+kEgjy5jundBG9++R9HDx+DJcEuLvdWLJQSc2tRpVAuVHgytSvSeeniCVEs2e3Yek40rRgqe7OZnvkz7LoieZMmFlDBoo+T99hpcpN+YFEEhma39grNXdLwWh7oCFvulxg0cpWW1W94ILFTPSUYDKTI9huGpPvIfWn6VqFty6Os1Ao0xRGQnSgyuraTVTttDO7eao99lWAoAYe+wSlljUvna4ET5x4nPsP3mPapESTZFmk0xnVB6dLJYqOJnkJ3Xa7TMuXBqg36PD5KcyvkF5a44HPf4Edu/dQtQGJKoJEz6zsVk1dtNp1rWY6KUV0s7Ywz+z1S0ggT0Qyk11VRnpCbC5PUKsWsZxdOIN9qtGqiDEuGODiqXfpjwdx9I4QP3Ar21Ln5wRfbovZG5M44j0cuPV2LAXmDiquKh+ufawM76a1rUkJWv+paR2GUTNvn10brSdAe4PSTUhew6eA1zDkMo5x0ao52OHr5Y8f+x47evoYnxzn0uQVNrNpZmamNcxa2KZYd5xivSL5YGp20lYbh2Tkgt/hIer242qIjMSiUq9iCRQXpCMHBrs/XTcXl4NgRGJXjHtWJglNyUEUVlHv2SbReoveXI2q181yzEvFZuz9ev/Vlf2WytuA202sVGf91Mckdu7Ae3CEouBqHXv59bDnj4bZLGe0sEMWfUe5yr3xY3ztwKPU8lXVj1ULRTU5BIIBKqWSLiZSsKH1wrY8SMf+ogOXA5ikM8gmeW6W+V+8SyseouPYPm7+5uNsy4XUiDhJVJD0bRQ8yiFFdM0a2K7jKXk25Qii2TW2DsxcbzWrqZzBjgGSjEjNCjXPl3zIoU0WcDGnqqbOFuDLwi0fImvQnF9dJE0piUQb6/0shw076Nyp2bp1ahLNJscrcz5RMNNmckRCI++FvI5Qocby8+9Qn1ulWiiROLYPx8EdhJNxCrWKxpzVJObM5dQGtUalpIc8hzDoa5v84P/8zzx6z93cd/goV15/l62NDMtWjRV/gObYHu5/4CS1aomFmSV9/ZJV2hkNMn9pnBtnPyTmaTHY36tOZEepwM3DO3BtZMgvrkCjqpKqshx4rAY3CiWciW42C2XpFWVkZAcDo4NMr69wfnqKgtPBfCZFpSHJIT4FvLJxCdMt2dt/+m//lNtOnNDDmUx8JLpJDhrvvfsev/rlr/j9P/h9du8dI5/NERGjcTqlY+FTr73GzqFBLeUJBMOUKlXVMPYmk/zqpRc4ccctVHHR09/PdnqdeimHld2msLJBNV2g0Cjx+FNf5eLsFOVWk+P7D7C4sEpn307c7iLpzDi4A7z05lneeusUO3ce4LlfvE4VMYb5CDpcRKoVDrQcfH3vAfo6e2yJmElsmZ6cVKATjMVZCraYDkE9GiFn1YhG42S2c9x57308+dQ3VKYga7NODWUTlemLHVUn94g8L8VCQROExAAtv+Tfrywuap7pwI4hLVFyiybS3rxVA18uE5VyiPOneWP8F2w7Nqg4mmxWQlxc8jJfCTN80xFi02/x8IAc0CKclyrdWA/nL1zDm84xGnNw1/FhWr2j/P0v3sVRqnNwtIMnTh4iRo2NxQ0W0pscfvBB/uHtCX55eoIT+/zceSBJ0i/FAvYBU3S8olF1+6g4oqSDx/jwegFHqcSAo0B87Ry90ozmaHDP545z+coEkUgHgyP7eOvdjyhZFbq7RL/c5Pq1FMdvCXPnHTtoWm4Wlgu8c3mV/r27qTU38PiruH1iVhZjlJdA2Ee8M0Qw4sUr2k1PAo+/G6+vD49/AJwdtFrSbipg2KdVuG53mUIuxcbahkZN+YNRcIvMMWhSjdqxnPaESIgq1axKw5zUqwvwEfM6Tm3WE6mlGeUYxq8hBxIlzZyEAjU8zm1adcl33YTWtsZeiaDW6RBjumQuCwtsCBCVMTplLZEtUmx8IWrNENmy1IcLi9uD35/EHwyr7tuYzMyEUvCDIL163VLjuM8XMTpYWzYg+EDWaTHMC2aQNV5G8LIXm+4eWV+rVOsF1eMa4tJLQ6ZGHr+ZVKisrqHxf5ISIQcCmYoIrpHvKSSPAN1iKU02t0Iut0giVqUr5iBIBbcUPWmCgfGlCMAx+EoIEXM4NP46472o1SWHd5RyfZitjBSEePjB3/89Dz/yMA899JBOz4XEfO65n5JKp3nmO9/Wkisp+9Kpt63Xle8na7AaLO2BqRB72nwozK+QCirwtbGbPQVXJKAJTSbhSAgnRQLyPAt2kBQgWe1F6qA1eiYFSbly2ROlMjozzdtv/x/Eo2kcv7zwdus/v/5/s1RY1qq2m+pBdmcgsFEg7PLQLaO63iQ1p9xeUMrksbIlilt5mlYTl8OHyxeg7vBScnjoP3CIxXyRq5MLDAwMc+/999E31E/L5dHYFnGkK7MnYFAAbz3H+NS75MuzxGICeNXGhEsuovRGWxYry8uqr5VwZtVRyQlAwGqziT/g00UtL2kOeuHsgGNphqoL3S/GJBkhSLe0Ya1UnG2Lqtv6QePSF41Mg3JFToUtksm4nkDMwMO8keJUTtdqvHHpEoulosoHTMa/GRe75eLYrJuae2zQa5vbP21I0YgSAbw+ujydfP32x/n8zXdrSIXom4W9nptfIBKPk6mWybcaFCQOR4L83fKQmOaWmMePtZmhJxzn1sNH9VChMU1tv5c5xNnvi52F1/ZhSQ2iVWF6/CKZzRXCAb9WVx4+MMLMhfeolrO0wjtwRfvo6kiwND9DLBRmY3YKdzmHU/rOe0apesJ0JaI4t6ZIr8yTr3vo2XeE8NBuqs0mFZfFO4sf8KMPfkq6mlVQZA4RZoHRpAGdkRvQaw4t8mGDc831FeLSOEmVydPIMC/OupvRQD9/9Njv0NfVzbmJc7z+3lsUamWNPCtZJfyRgILXdhyaLKqijdKmr6YDv8tLUFzPUg9drSh7rmNwYfjtsg99cOWNlDge0bYFvEaOoScuo2kX8BWUxWs9jT9bIjHUz3rIRUM0sXKQUcOTmMAMwBODWf7aDPXrC9R8DpLH9tJ/882kLJlyyMgeIrEI68Utrm9OqzzEaTW5P36c3zrwKJWsYQoUBNqa6PbJX58PncKYQ5i2+hiaAFfFItZssfjS++TPTtLc0cXoQ3ez54G72RTDhM2uK7DUBA1j9NN8abl2eoD8zLRCL5zZqExBjwHDAjI0vUOArkoQjGxBv44cZGxNprnm5uupJk6aFH1mTKdvr2bsmoKLtuRAWB/5ZgLu5PkWgG/U3cpBGyBu/4z6Oc0mgYaD0o0F5p57g35/lKXVZQ78xoPUDvRTtCr6udI+J8+PMFGWVaIs5RPFGp5Cg43VNd556w3uv/02er1+Zk59RHY7z1Qux1YoTCaS4PiJ41rjuyxtk5Ewg31JRLz15i9/yebCDAOdUQaGelRkcsvBm+kNhkidmWDl0oTGXcl9LoeulVqN6/k8+w7fCYGYri+xjgQtr4v1XJozExfo2rOTi7NzjE9O4/GHdcPUBaTVYPeunfz7P/sz9oyN4ZMQeClFKBSVCXvuued46803+e//5N+wd+8+1SuHohGuXriIq95kbm6G7u4e+gcHbFmJS9N6/E4nL7/6EsdOHNMue5/PoxOkzOaaHgwG40kWJybZzGxy7J4TvPDmy+y56QDDAyNsrKYZ2jFCLrtMNjdFreXm2R/+krrDR3f/KM/+88+00Mjr8uBvNAhVyxz3BHhi7ADeoBdXKMDh208wOTnN8tVJCpvb2uC1HnZx3V9no2bp2iyZ7yJ/S3T38Ht/8N9w86EjmtigGaxy0LX9G8YnAflsVqtShcUV4CSEQy6VYX1znUAwRHd/P2HRLXtMwogcojTxI18kup5i9cJHvHntBbYaq1SbTpaLIS6sBSDSr9dg9dW/5Y+/sJ/cZpHJhS26Dx3hzPgk9VKR7qAbR62MlRzgvYl5POksD93Sxedv2QelPHWrxcTsHMO3HOf163n+6c2LdMcb3HdLH7u7vATdNdV/mvZWkRS5qLoTrHCQyzN1Op1lgulZwlsT7O/xk9sqc999BwmEnIxfvk5HxxBNf4wbc8sa6ZXLFlQ73N/vpn8gwOKyxZkLdbrHopy47xDLS9cIhV1I4ZyM9d0+N+6Aj0RXF75QN9HkEL5AD7VGiGrDh8sTIxLvVQ+QrAXSXKeyNYesWzUdx1uSK6tTDTFtyYcxmeoBV5IxxFchrXiazGIM6SpsU4DjUsCr/I0QJnKAttc8lQ9qYZUkGlg4W0V8nioBXw1Hc5utjRvUrTWCXtUpGOynsVmqQlfAJ/6UuuxBDi8th8gc/NSqkn4goVhmQisxZHbRpL23G7ZY104tSTBVwfIhjKyJaTSFDHK/KW/VZm8189/k/ApOUsBZk68l43tjvhTGuK0Rlj1HZKaqRdeSB6NT9rgEB0kEa4uAX6YzFVzIpKqmyUOflCnZ89J2H4GBTkZLrN4lBetB6o0hKvUdTM0U6B3Ya8zJrRaJZJJwOKSxfpnMtu5xEuPX2d2lWbxtnK+YzCawTCyr0fKqKtfeL/Q3GmFm1m/9F5oyafYF4zc1CTzGyCH/ypbW6j4g175my1Blv5NYtwrOeplc+jpXxn/C0FALx4sfv9n6v177K1YrawRpcnM9wu6ME9/qNrFwkMHDe/B0iRaqYpibuoPiRp7cap56sYHPKaHOHmq4qbh8rFt1FnNlavi49ba7ueue2/GH/ar1lTdQ3dIiS5AL5HRQauSYmHybfHmGWNxn2FkBx3brlYxjF+YXSG1uKusjr1c/X/S0xaK6MEX/OD09pXeOnHgqsnF4RLBtsXPnTqxKRbWlUnMsG6cwc3Jh1jfkhCmAwTS7SYqElmFIGH84zNieXSp4N2N3h7qVi/UG6VqVt69cZqlSpC6GJwEd8tTKwqp1WiZWSzZxMWRpFJQdI9FWj6qo2+XF2/TT4+vm63d8iXv23aYAzARSN1lbX6dUrbJayGL5hCWTQO6anq619UyAm5zyag5u3rmb4e5eG0TajjmbyzbjZGPyMfeYHF7MoqIRVmLCWV8m2RFlc2WWfUM9zF/+gEYlR6oZpe4X13mYciGnDW4uq0xlYxXL6SMjsWA7xhgdHcZaOEt+ZYpCuYGjaxf9tzxAqdmk6k1VlSgAACAASURBVC7z5vwp/t8PnyfXKCnbZ5IdBLSbw4+dWWK01W3YooDXHj/a4FTvH9nUBXu2PDgqbnaHB/lXX/quBtefmTjPP/74n/BG/OrSdficBBNhJABNguEN0y8ORXEZe025hZzO5TDkEtNSSXW+VYcBUQrSZJFon1alk11MED4pZLDzgGXUKaYRMUQVqhSX1umR9ykWZsvVwBkRHZSZLJggbtQgSjpLV7lFv+VkcXOFa5llBm+7lejoqNYoymckEhHWCutcWbmKL+ClVanzYPwE39j/KJW8ZRZcOUA2JGXElE/IMyPOazGy6eRBTru2HIZ6naBVJZIvcfHHr+DfqlLZ1cvBJx+ja+9uthtVqspoG52VSdEzi5EAZwG8xuVs4vXaGcafqqJtwKsLvsgOTJqLAg49pBnA+wnotZNY2ikscu+rhldNa8aooc+eXRyho2iXi6A/aDY40eCrNMZMDNrZze2WNQEqylLXmwRzVZbe+5jM6QmGu3q4sbLA4ae/TGYgrFp5lX+IFliC7t1O1uQeb1gkHEGsxW398/jEJU7eciulhWWy12bI5XNcy6Zo9g2QC8bZuWsPPT2ig1yiMx6mWtxmeX6GiQvncTtqPPW1L7Fn7whrqRVGB3ewemOW4vlpls9fJejzqHO7XK6QccF0PsuusVsIR/vwR6S+3UtKCgvK29ooOHDTPs7cuMHbp8/g9oWoi1xHcq0dLT5/7338yb/+7zQWKtHVTalcUW2hrLvPPvuPXDh3nn/3b/8doyM7yUtaSDTCxQ9Pk9vcpuZykezppqsjqXFGmlHdbOF3eZiauqEHv9WleSrFAqNDA0QCfnXsO8sVzSWuNSz2Hd7P8vYaib5uPK4ozSrEQ36mJi9y+uzrlC1YXS9y9PZ7Kbdc/OXf/iNlSzKl6wTEt1Arc2cowWMjuyhLO1QyzJ5bb+XCpStszy5RXM8IH8xGwMVVZ5kNq4TD5yUUFkauScvt5Ytf+gpPPvkUbjkcCdFiy1x0mCCsb8tBNrutKQeSQy4m4UapQnZjU9szox1Jkp3dyuTp1qVgwaz3jWKR6Fqa9ctneHniJ2zW1qjWfExvBxjfjtHVN0qoWWLlrZ/z7Ts7ODA4yOz0Eo7uAa6tbbGUzrG8WMDTaDJ253HeuTBOLFfi8zdLzuwY68urWDUv1xfXcHXE+GCuwkfzZQLhBsdv6uHooJOukAyeZfzcouWSfipo+DoZT+1gesnFgZCFd+sansw8BwaS+J1lDh4epn8gydZqlnfevUTvnn2cubLM1eubxEMObt4VY+/uJJF4hMvX8rz+4Ty3nNxJ50CE1MYyiZgfr7uJ09PA4ZM0kTDBeB8dPUcJRnfh8fextlFgYXlFk1m6ers1wzroFyOqyGSibEgqRiCgAFg8CGJAF0O6SBaj4kEBwmGp8jXmYPl7TYWQHGQlR0zzqkzAxHAofg1pKpT7VKSP8uyLt8UkIhmzk4zJhbuUlrp42MLRWmRx+h0q+VkSiZgWabSaNZU8GCglkz2RIwj4Ncaypq7JciMIkBUwKJNJJ3XV5cpe316FjBHXtPzZH7bcQACvsqhyaNLSoE/Bnf7O/rMhBmwDWdsobC+yOs22gwPEFC4WC0lyMqSoztwV3LZj10x5k6kYNrJLm3Cy20NNIJqRYepqqU7uuikcQnTJA1hWD7MLFi1nVP+1srLaWNcmKkTmJ4Z5mSyadd64w+3nxo4IMDrctrRIoyDMQbIdIWnn3ZvJvZEYtWNn7cAV+7Xbhuj2fqLkmTTeinxEJsKyzwsRVMDjSlOvTRHwZ3A8d/bV1l+9+deslleIAIcaMXZnXIRSZUJBH32Hh3F0eGnIxi0/nBQE5Bs0iw5q+YYmv1sVGZ26KLbcWre73XQRTXRx3/0PcPPhA6pLkiy7dti+ZnKKPoMmpXqOial3yQngTUiOpIknkhvUsGfiLK7qaUhdemK8EaGyS5o0RHKgxbNk0hnVFQV8fhPALABAxsuxmH6OhjxXRUBe1hupI9lhFjhNdqiTk3SBaMSI0kXr5/eTTMTUcSqAV24WwT/iDd20Krx+6Twr0rgjwfw6j5dq1TbBYtgo1ZzYN61pXzM3mjJgyja78LWC9Af7eOpzX+WO3ceQil11WDpdlGtVirU6H169QsEt8pIOU4sqp8ZaVYsVvDI+jyU5vHcvYZ9IHYzWtK2TVObMBryGgRMAJ2DcBEB7Wg62V5bJrC6ya7SfhcnLDHVGyCzfwCpus1nxUyKsEUbyoMV7JK9XNi+furVn5xdI7NrP4PAg5dmP2Z4bV51owdtJ9y2PQihMwVnijbn3+NGHP6PQLBlJgbLforG2o8hMSN//H/Da0hB5TaIukPdGwbItUhfA66562RUZ4o+//B2S0Rhnxy9wZuIchWZZo0rksIXXBvoiJxEGXVgaq0ElX6JZbbBjYMgYYlpVCo0ydZfdiKaYzgA9k7hhJAuq5rYnAkYLZiqDhVWUTFdHxSIUj1BxQVXLEuQeEjZAmBEx0DQ1QUNAb1fDQVeuSj6/TdEHS1aZzt17cPtDWiIQiAZYza0xvTWrRhFHuc5Dydt56sAXyWdLCkC1TKFaU026mLfkUFSrVBWkaCyfxnEZKkEmHYlqHcf0IudefItubwzHkT0c+caXaQQDanQzYXEmY9I+KtnRbfYS1nbd6t+bEYIWc9ixgAKI5B6WxBCNEtRF/lOX/GcBr3me7TGVgF2P19S82gUxhhmwGWFNhKmrsTQYCKrOXZ9zTdMw31wlSZqFKTr4mq4JmhctDPj1FVbfOoNjM6ts6Y3tdW795ldJhW3phJRTSOqFXM9qlZ/9/KfMzE/SF+2kuiWb+AL9PV1878nfIjszz8qFcWbm5pgpbdN75DgrTScHDx7Sw4ZVyFGrlDh95hQba0u0qkWGBxL8xlceoaMvSSAWJOoNM3d1hvH3LnD+/fO6jgipIKxWodWi4nJy/OCd9HXswIdbDU5lR5VMLc/02gLBni7G5+e4NjejGajyjIruWNadz9/3eX7n27+rMT2ugJ+y1CDXzZrx8+d/xmYqxZ/9+/+ReGeXJtgIsF1f2eDcuYs0nS5C4Qj7x/aoUVKeo/ahb2VmllI2z7mJ60zOzYFMw6oVAh4XA/EwnVL33BfnzntuYz27QfdQP82aGHE9VLIZpqcnmLhxkaXVLeaWUjz0pScpNlz83bM/1CmguNSDlTLd1Qp3JTq4r3+AlrOJMxSg6HKymElzbX6OXLGMx+Wl6HeTCTipSbSkEDIeL75gAK8voJXMv/2d32H37jHb4GjH5skmKntZU6pes1pdLc91uViiVChQLhS0bCIYixCJxPD4pcVSnm6zMcu6VS/mSaxtsXj2FK9ef5HV6hb5WoTLG042vKPsH93D1KnXKF+/xC2dcNveGCGfn5wjyHS6yvhSnkymQHegxZHbDjF+4wbJJvSHfRy+qZPN7QLX18osl5osV+pslTwUmyFq7gpD/T7u2eNnR1Qqko05SSvvW17K7g4+Xk1QriXY20zB/GUGIi1plWC4z83h4zvoHejC2oYXfnaGoaO388bpG1y4vMC+YT/f++ad1MtbWp6wnvZwenyZ/pv3cXVhkp5eL72dQXyOhjGRSQucM0q4YxfJngP4I0P4g91spnKsrK1T0yhTc3AOBfwM9EmbWJSPznysKToyJZB9SvJoBdRGohGdbKp/ptXSvxcD4bVrV7WlTP4svyRtSVYeKU0Sc7msqUKGiRxGvo74eWRCoau2ljyYPdrA1QZhf4uwv0TLusaNqy/jdBaIxwPGYGWnNwn2MNI3nfvanmWtVNLsW2V37Q9dvSSv3PbrtCuK2lJII7Uw8kIFqzZZZf67Ya0N1DFJOvp5ghfqBuG2jcJ2roRtkLfXWwW/cj+bPUpZULtxTSkTzUI3vgmDe229po4F5L+359dms1WsoEupMPHyew/1eohWK6Kta3UZy9stuXbSufmaNsBV4Krfz0zS2wyu/Hd9ffozCmtuk7ZKFrWze9oejzZUNu+JRuDa3hADoOUsZTfN2lyv/kf5d/bI1Z4X45IQBEeVXHaJrc05HD/86Jetv37rb0jXNtXBfJgkR1udxApCCZeJ7enE3eGn5jDGL6/Tj7flxVEVA5ODeqWFVRFGyEPOarJVrFLz+HXUL2HtfUO91EW0LUoLp4yR5UWYH04e0mIty5Wpd8hX5ogm/FotLBdBY89kA7M1HyosMEpovbDCyMoiJAukMRtq2K5ZlNqjVbkJ21FlylYZUCU3nWGUDAhRlqjZwOf368lLxs7yPTSlwTZe6X4qVX4OFxuVMq9d/Ji1uqWvU8bKoqfRKl2b6RXGV4Xp9o1sehTa4M4eB+MiQIi+YB9Pn3yCW0YP4ajbgFdHKi5qXi8vnnqPNatEb0+/mqLkhi7nczjKZfoiMfYPDzPY3a1mFc0stfNjVUepbs32DSgB/hL4LBjFZhybLbaXl/C3qtQKW6SWJjV4vJbf0HOYJzEKgW5937cyGUoiQQ2F8Ppc9IYCrMzP0rXvENHOJLWlcdKT53BYBXLuJMkjD+Pp7CLnKPPK7Lv88+mfU2zKIUHueQnnNiMY85yaB6TN8Or7bzdn6YOrNcNySBKJqXkwJMPYaXnYmxjlj778beKhKBPT17gyf4Om1zjzJcC83qwpEFTwL+cBOaeVqmyurBPw+Ojv6TNpHyEfraCLqkSlaR6rORl/Nu6qzWjqQqKTRAOyZB2Q9z1Yk/YYJ1XJvhUzgLCLbq/Jg9UL41RjktZsOCHWgniupBuXK+InVatSltzjaFzTEXyJEMvZVWZSswSkkafY4MGu23niJgG8BX33VB4gIzOrahp+5PdVceSbBBKt4NbX39R4sa5yg7U3P2D5yjTBYJSBx+5j5JF7yMvntXVwbfZaXpaARa0LthM0NIfXbgy0jW0C+O2XZJ/6XWoIVCe50dR8ko3dHivr+NFmeOWtEZmJRNoI4NURpl3MoYu/LYMSBkeYn5CMrgXg6zNqFvT295fXK5Il1VYrgHThsmqk37lI6coszrJFKxpgO+Fl/wN3s+E0zKdGE0oknWx0VpVn//Hv+fUH7ygTWM1VWF9f42tf+TLfffw3mP/4PKuXrzK7MMdqvczI7bez3GgxMjqqQFzyQWdnpplanCaX3+L242PcNDZEb2eCy5NXGNmzk7uP383cjQWe//nrvH/mijKcykZJEgAOOpJJHrj7QZwVJzGXH6tYJFXeJlXKsJ7dJNrbTaAjxsrGBpOzMzqZEjmEPFsjI7t58slvcvTWW0nLZCYS4LVXX2Z9cYn56RmGdgzz9He+Q8OOc5R1sliqs7yWZmV9Q9+PE0cO0t2VpFoXk29BCxrKGyncVoO008d8apvt1RW2VpfpjEdJeptY6/M89vA93HxwJ+cmLnDTkcPM3VhhbXGVjliYRDSk0pzzlyd47sVXefzr32S70uJHz/0MVyCoB5hYpcyIVeGu7m72BgLKEEpx0XbdYqVS4vLWGmvFIp19vew8uI+is8laOkO2VNH7TIw+IckgbzT5wsOP8oUHH8Ene5LcJ2J+0dYrlx5qtrczONVk08QqlfV1yr8JRcJ4AwEFXKLflWmcrqYKgqrUyzmSaymWPn6fX42/yHwlw0IuwPW0m+DwUcJVi9m3XyLRyDIWc9DjazDSn2DXTQeZyzSYXC8xNTlDq5Ln3s/dTL1WJuxo4HU4WNvIKHm0VISFcousw0et7tIYwqpLiJwcJ0b9HB4JEwnIwlPTw3G+GWbTinF+3Us8voPI/GWs6QmGOtwkAy32jgaJJVscvWUfla0WZ96fwQrv4PTEPCvraUZ7/Xz98cN4HRVmJuco1HxYjhjrFZhZX6N/Z4hE3EPYI3Xhcnj30/L24Y3uIpwYoqN7FI8vikOY22adQrlEvligt6tbYwYjUhHucpLKbGuikqYC6Ci6oR/CzovhS55nMRJGIxH9dxsbGzpxEV2oML5CXsk6IL8kB96Y2U2druzrwgR3dXVr+YsCJpfbTlKSxA4HPoeTsK9JJLjO5toppmfeZWggqgBT3QL25KptNjeSKAMGTZKQPdkyMyWd3spaZfCk2eONrteQBgaEtRlL23irsq52I6s98WpHR9qfK5iiDeCMPMBM1WzUaIsEbN+LiXEwuOWTGan5FGMc+1RWoKy3Ts10cTcAW1OIBBfZ+l67CMr84KZuWD8EIGtkqCHsDCliAO9nJ3Ias2aD3LZR3wBeuwZenyNDVBgcZuQJJn3C/Lzt3xvKw8Z4NgGiBKSNCc07L58uMlE7gFDZR5shxkExX9CYQcezH7zQ+pu3/oY8OfwNB3cmxnh09ATRqptCNkegI4Q3FqQk8UxOB+FgRHPORL/rbJpqV8mgc7n8GkNSc7qR+oNyrUaH1FkGpVVbAIvEHLkMOJAPjTAShjfLpRtvka/ME0kIMGjozSUMp74McU0LQ2W7vM27YN4CuTk1PcG+o0xbunnxRtNi8kB1gq1sV1MLE+RDRpgVYcKkG11KKMSJLHohHJpEIb+XSCuPXzZhNwHJ32u0NLJpo1jgrfELbDSrNOzcW/22cgPXRC9s5Ayi6W0Lt9s3d/vUY5pIPASawvD28q37n+To8M0KeN3iUJVub4eTgtvJT995m1VtT4oRDoT0pmtWSoRrDU6Mjem4zKMnNQm7NlrKT7IGtYnF6Nf0OsjIQ/Skqld3a4PJ1vIiwx1R1iYvUk0t4W9IsDm0vH4C/QcotsK6GKW31rk2MaEj5Ug4SHcirCx5994jRJMduFNzbF47TbO0SdYZI3H4Ybw9fWxT4ldTb/HTs7+gLLWtOjKR6yIPm2zyn9RoGa2mPWIxJ1KzaOgYRtv55L4RlhZcDZcC3rHYEM+c/CrJcJRiqUhJmCw524i6RNMDjCbJBJmJLbSl96IAQtFcy4Ig415JZKg7jeNfDmN6y9lRZOLgVg2gAG774VSwKwvhJ2kTLWVt5dMkDkkKG6T+VsZE8j/FZrpwtEdITdVF+kT7LRpj0W+JPKjlUIaqJZbVqJerq5NMbUzrPdjKWTw6eC9f2fsgxVzJzqg2GnUBuXIvVyU2SUwdNbuKUoLHxaQhh7lmi9hmnskfv4Rl1ahHQtz+L57Gc9MoxYocNsXRbkoa5Jgqr01MqvJaTHuZYQkM8BfZgkiV5HAm18OAffmzjIkFdCrgNSuXMUx+Rs7Q3uj0YCsHCCnh8Elwvako/STR5DOa31qtoS5g2cyEmVSA2N6k5J0VYF6v4RMWRtZxp4OA5BWvbzP36inCpQa1QhF647gO7iCya5BtHWUa2YaGvYvuuFLh+ed/zNnzH+rtV6s2WLg2xe9Ik1d3P8vnL1PfTJPJplit5hm85QjVjiQ9fQOqK7xw/iIra2ssbKzQoMA3f+tBxkb6Sa+ssLy6RFdvD4f3H2VifErNTKfOXefqjUXdQGXtE7f2rpEeHnn4Cd547T3qpYqaDq1alXqthN/T5IEvnOT4bccpWk3+7r/+kAsTVzWaR6pQw7Ekd9x9L6NiPAsHtTnr5RdfYGV+nqZVY9/uMYZ37aTQkDId8Pmj1OteqjU3hWqDtfU1brtlL3fddpTN1TV9r4OhIFWJdCyUsDr7ubiwwvrSAvnsNgcO7CfutNia+IivPnI3PleJG/PT3PPAF/jJP7/E22+c4uRdd/DEow/RKuW5fPUaP/nVK9z7+FeY3czx/EuvEIon8Lv9hHPbjORynOjsolcmITKelrXK7VDpwmQpz7ocMg7t46Hf+KLmbK9tpNhKZbVNc2N9k2wuT7neYOeB/XztqW/R2zOke4jcV7ISSmV4OpPSTVCIAbmPxbQmueehaEwlDtr2J2N1AVoenz7HIoFqUqVeKZBYyzB3+hS/uvIyE7lNrmy4Kbu6GBzeTWr8I5LZZXqjXlrlLGRKHNuf4NDhvcxvZCk6Q1y6OsfKUoZvP3UnTivL0uIaO3aNcPryJueureKNhgh1xnBJUYEUPMlUyilZxzVqxVXGRiL0dwZptCpYLSfpZi9XV91sVQP0dPaxcep1vLkNkoEmXREPQVeL0Z3wrW+dZO7yCtfOL1PzJEgXLVwBn5IoUemQcvhIb2cYO9jP2E37WZrd4MrkDIHhBDWXpayZts5J6kJwD/hHCEa7SHT3EY7GtZhHRUZi1vX5CPpFvmAqh/Xs65GyIgPUzLIgut2mAlejyxWa4FOzuK4PYoZtk192oo8aoTTH1oAnJRq1EKKO2y21u75PkmXk6wlJJs+yVwgFF8QjRVr1ac589CxDgx4lggyWkBR8AxBbYmxTTCLGqnaGu9Igdka/DVr1tdjzPgNcDOBTOaNdoPWJN+UTBGxDZonK+0weuax3Iteyp8FG/mUD0XZ7gI1zPxUOfAqO7XFk+xV8QjTYqNH8nJ8A8c+M8ey8HAGzDh3Lt0k/A4QV3qtsRKCv5OwKXrPhqOyxNvA1LJ+5FsrsthGrjdnNui4EkE3O2XuKuR9soGt/ZZ0MtknpNius2MVub9OvbtKKHC2vGtE11UeZrbpiR8lHLpfqui44/uG9n7Z+8PbfUaBAoOnh88O38MTRh4k5w1BvGXbW5cQSEVZbb6FeI8O4yQ7jdIgxTOJKxNUoeWjm5NO2SysdLbl3Tac62cVYJRW9TacA3m0uXn+TYm2JcEQ2OdOB3nZdtanvdiWkOUmYXFCjyWpT/oYxU9ObLSUQTYlMBVLZHMubm5oFXKxWVRdbk65qyc+1Tx3CyMqmJ7e6MlM6pjBtZ36/RzW93bEkkVhcc1LfvnyOjVqFpjBJnxm9S4FBs2afVuQm1siyT09+5qYzYEEAr78ZYEd4kGceeJIjQwcM4JXwZKcb2c6zTvjZr3/NSsVSt6LP7cHj9+Jt1OlxefnC8eP0y8m5JRdXajGN9lNvNdOUYK8q5tZT7Fs35inDitdZmr5OwuugkVujur2hrutwLEqkqx9nrJ/ljSwBn5v1xVlKmU09CHV1d+H1iM4J6t4EQzt20O0pszRxmlZ1m6K3g8Shh3B3dJGhyItXX+Pn51/GcgkbIWYqQ0Ob29bcRzra1tNx2/VvQIgAMBvzKuAV0bwazhoOnDU3CYKMBLqJSXWlpCbIPaLFBOah0lOkGKdERoJLQa5cY3m+jSnC7qOXmBOppWzXP6sO1TDkulGK0dE+yWqih7CSckBSbbDkDLYXZTNSl+dGGqjcYq5TyCtyGROrJWkPbVmJ9rQL8JfJhtx7cuAR0OOBrKPCOxdOMZOaw+/24izUeHToXr60+36soonpE7OCAl7V7tYUvIv0RfrdBehrI5BoX6U4RjRnV2aZf+FN6kEf7p0DnPz+d8nGA3r404OSGi1t0G+3mEkouzLz9lqt8gE7OUXeb7kubmkSEqZU6B95dsSAJgc7+/3UQ5e9eKsm12Z2zIYmzJxbI4gE8OqW0U40UYbXfMhrEp2+TGPEXS7lLcbd264rN/FrPs2QNI9aOFdn5f0LZK/N0ukLKosU3j9MfV8vrXiQpkdkJk7N8pTDjNwPMqZ/+aVfcP7SWX1+PF4/k5duMDawk3gDNq7fICh5xc4G4e4ofTftJTwySDyW5Pq1KZZW1yjV6zqqbroqPP2thxnu7eLj9z6wWcIm8UgHyytbWP4YH03McPHKtAbQa84kFic/d5Tfeur3+E//6Qdsb61rzKCsULVyAU+zyh/+wXfZs2uIy9dm+eFzL3B6fBxLjC1uH8eO38qx48dJJuJ6QD137qz6HLJbWwz29nFg924KklAgoCSc4IFHvkx2I8fi7DJ4vIxfv4bT1+Lhh7+ga0UymVSG7eK777Cru4eJfJWZfImp61d0TRnbtxdXYYvqwlWefORuVuevcv7aFfYfPso7b5/l4oVrHBzbze899STBepWJGzc4de48N939Ofxd/Zy5NMGVa1NYRWkAzLLbsjge62BYJAoi8ShKYgxsN2qsNxustsoMHBvj8W98BU/Yq6U0UpNUrzVIbWVYWF5iQyZSzRb3nHyYE7ffo+ZHl8eNz+Ukl9lmdW1V9e7yDGsRgFx70ZnKa1UGUhhD0Y5KmYJ5hg0mqqtJL7aWZeqDU7xw+VU+XFni6rafvfuP4ymkKV4/zcndnZTLRZWbrEwvaHXvnp1Jai4vli/MhfElCpk8f/Tt+wg285w+P64M8Olr25y+uKilPf0DCXLlBr5Gk+HeMJVGg47+Hhx+SKUX6esK4XC3KDQ9zOWSjC+72dHbS217g9byJEMxH0VpdUznGe6JMLyjzsGDnUTdIYrpGqWyh5WNND2DvfoMSonD6mqajc1tHv3yIfbftIv0fIo3f/0xfjHhlbIKAkOhMDiDOP278UR260RKmtnCsRilUplsLkdvXz9BSTMQdjccMpOLulTSS8KDydlWuZo22KEHdYUvAmLV4G68LGpqdTiMrl8OnwKIlVS011sdnJn9TCUCCloNiFbm1WZcjWlRyB6nEhMhf5WAZ4vxS88S9G8SCUraQUPJGGFLtPHVIcf+Og5hD9vh42rqMmtrm39TuZrd7GjaKM2BWxlhO+bQAAFTYNXGie0f7rOEmDH02nugLWmQPxuZQBvYfkYeaet9zRdt4wuDMj9hbG0A2X6PDLEke51NHKuR3MYtep+ba6IkmqZV2ShWU0wMdaTrlH4dISRNso3K22y3mk7UzXf5FPi2PSE2w/upXLANdg3D3uajzfWzSTyb9FS5pkan6dxfTbrqD5HWOQk4s9ttZZxrGkGdSADL+vo6jh+8/ePWf3n3v1BsFgi2/Dyw624eO/wgUV9CO74LuZw6AyXoW76BuNiFhZFFTkaHlkTWeAKm09khnc5Vpcc1txCJsZAsVAdeyZKrNXUE7A8HCcZCiFqwWE1z+cbbVFtrBALyKQ0tq9Absx2ZYYsD2xS3UvCKhcypQk9ChnoyQFhZOBlpw8T0NNOrK+RFBuB06Ji5YUsZ2jebvIGy2CnLJHBbIzJktGjCnIWTkzy3IE5t+MwjkAAAIABJREFUapNc4qvLC2QlRsRlHJR6krO1vGpiE0G6RkEZ8boBc59eeHGBiivV3/CzKz7MM/c/ycHeMTVTadCG24MzHGazVuPF0x+yXCnj0WBrMSnV8TfrjMU7uP/IUZI6pivpRm10QPKzG6ChjK/9HMjrEBggDLIs3tK2tb40SyG1ClaeUnaLgaEBOnr6cAeCBCJxCkWL1Po6IXed1PIs7qrEXtXJFUuq/0t0dnH9yiw9nUk6o3XSGzO6UFTDA/Qce4SK10veWeLnV17lhQsvU3XZbnob8LZEx6vAuz2SNlpMZWbVnd80MSoaYWZYRpU06Dshfy91u24CDbvZxVDt9iGzDZTtMZWOpUw8ncqABVDZ2lItLVC6wR4BSbawNnm1x0H2SbWdQCBxNLp4NrXVTidKAu4kG1MSJNSkKRIoj6lCdDgVZOv3F4mJ6ErtSYRH9O1al23uPwEoqhn0uii5q6yWtsg7SspM+CvwaP/n+NKuz1MpVOzsUBvc2mBXQK+8rzK6ldGiRvM1m3iqdToaTtbeOUPm1xfJR7z0nDzBXd98knVEDmNaqWQRk0VLWG4ByvL+y/OhsgUb9Mp/01GZgHoNbXfgtQ8TdZ+bllter3y49CDZnsR9alYzG9snGl4BlXbmpmr4PhPhZ0ZXqt1QwOvxyPTFT9mytB2vTSzoc29LdbRFqNEi4PJQuTTLwpuniUgZi7SoWWWSR8YoDEYg7McT8CtolsOq6oHF5dyscvH8GebnZ/T98EgRxPkbOJteZarefv0VGtUSQbeDO44fpH+4j2AyRj6TY/r6NJ5wCHwBrkzOUqjm+P6/eppEOMwP/uIfGBnqY9+eMW5MTdPAzWq+yrnrM6ynM3oNJKrI7Wjw5Jce4Omnv8//9r/8Bb2dPvbsHmZmdoWqmA7DAb71tS/jahT54OwlXn33A059fEEjCcUh/fWvfoV7bj3OcP8ACzMzvH/+HK+8+zalYoHdoyM8fP99xOMJBVmbuRq/+4f/LYWVJSJy8HK7OHPxIldWUpqr3tHbS39/P6sLC5x//Q1OHjnKzz6+QtEfZHVlhh3DfQyNjLA5OYE/s8Y3v/wgP/3RP3Bldo6ugR1MTS5RtRqMDvZxzy1HCLfqfPTxWWZWVhk7dozHn3qaXKXJ2+9+wAenzlJeW2FfyMet0SQ3+yNU8wWNemt6/RRaTTarFsvNPNFDQzzyjS/hErpOCBVheGQjlHQfYa7rDbLFKr5gkoNHbieaSOoakk2lSG9sqNZa123JBBUdqD+AO+DHHwnrQU2eQwFSog/V9VjvY03Op1WpEF7Lcf2DD3nuwuu8cuMG2cAIR8bGyJ57h47yPPce6FeTYXJgBxMzGT78+Aa9UVnXfWy1nOTSRSL1Bo/c3sOhnb1Mzy+QsWDTitBwBZi6PsfoyJC6z6OOGgmPRVdPHF8sQMXjJV3MUS5v4wmGyNZ9nFvysFXt4niXj3BuDnd1k96OKMl4L7ViCU8jRz63RiTaJOj18eDJW7h+bZOLl2fZu3+EbTkYrq9z6MgI9UaFoM8iGfXjI8a5iWVW3AnGl1M4fS6GBjqVtXUGRwgkdhNJxLUhMBiOsLGZ0vSS4eGd2rypcoWQX1M9xDiey+eJxuKqxZX3taenh8mpSZUDyaF3amrKuPwFK4jRXPP1a2pkEwAkWl7x7IiGV0CwAMhPDskilbRjEgWUmzXGAF8xsotcSg70iUhYs1/DgSL57TfYWn2fjnhIY72UydD9WnMkbVglEjyjkVWYJT6Ytm62HYuqf21iR9XcqJpe+9/bALZtwDU6XVlaBBuYhAmlpHS69inIb0d1qjzCzi8whjBD9Anmaku+jAzAzqo3wdOf8F1tDNAe+Rt9cZuxtrOcjSrC7KyCfRRkG4GEEDgyIVcyTXLrbTCr7XX2XF01xnYCk/5s8p7bJwLd92wUa2TEbTqizYXbXiP9kdrmesP+GxmETdzZgL7NEMvfyXos10nTivT4KiyvfdBReYqUkLVYXV3F8ZevPdv60Qf/hIVFsOHn5O67+eLRhwl741jlqhphEvG4Xmwxd8loKxD06SFIUhDKZYtQIKIaJ7k4YqyQ/Ds5wckLkz/LIhQMhBUUFAtFPeVFkzFticlbKU6Pv0rOWqS3W76OabMSwKMLTPv/27T3JxS6PaLXsHBbFyLAWi+zNKs1GlyZmebK3KzWUFZETyko3S2sr4mtaFcWG8LV0OzKXBmFirk+YvKSNIQW6qjV0YPDQUVOD6L9kgssDKR9s8h1bFQFgEimpobrGV2v3AD2XWcOV7KYegnU/exJjvLMA0+wKzGEUzP3vBqNlsmXSJUrvHn2LCmrzl333EckGtMQ+s3FRZI4eOD2E5TTKVaXF4gn4mqa6ejoNCMQeb1aq2oYNKkVlV8ebQmTDNsq6fVVzWeUhpP05ppuXPHOHkpWjVQqzfryMq5mlYHOIKXUGtVCTrOU1zY22bVnjGRHJ9PXJumIBPGSp94oU5T2st4x+o6cJNuoU3SV+dn4y/zy0mtqumlnq5oDhwG89rryiRZT5dA286ISDPukJ3BZGd62NtrOgpWMVn3YbbOjAmQ9acpVbLd1CYvfjjqzNUH2TKh9ftUDgoBDXTiMbKZ9WGlrqDRtQW8Vsyi244okRFzc0nbui61RMpps+SXf27Du5mTa1iarNlAja40Oqs2MtiR+0Ac1T4u6H3xNKRlp8hsjD/Do8D1UigbwitFKDp/CVsmHaHnlUCL3oAB5MbHJovX/sfUeQHZd55ng99J9OXS/zgGd0MiJAIjIJDCaJmmJYpREiZbMleRZ27JdO66ZHdfueLxVu17XBE/Z4/Gsy4mmZIqSSDETDAgkCBA5d845vBzvS1vff87tpl3DGRoiGuh+7917z/nO93/BV64hmixh5L1TKA3NYDnsxM4XvobN9x7FillUubeqJ1tem0g3yK5wESYAFumGeu0CeDlU0Yw6NYSG3SWgvuJ2wkYdLg+QckDQfep60qEWeqWNtnS86rF1ykZHNk30XXqaI880mUtZg1TUoDQjljh1WteOCR63FlqmaRQYRebE0M/fh3MhgYDXi1ypCEdjBL7+diQjThRtVQSDViW3DpqjltJewtT4MJLJGCij4CF0cGAOy0tZpHJpvP3em0C5AKNWxtF9u9DW2oiR0UEsMaGjLoj+7VthMzy4ODCG6aUZ/Oj3XxQW+X/811fwwvNfwz1HD+Pjjz/B+PQMro8v4MbIJGLZnGyPnJi57DU8+9X78b3v/Cv89V/8f+huj6CjrQlTsysYnZhF2WbHzi0b0dYQwuvvfYSbo5NYSaeFmHA57TiwawcO79iGrxw+grHBIVwaHsJr778nRuQN7a146TvfQH9vH86fv46Pz17D49/8LuaGruHgtj4BAmPTszg5MA1fWw86N2+TjNHZsRGUV1bQ4gtgulDB4MIczMwqNm3qRltnJ2598TlWb1/Fw/ccQja2hLauXpFlffDBKXi8fgE96eUFbNnQhkQ6hYs3byBXqeErjzyCAwfvwdTsMs6cv4TZsTHctW0T6hdW0LqahJtyI0Y6GR6YdicS5RKmKikYO1tx7OlHYQRZaeuHw+4WVpQtVcIyMSHE5oZZMdDSuRFt7Z2YX1xAIZWSeu1CNodsLgdfiJKtILwen4B9OyU1bMoSJskJD6UNbK+UkboGKoUCQospXD99Bi9fOIlfXL6CcM9u7GhvxMLpd7HJk8S+vihWSmV4Wntw8sokrg1OI+ikRA+osdqVZ7ViDQHDhoagIRPHfKmKYKgOh+/cjNTSipgBN/b2YPLWbYkqsxtF7Ny3CSV3GGPzs1hKLMPuCSJW8ODz0SLCbTuxP5hHU3YaidU5FHImNvX3Y/vmbpw/cw3VWh6jYwns2w187YljmB5PYG5uVVjbeDKFWCqFzo56tLXUo1zIoVIsYXo6heWiGwtGI07dnIWvIYI77+iFn/IHbyt8kS7URSNCZLEZzDRpzmKklpKjhUIB5DiVMJyIhCMqiozeGrOMSCQiJrObt25i0+bNsiZMT0+L+YzrGr9OoxvlDiyJIv64Y/ce+TNpFsOA2el55elwuZBOZ+B2e4Q15vfgXqqwSA2pbAaNTQ1CivV0diLkZzFTDiHfEK5f+hma6ohrynIPcRnnvq+4RjWHFEkEQaAuIFJxWZqJXRfqKjmjaL7UPxbLu6bvtSSYXypYsjDEuvxBkTIKmCpjmyL6tCXOkjtoxlQ1l1r0rmZLLUe1xk7q76/jHKXZs0xr2kxveSGsSMi1JCL1nohd1lIT9G4g7KrQggpHqQOG0mcriYImnHRUnMXaygSWDL/82XVILgyuNoVbBwQ+e8SRxIbWz7eSrxjzRrBLdYAiH/nG+eyrQwexFg/cC/MLsP3ZB39T+/Fn/4iqo4xA1YcHttyHB3c8gKA7glyGeXkm6sJ1AiZY68iby+ujeNwuwdy5HLVdIeVcrNWQy7G32ZAxBplOnsLEdc16PNil7YeANxjiSKSCdCmOD754HddGPkdzQwBdbS0IhQOywHKRscoT1GhD5Y2uiZmtJAfylZKra0O+VMZ8Mo7bc9MYjS0hS0aXlZF65KBEfurcJSNSTb87pWpQ6UMV1c8TjgKLBFuiK9bwib/PelyOcddvaiWKoVFNGlBKKpeXP5hMk8SpiIhdjV0IqZlhHLQF0BPqxHcefgb9jV1i3hoaHsZ7776HhblFaVWiMrKlswdPPvk0+jdvwptvv4mzn52Gk41ZlRKczGCslqQl5qGHfwWPPvaYROlIXBUqEmJdYpC1jJbXGUYP23o42mckGwEH9ax8BKjFdLkQX42jVMzAVsphdXYYlUIaXRs2oC4YweT4lBg+NnR1ILmyCEc5B0cxK6YyZ0M76jbuQDnQjKytgow9j59eeQvvXP8IZZcFmhjNQv3uumnNOjUK68Kv6LELkyRENCBTBt7A6lAiD6tIOHQQI3XbKrVcuanlhC7wdO0gI3/vXzxcchV1tqAcn/gQ6sOWSBr03Ec16H0ZKGsNkpwrJMRLHYCkAUmdx0V6oTWm1slcUZJKn2610cjZhCIy6UhnwoEKGZd107AzTBHuihPuvB1f73kAj3beI88eTWkCeKXBxxRJQ63IzEeCX7bxqLY5to2FzBoCkzHcevcE7KsZpLrrceA3v4VoVxey3IT0yEw+V0l1UNIGYWWFxaiIOYYLGRcZHuYIrqm95XtRTUNu2D2GHApF9sHrI+oSa8RnZSz/zwGvj+H1muGVz1rrg3nZ3ZS9kHFmJqrToYwoTGPQMwyuFm5GBzFeDhU02vxYOnEJC5duIlJTrU2VoIGG/VuRcFeRsCsJAyu5uTFS5y/FFXZqq8uYmhhGOpOQdYV5mAsLBYyNrWB6cQ4fnjguExIyvG3REEq5JMxCGnVeA00RP3bs2C7ygtPXBjC1uITvfOerCAcC+OlP3sRLL34be3dtw81rV/HRiZO4PDKLpVQRcbZGGW5pbmJ0+vNP3o/vPv8C3nz1NSSW5qQu2PAEcf76MM7fHkM4EERbUxNuTkzBdLpQ39SI+YU5FPNp9LQ24jeeegobW9tw6sOP8fqpkyh53YgE/NixuQ/f//VvwVYsYWZ8FqcvD6N150HMzw7ggaO70ej24/Ll6/j5uZsI9+1A+6YdSMRXkVqalzKDqaFhPP7cM1J1PHj1LPbdsRM2pwufvPsW0jMTUmJz584tiEabcPHKVSaDor6pBXVNDRgdug13lTm59Zhemkc6zcmUG088+oSscR+cOSvv49AduzF3/CM4L1/Bnq5ueAmQihVkciZWC3mMVZJw7unE/c88LlrX0dEpzM+voLurE52drXKQFkMye9scfoQbOmC4Pchl0qI1L6Qzss62behU5j+fV0yhau13yJSRgFl05S43PKJHp1lTrTW2gonwcgqXTnyKvz57Fm/euIntdx5GpBSH/fZJdLly6Kjzwujsx4c3J/H56ApMuw1tQQ929m5AY8iPgs3A2GoeI1NzSGRzcHsdsJUyqKuW0B1yYnOrHfccOohqxY5f/PQiHrxrG2aWr8MbCWLP4TtFEhIrZAB3PVZzPnw6sAxPXRu+2uPDFlcO4xNT8Pspz8uhv38Hrl6dR6FUlGKDnk4X9u3sQ2KlhDOnb2LDhiDCERrA8gj5DdQFfVieT2JlNQcj1Iy5vBOXVis4O74ChHy499B2tIW98Pka4Q02yWGGwJSNqh53EB5vSMghgs+6aFjaKQlUqG8XQ6ql/xfyqSJyBspICFLVFrye1y3EgpUyAJt6jrm+VcqYm58XUMx1Q6QOAKamZtDa1ibLvKr4VWtFNp8TSQsn74ysamtuk4zaaGgat6+9AUc1hkiYTG5JWYxlUsqUAh0dJgd3BUJFlqBJR/XaFEkg/gb975exgWXU/TLoVZIHRYapNkn136rISk9qpeJXJVfJz9Wg2wJ9X8K4sq1YfKlKERKovAYm1eeoGeg1xlQ5n2Twr0GmNVmXamFLqvElkxn3BBVxpnwx+m2LVlYKnThlETqcjxCjylShhfpv7c3SrDjXeksOIq9ev271M+xwsrRIYmxV/B6/N9+HJXfh35E6cqbr2EprAJdRuZRNihyR0auFMhYJeP/zu39d+8nZH6OEIiL2MB7adgwP7LgfAWcQ+WxRXjhHCQRiZrEkN6TP7xHm0BSGt4BAMKzGuTY7UskYfF6OLwwBfwS47IZntAup5WQ8KUCnri6EqqOC5fwy3rrwBs4Nf4pyOQunrYagzyuOznAoBL/HC4+LoxC3RI4RgPBmkw2eJ2KzKL332XwR2QI3jSxiuQyyLJvwGig77ChwXKDRg2oZUyclSYKVG07pWvm9BQ/rm0GAlJz01KmGWjaJeJJ4KR1kLt/DssrptjAywZQ0UM5QKivAqytQBWsJiiHANuA2Dexu3YoXHnwafdFOVEoVHP/oQ3x+5jOUzQrCwTDuPHgEW7fvQn1jkxgozp0/h0Iug/4N3RgZuo252Sl5f9GGBuzcvQcbN/YLIJA0CoLhCuPYeNAoIhgKCZPgcBqolpQ5UO5Fjqyp87TZhNEQQxfBV62MbDqOTGIFIa8HDVFWKAIXLlxAOZ9FJMATfQHR+jrUM2bG5UbNG0LR6UWh5oRpryBrFPDqxV/i+OAplA0tV6AGXCJUSiL9kLYb/VCoUZB6flUyoHbHSiSYTgxUHjIFVEWYTnCrKoqtWmiV76sMfFaerzS6yIqn/lkbtVteSPnziuUVJ6icENcTBiTOaE0wQZCqpQuUS/B1au0ujXK8UcQcaPEEa6ddBXa1ikOYJIJD5qfS8MXcWvlvzfaSbeIq7am6YOQd+HrvA3io8y7N8CpZABd0Po+M8KtJQgNZ35IYuCRphCDDBPJnbmLi7BWgUIb36A7s+8HzkiUtxK4YCdXrVqkOamGXz5yHQ33olEWaruhqVVqxZKnnsyPRUHw2XFIGo/0GupJZuXGtzcD6ldfaigLj5uT308WvFkWL0eCRiJ+7YTUvar2Y9XWVfqIKWeRwVKkKeCmPLODiP72L7kgDiskUEPbCbAqh5dBOxM008tWSMMZcn9h6xOtMSQSJPBdMzEyMCuBVi6sNy6sVzC/mcfn6ZZz+9JRk8AaCfricgJlLw1kroykcQFt9WJ6JxdU4ZhIZkVa1NnI988MsVvGjH34fPe3NuHHpssgabsysYmI5gfnlJezdsw+LcytYXZzG//rSN3D/0bvx47//W+zZtQOHDh3C9WsDePWN93BjcgE+f0Be6849+3Dt1iA8PgNujwvXr13Eji2b8FsvvYQTH3yE05+cQqJUgJMMXMnEsUMH8P3vvoBKvoDJsRm8evIqXFsPomMDG5KK8BRNXLp4FbeWi2ho74PPYUdLyIGuBjfSK6s4/u4H2HLwEDyREIavnMGxIweRjCcwcO0yEnMz4rBn4oTcE9J45Ua0sQE9G3tEFtEaDiIajeDm7euIrzJGzYFdO3ehf+t23J6axu6DhxEOhXH7w7dxqCmIbZ2dmLpNPWoTFibmMDQ5jfFCEt47+vDwN57ChRs38Q8vvyrm6WDQi8MH7sC9dx+GLxiAPxRFJMp8cgPlgqmmBOksTp88hfbNG9G1tR92txtewyPrO7dpMf4J2HXKqJzrIJvmrIIHia4qlhCNZXHp5Of40w9P4tTYGPYf3AVfchqVW5+jzWXKveDp6ELeW4dXXjuBaGMYx47sQDWfQHJpBpu270LFV48T18dx+toQ/LYyIu4aokYNjkINrRE7vv7YERTzVRx/5yqOHNiKocEL6N/RioaeHfj4/AWUHGxjbEA868NnYynxXDyzvR7txQVUciZWlqbh9xaxZfsuTM0V8cmJIeSzeQQCBn7rt+7C2TPDuHVjHs893it1wiO3R9DS0oC29kakkimk0ybSpoFkJYBiqBPvXh3BhYl59G/qxu7NvfB7Qgj46+HzG4hGozC8fpTKXGM9aGtrR5h7ggPI5DLw+HzColOGJrXlMnlU5JJ2CK/pdS0QKeuEJqiEaV2L9VLAah0Mr5u6aFqjDMWaEokMkIZdtn/JxFhHd9Xs8LlriHjjmB4/iUzqJuoZm8O+ehZcEDBJI6QiZSiVoKmO/1iMpLWOKYPWuoFNfn8NAMvfWCs9WV/7FPurFjs9u/4XgPdfgmdKLC1tsgUO18lknVajCRb1M7VeeG3HU3uZfL7qncj/VddBkYDSHqo2hLXUA/U1iyuyYiZVfCz317UiIdG8G9L6xvV8/bqqKbPoirV2m3hQvQ7F6FpfX/+VrDplL5pqtDTb8nr5gtTPVVJOxb6rY4cSb8p7EQ+JHeViGTMzM7D9v7/8b7WfXfwZTHsJdbYIHt5xP45tvRdeeEXDSxo/GAhKyHexUBQZg8+vgrhZ6MDxhN8fFCMatYLZDLuVdTVojciaDJBTzAD8JxZbBZnFYMgnbtNFcxk/v/QmPh8/h2ItD1RLMr6S1jRJy6DmlMYgp7BeNBnxBiYzyzpRkyNbslxMYZCQe5cKxyfgo6GKF05OePo0oi+8uiG1xoUgSRw5qjLVaoyySHZFmaubh9pYAhEBS/xQxb2utTr6pCfMFxkzNmbx5/KekzmWfnjlGzMdwIC/5MXutq349UeeQ6u3QRi6QrEgTHk+kxP2ifm7dLaCOjKnS7VN2SBpEpLtR9MSW+fcrDrkiUrJNcTJKGCQDyLrCDNwewwZL9aqDonq4QpfYbuMMHGqY5xEY7lAWQalJbx+NHopIx+LCyjkL5hZFBKrWJqcRCASQWfvRrj9YZhkw0RJQG2RDQVbAUmk8OrFN/ExDzWGBk5aI6sA77oN09IqreW2KuSjTrj6oRPDm5WkohcvpaeSLmNhYmjgkyskAHUdaCkh//qCpTRG605SAadC/1fkfauRyJeCsr8EYFW6nmbM5eHSDK++h1QOopIy6M4P9bP1z1NJB8rd6ySJq8GyMEuyABD4Us9KQOyEt+qGM2vDM1sfxbH2gyiIaU0lMRC4sZXwnwFeya5WdZYE06GUiYW3P0VmalFaqXqffghdzzwksiS6cq3kGxo3VAKFKqCgbUMOgtLUpg5xDv7MRBKT129jdnZW5EJ9+/agY9tmuL0+0fCrCCdtZhB99D+fiCg2QwFe/m8ubMEg8x7VZ87fEwe3vH9t+pPXUZY2NnnqSowaUiwvvQa8Rw1uuAVg8GfvwzG5iq4WhuEvwNHdCNeWThg9LYinE8LQcg3hesEiC041+H2opabMZ3p8GPHYkhqKOOxIZuleBy5dOo8TJz5BLJWGLxIGq4tzmQRsjCnM5xH2ulEuFpEtFpHnfcpWPacdAb+BzVs24Te+9Ty29XTi/GdnMT0zjxtzq9Kud/3WTTz2K49h6OYApkcH8f/8+z+UCve/+9u/kTSGRx9/DBfOXsIv3/0It6bm0NLRDo/XhRee/zbe+uWbaGqu50KDd997C13d3di8eSuuXb2JeCwhJkk3q1bTWezs7MThI/vRUFePmzcG8M5IDD1P/QAd/d0YHr2JciqB2HICWXsYQXcAm0Mu/MqdG9FVV8L0+DjOnr2I2ytJZGs1BG15/Op9RxHxuBHxMqZwEr/84CNcHBhBhpMGfYBua23G5o2MT2zA0d13oM7vwY2rlzEyMoXxiVlksjl4AgGE2tpw94OPYGp6AbnlUTz/K3civriI2ZEJOFfycGSqmJyaxUQmgZ4HjmLPV+7Da2+9h48+/gweTwA2mDDsNTz5tUfx2BOPwR+pF0M1c7edNGEns3jnF79Ed08vNt19ABUv9yoPDLsTnPKxBbHCbFvO4HjwdLkU8BXdIu8DJU1zFMpoWM3i3Mef4U8+/gxXVhZx9M6NqE5dh2P8OsKoIJUoo2dXN/YcvQd/8Z//AUf3b0BTNIzp8TFUS1n0b+pCXUsLriyX8d75Iezr24A6FyveGYGZhMcw0dnWhfnplER/zk5PI+gtobu3A9MZYHBuBs1dZE9DSBcC+Hg4hfmCgWf3tSEcG4O/ZkNsdgbdXWF09DQiV/IhvlrB7RsT2LKzCRs3t+D9986gMezHw0e7UG+4cPGzMUQavOjsjWJhaQbt7RswPVfAreEstuzfi0/HV3BuIY1YNo99u7ajIRRFwO2D1+sUSZ03EEI8mcEqq5N7e9DdtQHLqytIpBLo6ukVooUJRIwVJDBiSZRlOBPQJMCUbWa6TZOfv7CEOpZA79kEOVw3CJi4bqzpWjXlKUyieHtIgljlNeugS8iMmg1etwOOahKVwjjM/FUkE4MCgl2SBKQi6Oj2F8xLVprta5KF/yVNqd6+vgxOLUCsZHvrsod/fuDXZnbZbjT8tAzuoibTOlcrt1d7GRSwW8/MtVgbi3bT24rGmutSAQV9dHKC1squyQ50jro6JCgcrMyzSnaghpz8AjXSJD9VGYjlWxITtrTMK4kpZSEkQRXJoSauQhYJOFXrKcmUNfPcWuSbOjRw/7MSOCztryItFfISnpJje2FH2J4LAAAgAElEQVQfJZxT9TJIhbiKm1WTRV2RXDSRiMdh++PX/qz21vU3UXaUEawG8Ct3PIR7t9wFn80DM2/KQkSTE1G8OMCFETFkk6FekBeKJye+OUZ90SHOTFFGB4l5oEikr1zbBABkOqP1EWmNKtnLWMgv4Z/OvY4vpi+hbDPF+WjlqvFNK5BogcUvgVZ9CrdOh/xZNNbo6FZtPlFIXwKhrTG2HtsKi2jFXFSqTHRVDnptXFoDJZpnXD8R8a2osYBs2Py61l5aJz8yloyEqpJpMwl6dT4vT6qSrcer5pBIt1AtgD3t2/HiI8+j0aiTG0jaXXQVrDS2ySlFVa5KSoAO8hczHAG1FVEiJyDG6Djl8xdXq7RHMc6IbD3TESAjIYN/xs7REEcBeqghIJU6bDLtKmePIyDJNxT3PsGOydUYtSo1VkXVKMcKRdt63SKvtRQPuNyoGhXEq3G88sXP8MnoGZRdOidQt70oToWXWT1Y1gMoD4eEcitRvxjwOHwRrTSvldbTye/RJVrWuYDU8YqVUR9JlH1ffeba7KbBm5wFJXNZj250kQKBnksWRK2bWjsEWU5WXTNsUcSi27V0R/oQpdMdrD8ia4i1EllrkAbbYpaU8T8ZY6cwFyKjETCtr73TBX/ZDSMNPLf9V3Ffy50SDi8lEeWyPHcEvFyIaFbjCl2lpIEbR6UEQgFMLmH67ZOw5cqIV0wc/M1vIXjfXuRyRdrNLHuF1u2qchK2zYltQ4/eeA+5zQocS3Fc//AkJi9ck3bAAs1xHQ2444lHsPnAPjGHymiLn7Us1Aq0Wiy+RThYgNdqT+RYVBXKqI535eAm260MhvwIxaQihTCAjcYXyQWmNt0Qls5dBJZOXcLSlQEEijY0NjRgkeUQ9+2Du7sJKUcZsWRcGE6mxZgs+DBUfBK/D+VaDNefHh9BNh2T4oNipYR8KYR4xo6bN67i9dd/gWyhjPqmJolsSyfiMNPcOHOieRcxEQG704XWxka0N0XQ292Frxy7Hx2NDShnMzh/9jwuX7sJT1Mr9h05irMXzqChPoqrl66KAeuHP/wR/v5vf4yhwSFEo14cPLgX4+OTuHxjAOlSBW53DQf27sAPvvsS/vy//Bnuvvsw5uZn8PN33oDb70cqWxDtmtfjR8Bhg0H9oxHEvvZO5OwmYuk0ssxYbeiF/4nvINzcjKGhQWTY7Fg04fKE0eAGdoRKeGTvRmwIO7C0sIDhsQm88tb7KNTs2NBUh3sP7kXYYUN3azOW5+bw+bVb+OzqbUwvLyOVy8tUaefO7Xj+6Sdxx7bNMBMxkUdU8nmMjM/iw5NnMDo1IZOG/p278LWvPY1zZ86h2V/FY/ftFkf9+OAoxq8PY3p4EulETuIaDzz1BLp37MSPf/oGTp48A8Pwii+kp68LL77wrMit6qJR2aPI7tpTRZx84x3A68YDjz+GsteQdjYapwiqWH+r7lll9hWWl6CXhA1bA2Ukq6RKTrOG6HIW546fxp+eOIULCzM4vK8frtUxBJfHkVteRi5fw7EHj6BQtePi2fM4tL8TicWYtI2NT8eQTCTx8MNbYQtEMDgdRzkHTI1MYN/uVrS3h2FWK8iVgnjjvRsI1Yfg8dmRSMZRMGn2LqClI4DW9oBI3jKlID4dLmA84cLDd/bBNj+M4vQEWn01bOz0oLkxhHiiiKbmTsBhYHp6CnOzc6ivd2NjTyM2NPkQcBqYn44jmcrCE/RhfjkGmyuADZ3NmJ1fQs0IYibvwqKzAZeGp9C7eTPam9sQ8vgQDHikftkfDKPI6ECSL3YHCoW8HHSbW1uREQlWFS1NzRI1R7Pa1PS0JHDwoJtIJESWQHkCNbvU9gYCrMNSjXgFEm7Fony9ra0FCwsLAnq5z23o7JTpMytuuby2trbJ9xbzr1X0ZGdzZR1CobBiArkXcnLmZExdDLbKEMZHTsLtSMLHUleZ8qm9RB3Cua9Ro6pSJBShoqeHa0TaGpWqlHMCVpU87F9OtxQDrNvUrExebVxT663Opdc55BbI1gPqNXZ7jQ3XbO2XXsG6/FNTdEpLp4gHlfqg4zetiF/ZqJSBTslU1Z9R34gHCw9mZpawvLKKcDikvpP8eYu80VpnORyq50f5QrT8nQZEwSE1ZUKUz486XjU3JXnJn0eDI+8fwZtut2LoJZ5QSRxcTgO5TAEzM9NobAygublefoQcjmTdtdKBVD4p9eLx1RXY/t0rf1J7f+BdlOwV+Go+3NGxC7s6dsBn91gN0xJzRmaT/4iRRTvxhLkS2t8hG7VQ1PoDkPcvTKhC/gQlLhdZGhoBbLC7GF9WwUJmCe/f/AQ3lgdRtaloJoI6dYb5Uticlldb+h4Jirc24jXUr0awoi4RYYjS8HDEYbnxlQBdxxyRtVVlgXDzdelwaWH9yNwKMasAl2SI6jtJAdD1E56cUJ1K86tGLrIrC9itFlQBgMgb+HvaQaqy7hwIlLw42LsP33zwaTR5o6qBjqBSHirF0vJztW5SPgiSc6BPSdRpuzWbJg+EqO1VxJMK6qbQuyrpGXzd0hePGkJ+NsuokQY7xHnzs0WFr98sq7gnKcKVsYRiScuseKyxu5sg25RqaJ6mTBYcsHyjrCUiMtZwi2au6iK4iuMfv/gZTo6fRdlJECXnU/WztX1Lihl0G41yuaqzqLhW5V7Shx9JbFCJIOIEVUNIFR0jeieOwyvitLfkI+syFv1+5YZU7lsBvBKvp7xmHOWHvF5saG5WGmPKKLRZS8m/deKGpbfSkSky/bHkL/I/1KRA1FEWcLYi9Szdk3o5apwj0gi+HrVIiIaYLAZzKfXn5a964Enb8a2dj+Pu5r1IZViDrNrTeG0E8GqzhzDxTGmgKbBUQn0ZSFwewMxHZ8VclrDX8OAf/CZwR98a4FU3uDLiqcWZ711XReqTJKUR1ALHTl7CzXc+hjedh5sNWahhLuyEsaMPx775DKpBn8gD5OCoV0NZL/Sp31qU5X7Wkgz+b258UirD9YQSG3HHW85jxTLwcxF9to3V2ipRhQsc9eicBOUGpjD2zmk0u4NIr8QR3dCGRVsRW59+FHmniXQxh1Q6Ka1jMiUCDXdOYXnJVFiAl6a1XDouB6h8pYScGUC6YODsuc/wxptvSPB+/+ZtknU7eOMGbl+7ilo5D+ZWsJ2M93E4EMKhfXuxeWM37rvnbkRCYZSLJkYGh/DJJ6eQN8vYc/AQ9hzYj9sD17GysowPP/gQDz/yDDZvO4w//D/+b6QzBQQ8FRhGDblCXoxpZrWGHdu68Pgj94hc49VXXsFdhw9iKb6KwekJODxuTE7PiYGIm0Oj4ULULOOBUCu2R6LIhh2I9vbC5gri7RUTsUMPwvD4EPL5cG10EslsAX7Dgag9i53hHPZ21KM3GpZ83vNXruLs5VsoVIGuzlb0tjWj1W9g75ZNMHMZnL58Ex+dv4pYLofp+UV4AwFs7OvFd7/9TRzatxuzY8M4dfx9NIaCuHB1ABev3YI3FIAnHEFj2wZ89bHHcfPieezb3ImtnRGUc3mMDo7hwheXcPvGAKplG7xNjbjn6a+j5vXhlR+/hqnxWdTVRdHV34tnv/ksdu/YgsuXzyMcDsreU2KOcAEoLibQum0TnPUhmZg5DZZKMF2FNbYumSCqgpuq3Gec8vDrZLu4HnESQzDsqgENi1l88d4J/NUXn+Od65exZVsvugM2eBZHkFqahstVRUdbP2amp9HTFYbfY8P82Aqi9Y1I5moo5OJ48Fgf0sk48vkKhkYpIahh5zYvenqbkYeB6aQPL797HYvxFDwBoMBhnMuJ7X0+9HYG4PPyiXUiX/Hj5pIP50eL2NjTgjafA5OfnULEzGL/phCO7OvE+Og8csUcOro7US46MT6yBLMcw85tQTTXh+GyORFfziORyqGuoQFfXJ3EcryKvXsaZd1nHKa3pQ+jGS9O3RxHtHsj2lvaEA2G4KP+2FaDxx+SHOOm5jYBLFyPvH6/0qaTfzdLMFwOuA02AwaQSCbleWcaAxvXpD3N7ZZnh6UflCkR6BIMM05Q9jVWFfu8SKVSsl8R8La1tkohRSKVVJnRPv9aXTEjDLnukEBrbW1BpJ6TEFWawNfo40HZnoHLzrrhT1DMDqEurBKaLL/QWoW61LiTmbRSECx53LokYY3Z0Gvo2vqvUxkUztUFFTpeVYcwaACsc3ul+U2zwHoibSkgLHmYwFedmKBhkEJK1lpuFUmsAV09ZdPknmLBrbxJFe2qGF5NkRLw6ikkq5SdLj+mp5blQLyhe8Oa10MMnvx/DoeUjcTiCVnLWfucozfBRX14QQDpysqqYLLevj5k0il4PG5pwGWCB9cXPq/0CpG44zVuaW3B4sIi6qNRJJMpLC0vobmpBdlMAVMT4+jqbURvT5ti/C2iSaLjeI0I2hVWWFych+1/+/s/qn089iGKzpLUBPtrQQQcIQUEaESRnEulXxVAp6ltfp5cAixDjtDWbE7RpQZKW2M51AkAVG0fR0Pi9naoDdWsFDBfWkKymoCDQEpSEJRDXybUa9V361FkSoOiZAbKAKY0fgpn6tOXHoXLSEOPR+Q0oYOQpYxC14jSYMcRBoP5aXwRyQKn96ihSC2kyANoqSWg5umB9lSnbuJSGiS1CavRu+QI8xRTVIC3apLtpYlNxY2ItoTi8aodAdOLo/0H8OwDT6HeHVFmNko3LL7NyWi3svI58bPV2bpciHlzqUxZJcrn9SrbFEDjayUQJmvBW9GUUQNp/6L8eb/Hr0XdvM466BtM2lD6Zon60KdOSfESSQe/t0n/FOzUEkGxulJSwEQAfp4i3iczzE3EjqqzjHg5jpfPvYZTE+fFtEaoSXOZXDcZi6iZkHJkrmcUcqTEL/E6WAyqNLLJ21MML4fZ3J5sdv5KwK6cs8oM96UR+tqxdy00WcsMlBaIBzfhOM08upqacGjnLgGKhtxfSv4iwNda6PR9J1/V9ylfvyHsrDJo8T6n3EUOf7ICKdOgdQ/KfawlJNSR0AjJ+8JFlp73quHAStnEwNwskuUyvDYvnIkaXtz3dRyu3yV5l5LDS/OWrhamkZRNa7wWlAaxbc7JOuGUiZmT5xG7eFPYl5Tbia/+n7+HwqY20b/bGaezxkiosZQ6WGkTHw8aNA7VKggXKlh+8xRGPzkDZ9EUdrRUrmA56kHdod3Y/fhDMP0epXReay3ic6KKKP5nLK/EB5XLCLAhi6yN2y33tABeGitFD60+a8a18WuiXCItTkaekg84UJpPYPbMZRSHZtDd3I7pqWk07tsKs70OzXdsQ76UQaFsIplKwMznVTSVpt852uZkxGlwdFnCxNgQcqmYmnoU86igAbOLRbzxzi9w8eolRKJNeOCBR9DZ3okTHx7HlfPnpDykjKJmtasIuj1obohi/97d+MFvfA9ep4GxiSkMjIxLPiuBfSQcxOTkpKoWdjjw1ptv4cmvvyh64Vd+/oZooxvrm1DIZ1EDHe5KvtLf344XXngSp46/hxMffYD6+joUzJKAFa4Nw8OjEs8l+n6bHd2GD8fqWiXdJdcRwJGvPob2th782QfnMdG6HX2tEdx/YBc+vrGCj8/dhLucwsZGA032JKqxObQFvIgnk5hcWEB77yacOX9RKmMDLsBfyuDxB+5BpZjF6x+expkbI0Rmouf0BUPo7evG9777TWzf3I9kLIa//G9/jnwuh8WlOFZWEti2ZTtaOzqlun3H9s2wl1LY0lyP3ogfk2NjmJ9bwPlzlzE+OilrTqi9FXd99XHcGB7G+x98hKb6Rjz5ta/jjgMHcfS+e+Ra/Pe//HO0tjdh29ZNCPr8iIbqEfIFUeTzzEmK4ZFEBlV0wrIhlyq5UOSaTFhszGimll6C9lVJTcVRhuEAmhczuPj2h/jJlc/x9s3ryHlD2NbThmh+AbGZMeRSaWmeaWuqQ8DrQC6dQtDjRT5lijGsrdWHaNSD8aFx7N/dj4VYGcsrWRSzq9i6owmRtk5cnCnh5Y9HsZo25blgysamngg2t5fRFCpLIgcTkkybH/PlNlyatmElnUNfZzvssxNI3L6OI5tC2L+tAZPTCVSrRSwtpvCrjxyV8p3X3ziOzf0BtDZEUCtkSbHB8HnR2tWHyekcZudXBagvzk+hpS2Ajm27MGdrxIdXxuCsa0NrUxvqQyE4bYqVo6ShqaUddQ1NIrHzeryws2lSylSUdKxazks9OOUNaqKq1mmurWR4+UzwM5fplOa8CGLzuTxCUi+sfCmCMZg6xOtHwkamlYpvIkiWNZjrJos79KieYFn8LYJFKLOk1MeAx12GvTSH1Mp5LM+dRiSkWEIrczaVSckBmwcivk/1wjSzKfuTBonaN2KN3dXIXjG5MhHWk0b1i/pvldCg6DTrvxVO0HuVhT9FZqALLb7MBFtqAx0BJglAet9SxKMFxlWUmVBJ2nAvkjutrWXUmkjJxBTOl8cPU0Ya8vuVqg1Olxezs4sCeLu7OzRvrKQOhCkEtlK3PjEhOeB+nx/LKyvI5wpyWGlsbMTCwpIchDZ0d0k2uFcY3LJ8bW5uFsGgHx0dHeJJoU+CjZNTU9Po6emV7yVTAL8fubyJ2Moy6qJubNnULZGVKkFJ5oDaYEgSjP8CSwS8v/M3/6726dQpFF0mKiUbnDU3bBWnACdCE7UhM2BYATUBkAJCVUapCh5ezyjldyYIVkyncshbMROiJ7Wc7HJR5PZHyV1G2W5KG5QsNgQ6kn+hmFZLW2iZU6yqXPWzlSlJgVnNsIpeRHc3a7BrMc9K6UkgRec17dB2iStyc980i/BQy6Wr7tjExlGmBJbTiS7id0oh7KL7o0NcEJt8wAS96sOWU5nkuFVQyZuoFEwBvVL1qgE0F09qxoLlAI5uOoTnHnoKIWdQu1dtcOkROTWFoivkwYOvXAv4ZcQvIRLKhaioQgXKOIamNIJggGyexGXJ56NgDH+fuaJyWwsG01mDvDEEVKifI0y3NuRZWkzeE3K0kNEDFw5+DxX+LK1cmo0UKQJbyxwmYpUYXv7s5zgzfRklMa0RSCmwp4T1fJ7UiZvASQ4tHOmTVaY8RF9XsgBMQ5A8QO3AJOOCqgmHsKNqvKTGR+vyFw019anaArxKqyQssmaT6dG2m3n0Njbh8LadcFATm8kinUoKECEIo56djALH85Sn8N4WI4POgaZkp2yWxZzhcDuF5RR5hrDW6zpxAb6aoRbgZjiE4eUJmK5wMdq5XZg0szgzdAuxSgmuqhuulB0vHXwWB0LbZBERDS+ZXM3wUtog6QV0LJM5rZXF4e6djmHk/dMoTS7A5nEjG/LjmT/610hvqEeuaMr9q5hwfn6K1eWRRiQrDOTnexW2vYJIoYLEO2cwePwk7ASnDicKHGPu3oidz/wq7G3NyMjUQOvh9ULOjU80VVZ3ul50lZZXGe8CwYDo7bk4iiFBJgzq3uBhlIdhu6H8AlyopSgGTLCwIT+9gLmLt+HOFFFdTaOuqREji3PY88xjcDQGUPM6UayWpFGLDG8xn5dFUhk2a1oG5Ibh4eiujInRARQyCdFAc4GHsxm3hxbwT7/4Ccamx7F9x27ce+8xDNy8jYtffIFUYgWlCgGvyvLks8BVg7nBjz7yEH73t34L6dU4zl64hN7NW2SBTyZiWJqdkQbDYLge1Zodb735NsKRVswtJDGfTMITDqOtvU+a8aL1QUxPjgvz4XHX8Oxzj2Ny5DbOnTkltcJkRfr7+iVua2J8fI0Jr7c5sDFcj28d+QoqmTTeHjgvpq1fe+RxvHppCoOeDuzo8OOZBw7ixrITv/zoC7TXORGw5ZFdmUF2aQ4rkxMoVUvYtX8vfKF6XL85gFg8hkoujeziJLZ0taFWLmJwcgZLWRM2h4FtW3fCFwyiWCrgN3/4PfT19SIeT+Knr/0c8VQSi7OLaGloRndnN4aGR2BS41fJo7s5hDu62/GVXTtx4cJ5ZLJ5vPv2B4itJmUm19DdhS13Hcbpc2cxPjaBbVu24H//N/8Wu/bfKYbJf3r57/F//fF/wP6De/H0U19FR2ubtBfyM5ImLg12WSZDqRifO27WIiXSKT1qcqcyR0XuoFmxiqMCt9OG5uUsLr7+Jt659Sk+nZnAUAbw+gPoiQZQTqdEz5yPJxEie5nNygSiuTEAO7Ppy6bEcCbSBQRtBTz7+AEsLuWwuJhEIh5D/7Z2GPUtOH59Hu9fW0bWrMLrdmFTbwO6W1xoDyYQ9TOiz4Dd6UbV7kXK3oKVajOuT6YQT5XRFfChMj+GiDmJzR1h1MpOrCwtYXw0hZe+9xX4PG6cP3dBIvBctRwCDhO9HQ3KpGoE0NO7H+cvDGN0ZBR1dW4USikEOzZg1d2K8yMLCLZ0ob25AyG/H25K5FwO+EMRROobUIVD1ft6fOqQr4Twws5yQijLpWYmebDgmsC1TNYGy8RmSTR1PCUPvwRKJG0kp1fSZOhnUbI0LidiZM/nZU3nAcYX8CvzsZ6IqgmvmlxJsk5NlUt53TYU07OoFQewuvAJDCdj1NwAvBi4PY6F+Xm4PW5h4g8f2iymP2b2Mu9c7WJW2oIGuPKbSq+q2FJdH6yUEWuFGgoIKz2AwkwWKFYNs0qnTHKH66FN/BbcxzmFIlAU74PobBSBqKgZ/TP1BJF/PpPJwk3DIBN26MnhgYNkgZXIY7WbaoJRYQqVby0YQTS3xH8uLCzEBGw2NTYhthqT182QAuYj83Bxe2BAmPtt27eLbIFZzBMTE6ivj6KhIYpFNp7ZbYjU1anoOKdD2HsywszK5T7f3NwkIHhhYV6MzDTCMm5VyVMhbC9jU8vlAkIhFzo7WySkX8kU+YIpteR158RXTaspf7B9/3/8Qe3CHEfNbGmqqFMPixikFkLlqMmpQmtgxWGn6XWdJ6H1lUrAvEaR/7PIfh08r0OWBbCqxC8F1ezcXLmVquMc2Sbl1F8fDcvJTY+U1elE3WBcnsQJr4OSJcBZNlUiWGpmy6I9tWh7VQJBJpgjfDpy7fAaLvgZM2YW4KMMQOoJS1KnzJGxjLo8HpSqNdFI8iERwMtTKFlMYcIZycSTqbpphekk5siVUMoVUJWQc0ZIEYSojAZn1Y5QJYgD/Qfw1fseQ9QdgsGwfraC6dgWq/fa0t6o66GgogV1lRFLhzzrW97SLCtdmjoxK0ZRManKJWtJTrSjVI891g4WOl1Abnh5oPSDrRca9bBaCQoWb6lemT6JwHTlMV9cwN9+9FOcn72NkocyEVY5W93ZXAylmF1UBqVyFUXqn8X5v+7CJComEJSFoaT0kaK7I7NeKohTXrV9K32Q3C/WWMcyolmSEysDV59cZTFCVVh1h1nE1uZ2HN20HcgVMTo4iKmpSXi8XjmtcjzGb0tgRoDIw5I0mYk+LCIPLh9EupPDkYi8DkpLBIhKJA8PTxzLcfHMw+G0o6OzXQoBEvEV9PT1qjGgO4Cqx4PxUgafjdxComrCqLrhz7rx0oHncKd/q4z/TLJ9FSY0KEkDZQxSMcwCGJopK2V4CyUULw1j6uQX8ORMlAwXUgEPnvsPf4DChgakmezAE7ySY4m0R+QM3PoorbE09LzuFRORUg3mqau4+tb7qOXy0kS1msuh58mH0ff4A0hzEiASJx5Wqa/WmjA72Vqtx/1S8oXcqzYVLk99npgWuMDy0MapkSRBiM1T3cMsu+ABwHAhSAYinkPs5hgKU/MoLifREIpgfm4OvXfvRzzgQOfu7cJ0V6jFrdIUWpTrVCzkUabsiMY1fZjnpsbF23DYMDM1Klmm3IiLdGI6G3B7eAE/ee0VTM9P4e577kN3dy8+P3MGc7OzAl5F117joVIdFjmRYY75k08+iRe+9QLmZ+fxwfsfyPgu4HMjm0ygoS6CDZ0bcGtgFEurSZw8fQ6JTBo5Xk844Q1E0NTTJ8bVxkgEAwMDWE2mYavmcc+RO5BJLcNjODAyNCwj492792BqZgpjY6NyMDVsgN/uwL2778Bzv/YkZmdn8Bcv/50AlXv3HcJopQ6p3jvRFamgr66GG5PLmFmOoyHoxNLcFFxOnxABk6Oj6OxqQzgaQD5VkBrflXgc87OzyMWWJJc46HejnZm8A4OyPh67/yFs37kD5744i29983n0b9mMy9du4MOPT6NQLGNlZg73330XhgZYrTwIbySM+PICGr1ObGqO4rF7juDG7QFcuzWAgfEJyTQPOjwI1DehHAljPrYiUw6v28Czzz2D3/n930WxXMSf/emf4NTJE3jyqadw9PBhYRQ5pVIHQlUyIwCXazYjx7jGE4xRcsN7U1J4OKJ1K7JBGQrUXmhjdq4hFd2XXnsVn059jsvLY5gtGphNAVVnPRobGpFJrGJ2dIwVYmIAp/fB5eRIX0m5OCnj5K/ZAxzb24A6txfFjIl4Po2aJ4R42Yfr0xksFhzwBA20NrvR1WRDW6SMRr+JELN8GQPo8qDm8KBi96DkqMNcoR3Xp8pYWooj5CojXJpFuJJHeTWB5flFRKN+PPqrR3HixBdIr5qIBp1wVuK4+2AHtm9slSjSlXgOyVwIxz8ZRq6QRf/mNiRyJpaKNuQCTYiVamjv7kY9UzD8jCLzwPB6EIk2yP67EoujqakZuXxBWtkIlrwiM8iIh0SYWcqQyLA7HUhnCDDJ+irDmgB5nVLDdYH6TU5q+SwuLS9i7969YjYUgk2mkSrzn+NyansNN1v3Sti8dYusK5RJWNhTRCC85noSx94AGjoXZkfR2sAiilMwc/PCUMMewdvvnMLW/m3SLHru/Gk88cRdMAySSuY/w0Y8LJVKRZ0eocgXMbZLpbEm46o6eYAtpWLaUn9ORXCqPdHucGF5OSZ7XKSuHtUyv68LQ0NzmJmdkeSlYtGOPbtb0NnZjnh8VdKUggFGOqqsWrm/JapVeGOUuX7Z3CgUGc2miIRUgqUgJdTXheHxGAokMtGHkjK7IZJLvj6J9nLZRf5lc0b1N/wAACAASURBVHowO5tAKl1FMl7E8uIqIhFe1xju2NMj6R7z83NaUpKUqRNBOw/oTF6hBpvPK/dHIbB0CRP9YWyezWXz8ndZY05So1DISdMt/z7BLhPBuNNzn2DEYKVSQDjik+QNJu0Q31G2yc9BlW4pcyI1+ATPtu/95e/Vrq1eRtHGBYyGJC0lIAbRblUuFBZgsoDUmglMB/PLycIqYVDdHEpvJ6N4a2qhkxE0aNa8qB4261G8rgKUSC2teRTG8UvxqUqkrcbLVuSTxehKQ5sF5oTMU/FKTB6gUYt/lyd8bmCFSg3Fak0aYww6v1GD3+2RExPzCAsm63xtAnKcbg/y1YpsljTpMHJHNKxywVRVIr8/HZ1WnFmtVEMlX4GZyaPKz1a3vnBMr6qWbfCW3WjwRtHV1Img2y8RbHICE7ZBx1PxBKdPgZJhqEcUlh7Scj8qrZnVbqKbwsRwQZmE+lXgqA7rt8CHRRArlnhd4yPfSw4PCijLQUdHhq2DbgVwhUXV9YdreJdjJmdeoufeu3Iao6l5lA2gVGU8EK+fHLvB1jmy+ir61S4NSVL7LJJkm9bVcYNQAnild1KAXc7rJbb9Ud7Ba62LLIRVVEBLMdXaBKDDsNdftcLnojEnQCkWsKu9C4f7tqKSzWN8ZASrsVXZAM18UQwWvB/JpBFwdra3iw6J+rHNmzfJZ7u0tCy/rq6uipFKsQ1OMV6oh5zFLKxDrSEcCeHYg8cEoOUzaTQ2N0oF4oH9h1AyDIwWkzgzSoa3CHfFg2DBh5f2P4P9gS3I5gsoVjXYpWGUMWQEvEVTNnZGtbk5ooxlMPf+Z0jdGoWvZoPpdWPVZ+DZP/rXKPc1I5Nn9qVDtNUC/IS51hooGSsqQCjtONUS6khqXBvHF6+9gdLSKgyngVgui8ZH78HO539NygSk4MUSRmuBGiUNchgVI4k61K2lMThsqJDZpRRGS4oE5Mqmp/STljmTBzLmojJKKjs0iZnLt+FYzcBXtUtMYrilAWW/gfa770TV75DnlNp2su3Fsin54TxsFBnVZ5rrGxKvk0HXvgEfG6HiS5ieuC1/vmhW4XQ34b2PzuDjTz7Ajt070NO3EYWiicGhIYwMD0uxS5LaYEbBMUlFX3cG/x8+fARf//pTSKfS+Ou/+ivcvnUTzfUh+N1ufO2Jx+S5fOudD5CKZ5FLm0gWMshUCmCjuD/ciC377oQ/HMHAtWuYX1hGhQaSKpuwGEUGPP3UryGbSuPq5StobGrCtetXMTE5LocVmr48Dgfu6NuEjRs3YnJmGldu34Tf5UFbqAE9dz8O5/a7Uc0tIDV7GyPDI8hmmRJgQyqRgMfLqYZXPid21B84tA8ew4fxsUkYHj8uXbyA2OIcamYODSE/jhw9ik9On0Yql0NLewc629tkWfnGN55DT+9GvHX8Q3xx4QoamtrQUleHubExjAwNYceuHUhkMlhenIePE8ZMAgHDjvmVGJKZDMxyBX6HC/WeAEo1O2KUWdEg7aYkwY7DRw7jP/2X/yQH6rfffB0Bv1/GoGKIsUbKlPkUTQFdAtLI7nKN5BidI2y9eKkGTy4zVkqDAiQy2QEQMjwIzi7j3M9exbXVC7gdG0Gi4sRy3olY3ot8xSF7BlN6aJgrFiFlQtVqTjZxmgllwlnJw1spImwHGrxOSZiosPgkaKDq8qLi9MMI+BFt8CAcqqEpVEHIU0LEY4fHpZ8NTh8dzMJ2ogQDqVorVk0eBsqYn19GMbWKgJ2xhnbkUklUyylZi8bGV6VQyWO3oydaw7e/vgv79/QjncpjaHQZb314C9dGMmiK2hGKeLESLyELO7wt7Wjq7EJjUwtCgYAYLRmRFwxH4A+EVCSU3md5AIvWN8iEhEUxBKTU75LN4+NP4ML1eWZ2VggCTtFmZjjWDq0lt1C6JWDS5ATDhVhsBffee89a9i6/RjaXLOzy8rKsuwRN1MOTTCCYJtNITMGqYxIPYrjXZjLu72QnmTO/oa2CinkJmcQo/BKlGsbrb3yEu4/cK3FlZ784joceOozVVerjc2hubBagxZ9PYoRyB4+X0WtAMBhGMpGQf30+jzCaqzRO0WArmc+A1xsQYz9LNQjKyYCzFezG9dsIhLzo69sIs1BDJlfDlWsjiDY0oaGxHhcvXkRDgwe9vb2olk14nDak03Hx/PC+ZTILwWVjYwP6N/Zibm4Bc/PLko4VDHuFEEyncuqwXymjo6NNpjDVSgHBQEAyr0nisUiEuCCTz8LNa+X0YnY+i3jcxNzsEnq6etHcFMX1G2fR19eEUMgnsaYy0ZQBuNKYcC/msyOyLYJRncCjyGhK11gbza/XEIvFJSChqbkRbrZ2ci1gGQjvc0pByXZXqkimYhJva7jUZJ3tfjRiElY0NDXKWj4xMSnyh66ubsRiMdi++99/t3YjdhU5W17YATmRcJxpq4pWlUE/SkK5rrP5sgZPtI3adUcQIGUO/G+J+LKrogi+SStzje9fF0ZY1iXCMPlzfKUOO4o2sqBkSfSmKGBK6U94ofhavly/p8CgJvM1e2qNBiReiW5M1CSb0+1ywayw4c1EhkUaMj51wFUrgx+5IWxSTTSpEnHEz8AwULLVkOPph9+PVJhEoAlFKNouXmTDTed4GVW7yi4VE1exBjNdEKbXVlKCd2HCqRslZ1WuyUjYY6g2HwJo6sqkgIDvX1giTZpaJQpavqHMdArQWb3VwixzzG4xutY4XRdO8CiiMgNVZIeAYI1x15iNL41hFDBU71Hwjrx2dRgRxlc8epZZT/2+kiwp3S1nBSbyyDjLyLoqKDDhgWyq6HU5XFIq3BIjg8rqdEt8xFMamTL5/Dny0rID6lPJ9fEB4T3A60Sjmddg6gSvteo3X0t80KMukRPoSY/FdCuHqtZOERjQAFEqYmdrJw70bJYEAEnLsLKWK1VZjP3BAMJ1EWEOaMAQXTWTPpnzWGXZCplbNZJXumTmHTuRyWbEwLJhQ6eM5Gg2S2aS6O3vQzaVQUNdnWrzsdXQ2tyKgqOG8VIan4/cRqJagqvkhr/gxfcPPY87fP3IFIooVMjmluQULUkNNK1RzkB0WC0jkCmhOjqL4V8chzuWhpvjI5+BJZ8bX/vD34VzVw9yqTycNQauK+ZcpjRrF1fds2UCYG1oC5ZrCK9mcf4nr2Plyk14HU4UKxUs9kSx85tfxYb+fmnqY9uasLUiy6bGnwdCEY3pictaQvGabl4wMMebBIx02kplsV1AOH0EfJ9k230VO2YuXEfyxhhciTxCbpWwUPG7UX9wN7wddai6VTQhfx7XHMqTOMrk98hnczALBZTNopIZ6Sg0ie8yDPi8XthqJkYHryLBWC9JIgnio5NnceHC5/jtH/02anYXbg0OCpBh4cPU+Bhu3B6SA1tHW5uA96nJSezasRM93V3Yu3cf0qkUXv67v0V8ZVk2KRZB7Nm+TUD21Ows0osJuLI1FFxVrJYyyFNi5glhx95DcHl8uHjuHBqaWuHy+DEzNQEHTATCLvzgh9/Ftk2bcenCBVy6dAFnvzgrOmU57HMdq1QRMnxi9snkctI4R5arzleHB579DTTtuxevvfpj1EpZrI7dgr2YUaPfKjNNDbhY2lAoCru0b99eFMpVNLd1SgIEmdSZqWE0BfxoC4elbj1VMHHnkSMIhsP4+c9eFTbzxRdewNaduzGzFMdnZ85K8xXvHTbB7du9W9b7k5+eEnBArarbYcfi/CxmFxfgMAx4uBeZJQRdXpjVMjKVMvI1pfmkHvrbL76IP/r3f4yVlRUsxRZV4L043fWUgdGVBDpc++MJmHw/1ZoQGjyIun1elRUbCMDlcav1V1hfPfrQofrctAMuD+oXYzjzs59gKHUJY6sDUlmfLdmQMZ2Il9xIVT3K6cIQfLsPxZIycZbLlMYxwcBE2czDbc/BWc3C63LDZa8i6Lch6GNUHpnHKvzeKsJBG/wesljcx3iPunU5jZbRyYSG00aHHAZKNTfytWbEC35Mr1YwMZNCKqPkTy5bFelYEulkGsViGrVsDFFqpjvd2NgfQr5o4NrNBEbnc0iVaiD5Fwm6EApGEWqIItLSiJaWDjQ1tqKuLoxQXVAAr8fDCRj/ZcQf28440dGGU60z5WQllUqiqblJSAQlZ1KlQvJ586CsW9gsUo1rANc1iR9khryDEzaf7Eei+aXczDDkmV5aWpJ1mN+LCREsFLGwAr8f2WYSKwSY1VpJknHKVRvCwYjECrY20HNzFYmVWwh46E/x4hdvHMf9992PWq2Ez899iHvv3QfTTEuBRSFvIlrH9jYbTp8+iQMH7xTglkgk0djYIlFY2VxanrvGpihGRgbR3d2NmZl5hIL1CAbqkE6nJH2DCRJkVmemF2VNdziLsleYpgOriTwGRibR09uPxsZmfHbmUwQCPvgDPqmxj9DEl1iBP+STr8dWEyiaBdTXhwWEj46Oorm1WUycxVJe3r/L6Zb9e35+UfbZXD6F3r4OmZYk4hxVQA7P8XhMjGgtHR2o2fxYXDIxt7CC2OoCtm7ZIgD55q0LaIwGYJp5BHw+9PT0IJfPYmV5SQpJWA5CXMk9ingxl88jGPCLdyEQ8Iu8i9eAByJ+dopoA/o2doshXXw5nOaKR8eOyakZ5HJZiXk0DFUDPnB7EA0NLQiHIiLJo9xqZHQMHR2d6NzQhcWFBdhe/Isf1W4lryNvLyjAqwGLpQaxTGmahl37RaQNWi8iZjZL3ysbphZK6+9ljYKUzlaRyHJe1gJu0QJL2L1q0qDRxwILShFjdSmr6Cqld1FAhXpUi/GVhU10kRqMaZek6DqkLlZR22SyyPAX2bhTZGoBCaCaLCASMs9xbqUs2kBuFjJe5ceuExDk/fGpE42IAjXcJKkd44ZJwFu1EYxVUCmUUWJeapYRZSyjIODlmJi7sx0uOZ3aJGbJ4XKhSiAtvd/U3pKZUL3dVl6settWnpqScgiA0wBSPhMZ9a8vNGvsvETtMCVjPZdWpR+orFDLUGTdA8QKqq2MBw7dTf0vWmR4Hay4FamhFVC5HsDNp4aHgIK9jDxDoEQawdG4jiLh9bDZZbypWnjUKIvjDAHnNW1IMlwq25iSFem45+hGlZ84CVLIissA2JKUWOCb96YC7Ws6KW1MlHtpDZQymq4Gl1nAnq5e7O3ZiHwiJWM3JelQhyH+eS6gcnKVkgKaWgRhr92nZPvVe1AnV14LibCVNjSO7TWzpKPHhPHWphjqxvgZyT3odWGsmBTAm65V4Kn6Ech78YMj38ROd48UrdBUSb2u5PBS1mCyHbEkemCbaaIpVcLMJ+cwffo8wjW7RAbmDQNLthqO/f7/guix/cikuOGy20vp5a32QZu0A6pTjWTxCktehatcQUPNjviFG7jwdz9FoGKDWTYx77ej0tuC+557EqHODsn6lXponmMpcaD0Rz9jgiL0fSsJKCI7UtMExQQoHa/016mAR/n8vdSUxbMYP38NC9cH0dfSgWwyDWfYD6O9CW137oLN50QRCqTzUKpioQmi1UiU16GQy8NkLJk+IPD3xRjpsAkr76bMyWdgfmoUo0PDMJy8pj4sLSXx2dnT2LJtCxpbO7AST2AlHpN88bffehO9Pd2YX1zGzp07JZP8i/PnhV3wBQKYX1iSwxDlK5LlSmbDBngNA+0tLQKck8srCDu8YGBaBkWUq26Jhoq2bZBJyNLiIrZs34mNW3bh3bffUtXczjL+zb/9PRw5cCemxkbxyj/+Az4+8TEKZkE+O8YP2lkyQ9OJJKvUUGATmc0Jr68Rjzzz66gEWvCL136GaHMUlcQ0bIWYAPI888CLasy4Fuhus+Pe+48hEAqL1vz6lcsYunEF3e0t+FfffwnHPzmFyzcH8cPf/m2RT0yODuLk8eN48MEH0dHZg1NnvsDk9LQ84wGfF52trVhZXMDqyjK6e7rwne98R5zbL//DP2BsbAzL8VXs338nIh4fYgsLiC0tCJDgGnnXffdg85bNuDk4gBd+/UXcfc9XMDs3i3y5qOLnuVcKUVEWeQ4lP0uz84gtLYlRlW11Mvq1MkT5eXndqjiFh22PGx6vR8x5ZIXFIOV0ivStYSWF8798DUPJS5hKDAh4YmJNzgRyFZbu0ARpoMQ1y/ChXFNRj1JPLycx3tsQQFkt5yTjl9NGr7MGt6sGw1WFxyDg5BrI+C27rHXM61ZNjHrcbFeSNH5L5h6LZhUulGthFKoBmI4QMkUH5hbTWF5Jyc8m6C4Wa8ibeZTyCTjyMcCMo1bNoVZmaUMIeZYxuR3wGjWEfB5hR6MtXahr6obPV49oXSP8QS+CYb+AEJGIOGnE5K+cVHK6pSQHSpurCw4sf82aLE+RH4ok0TmtkhKkq86togQxe/M5Lsr6wImqMqOpNUJSIYpF+cwllUGyeHWz/JqeoSrdATLxdNmk4U0Os5zalkyEvDkYtXHMT5+DWViEw+HH8Q/P4J6770GplMW5cydw1937YbeX4DaciK3EBGCurqyK4WrLls1CuCwsLAro9xheicQi4M0XcsjnU9jQtQGjIxPoaO9BMpnG8NAgIpGAgERKGSgt5R5iltISqVirubCwnMTg8DQ2b9mJcLgOJ058jKbmBmzbvg0jg4OYmRhHJOLDlu0bBUAuMB3Fy3vXK8D20sUrcLoNNDU2IhQOiS+Fn2Emk0coGMLM7CT6+joRbQirmMtCBZlUGtFoPVbjqwhGwnD7aHT3IBYjIz+HRHIWu3btEhfF0MBVbOhskBQMHji5fjL3X8VN2hCOhOU5IsDlteZ75ZQhHAqKhHNpeRlNjS1SDc2DDZnpsbFhdHS2StEZ1wrJZK/ZkEplsbISg9fvQ2tbs5JbVqtYXlxBc3OLJs2UV0cy7Hkfwobl5SXYnvmPP6xNmqMCeOmEFBZVApZV65KIE4Ri1LJMLUcQtkw7E+UEJSBQjZmthhNL+6tIFhUavCaJED2u1rpqTa/8PW3MUipzNRqRKCiJg1FAV+XHKdZXmGMLYEkOr2VWYsKrqs2T0TaZUoVchDaXEXrVhorJObqm3jX7JO50Zn1S+6HdjuuZtiqoXjJS+Y9kIpHwdcEjXew8zfPnEtiWUKHIPmuinC+hVqBIVekqmZXsqPD0TzdoTYTz1LyJe1jCztn0wwWNRQ38meqIrPL5KBXRcgMNXteuj2Z71etTJiTLCCD5CGJSW++3tppuZASx5nBcP95o8lwp7S1lABcnnW1suUr1xV2LOlN/T8ejcCGWPFedjcvvI8kM/P80QdpRoIyBgHcNICqgTN0z0zNYskHLt4zDKW2QkaMqsSAopYjfwWssY0JyHdYhQCVrKFbXCvNej3KxjI98ua5aBY5iDrt7NmLnhh5UikUBiFoSDHtZmfLUlSfYVfeBymVUDV0S0acZ37XrJcoNSkpoflGHNhWIrbJ3eaBxE1BVyewz3cIBh+FA0bBhrJjCudFBpKpleMt+BAXwfgM73DxBmyjqRAaO+8h+E/iyUKFWLcGgEevGFIZ++REqqwl45d6oAW4vVqs1bPnG49j27SeQzuYlK5qXhMcM1uvKE8+N2ooj04BXmSR5gCwjmqlg7tX3cPvEp/A7nci6gKQbcO3qw65HH0CwuRkFsvfaiML3Sj08Aa0qi15PcRBArNcDTjsITMjoilGImzvvFYaHD05i4ex1dHjCyM2vomlDG1ZrJnqOHQFaIyj6GYVUZByrmB9Fa68eAhnfSUkHWYZSSQAv/xWTH+9PXhfRFdKAw0pZOwxHFcO3B2Rj8xlBYTTn5qYwNDoCwxeUSubbw8OyOPd2deBHv/PbePnvX8bJkyfhZ4kGgGzu/2frzYIkPa/ssJP7WlVZ+9Zd3V29o7sBECABLiAIUiRIjjij0WjkkeyRRtbIssdaQnLYD3pQhB9kRyjCerAdfrFfHJqNMySHnF1DckiCBLE2GkA30Ft17VVd+5qV++Y4594vqwCrEQ00uqoy8///77vfueeee24VtVYbe/tFAaJQaWBKytCqBlVrEZEvKBmbRqeGEtk4MCHuQaKvgHgmq8PnzPRF/N2//4/wrW9/GzMzj9A/mMG/+3f/FjeuXMbq4jz+8JvfxJ/9xZ+i0uDdZyxPyHLK2E7zrabcpN5JIjkwhRe/+ivYLQHv3bmrw2k43wRK6xxJhvLhnlVbJEuLCSxMXbyKL375iwLU1UoNq/MLePjeO6hU9nH52mVEkjncvT+P//I3fgP3P/wQR9vrmLn3Ia5dv4FUKo9ZOi3QY7ZaxrNPP6UmprlHDzE0OICXvvQSfuVX/o5Ku9///g/x+9/8JpZWVjDQP4SedBKj/X1YXpoTc5RLZfHFL7yIr37tq7h04wkMn5pApVQVwKzLK5wxlv3aXNNWSevNZCUzqB2V0JfLy3tZFoBuhcmkj4kZvUIpaeOfeS5urm+ITewfGMDA0BByqSQGd4p498++izsbr2GjMocYS38RVqraaPKM4T7hGsok1eAs2073KvTuCVXM+N6sBrRj5rqQitAxgtaSPBtsWqYArts9KgkU2CWBQZLIQB33LYkWgT8+72gaLQ4JYK9KJ4U20qi3UiiWOziqRlCstlFp0GO6g3qTRAmT+rqaraNtVhibSMbbyCXYP8GmzgySmRGke88jnR5ELtOrceg82gkqTG7HmBZHiveVFR0nv+RvzIZpJf/WhM0mvgBY7cQx6aQqVOyTkU7OxhHbtDM/t3g/WOp2NyLF9oAtuu4DhjfkDqHpmjakKRKxMcYa6pNKSuLUViKSQJqJTKyKgd4ylmZ/hPlHr6KvbwB//ddv4GtfexnlchHvvPMzPPepJ5FI2KTQ4iGZUlpu1VBvVDA6NqL7v7a2Lj3qubMXsLd9gO2tHQHeqTPjGB0dxtLiGuKxlAAen3M+b4nV49U1jI+fwubGJtKZlPpCOLH28cYBFpe2cenidVkb/ugnPxQYvH7jBhYXFiQ1iyfa6OljZaKNrc1NDQhLpbJot5KYm11BLsdJdzmkklnsH+6iUimiUOhXMnvng1uanjcy3G8YqxVXLwqvOdeTk9SOWCyRLGBjo4XFxQWUqo/xiaefRb0axYP772NycgDjoyPY3dtxN4sUhoYGsL+/p56LkZER3L17T+D/9OnTWF5axNlzZ3XGk9nl59BZ2unos29srGJqahLJpD1rngPS5LaBg4Mj4c2e3rwwFB82RwcT8BKLBSdX2a2qchzD7vYOIr/y7/+bzmp7BdVYWT5pyohcbG0CatNi2IhVyyhtafqUKc1UMMAbrKOUrbm9lfUFmR2TdefzNW3jh9nT9prUnpgThACdMlVrlgvetua6YTZgvOguu+gVfx7Ess4isndjaDV0sRQlWYQ+pIBSjUGJtiV8L3axkzGs1RFnGZZNMTyqWtSN2unPYRuSUoROUvnjcvqXT/PyshpL8vwlfRCniDXrqJdraJbr6NQ4KILspjFnNl2lre5WZqXGGsdssASrv3wP/iNPV/NpVZKhuBoml4RRh3pozvYaC2x737Lf4Bssv1iXM4TMmItB2N076EMiYgfzsbdukD4cM7jOtIsF9C5Rt2Yz1p1g05IQLViXxoSuVDPxNr23vEUpL+HADE0Xs0Slw5nplQoSLGmz8SFlI6rpoBGh9EOWcLZeyNKzXnUyAFplvtu7apUEHz5i33dsbceDF406BjJZDCZpnO5TZ1iFZ9mMiaCvW94zPh/KeDT+UGCWrIv9JmgydsPvbdBX8/vEctroYHkgR9tIxljOTEmHF40lEaEdXRxYqhxgZnMVVQ5HaKTRV83inxLwZqZRLFdRbVGv20CLtnC0JtMwmCZyjTbiu0U8+N4PcUTtLj87NYhcr4kUiq0I4p+5ihf/x38ihp3uGPKAdsBri1hj+LoOLZbEmNsHP3dvo4PcTgm3v/uXWHv9HZuOk4ihlEui/4kLmP7cc0hNjKKZTaOt4RycYmYG/zZdiZmiyRtU9ZGlYQRparU4QU2leCByVEXp8RYe359FotbC0cYOzp0/j7XtLVz//KfRKGQRPzVC3ZKkR+pudncWxQ7a9XmSxi3RbNa11wV4qyZp4HAWHb5yWvHGwngMWTpt1Ot4cPc+GtU6chqN2sBbN9/CO7fvodYG5hYXUauW8K//5X+v6ZPvv/ce3r55E9PnOX0wh9ffuonDUhntiFUlWLI1/2eCXQcyMTJ7MTXLRan7ZJMRmzsiCeQSPSjHEthv1lGNRfDiV76O3/jN38Lv/u4f4i/+7C8weXoA/+v/8m8xNTGG2Qf38Tu/8x/x2muvmoZa3rEJjRGnzwvlW2zUKlbKqDZjQG4YZy89jU4si5XlVTTLZfSPDSIZbaK2uwjUD2X7l07FMVQoIFcYQu/AOK5cv4bNrW0UDw6x/vgxHt3/APVaWS4V7Rb3ZEqHaal0hEa9rKDFjv1olFIkStJaSi6ef/ZpXDx7GhfPTIH2kItLS3ji+jX0Fvpw7+5d/OCHP8S9BzOYpvPE3q7M4wlSyvUaJqfO4snr15DLpPCP/8k/xvjkuDw/NQ6biTL3Xsum/Vn8hsBCTyYt389amZM9GZeOCQxNqHTTegHRKPD48WMsLCxJzzg5eQq9A/3IJhIYPKjgve/+Pm6tvIKt5jISae4wnTj2b673BJDJphTXqD9sNax8z/vh1uLaU2aBRls6Tvmy5JiAVpPdlHRzyic1uxY7VGCyvjojpCQhZEyyAU8EzKHLns4frXYMjTb/a2ceS8PlKn26ySPYUAGOIY9G2FBsHeI8FmhDmZH1Gc+fuHTsPX2XkUz2mrOLg8l4kqGY5JidfTwHozH2K2QRj2UQj2cUX2wcMOMpiTVWZJls0jqPFVH2zJjjTxggFY/T3pBSScZ4c8wQJolZj4qXFLu9JSHWyxXWwa7SSTWBG2us46p78+JotukMYkY7g71JDA4AM3f/Endu/TEGBobw+ms38bd+8RfVmPX2zVfx7LNPyh1Ax6sX/TAQDgAAIABJREFUFHPZLLZ3tzA5OSYJ3i4rEJGotMiyIY0msLuzh1arLhaUExCJX6anz6NY3BfoZSJKrfPQ0Ager6zpDCn0DaDVimNxZQur67u4cf1pZBJZfP/7P8CVy1MYGurDxuaaGNHS0b4GMBDQb2xuoUBv5UQShwdV7O8fSqfLCmmpWEWleoTevrxAd7XawGFxF612DT19WYyOjoPGqJRarK+vYGJyHD19PWoejsV7sLnZVn9AsbyO5z71PCpHHdy7+x7GRvOSF1CfzQoN4+zAwIC0s0zoqNdeWFzU+TwxMS6tNSUbrLLt7uwgl88LWG7vUJYSx+BgnyQzDkidhSMmpGSkqCZISlY4rZVrb2lxAaenTilZliNYmMzaZvUhhf2dPUT+7v/233XWOo9x1DlCtV4xgNmiFpKlE7JpVpQOzUqBHXRHZl9wzqYEE2OBDAu2Kq/InsiApiy2nLGhvlZcj7MwLKVSbsAAHYrQAodqovGheKZkMODqY+z0VzykVDZuiaVyO1aTJIg5dlAm4qqj+facmc6mNZr0ZxkYq3VrYsikUOWma1pQog2STTez9iyCG0kXxFxa0xqnzJi9TeJ4ggmDf6Mml4ZGhSyvTUVjcw4DGMMer930tjbRR13CMSCRsm5gvgcDpTXJmS+qGt4Mwts4W+28AM6cBXaJSZBCWAA1gBGy7pBUmFtDsPMIrrNB82ob0Z77sVzByThLkFyaEjxbdWi4zpidnSos8GBxppWBz1zn2HdPhtems8gzVOU603ba6NgmOtUqklwDtaYAL6+jVKsikc1IY2cJTpAi+3vLINwSnADcw8oJ4LwLjCWDMZ0eQXaMjYxy+OAcLmP9ePFi+1VVsM/Gg1XMPNeEwLB57AaJiUC4JxOyj3FdtTTXasbiRuT3U6+elNcnwa6yHX6iRAyVRAc1guJ4FNlGCn3VHP7pi7+OJwh4j0qacMaudK5V3h8yvTzE8wdVLP3sbcz/7G0BU06O05gQLRs2lMWxMZbDV/7Nb6FvfFS6U0tBDfTqH5eeaIiKJ4tdSVKEVmVt5BFF334VWz9+C3O33sfRzi46ZEkH+3BUyCJ1agy5U+PoHx9Fipqz3rykO9TzMpFTwiIdOg+dlry9U0w+SxVUDo9wtLGL6tI6ogcVdA4rGJ+YQLFRxZlnn0YtFUHi1DCqPCzSPIyTYqUZFzilKoB2rkdpdBXbrAmPILYmSQPdaeoCvCGRV8WGfptsII1SLmMBdO7+A3mpbqyt4M6dD1BpQQMa3r19W4ntiy98GnOzj8SMsNGNQw1YudgvsuGqrXUuvTorFXrGlDOkZFfIE/fi2TP49CeexvyD+2JE+xIRjCZ70ZvMY7PdxFq9gshAH/7JP//X+NwLL+M//If/HX/1n/4KuWwE/+yf/WNcvXgRr//8Z/izP/1jbO9sKXYwniXZyY+Y2M8cJ1dRG7u9jVo7DqQKiCZyshCrlatKxJOFYQyPjSJSXEF5d1mDDH7ll34BVy9dQKURw+//0Z+rEsOmSTbh0Q1if3/HBqzwvrMTnSwhYxsrfmoD4RnCZh1Kdkh+dDA8Moy/9Te/imdvXMNzN67j4d0P8b0/+TM195y/dEFd1a+98Ro++PC+BhlQRlAsFnFYq+CwVsOTzz2Hlz7/Ip69cR3Xr19Fq1nV5EnGV51aClI+Lc2nU2YyWWkfSYLw2bNUKmKHn6lJWVXd5HRMjOp1bK+vypaL3tWTp85gbOKUwDgrGn27Rdz+7jdxc+VHWDi4T988MbmsJfL9YxHqzVnahxwFKKeTr6mqJdSN0zeU4M8aW8nQEfiJnVUiaGDWYiI9rE3yY06YBI/+dW+cRoTVE+pmyQhbWKaeVFMsXUJozahm/ynHIB8a1CHo07Mz32ZWP3UZZs7t1pYJRGIFxBITYo/Nw9WAfDzeRDTOCp1VhCkT4DgnIItIhNZkaRC8sgrKX+yub3fKaDYrNigIBC3W4U6gJBJGyTWfH9+LHjoMXu4h62hTQNyH15i80Br5CHzV59EyNx/5IvG+RhIC/WLbnVxgMsBzm43F/bkU0vEyFh79FGtr7yCXY5PWBq5duop6rYTllTkxq3Rk4fv25An8I0inM9jb51CRglVQ3LnHQJcGn8unlnGaYJDNdfwZNqpR9ypbTXkPW3+P99Mx5Ue9FsfG1j6OKjWcHj+L0l4J777zNsbHBhFLtJDN0GGBR1QbAwMFlY2qlGSmKPcEdveK6j3p7+cQFspjUmi26pqURraXEgE6VQwM9WHp8bKaDAuFAezv7QiIDwwWtCZ436LxHuxst/FodhbF8g6ef+6TKBfbuPvhu7h4cQzDwwNmRXZ0pAY9VspIKBCQ1yi3a7fFhrMvQM2EOc0ARblUwuTkpHS/tOXjJL1slmw194f58+vZajosG9sOUegfEkO+tDQr7+61tWWcPj2BVJr7iXV684Dj/YzFUjjYPUDkV//9f9tZ72ygEimhxEYFtw7j93KTGZBy7a314uvwN0mkT1ELE0TC93p5way1wgheKxWxbK/SOD02yXAwk1QTGhsLeCCExrQgaDcvYAMpx8A1ZJcCRc5s0vWAN4NaJlWO+HDV8MIAZhohNdlpwftQA2mH20gy+2RTWbOFRDYlRkpDMMhEpMj6GhDkzfdL1/Vz+IJGUKai8u+08YPW4MXXbVWrqJepk2qgwalrPJAJ4oPlqZdxgjWOHnAiwumPDngtU5d1lyCyJRKG+50FD44EDqKMfze21/raHHgps1YUMwY96E+djQ2JRygziZl3Q3B7vY8C3jCj3LCiM7xKdOz9TadtMgpaXfF+SisnAGKyAkJeeefSQxEtNNpNGxbnvo1MYsCuai7a8HySCVRYlkolNVEqMPpk35X1u+2Y9Ny+VpWwBWDrbL+AuCdntrYMiDMJM17W14x7QcttJGhKCdJ5cJDVdPspgt4T+ZhJgyTzcY9F3x/8jErgyPYmmMyYTZ1AkFsiabQz2RCWDOlcgDZyrTQK9Tx+86V/gPOJM6ocSLvLqWoMstQ4c8Y5P8XaLpbeeA+JelOHs41HZeMYg6o1Gy5Ha5j6ymcxdeG8BpMQsKuA4COzA+ANrImBXUsOou7kwGvLc9ofG3JWNrB67yEOFlbRLJZRIduGiNjp3Mgg2tkkJi9O67+50UFEcmlk1K0dofgRnXIN1f2invXG8qpK+5WjEnrYENPTg0Q+g8L4iH4u0t+n5K/BA5KsaDopvaXWXKig+KhqNUf6b60Djf7m8Ab2LdQN8Krx1nXYrq1mE2lg7jXeslbG5toqtjbW1Xm9Uyzjg7sP8NbNm9jZ2EA2qQephIX3hWVtlcjJoFNmk0igUmtoWlqr0VJn+IXzF7EwN6ehEl/+Gy/ib3/jb+KPfv8PMPv6m7iY6cVYT7+u6WH1AAvVI5y7cQP/w//0b1DoH8P/+X/8X9LE7R9uoK+QwamJSczPzZmGLp1QWZAAj4cqB80cHhRl67N7cIiH8/OoUbYcY1NPRAMrOqxrM+YnChg5cwb96SYONuZw4+IUfvWXf1GJFMcA3773SAfIzt6+PI3p8anGVk/WWb6kZpYVGe5vTjSTEwsjmXyVIyq/n50+g6euXcXf+ptfx5VzZ7HwaBbf/INv6Zpe+MLnVU175aev4MO795HL9mD63HkMDgzi3sxD7Bwc4tyly/ivfu3v4Zde/oqAIqkOduCb3MrGgjORlDWjioVtaRp50Et0plhs2l4y8/Rl5jXy+5k40uZtZXlB+uvTZ6cxRNDdQ6/RHLKRGAb3i7jz3d/D7Y1XsFGbNcArjanpa2ORNpLpmGyVNExGVn0+Ir1Di0qW6kPPgSgcxXzKL4KUzKYTBm9gJzYYRwh2Hfzqz6pMcF5oTP0qHFwjsOuNbLT9ZG+JVTx5NpkOgqSAGlXF+hKRkR13e32BMP6IT7BS5Y3erzYwJSGW1ZJXcgJ8tJThsYpg7BCfNUkcaiid1JGMgc+HaTUbkKnL9Wpk8JL1IRHKV8KQKW9b0ZnnDch8H6+BGj7w6Etm1+y0DDTbOWZgWeSRn03h+6l3JhDWCHMGxkYJ9fI2Wq0DSSfo1WyqKP4kN43hAhuKQZwSemqYONk5qCYr+cJbdZOAF504mnUjFni8tVgB5tkReoH0wajxZrKdw9DAKOZml9BuctAOCcgspvqn8MZfv4YP7ryHbD6BM9OTYkPnZhdRYxN1XxJj5wcxfKaACIkAdFAsVrG3f6DGejURi3hhAySTKAJSVlYj0mLXGIfp3JFKy6mFll+pjNmBMk7EYr3Y3ChjfWMNff1pTExMoFFv42B/U3Z32QyTE1bCzdGKSSUbQjOZtEgA9Wi1KPmxNXVwQI/7KHp7etCb75GtGw+YDEG8Guy7NIQlMkzeWrSgqyOb7cP62jpWVxfxqU89jWqVbhwZ0/SabYDbphorXCyWEPlX//f/3Nlu76IaKaNUPZTWQotEZY1jMBmIPPM2MzAj1sdBlWlsusd9F3AZsSoVnVhKr5YYZmbjkkCENUdx/XCqmOaWE0i43iws5sDO6IAM45mDxleaXJcJBNbTwaz8eAWozUFCZRFN1ooKEDfYrcsyI7NzTljjvkhy2IYtXgJe6cAi9AW1IRw2+5llJO7yiAAvNwfZk0Q0KYcGMtidRkOls2rJTO7JQLDkbPfFpByyf1OJ3IT0ZIsjcR/hLDBqEEzwld6q6pg3wBQcM3T/vWFB7IAnAQG8ngS6un4/1IMFlAKhD9wIz9WYSnusyrAcpNvzcF23OzIIHIkVNUbXflnzlbTBXqOyKXr2+aUv1OQ0Y2M6MTYT2gEUtGD8eqzZRrTVRoqlOZ9jTuZYZXI6g/CtmOnLJ9OSIwU5W576HF3Aa57UXjpz1p+vFQaokD3XYeEsJz+rWBFz+wjJjGKcgLAnF+4gYg0j9suSihN+wP58hOXD82MCwuflEgcNLKBUglPJdJLxUIEY2p5GGv3NHvzGi7+O6eQZNCoMKGQnTZvKA5TrKxNPIFmqI1VhYwUrDtZ4qYZMjZrklD+gGGvjIB2V7ZEkBnQO0X7yPe5yIgJEpTG6t7YOKO3Q3ieVRNaCQasdQaLaRGf/CKXHm6g93kad3eD7hyjV69gpFRHryeKI/HKBPsMJ5PoLSBKottroy+RRPTzC5Ng4WtUahkbHdG+yhV500gm0sgk0ElHUWTbtJn22FlmmZ2e9Tl5VbdxLmCVTWdmd0J2LBaT8w8Cumdk3vXHGVqY9D5t6Rz0970+SGXqnjma1prGl65s7Krffevd9PF5eRJxOL+mUfKQZ7Cvub8z1wCYojlhdWFrS4AXq+8fHxvG5z76gRjRqWJ/71FP4+stfwes//Tle/+5f4GqmV6wmtbizrSL2ExFcvHodL7/8dY3XnV+Yx9SZ03i8voKFpTnpJuWhGWdZMS8NYLAPtGFAkJdv8aiCm+++j7XNbR3CZEkIeI0SjCGSHUCu0I/+bAyV/U2gdoRTY2NiTlc2tjU+luC5XKsq9plsyBJ9HvgsV3/yU09KNjJzfwYTZ6ZRbDSxVimib2hQ2njapJ07fQq3b76Db3zta/jCC/TivS/GenF5Cc89/7zM5W++cxOzjx7Jweby5Wv41Cefx6uv/xyr62t44cWX8C9+67dw/vRpVGpHGrISfNYF3qSJTklqpESbntSZDAr9fTaVkn7fraaM8Xe2NpXM0pu4VDzC3OysnsvwyBDGT02ib2gY8XRWAyvIUmYRxdDeEW7/0e/gwd5r2KrPgYokbfiIuQTEExGks+ztSPpkMRsuYxOtjqdr6SxQfLW4QywaQlSYrKXai/bucb+JxXgrO5kJj+qZOnekvddYWLPlI4huE2AGyWDbdPTa6z5ZjkmCmm8pbQoTwhitOwZMw4h783I32YTiBokWb/hkOb9LiIUKDhN3ERzhMAmEyHHl1oi047gppx0zsnWff4vHiqnuQB/sOV3Aq6/belfDjwgEY7l9wmUYc94Fzz4oqSMHdmNdeIZIysVzyJqsucbtOPEqkEszjWkz1wA7P0yfr2fiBJ0q3YqjNrWMDYNGIBBYmqOQ7rsIFzbJ0zkhg96eUUyfuYwf//BnisvxCF1Lcrg4cgG3fvwWlubnsbu/rcRSVmTtDnoG+rFf3UczX8L0s6PI9aV1PtEBiTFfA5tCktcx5wPavNG+Kxpry7tY0+/UaMwzmFIgwxImCuVZkka13JJELJc3mZCSFk7S5cRTf4Z2JJv9ZNcXP2DXE3aUqu55xUJYyzEH5TxKBFgp6TbZ83Px6fN1iRHj3l9An2VWGbxHRWs12C7wftvPifD64fuvdSoR9s/XUakWxRhx43EKGB9oM0LHgaBcsIVqj9Xkfd2l27Uu84kiATB4c5PRfFbK4vGpRajJa7bOSEBL0sCALaGpgSWzl7KMKsywDg1TyrfobSuwHFEZkw9CjJozNmpGYWe2ygomvSBwidVaaO0WsT//GOtLyzokoj1pZMeH0DMxApDlVbnJAAkBlgydnenkga/CFYMXe404a5KjfhMZD/5R6Sqpi6JBcqlYFKPEka/WVMQfNmE+fRelBebBKvDLg8n9kEWHWxOh6U05rtafSehe5b0SZWqWTmERdqexuWyCJVXzOPPv8y7fgGqlbe2C0aAGsCfMMr9NJTueZqf1G2Y/+qSYAF5VUgyyFv6kwDDt7oyBt/gWlQ+krSUCXoVVm2Hu7DV/jokJ318MqidQXJNsSFKapaBvIg8ycpZxGwDWsrOoYv/vXcNiMj1J685F57v65xHkU5YeBp7YYtfwA79Wjh3VelIct/sagjBfJsh/VGrzpkNtbm8aDHITTiBj5UDkuxpR+LNkpYwpIcuTikbRU09jqFHAf/3SP8RU7JR0iPQcZZKg0bwK1h1ZPfFe21noh4QSqgDm7eBp8v6pmYbA3GQ7VnnwPXxC0hAAL0vBtmVdpsRGBo7ntBmKNnDBG7DILsfKNbTKNdQOyqjul9Aol+SDquSWB1g6iVR/L6L5DHKFHkToY5nLKjkmeLWky9YlE9GwfhjA5dXtSQ3vFRmMWMLKwxYjGE+oaT4BdplcsZTbYDnb9M+ycnPAa+M8XSLFyg33nSRLLBXb8ABaNbKRhLHnsFhSRzbH5ZIBrteriqFkW1Yfr2F5ZUVDLugxSlbj0eyM3BioTevr6cXk+KS0a9TeXrt8AS+98AIe3H2In37/rzHZ1yddOmNjKdFGpr8PA/2D6M33qfk1m08jk+cELI6QbiGXzQtwyV1AY955qFoDrgbmRKjjBIqlKlbW1lGvt1AqVfHw4SMNCtCoclo35nvl/lE5OkDt6EjX++S1p2TB9HB2DnmNd21g/2AHNcq2tF5iiLQiqthl48Cv/e2v48q1JzC/vILEwDB+cOd9zCfqmJw+h2Sphs7WLj5z8Spuv34T26sbyORzOCweYX39sXxJT02e1sSupeVl7O9viU0cHBjDuXPn5Sxw7akb+NVf+y/kikE/ZZWROcFMwAJoCKRRD57S+uHZorUEWi0Nm36WFoJHR1heXJI9XT6bw+b6Opbo3ZnNYXJyAn0D/UjlMzYGmvKQZEqygXQ7guGDMt7/zu/iUfEtbNTmEE95XOWBwOWbAtLZJFJZlsuZOLF8x6zDqkncBJSnhV8ENrav7G+cDzHQpfKSxWAxm1yXPmEsVDhNoWql7VBZs5G+ZrVpktfwjxM2YnOZ1BOsOCNPkCJQZgCCK9AkIrbzJaPTcBjrpwnECHep/s7PGX2/f92k9FHtPZtQSecj+8X3tSY8i5kWH50o0P+b7rcrF+O1eFzTezGJCBo7t8vU5/QGOZNBWBO7nRVOyfBM01lB5tpYCLnFiAW35igmUez2ZBJnY+/DewXsY9JCfkBNCLX+WCeJjn3rjSDia3rlmutTDfb8HvOOZ70zEc2h08wjEenH9JlreOVHP0Pp4AjpeBqZeB7nR6Yxc+s+Djb2MPfwERYXFhFJRjF8dgTnL05jdWUJq5VFPPXyeRRGcsIs3Mu0O6P7g52DNpaZv9g7xOoVteJcn3LGIUyg1l9Vg1Dh5zMhwLXx8JL0iaXl163RzARxx4mLEU7HSZE9Iuuv6sZ1MtxW9PGz2teA/78YcPm2m9kAGWneJ72bcg1WCPhMeI3Hck1em8g2O0zdGqyNyOzKSqchANVS1x6ZDjoACGTQqYG6UU3g6KZfviGDaj4wWA4slCS52NFV+fazH2UErdweDhfJvlxOwezUCDgDskFP6IMm3I9VnqHOalqKYAuaZWbuTC4+Zpt0ROCD481XYBSgBlCpYfbWHdx79S3cv/0Bcn09iBXySI8N4vPf+CrGz59V9sNhAxRv86n0DPYLZFk0MjDckd0CuxdTNpCAGl7vQecGYcd4tVJGjZYkpSLa9QqibXaJU6TPc4sAkMCD7JtNFxPDq+jEQvbxCGFuEOkPTVVtm1fsqw9xcJBlH8/+CeMKtSf5dd4Ti1vGDIThHg5jLIv2IOgaabMbc8BL71tpkP29PSnRe4bSsWzdyJpaI5R+S1tpSQOfkUIOH78m4xmbz0NJjKkf0mKy6dwg0Mfs2OQRMmLg9xIMOBOhawtjrZUY2GsG0CqI102+DKhbd76XoFwjrrWj4G6lKF86dr99XRKAhvc3UO1NkiqbOmL2JMMaYLg8/dAhe+syB8PJlK9wzKORk6bZ43NSfdAADKKawNfbyGCo2Yt/9OKv41RsXCCGo16pfRYDb2eifhMAqdnR56/LWJ9BVYeQJz6epNrhaf64YR8Z7eNJi3ecK5aF++26fPEt7vXKAQAK+pL9mBVgkrIlMhQtIF7n39lh122j5X2NR1AjW85pPmS3WO7zioNcY3RgBRmSMS4sxQoIi/G3+6uRz5zG5+vXkrOm/I7DFEg1tYoNZ/nbpt+J4ZUTgSXXWpuuK2a1iUyRRszGWCVqIMbMTGeHNfKSOWESy9IvdaB8fzYzlsoV+S7Pzs1ibXVFdmRsrmDXMT0ouX3JOBpx3kQuTf/fLGrUGnA8tSpdlky3kvSEZRk5gZSCvjmfsCJkayippMUG9nj88BYqspgqXSsuGjtO2QWXLkv5e/uH2N0/lLaYSffm5g5u3rypr3HfDQwMY2hwBMtLBJ9FTJ09K4P5e/c/wF7xAPEUmZ8E+vIFJFoRFHc2cGliGP/iX/1LlNptfO/m27i1v4XMU5fUpBLb2MH62+/iN7/2iyjEMvirP/0+fvT6a9grHXm5m1ZctAVLimnsNCvy2KbDA5vGXnzxBZw+ewYDo8Nmi6RFbfudoFFV6Y5ZbNL9hKtRwMUTodHhIdlI0od5dWUFezs7OjPY2U6fZFo3jWsUcQoxggEOI8mm1EQU+k8ynRiGDut4/7t/gHt7b2Hl6BGiatxiJSWFuHo6Isjk00hlkjbKVd7tZGMtxqpZTkOMnBT1MfH6WqAe1DgQyAwP2/58w6RMD93uKU6wxg4sY30NaPmYbo1fN7ndcRnKekBI3Ng+dkYvTEV1bahqWXIH8inqfjZpGAcHYLi3u5WTDfgLy6tJzc4h7mP1r0hTRSmYj61VVYCN2j7kyM8kgSefmmpstB+97tEfJJVG7FiVMCQMoZnO7E3NEUeSJbHhVsUSq2rMiZ21bm+ltMCzDTXas1/Bv3ZM8Nl1muWln5keP0IKExqm1Uvif0nQZsevJeTds1XDUVh5TiEe6Uezmsb5s0/j9rt38XhpQbaI+WQvnpi8hFf/9Md4+MEM6qWqbMMoV9kqbiOZTaDZriA7Fcf082PIFFI6pyh5k2kAK6WCL8QR/LMlxzyjKK2z52hDkmw4kCchjt+kgZYTR9t7HqyBkK9nCM/OecMVx4mcdLTKfdwq1bGkPSPGKrP57FYAhJS9v8nZXZu/YGx6ANHEEcStUs1r6JkBbOuPsNewfnpP8riWFxYedzoRZjgdVMolWRtJ2ykGk5fhfac6VaxcGzK6gNS7KWo3Y/M/uORBC9PZsyDJ6DoQBLZPWZHJ0s3hwVg/dhoHM3zBOEoPtNJMJ2KWW2R7XIzvnfcK62SF63UsPHyInbV1NaWxlNnf14u+dBY7y6u4+8ZN3L39AYZGRxDvyWG9coCXvvF1fPqLX0Bxdx/33ruDBx/cw1Gjiq/8yi/j+ic+oQAomxkvRdPnMh5n6cx8TmktVK8eqQEi2Kqwi7tVLyPSKqFZ3sPBHiehtNHoJBDPFRDP9iCZzWs8ozqptejIFFjAEOmko8rKyzbILtQPujUaA4Qez6zcFb7Hyj2hJGQ9b7agPc/uspNiyIMcIbyemC8rwxnIDM/YwLE5NzhgcBAsVt47ZK0hjHox10oKUHnFQMD6xHvqnfizBjplY8ORiV3Aa966wclBZbgTYFZcPtnirm7zxHvSg5mlfzl02MAB/n/wZyUIImPKrxlQoka2IakNwYz9tqSj1qAfJAeMNFBhqZtMvQM1SUVCAkLrMr5nKMm55EQHAe+05jHYqFGXWKOjwzGhzmuCHAJeShom48P4e5/7OxjrDKFZ4+dsoU5wS59aERAqlnV/h85ksXcaZOJNpDSAVeyzoRhqSpDUyTJ0mwLFpMVGcVuSZwMpxAi5laCqJXIXsevVgUrGRq9hDDnXXQBimrgjrafXbQPIlK+3se4srZn+yhIIsaxeXeDnlM7b6Bj7bF7ZYNOoJhjxWsIuIPOt52jT4ng9pp20Z0mmN+h4eQ9tHdsBJY21GlsSOpwjSdpMqdvV399kRJbQMfBaI2po2lT05POpVrC1/hib66s4PNhBuUR/Zw4XyOpwYdBXw6ozY2T3mSTEarZGQZlTluNjrfOcr6u97KVWqxT4vtdjMy0o39u021Gtbx5YlKyxbMl9LAkYD0T6ODeYnLNpi53iTczPLaBZa6jJjROWOEFuf38XqURGesf5+QUsLi6hEW3KtigWSQnwTo2fwsPb7yFeLePTz38aCztb+MHjeeSfuooLX/4CRnp6UX84i4f/6Qf459/42xjM9OLOex/iT35RIVR1AAAgAElEQVT6E8xuPBbo4f1j4zKBozr725wkxeuLq2n17OQk+gr9+PyX/wZe/vrX9DNyGdEYVzujCAIEeOl4IgbIBv5Qu92Xz2Ogr09evtTpskmGJvbULY6OjiKX4/AEMrqUyCQR5RRNln3ZXMq92+5I0jBQ7uD9b38bd3bexUplGQkyuckUUnH6bMc0iCjbk0U6m0EykdY6MkmD/RZLqRjQQitCOVLTlaZc+LwejrFXp5Pth0B+hAZqMzGyEC8sQBKAVR4+d2O7zN2ANk0EIWxVJeAVve2fw6WG/HtW0STXM6tE1V1dbyt1QofWdnTOaaHCfhTujXhbZx2HPTDJYyOWdNp0lohZnwMrHpQOaa96hUVMr2QH5nPOGKLRwhq4ZI2GRigZax1YWq55AzPOfHT5J/s7S7U9bnhM0ZmnRjw/GZ3ws04+m+CoWCzyypqchEEUWKyvg3HS5BL2hsHu1M48G2BkfSBdrGWfQ9UlA8SMgfa9TpiRqXSyivFfkpR2EoloLypHUVw490msLq3jw9vvKpkf7B3E1YHz+MHv/hlu3XxX4+2f+eQzeo5vv/0W9o72kB/P4eyz4yicSyOe4RASYhDa7JkLDZ+tjUS2mQQEsJoBQAknJZu0puMUUDmFGC40SZxJYIQpolbVicfouGL3VMDVg5BVBeyeKqb5Ag1uUCHGqqoooGua+yDRtMmungTKXtUqyzZzIMgkrBrKOBeqpjJboNuIHEbIQvtIe69YSG0z+2Ce1v5aJizH8SDnXdERoz8GPaMDrACgnIEMmWL3oAjB2D9k8M8VU0NfUEdYzDzk28uNyEYx0tWVGjpVdslawNZN84YqbjzzLbVyIgFBK0YbImbzDHC0gDHrMN1jNqxx+tP8Er7z//5HdKo1XJqeVucgA/eF6Wn05/OYv/8A773zLiZOn0Yil8XM8iIuPHEFz336eRztF2U6/+HtD9GMx3DmyWv4wte/ikvXn0A8n0M0lRJTQOVUOhFHKkLP2CLuvP86sinOe87j8KiO4ZFTFgRaJUQae9hcvofi4T6y+UEsrpUQyYwiOzCJ/OAY8r15a4JTJsXpTsYm8mFYEci9bX0zGg7pIpJu2ceySCfSXJNp7gChTBwaD52ZDz8Qnp9bxdmABdel6lA1plO/XSccgHe3rOQHvWlB/bN1WQuXCmhzkN2NW0LDw8qTHiuLuH5agcLsrCygGPdh2mVnZw1adiUE3AjmBW33wO6Ps9nc/ASfwSZP7IaXXvS9FuS5D5gwUUphyYVhPoIllj3ZTcpgLvhBVwACc2bHHFqQMsP5MJxFjMJxXnGCXrH7aZIh70G2k8X0crI484l7USDTiaMPGYzHRxDZtwREh4kaKEznzNtt7LOzpGoctQln3D+02TNAx/I2GUJq0n2ASXcCmln5aRQ2bbSYsUvXb2vP7qYlpXKe8ERYTQUquhpgVolJ0hYLZqFUa4NQXJ7iHfESpHTzKFs3PECdphJzrKesaTsmZeDB6+eLmElWZEx6EIauWEAkiyvQ6+xuqD4Q9LLRj1UYgjtJpnyt8P7x49M2jN3vdDGg/qYdo0cp/TQIUK2KIQJHccdkDmTzdLiqfGhlS8m3Ok2USwc4ONjFwf6OSVKaTXUyi532Ui6vm565yUgcpWpJHySdz3TvH8G+4jPvN832G5RIGUtiM1DsABbgTZD5NU/17nnP+0/wx0EcBCR1q+qxtEBf5+CTrME5XqmhEwjJByZZaLZRqdaxvbNnIKtDsoQOD8BQ/xCOdvfw6o/+Wut/Yvo8vv/gA6QunMMTv/QLGB/oF+B97VvfxTc++TzOjk7grdffxM17HzKP0L7hYZXJ5OT0QC9TTgbLpRIY7O/Xe+eTGfzaP/iHeOIzn0Guv18JC4ftKJlxR58ALOSaIyBsSQ9/cQ/0ZDOYmZnBwwcPZH4/NDQsaQmfBRtseCM5OEC9EpIjWOJAdp4OH+lIFMPNDN7+7d/GTHUWh/GipA98JmLC4gkkOKK6N6fpXtIS041By9xArvyshbm8p4FWak4oqelOmltbY9KBOVMmLa9kESGh9LKtlFzWOKW9J0zIuMg1wLtQU6ImZxwHvErQvOoi/NCgTpVDSY5L/1zXLEdG6Y9brWB55iHmZ2dx9fp1lBsV7B2a3VaxVNR5ncnmke8fQK5vECPjpzUhsN5gssGKSk33z/aNnQ5WnUkhnc0pdopZV2VF4k4jtRz4dsGsM8cnqJfjkeSetAb9ujHBlhFaguyMoyf2kY6VyNn0qGSVMVfHlJ1LGohDCkZJVQhTloJYf9Jxo3aQqlhgcimdd2VzL0mvK4bVGpXlRKHKbdPsKvWEEjjaq+LCqfPY39zGm2/8TPFyfPg0Lg2cxc+++wPMPphB8aio9UoLS8p8egZ6sV85QC3fxsRTZ5AfzCthZmy0YRvm2tBq1kxfy8/He59KIZ1LK95yzdLdguORuacsGbF+BpOU8Efc+lPOGcfnqgFTO+m4/jShs9WypJ6TR/15G0az31qHPIc84VclICTwwoF2/wNTbzyyW9P6+1FuItAdtQa88NphmJDeh2CY8XX+4XwnRrW9UkV2crp1mHxNrako/ArNiMqGToiyLcu0C9AC9ENDmZBJlYzNY/eoC4I19YjZK/UllQZaW/tYufUB5u/cQaNZQ3+hT1KA/f19de8NDQ6p5La9tyfdYWagHxvFQ5TjwIWnbuDMlUvI9hYsY2HjWBvINNuYeftd3Pv5m1hbmMc5ltOSCbz/wW3ke3O4du0Jzb/+4IMPMDF5RgfL/MICrl66hKduPCmz6Pffvy3j4qGpSayUizh34yo++6UvYeLCOaR7e2RZRAexFJrIRsvolJdx6+3vIxmpYvr8Zbx98wFayOHy5ScwdaofjaMV3L/9E2QzKRSGzuCnb84jWbiMqSvPo3fklJwHbKSq6tqgh6K0W8IslnUH4fZJDHWcSdnfWnYVEuEAOsOzDPIU+15r0jLGtJuVBRDpB6U9PnudLlixHzZLqRPP3NJcLzFpz3uVgJsjyCP093YICxJ4F7cyPi+dEXQZlo+I4VVgdm9mC2Z2jf4tVmKSpta6mk/+CgmZNUJYB6+5hnBKWFOaSwa0VDyJBHWlmRTyqSRSqhj4weKb+IPbt7G5uS5NrAZdNLlh0wJFNA/XdJskO5npqWyWZha8LYCLkFHToDGXlrmaGF+Zss4vft0OJ/0Y7cvQQU8mi+p2CUc7R7RKQL1lPrLdrDnorGWbZhomPZ+g3abEgIcJAX88KjCrMOtrgAmuchw98BbqPAaYRTsToqDmoErr0ktOdsCS6bXDIiQmcs2gjMhLnhomIy9u65a2s4KvbzFEchEyuG73xvsnlllyH68mtMgSux4wuLcoqCbkd8rgrP4y+WRbkiJW19l5kwARzLfMraFqzX8E0GHfsEGVz4mgk7ZR7U4cbeoyyLayKiPXFHPHkOBHD9Ua3kxGQvbGmEW1FavL1tkz6s044rlclpTCvD/IXxIAka1vyGqOo0GrbHzrtDXly9w97FlQCtqOJNCUNIGAVXSVlywdaKsJlY+FlSKzhSRDp2TEYVeNDHKL69g8ZKV1jdE6qGItvcq/GtLqlqnZY9NttY5Kg/IO+9wEMYzNPFQqJU6Sq+g+Vqs1NSs+3NzCMiUkU+NyD2jNr6K0vIqJXA+SEeCoeKj9MDgwgMHCoAAQ3R84YpTPpYdDHnryePLaFUyNjqF6WEW8bwDnX3gBvSOjNsTGNeshMRK/o34HV90zcQvPv9kQ4cCBEnSwoI2SBgu5JlUVTuqLpEWnbzZBhe1nyhrkcx1LYLCWxJu//fuYqc7jIFFGPOPjdPn9iTTN2zWGnEb7maiBOPMSs8TaEiEmvKYTt0Yp6jn5fdwPJuizgiebWI3QMZ0s143FOg4WIYvLl9PAIXdGYpVL+4wNamIQCaitKUEMpZJ9Uud0aLHk3vZNC00mMjarTolYvN1AqllGa28LD95+U2X2idPjePfePRRGh9E3kNPI2gqtp5iQpXsRzwziqWc/j8HhKbToAaxmbSZRHHDVkOxKu0z+rqaPpm0d/xwmpXVxhevJDPgeu+EE/tdA7fH0V2uAsvMukC6WiHNl2MQuMt6WiPKcZXwJo+DNpsKGFxmNLlcJaaMtiei+rutDjOn1r4kxdmeNoHUNkgw+N/cZ1nWoqm1mkBoOLTfKKMoHuzjTl0OrtIdXfvxDNZ6dnjiP6f7TePjm+ygfHOG9d9/F4vwCYqk4zl45i0tXLmNuYQl31h/jykufxeT5M+oJkiViGL7kFTeDjeb7T5KA5100EUc8QeDLdcx4aj7xquy5dSrjGtef7qnWkT0Pq2i6lNXJNrm2KN57dZjxzZlisxlzIcQJX3w9R72fvYiq+CI6j3XlfvM9gTFbT75Wi4YLDojl+hUwiN9nxv/IwtxiR76uPrnFwEMoT1ojkMKaa3MFdIO200uOBoIcNDmN3e3qdiAVLP0IEHjMs4OXFhRxlnIZGOeW8PiNW1h69w6K+1uaPV8tlbGyuoqRsTFMnjqF1ZXHWFpcwsjkJDqpFN55eB+jVy/iS7/0ixg6cxp1Agx6s+aYaceQbkUw+/Z7mHvrFlYePESzVsXY+BgWV1ewtbONT37qk6g16vj5q6/hwvlLkjs8fryCFz/3OYyNjuHtt98Ri3HuwiVsHO1jsbiD659+Hs+9+BIuX38C6VxGJWiaxcdadWSwj3hrCY/u/AyrCw81heTu3XnMPFzG0898EteevoyDvcd4942f4OrFK+ggiVfenEWy7xIuPvMFDJ+5jA4nyDCoKeLRgYD6QWP9ZJkiKywfy+rNfaFEYtlWUIA7DetMcLCTsozS+UZpKY0ND9IGK2FFpJ0VENCIX+Xh3WxLpRea2VM2YPFbIEOHvToiDcxSCB8yYh20rsiWVsxZabKiCiIqO5jeynS8xw1iwWfYT3NtNDa7aV26U0Lw4eX6MusfG4Jngckt8QSuTcPIQ4Zd9EXOdi8doVytST9JzTbBVmGoH4P5PIZ6esBqj8qEar5r44P338XjtVXEaUMlhZztzljCRpLydyLJEqY1gim0qJ7iwNYzWIFcz0pk0eYb2zyf7XvFykrca/2G2WQKtWIFh7v7wpeygHKXBmPY7ZqlX/bkxLRYxsQawDa2SGyphwgNzAgNfn5ItMgkSfTpwdx14d1EwmVOuseuozVNr8WDLqMbqg2BJreafFemwA9hh1GII87gn3h9u5puvcB0iIxD/Hz8I28Om7Uoa2DS64y/DnZ3sGBiI7ZMLg0uY+EYTSY79YbWvNZekHSoF9IkU8a2u6aNT1yVEtfuhc/mjVHSB1qBzyoGwarParq+j7xs5wb5yh1lk81St4E1kQJkoGnvQ2aMQ0XYVOyHMd9DdR+ylwz6/vAprzBZj/tdi9W38qqkKiGBE0vmdjfe7CPAr+Yow+ma3NeuC5ywKZjTBmNyYrHGFcUH1+yL+FAM4HXE9TX2JdQiERy0mtgjo96sI1GpI0P9Mg/PSEe+nLRqI0PPMcsNsu1k7zsQKG1WqzR1kj9zPkPn5xj260187pd+CafOX9DAGiXJuhRPyv2Q1dwUd+vhucVnzXtqANAYAUlX1NRp16RqhJaoSU14LayEaEogx79Tm44IRutJ3Pq9P8CdwzmUM01E0+x2Ny9csMSfpedvr2yZmEiT4Q1lpy65oNjnpXLfs6FiF/SwBgJct9Blx1z36PvIhjI46eQAhQDdGIHAqNmQDa1LJwr4fFSllv7ZkiY+fJWDvSKobv5OHbFGUYB39u2bqKxtoj/bg7985RVkR3tx+ZkbaNoD0LNoNuPYqQHPfulrGD91XsRNtVGTROxkL4pVcaMmBaFXsbTOVpWwKp47BXnQCdfYtRsLvSkW7CwWBMmd39ZQMewSsQJY/KKfSWZ2L3a8q5EyKtkPEJeeaVWcIPW6nIpJpUwG4XvA2V0Dyx5TXLJFD+ZwMNlTtT3PI4L7gaGseriLQhLoz8Xxyvf/EsWDIi5OP4HT2RH85I/+Eotz89ja3pbzC9cupx5y/O9urYxqIYcLL34GA2Ojrtc3MsUck7xS70w37zMr43JrSDHh4LAQIw9MX2v7QTHQq3BmsuByFMcXocpr/xv0uCZF0G3yZ2GyE4vlQfbH5xXkluGsCmeMGiRDVTvEY6/cCnCLNfbr8kdmT8n+FSoAIoS4xudmF2SFrZGjSg418FIXF0pk9mOmwxMrd0LDaUjfPl73ZroUwVRVZi9BIT2nZrERo1OqYGthCeuPV8HRM/1sxmDTxIMF7D54hLWlOVw8d07d3Cw7TUxNYWx8Ao8ePUKz3sTE5Ck8Wl7BTqOOc888hczQIDZKR9ipV5A/NY4zn3gKE9PTGj259XAeq+99iP2VFcw+vI9kmuWqKOYXlzAxOYmJyQm88ebbmBifRKNWQaNawstf/jIODg7x4Yf3MDI2iUgiifce3UOnL4nPvvxVfOIzL8hDUtNROiwn1tGpVpCNFZHLbWPt/lu4995NXLv8BPZ3S7h/bw5PPvNJnLl6FjMz97D4cBZ/46UvYub+PD64v4lobgpnn/4cxi5eRYtlXI49jNDjJqnGJTa18bFQGywTVZ/wRlvF0DRlHrr8ZX6C7KKWGDxic6StKcEy11D+NPPtGBrVCjY31zC/uICtrR0xNaMDgxgdHLQBG9yQ8bgycP03RcPsXrQSUXSSBnCp/2PyUClzZGsb2XQCo6OD0ltSX8cSYJIdw2yCbFPCYge/ZAw6JEMwMW2ZwoasjqyZwYdEG1hQudd05ird8/CiZo0VBJZqpUEm4DWPR5dqmUUP7VkQxVGtjo3tPXkD8t32Dg7BaTkEUHmC3EwS6UgEo329GO5n12xHXs0ES2+8/lONko2nzNtWpvA+O57zxunbmUwby6tBIm7bE5rDLCAY46s/sxs2lNz8MDLc5UNNQgNVBKooEJxVy2UlKTYhzG3dfKKctJldwHtcPuoGIrcOUpDRyW7rICStYn+jQINJVrONeEPDto91sQFUeAeuRn47WBbJ6UHVekGMwT4WGx5/XaDYsiMLUA54Twa/rpZEX7dAY/Zo1vAYytSteEQyJ7IVSWmeyZqR1WS5kOwem/vcEpDAVtPV2LxmDWxtAl4CYddVk0Hl/aelU2D+VPHiYekJRLAE1Gp1eycLskHA4uSAVz/scPcj0RzpfQysaRXFqZFN8waO7hkhGRHdJQzw8s9qDiQjp253NoNaU5bdJmfv3PUkJAdiAB2Mh2ejoSL8x22yDBC7JzUBIkEqNe1uLalJ6pSUOXPFMb5hKE0Y3qDyqbxQwx733o+QfCqRaqFds2SN713j+1Bn7JZ3/JyMQ7SOq5TKaDWaSJLJbLMi00Ynlcb1z30G41Nn5TxBhwgyvToAQ8Ki8eOum/TrkmxFSZKDFCdo1Iwm2Y3rBd3y0aRlZCBpM5aQRpzfQzeKsUoU7//Bd3B7fx5HmRaiGdOgqiSeSCKRzWrSVjaTE1gO68U3iMu2rHSuRKHbC+H+t0G3HhJFB3Vh2mmwBDNng9AzYHtNlEnXQeE4BgQgEZJRARXJDQUVradAEibTTGq904e3U0OscYjOwQ5m3ngT6YM6co0Y/vyVHyE/NYDT16+gTqTWaiPRjqNWamLpsILP/vKvYvLMNFqtCOpKzi1hU5IUJA3sLyC7S1mP5CO0xzIpV4glAVB5Qbv794ZLXSvqcUf3sQt2jq01jRL0RSgQZbpfDUkKwNRv0LFM0P7CeloCfLJYdBJMmXypa9bZjb+2Hw0HhT9bM7d9ELGZgl50IYJ+05GkVtpHtHaIsxNDeOuVH+PxygquXHgCU9lhfO//+T3cfv828v0FPP2JT+ia3n3rHRxWykgM9WLw6SsYuHYZabqpiPX2CaBBKuBxVvfWAS8JmmQyLYmEEjxvsgxg1xoDgz2bx3VJJD5eSw0VV5cdnLhn4fzp8h5dWYN7WAQ5aqB3Azj3Z2Ig27OMrpWeJxkOtO05htznZJXX9ntkfnZegFc3XzYU7nHmE03MaMFZFG9yOPmix1xGt7jgUddPMB16DHBNJNstpCsNPL75HvbvzaJ2uI/1rTXR5mOFfmSqTdS39zB3/x6G+wtqbnk0M4OzZ85gdHwMMzMP0dvbp4exvLyK8akpFEZG8Xh3F8vb29gsldDK53D+uU9i6vo1VOo0Tt9EbWcX2Vgcq6tL2NjaQiaXx97+PsrlCqYvndesdoKco4M9DBcK+NynP4O5R3MaAdrb14+ZxUWs7W2jcHoY569flVH/5OlBTJ7qRzzVRKm4o3nxkVYZ05dGUd5axu03f25myj2DePBgAZev3cDZS2fw1huvKrg884lP4c2fvIbVjRIKYxdw7tpTyA4OY+eohP1iE/m+KYxOnpdpu5qaZPFrNkkqUXv/rcoFHswDE6slEDWrk0gnKRqW5Rgyrjy81LgkeUAEpaMjvPPWTbzyk1dw6/b7WFtbE/i4cPo0Xn7pRdx48qpK/BzjG1HJOIVUOi/AG831opZIYL1Ywur+LkqNmkqwsXYM+UQcFyfH0eg0sX9wiN5kCpNDw8qlCNZoK51nh7qAnnfxeok0VBU0METeyJYhqwKj5kdfyKGEJZeHlrxqyfwa0RkYNFv9Av3sDI7GUG53sLq1hYOjsqZzcVPXWGU4OhJIHR4csoEDBEClEk6fGcXI8IAxuY0GXnv1R1iceySPWzYYkgWi7onsYq6nV+b+fB0ekEwqQmknMLr232Dn46O7nRUP9li8Bmuy8gTFE0qOXU4y0AioOuANma1vdktKu6rhbnNjqAxIhhAmFzr47n4eHpVk2d0CTOvLy+BdtsKDtyySGKo9cbFnaQHexF4GGvl6JxnfcEB1D5oQ0D4GePXcLIvu6oJ1X/zxi1XRUBlvWBFwj6v8z8SAkhVKNowJdmBL2ULdwJVsDMlgCkjaZEX5dcvdw8cdG+3tLId3sPvQFl57aMLVPe/K4gPyDM4z1nBkp7Rdj1jHoP0Vi2Xev5YgmCBEwMAnOlqzvjG/x9ZNdm91n1RNPD6QdeB7Iw3fU5IRBevj5uOQbNj3+s8H7bF0GQ7QvZmve+A4aOC3BmcVJgg2eMX9uN1/m5fM6ZnH8cpAqA56kbgEvExa/T57Q7v5yNrBKplCp4MUGWl9lgia3J89PYgmODXKSje8RrWG+rVIKevxUdUgsXDBminskQCWnJVyXaGxvmHypU9FZPWAM3QpmetEMFoC7nz7e3h/bw7FTBOxDPXHHwW8vT19sjgjkNMeCGvgJLDy+xnOVTGPDsJOsrb6Udfmhj8r2XBgG9g1SaTciiuA3gB0A3AM/Re2ZLgWvSfC6AGTRwjwstbYRLRdQ7R+gNbBNu69/hqGYhkk6sBrd95B4ewY0JNFTaRWC8lIUqTHXjOCZ778dQyOTKDTonzKdONmFeLyOZIB8oK1eMmEgoyjNbOdAOpegjRGNOylk4AmXKHDD99nBjIdiwQCVzfPNfYiRQxYW4XR+ceTeykM4nHwGt7pJCgOe8le6KPx1z6Dn9P+52PAayFBRdyIyZo4SKJRKaJTO8D0+DDuvPUm5mYe4fL5ixhPFvDDb/0p5h/Oy+t7YGBQMWFvbx/JbAbFThPt8QFMfOop9A4P26ANVl09xtjo6RCojFDhmU4SK8neE06XJOPLday17I2yrnsOsbtbMfT7ZYlIkC07KvSExeKe48PwTJ1E1f32/sOuB+9JhweX/9lLWEUmPPWQ7HS/5s+ne76ceP9wJkbmZ+YM8PoYQ5VhZWDtQw2C/sIzIMuYT2Q63eLdCaTv3adeTRHjwZJwnh3+q+u49YffQ25tByO9Oewc7mJuZUns8VBvP/rSOWw+XkGtVEIuk5HB8pnTp2W/sbm1iWxPDrs7uxgZHsXI4IhmRs8tr2rUZCSbRzWRRO7MaUzduI5ivY611VVsra4inUwgk89i7/BAek1eMMHd4MiQSn9kCEuHB3ji4kVMT53F1tqWQMz2zi4qjQZSPRl00jHsVw/QRAM3njmHz7/0JIbGckC7iu2lBWw9XsXw2BDGRwfw8PY72Fxfw9SZ81he2cSpqbM4f3kar736imx90tEU3vjJz5HK9ePS9WfQOzgkffLM3CLWtusojD2JZz//VaT6+tGOdWRxI/1MlJZE7jEryQA3rjf8dOUkPETI/BEcchY5kxhrRNDRayYGyrbfvfkOXn3l53j44BHWtzYwN7+gsYA9iRhuXDmPb/zCF3H6zGlkegtIyecziWiCOtUCkB/AVqODmb0DbLfqqFLjxNI/vTgjURQS3L60MGkjG41iuK+gjU/NHhnfyfFxpFIJHO4fiLnq7+lV57rYtnoDKQJJThmjpygNtgPwEcgKpUCv2nU6AoLUwBF5hHLlsZeuwehmJIatw6LkKgTn/UODKAwUsLe9rXGPvf2DuHT+IuqlCrZX11Dc3cGpc2N44aXPSvvaadTw2k//GisLs8hQayadEzVGCVUP+gqD6C0UFDTUaCffTJsBf5zh+s8E3ZNHUIJba2xwwOgAxSQjxghSOyo2kZ7GLHmL4TU4YXmPMxf/GeYjiLql89Oed9cOPyBD4BBANbW4uaSozO663vAe3p7GZy1drmfYgfkw6b+m2Ntn9ud1QpRgY8cDa+vX3AV8LrsIpTAddLLUslfwOTqm3XSGTAd9lOOak0gnkz5ExpvtyChSwymtdlPMJe3cCHxZZpd+l8yvsy+BkwnAQAyaB2cCHh7IFiWPpVzqK/Kz9OShGLx97XH6gWp9mceHugf2sEZkL8frNAe07mjuAPZt9GyIuf5nl9BZwO9+AjtawtfMjLWbmGi9+PPTDlGV4JhJt/t+otQrFw9DyGr0UXMcG4QtIbeftn/CvelawIuV8XHpKqH7UAEBiuP1GKyvjAz3rnuxjj4ikAc4D2A2wriMSp2DtF4jqHLmzIqdXma30/EjjYnBJeYj5xnvBZ0KyDqy0ZjR1uqCHikAACAASURBVIe20LmBgFcML2CA9zt/gvd3Z1FMNxHLHgPeKMFxNoe+voIYXrkPfAzwBtCjLeD56fH+taeg+x8aTR3wBobXehEcBIQysv9XlTFv/NLj/jgL2l0fx3UEWzFu5ahbb/pn3uVEu4ZIbQ+Nw23cef3nmBocQbQVwYPVObSycTwu7mNjb4caKwzkC+jNDiDRN4xzTz+HfO+gziCtFbcNteTZnVBCOV0aXpbXKf0I69vX2wlgFRLlEK/CnvoIEA3xxisadq+P403YH9ZUalWokySBQeRuycSlTmFi5ol97PGrW1HjzzlJ8REg5g4NBn4DzezMJs9jJtWywbRzrNUoI9YqY3KwgMV793Hn3Vu4dG4aw8ke3Pnp2yjtFHH3g7vY2NqULSAln5NnpvBoZQWPKvu49MXPYvj0aXMRotyn2/Boe+qYuWXTWloVSTpsBKebUNlQL4lXgsNnV29Jd7iXHyUn5Cchuf/IczlRpbD1bHdYZ7qv7/D9NgnuOJk5WRlxPve4se3/x8z7637sNcK+iszenzFJAy+CDRkB8EpfRXG3d0I7ha+GD2d8P3JBtBg5kXB5WPfGGROE9XKy2uom7nznu6h9+ACZaAfxTAI7e7t4/HhD4vGJ0XFpWVZXlsWeHe7s4dT4mHwrWTKvsyQSi+Lqpasaofnw/gwOyhXkBweBdA5rh0eIDgzg0jOfQLZQEGCdm5nBytoq2vGIpjGpDNeJoFIpS5s1MDighiXadTxx+TJ6Mj1o11vY391TwKGGuN6qY21zDcvrS2hEyvjlX/8ybnz6DKrVXQz09QBHZczevYfd/T1cvXIBMdTx/nu3UOgf0Oi9/sEhTF+5hPfuvI8LV6/izjvv4WhjG888/1n0jIxic3UFCzMzaFRa6MQHsdscwYVnv4j+cxdUGqNHnvzxvDyugBGzUna7ZWHJnLx9yojALT990rSZ4OxylnjZ/GDNMYf723jztddlffL+e3cwfWEaf/it72B9Yx3ZSAQTw3340pc+gYuXL6IwOIGB/gmk03mAjQXpHJo9g1itR3D/8BD7boEWMlmWlDk7g1ZbXNRsVhGHQPaMTH80pmYOmmZXS0dqmBjI9aA/k0OjUlXC05fPgp6ZDDzNSkUWcz35Hg0YUCMSO0BZBlNzF917zAM1TCeScbbXsOg2EI3R1zOCtbUtfP97f45CMou+gV4MjAzgqFLShKfpC5cwMTaJ4l4Rh3v7ODw8wMT0GD79+eeQpl1Wq4af/eT7WFmYQ9ZLb/JOjrO7O4dC/yDyvX0KHGJ4NUDDvXi7jIXZq4SpbGHbaG95J/lJj03dP7fxynA2ea1u4xldV2mHWRjKESzi3CYnHBSeHX9EY8VAQ/25AzdjAVxLLJBl9mYt1ymILHXm2XCuPVO+JoGYWEi5drm5OIG6wMHxtXbBhR/WBtaPWeEu4HUNs7G8FkIlM1CVicDG3CNUng6soB9cPDTVhOTsp35G94vyGvYO0J7Q2Kh6p4lqq4EIdZ3Uy3qJ3YJ7kJ75aG4HZWLs1Wh0zDR9nAQIh93JeBkAb2AqHFb6OW3lOrFqoTrh9zXcH/MyDc3BHRtUw8NRjWmU+DiIdomI931YuTw0D5+QoKn0reY3GwYTJC6BhbTXM3cdAVVh/uDT6s/NGxyjnCxJ+z3GHX3uDnsq3XrL2GbzDncAy2tx31lLkjzJ86TW2uEMdJg/ubFket7ut2kjbRNosymHOl6tPXNY0a+AJPVCfiJpqqJbQzkT1z0M+W2ehAVbLEZO/TkeNUCgPU3Djg7GqjF8+O0/wXu7szgk4M1Qw8smx7gm2qVyeVUI2RvAvxOTdVKecELCYJURB+VG13fXn9k0eZYS+i4C2+XMeEiUAtuvc8IZuqCN1z3pAuMAD60a1mUAvVqov/WJpEn22bRqiFR3Ud1fx5133sCl6fM4KpbwcGEG1XgHb889wNrersaCF5I5XBg/j+Gpixi/cgO53kHE2I/iyWS4BWrG8wSVZAE1pJLNsemP99z7Qk7eNyM9rLEp0G4hMTI8Yj0qoTJ0DHRPXK8nhOF+ax+7n/3xd1lcs7vu+k/aHXp8Pvl9J0kGfb8D3pNssY0Y9h1/sszvSU3Q7jKfVDdMu45qaRdTo0PYWl7Gh7duYWJwCKOpHvz8L36EzcXH2NrYlvROVQwAfQMD2CqXUOrNYPK5p1EYGel6bx/74noyGpygqDn33pN0JoeEOwxpAIU3VYu4CE3XIek6ydj6urLvs/6Qj0vYTt6vY9xIazRLaE7GT2OVPZn35/0RaZvHQN/kZrHo99T2wbFzhO+a7utHZj68r2FtiQT1b9RLMhP1gP6xDxJ8LG2CRRAmB42Klx1dh2HDA7piCnW2ZppN5A+L2Hr1DWy/9haKaysoVQ6lGSmVq9hY31G2MTo6jL29XflX8qwdKhSQy2bUoMNu4YuXLsn3791b7+mBZnp7UWq1sX5YRCWewKkrVxDv6VO5i2CDHovzK0uYW14UW5vOZhWEjEnrYHB40EBZFBgZHPQu6Chy6Qz6CwWUy2WsPF7B6uoKipVDZAcS+Du/+Qt4+vPT2Fh5gPpRESO9/ajsF3Hv7geo1yu4cuUiDg9oQbSHDN+PU5XOT2Njewu9vb342Y9/imeeehqnrlzC6sIcFh48QCGTx2DvCFY2aljYTWNg+mlMPfkseoaGpOFNJaNIxKyrU81lUXrTdlAus+nG2D/a5qjDXYGQDKN14UbQ0L1oa5wZrULa2F5fwx9/51uYvX8Xm+vLSGeSWF9b1IGbS8Yw2JfB1JlRzZBP5SbQ0zeJgcFJZPv60YzF0OwdwW4ij7sHB1irVrTI+bOhNMTDO5Wgt6DZUrGJQl6w6n43Xa6mzNHKidZutP1hN2uD+sQWMok4hocGrfGnVpPtVjqRRH9fAaVyyZjofB6F3l40azUc7e8jn8licISlHA6tqOt1bLwuAUoczVYEj1c3MXfrA0SLVYyNDsmOplw90lSsiamzGB4eQyqZxe7hIYq1Ms5dmsLpM2Po7c2j3azglR//JVYX5jX2lROU2ix/xhPI5ntQGBhELtejMhFLdZoA5+znSU2dNbDZIWwMzLFvsIF209QGZkYNbXwuqZQ64Zk40Map4Yyw6d3s3pt37kerMOGgC4xlAF0ai+2drXSsMIcLe0bhUCGICKoSJk2miXb9qevl9LOaXGTsa5BMqPHH9cFBZBoYbGO8HDgF2HciKTBWlb8D4DVUQO2fAK8zedIgOmnCwM5gTcBLayjpk33kNdlweSoL8NIhhi4XlDbQcsmGPdTpzexHqWCAa6nDaG5elyx9grWaztiuQq/7PE+yTSe1fx+Jm6EE54tAe8Sb4wwAhUlytk6CvEUsL4fdOCigP68068o8TmgL3WVAI87dW/uk9lCA1+lfNS+e6GrXdTqw0Gs6kBUbFvRz7rQiLbESSlZQOEyHSNe+z5hqQw5m4n+sWTWtqZWAA2ixhMwOu5AMGYC2m6QBItSJ0n6O8p54QnIkb59HQ2Vzb9jUs3PdpkunzGbNXWNOsEPdPeNJTJjupARQI99jyBDwUirDxqJWG2ONJO5/509wa3sGh6mWAV6REqbhZcwnw5vJZLsa+cDthcP6WCbkI2eVXPigCeMvjtmuUPkRpjiuGOkRStpg4kRbY8dVpJBEdhHcib1ma9cqRPJmddcUw9NWCUqxybhZQay2j8OdFdy9cxM3rl/D8uoqFleXNSzmndkHWN7eRJTkTqoHFycuYOzcZQxPX0aud0BDc096kYc9EwbGpOl9nMk64LWxsUHWIMDr19XV959omA97TdctZ5JuI4FXvEKUPYZdJ+ULlhsdV8Y+8nq+xu3rH42rJwFsd/26ljdgpKDtPSkHO8m2870sctuUSutPt+lh+ztrGCPD++ghmsUiWodFTGT68Fff+mPM3p1Boa8fTz79pM7BO3duo1yrqZ9p5OlrSEyNIZ7LaY+IYwpyMcVU26uhOY2uDMRdtIVT70kqJbIxDHtQguFNzt2ESQWZ4+pCOG5OsrGBVf5IEtH9H2uG+0j1IkizAgPte173qGs1afE2PDP9N8hjPvJzYR/4TguA+P7tDzsJsnECSmaVpA3rwuFw6FrAZbOEj2t1fUR46AqEttvskHaz1lAa5ANNSNbQQGRhGYc/fQPrd+4I7B0WD9HqRHB0VEG5UpX0IJ/LoVWtySGYRuGZdEqDHHr6ejTycXNzS1Iggr6dw0NsHBZRz6YxeH4a/eMTqDQ6ODgsyR+SHoScCLS4topNTtWJRE0LnIjJ3/LpZ57G2OgwDg/2MP9oBpWDI0wMjWOob0Bz1snaklFk5nBYOkA9WsUTnzmLX/z7XwBa+3g8+wi1oyoGentwsLuB+dl5pOIZnJs+g8Pinixu6BdZmJjQYXy4vo6dvX1c//zncbj5GCuP7mOgt4BcugeLi1uYXTpEPHcBk1c+hfEr1xGnNy81vKigdLCBjLRiCVTr1LfFUKuwk7uh4J/OcNIUZ6FHJD1IpbNiH21tcqFYNzdZ9OLODv7TH38Lpb1ZTI4nUDpallcwfS6bnEqnxp4Iau0c2olJRDOTyPefwtD4KcRzWZQzBWxHc3h4dIR1B7zScFHvC5YEbYCApugwiYpFbfyr6zqlp/NaqwKQpdlWTkRElkW0DUIyKv1erGkHjQyhOuy4rmt9ZFOcP95GlBZO5TpGJ0fZxoNaqSgj9bGhIbGv1VoDlVoLpUodnd0Sth/MoS+bRirWQam4h5WVVfQPjeLU2QuIpNLYqVWRKOQwMtyHidEB9Pf1oFU7wk9+9OdYW1pAOp5QoJChNjvIe/swODyiwMGynKaldQ8gYwnDBtezcGbBGtZ8PLTIKGMquhII8vc+OpnXWjo80gnQikZR/xi4DaW1j0sbgnaz+3mCa0NgTLgyCFLcg/vjQUplZmEHGwzQZEMbnxEbx6ihFn3vAMqDiwEdukE4Gyp0dZwgqzR5wsWymwCc0DhbycsOBWnjfKiG3DbEIhrYDU1OShZiMa3BeDqNDptAGSjoXOA6XsYRNkFJ4iD9rtltdZptMbxm2eQNJdIImy2eeTdz79haFhvoE+dMh2bATeDbfwV3icDMngzU3YNWEf3E83arN/41AQh/6z759VPmkMimEWPDXbECjrjO9ubBceds3OIIZoJ26mJZWYk0j/XcWhcCELz3doBbcmMHmGQKblnV9TH1uC45VLMtL3WOfqZUqavv9uY1Y3C9GO8WdGECYlh7wVkjlOxNw+8jsDla3ZtYu6DXddSS37bMco17KZlOIZfNoVw8QpnVunjcrvtkM1DoU3IrvY9IBk6wdQHwBpeG48lPlszyfKSLgGQOPFibLYy1krj/7T/FrZ2HOEg2kZC1E2OtMbzZXgLefge8YbqgM9WuIfXarrO7of/AAHl3r/gBH6aDdRPnEyyYVUIMCAiga4KN2x+eAMcnX9PASfCTtXVAiZLncBaDSE4Q8Irh3cPu5iLmZz/EtRtXcevdd7G1s6N9tlMtYXVrW9WnQrYXw70jyA2MozB5DvmeAcV/2SeG6ZhBehGNIZXOIN/bizQHL8nO0aYGWsz6WHk7JMS+x06yqHbBPkXN465db9DxHu/Lk6DzZIPvf65SE8BueCb+YLoMc1jXYW3xv3aehSJDKPIfg+ZjltO6TTT8kvdfEzojSEYjKB/uoS+fRvFgB/F6DRv3ZzAYSeH1v/oxHj2YUaP4xKkJVCtVHLAanYijzET4zAQKV84jU+jzRIvxyl08lNBZ/44B3qQchXiOKeFwWYP6UrxhM5xFYfCYzrEAOsN91hlm681CNfezx/2PcS92j9mga4BXLg0e/6wxLoyXdundCR2vHajHODPcaz16Z6JPKg/sDA0/1EFk5sN7nZTMycnuGpIOgFfB0PUV/LPpC4/fMFycGkdOoG6BqxNlAzJ4qQ4QPyqh/GgOlYePUJ15hPrGBo52trG1vYkDfo1DJzpAijYumbTYFy6AwUK/dC1cCIOD/T6FJYFarY7Vx+uoc7PTsLy/D+1cBhWyUNEkmpEoytUqStUKjqplbO/voVyuyneVDGg6n8WLX/kiXv6Fl1EpH2FlcQEf0tvu/iwGs/0Y7BtUpilSNNrB1tYmNvc2EUl0MHV1GC//8qdxdqofB1vL2Fxewu76Y8Q1wjKCne1D9A0UMDE1IWlBPJXF8KlTyGTT2FpZxDCt1aIJbKwtYbifDXNlzNxfwGEZ6BmYxtDEk+gZPYM4y0EZ2i3xgN7GxuOH8vDt6S1gZXkdEaSQSRW0wfI5mtPXsLa5IrPxeJK+xP0YGJpUo5mfW/LRi0UaaNf2cLB1D/H2ElKxXWytPUStXEKr3MTO1i4qpTrWN8vY3GmgZ/A8otlxpHqn0Dc2hcLYaexEMnh4UMUqXQMSagmXfVCjUkGlUlWJhTKMw4Micr296O3vl0YrRfcCWStZdhZPxnz6mZX0eXCxhJ/kpKQkTflZtmxpDcQFcDoo16vaNDx8ZVmUSKJNT9XDI+TyGRnLp2NR7G1vSgs+0D8ovqtcb6JUriFZ6yCyX0Jjfx+ZGNCsV9QUOXX2AsbPnsdW8Qip8SE1YyQ6dZwd43jVAhqlQ7zygz/B6tI8crS/k5NCXEGbSVTfwKAqCBa0faLYxw6eEHYDoFUAOMHIurKre2BxvwrwdoB0MoXKUdmy2ngcNWd4P14u42uHQ1xfO6n1C6OvCdgIMOQWYKgyAF4mtkzUWg277x7FbHQrwXbcElwNu2ApOx4RiFQZPCS9fB9NjHP7u27o8MaDIJH7uLWQB0uxDA6ghA8IsNiIJqbQJi3yvggIO/vy/1H25k9yXeeV4Ml9Xysra18BFHaAIAlSlEiRkiVRpmxLttz2tNx2t6PHnp6Y+WH6P+mYHk9PtO2e9tij1mKKEkVRFBdZ3FfsO2rft9z3zPfyvYnz3fuyEkW4IwYKBESgqjLzvXfvPd/5zneOA1jonME2qc0iXgAvIzYNlarH9iJjdDv04VVenLxWdBMhOyiDWLT/4/6nAYD4QPI1tZekxF2Lx2lP8drTxsm9cWQacmBrpk7feNlXHRAjEjHVCePPlP1WH9oEpgQgkm6lrbVYCEbgxebteVx99wN4TRuG342nvv5VDB6dhjsaQt3sqAj0XrhHf6HhuOw4KUi8NEwQ88oaIxvv6GCV56zDAiuGlocK9fUqCEbHu7MI4HViUSBJTkpXTVaWbK+jkRQo22NzdWGn2XF1QOqOB58HJmpqf055DgVcK9KFBx6fDXbp2PHJ7e/LvaWBPgfklDuQ0nzr1GF5L/1rxBl4VK179W/yd+ot9A5J0WrLMJVPim9psxOUkOG1Arjzo5/hcn4etaAltmT0qWSh7wnQgzeOeFwxvCr8QxdFOgpXFfz6BR1tvHxMxw/6wUFwJ8HPAVi9/cN5w46VoS5mVbegf3ZAv5Z+Dg/AgKOMpCxJFd/OABG/1Mf9gX7fjTwKuyvY313B3Nwsfvnaq2LbmR4YhDsYVAOD0gHwwG354ArEMDA2g3AkIeCHDC+dGgTi6Ql/PkckZWLxhBQIoaBiJbmnyj6iGfeD4l9dQ0fy4siKVLGpi60+GZfaB52wJvXBeyTdIaaw/98OoPHB8yCWhg9hg/vBswN6e3rgnnuDendSuh7qvgmu1/IvYhxinoDbhVatgngkhEQ8guUb17B79y7Go0ms3ZlHJVfFzWu3xB6T5+ORuSOYmJ7GnZU13C3nMHbxHAZGhrXbhQ7j0eBP6b6VRlv8j8V1KQR/KKwtNRmSopLunOAjh6DpZ3AffA4VEeLcJxXgoVwc5Ol64DOrNdfDj/rZd57VB8iePn3vwf6guxL69fpJ1/6uaO+99ssdNpaWbbbCpQ0gB562mnAWYt+dV+eyHpCRjUKfVH0fVN187ZGpfd+8HLapNrB/6Trqn1xHd3cX7TKdDfbEzqvTIShtCRDhTaCu0Pb7kB5lOz0rA02NUlmATTBIut2LaqUqSTzUTPLgb1kWis0G9qpVVNm28gdhUccX5CZoocoWOIFYoyVWRC2ri+RwBn/57/8XHD01h0J+H9c++wzLt+5g/fYSgl0/jk4fk7ZUMBmHP+qHP8hYUwPJgRSy4/z7LkLhNrrtHNqFbVT3NrGzugKj3UWQOmCfV2QMsXgGtVpLQi98AQ9iMWVI3mgZCIV8WF+6j9xeGT5fEv7IMFyBDEID04ikhuH2UttkIRSmJGEP25s35OEZSA8IG10uthAPj2JgYBBD4xns7N7Bzt4ShoYnUC57sLnhxsT0BWRGphAMRpyxa3hcDQQ8O3B3mcl9BV4UsLexhtJehX5U2NupoFDsoFL1oFbngxFE15uEKzaN6OARpCeOY9cO4FauhqrHgzbtuch+dDoo7e5Kt4Dxy0EfQ02Y8ePC2MwMYsmkSFj499xc6btJnSw1cpQA0C2jWq/JITaYHsD40DDSoTDuz9+XQ2tsMItUNIZys4p8MY9IMIiBRBLJaEwkL8vLS4gHQ5jMDiPIKrlWEZDD5BgO/LHI2Nrdh6dlorlTRGVrE8kgpQkuOdDcbj9acKFmAevtGk4//QS8rTpOTU8iEvCjVtzDx795DXvb6/AHfFKc8WDxeQPSvoyn0vJa1BbLgpcQkT7boL7NuB/4PrgJKlApVasO2iCwYwgMGfJWo6lau16Pstrqc2To36j7pQ3C/miWn8wsHQZatgnTxyhsyk709L+QJG4xLBfgwAREaiS5rgnyhJQnoyvlvGyK1H9STyvgQhe/DnCQqE6ZDNYOG87P15vgA0yLDrThc6TMFehNqezbRBsmWRhqqt9hsJSnKm3bCRN0ah4PaXZxEjExVCdIpNCVQJf2V802D+8WUG1JtLAk8ng84udKv1nuF/S2pf5YBrb0fVB6ZvXaKqaZVoEqqU5JLRTQlesm7K/WTDqbti40lAuEKgzkHum91HGz4DVT1qAED8Kpq1Q5w0DY8mDrg6u4+v/+HIGGgS8++hiWKkVkz53Egq+Bi99+HtFkEh2my8l7okexAj0OyFP9gwM7ON4/w7YQogTEYG9EsX4EmjyIqcGWmHDeZ4JjDgR22vLMkPkWtpyFA2OB2SGwVGFGBpisEwdnBKRIyowFu9MR0GjIPePAozrApFOiGXR1hKj7L4UNB9TEE5j33yVpaLFwFI1aHeUiE99csubUM6CAIgGveHGLC8QB2OmBW6fw0O1qkQP1eDvNOAsL5u0BXmF4CXjJ8FpB3H/x5/hs7z6qoS5c9OEV+zHlaRpNJBGLJUT7K5+tL6BHhAv969Yp/pyhQf0sfR54HYDWhwFeRVg5Pt46EvYQAOz/mQrsq+6aE9ijAJh2C9FhJWanDqNRwNrSLbi6dcxOj+MnL/4Ye/t5jIyMIZZIMgRPnjkSC7VaG7YnjLHZE4jFUzJYLX7RLCYF8HLwmHu+SvUiwxuNpxAMsjjQ7hjOYFS/W4PeGJU9oF5fvQL7AQ5WFy4K8PYPrB2+pv89oOt8bS88ybEw00Xtw763f99VRL5uM8iaO+i2HLwP1S0TsCtzJ2r2pVkti6yPg9yX3/4NOjubODY6gmsfXcL20i7W5zfg97lh2G0EkkEMDo1ge7+Mgt+F7KOnEM9klI7bo6Q2SvKhZwBkD3XchZQlGS01SdaIU8ZDAO8BIO2T2TgfwskG0M+aEyXf85rXX+fgw4OOs3aY6bvH/cDWGcx8kFA98JvuZ+f731//38vndjoCu+sbNqfPCRakZSUaS9XqcDZJpdtQ9DLvnaNJU9BXV4R9FhAKCCt7Gm6fIW6869vIf3wF4a19tHd3UCnuo5LbRyWfR6VWRVuGkHjo+tC0bYw/cgrP/tG34Qp5sbm0go3rd5C/vwyPYSIZjSKVSiM7mJX32ukYyFWrKJkGKjw0vX5YgQDK7TYKzbqwuyW+htFBu8XBJnp2ugTwfu/f/hnmzhzH5uYqrn7yMVbvzCO/soO4N4qBxKActtF0HO6gha6nifGZEUwfmUQ4QX/cGtCtoNsowKgVYTbqMt3fbHbg8gSQGJ3B6LHTcHv92NvaRG57Bc1mEUePTQtodnn92N/dgd3tiF8jPAHUDRt1g8A6iFBsUFwc/EEvRscH4PfXsb1+G9VyCaMjo1iev4dSvoagL43jp0/AFbRx7+aniMUDyAxmsLVdw8YGEE8cw9GTT8AfiSm2TRwNGvDZCzBb1+DHKnx2HfntAtYW1uGzyTxXUCp0UK110Wozi9uFjiuGtm8Y4ewJRIdPwDU4iZV6Gzu1Kly06OIm2WygtbUDg+lJYtXkRSgWR2g4i7GTJ5AYyKBebyLoD2Ewk5Fp+lKhIIfW8OAgUsmUxJtubm/LoUY5AqNACfLq9TrSsTgCPFjdNsxOW/RlrkYH2/PLwgINTowglErCT5ZVDL1tlSMuPtI0mQigWKmhUahi4fotuGpNTGYH5Yj3B/ywLDc8oQjub2ygEvLhzHNPwUOGd3QI9VoJZrWE1cuforS9jhABL1tywugEEEumZOMPUQulpQ5SQPa1q52q2PmzH/AdbICOiF+3uTXDy0S0kGh4yfAy5paAV0Xm9lhDZ0PWmjTFHh7onrg2RQ8s3++CRVaOUal+v4BGCb2QdCXlBBLy+GUinUwfwQ4BBcERB5jEtklMQhQ4FmaUIEW0n1qGoAGvptHEs1hvIj3mU/Me6oDSwJZ0GCU6BBhiW6W1yXJQ8rUYycuBJcOQPUi18BVQIx9Nj9eFz66gub0vSY7xQAjhZAKheBShRAx+agbjUUmbqxiq6yPvn0CMaVc9M37lLKDaeapokOvHPZH+0Jo1IbDyCpGsWGi57o6jAQsffXMFyIkWS++vjnZQg3jZnPWQGT+nADbqtSWBrYtAp4uVtz7E3hufwFdp4dyxE9ir1ST2/HZpG4mTswjMjGLs5DHRlvPJN7kfa+2rA8plO9caYQGEct1cIutgxKjj7SpBMBwIUw+sYsflHDDEWjDU7OLejASFdgAAIABJREFUB5/h1tsfIpvJwPS4MTt7BOvrGzh5+pRIyIYnxkUuE4rH4A1x4NWHLluvoSDadHbxscOjYl1FdKXlDaItFUeZ3siWyC3cfh8iEbq5mKiVy2jXm3Kgs2AWDs5hNeUeOqyfbi9ohu5gzaizTnyOdeCHw9IpgMB0NQ72eCVG3u8LKPs4wxSG9/6LL+OTvfuoh6w+wMuOXACJ1ABiiYSACTmM6WKhJqV0R6JPE+q0fUVkr/6+vwg+zEr2F8tar6bYYspY+jx/D7TITqv4QCJw8PMdhtexrCL4VRIXGWhnal6DQ7zbgFnFYDIEo1HGiz/8oQwMDmayYitGwMtnzrAslGstWJ4QRqaOIpJIi2OQMNpqkfcCXTgwxRkXFge0cwwEDgCvyHwOyTF668gh5B5CzB2AUAcYPcju97e8Hwp2dcfFYQvVvVCDjg/+3UGvvl8T7BRUfbWTZjgfDnhlWFUzvA7gpZa3ValQ+Yx4xI9Pfv0WQp0OJuMD+MUPX8L8nXkMZYZw5uw5VGsV3Lh5AzVmAQykMXLhDDAygC7XhHjEc55BRzX3QC/JTRZyAXhF0hASsCuDaxLvrWQx0nHS8jqHZHAKrV4xoGUNjj+57HEHUoAHOze9Ts6BHWBvKK5P/tfrfGgmuP+e9Qq9/qFP/Wb6dcEPrBmnu7K7tmFzAEzSmpQBjjZT66tENOA9YHh1taxBsTMF6jwM/FeneKU9VpgDazs53H/ldWBlHWhU0eACyudkEp7sKwGv0TZhe30wgyF88y//DFNf+wLWctvYvLeA3OVbyF+9C2+9heHUAI4eO4pUIoVWjfHDZeyXy2jQNJlt9EgU1Y6B7XwB+7UyCvUySvUq2m1lR8b2M9lWDhlc+MJjeOTieVRrRazcv4+N+0twNbs4OX0cqVhKNMWlehHFxg5OnJ/Ab73wZXj8Nsr1Amr1HMx6ScBus1KWzVemNtw+ePxhjBy/iJHjj6FWr2Nr+Q42F66ilN/EyHgWJ86cRDAalY2bLJHRaaHaqoGxXvFMFq22hc2tAgyLvo8eTE6PI5kKori/jq3VFdHu7G+tY3N1G9nMDE6eP47NrfvI7e9idnYGjXoZq2t7qFbDCEVnceT4FxFOZdHREYheVx0u4wqs9hVE/AWJjizs1rB0dxFBVwCffrCEYs6FRNIt0cqiFXZFUbFS8KbnEBs7h8DIDMi75xs1hCIhGPUGGpubwN4+fPUW0uEIOl0bLbcXkdkJxCbHMTwxjUQyLZOhIbbBDBMhAs1OB34ebQRi3OTIEDttZb3pcfO12U7VOfAMg6ht7eLKP70LT72D6dkZbOztYPTcWRx9/II+QG1h8KTI54Hj8aJt2qgWK1hbXMLmvUUBQ6F4BJV6XQYBStUGrEAIo4+cQisWQDhGX1fuWSaiton1Tz9GbnEeyZAfIY8PQYkS9SOaTsnGrTLhqUVj0pqqrB3D7AeqV0dfpnfGBzSTio7V42SUiqj2fshHwFtXjAUz0vtihfurYNl0nQ1Bb9TORiGAVsCLauEyoEOOfS8HVz0MlIWr3UFxdx9baxtoVWvwiyOFG55EBIMTo4gNpA8GCajDcrnFh5MsIBN4yfIp/a2STXAzFLZaT1AIm9R3WCnmp3dBlOF9t4tmoyGOCmT+g+GQioJm9DCZZdOUlr94eupmk8QSs/AyLERLDVTvLuOVv/0HeFsmBkZGEErGBeh7BhLoxAIYOXEUoWHKhgJgs7UjoNkSZlt+93Szyv9Zku+0TZxJGQd/2134u0CYVQCdAvTQFqTFr7SVKhJbSRsk8Yd/aiAvGzPvg2ZhlAZYg3e9DXc43Gl3EeraSLdc8N/ZxP3ffIRWvoRWvYVjJ09hp1qGaziF3YEAzj3/HPypOBirIkEsBiOOlWWX49ErBzgHSgUYKtlMpVBEu9VCSBdsMsDCBKaASgljUSTaXXdXZjIG6sDCmx/i5kuvYzwziKZl4tSZs7hx4yYee+IJXLlxXdxpNgo5IByAKxpEw2UiNTwoGvRgOo4WuoilkvIa1HDSG1tYZu3vLNIEScJSr+/Wfrftah2dRkOAr2g+dYw317mAUtF2O57jnwe8/cWnAsDOwOdBxLr4lMpwqgcB/f7kOTYJeIO49QMGT6ygGugCQbXeRdLg8yM5MIh4go4t7Bwpb1x1Z1XkdI8J1BZd6v2I38xDwe7nWuG6CHGArkpSVOyu49Ag71UX3M4UveO0cfjnHfRglKhbHAO0fZ5ptgGzLr+HkkHsrS3jnbfelBASFvzdjgUGjnQ5MO33SUfPcAcQy4wgFCWZQ389FRMr90fClbwClJkWRolehIA3qAb8+PXCFUt3om/AV+sx/7kCQC5JH+A6cCfQ3em+9vYBwfDg/zt8XZwiRYHeBx0FHMD8MMCrgLJWQgt40pZvffuecBEa8IqGWocQBTifUa/DCxOebh2X3n8Xw+EYMu4wfv2TV7Fw/75EAc/MHkGr1cHm6oayaox4EZ+bQXB6nAMwOkDCpwKQdOCQiq9nMUD5TUB0u9TvBkIR6VjKGpSiSQ3nOuvkMMN7uMMg5I0+q50SyulUqq9VT39/sebcn37bTueregErh9jfw2xvf9HSD8b7nxGnCHFtr6zZHIASnOvWWhdtRyOskTMprd+lU3k6rIxjmPL5N6F87dyuLoJdA8F8EWu/fg/GnQWgUkKplEOlVESVQLXVlIObImxGMnpiCXz9L/4EA188i5XdLSxcuY7CZ7fQvLeKqAHMTExgZGQEiXhCJtYLpTLKnQ5a4RDseBxNw5KhsD0yh8066jrjmwuSdgfUVHnJSPo9yAwNYCA7IG4CdIUw6m2kogkMpbMS78tMeTpJGK4yXvju0xg8kkGzto9Gp4pavYhGuYhmqYR6vohGpSqm9mQ7I+ksBmYexfjxJ1CrVLE6fwPbK3dQLu1icnYSjz/1OBKDCXkAOo0WmrWySDvg9SOSTMEbjYjeuFioIpfPIZWKY3xqUu7C8vwdJGJBySS/c+c+JidPYvbkMdy7/ZkAtmg4itWVBTTIbCXG4PMPIBgZgtsbR9cKwra8CIW6iIXn4XMtoFXdhNFs0LwBt6/eQAB+3L62j8IeEAm7YBgWOl0XDFcYLcRhhMYQHj0LV2IYiMSFcSGgK2xuorG7A1ephFjAL7oscgQdw4aVSsCVSmJ4fApzJ07JIhPepmupRa6ZPbEdksUp25YwIWRV5N95KDFalRIFrwfNXB433/lA9JgXn/4CJqdm8cFLv8B218Azf/gddNwKNIiVDAEXY0FBBoIMoYVKpYb89r7IXKyQX2Qu1OC2OiZCkRgMWr6E+JzwzOiKzVrM6mLn8iVs3rmJRNCDMDXGHo9sFgS79OAl4OUggEoLUh60/Vo61eI6mKZ/cAN4UGcnh5T8jzIEFwIEvLW6Evt7vaKR7C1mfQD2t2yVtOBAztC/IQijJwNAis0NEipWmygurGL56k1s3J6XYo2ghwN6lI3Qd9ibjiJz4QSmHzsPTyqGjpYxGJzSty34OFwoXcSDFhrPesW+OulNjk7QrRIcZVhPtbH5WdnKZrt6d2MTdbq3uL3IDGeRGhuGPxmFweEXMvjKJ00uociyCFi7XRlCG2q50FjYxGv/x18jCT+GJyfkGeBgDYe+Frc3kZ0ax169gvEnzyN1ahamn6yo0osqCz1l2UWWVFmGqTY5n0cO7rGNz+sXJMivd4Rxp+0hC2quC3BoTlhphx3SBve6y+lIGoSZ021aAjs5WKVDoc4IBrjwaWaSYNCwkYAXgd0KNj66huVPrmFiIIuWbSGQHUA94od3dgSxM7NIjg6Lk4eEP8hyE8ir0gylpW8j1LERbVhY+eAKlj65KozO+PSkBMkEE3HYQR+yczPwDQ8gPJBEw2wrVxsAEdsNczOH/KW7qCxvory1i9HMoNy3M48+intLC5iemhZ7SDvkk72RNpRjExNYnF/A+NEZrO1sY3RyHJVmXVIKXZEAYpOj8A2mYMcD0kGQotG2JGq4arYRikUlcdA2uui2jd7gqFxndim0pZJKi1USk/5f/SyuImjoKqT2m15IgDiEaA2vBrxcfwQL0Azv7R/+BMtWETvdMkwPpDig7pGsmQN4CeoU7HEEworhdUC2UpfobmmvQ3MQVNB/oB/sFQ6008tbg0JnnxHtMYeVtSzA0TM+DBD0gH8vclc9FwLABKi70DXbiEd8aFb34W5X0Sju45N33kGo64a71sHmnUU0ag1YsRAiEyPwDQ/C9IXgC8UQjMQktMhxB+AuIO10jwqaYBAUO2OUD5LhdQCv7NmHGN7+vfIwYOXVPYBT6vr0A97D1/Fh4PXgZx7YOzrXx9HwPuw5OszG93CSvCFlo+YAXr1N9wE/VWpIgSEddhsBSoVaDfhtE4XtDbzzq1dxbvYIplNZXHv/M+xt7mFxYRn1ak2GVrPjIxgaGcLa5hY2zCaGL5xGlJIGnQCqWHVVePNsVeCXA5kEvGE5s8juiicvBwdFCqE8eFWH/8Ca8UDn3p/gpxTKDxI6B+41D9iiaQZd6cT7iI++wkZ+ll6z/z0dev/zoAbgHpIT0VekuHbWNug8rhaxHorr+dxpf88evax/umidtHdi3zLu3UB5YUeIbFkIWAZCzSbsjS1ULt1AdWUFldwuKvl91EpltARUtiQIgOgilExh/KlHkP3CWVTNFlZu3Eb+yl24tgvIBCOYGp9AhM4NoZCkiNWNDnLNJvZMA0XTQrNFJlcxK02zgxIZ3mpFDm/e4GgkKlpIHlrBoBexWBRJAhVW4raOs6UGMBJBs1FFobQPw1XCN779JI6en0K5soO2WYfVbaNKsFsso12uol2tqqEv6sliaUSHj2Ni7iK6nTZ2NpaQ31mHZbVx/NQJTBwZRyCqbJPa9Ya0jJgz7vUG0ST4d5mIxmPCUmzTDq1eRjI9jOHRCeR21mF2aghEgrh5+y7On38S8VQcm5srEpG8sbyGVrOO8YlxhMNx7O0XsbdfgtH2IRIeRig8iHDYg4H0JkLBXXntTrMJn6uLyx9/BLQMNCuUYbRRq7RRqXYk/S0UT8D2hlH1ZIDUHAx/HInBYcSTCdFM1vM5VHd30C0V4fO4ZfP3e4LweALoxqOIjI5iYvYoRkYmRCDPARlaQ8kciM/TNxSps+2196a0FdmSYXu2Q6bBAI+Q1es3sXP9Lo4fP4bAcBpHR6fw8c9+hULAg8d//wW0dQ44Ooo9tP1e8MkwOYTh86NtWugaNmptA/utJpril6aimdmuB1uk7C15WLiZ8FlA2gYKt25g8fKnSEV88NPbmZZFoTBSqUEkUinZODzUj4ueztHwPthe+1w7sScbcrZsdTjKQc/t0KYu1YOQny4NdQFZXa9H2ocHm6v63v52qMN8Oj9LNiRtUeUTjaq6NmQyK4vruP7Wu9i/u4hI14XxgSym544iOTQI+qyyjbs3v4S783dRjPtw9ne+htlnn4TpV64uhsRbq4EecRYQ4KbNKPiyWi4h8aMsBuASORLBmOw/+r3xk5Ph5fPBOOdAy0IlV8Ti8iJKrTqOnTuNzOS4AC+HzVEtNN16JEhttzFm+nD9+y/h0zfextljJzA2My3tutpeHq6Oic21dUxNz+D2vXtIPDqH1lAMMxfPwZOMyvti+188f8na6vck8x4ctKS/MFuGloVmsYLS5jYK69vYKOzDl1TFaXIwQy9BROIxhKIRBT4kXORgU3YGpcQJwonBljATWnAx9U0xVkoCoUAqOx8sVFJNG4majd0PL2Pn0i153tLZLFyhEPaDgH18FHNfeFwAa4fFI900aMfm2HZRxkNZQqGJhV++h7uvv4ezQ1OcAEV6ZFikHgSfNcuAEQui6LfxzHdeQJPfpKOXqat1NzuItwBfuYna2jaau3nkNzblc+9s72A8PoBqqQxXJIRQLIJyqYyx0Qks37uPYydPYGF1GdnREeQKBbj9XpRtA0Y6Au9YBie/8pT4JPN597RN3Lp5E4FMEiNT4+i02nroULuSOVpVOdTVupNxS+nuHNhoPqwt3VtDjs+8ttSUNSygwS1yIspsOJgnLg2WH7d/9FPcqm2g6G0z91sYXhJIwWgMiXQGsXhcQF1v0l0zvKKJ1oOWPZ1nryjSvqJ9w6yfY3f7WcI+CzFFUKkJfA7byXp3kgI1cHEO6gd+pjxkTiAAv0VJk3wcarVdEj+fSoRR3FtHt1GSzualD95HGkHUV3aw9NEN2Z9qQRe8E1mkz5yAFY7A4wtJYBH3QxbLillU14jvkcRAOKLIgnAsIa11xdY/mEZ5GNweHp5y4H9PGaKxy2HAe/jnfL6YOIDMB1IGtY8pLXAfJO5rqffvuf17MKUcelPuc65yXBvUwyn7naSo6lhxpq1Rbtaqw27WsbF4H1c/fB+PnTiBqfQQPnv7Q2yu7mBrbVv2CA6ZhgdiyGQHsbu7j323hewjpxBOccBfSRqEeHEAr9RxKjzH49OANxTVUryQSIMcOcOBBaOOiJc9WidbauTuyJ0+d631QKpS1H2eGe8VZ/IsHyQd6h2vF6rysGLNOc8OM/0P+2+RZTjM/u76pjbN1IBXC3wd303Ru/ZNNjr7Ry98Qmt4+xeRo/uQlgQZPLJIVge+Tgu+fAGV2/dQvHsfpZVVFDe3UCrkUa0S8FlCrYdjMYRGBuEeTsEbDKBeLKGxk4Ov3RXPVepXeRCVihUYHIigo0PQj7JhodTsEEPJDW2ZhoDdSoP6XUO0WPFoHF3TQr1SlUGMVDKGRCwqYDcciCAYYMiDF6urK/B4XRgcHEDHbKFY38LkyRSe+q3HEY660WyWUSsWBazC6ADtBtr1CqpMcrNs+MIJxIcmMTR5RKrUeqWEZqsuuk++XjKThh1gK5w2XUCrU0GzVUMkFBMGZr+0i2a7iUgkKgrFWrWISqGOzMAQImE/CuU8IokU7i4s48mnntWsRBfNZl1CLMYmZxCNhLG9voT9vW2xdorHUuh2vWi2owhF4sgO1ZBKtuHzRMSzt13cxo3PPkB5dwcwQtjeaKBSNFGt2qhULUTIrLndKNgJGKk5hBMjiCUGpfgIh0IggOqUiiiuLANtAx7LDTfzuRkWMT6CwWNHkc2OIRKJy0YnE/cG2RlWnDoRS6awtdk7F72ebaUdF4GGpGS1G6D9e35xGebKNjrVmoDbTCyF3dUNDD12GoOPnkStVoeHmuitnNhNZU/MApEgDAILVpaegEQvd+DGYjGPktGGO0jjc68M1nGSmENMRLoubiq2G+FmC8vvv4vy+jIGokxesmUQkcMWAwNDSKYzMunKQ1KqaVqfaN7BOaOcTVB1rrVn6KHDSH2tTvLSqJXSl3AghFqlJoCQeknqafsBr7OxSIvNsQ4U6kNvUvp1RCqojjhZS75OF6u/+QS3P/gUI5NjOHb2JDJkamjFRoNqswtfx0Lz0l1c+tlrEhftPzaBM3/6e8geP4oWWVWvT8ChY08mOwcPCmXdIOwF9xUm6BH0lMtlGfRjK1sm/LXWmKwStb5eDgzxGpD0pz620cbqyirWlhbxhWefgT8ZQ8NoyyAZ+U8hsukKYHQRsFzoLmzh9f/9P2Py3EnMPXEBwTiHNi00c2WYeyXkbi0iYAFLd+Zx6uIjuLW9iuGvPI70uTlhz2n5pqKJlbRB6TCVhpj5ha58FXs37mPv5n2UtneF9QzPTSLzyAn4I2GZXG/R19cN8QrPDA6K1EXs0Qx5xz0fYoEbzgywDItRhkCYzUEWDoMqCzWPn7MDtsg6eM9CHQuZsoHNdz/D+tXbGE4OIpRMohZwozYQxuATZxA7NYu2RVkPbcXoca0G5dhj8VcauPvzf0LunWsIe304ffoM9to1JCZGBVgqPbKFaq2Oe/PzyDx+EqPPPCrPNYdB+Z7ogsFIb14T/ulll6vZgllvoVOsoXVjGZs37yIwNoihYzMwbSAWjIhkhvvgfqEghAPtlfjJazBRCbiA4YQUIJy94P5896NL2N/bxyNfeRruMG0qDbmWkiYldmTqlwSiUH+opTuK/FDPoHN4HgYo/D6HHZKBF63JE0mSyBTcCAeDMr0uMiC6NHT9uP1jujQsoBGhVYxXxa97/KCvbDIziGjMAbyOXEF1IoRp7/ML7gefjhRJwQAHL2kXCWcd678/aBWrrxSA4oAZbe3lPLf9LPfB6zmtZil7FQnJPhglDdJi5+SASwrIeMiP9eW7GEyFsbe1ipuffoaE5YWdq2Pj8l2YzQ7qITf8U0OIHZ+FEQjCxQhiWl2JHITeycJlCuB1keENPATw6s6YqlMOvF77weZhaZjaLR1LPM2Ya3vDw8VCP1j+/HPw4FDZYeZWvQd1rR1A7HzN4Z/V7w6hYr8VyyshFL2hfwWiuZ+z5leMOmO03bBbDbRKOazM3xTJ4czQKEING6/98GXcuHVbCspTJ0+LC9K9+fsSrOOPh5E4Povg1DgskdMR1PJas8hQhbSQKOLKxeeaKWsHDK+Pz7i4djnDj0pK50gO+BmVzETdF9WZ0JHXPUmOOvEcMqJf+tADx/prHTcQdT818O1FZetDSgPm/u7E4Wfhn2PrnefEWd+a4dUaM6kAdLCxbrGo1tqB6Lsf2Mr7c6YQ+xamfI9Yr+hJWVpN8Wa0m2gtL2Pro8/QWFhGaW0NuysraNaqMsFJE39q9ZLJlLAMdtgnWiixALLoTedFMBRCPJUUkEVLlOXVdZS4uRIQ0dokO4QOXMiVlTY4mogikYjLIcxWJtPTcrt7MgDFj5odHFTtBlryuLwYH5uQiVFGEN++d0umvEfGh+D2myg2txBN+zE8NoB43IeQH0jFI4hwUrJWRIdMabuNaqMpbgDR7BBGZmblPTsJWtxA6IqRyGbRMk3kCyWlXQt6YdqGAKdgwIdqLYdCYQ+VSgUej4VgwIOSsLQGhkeGpS3vC8exm6/g3IWLqgLtGlhfW8Xg8JBoonbXllHcW0MsEkA0GkSn00Zuv4hqIwpvYABTs36kkhZ8blqT+GDWd7F85zpW796FuxvE7mYdxXwX7bZXNLyW24uW7cZ2JwTX0BkMj88hFIyK8J2tEHon25029ldW0G22EXAH5HsQDCA+MY7JEydkallZz6jEInrpusmiOu1bSUFSmzY7DsJ8uT0yVEVvZ0YHd5p1dCnQNy2Yq0z+uYKp0yckeS0VTyI5NYKq3RZ5RnO/DLvYgCsUwCO/81VEx4fR1N6xHg9jQoNowoN7+zuocX0FVGABs+UdDWrXo0J2o7YHoXoNN19/FWYph2Q0gCAT8HxuacWlM0NIZwZFriGTxrJpOGbwzqRuD/7qTVNtsCpmVy95vZnI3ystgGww4jwQIkNWUQbrAsj1tLc+CJ1NV9nC6E2p7+CUH60jYGVIlX6znKrvAt69Mrq1JoKZFNyJEFpuCy0GafM+UEdrAN7Li7jx4mswKg00snEc/bPfxfSj59EwDFhiaaX3D7XDaKmUHKUyfBh2+7G1tIo7y4sYnhjD2OQ4mxxqCp6bMvUDHVNsqQj3eVDy3snHM7sCiO5fuoxctYwnv/Yc6nRZEGZZtYkJeIMEgg0Tv/gvfw+U6vjmv/vXMCLUbuvACcOEr2HAV6jD3CvjzoefIenh8GQRnlMTMCYGMPLIGXRDfil4XGSkxZ5MyTCCXRvFpXWsfnAZhflV2JUG0qNZnH/2izIw1k6G0ei05ZoYlolmp4NGpyNdgOmJCUlO5GCcYozU+1bpgEoGIgyieJ8CUduLvdVN3F1dwtiRGQxPjaNldZROmNVFx0C2YcG/XcKVH/0cwYaF4alpNANetBJhuE9MYOS5x6TTJdmLXF9mFwG4EKp1sPD6u7j92ju4kJ1G2+9GfHoMyMSQPjqNcCYle4aEibQ6KOcK2PdbiJ+aEb0315tMP/cG73gYuhDgNbJdiFouhFo2Nn/+Lm598AnSF0/hyFOPI0inFpudAB1rLEb7St/Ne065CtO7zIgP7YAbcdsn8ppX33gdX37+65g+dxI1oy3XlgNudOshGy/jdNQiC8Or1q+KRXVaq4dbrg8OMzkgRvxiHW9QzRZzeDIojizKHYCAd8QM4PY/voTL+UU0wrQQ8mo2OAB/OILU4CCi0biEoPQDJQVoDyQN/aD2sNTCubYPA1WKWNKfSQ8JEYxIlLl4gCuA77C+aizgAKz1gwaJ6dS6InYQlEUv9bk+2BwM5TprVbGxOo/zj5zEZx+/j4/fexeT8YywvFa5iXa9hbbfBSsdh5GMoyl63YAM9DKWmUN/Ar5thhCps90XDCMcpUMDGd6YMLx872rf1B0iRxequxzi9Sw4Ueni1VDwwSV2CgneKPV5lQOF+h4HRCmgKavaKdIl3U7vWfpred2l2+K4Msg27gxRal9doej5LKmKVQVU8LdTgumYQ8etwfm3Pl9y5YrBrpbaZ+hBT5BbyW1h4eZlzIwNI82zttLFaz/6OW7cvgV/JIQjM0fQqDWxsrymjHzDXvgmRhCcGkMwFleSAXai9HwArQZ5vRTzS/eGgGCOUDQqMhwCXpV2pzuTWtIg709kQmrP6oWC6Gso5Erf1t/rovSBVbW9HTgs9GQSmjhX91CRCg8w+L3OjbpGjhhQ7oKjEuoBZqfL2dtO9Tmr/3trZc12crdF6K/Gd+VmOWjcER4frpQeAL99rVRhahxLkS4tXCwE2cJZX0fu7fexdekKCisrqBfz0qImUCObydbG8NCwDKnI5KJM9kYRiCg7LbPdRSqVErsc2+eRNsjG9g6WFlawV6ig6PVg8uKj0sZDOCiT1/FwRKYdCzu72FndwObqijAnW7vbSKVTYlxuGxZatSbazSYeffRRsSciIzO/toSVzRUEI/S5m0UyEYPZbWFoJIHRyTjSGS8iIYLlOrp1OjXUsLu5K+J96s4IHCaOH5Nqn2wVbyZBfTiaFOcGd8CPSrWBYp7DaUAwGpfQDb/PBcsso17JoV0vo1oro9VqSPAGB0oSsSTyMmXtAAAgAElEQVQGBkfR9YbQMCwcOXpcHpJ8Pid+v8nBQdQKuzBrRXB8gLZGxXIJ+f09GXDpWllEktOYnmPLo4hup4iBVBBmcw95ZnHfuItm2UBxv4VCvotOx4euxYERH1oIYqcThjVwDENjs0jE0wjQ0oQJLVIphtBpN1Cvt5BJD8N2eVCtN2Tzz2SHZPPnwSH+qjxITQ6c9E0O6wltZVujDq8ABw0D1N9a4tKxu76KpcV5XDh+Au21PWlJP/WdF9ClLpu+gs0mdu/dw7UPP8HR4SmEu36slvI48s0vIjw2BH80riKqfT4YngB2Gy2sVkowGGAh1a0OzhCJphtdDzcvE1G+n2IOt19/Ba5mFWG2aP1eBAlsvUGkMlmkBweVtY4cOg8CXuVo8iCr52yozrrjvwu7p9lO53u4AfgsF9KhGArFIqkXAR39koYD1kFvCbJ56o6ucx5owCv2QTwvHK2exRBqsuxqYl98S+lYwIPZ6xLtaKjaRv31j7Hw2tvCBLmPT+L0X/wLREaG1GCj3yNDkZJspt0KZJMjeHO5EAsGsPjxdaxcv4+5Lz6O+OQQbHcXfj8HWkxU13ZQWdhGPVcSgEWdphXwY+TMCcRHsgjGQvCS0TMsfPDBu5g4exIjYxOS0qj8HsmamYi3Lay99g5e/NlL+O6//XNMXTyPXKsmbgPsIrW7hnQW+JniHRuBXA3b715B/sY8BudmsOk1MP67z0pLnf6uMphDaYNpIOL3wby/gUsv/hKuvYoaQBtM4tTvfAXRx49LkmPHtNDqtNFqt0RnqtK9KMcxxY4vOzGKSCYt76HdaEohR526KdIy7r0GIgw76JhYevUDrHx2E6VMGF/+3h8gMjyAekcl7XEQjcEb0Y6JeLWDtZfewu7VO5g6dQbdcBh2Mo7GeApTv/0UDPrl2MoWijKWZMfC9juXsfjim/B1bBw/fw75ABA/fRTZ83Oo+5TvLgfUuEbFUoogkMV5NIy2ZYhemb7MfGYIYuR58jDb0RLJUbhtIVLr4MY/vCLDj+PfeQ6jT56HyaKShSwHypyJfUfjqI3x+Z+0gGRXI7pRwYv/8W/gOTONL//L36cXnNjxKb9kypK6IlMSn+CuLYWhMPEEupIeqH47v5xDt1/a0L92xG9eJ8epc0ilRIptISMvxZ7Pwojhw80fc2htVaKF3aGA7CkspMPRBJIDGcXwMumxBxUOkqEcYKQaMJ/3Z+39nT6A+7+m51vsFJjizsCpezWZL1Ic2iZoNs9h5Bz/aP53j9Hu952GSxxQLCbWGSaCfi/cRhvotDB/+5rMrXztm1/Fq6+9grfeeAMTiQGcmTymXQzUQFrdspGnVZ2X50JUAC9j2flbhRCpDp7ELwdjiMQyWsPL2YeQePBSO81rT96j1+LWIUWSGijgUlmoqukAxeCzqOMDyQ4dnWXoIsfhV5VNrcGtPBeOwxQ1bjriVoRLSuLFURK+B1sGZJWlmlim9vpiSloku6XuHthMhFFRgvyhsEVAx8IGsE3qeFmuOymCHdiycNR5IOBcjzVyJ/O6uvC7LOQ2V7B6+xrOHj0qsxHuehc3P76G7a1tzC8syp7GhTc0OoZkOo2V7XXsWB0ZXEsPDwnQVeBWMbYO8OU5KQOpTsoaXWuCYfjZnfRQQqhSQhXhpL3EdcHvAFcnil7WhDApCuw7hbusKacg6wO7D0gMerpddVYdduVQZNCDg3O9haxjwJ33o1uEn/NZPuiwuuDaWVu3JT6RLVxWVboiUm9ctTmEn/lnbFL6q0R+jbSDNFiVW0kvRA6wUkt7+RpWfvIKcjfvyAKKxcIoVYrYy+0JoJmanJIbWKnUJSmJYRDjU5oRMS3s7uyLJmr2yBHkinlhTpigVciXsb61i+VyBb7pcXz5f/gDTJ8/JRqmVrGK1eu3kdvYwuriojCFe7s7WFtfxZmzZ1ApVUXcX6nVsb2zia9++cviYdlothFLpXB3aR7ruxvwBf14+stfxuNPnEcmG0Y6SxBWBcwKGqVd7K0uopan2wGBIWC4gIHRLALRsGhfWcXSmYCuD1zUqeERVAolMcfn9W922D5VpvpGh9PHBbjNJmyzJQ9RtVZDuVIUkOgNRDGYnUAgmhIGdYBxyLQg4uGXzsCgTIBT1GihsLWE/P428oU8WjUDblcY8eQJDI+dRHKQG9Ae7O4avMjBbOZR2S9i5e4Wtlf49W4U8m20OxxGYphHEGXDj12TFfwRJAbGMTo0hmSCrC0XS0Q0euFIEF5uXC7FzHETpo6N71HZ+xDCqkqvQ09OmcZVGiNnwfC/FUvJqXiXxB532drs2thdWsbdK1dw8cw5rNy8i5rLwoVvP48O2Q2XB7FKA3feeRf1ZhNfeuqL2Lx8B5fv3IL/5AwufO05eFP0jCQb5Yfh8WC/0cB6tQozGESXUgtutjJcRb6J9l1d0Hgrxup0bwd33nhVsuXpTCHxrgzICEXEgD01kBF7F9GhSaWqGF5+rv50mn6t0QOtGm2qLoBTVEaKmeD1CFhupAIR5EoFNYBHlq0vSviBNSrJSwfsj7yGQ3AQHGr3ASngdWdHGG3uvaJLUBuxaGPdQMSw4dkq4Nb/8yJKd5dhBH049q2vYuaPnkfDBfg8lIbQPkuxk7y/youR6V9dDIQiuPvxp7j6yVX89gvfQnAohTa6iLhdKK9t4Oqv38HO7SVEDA9mxqdQqVSRHRtBrlqBd3AAqaOTmHv6AjwBr1zzjd0d7JaLOHXmvKwp+dXtgkRb7d4yfvVXfwvf5BC+/e//HSoSSd5VwE3ihA0YnY4U9WHDQopOs1dXcekHr2Dq2BFso43kbz2OBKUAblu+lsruCKVS3E/e/BD5a/cQtj2oeCzMfutZTHz5cWE/ud+ZLVWYttl5MjrSwuThG+i64DNdsDxAdmIMW8Uc4pm0MN8sGm1KOCwLKZ8X7kIFH770Ku5/cgPD2REknzmPsy98FU3LENs+dkYkUrlrw98xkDJtFH/xHu6/8T5mz52HTZvDZBLVkShmXvgS2rahUq7IHhld+Ba28Nk/vATPVhmhgRTSZ45j6rknREZW52em7R8Z6m5XQH+HYRZMNaR1UTCEVoeFM50fFHvF55QmFabbEsDrM7vImh6Y6zn85q+/j0A8hrl/9S2E5ibRcvSVOqJYdLLaJYFARJ5DdhRMF8ItCy/+n/8F1b08nvmfvof06aNKSuGypdhj50wKGe2O4WKnQsJgdAqe08LVqWT9rfDDbCfXj7C7fb7yDLgQJsqr7MkeALwdL67/8Me4Vd1AmdHCYT9cYunkRzSRFsAbjrADxqdHs/cPRH9rzflh3X3fWSuFo/7F9yW2d/rr+7uvBNUKSKjXEW2naMUV+aSYXvG5kZ/Bf5PuAmU7hqGSKtUPVsOS3Bdo52h0sLuxinathHt3riOTieMP//j38bNf/AzvvfcOxgh4Z+fUDIbY3HGmxsbqflHJ+hIZYQ1ZLDD2nqDc0YfSZSAQZDhHVkKJQhH6l5P5VUDW0XgqtxoFugTf6zAJaoHVvqaGkgmCRdgisef0hybwVbp1CcLqhfjyq/h1iuE1DUoKuDuyMGUstpxIirHVjKbaDVk4HfgpS8fEzd/KatC2PKJ3Vj9XzBO1TlthYCfNUAXl6H9zUKHT3ZNraMFtm3B3DWwt3kdhfRlPnT+Hdr6M6x9fwdrCKorlMsr1muQX0N0iNTwk16XaqqMbDSM8OgxviHZj2nFBAlGUNRlxkYQ7SRJrSDqS4iwk/58zN5QxcGhNsexKEnPwRulYwr+XDpUAVjWY/blffZ1KB5T2g1f9uGnW9yAgpXff9XP+MA2vnKU9VtnJhDjAqoffS2/d04dXELyOE9aBeLpK+f8HePvNfj30EuSCYevKthC2LOx98DEu/19/h8kAo4NDWN5cwfzqIoLhAE6eOC7AZnF+WbSmFQ6AdZo4efKEsvXxBrC5vYNypYqZmRmMjA1ja3MLe7u7AiBNeLGSLyLn8+CR776Ax57/ChLJJLZuL2L3yh0s3bojOlGClPc/+gB+nwcXH7+Im9duIJEdxH6lhPnFe3jqiYsYzgzi1vU7oslkxX5rcR75WgWjR2bwB//iBZx/bBajY150jS3srN5FfmMVEZeNBCMWt/dRrFcxcWxWHpJyuYTEYBbRgawMarXabeznC8gwQCGZws7uHobGxuCLROTgpidxs15Bs5JDt1WT9r2kH3Vt0bKRMYU/inR2HNEkAy3qqFXLiEcTmJychScUFLuSRrOK0v4GqsV1NGoF1V6xovB7hhAITSAcH0E07kMwuA/LuAJPdw2dOr2RW8httbF4Zwfthg/VSgetNrcHF1p2ADXEUfIOoZM8jnR2EhOjk0jF4ohwsXDggAlIkaC09CzbJ88RJaBMTFMPMhPzVIqLbLYcoqFWTCI7uQGrNhClH87ILWNe2Q6jS0K4a6GxvoMrb/4G9b28MJ0XvvEcAscnxQ7HbQKxXAUf/+JVRI+O4/iZk1j59bvY2d7F1DNPY+LxR1ASU/0g3LZPIps7HmCz2kC+baJN31dWuB4yNTImJxZMHstAnCA5n8OtN34Fd7uJWDwin5cHdiKZQoaavXhCNg2ZxNOTrYqg+fzAg7MJPPCnDmjoB7zOphO0PUj6w9gvFsQF4DDgdRibnr6qbxNyujV8LTUR7Ng1uWCxo8CwF61V5Xgg3y5ZDTpoUO6TaQC7H1zBZ99/CV5ayZ2YxsV/80foHh+T62UbahRAEr7YoZEimYDEQjgYQmF+Ge/948v41r/+E7iyKZiWIemLWNvBpz94GdXL9zGRygrLMH3kKNa2tjA2MSb+2W5Gdke8cM0NY+bJszJIRcnD2uIqpo4eEVaZHE/QtGQA681/+CFWPrmM5/+3/xGhL55Fq9mUji2ftS51n3zmyIxwf5KACSBzL48r//UnMh9Q87vgOj2N9IWTsDN0hODnMDHa8aBw+Q623rssHrgclg2dnsHkH38dRjws7XUeAka7BaPVRrvREKAooIVdrraFlB0QdwLeX/9UFpPnT6LTbElqGIuYBA36N/bw7l9/H8n9JoohL6afeQKTzz+DbjaOJodiLYJ2xiFbYsnlt7uImV1s/+gNbL53BccE8MZgpVKoDEcw9Y0nwaVIEEjmOdG2sfeDNzD/xvtIDWeROHsMU994GqHZMexbTRlQtNomup2OvBZ1yAzskHRKaU0H5Xqo5E2tuxM3CxuGh/IEgmoTR1p+LL3xPt5//S1MXziLue99C9ZgQtx42P1Q3hxaH0gQRqsuRlbzUDZtDLbcuPfym/jpa7/AC//qjzHzpcfQ8LOb4hFNPm3kRF9t0hKrowAXCRbN8DoTk4cPzH6G1wGP/LN/P5J1ooNVVAtYSQVUsINHCpOhhgtXf/hj3G3soBrSSWsMF/IFEU2mpeNDGYvjX9oPXA9092QfH3QE6Gd2H9D26mFxHvb0LZZrx7ACSSsLisSPEjiHySPJINpL/TmozaTnbYQdRxbMeiiOQMzDZ9fkvEYFjWZdilTazlVze/jlL36KeCyImekxTIxlcebUnADeW/du4cjoGOKy3yn/ZO6pDRPYKTcBH4MMEqLTZViJBLaQgfaqP5U2OohodEAkDZQ9+IMu+ALatYce0OKjrJ4Rp9PMn8PAGYVMVRg2/78zKM+HwOoqNtcjMal8JlXYi7C8fPKkYDKlAyCJieJM5Wi8FXuryAYynCzhlPWhyihQQ1DSBackjEWVJmcYOiKvwfXAZ9oJEuEJKtaCSq4luvNunzaWLLSkEirZkWV2gGYb+a01lLZX8eyFC4haHnz89of49LPLqBktBFMxeONRtLoWdjn83zUQScaQHhpGMM7ZiIAM/5GtFTKTgRbsgvr8ymrP71eD5QE+EzEpzth9ZXGirq2WuvL/SeHHC6hYaXW0aOaVa4KgVxd1arDWcfhSXym6YWemRIfLOAyMurcHKW0O4O3X3/afkc7adFyAeuBWJCwHA2r9pJLzNa7c1o48AqqNoB4a1XdVGpT+B61fR+S8gf62kLNQxVpDZYGqh4waODoQ7Bew9+7HKC+uYHV+AasEivEwHjkxhzBs3L16Dd22iXAkjnvLC0gPD+LMyRNi98U0lkKpioWFJRG8nzpzWnS8C8vL2NnLocsJUY8PxkAK57/zDTxKEOQLYOGTa5h/52NsLi7j2NxRrGys4eq1K5ibmcGJueP48KOPMDM3h/VcDjfv3MTM1Dgeu3ABi/cWsbG2JcC01u1gfnMVmckR/M53vo7nv3ER8Wgd22tXYLbLGE6nELTduHX1Ktr1Ok6dOycG67dvXEWcPruJJNITE3B5vTLlu72+ga2tHcwdP4VUNosuD4lgEA1G9LZb6DRrMFt1tKplFChDaLLtybkyN3yhOAbHzmB08oQMbWysLWJ/Zw30Hx2bnMIorcvoRsC2lNmEH21xX+D9aNRayO03UKuF4Q8MIZFIIxbvwOddgNG8h3Z9FUatiXLRxOpCAfs7LbTbHmF4QUsyO4ymNwkjdRSu0TOIxLIYSTP5LIIgNzAuqIAP0XhE6bC8Idk4qXNVm75qozm6MmlbkqnSgLdn06OHL7icRD1LhjEYlIhLWpK56RG7tIa1e/cxMjEukarNID12PQi7fbDWdnHprX/C3DMXMTw3jW6xLGAnPDKKltuDDmUKJi9TUNg2y+9FzeXFYi6HCqOhqScVKzS1eNxuG16zg2G/F4FSCZ+8+rJMz4YjfpGueANBsWAbGR6VTYOb+2HA+9AKWK9C9Rpaw3mY4ZW2kmI7QvAi6QsJ4OUwZ5dDazpaWJxTnEEbXVkfpEbpDeqBtq7TJlJtJB4ABDRyL8hwC5ZQgJBxzqm9Oj74z9/H1t15xIcGcOGPfxdjX3oMtbBPhpCosactE9+PfBYNnumyYNdaeP2VV/Dcs88iOpxBxWgi6QvA3ivg8g9+jv3LdzCAACZGJtDudDF9Yk7sCMdGRlDI5xGMJ9DwubHRreLMt55DYG5MtL3L9+eRHR1VRQdt1agX/eX7ePOllzBz7gS++pd/hp2Qal0aEluuLOooTSDwdXdNmJQp0GP2vTtYfPEtzE7PyDNgTWURP3cM3qMj6IjHGjBbd+PeP76OzlYOrXoD5YQf5779DQROTaPO1DDKOuwuDJNgtymT7QQRBIfcAzMdDzwbJXx6/RqOf+FxpE5NoRXySkeGg3zpYATG6i6u/OMrKM+vYSYzgp1kAM/95Z/CPzWCQpsJe4xGNtEymsLEc5gvUG8gXmvj7t+/jMb9dcycPYNONAJrJAvfiXFEz03L/WVcaaxlo3DlPm78/UvyvYlHjuPM934fwaEkyt02WtxoDNq6KeaPRTYZcYmadrmUR6fPJ+tCFascQVKxogQEJilW2lB2bYzku3jjP/y1WFVNPHkeE1/9AtpBn2KGCHgFKDiyG0IKUWLDbwEp24fylXv45X/6O/iOjOC3/9c/R8vnBrciMk/UH5JDMzoqeIXXUO0f+nnWMikWb6oAVAC2nz3qHZSaSXLWUP8e5Ryuqs2r2UkyYN0uhmo2Lv23H+F+Zw/1kA2bQ2u0KQyEEUsOIE3AG2bP4UA7e/g1VdGgRnMPQLCjQ9T2hYckDWLj17dn8L2Rydvc2kKr1RYIKG1sMtJi/8WYbTKsAUSinJFJIhwJq3/nkJusX6XZbbYaKBTzqBUL8HVNlPa28fJLP8L5sydwYm4GI0MDSERDePudX2Njax0+j0usOxvNhqyzUCAGjz+CukXLRBIKnPpXQQYETUICUNYnzgwJGWDm/ANDf0Q+IpZyBEcdGCalSl0BnJKSKV6BvL9BBIPUpyo3CbNbl/tvW/RL5vVWyYAkLZS5N9d+Be1WVf6d8ygG2VgP2/esBDlEWiOlg06rhi7tUQXv8bPZaLfdAtwtgjp1S5ydu+exroav+gCXI9tw872wEGYipOQAyvfaolnTLLJo15UVnOzA3Ec6bcEAVrOGEAxkwkEMBsNo56p46b/9GPMrS0gNDuDkmTPY2c3h5r274oMeH0wjPT2J9XJJQpbGxsfluhMz8RnhcyNFhzwbtNykrCSiBtcoS+SsDO0vmRZKdxGHpdVdey+ZfIJxncQnAUA+P2KRWG9tCU7UMyWOpZlzbRzi52AdPghSe+vNGVzrXzB960jO5j5Nurqo/QFpDoDuKWLUOtzb2LKVTomJRk4V5SSC6JaIljT0brOuSPsFyP3tVPX3kgOqNF7S5uzCbxgI1lrI311AfnWDvVMMpKLwlsu49tZvsHr7NmYmp5AvVXBvfRkTJ2Zx9tgxVHb2RJsJjxc3b9xFsVzDwPAQTp0/j7ppYHt3HzUGEgykcfSLT2LmmSfgH0xKys7lN9/Fuz/6qXhDxtNJXLtxDTs727h4/hEMptL44OOPcOzUaeyWK/jsymcYHBrAI+fPw2h0cOv6TdTqDfgTETmko0MpfPePXsAzXzoFu7UBn11AOhOXwInVe0swGk0cnZtBfHgI197/AGEO47ht+AYHER8ZkTS7ZCyGjfvz2N7YhWn7MXPmBIanxmRYin7EPIDpQmC0GmhQe5zbR71akWvJTSEYG8TYkaeRHjyKWqWApfnr2NteQMuoywDQhYsXlR0JAQWnQbsttCpFNMtl1BiQ0aijVPKiaw4gHMwimQpjIFOHy15FtXQTtdIuCvkSqkUb66sMCKGOKQIXEkBwEN6BKURmH0ErNYN8voZkOILhZAJ+6mtZLXtdCEXZKgnDoiZRezny3/iLh4lid9UDSRaRzw7bfv0MpRNMwH2hbXVBl4YAn0/KPQ0DfmG2qPMzhYFiahM3w6g3iJ2rt7F26y4e++2vwjWYEIaOzzaZYi/VhV0+55Z4MROsmX4fqhawUiygzJ2f4QsE7GyZad9Yn2lgKhyAv5zHOz/9CVydOiIRAmYKe/2i1WPEJl01uIn0SxpU9fr5wc/+g7BXzfYDXplS1h6kLgJeH5J+BXj5eTkgxrYuf5GJO8zwOoD3gXXqaIN1G0o2Wi1bop2eAHjVo6PwTAqMMKOW37qEd//mBxIecPLrz+Dkd5+HEQ+hy9aj2KapqFiybo4ggpcy0LFx5/1PkBobwsS54yjXq/C73YhVW7j/2tuYf/nXSJhucbdgh6JQrGD8+FHcWV/GkalJFPdzMvgDrw87tTKmX3ga3gszck8JXFVL04afAO3+Bi7/px9hv17GU//zHyNz5jjKbONbXYkTJygzGLlrkeU1JOyElU/U60PxFx9i57WPZe0XGjV0B+JwHx1F+pnzqCkuEcfLXlz5q+8jCDdKVgfux4/h+PPPoM6iSWQi5JooOWijXq1KKIK4InC4y7Iw3HRh+81LyLlMfPMv/wR5t4mS3RYZk9+0kWhbuPTjnyO0UkCz2URsJIuBbzyF6W8+hxqHhgjYqeM32vIaPFR4OGdbFtwrm/jk/34RiY4LkydPohINAEcnMPn0o8gFDBmGiXt8CCzlcOPvf4rC8gbiM+MYfOFLmPnyE6h76fXLLhKDXSADvmRMBfCSPTX5MzwiXSJDx2vJoTUOznmkzav04GTuGbubdHux/dLbIrEY+epFjH7xAhJHplDXHRw+axIww32Ax43IH5W+ONZ1I5iv4Y2/+T4qSxs48ye/g+HfekLAnGLxWDSrNcr3oK6LYpxFiEfGjhZYtNVynE60Frd/GOYwe9pP6DjgWHnJc19TwFHs9Ci/6poYqnRx6Qc/xmK3gAqnPgMeARnsONKDNzFAPT8laweWaP2vKRJA6YIQCCmw05MF9hXDh2UNMiyoi1P5PJql3NnZkw6itN45FKbDAwSs+wMitSJJJCEuDF8igBd2Tq1frhM+WxXKBUsl+G0Dm0vz+NWrP8Vjj5zG7PQYJkeHhMR5/923sbuzReE/VrZWBfDS0jPgCSGdHYM3kkabkhbJ4qZckppqZZnG/ZEEAdd8PM6wCbbdlZ81GV91vdtwe1owzaqk//k8AYnRJRDtGH6EwxkJR3G56XtND/s2jI4HsUgWPk8YlmVKF1c0rnYdpr2LaoOdTj86Bt0jBuAPDKj3ZzfhdlVgmbuolnbFj57XjlapNGHyBzJwe5Ow3QEtbFCyG2E1BZipZ02xmIxN5vvX4R9OR1P5GfZa/0oGoAfzBOxqdxEZllYWnLA68NptuNsN2I0qXHUO2RZx6/1Pxe5vaXlZ1r/f40c6m0EiM4Dl3W0s1UpYaTRQbnVwbG4WJ06dlK6jMLq03ZTOo1cYYOIESWIjyRPgM8FzWBEXLJD4ffwt64HWgLKO2JH1yCxUqVSUjsrY6JjM5/TLhBzJjaPLVdaKznXSBI8+exxsebj74gDgh/671vAenJ18b06aoVbn6sHA3vfvb27b0rIR2t7xSnMY3gclDYcBr3NgO2DXER33dC9SuSpWT9KI3ECQHpadrkyDu+jNWyxg7e33cfXV1+BqtTA5MYm795aw26pi+twJnJyZRnN3X3wcE8kBLCytYWF7B1Y6iade+AZmL5yD5WMyjxu+WBSRbAaeVFwCzzjks3DpBt556RXEQyEUq2VsbW9Ke/3U0TkBqNdvXMe5Ry4gVyrhnQ/fQzQVw+mz5xAJx7C3sy9VMwHXyMwUjp47jWe/9iVMTg4g4KrCZZbQqJVQLRWk3Z6MepAYcGP52mVsr65idmQEa8vLGDlzFv50WlwXZo7MYGthAavzm7CsMLyxKIaPTGFoYgxuuj10mmg2ymjWSwJoq+WiHHKMcCSTFQgPYmT6KWSGjqKU28Hdm5dQyG3BdhuYOzWHRy4+IUNZPKA7ZISMFtq1sgRktFpFNFoVFHNNlAo+BENHMD59EkPjjL+sw2huoVpaw97WEqr03y1z8IEAjrrUDAKJYYRHprHd9eFWrgGLbcdwFAmvB0G2KTiJT/seAt5ASLSw7BpINrj427JNzqADDvCpB9JhVZRX5YHFlrQO2bqylQVTxB8QYEIWiAew1VbayK6ES6gp/5DLi6DlwjIL7GUAACAASURBVPXfvAe02rj4219D3e+RJCeyl9xQ2Uv2cJPjBuzj8+5C1+PBZq2G/XYbht8Pi+yQfImSX7hdPgFUI94u7Nw2Pv7VK/CZHURDARVj6vXKAGUmO4x4IikbupOwpsVPD5U09B+EDwW8WmMm3tB0OHB5kfCHsVcsIBAm2FSAV7S2ostTIRS9rosMARzY+ih1nmKbCBx60+xqe1XpVtL+k1UrQDLatREu1fHOX/09Ni7dRObiaTzxvd9HdG4KLd5vFlai+2X7TlmhyTsik+B2o1ooIr+7j7mTx1E32wK8/GYXpQ+v4/I//AT+chODibQMbNJKby9XwvTJOdxfWsTU2CjK+TxC0Rhsnw97jQomv/UsAqcmwOQxahE6RlsGiMLFBq7/7HXMv/khjj79OE7/2e8JKywFjfa9pW6RBaVJxrJrwDZNBNomIm0TV/72Jwitl3Hq9Cnk6hXYTCmbSGP460+gJYMvFmYLLlz+D38n09HloAupbzyO1Nk5NAhASBhQFuhme72JRr2OVq0Gr2nC37HE17h0cxHG/S2Y01l84c//EHvVkhRrvBmxtgX7xhKuvvw6su4AVptlZC6ewbN/8aeoxkNS0ItkwmijY7TEPaLbaiNkuZDZq+PqD15GbWkDk9kRxHndaJl3agbDF06giCYiHi8Spo21n76Nxbc+RDCZwMBjpzDxe19BcGJIQit4/wyxLVNFJa8tJRDsFhF0EfAxHZGHPQtWRyOqnmNhNeS6DlpeWMs7+NV//K8YiSYx9d2vIfn4SZgM99HPoAwGScofJW/aus7uKneHqonFX/wGH7z7Lo48dhZnf/e3UI/7EbK84pghg5GSYkcwpcJOWmR49RS8ADjNJjo+8Y5u1Flnhw3qe2eYBpLsUjq2S86hS7DLVFK+ptswka0YuPLjl3Cvs4dakFPHDBsJIBCIIDmYlRCb/4+v936S7LyuBM/LfOl9ZlVWlndd1d3VDt0NgAAIEiRFUqJIkZqRWWkVkkazGxP7T+zuD/PbboR21s8oNCtqZiVqRCOSAAmSAEEYwrWv9ra8T1Pp3XMb537vVRVa5HZERaEL1VVpPnPuueeew/bw08TQ011RJeNyacP/P29Xl9n12HYPPXEv86zinEar3Va2juKCoLxuCdDpg0vgEo8lxN9d0kbFQk15rooSVgpDA41KCZ39MkKOhbXH9/Dm66/i7Ol5zM1NYWqkIEPg165cRrlaQaVdxXaZg9rc2zp0BJHLjyI3Oo2eqYkcTrrHCtGpgahASIX0pLICwMX9Qr7O6OaIO7BuwK9b8Gv0jSZ724PP14Lm68ACyYgIosGsFCDQOjDtNrq9NoKBuMyOkE3V2Kmx+W/bsFFDu9NBv08ANw49OALLESM9OEYHfqcGn72Fen1T7qduT0OjwzmdPPRgFhYF6q4sQLGean0oY8fDRDiv3y/gUOY7XP2022Xw/r+AXTVAoe5CT6DhsqNqdtOCw5CXXgtao4ZYtwe91sLDK4uolfdx5/YdCZ7ggPTUsRkMDg/j7tISnjSqaCci2K5UsF9tY/rYpIBe6u/VoJpi/qUgcuUN1PHSmrTWaKDV7gjBKN8TYMc2icHBwYPHSdDLc5zne6tek7NhfHxMZIcus6OGJV0XEW//qLtJWaOp+/8o6FXo8ld1YJ7W/cp++hXOK2R4+d4dDs4J7fuJ1EJtb3NbMbzyjZ6PnecXR2ZMTc941eevYnm9rx1lrMSn15U0iPKD08diZs3IThtGp4sI2y/rW3j8w5/gwRtvYThL3UkYi3ceohsO4NhzZzA9nIdWq2Pl4WMk4km02iauLi2jOzKIC1/7TZx+5WXEBgbZS1dDetQrUZTNhBzKTdp97DxYwuOHD9DutsVmLJVMwGp1cO/GTdxavImzZ8+iUinj0uI1ZGgv9OzzOHHqDPKDBTSbTXT6PeTHxlCYmkBIwJyGoNYHzKZcQGRRAz4TsVAb7d0beP/NVzFZGIbfdLDyZA1zF59DariAh0/uYe7EMRitFq59fBsa0vBHE/AnY6IjzuYzCOlkoZro96tot/bRqJelLUoGQ9PYIkoikTuBfOEYeu06lh7eQ6tZQzqXwPFTJ5CkD2wiKUyr2e/C7HXF6aHXUFHI7TbT7XrY2aKn5zymT7yM/OQ49AAnQ3vw2TV0G1to0KfYYVs/A7+ehhaMo+8LoxeO415xH4vbe0jHEsgFg4iYJiK8ECW3QUciHhWdHzc13QB4EXnVnwfIVGwhhytUK56AVU3Zq7+r9D8yZo6AXjohxHnZEMCQBeeHC3hlc3Eq3PYh0DXwzk9+itmpKcxcOIeddhOBaER5vbL6pq0uAxtpQUOpBZispWG700K5b8BgTCa1u376nypLNM3REbQcFHwGzL11XHnrZwjaTHsj6+OXqjmWSiM3NCzMBdefxGe6B6O6ZF0bnIMkpcNq92j1KlWw+IYeDq152jIC3mQggr1KGeF4TACvJGi5aXJkfuT1dZki2Y9HokWPMr5yEMuB67bovJQvYXzV2c4J5cG+htqlW3j9P/yttJrn/+C3cPJrX0SPgyUSmarLM2OrXazEONwoWmy+hwpYe8MFPOeo7dTKVVz993+P2tW7ov8eKozCpnvByDj2KlUZSn289AQThWFUKxVEUgn0/BrKTh/Tv/15RI4VZODN5DvnWNB7Jmof3caH3/onOLqOz/zZHyB4/hi6RKCSqMv2O4d41FCKZSnG0uz3kTd9aN1dwuJ3f4bZcAYDQ3lUOi0gnURvPIP8F5+T9DVaaI2VgRv/7m9hJUIwRtLIfulZaCM51x5JSU/ILJEZlwTJWh0h20bS0BDYreHhh9cwnBxA6PwxjP3WS6hU9kU2QN/gbL0P851FPHjnQ6QTcdzolDD1u1/AZ/7kj1Dud9FnN4PAkwCUgJf6YdNBqNXDw2//DDu/vIbJkVEMjYzASMYQmB5FeGEayEbRZZQv2ee1HXz0V/+IYLMP38QQ5r/+ReQ+cwE9FgYSSKFJccD2sNg4Crvbk6E1KYTc6W2BR9ybbpdGrhVpx9KP18FoW8Olb34P9bVtkZyM/+EXoc2OoNPrCViUxq4M1VMOocAy9z4Ll7TpQ+XqPZG6tOM6nvvT30VkfAht20LM0FBZ30JpZ1cAWygRhz8aRqowKJ7mbZuuESy03EhU0dEf6ge9y9RjUY+yrfIc3F61AMCnjPJl2OeA4dUkhGWobuLG936Iu60ttGKA5gLecCSBzGAe6WxOtYhdEK0ihT1MwIFuT7qgpBwHDDN1ny7w+QQjfGTgTTSS4kyiThZe9EzkJNNKokENJanCW0gHgkkC3kRCulECeMXy03M68Ky9HDT3y2js7SJk9bC7+gSvvfpdnDk1h/m5acyNjWJ/bRM3FxdR67awXt5BR+MQJZ1PqI33IZrIITc6CS0QgUGihthCzhSlJw4Gw4inMkimciKxoC6cRxHvDqWb5rmqOlv8rPtZSHegaXX5sFk2sbi0I4iG4/D52bVpCehV2lFKKHgG0aCUZyI/95gGLQSO6QzCcDLQ/Aw/CsLPwldrotN6iGZrh2U8Ov0wAqFh6KEB9KmjcSiLMBmwh0AwCk0PSm6kq2o9sPryAK3Mqbjaaa+gOADJrj+wcpVQoExcN0RK6r2jan1oBOydBvRGDQMM/ynu443v/QCrSysy2D89NY1KdR87lZI8JptM7fgIuqk4Kq0mVtc3sbaxheHRYZxcOIHBfN4FvUEpgjhIL4U0LSCDIXT7fbHWZHgS1w/vlGqtcaD5pu0qu1VceZQxMhEuEYthdGxUApi8feRZi3lr/+hntbcU4D0gep5ycTiKM4+yvu5MpuoYuOTOwf3J21z56SmZkAusj2p5td2NLUeMhEkFH5U0SEvTzV13JwiPzt0c/SFHAa/7/inWx51MFF6J/U3RkqqWlMG89m4Pvo0d3Pwv38Xmhx9jamwEW6UiHm9si33U5DMnMDWSR6Tfw5M7d9FvdGD2NdxYXYc5O4HTv/kFLLz4EmK5IUl0YcSeDLi57Qb+WlrU+Psm2q2mVKFiy+M46BQruPSL9/D+z3+BPJ0NLAvrxV0ce+Y0zr/0EubPnMZgoSCsKllFeQNlCIDEElvj9AQ1Rd/pWD0EwRjAPTx+/1tYfXgd589fwM3F++h0NJx67kWJNb157SPkMjGJAHzn7Y9h2DHo8Rz88aRYiQ0PF5BKsMrlAVJBtbaNem1P0tsaNQZz+GFrYcQzYxgen5EKq9lgYEUfQ8PDItmgr56ybTHh96kq12jX0W9V0WpV5SLe3W6hth9AMnca48efQ6KQh0Z9MB0RxLZI6eEMw1KxwDJ3HZRs9G4wjDJ8uLKyJpX+SCyOJA8rMrc0sme7KhZHKBiRg4sMebPdwOTkpFTyZIXkIHMnPcWE3zSkfSJgwWV9laRAHSj0HKXTA8EBb0qm5HXabWm/aWSNLAOpZBKNrT0E2wa2i0XkJ0clMKFSr2FwMC9OFtRCsyIeGRqWIRw/W5DU8wJoOw5K3R5KtDgiyyu6MTIMlrTqopof07EgelureO9Hr0qYCo3UCeqoa2IIyNDwmESjUhsltmRuLKdq7biTpEcnsr1Wp3vRysbmxufeERcdN2XN9WikhjcZDGOvVEIkmRDNMtktMj48mJS2T0Xzenpe0U4fcWwQ6yayu4rCVsyLABbFhakRJEXOE/CONG28/b/+Ne5fvYbB8WF86r/9r5E5dxI9HjYchpAJdEpTuNa849sFQO60uNdm4quQ7QM7713CB9/8ByTbhgRPDE9Mib/zQGEUGzt7OHFsDksPH2FifAyVSgmRRAKtiA5nKo/CSxeAZFhANdc2Lytrp4w73/wnLN9/hOmvfBYLX/k8+vGQsN+MkJaiia8PGRMWBRxc49qxLOSrBq79zfcQ6pgYCMflAq5Re5tJAHMjyH7uGWFTIxaQLzu4+u/+Bp1kAPr8CHKfvwBnIKku3wNTIWXJ1mAoTaOJgOMg1wW6H9/HysoqZj79LIZeOodeISVODnbfQKTnILBWROuNS9havCve4VeNCk7++Tfwwu98DaV2W1xFCHLtPgtsAz5KDzYrWPv5x1h7/zpmUgMIpZPio1tNhjD+wnnYA/RCNWUifbRl4eEPf44n711BIp6AOT+Gc3/0u0icmBIHCxaeLE7p7y1yD2qP+30BvYx9p7SI5yvBJIU+3l2h5v7ZOLERoN0ZwcLVB/jor7+NhecvoJsIYfLrn0MrExG9LdccmV0C0yALYjZd/GR6bXECCayW8fF3XkNlbRNDz5/CzNdeQY8yJsqVbL94J+98eBPdYhWpgQFsdWqYfu4c+pko/Pm0AHcBthLAQAuxw3hauQxFm/7P40c9hteTMjxN4ggQ85wDqDFl0lrDwuL3XsW99jaaUSZvuAxvNI7BoWGkMtkDGyjFCqqfKr/fBbtKE3oIePl1hXVd4HNEPijdML5XrhuSPE8pM9hiDqBUKqLT68p+J9kgg2IBeo0rOyr6rNLlKCZWaWxxs53tdttcUosvULtZQ7W4iyBldaUdfPe738L8/CROz89iYWQctXvL+NFrr6JsdxHOp2FFXGJDOhCUxvjgi2cQiMSFNSTg5R3qDQGG6NmezArgjSdS4jGvB3qArw3D7IimV/en4PfF4fO5rgECevvwa13ooN62CctqyLMXja9E5ZJNdrMEvAJCXktiGZ57JC8C6NkBtC0dfZOhNgGExeO8hVrtPtrdLhytAF9gGD6dkgeeWl34nDJ6nToMgwzxAAKhjEgc2AcT/2fiAvdOI9Dl/SVngrgikHFm50txuQL+5UwmucOZB/57d95JTm9XWkqNPmORjCaCnSbyNNrdKuO1b/4dHj15iMxADmdPn0Fxr4Q79x9IwmtoIIPM8Tk0wkG0TFOKzNt37mJ3r4yhkQIuXLyAfJ54SUle+Ni7PUPO8nSG70nqwEOeUgc+ghILc8uWQon3u3QAOdBY3UeXA/qjoxgfG5XnfzAmIiysK5Y7kPQcpo2KhMcFvE+D3qPDbV7heXCPuTHhvyqQRDl5KDcP2T9H5Azef2qepOHXAl5XteJCdyUaP5pN/OumcbyZNVkLrEbpmWjBH+DAkCnMY7TfQ7hcwf0fvIqNS5cQj4axsrWJNoD05DimLyzgxLEp9CslrNy9g7AvgPUn27ixvIHYM6cwevECRk6eRrYwjkAoLtn1ElEqVhrqohdBvnuo8FghMyi+lz0LxeV1XHn3AzRqdfipj00nMH78GIanpxHP5RCI0ID50A7Fs0ZhDUEYLGmoAlAMRHw9mPsP8fEP/w8UBsKIpNK4fX8VAyMzGJqaRW4wi80Ht1DaXsOx4/N4/8Nr6DkRBGI5BOMpFEbHMHdsFtk0B70aaLf2UCqtYmdrCc36Puw+vSF5M4RQmGD7YtStnDk0FZXDLBJLIBSNCqhsNPbRqldg09bMINPbQrPeQqXUhGkkkUjOID00h/jgGPzxGByJNvRD52HFjSUXgwWT09giSfGjq+noBSLY9+m4sbaO4to6CtEoRsjoOkrDK9noFMAHY2g22nj46D5GRoeRzw/KZlHpM2T/dNTrNRSLRWm1ZLNZmRCORiPKp9fnQ6fVlQOMgx/tdhvVWg3JVFLS9vYrFUnqYmu/0+1gbu4Ybl++hkwggumTxyWCdnNnR7SQlMnkMml0Wy30e10MDQ2i22/AF6D+qyP+xgS4DceHYl+DEUrC8EVFnuGDIX7eKV3HfDqJ+tIjvPPaD+Ens8gLTopFDcl0VpjKaDxxMCyiqlCPYTq0TDjQu3uX4JHACQ/wykyDeIj63LhrDWHoSIUiB4CXGkjakokfKZlLXo6SEqWA54H3qHTgFLiVy5JDpAS8Eu5xJHLVZe7kkToWQtRB3lzGq//jX8LndxAezuHlf/OnSJ2aU5coreb0kAQGELiJ56wMaVnic0x9Pdv/gQjbpxS62si0bSz++/+EpV9+jMFwDLFkCoWJSXTpMTxYkCz4E7NzWHmyhInJcZT3K3DiYWB8EIWXz0PLJdCnlk/YWwvhtoHVtz7AjX/8EYZnpnDiz76O8NQw+mx9y+Pg2lXJVgIYON3O1DjDRKhrYOWn72PzJx/guWcuoNNoIZFIotRtwTc5hOT549CPj8pzStgaYo/KWPzrf0Qr5kNnIILcZ86hcPq4utD9dA5w9dRkRfaKIquh/jmwXUPl59fQCmiiR43NjqHqo+bUFqYwwTV3dxm1Nz5E7ckaApEgrpn7OPOvfw/PfeN3sFerKda+bwhDblbr2HnwGMvvXEZgvYKwpWFuZhYbZhsjz56Bf2YE0YkC2rQXs03ojo3s0h4+/qu/R7/WApIxBD91Ghf+8OvwD2bU4CN1e1xLMlnOgVdT0rWEuROHBrFOEcAr4QuSysXCX3UvGG+atHwI7dWx+O0fo/9wUwoPYyKH1DPzqPlc5w4CBBfwStGlU8vLkA0HiY6N6tvX8fGPf4bs9BimPv88tGMqZIePjzrngh6F/0kROzfui83bdr2CgYVjuLa3irO/9YqbpEg2WjGbPKQ9oCVg05X+eN3Io/ICfs1jdw9YWZdFEiAsXRHX7s8wMNZysPj9H+FOewvNqC1zGOx68BzOD42IraWEQBxp7R7OungsrmcFdiQx0QW9h8Pjh0NsAni9EAR3cEgBXh17e0X0BPCyYFXtaLJ24gcuA0qK4eUZRUcdAjHPQULN5KsPOvxU9nbha1E32sD3v/8tDA2mMDs2gvNTc+jcXcH3v/1t7FptDJ+aRXw4K+tG/BLIwjfaaDo+xFJZ+AJhOSPF4YBFA7XX8jhSSGYGkKCeOKghGOrAtEqwna4wi5wb0QNpBAIp6AECXzoN8B3qIazVEPTVYNr7TKOBrtMfmceBoQgTsVVzMYDrvStWi3xd6dbCx0mywOTjtSXRzDbqaHeLcPw8v6cBLQ/LJuDrQsM+eu1VGpjBcbLoW0lEosPwBeNwNN31LFe2Z4oQY4CE0rsSV0nMvGsIcDDPJa+18ur10bdVDB2Jy6lBDQjzLPp220BA6yFi9jBIudjGLi6//ia2NjextraOoM5QKBtRFjLpNNaYGBoMIDwxJrHmlPLt71dxY/Gm2K2ePnsaZ86clQE2Do5yRimaSCKZyUrRFHIHGSWWWoibgKTZSkgINb9yjitf9V67iZ2tDQwNDGB0dOTAWvTpvSUEpKd1dtldj509yt4e/XdHu56qU+p1IFzbt4MhwcN79RDwqjNJCfjczqpbbWrFDWp4WYgF/hnDK+bmSvWnfr+0Tz02w4vvO/yFR6tiqVrJEvOHsx0mFastLAH1YRrBrtlFsF5G5eplLH/8kQBe6idXNreAVALnv/QKhvI5bCzeEB/AwuAQbl97gMebJYTn5hCfmUVqfBqZ/AQisYxKZaK9kmuuL8wSW6uS3sEJasVY8/ULsNUigRMt0duxRUoAQ+86XtBkc714PakOXRsnkSIJK8avMUnOJ618Bjw49VWsXHsd8aiNbeoss0PIjE1JBCyH13zNEvZWl2QT1FsG/JEMqs0eGp0uxsbGcP7cGcSjOmrlLQG65b11OHaLKiN0yVB3+sgXRpAaGkQonoDmD0maij8QRqdvIp0ZlIqdbBsZ1FppT3S+1AHXWY0xMc1MIjdwEgNDxxFIJKDHEoA/LO8917KAJKaqCVLja6UM3U3NJ4C3amq4u1XEUrWBgGFhKBDEYEiXAQfiJ26acDiGkB7G3TsPEY2GcezYlCwNptvt7OzIIVcoFLBM0b1loUCDbL9f4pyHhoYE/PJNerKyIq/V7Mw0lp8sYXBgAINDeRmkKRdLYr5NbXAiHsfoyDDee+ddZNMpPHP+GTkENjd3xAJu5tgs0omYDNb5NBNawESztY5OdxOmVYVl9ziYDiuQQjcwgIaThR0aRSiaECAZ9DmIw8RxRrauLOG9H78m7KIWoUWSMuhOkuEdGpELhYfDgYbXA5Fua/XoYIzICbzJU+rwjjC8B8ETPCxcDe8Bw1ssIZpOytCPyDoI6FwHApFEiKZPxfhSaiCsB1vJ4tOj4kOl9iZYp6yD7I4y7HQrdHWgEawt/j/fwfI/vI5kOoluTMf4Vz6LwoUzwg4EtQACmo5+vYVuvYFusy37yTEt2U+hsUGMn1uAPxVXwANAfLeFD/7t/4L91TUMpjMiBRkaHUeza6IwPIrV9Q3Mz8+LpGF8ZATlThMD50/ANz2M4NQQej7l9UvZAAtZbamED/6vv5FglYtf/02MfPlF9NnpMR30NVs0sgRvPrFdUg4NLMATHQtLb76P0tV7iFf7OHv6NMqlsgwdbvVbSH/+ArLPHEeb8kPDRBI6jHdv4d63fgQ9EUZF66GcCSA+N47kcAHx4bzE8dLmiJ2ETo37w0Ta1FC58Qjtm8vQxgdx4i++ASvCS1IVHyrBToNxfxW7r7+HxvKaFIa3jX2MfPklfP5f/ylqtDSic0KrA3u7jJUPrsJa3UNpaR1n505gfWcLo8ePoZSLYOIzz0EfTKEjYNeC0+8jAT+6P7+Mxb/5DvRYGL10DPmvfQ4nv/IFmOGgsKeUo4inM9cRGXHTQI9DtK7fr6xTt0WrtHlqHUleopyrDvKGH2s/+iVqD1agd02MfPXTiFyYRzfsR59dMfHaI7BmwhrgCzK2lmvNJ2dJrNLFo//3R1hZXsLYb76IgfPH0Y1RikQRtdIV56JxRJsmsFaC9WATG8trGDs5j3fu38CJL7yI7kAUiYlhGU6Uy1lSu9zkJpct5ZnjXa7qWjuUGz3N8B79f8qAn7IVS+LkJ9sabr32E9xqbaAVYdKaAryJZAb5oWEBIWL076YoyvXrpuu5F6orXVCkkJfAJkpAN41NuSW5gNeVNHjdG3FjIAhixyYQQNFz9OE5QsArnrZqGl8ijyk/izJWPi6AlwyvAHI3FkMZgEEIhNp+CQYHknptvPq9b0Ez25gZKeCl46eBlT289k//hEbQwcipWYQHE0paJSxxENvlGvYNC8lcHpqfZyHjbemZq2C10vCmkMrlEI9HEA/7ofsbsMwyIhHl0kBmkQNljhaDrmcRDOYEvPs0Azr2YRsl+H02giGyinRG6Qh4VDJuNTgm55noHF3jKdr4yTrnAJ0akhapglFDr9NEt+8XGYPjH4FlR+W8sq1d9HtrsO2aFKi2PQA9WIA/OAjHFxOiRIWnSFKP8m53/dsDuiaewsKMHZAJKmlOPTrKFOmzT2a7qaQFFtd6FLFoBj7apHF/ODbiPhNJp4f+9g4Wf/Ee9teLuL94D81mHYFoAKPHpkQ3fvfxKtb6XaRPziHMhFl63RsmHj15gvW1dQwVCnj++ecRSyTkcVPCkGMgVCSi7O1c4osdV9Gqk+UVhw1dALIATyH5ZEOivl9BinNIQyrkwnOwOKpbV5pbVTB6coajgNeTGj3N9B4FwHJWHiFnhNBxnRy83+UFTxwWq8pCTf0c9zNdGqQdIDqbQw8zsqBcdqSyPR3UweY/EP4dhbhP/7fLFAizrNJvlESZv8WG028jZHQQblXQenQPS9evIJfNIDs2ikvvf4C2puHzv/cvYPS7WLtyBdl8VtbNzY9vodIyoQ+PIjI6gfj4JDKFKUSTA+7m5jS+Bkcyu1XLh9WWtJFEZ86D2laXpbTX1cT+gSmOVGWq3SsbVHAftUTS45XWg8gi3ElFcaGQ52jA7hbR2nuA6v6GeFLyIjRkoI5qHxNBq8tJMtES+fxhEYaXihXcu3sHo8ODOP/MKfQ7NZT3NuFzDCSjIdhWBxurS9gv7QlTyaGoRqeFQCwizzkUT6LXo54VCMVSGBweQb1URJA55ZqDyt4mdne3xYeWDcdIbBKp7CwGR2bgD0dE9wNNDTeo7ja3mNJ2qifvXoJsPwaiWKt1cHlpFVUOUFF3yWEYWIiKfYzKtI9G4zB6Fm4u3sEz584iQgsty8Lu7q4biuHD1NQUtre3kU6nkEwmUSqVpCU3NJRHKpWS1//BEG7+wAAAIABJREFUw0cCKMn03bt9G6dPLiCRSommsLhXFAAdDjEKMSAa54ePHgggnp6akiq0UqnI40lnM0jEwtjf2UAw3EE40UJp9xF0rQ1dM+XS5WHd6Dlo+aJAfBJ1Zwih1Cj0MA8eAzHHxFQsgs76Kj746Y/l/fZH2K5ja4iXXBqDQwVpFxIMyiS3q9VSG/Jwfxzo8uTkODyQFanLgkMBAi/phuuPzMhRwBvLpATw0o+UgFem5l1PY0pLeBGK56xneySSHApx1IS7F9/sdTC8Ylh2jI9Z7n4E+hZ++b99E7s/fAdDuSzMkB/WUBaJ8VG5NKlppB0Zgxna7Q58sSA6toX86AhSI3lk56fgTydgE4Byv9BabaOG9/+H/xnNYhFDuUHEMznRPjc6PQwNj2BtcwNj87N4srOOU89egJGIIHl8CmbEB0OS3Ciz6SOo+RAOhPHk717DrdfexNiLz+D0139DtKmUWzA9kd/LIARqdYUtMdRQlJ8OEe98iKVffISLE/Po7ZQxPjGOcr0OLR1HMxnE2Jdfgj6SQ8vsq6E4W0Po1hre/T//EwzHFOBNhqsTDUAfyqBwah7Tzz4DfygAo8dBOgfBrolkpYOlj27A37cxeHEB+S99Cj0W/tTAGgqIUy6hre1h6wc/R+X+E3EkWes3EJweQf7sArLTU2iUKtA6PRjlKnpbJUzGMlhZX8fMqQU82d/Fqc+9hODxKdjJMExaRUnsrgWt20fOF8DS37+KJ9/7KRK5jEQO57/xG5j70iuwQgFhXEXnzAvdXUtGvyfAh8WCJ1VRMb1Mg1NnKxl2rlmSGTH6j67u4cbfvYpz8yfx4MkTzP7hlxA+N4Nmt6M07Xxf6D8qg6iWSIoIt2I+HekeULpyF7e//Tq0ZARDX30RkelRWGFKndRQKsF3IhqF3jWQrpoILpVx96MrmD51Ch9e/RgLr7yAa81tnP3NV8SnWF3YbjiBTNIrIOkNdx5tnXqX69NssBz5MvjpOqaQiyOTaBiYaWu4+eOf4mZjHZ24H5oLeEk85IeHEYrG3DavGo4VEOvegQcA94iVIO8lRRQpWsmbZ/BAr/x7d3DNA89KLqTa6cVSSTpYSj/pF7mXOouU5y0LcQYMcO9KyIAA3oA7VMejnt75tqR6tpsNcffR+x288YPvYPXhbRyfncQXn/sU4m0Lv3zvHVhRHUiGYFCuKM47tHqMot42UTMYxJE4kNjx8fFeIaiiEwOLgdRAVvz442HqWqrwoY5IhINHNuGIO//Bu4jyuCSCgZj4VdtWE53OPlKxtAyJWg51y5ThuYOLcqSyoORr6YVWuHIQdn4o05MhCc4ddOFYHVkTph2GaaWg6Xn4/bx7W+i0NtDvlUXjqulxhEND8OkZWE4Eji8I9i2o/1LtezK7uhRwxDg67UYDBN8CNlTyGn8nXyjiKofdZgLeLmynD5+f0ocoHJuSQDKuYYVVbAMxzURWs9Hf2sarf/v3WLu3hIgewtj4KErVMnbrFSm2LF8Q+sQIerm0EG2KWXbkfH7w4KGA/HPnzomWl3uDw57cxTk6SdFD3h3UZodEhtYoe+EwGvGPdArcyGE4MrDWbtSRTaXk3ubP84LWDvTyXufAnWfxItQ/oas94tH7NLPrgVfRZru6bu9rR4fZ5GueJ/hTqgM1I+AWtXsbm45cyNTiaS6zxx/ubS61dj5pN/ErAO/TAwBsh7M1JvpBaaFqCHEjskXOHPReExGzhUi7BrO4hUc3r8kBPX/6DB5cu46G5eDlb3wdlbUNlB8/xtT0GFZWl3H31kP0nQACAwX4swOIT0xhYILVzKBsaGmH6Bw6UmbIXhtKDn8mIPC5CYZXL4F4j3KoSmyFFJ/tsWvuEz8wuFaDuwTyhmiGWOmLDYzYqPjQ6uyjUlpFJGQjHPLB9KvEIqXf5PQ7Fz3/XZDZTgjZJjaWl/DgziImhjOYnMgjGQ8gk4ojzKn0jU0sPX6ARn0fMzOTKBSGsbWyhGAkiGqrjen5U2j3TLmo2CbaK+7j7MWL6PcN+beaZSARDWC/XMLjJ6vYb+pIZOYRz9IGLYZ4MoeAHkIsEhPxP9soIsSX/G2+6a4Btww06ehqQTT1KC4vrWGpVkfMH0RBDyKnA3G2LPnCUsweiWJ9fVMilk/OnxStIvW31Wr1wH5sZGRYWjIjIyMiYVhaWpLhBX7QGJ2H+OraulTrA0ODKO3tiTfkyNgY8kNDInFgxR2MRpQJeV8l5NDRIZ3KqHQdvyWOEQLhNRtGr4pG6z66/dsIoC8uHrqhw+7Qs9EHX0jHVqOCyNAcGtowSv0cEoVTMjCX0B3MphIoPbqH93/yGvk+BMNs7+gIBFVrnsUGAa8XK+wBXk9I/3RJ6PkIqgEVVWMcBbyyrsTQW0kbCHgpaSiS4c2kZGiNE+vUp7JgY/uZhZkQCpYjOmd+kNUIsXMR5qACOzkcUg2ooQqGmqi6TrS9xNkEpnQdCRGl3lrB9f/wDyivr0uBSJ0XLZfYAWFuJ3Vj8YE0tGgEuVMzsAYTiIzl0Q36YQRVOzcg8wGKBUxst/Duf/8/obVbxBhN63N5+XmNVge54SE8XlvFhd/+AhpBC4mFWXRC9PdVpTITfmq0ZNMDyCXS6D5Zx8/+8j8iowWx8BffQPzcMfGRtei8YfJi68PhhSjT56YCrfUe7r/2C9QfriLWd3BiYgrbT1Yxd+IEHm9vInx6GqMvX0A/E0OHly47Q/2+tNxHyj1UPrqFrZ0t2fv09vUloyJR0ApZNCNskbjxmoaFeNeB/9Y6Hl6/hcL5Bcx87nkYhbQUwDJA51qWEfQmKi2Uf/Qu1j6+jkQ4jFq7JelJddvB7KnTKG3tIBbihWyi12lLUbjVa+PYy88jfmICdiGFrrTwleDVcpR2198zMKgFceub/4jlH/8C2XQa3UQE2qfP4/y//CqCqbgUKSyepEtATaGEZ/QF+IhlljsIKdyOC3gZDiysK5l8R0OybWP5rY9QufYAn/r0p/HRozs496dfR2ckiX67I+vYC67ieucQIVk4iZz2BRDbbeHmt34Ap9yANpxB9PPnECzk6Akl2IDpjDTj94rbVMNE9OEeHl+5idm5edy8sYgLn3kBP9m5jzPf+A0EYlGR+hxKig4H0TxnGO/C9BhTD+welTPIBS6XtfLK5taSMJFeH7Mt4OprP8btxgbMTFgYXn8ojEw2j4FCQeRlEqijOCa5kKVzJmpOJWng7z641MnI8w6SRGAPsKmAAwFJLkMtj98dblWsGVlRv5AGnFMRlloAikrLEnZOWushYXjZxaBFGQGv52cs3VeJq1PrvddtoV2vAt0Grr31Bt5743UcX5jCv/ydr5ICxtVrVyVeumN3sbK5KvHx0XACY4UJ6BGuRR2WptK81NCqWjtMoaNtGwFvIptGPBZGLOIX8iGod2H2a3AcFkgEvTb0AD9Log0cK4SgnpIOQSAUQSo2KISM5dRlQM3TPcsIlvsryZiqIoFJgZ5Ej+QkpVcdSTRjR9Ogc5RDFRI7u1kEQz602luCUyyTVmoT0EN5OFoQtkOc5BZ+xBoSTiHehMrzWLCHunM0ukxoPTi+jjC5DgWbDi3+1CwQ8YSoe4UFjcKnpWD0o7DBIIhBse30WW0EzS6G/EHYm3v47v/9H3H/zh1MTk/j5MJJrK2vY/HOXRiag9z4GDKnT2LPDyn8Rd4pfsJ9lIolrK2tyZ07f+K43NOUKbT7fVkbiURK5Bi53IArxVEdTM7Q8LWJJRVj3Go1USrugRF16XgcqURMXBxkSFIiod2OyicuvMOQDe/L/2zo7IhMwWNtpZvkDr6z8Dxgdd2O01FW2AO8TzPGR2VLWnFzS0xC+cToJSkbUC4/5TVH9uiIqMGdAv/Vrg1Hn58XTSwT3/TE45CQ2RUj5b2NNTSKO9CNJgaiOuJBHyq7e1heWcPCyZPYL+6h2jPxzBe/jN1HD2E0G4gENdz46ANUilVpNQ9MTiGZH0G92UGxYyI1No3xU+cRzQ/DCgaFtVAOoUp3JZOQ0j5zx9Ll0vdLG0EJ2tUhI/oytqDchBQuYHXQcNqUxwKF8WrwoFFvokenCddnlcd/rVFGJKrBHzJhOATDTPVS4JjVKGl/Dp+x7Wv1urjxwYfo1Ro4PjOJseEBjE8UZCNsr61hv8zQiTqmZ0YxPD6EtYf3RCieTMawurGOZ17+HLY3tuTi5CK+dOkKTp27iPHJaRS3t/Ho3m04/Y4MjK2sbeLJeh0nz38R95c3kc0PIxpLY3VlA4XBAgZzQ8hkcohEaehNY3m3yBE3FurhdHQp3Iil8LBawzt37yLm8yOvBTEeiSDLBCQoVolOG3u7ewJIKV+IRePodrvY3NoU8MXHwzjijY0NGdTjHybSJRJxudDVcImGRqMlrTpqGmPRiGhwWeFzOtU0LHn/FJOvwBrfNzI7BNAEOKq95OrH7Tp8Tgkb25dg+TYQYfei1kVEi0vkMi2YpuYnUGzuwo5m0A/nsbqfgj95AmP5cYwkkxiJhvDw6mX88mc/Rlh3oAd5CQbEzDySSInchIeCx/AqFwRvElVVmJ/YI0dlDr8G8B5oeL3gCSatVUqIppIwfZqKzHX1u7zs+NoEJYjBkfCD7c1NlCsVDBWGkB0YEIZXJe3QYUEl3in/XRa5cs8I4CUbxwnpZMeCv9pB9e4DPLq+iAr9o9muLAxi/PgcUsNDyExPSnuaHr0dzUJHc9DXNVju1HVQ9HcqTjPXdfD4ez/Fpdd+hmwojnihgPzEBLqWhamFeWiZKNLzM7B1su2OuDMQxLEAbBTL2C3uYmZ+FnHGun7zO7h/ZRGnn38WJ//ot2FkwugaJvom9x5facZ0d4RFjMCP4E4Dt1//BVYv38SFhdMolfdEO7++tYHp0wtIjA1DG8vBziXQYVtVilpaG5kygR5pdJDoK1s8JdPSJAihROs/FlTCgKpoUHQNpDoO6m/dwO7WDk788W9j4Bx9gS2RGnCtenpn7t80434fbeCDf/g+/OWG/D4WUYauY/LECdFn8j1v+yxEB7MozEwiNz2FMPXoUaBOLaAeVsSRaLqVJZOvb4gn7tYP38Ti334HA6ksrEQM3YUZnP29ryE5M4oOwywUsjtwByBLTXs1Dxx6sajSLpahHF7qnHo3JZq5cfUhijfuw9/sI3dyFtVMAFMvP4siQYUXMy2RsSqGVezr6K/t+JCxfNh/+wZu/vANnJyfRymmIfKZM9CHcqK1JHNGm8Net4moX5fhNWejgt7iMsorG1Ks3Lx+A2dfeA4/3r2P5//4d8S1gV02YaOPGNLLGe/qYL3Lkn/3wK6nafW0tt45KM0YNXEtw7J2t4vZNnCNkob6BrR8HBZDJ6Ix5HJ55IaGlH+pa8F4MHwvq/KTQRPehczXQwFeFWN7wObK0NVh4oFiej27B2VJxheWLg1cmzKwJ4UJAQsDgOgao9yLCHgZjuMFC8hZ5Ur0hBglA2+SyOmi3agAnQb27t/B69/5BxQmBvAnf/T7KG9uYvHGdYmSXtpdx92Vx6KZprwvnx3G2PgsTDKkGiPlmbJG4YvSEvK8pAVWMpNDPJOR8zxCSVzAQTjMbqkBza8AK+cGdA5eixsLz3Mls6m36SQwjkQ0CcNkGmBLAUveznYXptU/SMSjwbNKNuM9bQmZQyqa0ibKDLvdppJK00e8zyAaBi0xyY6e0kAozGho9jDTMCzlWqB03up84YFJ6YKuU46gGFwZI5ToYP5dEUEE72SuA/JZ4SehxNXEq0gHyGRr/iSMfgg9I4xobEhs0+xeE/5eCzndh2C1iQ++/zqW7z3CfrGCSCSMLrtQ0RAi8SR2qjW00zGEZ6egRcJyhot+2YE4L92/f1+s8s5fPC9uDMquLgJ/KISeaWO/SocoQ5L75O6Ox2UdcZiPSbAMu6JHO6WDhYEszE4H8UgEAwMDqqNAwsUd2DsqW/hVrgxH78KjWl5vX/Kzl8iqJFVeuIdnTHDo8qCKnUNQffRn/FrAK+b8rghDAK+Efnizherh8QcriHH451CIf0TX64JEP8Eujd7rJXQrO8hG/DBrFew9eYLi5rJYcOUGsshkB7G9VUIkFMXAQAZblX3Mv/RZ7C0vIQQTxfUl3L9+FdFAGCcWTiGSSWNjfQu7q1voODoiY9MYOPM80vNn4GNLPKCMwqV4YiSsJH2xUFfaW7K4ZDT4PTIEQKsNnQksXMQqOEOmEV27EG5A2pq12k3JDScgo05MjK24nshYsELs96CFTDStfQTD9CmlfQ9hsi3m2qzY+HMFAMOH7cdr2FvZRjIcxXA+j0QiKlObYv2h9RCPAhNTeZTr23h0exGjw3mUd7fEfubcy5/Dozt30Wu1cfbsabzz7rsUTmD+5GlkknEUtzewtboi1Sv8AcycegH9QBYfXL2F5198GY16Cx9/eBmpRAZjo5MYpH42nUc4lJAkMj8NsKntlpZeEEYwgm3DxOX1NaxwwMz2YRABzCRSSHFxcpDLZRearSY2NzcwPjEhPn5cVmQgufjEm9JtdYiBNS8cHiIuO6aKLiYbUb/HwSxGGtiyuXmj02yb+iaxMnPTxhT5pHh7vt7CamoU//PkZETuPhr7N7BXuQM90kXIsGDXewg4MQzmhhHNxtHo76NYXZchvq4/hr3uKIzACYxkJjCayGEoEcXdSx/iw7ffRChITZGpJp39PJxSKIyMHQBeXnQijTnwWTwEvIeShsPJbY/h9ZQkXJ8qvUfJcsjGRhFAirZk5SKi6ZSAAYl8dfV/XBMEhmEedNAksrZc3MOTJ08kqnv+xLy0sjQB6aEDJtpmTceXSTRj1GUqHbzY+Nt0vXSQcvzQW304pbpYCvqzSWn/kwXt+RgOYsNn2dLOE5cQHvsEOBxS0XgQEkyZiFJW0OmjdWsJpcdriI4OIym571FoZFVjPtH/UmUZoMyGrgBsvdWbuHn5CuYXjiM/PgL73jZ+/m//dxlYylw4gekvv4wuR8S5zhwHTffy4WP39yyUHy7j8T++iVilLSxnLJdGL+JDfn4a0aEc7HQMRiSEtk7tryqGFWuj2HM1GGiIxKpH/3B+XZLVHPjY8qNlUI+PmqClj7jpg7a5j+JPLsEXCWPsz74i0b09k5cu/ZNpcUTNIb1vDYQME5mOAfvxJuo3HqJZrYvm0mY6Vi4HO6AjPVZAYCSH4MggjFgIfb7W9Fml/6KfQE5Fd0vErgz1KTcKOlzHbi7j7b/8K0TIwMTiMKbGcPKrX0Tu2ZMwApqybZOZDdVK5/BTt9dRRIGltJ3eqc/3lGcgv495C1HKNv7pLQzpMVQbdSQuHkfypTNo89xnK1uMYgFLVxPqKkhB2e8l+g5SdQO3//MPoe/UMDo3hVVfF7EXTiE2PYY2ZSmGjRSlW50m0oEg4uUutq/cRXi/i/peGZPH5nBz8QbOfvpTeKvyBBf+4Ctwwoy47SsNrcuuesMz3uCasKiuLlbsBSU62GWUXKmBKgLk4nDnOBjGQeKmg+k2cPP1n+NWfV0B3oCOYDyBgcECBvJDwp4J0+rKGeT+PPAFVQM1HihQbO8hw3sgf/A0vF6vWHSlanCNZwtfWwV4gXK5LB1Hz6FCZlAE9CrXGH6ORChpYLJWRLS0Mpwk55QadpWAFjjKg7lZh6/XBEp7eOvV7yKeCeMPf//reHzrpjCMJBfW6iXcXV+SaOegL4jBxCAmJo7BCUSh0fLLpwZ7qQ/nmcih5nA0jkQmi2gyIwCcqZbsmPKDUguuQ7EjC/gR1inNsxHwdREO0Ut3C23Dh0RyWCX22Sb8fgJVsqcGHK0Hy+kCDsMb3KQ1eW0JQBXGJKNqmz0B0WSyGR8vkp6+eg1o/2daCQTp1etPwHBC6PQIXOnco36WZ3dGDbDDcAg/v9aFz2fA57MIP6AHNPEJlvdH/tAlhue6q5v2vOHlzGTyYBg2WLTSHoyRv4MI+GPwGX2YrSoSmom05eDxR9dQWtrCzY+uo96oIRgP48T5U0hlB3D73mM86TYx8MwCopm07F0+aRaorUYLd+/elnUuSbWppLwX7NYFGA9N0B2MiutTt0OphY1EMoFsjn7SERVKw9mOUJjZTLC7HbQ4SB6PITc4IDjBKxxFwvNUquqBjvlXBLE8LU/w9oXgAm/0zCWIvH0sUtIjP8sDvKIqeCoczUOr2u76pqNasIea1cMWq9tycc3rj1apB3CXj8bVFQmg9BwcuEGp0xIz8T7s2g6qq4+gtaoYjEdgdJrYWrqP7fUV9Do9jE/MIprModHuIT86hP12F1MLp9GsVWF3Grh/5TK6+xUsnGGkbRwPHz9Bq9ZANpVBMJzAftfBlhPDwNnnMXz8BAKJmLLXkBQZ14xfHqA6drwP8Rs9UHi4gN893ZVfZ19VZJojFTQZYZ2tBVOZ7vu5qRxWUa4WgjIAfxcNYxfwtRBNsiXA6U7X9okkgdh+0SDUQdAhc9XA5vImosE4ctk8spmsTEtqaKBQCCEY6ePBzQ/Q73cwNjqCO4vXxD7k1PMv4sbHV1EvV/DCp1/Cg+UlPFrdAlWps7NTKO9sYWt5Ga1mB6ncMP7FH/8rLD5axcZWGS986mXcvXsHly5dRiqZxszMjByelVIFYyMTiEezyKQKSGVyEhXp6FFUHB8+WF/HeqsDi+liFjAeiaIQ0BG1TJGtqApPMQ6sNrwENWX8ri5Jgn5pvbsHtVedcdHzdfF6CrSb4eZkQp1Y5xG8iDaVxQLtwNguVBPAlkkHEF21SsXf10KA5tgSZsMW4A7K5Q/Raq0hqJsIkYSrtmB3NYyNTiAU9aNjN7HfKsMXisAMxFA2ptDRj2MoO46UHsF4KomHVy/h8jtvIRykJpbSD3WhxBPU8A4jnkx9InjCM9d+WsN7tG3qbXZvTx3Vyksbx7VDijoBcaHYKhYRH8iKiX9fNGFK2ydMFYfTLAsjw8Pod9qolkrYXF3FyqPH6LTaOD4/j6ljc6QupCikxEEkDS645mMQtlxIAc9qxYbOQUgyHo6MgDKsU1poNqfspTCmGMZzfFAWPAKixb+UF6+MgCBgOtBFS8ukHqWcZ1eF64VAV5hhTfk2h0wNAUtDe7eCe7duIjycxekzZxGwfLj8zW+jevMx5r/6CtLPLSA+VpALmGw3i1bqZHkuMQKWAQ33Ll+Hv9jAdG5IWrqBWAiBVFw8dvt+oMt/Q1aG60wGnah/5ECKcsBgAcrCS0Bqn1ZBJsIG0Gt3sVMsirxkaHQEfV6eVh+FuoPq4hNs3H6EsXMnkf/qp2GmIugfAEvqAQiaDQm2obA/TMcG24dgx4RBRwZOUnMB89LnEEnQDzOoi01XX8SzBGlBkWrJPJjnCkJqSnyR6UJiiIXQeN3C7W+9iuWPriIRjsE3PIjk8RmEpoYxNDct0gZ/IooeyQDKsxgXy6Q40d3SkUaBK0n1kgEWTWQeqZaFys1HWHv3Kk5Mz2K9UsToKxcRvTCHarul4oNdIoUXovj1ykS9JTKyQs+Pzp1lXPveTzGTHkQyk0LZ6cEezcDIJZBfmKMvIWJ6CHa7C6O4j+q9FZilOrLRhCTxCeC9ewsnXriIS91dnP3Gl2RgkSDr4LgnSPfiu123hgPHBkedU/zgvmR36FCipy4DrlNe9nT4IOA1221Mth3cfutd3KsS8CZgBQl4k2qwOJNVU+0u2+WRRd5nZUV2mMDoyRvUveCSSweDbIrdlfdC2F01dKeakyoqlnfz9s62nANC/krSmhoYIzAmy0rJX4SMajQmQ2sSNiBevmogiIQBh1yl88Dn2WhCNwxE7DbuLn4E227gc599Dh+8/RYe3bsnIRzscOy36KBTRSgQxECWlleUkzBeXT0G8W+QyGB1VjLljdHLkfQAQpG4IjZEFuhZqQWEHJIoa10H44YIeAN6FZ3ONg2PEQynVCcFjLllAdpVIROulzvvDpHcyBqQHqDr1MKigp7T3Hs9KQiVNzcHWpUlnLC7ZgKRyChsnx9dswvL6MKyurDsvuxv5apAZyI3WELWObek0uzyZSeZI/NRbqdZlXgkAXTREMu5LtZ51DfzgyxvEH2T8h8mGg5C08Jio2h3Wgj2ewh1urj+i/ewfu8RjGYbA9ksqvUqurz1Q2E06EAzUsDQqXn4CGLFG10Npe6Xirh1axHZXAZjkxMI012JgNfPeGHKG8KwfAy3isl7yT/ynogOXumvBWCKExDPREvkVdFwGJlc1l1rLniS9HCvgFSY66gN2SekCEdw49NMr0jtxGbwkGQ9lDW4SgNv8PtgQu2QjPUkPx421XbWtxwChQORsTdm5043cnOpqVwXLIoOyRMBu6yVW4WqhySIzpUJcDjMQsjuItTbh1FcR319BZ1aGZrZg9Nrol7aQ3FrDz5/BOPzC9DjSfiiIejhKNK5nGzG0vYm1m7dxszEODL5AeyWdoW1jQWDqNcaKBer2NiuohjIYuz5V3Ds4kWE02mxCpKN5E4JCksjliV0wxGhIwyHFZk6gIXhkMoZ6PW72N8vo9dri66UrKRlMUmMk6IB8Rv0a/QgZcISEYMK7uDR6Pg7aPV34Y90oUcI4Gh+rXRIyumCRtisKE1wO7dqbTy89QTJcBbTEyeQSVNDoyEY6GBiIoxGdRl3b7yHiZlJeR9uXbmM0fExzJ89j5tXrmHlwUO8/IUvoOfzY2lrD4+W13Fsfg6VvR08vnUbjXobQ6PH8F/9+V/g48UbMA0Np06cwZtvvoH9ahkXn70oPsVXLl9Ct9XGwvwCHCuM/MCktKfSA8MIJvKo+EN4a2UF2x22dP1IORomqd3UHMQ1Diaqy43rhb65LBIOojkl2EQd8FwfinFXrTt1CbiDXdJyJBugUlNUtaYqb5Ey0FZKrV5lvC4byy/vzdb2NhqNJvL5PAayaTgySEemnHKWbeyV3oPR3UaE07OmDd32IUr9bZiZ6owo7mKnXITB3xmIoxNeQCewgFxmDEmNDfqcAAAgAElEQVQ9hMlUAo+ufozLb/8C4WBAXEFos0ffsmg8LVZEvwrwqs39zyUN3uXnsUoHgJfsrjssqag1pQ0j4M3qEWwW9xAdzMmlLpP4dBzxBnK4ukwTQ4W8GIM396uo7+1h88kytlfX0OVFPT+HY+fOQqf0g69jiMMXAnXVo3S1vKLpc0GvBMkopa8aDhBjQ3ZB+MlLaFRtS2X4oN5Pz2+SgIn7iNo5Hr4CNlxLNR5m5GPYVZKYWgL4voHObkVa1uXlDQxMDGP2lecRDUZR/ugWLr/2JgZiCZz+09+Bb35EHr8MXXEfa0rLLYUuvSxpq8OBGjJ6ZG9s2pVZ6FqGGmxTY/HSFSCYp/WWJFSJRlkN2XIIjS1Lzp9Y9SZqGzvYfUzbwG34omGcePYZDEyOom12YfS6GFnv4MnPP4aRCOPMb38BzvwwWhygM9xzhp0mAl5KMDjvIAM2nk6Tr48CIcqEXzF1coF4/s60hXNZSX5d6m12aynbMlS4D2coCHi5ZwY7QKTUwtrbH2Ht2i1OFwmzjUwawYEMOn4bCy89hybdHQI+tGiHFA6pAlOG09z2ogyPqG5MyAKS2y0svX0J/b0qRqfG0Yj6MPKps2jnIujwd8tSUINVsrZcOZiEpFk2powQlt/8COvXbmM0kUE8EhVtqBML4UmrgukXzmN/r4TR7CB2Hq8g4wuht1dDPBAWjWypWMTUsWO4eu8mZj99EbWRJNJnjqFj9tXa44XPX+qKOo8Wml4QichT6KTjXugHDLDbIpW4Ynb8+HfTRL/fhdFpY6xt487bv8S9yioC+SSsUFDsKAdHxpBg4qLOAAQ3gOaIG4Qwk66zxdF0yYP0N89G82jqGteD64gh56ar4+XP4vvBz4z6FfmeT0ePRQp/v8viskhhAUUGlfpdATgcWhZ9vWLdlRTGkLXDIsNqc/iShUkPtco6rH4J0xMDeO3738H9W7eQiiWRSefkd5DUUYPeOto9S3ncBsOqVU8wTYtDd71S4hYn4M3kEI4mhTjykjVlfbtAke8V9f+0ANW1Lvy+Gnq9IgKBmMjIqMtlLDBARldJFmSJyXpjwUNgqxhVvnt8jejxQsBLL2vb6sE0egLe2PYn4BUvapPyhih8/jQsyiiMBmy6QNj08WeXUnVrlSSMsxBk8kMq8OMTe1Sx74oZZsePdyL11CqIg90Y8bolYUZNsI/6YJI+LFL4msZgWnS16gOUUbW7cJotNHZ30a5UoPVNAZudThv1TlsICEQj8KdTcOIxV+cN9Lt9GSxdX17C4uJ1TE6PY3hiDMFoVAYYJVpY2HgdWlCXe4FFCPc+Qa6XUih/570tHXHlbdztdkRCmMkqwOt1JJWOV0UnHxA4rgb+AHx+gp1Vt9/RovRAlsBiye28eN8jLO8BwFXey0+DaIVGXSLXBcXazua2czR28aCyPZAMKSeDoyoGtV/ddoxsZFWSeg+AC4+XjVxgImnoImQ2gGYZveIWatsbKK6vwmzWAKMjLEmHMbXTcxgYn5AFwU3CCVJeMtVSEVrfwNjwsKRj8bI1um0UNzaxu72L0l4VlaYF/+QCZj/zZYwcPw6/eOhygVFgrhgs6hSldcOWqbQlVJyiYXZRre4JuKWcIBAKSEun06bVCYMOIgjpEQT8EQT0COAE4MjtwjdUxdVq1ArJoc7YSwMdoww90gcC5K0I0ryIO2oZDQVQbA224WDt8Rq2V3cxNTqL8ZFZxOMpeQkCvjYGs8B++RG2Nx7g1CkK1Dfx8O5DzM3N4djCHO7fXcSt65fw7EufRnxgBJWmjZt3l5DhBHw4jOsffYy93TKi6SH8yb/6c9y4s4hYJIFUIo03f/4G5k8cw8joiEzdEhhOjU2gtFvC+nIRIyPHMDO7gPGpeaRyE2iEEnh7Yx0r+3Xq1RGzLAzpfkzEo0jTlN61LNE1v0rN4XOWRCYFcIX9d7sBas0pcKTaijTA7gqrxGnRaDSGlkRB9qVS7nW6GB0dxd7ernxNAi7iCdGnxuOcag3j/oMHMrgxMTGGhZPzKu1L7FBYcNCi7H3xUwz7e9BN1tMBxIJRMQlnC42/79HKGmL5LJxYBPXgCfTDp5FNDosjxWQ6hkdXPsbldwl4g240I3++g4gA3jGx2yEbJ8yKe2H+uqE1D+AedEUOvsAlroYNvME2/oyorQDvRnEPcQJeH3VmarLam6QneGMyYCqVxGAuK/HZnXodxY0tbK2tolWro9poYPL4cSycOyfg0CFD5E57e4BXLlcBYAoBs1RU4PeTgFcV3l5yjhrKkXhH12+Zg2ZkXdaXVjCYTiObzQlrSWCqxncUg8gLlsymvd8UoLu3si77r+dYGDs1h+z0OMKDaWjlDm795+8jHoqgrVm4+N/9MTqJQw9cgn/x25YiSU1DcwiLn8mUeECBhQKFMsIKiyONYssIaOWgdk3UFTOvrLNShobW0iYefXAFxZUNOJEgIuN5jDx7CvEC05scCYQIdg0ELi9j5cMbyH32POZ/67OoRX3okkliy9gNeuA5STaNj4UFhTyGg0n+wwvA65hIJKhcoIeDIaoNr1i8g3a5O3DMTgo18QS8AdNCxHAQr/dRvfMY5ftLsNp96LE4LRDQtfrIjBZQ7ragD6Swb/dE7uFPMRwnqoInSB64Q4g8N6P03X1cxJO3P4LPtDGwMIv0xXmY8TDaPGP9mrwman2zjmFBw/XDfalkYIMIwtqsoHF/Be3lLcQcnwy4RtIpbO+XMDQ5hgd3H+D8mTN4fO8BJkfH0ablmx48ALwTc8fw3sMbOP3VzyNyYhJ1RU5J4aTanoeA1ysyPaZU7i73MXpn1FGNLxk5AYQSjkEzAEvIEKPdxEjbxoP3PsTt4hKChTScUBCx7ACGRsdET+kxXE/rggXwul1GL2HtUDOs9LlqUEdZknlDdWo/qrvWY3JleE1T7GVxd0+5WVjscpDlVYCXKZNcO9TwMvQhHIuJlIBWVJQxSkIjmVB5k6jRtOW9MXt9+ChTczqwe/sI+9pydr76vf8iDG8yEsNwfgT02uBwKC0OqaFvdDqwKZ1xGWayhNKhk5AeXWY6GC0cTaUkNjwYJOEQdLsVykZNSCrPz1aUX5QO1NE36dWeFvZYQK7dk/8nLVbXRYmaWc4LcO2TiNI0JnRyUbix5+ywcp7IaMEyO4Ddl7VimyzuNAl56VKrbxJrkI31wyK55efPIfhi4BCLGfXBji+7QsoOTYFgz3tZ3I8E7HrJmyoURHXRCcdcxxw+NtkjlNm4Jg4sNt0ZIzqUmBJU0xMywGL6YkfJq9jVlG4n5X2UZMgwqfrDs9UxTHTaTVy/clm87+dOzCObH0AoFhMttzw2KLBOLS/lDSIl49/djq3HZLMolPAe6TLYMpBOIoOAV5FXHuPtAl4vPvhI5L0HeI/KGI6CYA+DeiSsGug7BM7e16W4c8mVg+91n/cB+PX2vwtgtd2tHXFp+HUMr5dWcVQErA4NBXS9BydaIpfJklg3biDbRtAh4O0hYNSh9eroFzdR3VxHs7iHVrmITqMqIulwOouBY/MYGJ8UbSwr92qljH67hXgojJHCsEwmky+t1cpoVorYWVtHvVJDu23AF81i8PzLyJ65iMjgoLhOiOWKj/Uh26Sc5uQm6KLXa6HVaaqFZzvodBpodSoy6cnKjWyuIrY0SQyj1YpfC0HXwgJ2fczqZktWqRLktWCKizKvsOEP8opvAnofBlqwNeqqqN2jQJ0HmIrulLPLAnY3d1He2kcqmkMhP4lEIiMLOBQwEfTX0ahuot+tiEft5sYOjK6F0dECcoUENjYfYvH6h5ieP4700DhMfwI7xSbWNrYxOzmNtcePcePGHdi+EP7i3/w3WFlbQjqZFTBx/8E9fOrF5/D4yWOxLnv+2QvY3tjE9cs3UC33MDl5EseOncbxhfNI5cawZ/vxzvoadjt9mKYPoV4fOQ2YSsYxwAllYSZVtCclGfw7JUQ0thfbKp+GGIEsfY/7PeQYvRkIKHN72xKbss2NTYyOjWN2dhbVag1bO9sCeDk1/vxzz+P+g/sycTrGKEM9gIcPH4qwnpIMOj3cvXMPZ88uYH5+VlhfVqQchICzh0ZjEdXyXcT0DlqVKlKROHKptNIFGw6WV9dx78kKTn7qWSSnxrBUy0JLPoNcvICEz4epbASPrl/C5XffRlh8mnnYkWkDook0BvJkeNP/TNKg9tbh6Odhu/TQ/cS7iNVEuNKdq6Qeb9jDh6gVQNofwmapiMTQAAx2WN1ERLKTCpgC1E+HQkGJeyTY63c60p7cXFvD3taWfE95v4pT585hYnZGWupsgYpPr1uRy+V3dH8fyIBcb0uvV0z3hYOn5uXCe4k6CnSShVi9cx+X3vgFJscmMDExjjyz2eVi6YmkqVmtIdi3sftoBflkBns7uzj34nNAKoroDFPzmJqoY+uX17H2kw9w7OJZVJMBnPi9r6BptwWgipxFpB2USSibNtHXE/SKzl4lCAroJANEraqsPVX8qkufHQMVysELmv+ObhVxx4+txfu4/rO3RcowPzeHzOw4fMNZ1BMMZZGpSSS7FqK1DtZ+/D7Cpg/JL15E/oUzaFAO4Toz8L0SCYowsNQPuueougOPRNy68ZmuLl5M7KUNyktUGevTtUB09gpRuoBZWX9Je9oFvHJWWxZifRupPhAqtWA3euj3TBUlzPZlmGmKgJ5JoEX9SjqGfki5bTBqm+uSghYJ3vH5EDIchFYrePzBFURiUYxePAVrclDaq8JQU7spTKab/Kfm4ly/aTUjEbSAsOkg2jBgru+ht1tBvViW51ne2cPk8CiWHy/hmXPn8OjhI3FpYfuc7flQJIJiuYT8zASuVzZw4fd/C042gTqHllz/d9UgoezJNcX0OpguS+qRNeLecySJTTpTUiyr9E7PR5pBIdQ391oNDDctLF+6ihtbDxEazgDhEJKDeeRHxhCKUFJ3WJgcHZw5ALcy3KQEdZ8AvFwfR+QM6rxgYfiUW4NYrEmFJuuZ3uTUyBo8CyRpjnIXHa1OF7VGHaEw7RNTYu1IBjqaSChSiM+T9IRluMynu276ZHst+O0O7M4+4noPMb2Pn/zgu2KVmY6nkIkkoTs67ADlTQ46Vl+m/un6IR7AYvOpWv10MtKDusgqKEuMJuLSPtcDBLwEugpA8jHJ7IWiDFzwS4eFJiynh3RmSAbKRM4gZzudFlQsvXIKUtIGYXQlyCFI919hV0VEZfZhm21YZgu2oeQQEp5jcp5HpcbRl92wfQgFsnA42OyEYMh0AwEqh/AIpAl8GYvsMpnKAF2YUjJWYv3IgV35zP3qmVWoBE1FEio3Kc8ZwCsMlYcUrdJUwUrZBQE8iTiCTEqW2K3q9+io0ZOTX615ZZMqxBLXEd8/xxHt7rWrVzAxOYGJ6UnR73IoVqRS3rCXWNkFRNog4NeNefYIUYJdCZ0RH2sVJS6ANxSUGG3Fih4dLDsyw+KyuQds7xErsqcHzLy78Gm3Bc9S2ZM9eL6+ah7ySIDSUeb41wFeD/R6JJNnfu0B9KMI3Pvh3kGtqpXDlovXmmN1GGYMZrcGs7YHo1ZEr7iB+t42rFYTTp/aGKb4+BDLD2Fo4QxCuQGUyyVsra1gd20VZqstfp0zM3Nio9Fu1QUko9/G/8fYezXLlZ1ZYiu9dzczr/fwQKGqQM8mh93Dnplmt6ZFdWgipJEiJkIzD9KjHvSPFKEJvUgakk0zZLNYjmVRKKAKKAAFd31em947xVrfPnkTICckdqCBwr3Im3nO2Xt/3/qWaVeraDcYMTvGMJyEb2ETweVNROZmESBcH6cALIBWt43eqCPXhE63iU67gd6gq/sz0oixJ2ETUckAoX2Sysf8cxTxaBp+ROF3iwZDck+J8HITN2m97UeW+y2PRkYcSkjSR4+HcaCNcYCsQv5MIluGbclyhBZKvRHaRF6Omgj50piZYXE/I55oJNgDqHQekRjPkb41FiE6BES7aLYOcXDwRBZRRMn7vggKCytCO4mcLxRmcffzL7G9d4h/+z/+D1K1ppJpHOwfCu0uzObx9ZOvcfHiBbRaTdz99A6+fvgE/nECVy7dwtVrt7B55TWEkzN4Vm/h41IJ1SEV5j4kh2MsxeNYjkeQZKFLc3kiY0r+4XXiNfKh1xvKE5cFCEMmXrx4gUajjsuXr6CQz6PWqKPd6eDw6AitZguxaAw3XruBs7OyiuBMNoNatYabN1/Diy0m3viwMD8voUTpsCQuML136fpQOiihOJvH5auXRNhXwSsUoIzRYAenpS8RGJ/hdG8fi/kiCtkUauUy9nZKuHf/K4TSSXzjx3+NQa6AZxX6Qv8QSV8CM8EA1mYiePjZH/HRO28hEqSHJUc/3JyBWCqNAjm8ryC85nn7X6Y0eAfhBOV1iKnQKSlTjb/kIby5QFQR2OnZImPrVTBx/RFF9/7XaDR0AK5wbBUK2Ri/20OrVsP28+cKWuFGWa5W8S9+8hMVi0OhYIYuGNHEqEniwHmNLFtHMwg2aorzN9RhrU3Hfc07qhzvkDY9iWYfD379Do6ebCEx8iNBZME5ofA9MhFvfmUZzWFPnNe6b4D8xgp6IZ84tuQO+0pVfP279zHaOcHKj76F8JsXkF5dRIc8PB5zRHQkNLc44Ym4x6ATcVq5WOW56QpNClQ8X1Ybf1sxJ24/hUrwYabrx9Zbn+CTjz7E6sYGrvzgW4jM5oxDjbE8b4kW835cHsZQ+eQBnn3xlXyEg9++DCzMyKLPQw6FbosTPBTlwEMircw5F/56192znbICyn6J0hPgJIXxzkSh7DNO1Pz8nBTIyYfZPq8OKXLdx2NEx9xbaEvFps0OZK4jfmZyoEn56A77QsqFljsOncbnRGqJ9I6ARL2Pyl4J0XQS8WIOrYhfFA2JLgUE+OQCIn45+x/+X9BielmG6J7RFpLc7s4AoXYPIQIYzT5aO4cIN/t48ew5lpeWsfXiBRbmF9BsNcWPjSUTKDWrmL1+AePVAsIXFtHlWJ4FID+3owNZ4XROKvKYf4bynq8b76D1zjU79MmxdIltfJ0+HQzailVfaI2wc+cuPt1+gOh8DohHMTO/oIhsOjR49K5p9MkrbC0t7dyeTIC057ErP+TzQnhCK3KNkug3jIB2tCAv0fH09EyNABFKCQuDYa3xcqWi95Mv5BU4wKQ18nhpyUkaEOkOsXAEETY21K1o3G/iYIW2EA1tlBEdt5AODnDng3dwfLCPKNG+zhD9Zhf9wBDhdAw+hqqwYSTgFDEHCIrC6LxAMIkFbzgaQZwoM1MYhe5GbdxP3rELN2FxbBSO8wT0waCj4i+bm8dQ3qFs1BgkY7xcJbmKKefRM3hNOXVim2Y8Z2lEyMUlRWHYtT/Th1eCQdpykjHMMyuIfj+GSHgBPl8W7bHf4tT1ULvCTjQA+kS7uGCTlJinvQphUh7t+dEjJNdCsyLTsyFBsjkNmJOIPaXWhNl0gs0ozzmuEzboXMekTFEgzGaE9RMjx3UOcI/jmveeI052fH40azX8/ve/1bq5fvMGZopFxJNpiRdJIdHg3zVn1AtQLMvGSZSNyflFyYfRq0wTxToEQpjZdNOu0lDsc+cEQ26ssPcCK7wzanpNvFqset/jFcIvaVymqAteweudj5MDcILymuDbK8L1No4ODo1a5VIrJgWvR9/zGPQeB+LPmASblYqNW8TTlICFsZkdoF4GGmfo14/ROtlF83AXveoZ+rW6/FOZypUqFBApziJ/9QaQSGLvYBfbjx6icrCHQaON+ZlZXL56Q3ZKihL0U0DTQ79Jr8Cm3AZO622csTvLzyJ96SLChbwsYnggdHotdEZd9MYd2RTRkkQEfdkWdYXoyP6K5O1gAuNhCONBUApJobuI2IKhF+DIuKN2wtvhpLpXC1N24urMeOQGQlSMd8XpHfkbGKBpSK9ZR9i/ldNDEP3WCC8e7yMwTmJ1+RLyxQWEgz6EaGVC1ScPoj4f+LE4ZP7wAPEMM9K7qNcO0Wg3cVypYPfwCMlMGslUEi+ePEMsxKjeBN56+z38q5/8RBG/XJC727uYVcRuR+lgXEif3f4ETx4/QaveRj67hOvXvolLl15HKjePUTCBoyFwr1LGWZeUlSBiwxEuzMxgjl17vy9PQz4H5O9G6cSgjjuERrMj/z9yfdbX1+QawAJ4Y2NDdmrMf+emzIKVC6ZQyGNzY1P0BaJ2NLV+9OgRrly9KsqCuv4gecLkP9nhy9Eui2XRADDE3Ozs5GsKkxw3EUAVrcYTHJfuol07xfriHMLBMWrVCg4PztAZjJCem0Vk/gJ2WhEgeQXpwmvI+AJYz6aQCzP45G18/M5bCHNzDkRMhesD4vThnTcOLw/j6eAJt95fXY9uH7BRjcdR0vrhc+Qp4wULsAgLIEHRmj+K7eOS3icFQdoINRL3+PRjbZBEwTY21jXO5P3gPt2s1XFSKuHooKQwhtNyGd/49rcwMzvrJBgWQDCZ2kx5cZ+L7hxTf2IwYXZ/VgE7VMZLJVQFQWqOD4kekGgN0KjU0Tk6Q33/EK1GUwcqnSOYHMe0snE0iGEqgl7Ejw49cJUMN0ZqEMDR23fQ2jpA46SCb/y7f4Dv+pKhpuIeWrQpDwVx8d2oWtfGFZgqAJ1DgLi+Eug4ioHjpXmoOg+l0GiM5DCAR+98gru/eRtXvnMLf/Gv/yXqIR+afharQx1IPHS4/kN+P5bOBnj2y3fRSkfx3X/4CdqzREvZWFPMZjHHKsTlxWtjV+NKW0E2uY/nu74OwgnH0aG9StliwUuHCInBHOPEI8uyaNLnNeRLtvfkNDqhFAlH3BvF81QYgNk3cf1wzfE60YKIlAu+Z4lrJGJhcW2+oXymYqRu8pmRjZtRGPg7/w3HO5z2DOiN7FB2EU44FeHB6Lk38NwYGOUkNBwjOvQjTW9eOl30xqIw+OQ4cqwDl7xBXieOY1thP/JX1xX+UfNzrM2fbXQAUal0CP+Z6+ooeR6Q49FjjV41nIh01ATwkGUiIV+oP0S72RRNaKEzwuGXX+GDp/cQnc/Cl4ihsLiEwtyiRfpOTU6n+YWeM4Qhu1acef8zx6BpxPf8XPWEqR71hcUqryurKT47x2dlIYtE7fiY07Fhd28Ps3OzKBSLxuGNROUVTjBIYRHjMarVumLgidQlEnRuCKiIImAiStCwhzEnop0KwqMWzg62cXqwh16jiZOtA+w/38EgOEQ8n8LyhRVkZvPSBXBKIn8iTnx5jpEGJqFsWAUv+cSG7pp9m/0yKzUiwqISkf9KgEeFbButdhWxeFa0Acb+suCVRsNDeF2SqvYxFbsW+qHMMonTGPzkRGjk5KrgpbUZ1yUnJVaZkjLbbhOHJX0ig4E/hrHQZxdZTFRWqDHje4OaZJKnLB6z6AAseC3MyxIKyX8lWs37bc+X0R6M7kP6AJ9t7glKx1QDZI1iV17/5iylgp3rki4KpGiReuIcX7SnMUnSAZD8OnUCDx98iTt3bmNlYx1Lq2uIpVKWticfZvOJ1vkjNN4iqfmsGCXHbAFFZ9JnYPNgxS7fI726I+Ewcjmmoxq4o18Cazxan50ZLxW+7kDRGpk0pi/zcKcL3sn68dDbiWevobvn9aubOLp61YIuzs8lFbwqGqbI9dbpuhhEqWq9Q+4crp7m+rpvfqngDdEDkqES5RLQPMW4V0PrrITG4Q4G1Sq6Z1V0O32E4ynMrKwgQLPjhWWEsjmclU/w9It7qO3vIzQAbly6jvULl9zGw/fTQ6dRQavK16yiclJGs9VBvdtDqddF7MYVLNx6A+MQu2xejDFa/Rb6fj4MZrAtj2HHnWMBGA0nEfKzuI0BwygwYMEWRcgfNcSXAL6S2Tz43AoRD1ljhybLMdqRBANCrNjNkqM+9LfQRwWDcU2xtmMfH2oTgljGtw8nB2VsPylhsbiB1ZVLSKRyTvjVQ0wFC1HSijirwUgQ6ZkEokmOhzjO6qBer6JSO8PW3hZKx/tIJROK4j3cO0I6lcXT51tYXVvH9Rs3xJMtn5ZRZKRgJCwe4+d370j0kIwlkM/lMejxIY8jmSwiFM0hlCygE0+j5Pdjv8rCPYxQv4/5aBTLFK6FQ2icnWJ3exszuSwubm5qgdBSqN3tTxBeJqxtbW2hVqujUCxoxMKDle9pa2tbTQO/h5687SZpJz7E43GUDo9kbs0HW0ECdIWgECPMLtqcQnSoimPIWA9CTHQtsA6PYyy/v4dQ6Bgnx7fRqO8iFmEEsyGY4xEFSmF0AkEct7NoBq8gU7iC0TiGxXgQF/MpRIcD3P3gfdz+49sqeJVeJHFdAPFUBnlFC1vBawlPXkK9F0d9vu5NwPfyGGbCi2eR69TFhpDYhpQchZHxhbF7coT0/KxxtjjmEh/Wcf2cbeDzrRdYXV/DTDEvhwS+x3a9gfpZRXGQZ8fHajRW1zewtLoqVM/EqJ6y+Rxx0vv0hKvcGHzm1cv7aw2f/WzjJnqVsNdbG5eSxaCylohsUIBItK87sLRDWs8FfXJo6PNAmGyOhvJEKDrZPcWL//Q25rJ5PD87wj/7X/89GjmjMQi9dW/eil2bNkltz0KPI0F3COhAcUUwC0KFPxAtk7m/Y77Jkm2AwiiE9r3n+PX/8wu8fusWvvnTf4nTMGkYPZdsx+eQorABwr0hCv4oTt65C//uKWpX53Hz3/wNWqRROWEhn0+ZuDvrPLM2M4ReB5z74Fb0uiZIFZndP0+tLBspmi6Jk8mRpBV4E7Mv56wg4RF/BpEYfm5Zww21NsK+gKyKWICQ+jUZ6Qt1txhfD/2W0Ne573hJSaQrKHGSgyyhoJOKWw8Rnxk5pwSYMWkFt1fVe+weUQasylfRxwRFa1t8Mu+P0EYrGkNk5EOoTyoK0a0eej1O6rqKTOUEIDI7g0icztrcS5n6y9ANe5i5c8vLc2oaMXFn8A5Fl6qpGl2NkL1vXl85y3ArCY86QN8AACAASURBVFvBO+4NZLzfqdaw2B3j9NFTvPfoNsJzGQRSCcwtr2CmOG9WYFPRp9Pd7gTJ1X3zmjB3eVzD4qF09r1W9Hr2mby2/LNX8LK55r0/OiuLt0u/VEXoDgaijjG2ns8JtQrcm0hroBevh765pGRRH5q9hol9gwGldfJedZsNoN+Cr8+pbB3+QQud6pmEU9WtQ3z01ruotpvYvLaM4socMsUcQvGY9ic2P0IKIyF5uwbDUQRCdFmgS0QcwVACwQDjg1no8kylZzDFmTb2V/AOk1qVXFZGo7GrZMtoLIERGrIEc662tv/rvOfZzj3d9leviSe1bTxqo8/gqz6LXCLGTFnjtSX1icWfpUL26K3dZTEcxGAYxdif1VmgiUgwpgjlIfnBgTiCEXLcQ2brJYTT8WEdlcZcX0iGsLAJNZ2iWpIbbpSZarWGTquNTCqls5v3rieaGikSfpQrZRwdlfQcUD+SicURUEAMp8ZE+7nPcC8xUTB6Awks62dn+MNbv9Nk99rrN5HJFxBNpdUUmTuGBW6ZqJBFuDUedPWwfcG41F59SE2G0RnsF5vPWCSCAsOIPPu1Sb3oEhl1JLxSOzr6rZpox8814Zln4XZOU/hTuoJxQ+z7X7Um8+pqr/A+B2K0Hj2E91VKg4oxnV/niM+kep/yWBKhfqIgtUVJHmeIZPDaCfz1IwR7dYx6dVSPD9CpHAHNJuqlYzRrLYxCURQ31hAtzqIVjMIfSygl6XB/F75+D+lYEqsrG8jOsIPgIcbYw7JszZqVCjrVJmpnZd1kkuW36zX01uex8YPvArGEihJxBQddjAIjbaQUV3ExkIrCsUM0kkDQF4N/FIFvRHQ3JJTX7zMfQaIUfA1uhGaF5Yl0nFBEq8U2/Garjp2dbTx//hyXr1zG6voKQjEeOBWMAnUg2KFUxqyyeNjx8g3GONo/w+lBHcXsMpYWNmVzxbsZDnPz10/E2ekp9g4OVEjPzGURinLD7CpPXKT2QReVxil29rZwcLCHVCKJ+eIiqpWaFhjtYC5fuSrOD+8vgwhYMD15+lTq1Ww2hWwmjdL+Pp48fo5arYt6c4BwtIiNa99FsLCMw0AAx02ae/uRgE9UhqVYBGu5LEI02ZZ/MEXgvH5Q7DGLbS7ghYUF8ZB3dnbUtWojjjEkggeM10W6g12uS8YXYRcqoRqRU3fwWowu7aus4OVh6HWqXqQ0v66UHsW4dkU5CYU6COAUzRYdHUoYjes6dFjcDwIJlAcBtAIFhLOXAH8KwWEIM74hNrJJ5OJh3H7vD7jz4dtmvB9gh8zffXJpEMKboS2Zdc5ewWvF7Tlfd7rY/XN8XhUYzqVBi9rlkMeHQYnWnu3toLCyJDsxFqpyanCjel4vPq9Edrh8b775huzT+PeNWh31ckVc1lajIV4fN+ir16+rq6dl1ksjV5fmpM3O8QRVBHHMSfoK/27yb2xsxS2aSI6oGF5BLwTbdeEONZbnrzSkMhKSzRlHoeTeSg1PAZnG3n7EuyMcfnofJx98iYW1VbSyUVz+N3+Huq9tiKm4Seay4Al8JOrRmJIOCJYgZoU5EV1DW4W0Ep1VrK554qos45SCn++kgU/+488Rzefwk//p36IeGKPhYwiFFareOJG0gcVRBNVPHmLnqydYXV4BvrGJue+/jma7ZQcuEUyhrO59OPRVqAx/rmdu4ynzp4oxb3O3WE8XG+ssAGWlZbPSl66BN673LIlEK3CuKRxHsolgkSHRG2lIur/ne73el0N4Df10DZqj2FhNbkWlGh/eAidSpbiLv3Sg6+8tqEdXl1/zeOL8DI4TxmvAJlZossa95rMdi8X0WjzArUEZuGK3r3COfsCHZHEGiXgcvgHTBi1VT1Z3tOxy0x8vMtl7vrmXe/uFmgmFLlnBK7HrlC8vr3+AwTrcR3p9Odq0K1WsjII4evAI7zz4GJH5LALpJBbW1pHJFUy978WwTtmhqUF0Ec52tk7pYCa2Y0ZN8ZBgXUH3314whT3PfL9ET2lL58fxWQXPt3dQbzRM7zIYYHlpCTO5nNkDEv2NRJDN5YTuEX0kiidv2kBYgNJZo4zDkyMBNmxk8rkiYqEQGvUyxv02Rip6WwBDSVotjGstbD1+jD9+9D6yxQwWV5cQScaRyuXEESXFgs9XJB5VGijXKsMoorGY3ks4FBeoJITRoYLcO421Q4S+jwC6CBDNHZ2i1TpEfxhCIplTmAPPPNm1GYnJdQ3c7+jK4BaV0x8wwGLEgrfb02SGf2bRay5bpMHQFSgk/i7dEYJ0gmCc0nAg33uuPU1UyFkeMYQigv44hlh6Fr5wSnagAkGcmwGfPS+oxQpLUv7oRRw0MRpTLjEWTa9Wb6i5Yx1Dncvq6qqa41a7jcePHwm5zTu70nqtispZGfOkJih6m3uyUVHoSyyBbo+MY+DendtCd9c21jC7vIREJotEOqvCPTR5Ro2+pXNGXGoCOWYJaoYFniOFIaU8Rw3hHaPTNoSX6WxyVZpw5K1R99Dhc4D3nA53DqTaBMYaRAOJvP3mT8RozgZO11OgwMthFMIHJvWpZwVrRbte00N41W17RHGp3wzVnTxEE0T6HO21s+G84PUUr34ZkrcRqLPgPYGvXUa3VcHZ8QFOD7bRPjpG6/gMnXYP8Vwe8xc3kSjOwh+hoKmHdmeARCKO7qCnTnF2cUkFVIhjpcAI41YNZVpQnZ6hVauj02iIS1KtN/CiXkF5Lon1H34XmflF+GiZothZymzZ8VP8YguCRPZINItYOI1RL4hxn4Rs+2XYgN0AdvaGZhn6JW9FjiuELBGp5eYEje2fPXuKeqOKtbVVFItzQllDMT86wzKG/gb8kS5GPh6CPfGO1JXyjQ2IkPbQqXF8E0c6W9A14DMUCfs1bjo7PZEwK8zNI8YRRBc5Io+xMFrNuhSY3V4LvaEFDhwelBCPJbG+vimhGP1H52cXtGj52rSmqdRqCEZDSGdSaDbLePbsMY4PD9BqttHtEimJotmJoOefR3r1Onq5GVT7NPuOSvmdBrCRSWM5lWTPC957Xi8WXeJDUgxlE1D9XK/A42LyNnTvAfV8/vj3nqWVuez4JVQjJUINFVEjh4xx8dlzyGLNfo75HFqhbBupjYhoA8dgBkY8+31tDIYVDFEXh3s8prI8iYNOAINoGn0KKIY+RBFAstvHaiqF2VwCn334e3z+oVEa/Nyo5UlKJk4GxblFpLJZK/icB6ENfmwlTY81pxemt7i9TcFz/TIdlEuScy4NhVAcT3Z3UFxlwcsRsiFjHn+VxRuRHCLmbLq++d3vIJ5MqMFo1OtoVKvG65RH61ACt1mmnc0aJ/ocrXXIN595js48TqHfChE2jlxHfPbLJ6fY3dvXwcbGNEOLGqfQ0CGm/cRs5XQlpgorb/wsYdOYKE5ARQV9IGkpxoS08e4Jdt6/LTX/8utXkf3ODYRX5lDnOJL8Y3vRCReX100FjVSlJk6zYsrzK2ajycJ3pIJXokVxAF3DTgrFEHj83sfY++Q+/v5//ndobRb1DApEJAeY14qR1rRtgg/dz54g8vkOysExbvzdjxG+vopako2ocXRZrHGSQcxZ3GUp4a0oF6qtAs0EdhoBT9loeRw1j8bg8cJVxPD5o+sFESTSYIRWOzRQTjlWfHp0CR6wfG1D6J1nthPpeRxirSd6sWpkSkHQuY+5FbV8Tclt5HzjPdfcNgeceNC+kccCkXIH+JsEx1w/VPA6NE4wAa+PehYLjNGKIUUkHFSTrkaKG6yjj7S7HEsbHYXXM1ucQTzqEC+5KPQMVZeWIKhIajU6QpJffv54Db2CV16tUwivF0Qh+gY9t9k0sOBtNMThXRr4cfTVY7z74GNE53JW8K6vIztTNMeBV6JSvedeRa/j8E4XvN7a0PPi0Yl0Ly1pzag59jvXrmMdaoxOZf39rx7j8OQMV65cVlEiH2oG/bABdwIk7k3JVFpFijjKdEKS7Zpf1BParxF15Ov3OgPs7eybb24yjk6rId7roNfCqNuBr9fFsNVAv1XH79/6HbZ3tnHj5mvmEJTOIpa0gldoMa2uCFgwiIYOGxGKDkPGI/eRTmhOOSGhvHzKBvD5iLBWMBycAmM26jVZiYUiMwiGM+IE65qIBsb9ijx5Ah8k7EQw1hlvbgIS0pNpP+xIFN/jFKBPrQP5vAS/CLREMRgF0e1TkJ6F35+HnxnrPlKvjjEaVJ0XPK9bEv1hHENfFpE0/bfj6NMRSqi06QBo0ykhP6kAEpYyvptOFWHdf9pH7u7tIpFIYGN9Q+uSItJ7975EKBzC/MIsPvn0I6RTady8ft0i2l1Tf1atSGzOhibJordHe7WBwIwB7w3R3UoZ77z9BzQaVVy6chnJ/AxS2ZwElbLMk4OE/KJMr6CC12gMbNg8VxibBFhhGaFIVkmctk5Z8LKAz+VyVvDKFs6dedMFr/s7C1MyIHVy3nmUChXLVodOn5UvAa0scFmZOarStGDtVSaCw5X/lMPrURq8H2QjNjcKFvp1zsE4f5vnB5k3klLOlbMjC426CHfqQO0I/XIJrdMDHG49xVlpF+N2U8btvLgaBS8vIZrOYDgKoN7sIkF0MxiUEX1udk68yEathurpEaKBMcLcxZn33Wjg9OgY1fKZkqQO6nXsdFoIrM/j8g+/hySjVDk60D5rnpYcdjMRhk4LfMAjkTQigRRGHQYajDWCVzHiLjz/5G0WHk/QgA278PTII6z/9Okz7O8fKCqXHNSl5QU9UOLDkbfrJ8LcxNBXRx8c1TNjm2gED2Ufhh0fth8f4GivjuLMItY2LyAcZYE4RLNRRadZRzDkx/HxMWr1GjIzScTSPiysFhFLRhUjSwTv6OQAjWZFFms8oKnizWaLyOcKlmJHb2PxlQbIzhQQSyblt0nqBQveo6N9NGplIWL1Orm1HTzfb2D7NITM+g1kL1yELxLXe2a08HwyhblgEBmMkQoTPbfxKh0UPIRDim23+RsnyMzd+fVp/up57vw5oiQ/XxckYVwo8pxs7GhkexPbaFw84IZnHGIVQPJU9qFNzh/9WOEX52hjbQnDERGMAQJhycbRH/hRqnVwMgygF4rIcJzoYmw4xnwsjNVcChHfAJ/+8Q+488HbEnh4vDNOCazgXdCGYgini/d0JH5TEL+qFH/ZpWG64J348HKBix9utmRewVtgwRvwSVwk6ylSZFw8Mdcjv5+c6PnFBcwvLqLeqKNZb6DZYJSmDb+p2m40W8hmc8hks0LORBkRN5CHApuysdAzbsocSfplcj+SITzRfAIVD+58jkcPHiBbyKO4sIA8+dOyVLPkOyGUypuf2sgcEiCBmcJIhhZuYKw3NUzkc8Y6I5x++CWqX2+JSnD1b/4SqVuX0AtQoElcx6gARHk0qvYU7/LWZNqYBRCIr+t4nZ7a3ThvRi+ygoh8uJEEVKlqG2//7Fco5vL40X/3U+yH+ta89Q3hZhNARDHVGeL09leoPniONxY38MHxNv7+f/tf0Iz4UaEoRm4A7r2xUHaNmgo4or70BOYBT8N6vl2HMBp9YYp75iYgZnPk0HO3HuTxJU7tlFODZxs5tWGLKiFxGg9jE6rR89SNHya9mZpDBmQQBfOcAdRJGl9bx5IslSx+meiyTgjX2GhN65C0H+49l0pfUgqcE69NHnjbH7yRvQo+pm2FQ4gkKDy2sSubBjYavU7X7gGRLB+QymXlLStaT4+cx54FhBDcUMFrz6w32p6eqnhAjxW9trfYxMkz3HcTlpBd82GvJ/SzW6thvjvG0VeP8PYXHyGxmEcwm8bSxqbAChXS2gM8x5Jpbry5+ZjtmPfrnPKh9+c1mC5QRlxslyDJa82ClPubrTGfLNo+/exz9AcjbKytai/kqJnFvtk3WWAIiy0WnixiRTGQLoZ7YEDPAq9bjyi5/H1D6PYGePrkKWYLeUTDQQzpajDsYtjrqrAaNJvwDfv46MM/4u69O7h58yZmigWd4aEoecLGCaXy31IpSQmgH3AU4YglYbLGDQYoPmvDP24h4DerMaawBoKMmrdJaNAfRyoxI6eGdtfOQ00BSV/gKJ8FLX/nGH7EhoNFJgtgiwc3JNStdzmYdM3/CxSrmTtDp+dDb5BEIDCLIZLm7sSzYtRF0EdAoK4ACnKDh+M4wrEFBKJFDH1xF1pjrhImkzM6hkBDgmS81gRj3NqoV2sCHhbm5rV+5HetPdCHZ8+foXJ2onqCHOw+ScVsZge2n42CAeyWDlCtVJGIRHBaOpCncCwaQTGdRMwH3P/iC3z66cdYXJoXf5fcXbophCIxPetW49i0mgWvUaesOJfoUYUvaRvOScLRD7RWHM2JUc/hMAveGRPh2SjT1YzGnfZAGw/k8QpeA1E8ANX2C6s1z1HbCTLsAbJKVDUg0t77eW3x/7vgVVXubZ6eStgz3XZmzt6L2STrfBdVh+44Z17iGqt/jrfDwy4C7TKGlUPUdp+hUdpFmIET/Q7adFugj1xvgML8PGKpjOL1AuGYOD4+WmMk4gjzVyymhJtm5QxHezs4O9yHjw/AcIhOp4Ozypk4RGVe67ki8lcuIrO6hGA8gSG7JnLsmOkdoPNqGGFfVM4LADcEjlTi8PVCGlVqVC4VpV0TzzxZMLvqp4ChB2Og0aihtL+H0gHTX/y4evUa5ucXxBnu9FhQUdCkzFb4ggOMAx20+2U0uyeIxGyRmrrah0FrjId3n2Lr60NcvnADK+vrGqOcnB3h+KgkEWAsRgFYXR37TD4Ff7SHRCGCAAU+NKXuj9DpNVFvVuRmwc00QtuYQBQLsyt4/cZrlgx1sIdSqSRLmOs3X0eukNd77PabKJ8d4ez0UIrOs3IN+6UKdg57aAYXMXPpDSSXlgAS8sd+hEdjzMcTmCdqQPqJMtF5fQbq2CmQsEfFVMVCTOgZ6VTItshHoonwgJPi3AVPqAmj8wR9Bvs9PeDZbMYOUJH3nccRc3baHfQHQyHAB4clZFP0GU7qvperFZyeVjA7OyeRZKtVx9Urm9psxZOkstBP434fKr0e9ttddIjkUJBD9xD4cGkui5mwT2rlj99/G5998B7iUSJrrB+4OUSQStGHly4NDuGdKnj/Swiv91nOUWCvRLCiT02nQwl43eLjIHKBGJ7ubKO4toI+E7fo5So08zzkQxwu0Tj64ukyMprXq16rCfn1PJDZUPG+sNiVl6cb84ofOBgIyU0mkkJdNTon19Z19j4ixLzunQ7e/v1bKJ+dYn3zAlY2NxFPp6SU53vwuMUSXdGb0yvinHhMIjPnmSuevEvHYrGQYlTuUQ1bv3pPIQfNVAgX/vWP4V/MgioWW6uc1rhkOL2WHTByXtAv47GqkHQomQorV+QK+WVxR5UzaRUcKdIqa7eM3/38l1i6ehHf/ft/heMA3VcIothEi76z4XYf5c8fo3v7CZLhCOY2V7GV8OGN//6/QpUuNM6DWtZCTmFPkYnG92yAVPAysc5s1ASAuvv4Em/No7VM/HedOMQJ2AybMIqIg9Cd7aGhsY5ZbQtHI0k2pnY4qWB1IpPJ1ME1DxLkec+EnDgc6s9vVESqFcwy7jA9ukI+VBSTE+goK7peZpkwUdDzahNRNF9eB7C44B+jo4yN98kpF4sAFXhDJdANOz0h5xLqMzY5mUQ0lTDKBkMPyPMlOk3KE1XnRMGnQhzOoSU3xvVQXjZ7LKoH55QGMQBZNDImm4g10UHaklXrmCPV5qtH+KfP3kViqYDwTBZLmxeQzRRdwWA/yaNheYezNy2xr7oQFnedrdh18ctOjGX0GxME67jQtXAR6np/LGQjuPflfezvl/D6azdUCHKaxdGzTSQt1UsiJV9ADQLFayxuTJB4PvaVLfaQ9Bsbux8dH6FyeoqN1SUMum3RwwYsevsMj6KAqovf/e7XODk5xMVLF5HLFxBPpcUnZqFn0cZEesPy3GV4E0MvJGILkLLH86IBPyoY9o4RDff0d36fcfCHzD5HGrHoMkKhDIbDEwyGxxiNWw7wsMmhJa0ZNQkj8k/Z6LDQ7blil+vc402TIsMJBgHYpAqvTp92pTyrZxEMFdEVZcHQ9hDtSElaCNYxRksTtf6QjhNz8AWzlixHZlGQzboPQUaxg/+GW5R4PxgFwxiSOx+JSotDHcW1SxctsGnC4zcWO+lGtJM0naTpDvS0cNDBwnw0Qq3Zwr0vvkSSGppMWudnrVpGqN9FZDSQtz7TYS9du4LCLIGxpLjPYQaCaD/2PHOdMNOdNfKNFoJqEyC/zmVzlWARJKG2U3kSQKJAnZQGNVZTei/vmVKBKmzcbVDeCMdWh1sj5839S0XuRKTm9jjVZPasTr7vlUnKZB/zXtuzXeP3Tbs0eN2uLTrXmU65NEyju4banW+w+jfODkMRsBytsvAZNxHsluGrHGF0doTq7hbKJyW0GlWlH8k6KhZHMl9AglyjUBjdVg/pXF7Z5BRbJNIpQwU7bQzbbZQPD3C4s42zsxP5MB41qujHo4gtzyOzuYrU4iJCqTT8JMeHYxojMMspHEwg5CMnLArfmM4LYQT9YYQDUSs6+/S8s0XGi+pxUGyjtpvJzrlaq6FUOlABEQoFxJGiACzFn+n3m00Ibc/cSI2iIY1oggO0+hXU24eIJch7I3GeneYYo7YPn3/wJTq1IZYXNrC3X0K725bJOZmReSaHjYnYdpFMJBBNBBFODBHNhRGlqp3IQ72NTqeJdreBfr+jBzbEYIVQCjev3sK1y1dEdXj+9DGePnuCVqeHN7/5baxsrsujuNGgJ3ILlfKpeGD1RhfHxy20RikEi1cRnF1FLxoTQYAFbYBF5nCAuWAIS/EYUiG/BHbizpIvRl6Yx+MTqmijCFPEkm/H2OaQcrv5/tld8hoSjST9YWYmJz40bYmuXrmigAxbPK7g9UHJai9e7IiPTPTr3hdf4LXr1xCPE70ISnjD+8l7tLdHoVoIiXgUhZmCGXaHKTALYTBmrG0AJQofq7TxiSHQHyE29mGzmMVsLAT/sIWP33sbn3/wRzUfoyBHhkQpYhKCkBogDi/H8V7qjFuYBn45xGtqYnK+OL1axWBar+BVmeA4vAmEkPFF8PXWC8xtrkvoxaJBz6wbd/JV+G/VEPigOGGhw4kEmq0Wen1yoV0ClMJdLN/e68JN2c5M+6iKXBUy+vm2HsjEpLiCNCIaoZNS9O47byOdTuPqjRvIzc4iGIloLGqm+HavPAseofr8TG5MS0GTxG4a8VpAjIQn4zHyzRGOP3uIk7uPkJ3NI3ZzEzO3rqHNWGetKYKkplJXnox8dA0x85ITvWmAR5+RB66H6LpmwYz3PZR3hOQASO3X8Pt//DUSc3l896d/g9YM9xFzHgh3RwhXO6h9/hRH9x5jPpnBMbq49rc/QmhtHr1cXAiZLN2Eljse8YAiPQu8IJdXLgVE8FzRPyXWP39WpnyYDdk4nxzwGqiB8EIhtM9pQGnFvbM2kj7DHQq0oiLnU3MWD3F3ohKvKPR+F23AjYy9vd8eZ0/D4KEtdm7pmeXads/seZHpNgHdd7tHPdqdMZ2REzTneGO30Mb2EtLQwioe06SFaLrirJ3FHotxicng04EbTSZV+HEPJwhCOhzvVYRTPY6TnWiN7356HXqNhScKtOaH6aIuNcvZv/mCJpIRAkybqHoTxc4Qh189xK8/fAvp1VlEizNY2byIdHrmFXumydmsP3gFr7cnGPpsXF47R73QCaMzmG/zud0UkW425NpHVfAaIvfZ53dxcnqK61evIs6wCdKPWKyLP+/CDyRw88uSKkGBLR0RBES4hkRhTCQC+CWaYvT4sxfPJSBenp9T4AELRfJFiShGxiPsv3iOX//mV5gpzGBlbU1x9NFECmN/SGimxRob15yj9GAgpP2VAja9R98A4WAN4WAF/c4RkrERKHUk9WA4oidsEYHgLHyBhLi6QZwiFDhFu3cotDfoS2paa60dRVx0XyBtxhxHFErhvKG9YAfj8VPETkEzXSlIExmgR2tP6njAn0VhH2mFcbkxiCst/Q09pgnsEL2MA/zZur6e24LRfbTKBJxaIAUYxTyiu0gCT548FWr7xmuvUWVpoU2086OIcWJJR0CITT3jjjlt43PAx5ootInBa7UaUsmkClF64hIc8/daON3bwe07nyI/N4ultVUk02nxptn8iM6iSZElOHJSqZbT0Y/4PHjhGWZvZ1xeUajUOHG/tWeTlAauP1I3z5HZcwrEdOM+4SpNLYdzG7NzFsEEqXX7k027pt0f/jzlQWff9FTMe6Y9y7fpgpc/xFv0tipd9e1Ea94mcR4F6x3e50WvDllnS8YbHRwPEBm3EWyfYlDaQn3nOU72dxAJ+hAL+9E6LeNov4RoJofVK5cxjjAlZoRuu4/5hUW0hwMVl1wsxfl5VMtl2cLEAn5Ujks4ONgF1eg7tQpa8TAS60tIrS4iPTun5KtwOClSPAvbsTg6TEtLwDeKyFeXPZiI/NwwKJxxXpmmtPTSgexacB8i2rizs4Vyuawuu1AoYGlpUShYQL4prIkpfqClD8fDphj1uKVjPwveKjqDMwTCfQzREfeIY4pRx4dHd5+iVx8hFcviH3/5K/nTzi/O4/rVK+rc6rUzpFJRZLKMZowhORNGIA7E83EFPTSrDbRbTQnniELQEmzsCyGVyOO1q7ewubaB06MSvvrqCzx9+lgNwfd+8EPMLs6j02/j5PQQ1eqZPG+rNXKC22i3A4hm1xFdvoFufAYt8uH48FOnSnFPr4+5cAgb2QySAR8iHM06mxU2GSZkopivZalpHKlRINXry2N3YWERpdIhzk7PcOHCphDfcvlMY5zFxXlUymcKIXn99ZtqNjy0hps90Z5S6QidXh/xeApbOzviHl+6uCnBw0w+rzF9KhXXTTwslSz3O5OScwVRYXoOmq3TGG0fsNdqodrtaaMPEukbjjAXj2CjkEVo3tqdBwAAIABJREFU1MHH7/4Bn3/4ofhnwyAjL8k/iyGRTOsZpak7X/PVgtfDbl8tcP+k4HV4nJAlp3ZXwUJbsqmCd/7ChhBeFk9C4TSa85BvZ5dHpJbPdJ/jeOM1E5HjAeQVQNPCGq5x8rboisGN0DuAVYD6fBJQ0ON30O2K3xmmY8fOLj799BPc+uY3sLK+ITsiNq38/ETktHkR4fMQa278LFTcXqGCVwRP50+tTYqiKj/8X5ew+94d+Dp9zFxZx8JffhOjXAIdN/ryOIws4oykasWUmchbZLCU/473aGbsjrurQtMKOhulW8HL74n2hshXerjz+/dwcnSMtW/dxOpfvGlhCrQFPDhD/etdjJ4fw9cdIrMyj+5SBhf/7kdoBXnkEsF19K6+GcATfeQ4lYU+i11SUQyu80IoDL2bTNLc1Mzj8p6P8azgFaI7EXAYW42Fo5pBUT1MfcH/VnqcZ4PEZ1018pTYY6Jzd8iiK8rEVdb1orr3/EDykBwBA55K2sNqPBBHyZbmMGJRuvZezILNEu6Ix5H/LLwoYCl9GtM703yiqqFYFCFaQbKBcGiXgmqI7rvXNI5oTD7tvJ6c+NB7nYVilNoPFbznASmv8gO968jfvcbIphGG6mrK59yNhCRS4d/sIN8ZoPTgIX7x3m+RXZtDfLaAlQsXkUrnbGT8SmPrnfNGjbOn1+PwTvN7zXHEFbuuefOeE70/V/BaU0MwLigU7uNPPxNXdnF+TuuJR5KcOFS8c91ZIh9RV7o00I+XaL/F4dqYmIEKQ6bdsRD0QemTz549wcxMFilGg/e49p1XL+09e1389lf/iOfbz4Ukzs4vIJXLIxxNYqygB6NS8Hzk70J1KZiSmI3nbwDRABD2VxEJVtBplxAJOt77KIRQeBah0DwGI4ZOMeisgXjgDL7hPvqjslBdP9JyTZC/rb+D8bhpjjMSornERRaS3Cs1QbF9kuuRaP6gZ/RG7n0sLFvdpmgdYxa+I/Jd00AwKhcGfia2afBT5EdaGykh3rNilqWTterZc3H3IwDCCHBy3yNR7O0f4Oj4GG/cvCk/Y15TeiDTitQZCwllF+1FEyoTaYsiOaZ/MmlHplvgVGvQ6+Lo8BDNWgWpsB93P/kA+0eHWL9yCZl83qh2dGRhA+LuOZ8Loe8CIRw3lg48QuRNnK+C1GlhxPmWYI17utkd9hQ8EVGCpsfd9YRuE3qDxxqYQnbP6Qde8fpKkppr5AW4OPHndPE8zfP9L/F99d4dNVf1HPeq49KRbMm8F57wwxyq6bG2Xi14rVP19kHXmU54Y7ZgQyx4qeosl1B99gDd8rGQt0Q4gMPtF9h69FDWMxdv3MQ4Rn6gTx1qs93D9dde1/iVaFKlXMHK5cuC8ks7e+AyyiWjaNbO8PjRYzxkQle/h+jKAvIX1lFcXZWtVyScQsSfRIT8Gnrs0XWBJtfcYkf8/7TmMW89QkQa4Q14LewB8LqeTruNfdEA9vUwzxaKgvAZ4MCFa2iaqWXVEIyhkRutwriAstkZK9T8PITb6I5q6OlXXRHC/P42ubJfbWPv6SHq5QbufvGFHnYa3aeTCTTqVXRaNaSzMRTnZpDIxhCM+5CZSyIzm5aogEpmhgq0Wy3xeSk6C0XimMnNYj6/iLXlNbTqLXz11T3sl3axvLaOb333e4inE2gzyKPbQI32ZmdleTOenNRwUGphECogffGbGGVn0WEhAyBKhWd/gKTPh410GrPhEBK+MaJB2oZx4+FGyjhHO8go6Ds9PZVCOF8oypaM15vKVDoKMBqYwRJPnzwTMruwMId4IoLdnS01FoX8jKgNXHCe+ITK1oODkopNbqKPnzxVbOXq8rx4YYlESly3eIJx0GN5TcaiYTUNoqaQq0frOPEQAzhtt7HXbGIc5ujJh/B4jMR4gLVcCguJCAKDLj59913c/fAjhGJhDEMMtggi5KevpAVPpLM5K3inObxOpT5Nvp+mBf1p0Wvnq8WieuicHwkfbckM4V24uIk+eawuYEGpOm79GWfVIUJCf0mdgRrHIAtScbK8UdK5hyELKRa7RNdli++hrmwuuj1UGfTSaoq/y/CCcCCIjz74o/aO73z/+xLO0GmBBvKiMzguojjIbl0wGnzMEbIOIs49DNn1EF/+O6KPRNZrHzzAwe37iOazmP32a8i/eRk9i/kylbOWrePSy0rMnACIojIggNh+R8gIRWNm1yPRh0MtZeXjgju8kTH3rWB/gGwPOL3zEM9++wEyC7OYfe0iuo02stEkzrYPEOyNEQlFMcrEMPONa8hcXUM/FxdyqWhjh7L6Kfnm53QFjA4vcoV5cDm+sQp0pWsZ0jAJ/pjgDuf3iAeRCjAnaJTwbMKTNYhGvGYWeA655fUkMqOxovPsVXqYmwZ4tLQJPc1xcbmOdX3cs6UzwmkavMmN1N2eEEX3eULdxZh0Bz4HvNdOPGf0puEk0jns0uNomSZ6i6PnEBnncxqMRlTsekgZC3DRFTiJGI71efhv5VPNuNxASKPgerMp6hnXoqhUtsiMZvwSwjR1bR2iZHQpK3Q1xhX05fyx+e/589tdFLpD7N9/iJ+982vMrC8gMV/E8iaj4bN/UvBO0Nupn208Xs8ZxXi9HsKrwpqInxM2Gz3HaDlqoFxUs8eVZ8F//9FjbNN3t5hHPptFgh7cjkssXqZssmhFF0Y8nrTGlk0T1yuLLl8A5VoDTdqFxuJCDDlFjcciyKST8DEhlCJM/hrQPQF4+vUj/OpXv0SmkMWFq5eQzGYRiafgC7CIZGNtnHM5goTCJl4jl5faDFqWjcaI+v0I+5tIRhklf4x+r4nxKIpINI9giHS7uBBnrqxAsIPQcBuDtnm2U5wWi+TE3e0NyhijgdGoQ9M+uSwR3VVTK+SenPS+nfOiFVG7EUIwsIBQsKBCkuFQ/WEZ3d4put06MCKqGccIEYzGUQwRhz+YAujX77MCWGtQoJlzUNF54pJXlBRHBN05rARC+iwsM7Z39/TMK3in2UAmHpE3fFQCedoJuvRIJ8Dl88HvlzPPgDUXfdgpPG4qPKnbaiAbj6NVOcGnH7wP7rX5pSUkslnkCkWtAeNMOz9dIaesS0RGcvsBM0OMhuJNZLnnsK4x2qvZpHGfJA2DwBoFiOTwyp7QrX+xYaaMENzys69PPNwNIDynNZzzfz1E19bhOaJr4M+5wYL3dW99qbFzNCIVws5WbVLwvmpLNnnxCfHrfAR0TjJ2G4dDIcRNmub26qAbIThirnwd7f3nGJ3tIhEJIDge4nhvB8++vCekiIUtubbtXhfZdAx3Pr+DaDKDG2++qaIrFo7h2eOvkZ1fwMLKCg72dnGws4UQbbRScdSqVXy1f4AHJ2fo53JYun4Dq5evIBZPIxyIIxxIIjhmJDCTQ4ycrmJsxAfRL46Xdf92EPHZ4siFn4gLY39/H9tbz5Wuk8mksbG5iXQyhVCIC1pxTGYJRTsQjjSCTI3q4Mnjx9jd3ZGfLL1v05mMuDzDURf9UVs2ZeXWPsIxduB+1E8auH/7Ab745AFODiva0IjEZfNZdNpNhIicjvrIzWRQmM0B4TH6/g6u37qCtQvLKuSa1apQU6aP1SpVeePlZ2Zlgh0JxVDMz4nLfHJ6hHAkKB5XcbaIdDaNsyq9jMlPGqNWr6DRbKPZ6GPvsIm96hihhetIr1xCnwWvENyAfHhzoRBW4gkUWETRu7BZRyqZUhEqNSr1hf2+rMjOymUV/4VC0TjEkajcAxgmQcuytdU1bG9vyYqoWMwrmebk5Airq8tuTG9iEsIaLHr5uo1WSxtoOBJFpVrT5pHV5sxjn521jZqUJOUzxTZfwjwLzQGCC5qodbnTwxYt7iJhcRAD3S42izkspuKIjwfw9Tr45L13cO/DjxCOhTEmr5fitmAYsURGBW8qnZUohJvI+UI11FItlDtAJwuUgpyJvYS5GUzEZ27hqggkn9gXRhZhPHj+DCtXLmLASyFIj6EktpHzc9lzzMGlTHWNvyhrpTD8RHe5QXs2LdwQdH3IueZBmDAkgUUzmzj+lxS/NTSqNVvXfr/y00v7B3jy5Alu3bqFXLFgNlTcjJx1n3YeLzHOdcgsiEVb4GceKgDUCjyXEqb7xGOMIpX9CmrbB0AyiuzldaCQwkAFy9TGqM/n47lkKCoxJfLC+0wIG6JDkQqvhxc64RAfHoIMYvDQRCEovPZ8v4MBYmMgWe7i8J3PcLx/IGEnp09sdGnrRzQ/XJhB5sIy/IsFjDNxNN2nESojEda5R7DnvsAixlBTx993fFnP4suESGbNJmW+7egurclF1Tq0VoUmR8Lm82Jqe3egWCHkuXywIPTM4B232iXo8TU83rSHmHpRtUJ4nUOHvocUGJrqO+27cbQthc2o+sbV9RAXHZQCsc1HVs+ci1SWlzHGiEdipjpUDLFdG7kLeDxa2Q4abUMFoueioBGw/VMm3JHSEoswGTMmCyd65TLdjjxg8VYnY83zinO6AdXEwx2sXjOq9WtwuD2jvA1Bv6VZdXoodEfYv/8AP/vDr5Fbn0Nyfk4IbyKRNtN9NaBTFe70GekoTjx3PN7uRMSmy+XRGWw9e+FO5tJgXtMewmtWgBFsH5RQOjkW4BEO+LG0MI8saXZc+4q6NRV+IBRRsRuNWOADU9HG4YgK3RdbO0pjY2FKN4o4ryn3Otld9bQ20OsKDNjf2cavf/uf0ex2sHZxA0try9KFiLtLbYOKPFP8h0MRUSXo5tJqdyXIzuRSWF9eEnIc9nURjw4kWOv2OZ1Mii4whqWw0UknGKS1ZA3D9gsER0xLTSEcLiAWzcA3bgO+M7Q7h6jXTxEMphAIxDBmShy5vdpfqMMxpwSbM3RRrTURDm+KH6xUNrXJdQzGpPedotuuWKqZLErjGCCGIWIY+5lUFzUQLUSqAHnEFjrB502PDc9sCsHAotqmnTZp4z4ZQrvfR42N2XCoEJ6IH7i4vqQaiYACaVHSDQnltSAVToYI/JGiQmSXnvblszNEQ0FkGdkcCuLxg7t4/OgBcrNFxHM5pPN5RONJobvcd+XQwvPNoc4qeg1iEX1SEwHxwunIwILYjTecWxXrSArzeBXpVRyRS4MrePXAGz3GswzzKtyX6A1TZ5sm6F7Z6/a06SKXDetk2uhNtbwJlaM4Gl3COUB4r+0+0aSo5n54uF8aey/+Eod36h/ZXnauMn15Cb9cEFuFbwVvYNhHuNvEqFxCuHuGQeMMpRdbKB/solk+xcXrN5DIF3F8UEIun0ew18SHf3wXc8uruPL6m9grHWFlcQU7z1+o87xw5QqCvqFih4/2dtFu1JDNpXHcH+D2ziHG+UWsv/5tLKysi7saZoqL3BgosuJhQY88u7kmlrD3rlGWBCuWAc9oY7o+kKPLYmx2dhbz8/PI0nKKUa1OgCV/Osdnkwo/4Nf3P7j/JSoq7rK4eJEk/pwlGTnrHXoHtgZnqHZ3EY2zewH6jT6+vH0ft9+/KxFdcXYRDx4/RL1ZRixGLHqMXCqDFXrpZakIHWBmMYOrNy4gm0tKqEa+6+7ejj7L2uqqrHrYStJ5YoQgNjYv2QMMP3IzWXQ7TdRqFfFvaFVzeHiM4/IRaq0qzipVDEd+VFsBHDZDQP4SciuX1HXKboja1n4faR9U8C4lkvD12qCYiYcOEVshKoEgKtWqrqesToIhxBMpHB6WhCRyI+h0O0gmE8jnZywpRvYnTNgxU2patGgERQsobpw69ExYyMNW3DohZrRwox2NORZwgxBdhXYuLnmLKUKWxmYqaaX6cBNi1x0M46jTx87pEWKJKMb1Ki4XZrE4k0GAm/2wg4/feRt3P/4AsViY0VrGkw4y5jSLWSWtman3ywWvQ2o9DM/RZbxnzxuVEK0i4kFu+4RRNPGn9CM1DiM7DuHBi2dYv34ZAz+LfnKv6ypMojGautMZpK+oZvo1sqiMx+IIE81RIW/dfIgHoBN76TopZSnp6D1ivMklhb19v9VC5fAEfYkoaKtD9XYXT589k7hytjgrCgg3YFloscmwGt8Jktwf3Z7iFUdWD3sf1r7X0ANzXSDLnsUrX4xI3zgawsAJClWgONSQa5DFLgtY8zAeywVG9kPOnsqLYSUVw0+0ZzRCl00MC1zy95woJDCwgplFZ2ocQKY1RGfrEJWnu+iF/ciszMGfSSI2V0A3HkYgGRNnma4eoL+mnCAseY33V++I91QWZDxOHWrKZ8/Zp7HQU1GocatZdGmVcozPYpJNgmug6K7goRhyXHBuGfxejjXEaZavqrkvqLngbNudKFoymnGZDRwbhUljQmcEeYPysRnbz6fNEVFeV/QRILBO0VB2FuYykbJxBPw86d2eShslFa+iCjh/2yBRqz5qdAth0xwMIUoRjYtCZiwHR82iYXBQTStD0sSY3jakLdwIw7ZF3wZjLIasYRToMgYSsZhU42enZb1v3htxFHVAT0FLUyjQdOE7KdYdb17PqDi05G2aPZl+VneAYt+Hrbuf42dv/RKF9QVkl5awcvGCEuA8Fr7xnT2ehwPAPGGaEH5X8LrwDS0ZR8ExeoWXBOiapyl/Xq/g1UwyEMRu6RAt+q+GQtIrpBNJnT8KOZJuihxacmn9iERiAhw0jYrE0A2G8Xx7V1QI+qNLoNft6Tn0rDfp9YouebtD1E+P8at//AWe7e/hyhs3MTs3h8wM/V1Z0LGpdZxhNkghisNj6HR9+MUvfqPY+EQyjlr9FG/cvI65mSxCfjq/8Pkd6J7K7NNpB2h1GfbRxeEIw942Aqgh6AuiM1xEOLosJDkwbiHiP0WzuYtmu4JIooggvXG7dELoyLaU1pPB0IwQYzXBwxJOT7bhwzKikWUEQnG5L/QorPeTC1zHqH+EXutQTQ75x/5gzJBdfwwjXwK9QQRgcAbpk1FyiRlUYQ2SFXwEtCzARK06qTviXdPHl+tPiif0ukMcl/awvJDHTDaNYaer9SchvdabrWWeK+RWn5Yr2D/YF8JKkXaKjhzcS7tt3PnsI3nxFxcXFHk/U5zT/fYmPSyeveaNr0d0mgW76SysHvJ8eNUQWSCyaUn0/c4dYTxGv9cRiDSTzU0Q3j9HN+Azev73hth6dE/TejjKlKNITb/GhHUwFdSkeZX0DO66Tr7mJn/ey+nv7UxRQXxyeKyCdxoG9hboNDdiQml4tWWd6lpf+h4iQXxQB1342zX42xUc726htL2FwKCDhWIOhdkCjvf2ZOu1sLyMo68f4tMP38fV129i88ZNPH2yLeU3qQ2PHn6FaDiES5cv6bBlNO7jx09EMm+EIqhHE8iuXsLsqqWUBYMmWGORJU9dPXhGJRcHzglqPAGGCYjJNW3i/v37qNdrKoyWlpYUgevxSATGTZnqc1TB16pUKtjb38PjR49UQK4sL6NYLEzGw9b0WLobxVqkNLT7JwhEyGWj4rWPytEZPnn/DnqtEeaKS/inf/on9IcdFPN5LdilhWXMzc8hlYkjEPVhdjkvW7JQaITDwz0cnx0jFo9geW1ZB1X55ExF75MnL7B58SqWVlbQbrVt/D47L15QtXIqqsZsvoiZXB4nlRMcHO9jb7eEWrOPcieEcGET0fmrGEUoyIqoB2ZxER0OEev1RWmYj8UQD9KbFRbswQ3WeTz2hp5dGCklNloTf1bFpxX83FRtQ+bf8ZChHY2J44xPzW7SEpaITMjXkGWqs2sSajYaKVFIxYZTeuvrer4dwmXaq8kh7Bn3s+sfhiI46vaVZBZPRxFstpAajrC5NI9UJAgfXRqI8LqC1yfltgkx4qkcivMLKuanfXhfOkzVYZkK10vVUvHt1ALaFKZ8U3U+q1CxzSZFN4hBAI9ePMf6tcto9DuoNUkNGSi1Lp1OyVaIVjH0Xd7f3UO1XEE6ncHC0pJscVg4sGDVAS6U1YojvudYPKECRIESvjE6DGMYDlEvn6Fyeqbv59f48xiAki8UsLi8PEH4VMB73q5ewatxuxVD0xvbNGdxwufS4eqCB9wa1WHOcaiL3uQhSM6uN1KfBBewYHX2deLyyq7NRE6kY7CQ5p8V20lEnIWcI+d7fF95NzN5zR1EYZ8PsZFPTUa8OxZnuhv0YRgOoM/DORKUOE9NlriRtq+oiHf7otowfiaO3/lzaSHnI4e1ryKYSWUKIhfVwUEdSmQyvqsQfKea5j6t9eCKTJngOy60RLZEHzlRYaFCqg1Fh7zuUuoHXKyybfymyzfCGgXGcaZXKZKtjw7paMk4mv2uDlR+neLgZreNjUsXhEgJiXYTBPEWJeKxwlBFetCv12MBrQkaXVh4KTo9PH34GMF0Ev50ArlsVhZZWr/y1qX9kjWz/CxKe1LBPEag34OfNln3vhJl5NoPviMP4h6TxXTPR8j0/TjZ3ccXO89w7VtvIpnLCimTsHHqwJwGbV5Cet1Z6HkU8zmlVsCqFOtEhJgOx1gYBbH1+V38X7/9T8guF5FfW8PyBSt4bdzubAjP9elTqK8XH+woDW7CYbQGZ083zS8n8u0Ke4+uJHqDQ/V5v/cOSkINSSmirmFn/wDzc3Mo5gtIJxISiCnQg2s8EpFozB+JwheO4qTewOnpGRZnZ+XRrqmPE3hywmPrhiL0EUovXuD9t/+Ard1trF+9gpULm5oMUQwrSo16LhNDCe3kHhmKYTQM4ze/+T1++t/8FJFoWH7187MFRMIUdw31/nhmkH/NSyd7Se7xow4C4ypGgx0M+/sqjoeDKALBq0ilV9EfthH0nWHY2dY5TMFZKD6Lbs+HVJwLjPqXQ/R65KauIBBMo99vIxI+xaB7jMPjrpDicDiLQDgtnm2728J43EIQLaQTFP+eyO6TdDu6LMjZh+EWiKDV4d5GR6IowrEMZmZmRTngc2VsHosAJ6pO0bCeddYfEsGxAea+5xcftnx2jEwqg/n5OYSdYJUUhm5/gFqzocTRo6NjdHpdiboL+Zzuy5DiMe45nRa+vPsZtneeI78wj2Q2h2y+KM429/Kgc8rxwCI1qdwrKN52vHOJlN0vc/gwa1fykGU3Stqis3ejOJ4UtwI5vJ7ITOeZm1Z6bj0T+zCv2DXOuJo6V2RP16DTa/VVGoMxCs4DeLx/Z3XsecFrr+HoEG4S76ucll8aukxzC/9cwTu9UbxaBE//t/ktktYwgL/fRYj8mQ4zrNtCy+KhMXqVI5SePkQsmUA2GcfT25/ii88/wY1bb+LSrW/j6y8eY+nCBfgiYTy5/zm2nz9BjPZPy6voDMY4OWui1vRhkMgivryMcDqHUCQpnz/Zn7iCV3no2q8MDfRQJD2KjsDNzo6KR4pyWGDTe9TMlF18qg5ivo7ZZfFC8kBhsf7o4UN8/fhrqYPffPNNXLl8eTJ+c9IE12BYwUvxFk2yQW/eYBuV7jHqzROhmV9/+QSdWg/l4yo+fP8j/Iu//jEa1YbQt1u3vqNCg3GIkXgQkWQAoaQfmRy7dR8KxRyiiQi+fvpIfNnV5VVsb+1gd7+E//of/lucnpwiQmQvGMXK+kUtIKYu7e1u4+iwhGQ0JnECO9z9XaK9XVTGCcTnLwHpRSCSUgdsrPox/J0uFuIxrMSTSI5HSDBRhxwfF+dIIQWLFRUXil1mJ0lvRCZbkY9FuysGeDiO3yQq0AofTxlqU12/6CW8X4wYtlGs51toVAEd3uTOKuZZbbbutyfwoQdtq9XEysqy+bIqOY8iCuMxNQcjbNfqGBERCwwRbLeR6A9wcWUJCRbnwy4+evct3Pv4Q0QiQfj5SzSJKBKZHApz85OCV1xLiUDOO1uVaa7gPfcftILE+5/4rvpH1pQGVJAa75UFb7w9xouDPRRWFtAa9uGPUPFMvpsZ3XPERD4Xx1ynxyfyJCXCu76xaV6lTqBHJDgZjWPYJQ3CRufBSFQCBCFzLId8LJ46irRstJt6i81aHc1qDbNz8/L3ZZEjDjQdTPp9NwbzRJ/2KW3axGffbK2EmjlVur7kNaBC08x+RyEk9i8xDgWMRsFDVGgfNdxjoZPemNzM5clvtPGvTQGMpsCwACI0HifZHBzMc5c8TxVw0n/T88cKYu/zM9VQkaAMdbBOSe+L6nb5QlPgwQaC4/5IWCJBjg4VpOA8eL2CVz6aPLx8Q/T9TKMcydapTyEQUVVFSlPsa7uG574gEa3jhDNqVWmPFI+wQHdCRN4rHoz8PHwNjvd5OKmxd1HVukcSoLkpJRXjgSBiIz+ah6d4fuc+jl/sYO36ZRy2alj/xg25b4xrTXx+7x4uv/4aUsU8OkRaXfxwnEp7hhZ0++Ll+qNhtMdD9Bn5OyQPnhxbP/zDITJDP+69/xFePH6G1370Pfjnc5hhpHwojGq7oUM0oWKvj9N6FalM1q5tf6BkuFh3iPrWPu68/QFe+963kbt1BeNwAKNOX+JEFuvF4w4+/cN76K3mcfEvvolxNIi+pkH2JE6faZM15wrhaW6g58PLO0HnB/GYeYb77cwIjnxYHAdx+PgR/uPP/0/EilkUNjawvLGJWDzpaEPWqHsHrEVGG7DiedY7EspELOfxpSeuIs5PWuvCobuWMumEqTapV2NQOjwUxYsBCIFIHOVGE7v7+xLuFXM5bK6sIJVgUxuQMxILXX5fpdVUdC0pEHEKszghozjZFTWc2oEFb7+Ps9IBfvmzn2F7dxuvvfk6Ni9fQYRe7nJ6sTUuYRgMOZTXboipbmxaE/j5z3+Dv/3bn2CmkEe5WsWDB/fFX71x45r4to+ffI1//tc/lt6FlMDS7i6W5hI4ObqHRu1rvH5zVQBWr53EaLCG46M2Xn9zBYWZFqrVx+i2kmh1FvH5lzuo1Vv4y7+4jqV5Pw6PvkS97sO9L1rI5JZx6dIK2vUnaFafI5lNoXRcRSBIP/IVdAdhRKNxgTAM1ymf7GOm4Eck3MMntz9S4Xv12mWBUbSsS6cLOCw1EInO49Pbj3Dt+puYnVtENJZShkC3P0Sn28cS7AO+AAAgAElEQVSz58+xurIuGiGfcfajDuzHmGEtoShaHQqxj1FvNEGsrk/OseP7c2rH5yKfz2tqzHqGrkoBFrytFoK0Weu2cf/ObTx69ABLqytIFwrIzs7K2lXnKZtQV7twH5AUgig8m2cWv5z+TInECI6IruEEbB6Pl8cqQbV2u4lwKIiiooVdoezADT6jAgo92t5U8eiF51jb7Xi9r9iLeUAsf3+JZuStV/F/X21kjXo0aWLd1ydDFha8HoI24eK6N/bnNofpgvjlAve8bvbI9yx4/UTuuOmq7eNohQVwG5F+G63SC5R3niBXmMGw1cSTTz/B1rMnWLl+Bd/8Z3+F7cfPgEgM80tL2P36Eb768h6Oez2svXEToXweAyQw6CbRHQUwouozEoePHn9Be2AZZciNYEJk1nl1Dj3RU5GOC+Tctjs98Uj5P6GErhs+v9jnoykexuRLkj+zs72tIov+u8ukGyQTE2sddeRuu7P0I/tvr0OPhPwYhtsoVZ/h4PgZ5udyaNdauH/3K9y9fR8z6Tx+8Bc/xGcff455erwmZ1CrNRAO+ZDJJRBMkn81xtzCDNY2l8iowV5pF/sHu7h06SLajSY++ehTrG2s49a3voWdrR0UZwo4Pavj2mtv4Pj4SJ7BtOs/PjnG9tYuDvYPkElnEY/SbSCHYWIO49wiKoE4bcHFg+X17HXayPj8uJjPo+APINLrKY41QtTT71NHSs6oPHaZBOZ8Xbkx8jDn162DNysXFks8k1hI6GAQKuj8RrWwbZwpFMHZbvE5YwfKa9phXLK6Vb+S9WKxOOr1uhY5kU8e9HR74P2/sLmhDcc8gE1gxkKm3Olgr9GCLxxEr99EYjzG5bl5pLlps3FjwfvOW7j36UeIRkIgwmtpRRGkMjPIz80jQX53OGJJaw6JPOfFW+ADxQYmoDk3pdea9ygADpXThuH5YwboCczgiQTKjRoGRPMUHGCcWQm26LVbr6N8fCSxJy3JuqI6xLCxcQHJVErFYHzsQ/voRIXBoNnFlb/8PgpXNzGiipcj5igLXytkapUKDvb3UW82RD1hgUlkN8VCSJ2ICwxwojg1Qg61d/uY8YBFXzjfIyYFr4e6KazArosaIL20Uzx7XDiO09wvFpMcuyvMwtlZqZkg7YUbOo0rmMjV7QoNpNdth42XiuGRkFbptgWvGB/SOKSkNRlSaWgY7689h1y/CjFwkbXKnCdaRiEKG5RwQE4JFhriKA3i4fJ9kR9MusQYXdJj2FRJIW7PNZ9PcvPIReV+6bkfeAgvpWk8iPicktuvRo6oKZuhVhdRfwifP36I4tI8ksm0xhhB+tiyoZNi3agaR9UziUD5d4mhD6OjKr68cxcvdrbwvR/9ED0MUZgrotnrIpCIKp706Ud30fGNcPPHP0CD7jNEuXpjod+NJ7s4frKlxLpW1I+VH9yCPxWThViUI2DX7MR7YzTuPcP7776DKz/6LhauX8Rxp4lsbkb6hkarCdTaiJ028N7776oYfu0739D9It0GnQFWuiF89ts/4GnlGN//6d+in42JkpSihWC7j+TAh3u/fhvtZhMbf/dD9NIUq5p1nVmlTXWW/x+UBu5xQsj9FpLD+HdNAQMOJBkAswOgtrWF//3//j8QKaYxd+ECljcuKMFSziaTSOHzwlcFsPOgdtWvawCtITuntkwJTx2twaZW7tdUBLW4oYEg9qnSb3cQjJJOZvoFOabAh5PjUwE6xcIsZmZm1BxRa0CWPveItdUVxEmJmjR7DjtmA8lGFiNUjk/w21/+Eve//BJXblzDjTffEFVKSLEoLvYc27U2rYCcilzKGEOe/vNv/4Af//iv5NX78NEzOQJduLiJvd1dxcT//u3f4d//h/+gKv72x5/g9RuXsP3iNhq1x7j1+hp2tp/h9MyHTOYCRr0Irl+7hNPTe5ibGyGRGKPdnsfHn9SxsHZDPO6wr4TvfGMRR4cPUK0H8M77h/D5M/jLv/ohHn75AbaefYbvffc6njx7jEqNYUxLKB3W8f0f/nNEE2n0O8Avfv5zXL+6jG9+6xo++vBdBANsoGg72mbWmMCocrmJH/7g7/DWHz5UjgDDd1i0fvNbP4Tfn8Ltzx7r3M3PpfH9H3wbnW5PjQcoBGSEMqmCdCOR88P/S9l7Bdl5Ztdi6+ScU+ecgEZOJMA8HM4MpZF0pZJu2b7XdjmUX6w3v/vFD35wlZ98bZesK02UyOEkTiZnhhEgkVM30DnnE/rknFxrf//ffQBRt2yyUCDRAX3+84W11157LbP4p5fKRS06XTlx6EmkTaYJVqvKqo52mqWCMO9GDuOVilh8MiMJbbz3g7GI2L26fV55H/j3cE/wd8JbdqakK6cnqElKqirqVdKgkg2IJOOZs1p1ZRmzTWtWytrEeUMDvceDn6rDqs+pyJ0obK9ieAVjan7tz0uL/jXAeyRxkFO2A/Bq6W3qW2oF7lGRq9236eThEeBVZ9Ozh0IHKD+qKjtBr15pPguElRemHHZ6jKbm28upU3OjAketjPLuKpA9gNdpw/76GpYfPUDyMIWRc2dx5vIlxLd3kMjkMTg0iszuPh4+fIhGwIeei6dRtFuRKxlQK7phaqs2ttFsg9nCCEO7tMk4yMRDS4Fc+WGUT73GoNAOa3VlBT4fPW4NmJyakqEnvln6Q+0E9crmAtjb38Pa2rqwhfTAGx0ZlZaybHrN41OvboSR0nwW5TKVS1pLf6PFnr2CzeQcUrlNdHX7UMkXcPvL29hY38Fw/zi8Th+a1TaCvgj29lJIHWbgcTvQ3RuDN+iB1W3F8PgAnB4r0rkDJA7j6Oakp9WKh/cfYHtrC29/61sCVtiK5sJcXt7ExQuXZbEeHOwiFA0ik89jY3Mby0vrKOermBg9jckTF+Hum8ChyY4n8SRSpbKk1Ak7UauLnKHf5RINr5NyAppuW6jxJXhQjCFZNjJk1O0RMEgBof3LNroCvPogmjr0ZWNrLKNeAarnqkAyfQTVgIcyU+Fhz4E4MvPcdNQrcXDuIB6XATg6Q9CyhcMcoVAAPd0xFU0qLDMLIk6lmlExGLBTKAjblM+n0efzYbq/H4Z6TYJUKGm4+dnHeHL/NuxkVDkAZ1SAx0mGt6tbhvWsMrSm54IfewNyGapisMOgWxNbHO0VDSWK1ZY2HKAekhmOthk9nhDyDFkp5eW1kz0XIEfI226Jp3EpnxeAQ3cRTvF6/X6xf2PbkbqwUNuEz3/wHj7/xW8RcvnR942ruPrv/gpGl0PcKXgwUpbC9jPTgOj8wZ+Fmj+yxGQ11BBRW56b7tWqLjg+k2MmTWd4OwEvv04/EOW1afY9Cmgqza4wCbqGj8+S/qFk1tjW54rSZwo0sbAYt4srewN7K2vYWVhBxOPF5tIKukYGYA36EOzvRo32g9rAGmOZ6e8qcgPNG5dBHgKQKLkxGMVFRtxXxPOW3sK0ouPQn5KZiI8xY8bp+czGAKNDRTKgWnoE28p6TRX9hpqyR2KbXzS9kvbGvaGYMdExS4qZ2itM02OIh00DvAbNRo9NFllPjQaCDTNSGzu4u76Ii6+8JGu6Qv2q0yZDR4ZyHUGXB3OPZmH02tHT3wtTsYbs0hZWr99HV38vgsO9iF2eRqFVlrQyiRRuNLG7tIbFWw9w5pWrsA53SdAJz0FnAziYXUL+4RKCFQO8Ngf2LDX43zgPRzQoTLOEUtDN1GhFazuF1d9dRwFNjP6bN9By2wV0kanu7elFq1xFO5HDzse38OjpLE7+2euIjQ6hKsOlbfjNdlRvzuP2R58j+PoFDFw9h6pRWUVGvQF0Gx1Izq7gD7/9LS6//jK8l08gyfAfqWcYl3vsV6zfc6Lq7VirnXcd31fRD9M9QuKn1eAnEynF/7jRRrjSQmF7G9/9yQ/gjPgQGx8TH17eO8/6i2qdiqPwC1X4KnpPtybr8OLVNLxy5nV4RD/rxKK1xY+YayM2d3ZR5lllYQAQnVYkl111sSx2pHN5ZHJ5cWjgvUigwvsryuEmp0MKNelOSLS1JpxpNIS02tvcwPVPP8XSwqJI/E5fugCnn/ma/Hyta6M5uwhRwVkRkZwqDZncy2Y3Pv3sOs5fPI/ungFsbcYl4re3rwerq6sCeJ/MPcbp02fgdfmwPD+PgT4fEgezyOfWcOrECHZ34tjY5EBXEL1dPly9Mobl5Y/Q388wpgDyxR5sbPvxZHEbe/ubePFCGK++OIiD/TnkS1Z8ciOOStWBE1MnkTrYRuZwA7FwE1ZrHctrW7DafWi1bDh1/ioC0UFsbKWxvrIDhx04e3ocWxvLiIU9MKKM7a0ncHvaYhdaLdfw2mtvY2VlE4z9tbsc2NjeQm/vGHq6prGxUUC1bkXbUsTX334VhWJdimegJnIOLUBelkW9qdyIxIZNEt0owdIHb49nI5SzDH2hqzCRgSfDW6niYHcbN7+4Ll3CgZEhOHwuOLxese7j2iRpxS6oDGRqPrsSriLnq9LW0q71eFiMTK0a/uTnCDBV77wUl1yC4VBY63wre1sNLB6BZKXM60xQO+r9aZK9jmFX6Wgd41D96zq1vOqaVEPj+rAaz9Xn/w7dluzoa5+XNOib/v+PjlfX4x1/rQK8inrRkmPQFKaElYmpVoGLaS3pONrFFFApYHd9GVsr87DYTRg8OYVINIpSOoutnQOEIl1o1lqYX16FvbcPwclxVGxmpHN1FNKAoW6BsaX0lAS70uLVQK/oFWWIQmfTVAQt9UrU+xAcDQwOHOlElWTuOBFKZ6L4u+h0t7dBOywOWJERZsuPlZpYvmggTEUEqkqGb4huLC4XnBj7M8KSLI4JVlcb2coeEuk11GoZbK2v4t6du3JAeF0BNKptTAxNoV5tIpXKIpMtwOfzoH+oH7GeGLr7uhCMeVEopZHK7svkazASwPbWNmYeP5FN9a1vflOKhe7uKNweNx7cn8W5MxfgdjqxtLzAHqoEE9Dia3lxHelkAScnLuL8lTdgiAxgvVDBWiaDMosWIeoZAwsYOcXLiXWTCWOxGJwEu60msvmctHB8gaBoQ0uFvHx/biCCUrLj/DnI1u7s7MqhS90zmXZaX+mbJ51hm4n6J4voUvkc+T1ijFqsMz1H6aQIcnf39kRe4vX6peLm+5FM0bfYA6fLib2dHXlf/T4vIuHgUUudB7OaVjWhYbEgXqti52APTquJUXo4OTAID03cOUZRL+OLTz/Ck/t3xKqHLXWm94mG18ehtV5JLxIg3zlJr1tAaYM/OoF9VGBqgO9I2KuBXr42AU5kUclUG2wIGmzY2NsVcMXDRgoJHlIM1HC7BIzmaR9WqUj6HrWiZGMpP+CeYGEYaRqx9JuP8Yd3foag0wvDmUG88T/8e7iCAVQ5ma9ZSRHwijaS7U1tSl+ZlWuSBZ7OHVpb0YY+B3hVrKmmNdRbuh2pV/o+6Sycjw44zfRfDWAppkAHwkesscgGWnA0gFa6gJU7D2QwlqB2emQMC1/eRtDrw34mjam3X4V7pBeFRk0DoioxjRZpwk4R7GpsqySiMaHRaoONlomaHZ8MSRLUiu2e8qQURptnAJ8LI1yPmAvqcylj0AC+MLxKUkCGmaC5Rk9jLRFOTPL1IAlO3rNFTJ0fbZvEP9Msg1q68TsBPofzfLkmbn3wEULnJhGZHBF2iF8Hu02AqL3eRjtXwr0vbuHUy5fFs7s6v4n1x/NoGIy48K2vwdEdRL5dRQUEOG3Yuc93Urj12XW4e2IYvXwWRd7PzRas9PculbE7v4x+qweechuJuVXkPGZ0/ek1VEkf81MNgN1ohjddxdznt1EpFtF9ZgqGkS7R+bKgIR/YHeuGo9DA9oOneHrjJqLjg4hemRbGnGvH1TDAXmzgj+/+HP5gABN/8hqqHru8V9ViGUPhGAzrSSx9dhspSxOTr16BuSuIAgdgJUiBYFWLuO7Q8T57OR7DXf45zxneHQQNUpypJHO0JYRKAd5QuYXy3i7+4UffhSPsQxcB7+iY3CkKGOgTgRrD+0zaWyfY1X13NQ/iI0mO8oZWgU7Psr+il5YumD5DaJQZEs63iP2gOCWoQl6CKdgf1wp7nb1moU+5k0gcjtYywaroLmRgrVmpYHV5ER/85tdIJJOYmJrC6bPn4A0E5EySAAxtTUtRK8N3fFasDCAEiJLjmOFw+DEzM4ehkUH09g4ge1jC2vq6BA31D/RLZ+nhgwfo7+1BdzQAA/KI7z+F2VjF3s4GwoEA/IEuZAoulCpmhHwGZJKL6O+zYWjIhyoL//YIEqkI7jyeQyjkhr21j5df6MNhag6FihUPntRRqXlgMjqQSyUw3B9EPjsHl7sh5zmlCFubSYTCY7A4unHn4TLaZrvEKZPldjnsyKXj6I66EAmT7CjhYHdNnJTOnD6PdCaP1GFaXj6rLQ5Qut1hZDNO3LmzgZ7BHvzJX3xLYoEHBvpVQaANVLOLICSMiduMoi2FE5Snt4JSIseqq3hkptSJu1SDA9Vk4mto12qo5HNYevoUT5/Owh/0o394ABaHCmehWwOHrCnFEx2stiZEImWiaxUH+xXg1bvbBN0ChmUAXBERSp7XFJtKnoG8s7lfdL1tZ/Gos7hHZKo+QKp9kpqJ0ubINImb+ppn92SnH69+dx7ZBmqd9K8C1XrksXwse5g58uHt/CH1C+j/65/9S6mDOHmirQkUW+262L0xcMBKb1SasFcLqBUPUc2n5Hc0qSltwMKggFYTh7t7yOdrcHvCcLq9qHK6PBKFwR9AxQBs7R4ik6iiWTVJkIQASJtNJAk8dCRZRPzk1EKRdm86LZZKSupgFnZXDjaxJiMr3cFOGZQ1GfWw/HV4eChDVb29fejv65d2vdKaqqdE1lDqYq1qJ7gjS8BfwoLx8NU0inKBt42iww1E7Gghj5s3P8avf/VTJBL7iEa7YDHZ4eCF4vCJH2C11pREL+oxu3q6JdnG6rTB5Ghj72ADpUoWo5PDyJfyIk/Y2trD5NQJ9A8M4vatmxgc6IHLZcWDew8x2DuMkaFBCdJY2ViGP+AXQBTfPcT68g7Gx87j/ItfR9riwkIqhzz1f3yhPNBET9aCpVKGvwV022yIuVxwmHn5AxsbW1KRTk2fkud9sLcvU7wsDoqForA+dIkg60x7Mq/HI222Qq4oBVEs1iWHINlLfi7tsrKZtLyvlCf4fZ4jVlFsX0wmrKyuyXNmTC4Pe/45/Qn5mvj1ZHdZ9NisFvg8Ho1h5JAVW9bKaLvUbmGDwJ4FmdWEciKBsZ5e9IRDMIhLQxVffvoRZu/fhtPO6Vxufg4H2QTwhunSwLhOyafXMsSfuWCPbYqONEX6wJrW7ZeldOS/q6pYaQnBgKDJAWehgZmVRbgiAeTSGfEmJvPEA80T8MPNwTXKN9IpGV7ixUgLINrBEYizAAo0jbDuHeLmb/6ASraA8NUzGHr9BRisFtTEWUDTEVO7KBlFSnvKA1GvrPWDRZc0yFCU5r2oAJ9W0auD5EjSIP+lORh0FtfPd4105k0GTY9S63QPRqIOzVqIFRgviXwF+0+WUIsfYnhwEC627Un47h1g/aMvMDfzFN7XzqL/1YtoOawoU/emOSGYReJAsKs6DJQdtKp1if/0R5gaxSEkk3I0IKgVlwvF8tqof2sB+UoZFo9DXETEis1M+z7tTRXNuvA1aiALSptHYEl9qqHWwO7OrgyKuXw+6ZDoA4IcMiQItmrrzOKkHyj79A3RAHtgxvwfbyC1voOX//1fIWNUUcmiqzaZYWfaVCaP1aVlOfPOvXgJya0d7Hx6T/ZK75VzsPdFkTdTV6xAv6XVhqPSks9ZW1nG1J99DeawXzyGOWRHsGdqNWFvG+CtG2DMlDF3/Q4aAQe6v/Ui8nUlfaH7hbtlQvbuPFafzKP70jRiZyaRMqh97SALWW+iKxhBY3kPs598gbbHhunXr6LkNkuxRsa+u2bGk99fx8MnM3j7b/4K7tE+5Foqbrx0mEWXy4/5P9yArVRH6NppGPrCIvmpCz5X74Hm9qz08EcDNM+e9Z3D28pbVVtnEpGsAG/ToKWwNYFwtY3S7g6+8973YQt7ERsZxuD4BKwEvFor+KvW+DFBpO4c2R9iNaaHn6giTknfNAcPDfCKJZkGdkUqoxHFBOj7e9vSdaSkii4JRlpnCthlUa/5jXP1SsFKyYYVNrsDTocDNk22o5wRiGWasAFYX1zAj997TwabT5w9g7MXLyJAVxaZxVCWk2Kbpr1QSX8TlxA1v6EzvCIvtLglmdLpZrww5S4kQMoC7jyMI2+2kDyIw2UzIhSkXj+NWvUA2fQhlhc3cWr6HBzuEFrGEJptMxzmErKpZXhcTVgsdZQZsmMYwH7KDYPJDn/AgUZ2FQFPHoX8MuptO3YTHhxmrPD4usnzoC/iQy23hGY1jlqjIs8jX2rB7ulHwxzBfqYGi9snOvtCJidWbcVsCtNTAwj4jGjW0kintuFwGGC1UCu8J3I6t8eF3b11GIx1mXeolD3IZGww2RzoGRzA7NN5vHjtZVhtLgG5ypNZc6qhI4nIWDSG92gda0l/jNWWIVe2iBXw5NB7m/cl5xUqFWQSCdy59SUO9ncxOjaMvsF+sDtkc7lhs7uEqBGPZM2lSByCOFNjos0mQa+I6WTR62Qh70kZRteYYP697BKz60a7Rh3wComhg1lNsnAk39NmOo6VBP9KVHBH8IQOvHW5xNHdo7PGCv2qu0mXEsm+UPu70/HhK4fW9B/m+aG058Hvf+rCYuWhRPbaD0KGlzZKjQrMjSYspOCbVY4VAu0y7NYmWrU0dnfXxNPNUK9geW4W5YoBPX1TCISiKFQrSFVLMLncqDaM2E/kUS6Z0GraYGDTj6lX0tK2C9jl79yYBLp7+/vY2FiXy3NqckqsV6RdLp58mj+T0PTqAfGwoccvbb7IQlKjGwwERXDOZDVeyKotqw3maMCmWqvhMJUSezK22+jywCErali1u18blqJRNSXKFgSjXthsbfzqV+/h3Xe/C7vdhEg0JK8n4I3CZafvrwO+YAgDg8MIhWKyMWVIxtiEyWVCKnuASjULt9eJ/fgBNja24fEEcfriZbF0++DDDxH029AbcWN/axsemwvTU1NiTcaUnBSlJMOjMBscWJ7fwvT0FYyduoJ9WLCQziBL+0U9MYvWQI06vO02Br1+9DgcMFcqsBhawhTEE0nRsrp9fmysrcvGYcAE1ySfA/2MyUbSM5jPj5pCMgPxg7hMsvI5F+ijWS2L1RY3IIcqfF6PfNzhsGs2R7qdiQHpTEbJWCzUDatKk4Nx/Dvl8jIahV1m0hpBrz7RKWk/AngtSBTyWIofwO50oF7Io9vrQX84DIeFA0JNGBtV3OTQ2t1b4nsshRJz/KwOBXips/bSyUJZoemJWAokKjmD+ufZ4RnRh2oT87L+ZHBNG9kSKxrVFowY7HDmG3i0vAB3VwiFfF7cO8jolatVOD1u0WzRE7dQKmjWUS3R7vEiYnFHvSSFJGTwODDVYjhJ2Ie6zQK2+AnShKBhg0azehM7Pbbgxe9U9wnWtFNaxK9+FghAFf37ccWua2Q7NbzPF8i6xEEOM23QULotwhirHHc9LUwkQWQ/CQwlaKKFRrGMWrEEh4t2hBaVT1+rCRuZ+slH+OKnv4XnrYvof/MFwG6Vlj/lG7zYqZnlwJUM1TUaMNfbSKzvSIpdZGxQCgF2AORSoIyBzpqUGXC6udxAan4N+6UsRl+9LMOFBBNSHGipkzKkKe+9eOUp4ESGl3KKSh0bM/NIpFIYunxWQK8wt9Qta76SZFtKhRI8Pi88wQBqEqbRhKfUgmHvED/6wQ9x/sIFTL/2IjKccC/V0MqXUU5lYWm0sbW8BtdYLyJTI4hZnHh6444Mp5189RoiL55F0dBAjalzogNvCFtuTOVw76e/g8Pnxei3X0fFyslsagbVy+AzszVa8JfbOJhbwdbaBmKnx+E8O4xSvSYhOF1NK3ILG1h/+BT2gBeBF07C3B2SYoNsdsjrgzVXg7VYx+r1O9ISdZwegm+4VxxCeOlz6M2+uI/f/90P4Rnrx9W335J7IF8uyb52GSzwwYIb1z9HtK8bJ775KuJUEDO1k2uWFKS03TWGV5Iv1XXc2SLtvBT5MWF4xXBf2w+6dysBL4vsJhBpGFDa3sH3fvpD2EJucWkYmpiE3eFSkqzn5IH6Gn929kVzaZC9poFZPc6Z96cM1yq/aBkI04Zx+SaIU4ZWHHNAkYC3yLkFzkFwH1roxGCTgp6FruxJ0Ycr73EOKnGYiXp9BnbIeSVJmW0ZnKxks/jZu+9i9uks+ocHcfbKFcT6+0WqxqlMQ1O139mt0EG8el4kITgMrOY5RCfKdDWzW6YSSuWC8vx22OF2c8jcIq+T7XQrn2+bwRMHaNSTaLcqKBYqePRoGROTZxGM9MFk84uNpBW0wcyhVk+LM3S1wU5YBG1zTM7+ZrMIF7Iwt+PI5VfEJ7fVjKKBMGBh/LOVbTKEK1ms3LmBw2RCiv2mw4Oyyw/v8AmE+gdRF1Nd+vBaMD83C5OhifOnp9CqFWEzt2SYrd3Kolo9gMFQlrtRur5yOlHaw+dOks0tlmI1FoEZzuEMwuPrkeJE9p5EIKv7QazptEKiTpZXQPFxQpysi3ZDDakqY3oVrlPjmV5FtVDA2uICHt69LdZh5y+cRSgWg8nuhNXulHhjFiHSNSOhoKepaV7bAng7pGUq3l6TKpB7lo/RBa0k11OYRRDvUW2mQtfsPsPqdoDSY9Cqyxz0bohGlHREpuuAtxO8doJefS/rd5B8TMN2zzPOhsNESjS8x4j7GNY+z7oowHY8ePL8/z+jdxWXBp7vCvCaRJhdQ6Oeh9mgppNzuRRq9QI8XjuCQQeK2R0sLcwI8DK165h7eFfsPiamXxDafHllEQ0z08Vi2Nw+QCpbhc0RAdpeGNsemAw2YdvI8Im3qMUqMoT19Q15I+nMD3EAACAASURBVGi30tvXh1g0KqBEDiDtIFOgV01909d0Z3dXhtJ42FC6cJKewY7jyFVF1hy3mvg1ZDPp8iDWKG2ymAH09fYJSNPbPfrQgZi4m5hp7kQg5KMaEz/58Q/xm9/8GA63ScIlWo0WuqP96O4egMvpQ6ynD6FwDDarUyQP1HU2OYVsN6BUp+70EKtry6JntVscmJiaRqC7B7OLi3j/F7/A1FgfrK0idldXEHS6MT0xjv7ebhRKeaytb8BldyPs64LbFUJf/yScoW6kLDbMJw+xnyuixsEb6aGRuW+IbrfP5UGvywk7NzmHx8olFPIF0YzmCyWNwfWqNqDRKLIDn9cnLHsylRSwyw3H4T8OprFI8Xi88Hrd0rYhuOUK4scobeAlpJwzlP5RtSuUHQkrZeX/qyo+PnNeECw8+L1YpXfFujQJilrnrGp1g+1cvY7Fg30B106jAVemp+GQEAAerwRDCvDO3LslGmmZlqfljM0BlzC83XB7ngW8cuBrNmlqv6uhtaM9p7FNsj60Lo5Yk+mKIEHs/IAJUdjhytbxaGVB4mw5lMHDlV2Iar2mBlGcdvgiIRlSiHZ1oZgvYHV1BYV8URg9TkfLa9bsw/i8qdkjE8bW2RETRtAt7cm2MPEEvBJJrPdQJbBCPWM5O3Q7Jw2cHp0nnYNqz0kavrJg1pLl5BTVnFW4J6WNplvqaFGv8rNq2l1J89KKBpkRp6tDtQY7zFj8v9/D8uf30Ptvv47ItTOotFSsLTsWyqNUDbHxwuBwVXYvgbXVNQxNjcMRC0n7nYBXGH1KbJoGBCxOGLIlLD96gvxhBrETIwidHUeZgEQD6fIzi4drU4baxK5MJvRbaNcaCNSM2Hj8FHfv3sPJK+cRnh5HmUO9+oBVqw2fwYryYQ5zm2s4c+USAuEQKrWKpOdFiwbMvvdb3Jl5gCuvvQS47CjVq2iX67C2jHAaTOgKhHH78y9w5T//NiwDUbTmdvDwg09gdtkweu0yghemhQ3lX1ps10QL7i03kV/axI2f/w4nLp5D99cuo2Bg+7Iie5X6cmoGXS0jHLt5zNy4BU9/DD1nJ1HysnBqik9tNF7B3Z/8Do5IAL3nT6I9EhXgzIEZU7WJbqcf+w+eorp/iP1UApfeeg2lqBtVq1EKK7ZnXTBh5vu/xO6Nh/CdGkHfuZPIFgsI0Rc94EfM4UfqwRy+uHcLJ65dQs+VU0gZm2g6bahzCQng1WwA5Z5Tw5NHshlt3erskc4SqYEd5bKiIIjSAHPAV2Q1TQ6tGVDY3JahNSsB70A/hienFOCVoAG91D2+N48G0+S7djC89Gkm7NGjlbXhNrF/0gJSdOtF/Z6VjqJmvcRiIb7Hjmhe2bhRlmFTDC5JH2ldawNLPDPpbc79zIFAdkWlzS16SCVlQK2GG598gs8/+QTeUAAT0ycxNDkBG7tj1OhSmdPgucHUMv7cWjKjSEdY9KqEO0YKq5h1Mr5uHOyn5I7ql26jDT3d3UJSMFiJHvvmNudEiqjXd9Fq5mQfV2rAymocsZ5JRLtHxR2cHUQSEBYTOxolYTsbTQNqLQfqDIZoMQmyAWP1ABZjGoX8uhwpzYYblYYfBmsMrbYF9kYb3p0d/OIf/iPKhiYi/QMotY1YTGcw/vIrOHnxEmpisemQGGJ2XxkBPDI4APoDE8sQ15hNZaCdgcVUQqmUQqtREicfdh2fPSdNqNSJT2KwWrthtPolsphEA5+jsKOibBKBvuYiQ5hilCJRlzMo+aSa25DOAM8ZriGGD9WqqJdLyB+msLYwh9mHD2G3WzA2OYVYb6+Eg1gcTjhcHk3frYofWUsSKqUGrvn/Olmk7wIBwjygVHazuPiYzUZEmOQmnVVlfac2zTHr+nzxd1xgdkScdzipKLLo2ZmyzgL1WenC8ecd36va0FqHNEI+RsCrD408D3r/U4BX3pivCKOQPyNDoRmBs9rjn1kN/K8iCjkmaSlWbXdrDanUDkKRMPoHe5BNbGJ16QkmTk2jnM9g5cljxHpHMDAyjb31FezvbqB/dBh1oxE37t1FrtyELzQMm7kHNsSANmMLHSiWStjZ2ZNNyFjioaEhdHV3IRDwy0bX7V301yBBPxz0qFaQiMexurYqLfCAPyBfy4E0em3q1cJRp5KXl9GAg/19zM09Ff0p36ThoWEByQ6nU/lfalU4Dyi9nUb2gkMD9McLhUOSYjP39AFmZm/h6dJD5CtpuN0eRMNdiIR60d01iN7+YXi9ATjMTolubFrMqNosWM4msHWwh66eGOYX5nCYTKI/1otTp0+jYjTgxp3buP7FDXz91avYXpjBysxjnBgawMnxUQz390r7k3pPi8GOWKgbfk8EZrsHTasTW7Ualql3rjZF36la7EpjZKnV4DMaBfBGafiONkr5HA1p4Pf5ZNgjXyhIFcmhCB6AZMDJNvB9ENsXxipWqN3NwevxqiLEYJCEOm4cGWiTToGilnQPZEmB4oFvNKqhErGYo6iejKsKRlBxiEo3Tksyh90m2msyxmKbpw0e8dDn4EXdbMZ2NosnMzOIul2YGh5E1OcReY2F+69ewc3PP8HMgzvi0iBx0WxvW78a8ArLx8uHTLPsf917k/+tMaBaOpWwqDrI07x4JUmKOi2JqTQh2rZL+tejtSUEhnolGa9eq4membIGckRGpqk5bAiEghgeHhEGmOCNA5pky8ORiFxwyk6LnpL0ctXjSpX1ks4IWalbrdeRTh8KOy5m5HRyEKsardqXF6bra49ZAXWfH1syfVVx/CzTpaDFMweZbkIubIKmkdXiMOWv1cz6hRnhJqO0gX/G9WlsI8hZo4MMPvhf/y/YKy1M/ld/BstUP/LVirgIsOVNvRqLBhZG1MP68w3M3X+EgtOM8XOnpdjgZSMaXbZojSb4OC8QzyF1dx5buzvoeekcoidGUbMb5WxiGhxZZonh1YA4bcgIabimW6Uq/GYbaveXcfMXv0dzMISL3/46Gk4rKu2Gso7jmoMJ0ZIBW4/nUY54MHXtsrD99WoFdoKXJ5v44v/8IUbOnkRsbBC7iQMZ8nL5ffCFgvBGI9hdWMbsnXv4s7/9b1GwG2C4u4bHv/oYzp4wgmNDqLjtcIWDSFfyiE6PylBbJNvE1s1H+PKPn+D0tcvoe/0SShajsKpqUpuArwl3tY39j+6K7+34n7wCY8yPlt0ke9xpMCPz4V0s/fFLDH7zKsKXTqLsMkvxELC70d5No7Eex/7jBXSFI1i2VHD5r99GTooRJSux1pqwFWv49O/fga/cRnBqCOGTY2j5HbCHAwIm3Jk6Vn/+B9y8exsnOP0eccHUH0FscgxljXTRbAOOmBwBvBpbr995wtyL3aRG0GhzHDo4FrDYAXjNZHjrBuQ3tzoY3gFheOlnrUBeJ8ur6TA1lwV1dx53CDslDbpsgWecsHzC+KoCn1+nM8XKnkwb8DRbsLd/gCwDfjSyjCwq474pL6CGlwENqofJQA8OtnEv017TBpPVLh7PBHE2owG7a2v453/6Jynwon29GJmcRBcHeK1WpSmtt9CuE3CRgeZOUm145dxCOQLPFiZgEvBR9kWZhxM7u3Gsra2gb6AHbrcNvT3dsHFAkPUkqgJ2S/kdGNpMzdT8qWFBqc4hxwB292vSJBnoJ+BktDvvCLb668pWkP64BpMMkRlaVXgsOTTKWyhX9mE2c8jXjnLNC4OlC+2WBZ56G6Htfbzz9/8P3GfGcOXNN1Ert7CwvQMLHQ7CMRgZzMGuhexrs+ZnrDyxeTSLbSEaMFP81crC46GDQxrlUlz2MTuAIpnkwGyDP6MfMA6i2nDDEwxJ6hq9imUmRRYZiRwVLc27mdJ+Dpzz/OVLpPVhrapmWvhLLDYZYS5e3/Qer6FWK6NWKqGSzWBjZRlzT2blHhweG8Xg6BicnG3x+sQzmkUs5xTE8YgONJ2AtyN9UN8j6myn80xDAC+HJCMic1ERxEesqja/IXuq05FIA8X6XlP2o8cAVXCZGo1/5j54RprwnIWZfneozq0eNKHuEz3+XAB0ioD3K7QQ+gXVoRs+OjD+NZb3GYZXjMnF5E3eQJuxBZuphETiCY1QEAqGkDrYwc7Wijz04fFxFJO7WF9fwfT584jv72JndR6nzl6BwezC/OwjeF1WMbpfWF3B0toqKjDD7h+A2zkCK7pggGI+WeUuLa1Itjp1o+Pj43I4Kv2WanPLQaINlbHNfnAQl/bK5tam6HUZcxvjIJaTon5V7auaXLXIm42WtN3pgrC9vS0fGR0dFQDn8/lEb9rpO6p0OgrwSFvKxGErM1xOlySysWrMpA9QrBziD5/9Gvdnb2NgaADBQBg2owtd0SFMTJ2RnHaHxSGHCgFawWbB3a113H/6BOcvXhJ2emHuKboCIbz80kvIVov47e8/xPziIv78m1/H7c8+QXp3F6P9PTg5OYFwKCj+wZySjjn9mBgeg8vhQctkw2GtiaeJFJJkRwncNLslYSbEh7cCT7uNfq8HMbdLohHp10i9ob5xRIupOmmKsdPMobkQeXArtlYxuGID1KEZ0l0d1CnaRpWlPhPerDZJamMIBX8x8727p1vCFvgs+T7y42zfi3aNWuxaFT6vF3aHTfkwq60pbVQOeZDhbFosWIkf4DAeR9BmQ7tSxsXT01JpC+Bt1GRobfbRPTisSqMmgSYWBzx+P0KUNIiGV7XAZWBRCzTRSGfFQmrKBtnwWvSugBwN8EqVzXORhbSAXcXwxgwOOJNlzKwvITjSj0wphxo9XDXbJUnZMhlhcTpEd8r1yGe1v7OLjfUNWfssrqwcVJGLUEVIEoQpFwzatNHX16aCC8iMNRvCJBdyeXmPaJxObTXXOGVDPKzITuj2f9JA1pix52UL+gEn+6BTy6vZgnUW3KoYOa7+ZVjOrNh8FemtDf3ok+FakAbZWn4t2ZJQ24r9336KD979GSYmJjH1b7+JvM+OcoPmWwblEiDynIY8Yiu1u2sHmL37AP2vXICnOyKhFfwg5Q9+kw0Bgw2pJytIzK+hlSvDEgsi+sYFmAIeGdKqGSCMKYsF6nwlAY1QVxt+4gUYbpqBvTQ+/scfSUs+/OZFBM+Mo8Sfi1/fovbViEDbiocf3UDA5cHot15BPeAU9whbrQVXsY7rP/oFkjOL+Jv/6W9hcFtRZOKeRI8y/NSEdrqAP/7hj7AHvfjWf/fvsFNIw72Sxv2f/E7cH2LDA9gr5hEZH8JeNYeL33wdcFkRyTawc+Mhvvj1B5i6fB7jf/E15G0GZMrFo0QzK8+/rQM8+eBTDPcNwNYfwUY6jthgrxT7HosNd/7DOygu72D4r7+G6OVpWctc143DAp7euY8TAyOwlRrioGI5P4LA2UlxGeCBQZBnpNym0kA7kYWrbYI56EHLZUXZYlCx2nQcqRtRXdzCJx99jFBPF9oxL/yjA/D1dKFAv3OxRFJaeP1O0/XonRfokQ2Z1sXUgyeO2WDudeXDS4bU3ADCdaCws4vv/eR7sPidCA4OiC+t0+2R81k5zRz/o5NB+ozHkX2n4AcNvOjJauLQoIbYOhlefU89yxSrwd2d/X1k8wU1gEY3EzK4DBSQ8AB6N+sgnMNJJinKOJMiTjWMZ6c7C6MU2i2szs3hnfd+hK7eHrhDIYxOnUAoGpPXRdJcPHpJNEh3RAFe1YLX7STZ+eIAudIRm0wsst2IH6Tx+fXPMDTcL2dhNBxDVziK1aVZGNs5jA76EN+fl6CHy5fPCktdqJhhsvbgyQJDIsoYHR1HwO/D9taOrBVKIGm7xufp8tqRL+bQGxvE559+hOGeJs6cDGNnZ0EApNfXg7nlNCJdJ+Gx++CrA+61Lfz0nR/AefkELr31FgwNE5omC5LlCtb2k3D6gkgfJuVZdUVjSB9mpUtHMiEUDMpazR6m8cqLL2J25hYcjhLCIQP8fsotK0JKbO9uwu50YWs3g8HBC1jbrMFo8SPSQ49cu8gAx0ZH5VwTtluTim1sbQvAZ8eUHeTtzQ0ZvO7tjqHJRDjNSpHMr9wlTYZC1VGrVwV3qSG2PFKJOGYePxK//ZHxMYxOTMDp8cLB2Ru3GyYLZ41scl9KyEuHQ446qpUdn24dyfedg3K1OpPWzJJGq+aldN3vsRd7pwWnvhs6iY1nz321dkXWoXe6npMfHQPlTtcHde/I10rIxDHJfGSKxDslGU/+C0mDznwKEH5myz67eTtZm+cvN9nMUtUoOYPdUIPTVkY+u4C9/XVJ2HFbjNhcXkA6V8Tk9BmYGlUszM1h8swFJON7iG+v4MLlq9g5SEtU4uTEKJq1GmYeP0Y8kUDL6oS3ewxWez8M7SiMIDhVAwPlclUYUuWI0ITNbpdLXJq21GOKxg7CfG1ubiKVTmNyckJMnXk4ulwuee26AXknE0A9MCsuHjpzT5/KwBWH2Og8QABHpkC1icnsaZUKlOm7mJjzwjcaZCqVTCZjdavlArK5JA5zB/jgk19hfXcZka4gert7YWhYcXLyAnp66PHolXAApipV+DpdTjw62MdHN2+hr38IfX39ePTwvrTk33zjNaTyafzy179ErVTBa9dewq/ff1/E+menpyXikZG/TOTaXVxCr8OJv/nTbyMWCqFusiFZa2ImnkRGsr813CWLSWnNLLUqelwuDPh9cNCj1NCSzSo4rqmCOvg8ZApVu0gkYlnkILpzhqrCZEJd21QiR9AmU/ksOeiWzxekrUidLldlMpmQgQd6SPb19wooo1/sxUuXRMIgrKfM9jBiti4MM90dhHnjxctAjHpDAJ745hoNOCwWsbi3BwcDRRIJTAwOoCcaRosR2YxTrFXw5ecfY/bBXWF45cIke2F1wBsMyYVAWzK2h3TfQnHs0QqFY0nDsztLXqtcplol3AYsBLxiKq8BP6MCvPZEGU/WlxAaG8RhKYtKvapCFKhZ0xhw6vL4M1BOQ4BLicna2ppo0v1+HywOO+we6sYlvFdkDOJpK1prO4wE82TxNB0ZwyxocVarVMUvOV/IiewjFlMuJRLEosVOKpeB46EFed+VgPkIdOhrQV3yWmT5c3pHvTg6Ar08bGWSnNn0Svuha4Jl0EzrAEhctPQuW/BXLLj1v/zv2C/ncfqNlxF94TSSYMqh8uKlN65EmfLbNVow1+pYu35PLLnG3noJVQIrhuWgLeC+t2pB/MYj5Oc34bU5kXWZ0f/qJdQHgqiyg9UG2FdgcIm4Kug57/wzkcYY4DJb4dnL44//4fsoZLK4+Oo12F+YQslnlWdLVs8MI4IVYPfLx1hYW8Xlr7+OnjeuINUoCQAK1s1oza7jh9/9LqavXMCVv/k2dhtFGAmO6nVJbArmW4j//haebq1i9BvXMP3mK9jNHqK/ZEF6ZhU7JATcbtiorZ0aAfoCqDnNqLTqiBQNSM+s4YvvvgtvdxRdb1+FY6QbVbLUdK4ge1dtwFCqyRqJ+gJolMo4OExi/WAXp86ehsNoxvx7H2L55kOc+C/eRoSAPplGem0XfqMdZVMbU1cvYPXRrASknPmLt3BoUoM7Giku3QVeqvoApD5YIzZx0klswyqOEgbYeMTUmqg7LeISUauTwW+Lt7EMU3Z0JOVcpkuEZrHE76Wf88fnlHJv0foOSg4gxac6t4z1NiI1oJRI4vvv/gMMXjsC/X0YnpwUpxglaTjWJerrXN2TiqUVBwb1F2pdLMXoHg2laXIYrgk9KEe/Z0XXqzubad7x23t7MqgrxaFE+lqPziJxEOFZogUt8eP0aCZQJlARPS/Bb6MBe7spw2rf/acfSHJcoKsbkydPw+P1aylqJG0oAaor6z1tPkUVEnq0uEr6s9C+kU44ZgZBeVDI17C4vIhzZ89IV3F5YQOJ3RSc9ipqlW3EQgacPzuEDz54HxcvncXA8AiKVQ8stnHcebCElfUdjE+M4MyZs9jbj+P+g0eo14GQP4pGvYWFlcc4c34K56ev4jt/9/ew4ileujYIm6WF1bV19A+ewMpWAV19p9AT6Iav0oB7dxfvvfsDuK+dxflvfB3NGs9EM3KlOm4/nke9ZZSUV7/HC78viL3dBKoyaLojnsIHe3tYnJvHN7/+FiyGJj788Md46aWzOH1mBI1aBu1WGY9nHmJ7PwkYoxgafgH7iRq6B0awn2CohQ+PHt3HC5cvolariHzu/NlzyOYrMtxGeeW5c+extrYqOMGIBqZPjsNk5FmnSRo4PEgduAw1NlGtV9RAPTtejYbIHDjIduvmDezv7WBsYhwjExNweX0S8ELvbhNDRyhXYbGurxftrNU709wQ7KCK7qLBLmtVAm7YBZdUW5m1OGZ0jzCi1k2VNajL4J7v6B39vwK88o92/3XKGdQfHyPTZ7X4TJRUe14xy8cBPgKgvwrwPleW/gt9byeTq3/u84BXBbqrQ4mLwG6qwWavolXbwfrqnLTleqJ+sfjY3NhBX++AAMfHM48xPnUSuztb0mqcOn1GoihNdgu6uqPYWFzE9tomMtkc7IEQbFFqcbwwGSKwW7tht0VgtbB9bhOPPwE1UuHS1kfl0PNBZDJpzC/MI5FIyMbs7unC2Pi4/Lc6TJvydRJCobVU+bVkf5dXlsVtgiCX7WGCBOqQ2EZX7JY6QPWGrhJQqzeB4IsHmsqkNsPtdcHtdaBQLmAvvoUvb3+GhdUngKWBgN8Jr8OFaLgXJyYvwOnugt0ThsXhEF/JCg8bpwPb1TI+uvElKrUmzl24IO2LYjqFb3z9DWlD/uIXv0RPpBujwyP41S9/geHBAbz1tdclGOLJ01nMPJxB1GqDv9bElVPTePHSebQsNhRNVqwXy1hNHR6lgXFKW1hqanjRRp/Pjy6+/loVTpuyNOFxwQxwPhN9XXITyrPXGFxd88XnJQe8ZmlDqxVhfztYv/hBQnTY0WgMg4NDODg4wM72rgQpsMgIh4PY3NwSXbBKsWmKHy2/bzKZkveU1nNks/m+qtaMSQoSNeDGIwbIlstYOdjH4cEBLk9OoTcclMlXigVkYLtZw41PP8aTh/ckDlOlyJhhtTnhDYa1pDXXUZiFau9pw0cdQ2uqoNT2MzehlpYkQFGjgvmcxVtWG1pjW73L6IIjWRKGl8NU2VJOQgxqBPUEvFqqFplb2sBxSK2rr0faYqvLK8LSej0cuDTKQCGfE4EcixP+N4tDtiCt9OTkQSMtSwUK2aZmIVErFkVSTMcSDnOye8JhCH49CwfVLlbaR/2QlApbTr5nZwDkzNAve+m2HLMCujZYKnZRdFD7qTG8GuCRJ6hpByWmU7o2ylfXxYCUp5v42f/8v2HorRcx/o1XUHFaUWzVFevPYpGMNdt/1Sr8TSNaqSw+/fgjTF88h+CJEZSpS28BAYMFhkQeC5/egqvShrFYhScSRn4oiJHXX0CyURUGlwUtgQ6fAbs30u7UDngW/5RCeHINvP9330GwZUHTasTJa5fhODOMeIsXVBv2GgGtCXd/9QdETU4ctKsYefkSeq+ew2G1JBeYp1DHje/9BCt7W/jrv/3vYQ75kaFDPs8Vuie0DGgu7WL+3d+iHvNi4j/7BtyxiEyxM5raQy9tWiDRK9diQd1mRNncBqE931x/wwR7vobth0+xl4ij0eVFeHwYcFrEVYEtVbfVhpBPJVHSZcLJ4dbZWaysreDyq9dEE01g/+v/+E+wdodgDrphc7vEkJ9tVavLAVjN+Oj3v8f4xAQGzp/CIdu0JCgk+lklJbLFLsWNzGSoYVSuGTJQav1QQ0nmWP05fYLJZBI4U6bE9aOikLXhMDm7FODtXG+iy9VkDPw7dIZXzwoUX11xzFB70lhvIVwDKqlDfP+dfwDcFvj7ejE8MQWvP6Cxqorhff6+1AkDnkXq45pTg8gVdFcGNstIqigv3k7AK57NmrxBZ8LYwdzd29ckZJrMgYWr5tAg7iIyTKmCDTgIya/hHaSKfoeEmFhaDdjQxJ0bN/DzX/8SU+fPIdozgLGpk3DY3epcpv6d3QhaIso6UkPfUniy8KPUS7x46b9rFk2ziamnRjfqdQMWlxZx+dJllPJl3L11B/G9LZiMSVx7YQBjw1HUKnmJRF9dX8PY5ElYnb0wWYZx49aCRPl6/XakDg/w4rXXsba+JUPaDBuymq1YWn6KcNgPu8WPh7dv4uUrPhQyT+nQh3y+iCacqLZcGJu8gN5QD/wNA8zrm3jv3XcQe+slnHjlZdQbPHPsSKZL+OPnX8iAl81kg9vhlGhfSiOdLodIvQI+Pw72D2A18+MuXLxwGr/+5XuYPkVQPoFQ0CMWhg8ezuB3v/8E/nA/rr3yTXxx8xFGRsdw6vQUcoUMFuYXEA6HxEZz5vFDjE+MY3R4AvFECjdv3cLQ8LBwCQG/WyzazpyapNcLms0ams2qrAfeF5SZcN1w83AP8txlB5Sd1xYlm3u7+OLzz5BIxjF18iQmT03D6wtqiYck0gh6IdaFnUCyE99JtLY2WkJJAwvAWDQmLLECtJp2VzvPtaP/yG9dZ3d14KrwVUeamiSUHn8PcUvp+Of5n6tTDyzfR++gyoyJKHaP9cSdkoZnvqt+YXWg8CNmpmP4pPNrjjc2/0YeKhxco363CZupCrOtinYjjnRyD7nkAZr1IpxOC5IHCdH8DI2NYn5hEV3hMA7iCXiCQZkK3VtZRoBT6eU8VmaeoJwpord3ED3jw0jQw/cgjcReDVbLIMKRabhcjN0z8z1GtVKXO5VgiNUsW8BbW9sCXPlwyOT2D/RJq1vAlxw+StvHA1YHyPSI3drakl88gOgTPDo2Kowj5Q08kJRzg647UQedDm6V1oYewLQSUYOVBIS+oBc2rw3JbAL3Ht/F7z/5EPnSIbp6fPC57Ah5POjpHoLf3wdPeAhmdwilZhvFWk3YTbPfB28/oxSf4snTRYxNjqFQzMuE5ptfe0OA8c9/+j6unn9RUm3ml+bxjbfexMjwIGbmZnHrzi0EPH5MxrqxLfiZHQAAIABJREFU/sUtnBsdxhuvvgxXMIiiyYS1XAEbh2llfWW0iM+okoW0Ya434Wy1EbZaEHE54SAIJJNFZl/kCipJjV+rLic1dS9hHFpfX9rPGovDS0nJBBR7J+1xk1neL+5CBjzwubNIoeaX08Vevw8ut1OeK+UnEicrm7wqYI4aYg5m0XOY7gz83harAiXqgCaDqpgcaqK3U4dYmHmMl0+fQZRsqBzgxK0cNKrgy88+wdNH958BvLwsfKEIwl1dYkkj+ljpJijAK4N1ehqYtp/0iVt1eKiPC34TRwQ1KS1hKnx2snENiJldsCfLmF1fQnR8CJl8RsAo3RXoOyvenGTOzbxkHBI0Ee3ugsfvlSKBDC3bb9Se0X/zMJNGrdVEb6xHQAzTAE0cdHE6NIZXsbM8ODnxTqa3lsuhxTY/gLm5OXmfz164IP7X8poFSGhSjo6+krx+oe40XZUmaVDM7/EgkX7w6YBXMbyqJc2LQ/yuxcFARbTyKOTv/Pn484uur96UGObZ7/wUS+9/iJf/x/8S/henkSuXhQk/TGVwWMjCEw7CxLXQaKC3ZsbGzfu4tz6P82++AmckJLp9U7mG1MMF2LbTSOzuYXxkFPVqHWWHBbULQwidnhT7Nz5HyhEItsWr2ghYqPOW4b+myHwcqSJWfnsDqwuL+Mv/5r/GrZufwTvUh94XTkuUrxUm2LMVxG/OYO3+LP78G3+Kj1ZnMPjaZQy/cAHJck4FW2TKSM8uo+YyI3RmTOwKRVrCooWexPUWtq/fw/JvPsXYN15C91++inqNbBx1lnIyi9WcDGZpOmbRSPNiMRnEPYKSCP4iS83g41Qxh1y1JN9H0uAsJnj9XmGD7C0jXPk6PvrgA5iddpx+6TKy9TJ6GjZU1vdRTGVkXdu7Q3D2dyFvaaPCGQmXG/cfPYTN5cT0xfPIl8uanb36+WRX6HSvUuQr/2NtSFWdEy3pPhFc6WeK2niMxlWMF//h2hAhjV5Ia4BXZ155DqiBWFXIqu6NdvHqQ5P8f4MaLBLAWzegnEzi++/8IwweK/y9PQJ46T/OvdDJ8Or3pH4n6DIFTWhx5OCiiAACXAVcRMerAV45r7RYbgG9muUaXy7vKmp4KeeT4pAWkeIvrsVfU8cr3rhqeI2fT6aOjKwMelvo1ECLPQ48NvDl9c/w01/+AheuXoM3FMXJ02dhtzpk7VArKx00nrUtPne9haWkSvLcNF0/iQWHy83VJi4FjYYJN778QizJLLAg4LGhv8+FubkPYTLGMTE6IjHVyYM0rHYPRifPwOrsgdHcjeW1DJZX9tA2VhDt8mN0fBoPH88KeTU02I+AzytFOYF8Yi+Fw8QenKZVNMvrCAVcAnhhciFfMiAUG8JI7whslSYay+v46c9+ip7Xr+HMG2+gXCV2caFQamJlY1Pez0KmKGEYbUMLNjsLqqpgimq1gcRBEicmp2Vg2+m0I76/A5+Hz7QlFpsWoxMb2wl8cfMenD4PLl66grv3HqGntxt9/VFxKyrmy5KyxuJjY3Nd7DedNhfOnj0n3ez9eFxA7MMHd+B12/Hmm6+Adu+Mtmkw00C6QxxaYKizSmEkAUIyhP9wLrVeLIpX78HOJu7fvYOD+AEmpk5gcvqUyHD8Qc7usDvIIcbj8AjFpmqtShlq4x0uIhZxgBAf3nBEyWeOSItjFxS9Y6uf/XItdoDhzr2hk4syq8N/2THQpEE6vtSlC7oSQUkg1GCpyj1QXRj+vYLndItM3qs64H0e7Oq087Fo/9khNaXD03VRaiOKLlIOGwJdsmIEf3UY2hWakaDdLKDVzKNdL6FWzmFvZ1WqFE7iJ5MZxLp7BZTZLRZksnl0DwzA4/ehkMvAajNjaWkJ2WQao8OjYs/VMLSwmzrA+vo2drayMNuG0D/4AhzOANAyo1ZtiXidLVgeMDxEksm0gCBWUkNDgzLpK//IA2pL5SsPTA5AZbhPi7GV5WVsbW9JyszIyAiCwYBmacY1pkCyDL4Ie2hBuVxCNpORoTmCj66uriNmVOGAFix2i2Ri25xWpHIpXL9zHZ9/+QnqrQJ6+v3we51w223weHpgsEYQGJxCaGhSLu7t3T0cJNLSQh2YHBMQ9+DufWG0yZQvL69g+sxpmG1mPHk0i6vnLuHO7duiBXrzzdcRj3MDfoGWoYX+/l7EF5fRXNnE1ROn8PJLLwIeN7YKeWxnc6izYKBHn6AfmkOweuckvFkmQ43VGgIOB4IEvWYycVwKTdU2pFexptdVlZ2auJeBJs2TmJ8uLTquH7J3Wsa3FA9GkzgMcNqYEgY6bbBw0BezMgjg9+T7pQoUAdptg8Sk8ustJqsASD5zMsi8rBltzL2gUsGAOt9CiwW5ehW7K6top9N47YUrImUwsFNjaMHYqOHLTwl4H8BmpYehsmphN8EfiYlLA0E3Aa8AM01Yr4oepR8/3tzqv2SDdwqHJJyi82N6W8eESMsGR6qMma0VCRjIFrKotxrSoqd2UyZ4NVaY+jmmzAW7ovCLx3Ee1SoHPpjqwwhnk7Dfewf7OHXylEr20Z63xW6TNDsZmlMCyKNI7Hq5jGIuL+9vKZfDo7t3MT41gVhfr3g8MgBeDigpHtUr0UEpn0fn4XbEGnTIGpS++vgZHJuNKwcVXTKhF40CiFhMmnn8kt1twUeGZvsQv/k//h6ebAUv/OXbEjPL1LjN/T3kzG3YogH0TY3JGcJnN1Q04MHPP8BuOYsrb74Kp9eLymEW2dVt7C6v48TIKNZzKVx47SVUEjk5C7r/5CU0Qx7RlvO1ik0U+6uNJlo2E2Or4Ggb4a0BtkQBX37yubhkTE9MwuQL4P0f/zNOvXQFXdPjkmZnz1bx+PNbqKSymBgZx+jYJN57/ye49Pab6Lp2FrlWVRU15RrcTRMaxhZKhqYqKDVehZIG6mRz2/so7BwgPNwP+yC1lyqAQUIw2HHSppdVfLIqZEUyIvuP1nhtWBj/zffRCGSLeeSKJdlH9XIF3oBfrAUJkl1NE7IPl/DZ9c8w9eZL8MZCIieg9Z3TaIHDqAaFOVBH8Fw2Km0q3+lavYFk+hDRrm7RMkpwgQyHHXcF1CyEXiyrgli6ItpOIXuuX3rK51xd0CyE9AFlfS3qoUBK+qJJI7R1SqDEb64DX6VHV0lOOgjWVybdN8INAyrxBH74o+8Kw+uKRTE8NYlgOCrgRSbNO/b2saxBkR/cQ0eAW/tM8V/VAS/BbgfLq0cLk76WtaarIcCOglWCJxjRLD+rWE1pYFckRwS7aqBH9+AVz1XKGgT4WmR4TDG8bdy7fRv//ON3cebiRTnbCHgZmUwgy79bdSqphFf7VcA47TxZ4NG9RuwgLXKO0HNXhr6FPbQgmSkgc5iB325CbxdTHeOoFPckvcxqUdHiksFi9qNpCMNkjYA9BEb0kn2t1cvigCAkBe8ZOaCUPaH8K4Uv76YiLFhFKbsMk6khKXIw2HCYbaFp9MFhi8DUsKKWTGBubhb+kUGEBwfQlDYbbdqs9ORAjd1KFgwiNlADZXpBZCYJJF0HhiKp2RB2HHivEHQp6Z5ZXg/3j9vrlaHGeDKD1bU1OF029PX2ChHEoTJ+/uFhRs4Dq8UunWT+Gfcto4ZJnns9TJI1w+m0wU2yp0bAS6ZXFSECeMXXWZmUaIH2Ak5bdfrJ11E4PMT8zGOsLK+gb3AQ49PTcIfC8IrbggWlfAGVSlXIGrfLJb7C8h5ynbZUaAydpQi2+fIJeK3ikKRcGrj+OlMzj8glDQN0gl/ttjsCqWrfcc+pYkoNkypvd12qoLPEz8hvtSj6zu+tNOV66FgbhlQ8qd+v/0K6IN9Mu6E6NVD6paUVmEfTplIPc8HLNHIDFhMBRw2tZgGlQhK5zAGatSKshoZoakrFNLLZlGjJMjluVBu8Hp/EapYqVfE1pW1XvVEV0TW1Xj09A+jtHxSty84e4wP3UClXUW9YkCo4EYqeQTjUj1bDhEbNiGQ8hcWlOW0xNaUt3tPbJ5oT0dqyraQd/tLKMpqkWspksyI2p/MCWxdkgru6ogJcCWjEzsigmKyjQ5YLrNFAkj68iQQSiaQ4D1A7Si2lmIgL881X2ITNSQa0jUTqALlKDsubi0hm9mFzseVsgsVqgNPuBAx+lFs++EZPwz88LkNHzOleWFyTQQVuwsGBPtSrZSzNL4nzw2E2B18oAK/Pg1atjuGuPjx+8ADf/pM/hcNpx6PHsyJsd3ld2NhZR2F7DwOw4urkNE5OTaFiMWM5FUe6XJZ0GUezgtTmFqr5imh/2oz3ZWQodbpk1Rhha7Ei5HGLltdIQSPBqIR6qENShqLIfgrwUc4APDhUtGpTWBi2IxUjrMAWmXpuegJnXj581myv8zlK8AdtsyoVqTrFFYOtNO3vaxjbMpBmaJrU55gNIiGRIiadlvcvQBeGdhuFclUmkNnGTqyvwVGq4KVL52G3mtFWNB2MdQV45x4+gJVsNi13aPFjsSMQ6e5geJXnpRSEmu9n58Z8vqJVOFADgxoTLppp6mJVnSv/xoxO2OMFPN5aReTkKDL5nIC1Ko3HeQGKpkoVDhJ4YneILy9T1or5ojgtiN8vQUGjLmubhdG5C+eFDVYXKA3IVbtTL/gEsAswUgOAdDAp5nMwtxp48OWXKJSLGD9xAoFoDHa3Ry5PXowS1KBbrPGweg7wCrB9rlukKvtjwK+3u/Tf1YmrH2C0b1Ogpi7AD3Lp+RsWpG/O4MZ77yNmdWD0zCks7WwiGorisFJA/4tnYYr4xGqramii1qhjONvG7X/6OYqNGnpHBkljIHOQRNDqlCG3sy+9gISpDjdlVTcfS2E8/O1XkTW1ZH1y6ZL9tBuZ/pRApVZD0O+DoVJHZScO424GTYsJXeemEHK6UYmn8e7Pf4Jv/fm34euOIr65g/T8OrbWN9AzOoLLL7+MZiaHH/3oPZx94QravQHY+yKw+D3C2nAYTs5aSStTXSW5YCTKnZPW2iyBpAAoAb7qahDwKtgmz1Ta94r1k9Yhi1NNr08nBvEzBlAplpBPpfF0YQEOtwuXXrwkbxJV4OXdFO69/3tYQ170v35FBsrk59F1e1rRIzIdclJapDLXFxl3XXbAOQtx/9CKPp2xlXNA9NuqO6SzpPo+0iUI+p8fSWm0QuqI+dVsCkUypXV3Olu1SqKknpuu32VXSS5xCZkxacWpKtZDDaByEMcP3/ke4DLD2RXBEAFvJCYgR1jzryjyjlle1QkV+ZD8bC3luyuAV82ICODVgn74viqZg+bXqw32cAtQirS7tyOD1OIeQ3Ana4BuLFYl85ANx/h3glDOMjBkgN71FjW0RADcbonbzvyTWXzne9/F9LlziPX1YWh8XKQJ5N15w/Os1gMTJOhEsALlT4xfZsiFKhIcNgccVpvMnch6sFixtZPC3s422pU4wv4yxkftElpkt9jQaFSohkDLYEGpSq/5YcDkQ6PNs18BUTmnRCJHxp7Pinp85WZBACxru21GrZyBqbGKRnUHFit/8iZadQbruFFHAGZrN5oNh1iLsa7hsGeVxIvYnrPQIajmelP2hdJn0qQbsmf4HnNFyNiCclIXSV6bTKNy8FEdRNUt4P4SxpF7tqWvD63lzu+uyd/ov8+MTZ7lJCm4hXnnFYt5SVLl6yZ4VQO3PPNraNQYms4hQvoY84zn+6PAHu+hOodZKUPhzEKzAQuLqVIZsw8eYHFpCb0ToxieOgGbyyuA3+VwwOvxy2sn1ipVigJquR+MbaO4VRgNTdQrJXGtCIUZPMHZFTU49oxEQWdg9b2gdTSP47ePeJAjCZ8679X9oAbP1bPUwWynLKLzzzrPBF1PKV+nfy0Br35AdG7O5xG4Rmg/w9CoaVOdj5GloV3QjJ6twGauwWSuo1kn4E0gl42jkD5APpOA1dyWwR8BPm2yCiaG6kh1LBrRJiQilq2ZUikrCTJOpxeBYJccELlcGtl8FnT54JNZWd/C7GISA8OXMTR4Gs2qGfWKEfGDQxGX2+2sZI0YGRkW3afoNrVBFy4s8ZdsKe0nN9Dy0pJUOPzcwcFBsbMiU8sFpt2xR5UdDyCyj5l0GvF4XH7RpoOaHE4vMl6x0azJwqQGjIuO1SB/7R1sYmllFslcHA1DFb6AG06fAzYXPRQ5aGdDqWpFue1B18kXkDU50aDpvcOBYrGKrY0trK4uSxBCJBJAJpNFLleQSXq2V/o4udxowsXqvNbAyy9ew+b2lmxstrPWN9axn9iHudbAyXAXer0B9EWicHg8KDarKDUaMDUrwN4q9uZ50RsRGZ2GqZvsmFXef9rCGFp1MLEqSJs1N1tfTRlY4IZBi20G1V4gu8S2DVuTHHZgYAR10tSSsXWepIexAfAHAnJhMIktEU9iYlIlGMWTSWzv7CDSFUUgGESpXJLvwaQelRrklEqYbCqF95w85VoqlMswWU0if6AUpFypikbb6WAMA5mmplwUu5ubaGWzeOPseQTdbO0ThJNpZgxtHV9++jHmHj6UjoOJgRS8NKwOBKLdCEZjoudWG1SzJOrIBO+8XI+3+LP/JVtahgQVQ6AgrwLE3SYXbPtZPNpaQ+zUBNKy/pti4yRghocfmRe+dnElMSPW14O+oUHk0zkFeDWGzlCvSRzz5tY2rr36irA8sq7lcFDDhtSh6vZjwshx8ps6LYKWShn8HkszM7h77y5GJsbl9QdiDEVxqsJF9zilLVunp+kRCFDnh+oWHXNh6oBSMgZ1YWiykI4DT3VkDMLoSrdArPKU7tPTNKK0vIP5Dz9Dcz+J0bOnkKyXER0ZEH9WQ8AlelUWCgR3BLwDRQOWf/cZDpbW4XO74YgFUXOY4R/ug8HjhK87IkNuzXIFDz/4HENDwxj61svIWtoCeIVxrNZleKqSPMT857fhbptEUmR22uDriSI2PoSKxQBvtQ1bpoKf//AdvHjhkrQe09mMFFuRkQF4BnsEnDezBdz69DoG+gZEumUMumEfiMEZ8CkiQooqBSK1GvJIE33EVIgsSEWIqnNLaTCFRZHoasVissiRcA3NFER4O3bpGFICE8q7STz65AukWlW88m/els4UNd717SRu/fEz8cY9/epVGCJe1BkIwqE9zd1GZvfFfk/loyrNvgLmar0dT1uzsFVWjtrnKUrnCPDqr6sTxHZeeJ1gWCRqegSvts30pMvjrouidFQbVF3UOujl72RApWMvGl8jzLKv1fBeqA5heH/wz99B22GCMxbG4OQkIl3dUvR9FeBVPw8Bqw501N8rdx7BbEN1IhUJoBxEpFWtPS8d8OoBMVp9LAXq3sGehMzojBifrXhnS9qaSSULypCtTQ3qGgwCeHlGGk1W2CxmGBp1SdFL7OzgH7/7HQzQlpNRvwMDCATD8vU8ywXwivxP7T/+rrpB7OgZZT/y5+B5aNcsz9QsjQX37z9GvZyD21ZEs76Dc2d7YLPQh5egnESGQ5wZjOYILPZuNFo2NERKp1wmGHbB90DOCS18Q6y8QFmXGuA1G11YfPIY+1vXYTEeIhLxYmSoRwbtam3qeBXgbdTs0pHkriCe5s+teiCikznaRi2p3hXglbNJGEiCVnqTq/pCyV3kRxJWW3CVgF7N4Yj3JAc/xbeYshndHlNbd8RPUvxQZsU7R9lEqkfMIq0hrggSZqEVb9Qu6/Z1yh5ORZc/q/NW8wV8v1R3pC0WjLyvOZNx7+5trG1tYPTEJFzu/5ex9/6SMz2vxG7lHLqqOmd0QAMDYDADcmZIMUik0iqSy13v8S+2f/Nv9l/j4+NwpLNriVytbJnSKlAkxQmcHDHAABgMMtA5Vs7B597n/aoL4FDH1IEwALqrq77v/d73Pve5z705zC0uKWiLUhfZvKGHg5NDFfHsy0gvHQiikE0jwUFHDNTxDlLCRe3vCDj1nqtRPGl7lnV7TyUQ9hxqv5fe3DsX+XwYsTTK6npY1evs2PfaUuT/hq+rezMSauExvM+C3afeoHuVZ6tVtZ9su9CvU8DL1JQ6Qn4Cjwb63Ro6rSJa9RPUyvs4PtxB6fhQtHg2m0dc2hhWUwFkcuNabs16C122Cnt1wN+RxYk/yPS0lOkklTfdw8FRCfceP8TNu/cRihewvHIFifg0us0Iui368Q3QqDWRSifUBogK4HBAxx3wTksqZvbgUHoZDj5Rl8eDgvZprF68TVnVpGPceNvYTuAm8/jRI0WRUteTy+dlzUN7LD4IZKi7/Ta6tCjpNtEf0IKLD1QP9x98jnsPb6LZrSGejmJychzJbArhREJVd4/sZDeIXjCL3JkX0I7lsXV0jHK1hm6f/rkNxQceHe7LUzFORrzVBNotjGfSmJuckEyk0e1ifn4R2VRWekMmPxEoUtMc5mR+rwdaDfkaTYsMjUWRz2YUSxvrNzB4dB3t3fso5Mew1Qojtv4KuoMwYkxr4XQ1Leu7fU2nz0+OawfYOT4SEzaRK+jQ2NzexnGxhOUzKwpBeLK1JbC0dvaspBalahW3797R4bu6vq4H99atz7WIKfDnxk0tU73R0D3i4cjKVwxPyOxUqNftDThoNgDLKepVe2wpiSUy8MT3QkbYGC5uLLy9Adlw3f70Ksb8fvzRb3wTAerZeJ80mT0QwDOG92NEojxITOsXjSaQn5yRjpfOGyyeLGlMfdjhgfrrQO7o3/8q4DUWjhveTCCJ4HYR17cM8BarZTEa3Ki5mQnwakCHchNrxc6vLCnKsl5ivGZVrchOraEUsnv372Fnfx+/+4d/IJZQrW6j/oZDnqd2fk6ewIluAoNBDwGyxHv7+PGPf4z8xDiyhXH9rFRmTGBXlmoEUFKgnFbZo5/Xa+k+dQ0cABruQQK8DhR5INhJX2jDw2QyHQzSa/nk3xrr+tDa3Edt9xDZ8Rw64QBasSA4ttLqdcR48BPxOaCsJ98YAFtHOPrioeKC4xM59HMJtLJRtMMBeevmfBE0N/dx9Se/1KDV+G9dgX9yTNZ47FYwnb5fayCJAA5v3kN5cw/JXBaZ+Wl0cjG0IwEMgn7512bbPlx7423pX7n3FGanEcylEZ+ZQCvOLDc/wkxNrrUkCaBEgC4JzVgAiFmwjgWF2Imou+12fLXyvcPTdelMp260hRhePg9OyWVaT2vBSzrgDkVavMUHfrQ3D/HRa2+iWqzgmz/4Y/n1dktV1Dd3cf2X7yklbvXrX0FiZhxNsm5c8+x8OIaTiXhioZ0u3VhoIw4Ibj0ZjtbKyOCYN5hlaVAWWGHg1Av9GTYn3WCxPWseqPWA5DDhz3nEe/r90cNScjQ3rMZX5TCyCjwOYrq5DL6HkOvqGeAdoHV4hL/44Z9jEPUjOpHDwvo6pmbmEAzR+UXN5dMTcsg4W2KdF9nKe2Ixwhz2JcDtGFvJoAEyvS5pzWN2vYFeibTUsh6owN3d3VHXxpN1CcArOjYk1lUpgAK84aFbA/eJaNTsPNnBARnAThvtSgX/8c//TM/T4sa6gj4mp2aM1eRZ7fdZeiAZRUkaug5kUDphTDk17Nw/5LvuDyn1MBQI4YvPbyEe7mJmMoTr136JVNqPM0sLkl093tpENj+LbGEDjXYc/lAKmewUDg6KGpRdXV/Bg8cPJW2zrkpb8CMapi7ZhkUpHwgHU/jg7V+iWryKwhgHqPtYW10Q4G0NYmj1swiGptDrJXSdiYk4O8F9lECd5z/ZcQ0qmn7GAV6eLGSEWZT5Uau29D5MCtRFIOjXsDAjl83NwFh1yiOc6hXBEMmMEBr1huZQdK2on1bDlyy/2mHoD7wIYWNsLX6YoHogYsOKJHMi4vPkMbgshpT3Ja9criubbzDAaxQKtf5oU/7Uw9H+Ll79xc+0J166fEU+vfnChAAv/Zu5IfCcoZSy3mojFkuh3WiiXa8in0pgzEkeaEGnteU5MXj2kd5+7g3weqKjIeB9Ju5bZ6btYYY5nQ/7SGHsnRdD/e5IJ+W0G3gqofO+XpKGZ8Gux0R5iHr0z0Pc7cT/v8LwqiDvIhRsIByoS87QrJ+gWTtAt1lCp1VC+eQAJ8dHWiipNNvuBfiCFEvHkMmOo9XuY3dzC8d7O2g3yd6FNQUfS+aUpc2WPR/Mo+MT7B2eYOfoCBzDTI2NIxTJotuOo9+Jo9cOodfmRCpdFCgI5wbLi2i6GpZz3GiotWWGN2UIBE5ra+sKwzBGy+kx3SHBQ4Ogl1ZZBHgnx8didtlayeXHJF2g/EG4QRPHnKBvodNrotuvolI7gj9IAE8T7CYePbknGUOjWUeuMIaJwjgS6RT81MNICxlC3xdBP5BCOzKJ0NgCeoEIdg6P8ODJNg6Pjy3nu1pCo1FDLBJCIZ3C6ngBZ8apUepqg3h0fIzMxBSC8bSGRFKZDHLZrLyK290eiuUi9vf3UD0porq3j2C9jpWJCZyZn8V0wofw7i00t+8gFgngUTWI+No3EIlmpFck4O1wwwjHNGU9nR9XG+3aFw+kdT2zNKeN78bNWzgulTC/tIj8+Dgebz3B4dEx5hfmtRGThSWQJ5NOH1kCk2q9LgbVO3jU3tTG7QCUpxdymj0VI9QXB6TCEkPac+xVSJ7Qpj1WFejEgLLSYTi1D6jv72Hvzh1847mLWJxlqh0ZC5NokOF9Wwzvx4hEuBlamzMWS6IwPYN0jqEOjKD0UpqMLlO7zys9R5DdaGfFA34Cdo7hFfD0qlUyvP4kAjtF3Nh5hMLGGVQaVa0zTU27NqcYXMptONDl86tqz09PqSVdLhbRqDXQKlcQ6wMffPQhTqoV/OC//Q+ocwNVxLEHnGyD5/qPxDiAYZo5pcSpRW0yFiYy/dcf/1geyLnJSbU+x/IFgR4CXrGz0sS51x35/N51eRb0jrarDCjbIIzkHZ5Oi69PcEYwYiP5dh14APf7CPd9YsuUxuda6PVB11qWbWsL8/O0ecBTi93sIMSDr91Fj7o5HipkSiIBefASMBS6QWD7BDd/+rasBONffw5LX38nQU2hAAAgAElEQVRB8qsm/ZApX6HujYw22ZNGU0wIi55OyI9+0NYsi0I6KXRLNTkc8LpHUwkMwiF0Aj59ne7FYIAoLZ24hr0AEn5OHWg+NGnbRZs/Wpm5QVBb0+br6q0do3VOnUEMNDpWnfWc84zm17M9qS/v9xGFH62Hu/jsr3+CaqeJjd/5JhafO6+hpfa9bdx//xO04iHMX34Og0IKrSD9il2XgAyY0+sTHKmg8mySeH0ccztcDm6IzGNnvPc4ZGucL6j47BHAO3o2eazO6EAsv3/Uvs7T9GrAz0to0J5uelrzAof077wQ7GiIGddwn4F4Sa66HQWbtPb38Rc/+o/oR/1KlJtfW8XM3KJiW8l0fllx570/OVxIXmFDaiZZoPNBV/fUG0SSrtf5ZBvYda42HuClpCwUlFtAiQwvwZNzkFEABhl+SRsozwjI25avIxLJ50ckEkM0SnLGh06nqVCRaH+Af/jbH+PatU9x/sqL6AcDSI/lBdBCgYi8WxOZlBVI1mQdTuhTuyvZBC3JnLQhOPAjShbZH8D929fQbdF3toDXXv8Z7t1/gO9+9zvY3t4C5wd84SyiiXNodGPY3tnDt7/9u3hwbxtXP/0Qf/L938fHVz9FIT+u4Ul2fiklqlVPMDM9htn5Ge1RHBT7+P23EcQdnFvPYXvrIdqtupIww4kC7jwqYvnMV1Gp+fHwwSPZNXJwi11dnt8Vdkk7PRFYE1N5fHb9Y2xsrCn4iec/u42VShNXP76JFmeFmi0EwtDXMuSK72tyqoBulzrXAWr1HvZ2jhCNh5Uyt7+3rwG7pcUFxGIR1OsVxGMBJBMRpJIZ9MTwmvzMgK3zY1ZRf+rkIYKjewp22TWlZIjPochorilHgqiwFA4eoFmtod9uIcq016Af1z/6ANeuf4qNixfUrcuPTyCZyroEPkfaiLmnJzJT53o42N9Gr9XE3NSUpJMmg7OzVSSUwokc6PQ6OSPngO3znlTBnRGeHMIJr6xo5evZ13nP+BDAjoDgL5M5jD5/+vfDvYNfAbzPvtio4Hj04P4ySYNpeDmw1kQ41IIPNTRrhyifbKNRPRDLWykeSQfIC5JMZxFP5hCOpZEZmxSDe3xUweHONrYf3EPx+AniyQCmyE6OzyESY2UWkekyBx58gSgGEbb8eyjXORIRwqAXQ7sZRq8dxqDDFiw9BoPStXFYh5U1b3q1Vsfnn9/Gwf6eDJuXl5cwt7CAdIaedJ7tlMfQOVYkENTE+63PP7eJ+AGQzWQVfJDJstVIJtG0OgRK7W4DvUELXTTRbBVRaxwjGicQ6KHRrqFaK6HZqqLZacvTlDIOOj8oGScY0cCYL5RABwmc1COIji0gPzWnCNMdCs/v3sXW1hYq1ZIE5BEAy+N5fPf557GQTqF6cIB7W0/wycOHKA98yEzPYWl1DWcZgRmOyN925+AAe0eH2D86QKNUQv3gAJF6A+dnZnFx7QwKgRbw6BMEyjs4PNjHtbtbmH7uZcwuLAoQ0v/woNzCYGwW2al5JMIRpfKcNNnqHSCdSggIUo5wdHKEeDqlwoARqRZ0EMbxESUqVSSSlCbEUSxXUOYaCYWRSmdQrtWkSSKroE2cTK0AmkXiiimSuJ9dGOql/AZ4+aB4wyjqRjmNEfWAqiD5DTZ6EeXdKxVx67138RsXLuHiubPSKfH1GD5B7ZNJGj6WHMe0WZRJpA3wjhXM6scZvIsUcIB3CDK8KOGRrokdes7BwJRfzpnBtgsbygtgyheHf/sEt3Y3kVmdR6VZ02GmFpbTPCvNh4C3K1SA5bNrSkpq1eti+mvFMurHJ0j6Qvjbv/87TMzP4o/+7fdRrFdNguD5KDqvZOlBw5bIZjIJ0zESu/kpi/H5cfW993Djs89kT7a4soJMLm9RvBpudCY1ni+iA1u/0i0ybcOwbTW6B3ntS69VZkNxvP+2oQvwGjWNLpPK+N9ugIVsh4bIqIdjMhBBYteGpsSKk13rdxXlTK07GRQeUtbHNrpT0axkfXs+JDo+tB/sYvvBE1RzUcxc2kBqsiDmlpZYlA+RkWNIBxl3rkH9T6DDmC+P2WNal5Lh+H9kxL2BsUBA65zFt5YnAZljyxlpq0PL50Ob9I6zARIn4taUhol04Nggog4JZ43oeCp3uUwKYq1ZKwa5P/Z8fQRpJ7lfwc1/fBVHH9zE+qUL8M0VEM2kJINJhaOSEaUWphGezKHs66ro1W1Uy9ekOEPSRODMhns9/2U9s5qFcPIU19ofXRtf1sb0DtFhnK373M8eht6fpW/3Espc8I8HeD39vIbINMxJ/av5sIsFD5pm1G6huUSom+AYXk/D24/5ESlkMXdmBbMLSwJE/xrgPT28bWDXk16Q7efgoxhe59Rg/26Wexo8VMLWqRZbTHkoiP3dPUXbDwfs3OCskhApLyHopT4/ElUhSO/dCAfKopSBtVEsl9DpNCgYRSoYQrtWxd/+v3+DSCaF7MQ4llZWMT7O4WugWm+g1mpJPqDht3AYC/OziEejAiccYCLA1t7pCig6mKTCAWw/vIW9ndu49PyKYrW3to/kZnD3/l38wZ98D6WaD3fut7C0+iI+uXYNF5+7gpOjKu49+AIvf+2yPPb3dg/kN52IR0X21Osn+Pa3virw2Gx3EQ0m8P7bryEV28HKYhyf37ql87XebCKWHscb73yG1fWvoQ9aW2a0Lunry25NnNHQ8GNzcwu/8RtfF0H203/+B6ysLOLll1+W1JD3o1yu48bNe1iYW0HxpIJHTx7gO9/9TXxy9VMVIKury2i0GqhWa6hWu7h79xHOn9/A7OwU3n7nbb321uMn2m/297cxN5vH85c35CbEboZZ1DmNsjZ4/jdlC8Z+Ss5GDOTzyxKV+xjlWYpJtwNHw6gaVPUWMZ0baNnZaSOXSSFCmU6/h8Mnm/jFL36GQdiP5y4/j6m5WWQZehVOCDvZCelHT9pws588Ot5HvVrGwvQ0xgt5fWaPxLCCywOrRvp4XXJPd+ABXvt7B3ydhM3YXRdiNAJ4h6D2Sxjdp/YN98x6fzf8/V/T8HqHzrNMlPf3VjmbTZUnaTCJC9tD9KRtKU6426aUYRv14i46zSq67QaajZoe0kQqg1CE+dwRZHPUjaRwcnCCh7fvYPvhHdSrO8jmYzh38QWMTc7DZkhJ4zdkOdZDBL5IGLVeG00dchwoC8I3SKDfjaFRGSDoo38HN6ug/JL5AkfHh7h586YWAzVyM1OTGBvLCJjxf7p5PKxHWACK0Q+PDuXfSz3k2toqYrTGSqf1gPO1xD4I9fNAbaJcO0S7V0UoSuuoKrr9BgJBMjRkn7hhWHKV2uyhsFri0lTxvdJaLRBGzxfHIJhFo5NED0n0aBXkG6DW6+OoXML27g4O9/cs1rfVxMbUFP705ZcwE4ngaHsT7167is/29lDxh7By+Qo2LlzCzMyc2mfU/B6Vy6i1Gqg16+jUqihubqJzcKDXubC0hOyggc699+Ar7eHWjRsaFLzyyhUsbywinUvjYLOC7UMguPgCkjNnEI+EsHxmGU0tchuI0SHh66NFo+ows7vJPFgBSKDOyrpW5fAZGdIwmq0uqqy2U2kk0xmUajW13+kdnBobE7g4LJ6g2esgyAhLWZDVnFbRDNY5YS7MIvslM8QmcKEijoxYUGDBPCT5hdFBHw8//hi1nW3829/9PUzms1IkUEdOGQz1bZI0fGqAV61gfwCpVAaF6Tkks2PSwnoMrzaZLwG8T9E+DhSMMrxkxmRP5gAgD1oC3glfTJIGAt7Y/KRsojg4Jys3bS4+c2tgi5PDBo2m2N3V8xs6HIrHtO/bRbdcQ7QH/PC//BV+70//GBe/8gLKzQb6nuaW8GjYimOrbqCDTfpOAjf9e18DTdFAEKWTYzCMhc/zWKGgRCEBTWc98ywQGS2ahyDtXwW8Zh9nwM00cRoGdCl2mo/Ups42v71PDUPx3jrQQODOg4BAVKlEZBwdW6ZWO6M5Oz200RWQFJB2oDrC6FVfAD0/W6UhZDs+JAdBMUt16vHySYVNyDGDkhEC0U5PoQl6b94gB4ttFgJsBxNwuJY3HwNpMl10sayFyGCLcTUjdR8n302cZ6DRAVwN0ziN63C/1r9Z8I+ePXfaCSh7RYUZPoueEwMoESLbuQE00UF8EED64RE++pt/wsEXD3HhuQs4qdcwMTuLfjSEwNoMkquz+rxkwpuU/PD+uBa7mBmCdHnp2oCdxnpGOh28p2zHEixpjuLZ4ZaRB2WU3fEKRGvxO0XgyCS29zoe8ONre0Oz3KC9VEFjWK0E8GQLng/7EPA6X2We93wudYZo8LOLfLsvScMPf/Sf0Iv6EM5lMLO8jLnFM5onkHbW0xUOO6Kn0cCngz3Of9dbq9Lx2rAa3/uopMHTYvJdcyZJzL07rwh4aUtmg38smkXfO4LAZCvUcvN8YQEbDtF+Kigm82D/CGPjBcSTUQyaTXRrVZEnv3z1NXxw9WN87VvfRCKTRSabEykRCEWkOedTxoKQ7fl6vYozS/NIU8pHrwB1NwLak8zHvIdYoIvdxzfw6N41vPL1y7h69Sb2D2ryXa7VGyK1ylUfkrk1IJDG/kEJzUYP5RLt1gZIZ+JIpbK4f/chkvEQ1teX5dqwv/cIL7xwDtPTk2LXff0Q3nrtZ5ibqmE8B9y49jlmZmaxtbuJaHIMm7tV+EPTaHXimJ6dRblSRTqdQbc7wPb2HrKpDG7f/hyXnn9e+8AH772LTDqBy5ef15xNLpfWdbtx4w42zl6SJvfV117FxOQkqpUmstkcjk+OROrQvi+bLWB391BDbRcunMO9+3dRyOdRPC7J/eD+/TuYncthaWkCs7MTkoqkWHS5zp28dQVaLZJaa5gpdx3iCBtiVLBVryOrSuIKssJDHOGe+26zhXa9hmQ8qoFt9e1aLQ3Xfvj+u/jos0+wcn4dKxsbKEwx/nlMrg+2P3C/CKHd96PWbOD46ACZZAy5VAoThbzOPs/6j4DXukoeiXGqwX26K2Nf5wFe64zb/IonaRima46AWFv6rlB2Ejy9rnPY8vaLXzlrD3b3f4XhfRYVe+zUs9/sCeZd2e40YRY8QFMov6+JoL8BX7+MbutY+t16mVKGtgMahMY8uKxtH4vnEItlcXJQwv3Pb2J/+z6CwS7OnlvB6rnnkMyOo9HsqBVQKh6jXCmiVKmrFd72+ZDMTyIYS4NzpkFfAp1mGI0aN9sIgr4Quq0+SidlFHIF7O7tyIt3fe0ssjQKtykNAV1ZVbkD1ViIgWL9rl79FMcnx8iN5bCxsa7WhQEVM9FRlreiQdsY+NlaqOG4uINInMqEHhqtiphdo2047NLSz+JBIz0UhyTCUdlcEeAMgnHUByEEEuMIp2fQbEdxUmrjsFLE7tEBTqo1Pai8HkyEosdesN3G6sQ4fvfFy5iMhbH18AHe/vhjPCyWkJqewcu/9dsoTM9ijPYjgaBAIsFuqXiC0vERaozspY45HsfS1CSS3LRqRTS37iLVK6O+/wRRfw/ZXAKdUBilng/1TgSZ6XWkly6gPQhjPJtFjoM1ARct7UzIfQGy3wb2W52GctgHg65pS5kP3qDTAP12I9IJRWJJ6Ys1MesPKiiATAVjcVnDHhwfo95qYkzVZQh7B0cKJKEejRqkeruJWrshfRkPMn6NGGA6TBBUOCCig48VZbOBm2++hUwggD/49reRTsZto9bkrULMFS18y9mSSSsXDOsAmJxbVGqNrZ9TSYMU3yPV6Oiz9KV/7x5Ys5oyVske3gAmEUNQkobHiM5NoMzhPJqEMwedzJw8gfzwEwQzwLtaQ7qQx/pz58XwHuztY2dzS5Gtlb0DvPPh+/gf/+f/Se1y+V64iV6CNPtloFJDFxoKI7PEvZjMg8Rj0o55n4MbbkgHvVX6YhlHJnYNlJ/qLj2Q77Fbo2zeU10meXua1Y0NjjyT5OYBKjcMJYswx4LJ+o6FqGsRs00sAOQdINI/G9j1dXuSOHBtESSKQeYzyTXnC5pEg0W6P4hUOIZUNCGGtNxvax0KjChuk4O6XNs26EfNs7yWWT1xQY14D4s59Fp/7prp2jt/ZrK+3BtUso34V9tuZSDSIJub2vCYXr130w9a8pDHgrs1ZSteDLbnnsG9iJZKGhyi20W9j/qjHXxx9RqSiSSy+TyyExOIjqVRDPdRdxJF7n4sBnQwORskXjv+91Bb7N6r6YfdOvK6HMPI8WdPGPvzKNj1/uwxtvps3ppwr+d56XrAmPfF66B4Eb6n68sjzKyg0v1SEIMZ7zO8wuuisNhguAEvG6UHBLzto2P857/6C7SCfURyaUwuLmJ+8YyKPkWtjiS8DYki183xgLlHGFFfryROee92xfzxd7W1XdiEJ73wijqjwcxajgO+5sNr8wksYLnHU5LD605ZGC2xuD8dHx2hUqpgUsPV4/qMjGLvDbrw9zoIcB6gXkPp8Ag/+uu/Uot7eW0NvmAIucI44skkQhxODYbhC0WQiKdw/+5dJBJhLM3Pmee2htC4vmxYqttqIhocYNA+QaW0jUTSh8N9hgptqSW+tnEOj59UkM4uYmx8CbsHFRwXyY4yHKaPVCqBL+5QQtDCt7/9LREltWpZ8xT1WgmJmNmhHR0V8cKlF/Czf/obzE5WsXYmiy8+v4ejQzpCxRBPjaHeCiKVWUN3kMP9J5u6NpefvyyQyJhiXmeCR64DzrowvpjP5MNHD5BKxbCxsaqh54cPtjA1uYBgMIqf/vyneOmlK8jlxlVYHxwemEc8z7k+bVUfSAp15coLIsw+/fRTnFleVleXwRPJVASZDC3HQrj9+Q380R/+vuzGRLeoc3RqYyeZQ89cHLj+VRipA0AgTOaX7g4uxj7gZlhIAXQ7qBaLSNLjP5dVIIXS9XoD3Lp+Ha+9/RrGpiZw8fILmJpbRCqTs73F77dwIz7j4TjuP7gvP2DmBJAinJwY14Ck95x5gFd7nc6wkcGxp2Y0bEjU+3cPyBro9WRwrjgf9e/1ztSR1/L2QZ0jI3vKkBXmXvL/B/B+mf7QDm7bdO34saEEmzJk6kcHwUAboQCj8qpoVvfQrB2h22IE7CbaLbb6+2LmUuk8AqEEQqEk/H7mxQ9wdLiDXquEbCaBVCaFzFheNkudLsMbOiiXTtBs1bC/t4WjYhF7RyUEMwVMLKwjGGGFGUOvGUazTrASRdgfRavWwc7WLsayOaWl2CQ6p/iN2VDrRTnWNqVOPQoXPuOHt7d2ZDc2OTmJ1dUzmj7lQWk2YzxXuPH2UG+U0fd1EIr70O5U0WgXBXYpa2i2GfvoHUQmPKfFhyJIQ6dtJxqEs0LuIIJ2OIVWKI9WaAydfhTNVg/Vdh0HJ0fY3TvAzuaO9JnUKZJRSgUCOLc4h68yhrlakiB9c28fg3gSS2c3MFaYhI9uEwFGJzbU4iEn2KpW0auUMZtIYDIcQS6V0PBKp9XW8FfEN0Au0MTe1TdQ2nuITDqJQXISyblzaMYz6Ceycm0gSpjJFZCKU7xuCWD0ZbSCgptIE3TjbDQrqDeqIJ7mP/VafTQqHQy6ZInCiETiyOUnNKCoQQm1Fs3qy/SNNJw3z17PXL1crqjVxmo6EIrihGvteF/rszCel1a5Wm9ia29PbfexfB61Wh2Neg2JSBiZUAjt/QP0q1Vc2lhHioMRPcYP8wAZ6CAg4KUPL+3KNIUeCCmTfGp2AYlMxiyNNDDm0saGEqYRLa/TT44e3h4Q1oPqLJ3E3HkgyB/ATDCB7v1d3D7YQXJxBoflE312Wvd5np/SdPp90sq1xZgUsLi6gnq1is1Hj7HzZFOxqE/u38PC8hKufO1rKLcaw4QqEbOs6NWkcC4sus4mHxFAc0WaQAdBndtplI7lgJ1ACgGP09zqe90m5VX9zwJe73qMFtz2+W3Ah2yVB5elVXXtc2vvGqhTlKbT82pQQ8+FMb30qOVBIA9RFjyOdWRwh9rIHBLScMdAAN/Ti1OHy46AnDPYpg2xLRxBjCmM3O2om2vb6xLo8nAiS6xix033M3hCaXAsrijBUQCEvW92I9R90L03+YG8PEkbkA32QZpkdiQ0aueaEipCnKxDa0Z3x5n/q1Cx4RfDuhYGY/eP78Hu50CMsyuqnB6T14oFHuUWHGCN8DXomE59OIB6n8yeKwgcmBLAdfecTTRy6CHKYRzTL7MWZzcmhtQBcMnCHHvP9zaqv/XOHQ+IeoDRY0YN9HpOQadg2QO83jPlsbsqrJxLwvC8dJWDgWNofqDdaSObzVpBYRYNbnBpgDCFmrzu1PC2euiUK/jhX/4Z2v4eooUxTC4sYHF5FZF4QuymDa+66+8A+ejnsn+zOFgrxFwbW1GxlDIYw+sNtQlIuvUuSaHNJqmLRXcgAl7tAfIyNu25mF52vEImYTs+PEYynkB+LI/JwjiyGQaI+Icx24NeB/12G916HYNWC9c//RSvvv46vvLKK5ien9frpcdyihoGpRuhGMKhOLa2GBDUxvrKkp4li1c3CzNJZ1S80Oqug2SMVl+cOylpHoeDxiSuEoklJJILqDU68Kl1Tj9hBguReOqg3a6qM8iipMNhUVfkcr3yF2dCHj54iHNnz6JW3kUs9AixUFmklXI+eaZ1+2h0wvCHFhAMz6LVo7THJARcpPRtdxugFQ58xnXvGJfMT8H7QZcfSg8i6PdCskZ9/fWf4/f+ze9IkqBkUSfpsvVjQVhcmxxmI+Yg28vZH3ssTWpJ3a4NH55gY33JQiW61nHiuiejK5WWC5TwUvs8b+SuIqdplUhPXxYdJkNQCufA9pV6paJCIZ/PIpdOI8Q9vNHCrU+v4p0P3sPc8iI2nruIiZk5Y8tp38qVFgoo3dUXjkrWyfNwMptBFD5MTNC/l64TpzImsx8VZftU9+Yp6YELKBnV+gqgjgBe20KetvgbyiOeAbynw81Pz4wMz5RnAe+zrNPpNvKr/zVkeEfsLnRg0wUh0EY03FbgRLtxjHplD8cHm9jbeYRGrYxIJKxNhSwebUj8AbJUMbVKAgGyenRSsI1XaT58sAY+NJs1ySGaHIBrNzSoRaBDUFfsBTF55gKS6QkE/HEMulG0aW/SjyHki8HX86NVb6qNE48nXVvAmZbrQOWQAlvwPjBZjc4LZFyTyRTqtQYKhQmk04xXNIZLM1BOvtBXzEFDjG4gQo9dRlq20PfxEO2g3SUDxJgIMmJOg9Vj7LKxR2wV8+Dhg6fYYdqBBKOoIYpWbArt6Dg6iJKIQqVRw8HhIQ72jrC9uYVWnSw69YKQCH2eequpcQT6bcSjEQ1+jU3OaINKcCOORnFUq+LouCTHAybYlQ72MKhVcXluHucKk0jGItId0gWBDxcPrgTaqDy+jeLBDvL0mkzlEJ9YQJ3tXdqVDAbIJBKYzudk58WpVUo75KvY70mY3+zU5FIhJwXartBGRQEQEdSKDZSP60hGs5gcn9W0P9tlnj5XNjEe4zI6jOKslTzvTNrX8JzqkEWn04JsmQJo9AY4Pinj4PAEswsLOgQa1bo2gFQiikw8Cn+ng0CvK32TdLoOZssvs9/9UsDLVt/k7LzkFwLBLgKX4NxjeL0q0wN5o20dDwCqkHaVqRcM4MU0EkTPBlOo3X6MJ7UiQtN5HJY8wJtw7Cck+eA6IuDtd7oozEwhPzWB4uEhHty7j6PdfXRbbR10q2fXNP3fZWvZTe8LqArwGni04S43IOgs1rx622QqI4ytpxP1KmzJox3QN0Hn8PB3/2GJel7wxIjm0wO/0i8PX8O8PqUUcUELAiU63A3octjKA71kHTWZzFQRZ/VE5oXDkAqLcd8jfSTBLifkh5DaXpPXg04fHFbi+iOwoHSDrLoN/5D57+t7+dpikAlW2IrUTm3MIfccfq8G22jx5g1+e3HQri2n6z8y1SzLNZOZG3hyoQzePRG/6YKuvHaiLvVTdnjGYg6BlisWdM2cDRf3HNlN87mhFtnXlyyG09wcwhPglVjUL19idhH48TwfArKIru7RetG14yGta+iGsxg17wC7xzgTwHmA99l14J04z7YnvTPKQLyLth1hdEYBstc90Drz/GvFvJvWwJN7GJjoyT2mUq2I2JC/svtUXOe2FlyrtttDttlBt1bHj/6v/xNNXxex8ZwsvJZX1hGJJ82P1n32UYb99Nl33ZMR312v++C5M/D6nLK8ZPkMtHtDl8aYW9La8cmJOpHUiqvLwffuAC8LtWrVdPzzc/Nq2bOQS/H8VRvLSCuROBz2bLc0gNmqVbW233//PRwXi3jp61/T5wqEI0jn8oikM/BFk2g2urhz+w6WlmYxns+ISbQocNOjk/3jQcC1TFB/+9ZNDHoNnD+3iHC4KytJgttkmjHlYQyY4Mahcsm7KO8LAf2O/P2lSVXXhhHHplGUU4u83Pl3/NlAyFdHJPAI9fIDs3ckM9+hHWcYzTbttmYQTiygzkFVekSxw8Hn3CwOHOhlwcDumVkryuFA6V/8+gB8A6YRxtBud/H3f/+3+L3f/y7GcmmlUip8xA2L2q5qgFayMEljDICLHOmbJRsBsCV7DlScc5nqXnuBKtxu5N5hQ2zS+BKLqOtg0h3+m4ZExVKbr7PkJa7bw/tSo5d6vaKBtXwijkivh9d+9jM83t3G+UsXsXRmBRNTM2KuDYhbx4CWqP5oDE+ePEY8HEA2GUdoALlZsdvpyde8Z9T2rFPbQcO/I1FLDgx7QFlf6yQNp41R63CedkRcmIT3Ws/oeT2G16790x1WMbze4TL6u75QB92vh7xi24R6bQPR5K3sbmgD0kAoUJP5c71ygMrJrsIn0G/It7XVaqDZbCOZzGAsP6FFyJasnxctTC9Tq6ojUQ6o9dBqdOSx6kcXlfIBKiXGy56I0ueE5P5JEcVBBJMrF5BIjcPni3LEGujFEOin4OsxgMDak9xg2y22jKxVyiltXmhOODLhpFatYn9vTxsJrbxomS3TqX0AACAASURBVEUAqsCJPqEBHzIDax1ahzBNLtBBz1dDubaHSNyHQYC2IXaAsqXW7rTUwlcr2Pmm8iEI+8P6pZs5ZPbcoEoginYwhUZsEr3kNGqdAKr1ljw7t7Z2UDwp67BLxGMI+X042ttDNBxCJpnAVGEM2XRCNmJKbzmp4Mzikj04kTB8kQiarQ4O9g+wf7iLA5qW7+9iJhjGK8trWJybMaeEbge1ZlMPXZQHVrUkLWh+Zg496nm0kZB9ZVvNh/FcBsko235dNDtVtNpVxGJh6ZRZrBAA06+w06ffMUEvD2wemyGcHFSw++QIa8sbmJ6aRzhMdtfAv2nsrCXutfkdOTMcWPJaw7KOc0NtJvdkOEUHlXob2WQeQVqri/liqWzAxxf2qWNA5jmXy8rmRolyZvykuGRft4233nhVDC/dMHSwhiJIZXOYmp1DPJFSVf/rAK/H9Iz+/uxDOWxlO1TpJZMT+M8E4qjdfoLdVg3dsThKdV5PKAiAYEpRu5RuhCOyyCJ1QMCbzmUVi/vg7l3FeNMu78KFCxpCExMpxwNzBdD26wCU2UdZceZtRMNKWaXAAH2xFLZNDP1T3T5AFlNf74HdZ9wqhgyva/F7+89TDK+bzvfglECam0C2jr2BK7kDcG3wYHKuDdz0FcNBza4DDq1u23SnZNQU1MCvdxIGMmqeBMUNV/HEYeuS2k21uzXMagxvIM55ArZoe2J4OThy6oVsAMKGAP3SWkuS4Qz6DRy6CGn+roLXG96ymy9JC0EjST136Jh0ynYg89H1rr+TLTiI9tTh4HXjXG1izK/jgiV9sDXL12J0MQtFWrWRAfezYHBDgcZa24ElCZZiAOwgd6MRQ3mLfXq3ntwh0vfCaJymWPffDYt5rK3H8Npgn7GjoxpwtxSHhZO1bd3PcZIZT7trbV/BvmFRZa/vMkK9QTa3dtmhoKUkbSbHx8cVViNHF+4lbohGTD+Lkv4A6UZbgPev/vLP0EAL0UIOY9PTOLO6jlgiBZ9z+BmSSI4hehrY23vzBtf4ftUp8OzIFCBgoQoDnj2uCJUkx60l7b1KJy3JGpP3RwBfnUOGwHB9mXyNWtvlxSXdsxjlWPEkwvwatt3FvNvPI+Dlc9FrNtU5bDYaePOtt5R8unHhgvaLSCKBSCaLaruH7a19JBMprCwvKIadGMBWsQ1rEsW1mZ7mj6LT8eHhgyfY39vBuY0FTE3GRTBFIgnr4nAWQa4Etu75fTTeMwKsY6yrHcGnUhV6ZHcoG2xaYip/ZL+CaOAxGrXHAvEaSFS3wo9ON4zuYBKh+ALqLHT9A/m2UzNPwKvrJ3eWkLTS3j6tjoRiue25VsiEL6LvefvtN/HSy1eQTBPL0BOc8iWX0idQxiCugQaqScqwOyj9uJgDzmGwq0RpgpsxcGceJZAma3GfmYz0YIAai5FuUzKNZrMhIMxngV1VSeJkVdYyaZW6DTxHTfstxhR9VE+OEGVx2+3gH//u79Do9/HiSy/hzOoqMtk8/Dzb2e1RampIoJdhUww5YRJsIspCpId8blzew7omI7HBvyJV8Ap7V0gaEfR0qIQ39yLPY0dmaSW51/XuxSgpMlocP0XaOvLF2wN+BfB6L+JVoaMv9Cz09QCvZ3zOB8TqlS4C/ioG3WO0GseK+AsHugj42qiUjvD40X3ZdhTGx5EbK7jFZNYwjB+MpzKo0g82GtEEJR8AitbbjToSUZqBD9Bu1nB0XESp1FQM8X6xgsDYOAqLK/CHYqBR9KDP2MIkgv0UBh0CXpt61lBQzwZFeHhxcfCw+vz2bVmMcW0WcjmsrKwilUqrGuMmStDGsAEytbQG6VKm0KkAgS78QVZmPXR6NfiC1OTywbMKi1UYv5cPC8GvmAWxWVyEFn3rxe3yoLHuASvQsDwD27Fx1ANZFBuMJ6Rmx957OJrQYbW7t43Nxw+1gGm/Np4vYCKf04OZySRVKNSqdXkLbqyu4aRUVvgC3SA41bl/tIfdrSc42d1B4KSIKzOLuPLccygUcjqIOdDEtjfP416jJcuUcIJaaedPy4nuUBDpRAKJRBShEDepMh5v35K7AVNb+PnEwHGOIchrSPNwVqL0cTSLuHqli8pJA2OpAnLZSSTiGcUrWsKSl+3twVyvcmNL1IqF4fS2G1zScmQb2DfA9Y8/Q2m3gm9d/gYae1U0T2ro1Nh9aCGQCCO1OonIVBKxdATROAE8izZL4uN1lR0jAS8lDdcJeO3hpv1aJjeByZlZ08c9A3idI9evtSYbPoiuShW7Kv24AR7vz/xZZHgrNx9ir1NHL59EpVk3DW8ibhP9Yh/MWF4xvIM+0vkxZPM5bD98hPt37sqnc21tDbPzC6b7GjKGptE1qYBDRo4BM8D7NPCQdZoyRQw88c+etzHBJDdeSbhVxNl9GB4aQx3vKVh5us3l4K0n5xi5Nh64NbmEZ7dl7XU9U96O7qQJxvi4KXeyvGRh+YsaSfc+BZz5bPIZdYBOz6hjB9iqYzeA15QMHyUNHPqRh6YL/OB0d4u6OTHFFjWsa+a0t2wze7G9HofgFTOeLMeWsBUIBoZNFmKbqm6AGHWxW54UwKUW2X7t+MjRTd4FHHgF3unn488SxHHenMZgm+bKEDIPTAJe3kcBLGq92V5VbKi9R499F6zkfkqpBNeFk+zps46C69H1ZbTz8DqbRMEKrNHDzXPnsD3Ti7i3FzZJw9Msjve93uuNFpge0yo3VfezxCBzuKrbQ6FQUPR8JpMR8BSzJLcLNzjpDcp4gLfewF//8M9R7dURKeSQm5nG8uo64om09gavs2MFjl2LoZ74qefAdMZcq+oQOMBrDC/Bjv3yNLx8r65usQRLAt5iSTMmphtmF51pkCFnb2ldL8aJ8zxgMBIT0PjfXNN6fflS2/NCyYZcjZjS1Wyq43Pv7l3cuHVTyYyZ8QL6fCYSSdx/vIUzS2cwls5Y90LDkjxbnTuIwoYi6JLFHJDpjeLJk1189PFHWFycwcbGihIf2U0dnyjoubpz547uCW3AKtUmdnePEIuRdOphdWUOqWQMXTLwklXxOQvjcK+Ijz7+RKFAG+fO4GjvHsYzFYR8JVluMh5XaZ19H7a3i8hPPIfU2Cp2j48xuzCPcvFI+zr16q1OH8fFqljmeCKhgbxKuYTx8TzSiZSsTOkFPJYdQ7/rw8HBsXyCF5fmkB2L657QWYLnLs/GHEOS6nQaamFqekIkUb3RRLFYRDqTldaa2MKOMvOK536kgAvndENZBjXGZLa5137++Q11uS9cPKf3pkG2Xl+2lCIG0Bfg5ToxOQ/PXnalbAhN8eHog9be2w/u4yf//BP4EklcuvIVzM3PIxSJK7Sp2airI89ikPem0+7h4GAfM1N5EUGDfgeFfEEWZh4wNTzrPOS9LWwEsBoQPmV+nwKpnjWi2yi9eO9nh5+fLYY97PoUTh3V+vIn0pbs2Q3jWWD7rMzB+3ptsdrXbbNVO1GbNSuxMvwoIRQgB9hCt1XBwd4mtp88RKfTwvz8jDaXo8MDVSqsMmmpwjSXbH4Sh8cnsnviVCgZGf6Ik8M9NGrH9A/SDy5XKBWg/UkCCMfgT6fQj4Rky6QM6T6NwpPwd+Pot8Pw98LwM/XL6b5ob0Jqn5X9zu4eisUT5HNjmJ2dwcT4uLwYLQvbDgEK+hEgqG3CH2Ql1RCwC9EhntVnkF/TsaqKwJWAt8vDz3THFvfHjcpuNtkDVuEEKdr71TaRKBUBPsCHVQRDGcytX8ZJN4jdE+pfw8gUcghGo6g0Wrh24wbu3Pkc+XxGuhwCy9WVVaXbtBoNBVkQQLG4uPrxJwqBOHPmDCqlMg6ODnU4NTtNfW/58BDNJ1uY8YXw3Ve+hjOL8xJedXx91DodtFhBtsjy+E37R08MHxPz/Eoso96oRwlBjANmJzg+eaxp0yhjbhU7yIngNkqVMqq1inS1yUxSVWeAso4+YwvD6Lf9GmCLhNKYHJ/RQAarR7PHc4fx6AHvIgjtYWP7ySUTgRusgce3fvIGnrx3Dy/MX0Ll0TH65RbQZHegiWA2isjGBC7/4dcwvj6Jrp9SDC+9ihs4sQGn7jt4641f4Oa1jxGXMT3BTwTZvAd448PQCbHRjgX1DurR5+pXWi0OpHiSAkv8MV2ndVp8WAhncPLpXex1agjO5FGsVXT/QomY2btxgIQ+r8o8t7ZcPJ2UXd7mg4e4c/sL/e0LX7mCkCRCZm3jLqqHl4b6ylFmzNtcBFyd1lTEhJvEJ+AV+FExZu18EXoanjltE3mF9FOt7REg421aQ5bXMX26Dg44cchOP8+zOuPfi2k2P16PlVZbl4yZA7fS8bY7Ar080C3C1e6zDnvq48R4OgaUAI73gIWPO7zJEpmVXgQRTuHzKWAHqk3m2EkaaEnmqEi1QBUAYAyvWCOv/e9kzV5r03TKIq5MpqCDyRVyjgH2WvPmpmftv1FAd8rAPy1jGH6NNmhvgMTEB8bC24CR2F55WpvCWB07JdiZ7pb3Vi1qJkzZwjYgrvdMhn2gAbau8lr4/o2V0vHr2ZW5Z/eUVPHY6VMm1gOK9um9QUULRPGAqvc8eQB5FPQP15lXMHh1sn53chYHOEU2kLXu9hQyxA4fQY73P+7/0kBqkNBFJjvA22u18V/+0/9xCnhnZ7G8siZPV1oqir3yJCZeV2lEwuO9Z2/y3sCuS1oTgDEgbE4NFizDP9s5YvdegNcNVx0dHTusYbpJAl6CKQuDCIjoKJUr2iMy6QxSyQTSyZQx7ZR1UKfd6VjKovYfO9e5Yjjn8eGHH6LebGB+9QyCiQQ6vgD2Do7xyktfkSuOSA2tI/ultS/CgoPp3I+Z+BfC/UdbktS12h3MzMxoRqZaqSObpS0lA4UaKjoODg6wtLiKmzfuaDctlQnYgbW1BUyMM/00IntSJqvtPjnBL157HbFEFJcurmHQPcH+kw/Rru9ZoeDrIRD2Y25uCR++fxOpzCrOX/5NvPneh7jw/CXlA4wXMlhZOYNSqYHbd54ogdNa8D15r3PtbJzdwLtvv6P01a9+9Qq2Nndw54v7+hyVahGXnt+QZPLxowM8uP9Yz2kmmxZo7vWaWFicwfrZ83j0+Alu3LiFqekZzaqQBFLNGYigWCzLE5kDeXx60qkUMqm0LNlkdxgMaH7p8HAb3/zm11ApF61ocQWVpA3oySXC6ZlMx8y1IGbaJwlTNOhHv9XAe2+/iTv372Ni+QzGZ2aUYsoOa4DeydGwdMe2Dgfod/qIxyKYLGTRalRVI+fzeTksjYLY4Znh9ndJQobyg6eT054Cq9rXhgo4xwD/mlS2Z4fWRogVD3R7UjrtKQS8zwJc789fxrqMtmO86Vglekg0bq0iCtMDvjrCwQZ8qKPVKKJS3MfB3pYqgtnZacTiERwd7uH4aB/hkA+VYkkm3wXqR1Np7B+eIBxOSCRP+wtrZQ9QPN7F3u4mjg5P0O7GEU+vYH75POLZnMy/K50Kqo2SWFhWJ9TXoBOFvxvTr0GH1mTcNHt49PiRgC4BL733FhcXUMjnFMmrKUNRVy6vnj6sIaBSP8aAyW9RboJkcRsaSlPbQQDCwK3YL+qhZB9i/nkCYm6qXRUWNwAvkUp+m1yMQTQaZBSTaDf8mBpfwkGlju2TMgaRFPIzC8hMTeCgUsannzHIoaji4fHDu3j86AG+cuWKbLIi4Rh2d7Zl08KDlEEP1BVd/ehjLC8sYn52FsVqFVv7OzguF5VA42t30NrexVTPjz/41jexvrzIGlHMDg9Dgkdld7O1FrRNl+xAhJe4W0WxuC+tMgfw+n0OATWk0yVDQj0cWXqyECwyorEoJqYmMDUzqQOR14L2cUFfBCF/FFsP9xBACufWL6qdTG0sHzhNTmuzd4ejWCovQ8rACttXfKAZ2sFWUbAfwNv/9y9w9+8+wnp6GfFOTFPvsp7i/Yn7UC34cOFPX8HMN1bRDnU0ZGEwyCUI8pDst/D2G6/is6sfIeES1Tgcx0HAcbdpaVBBB7R5EFql/Wxb9vSAN8LolJ0WoytLIWP6vNAGfu65YAon1+5ht11FYGoMxWoFCDG6NiY3C1rkEQjRJ5KHt5KhIiHE4jE8uf8Qd7/4AmdWzmB5dRW06R0yap5tlXdN3QbgPeseeNCG4WzWnK+FwKxAnQIpbHB1yLaqkzEKeJ8GNkPAMuTmT3eiUcBrPsmMEbZr2XOPpjcUJ0zlQKtsp7yYU4Jft15pGcaDgutcLWOyQ25AyFpoftmKqfA0SkT/zRY25SLc1fVZQ0FEgyFZCZku0dZbu9WSrEG/u26O4IgzYJeXJR1fPJbDtdkFh8RQmYbQhkw8aZi18bRB06N3KCHzItxPGeFhUTVk50+v5ShBYTSjC6FQQpvJf2h1qKEWG+3R2jXXGQM8fJN67g2/wt93odcCvI6V5uegrpI2dgQ7Th5DaQv/x0JFBdOQyXVg2xs4HB6GwwVo18ZdM62lL9F8Dw9WrTdn8WXtHafV9bh0D1Db5xktrli8khkbGxuTlIFkh66bs5XzpC7qVPF99vpItzjc1cWP/ux/RQNtJ2mYwtLqOhKJlBjeX2nDPnN/PIkFz0+5NMj55DRSWHpdZ09GSYOs9IZaZPsMLFopsWH3hgCRz45ifKWPNAnOcD6ELXpAEgKeVY1GHUvzi0jEEtJ+7h0faeaDGv9MOi2Wl93NHoFTp6MZgJ/9y8/RDfhQmJtD3x/C3MISnts4I92uzjDeeRURBniZakpCQ88QfDgpVdFsDxQydfXaTaTTeTy4t4n93UNkslGkMzHMzE8jmYrhg/ffwVevvITySQ2tZlcA+bPrH+LihXXUG8d45ZWvmMRkEMXhLmUX72J8qoDiyTa+8sIq7tx4E/tbd5HPF1AsH2Dgb+P8xkV8+sl9lKoRzJ95EXcf7cp/v1zcx7mzy3j+0nkcHVXx6hvvyyqNFnXZsax+bT55jLNr67h+/Tri8TBefvlFbG/tSl74yitfw09//hN881svq3N99eM7uHXrHkKRqAqLaCyEYKSHVquM733/Bzg5LuOTq5+h0WhjafkMDg/3sbu3h+zYJHY2dzXQvTA/g62tJ5ifn9NaptymVi4jl8sgk47i/r2b+O53v4lWq6oBawsv4Zrpq/CkhIu4g3jGvLqtgKRMigE4LGbv37mNt956E+l8DmuXL8vBic4R7K6y+8xOAYf52RVrtZg+GkEiFkHY10enWdPjT6cPT6Ih0mYkzneUmfXIPu+Z9fZ5r2gd6n1HAK+68CPDcKN49akOyjNa4SGw9QiGLwO8X8Y8DTfMYQvmyyCytcAM8HIjo+CaOqAmutRy1ktietPpKMIBWn9sK6mDySLl0rHicOdm51Ap15DJ5GQhUq018NzzlxVIsLuzhUw6zvMd+7vb2NzeRbEaQm7yRayd/ypimQzaviaKjUNUm8eWOa3pVx8G7SBCSCPQS6HfCgG9oCrmh48eotFsq90wMUGgnXAuE7atm/uCMR2UclGrW6weIhDpIxjhptkWs+vn6nGCfxmDa1LSDndV405Qr8lNx1Co5Qy/9EmNTk/egtSylko1HOyVMDu7gUSsgP39Mt764EOkCuPoB6JIFSYxubqE63e+EDu8sbGBWzc/w4cfvCtj7Jdeegl7e7vy2b127RoKhTwWFxZw/8EDvPzKy/IKJNs3lkzh/HPnBcYZOHF0eCg/vmS7jysLS/jqxQvIZ6ipoqeyNdfFOMrGqEO3UlnDGd3XQatD14Wy5Ykz+IHXrtdFmZrfIn8VdW9npmeQy+UV7kGmjHHIJu1guzgM/4BQNIBH93YwU1jF0vwZB/x4INuku0T4YjacS4bOXGvFEXByWIsAmnGOoX4Y1XvHeOdHP4fvbh1ToQISSLqWLT1AQ+iFBziK1jH/nXNY/JPL6NKkloeza3WzSKMmbdBr451fvoqb1z5ClElCwZBSZ8bGJzE+NY0IpRuyBDpt5XlDVqfV7rNDWnY2OKGracI8D1M3xMZ1RI3eTCCFg/dvoEjLu2xcYRGBaBiheEygNh6LSqpDI3m2oKV1Fvvdw43rN/TeLl56HpF43IFCA3XD9uhIe1lSEK7jIRgR5Ty0PJJ2lNdHzQ+jJe2SuZhfR6SpHUXgqbQtMkWmLePmrfvnzcPxOfXUla736+m7dKCxLUoQxmAIxeY6qy/nKmGWao79V9A13RmoqOF/0x/XJroJStWyZcIZGV1VWxaKYKNZnrOBTZVJ18rDgpsumeVwCJFgUOwuZSTc7XudjgO8BqY5C9CnB6bb+PlZLdDAbMlMr2qHkmYVOLvgWBBP9sD3KuZRyj/ONlgggll6nbLn5iN9GjChfcdrv8vVwv7Mz8AD6/Qg4odmJ860inJ7EEMvEYY9X0r0sr1QNlgqAmQ0bjIiDYGbptqbwgswQY73mM8BC0rvvfI6iQQgMWLxv7arWFCMulu6XpaiMpQq6BpQ98g92z67Pt9ISAXfI9eZBghdTC9Bog5aV0DKWs99n/jmkQAY/hv3Itpdkaki4GXRqK9hkS1m3qyT+LltULCPVLMtd4///Of/O+r9tiQN2akpSRroHW72fCb1MRmbdROMoXadGxXFFiHc61g8OIeQzJXB+3uT5JBY8kI0vLPFSJae9gcP8IrZpe6cw2VOJ2qe0izeKHEwf15+pr2DfXTaXbNboxaYnubhiK4FLRYTyaS11Hs9ZONxxMNhvPnG6/jk+jXMr51BdmIaK2tnkcsw/ZTXn+vbXHU8soj3hpHCkqAOfLj/8DFufn4HoQidmWI4f/4SPrv2uYqEVrOMqekCjk4O1SGlm9P66prOhXKpqlS4n/3sJxgvZDEYtPDbv/NtSeRoPVot9fDWW+/qTItG+3j+whK2Hl7FycEjTEzkMEAT9WYR8VgWlZIP23uUKI6j1gpoyLDVqGBpcQYvvHAR7XYft+8+VnIdn50mI3XjMc340P6N/yP7ShJufW1NM0G8rzxPnn/hvKxF9/dKuHHjC6WI5gv8+VzzHRSLB/it7/w2jg6LuHnrLmq1BpaWV0UKPXmyiU7Xj6ODY5qNYSybRqPZwPPPX8DJyTG2tzaxvfkEL1x+DufPr+LwYBNzc5PKJehRJsiCv2NDbZRhUbLItRUJcW7F61YOVJYE+8D9O1/g4w8+RLXZwIUXX8DM0jLSY2N2tilGmsWLk1Q5i0rdX1oXsoPdaqnrQbkD15rJg2zewSv4RwlU22M83a4790ZIHyNVnD+2Oxu8s1ESCfe62gfcHIMHsK1T5bqJo2J/j2H+tYDXMROjb3TIxjwDek8BsudHq1PHeABmSzO1hz6XvRbCwTbCkSbKx0/w6OFt5HMZ9PttVRiL83PabG7euIX1lXXs7Gzh8ZOHuHT5q4oU3tx8iEatJKDG6vXuo0d4vN3G3Op3cPa5lxBOxNDxNVBqHKDMRLduXaCXGzg1pwZ4Mxi06dZglibNBiv5pPQp1M/wDmnyUq1FjZuh2a4q4TcYtazseqsEX4isZxu+AAGshRrwIaPwn3nWlnnNjd3FYEpkbsCAEazcvCk56PYHOCk24Qtwyj6CnW1qaXcxNjaFuflzaHeDaHYDuE4D7Bev4PPb9/Hpzc8Rnx7H4tkVvPDiZdy+9Tlee/UXOni+/70/1nstlo4lW3jtjTfkhPGtb3wT//j3/4CvvvIyitUy3n7tVaDexMrsLObnZgVieWinQhFMxOJYHp9AfoyA1PTYSiMTwDGJRjTO4bkTHB/vy0+X/roU2pMBYmoav65arWBvbwePHz9BJBLF1OQUJgoTyhnnZnz6MNgC1xQ7N8YgreRaON6vYnHmPApjkxj4e4j4o9JhW7AAW8128HG+luL2gFP08z7Q6o1TvtSNRVpR7P78C9z6+w+R6sQR68cR7THnvo9Ov63D1hcPohxuYe431zH3vUvoxChpILnF1+H5wHtJf8wu3nnzVdy6/qGGA0P+MALhKPKTMyhMTWkzPp0QP/UdFJAbPtT2nAxZU9nUGbgiO0I2RIezHl77nGIRBwMshMdw9O5nqPj7CE6PYa94gkgyjgjBbjzu4o6ZbsTCwWyAyODt7Gzj9r17eO7S85idJ2vPyXbTlMutQAEAnIC2zciN9BhL72fkelstbElw+pbgpUNQ2fMan5J+q99rW8EjUECbI9N0ss3NIqjjhs1oQ8Qiggd7l88Z9ejagu1zK5SBrTYBHCEiAQ1+hdxRgjZgqoSwAUE9dfiu9S0Ddg6QsvXGIgVoe24pzj6sxyGzVlvODfw3DpQpo56bKcWnem4NgHGdEiSIKaM3KyUNQVo8hdTdIAMmd4Ze1/ywaUnWZGvSL/CiIVlnqcOABYFmarTdGlAt6dhIq3yM4RewItgK2pQ7GRZPW2vFAg8cNygssGedes/VwxuAI2jy5g9U3NHmRaDes5F0w7JkCsnmEsR3eua+oLXh1p9syWzixboOrlXvBnH61JeQ5e9zXVAPy4S+kGyUvE6JwjUcWJSWlUWM/KOdJ7Z3gFEHTBaTBRIlSnymnSadwHgohfCGttx9UlfNRSp7Ugj9nD4n881VQlpd+swGQ1boEeQFgohEIqjWqmJ4+Z7jHNhtthDi/uCcAqwLxffDvaCDOFnSQR9/+b/9L2j7Bwjns8hMTOLM2oYALxMKVZC4n68ZCHYR9L5tbxH4Z0nW74g/GXQJYNsO9LKLRiDcNks5ghmnOx4FvPzM5hd7gv2DA4tHpixOazVkHSMnq9CzLcCrYQoBUEoAB74AohzAjdApKajips0WuW+ARDSOcDCAONdyl8ERj/FPP/lHBKMhTC0tY35lVR6+krnwWaUeVQOa1nHjuue99/t5zQ30HpfK0krT37aQ46BgRV0TXm/aQDZbDT0jcpBgAeRF7Hb62Kd1ZLeLRDyiIApLFmQQzACNelNODKFgD8kY988TVMqbGPSK8Pubunf9fgSdDiUEGTRbUaSzM+j1bJ3xZyeTjJU2GQsvHcUBxwAAIABJREFUOzvABHMKeuh1sX9wiFQqJdlHuVTU2Ran/JGRzFF+VhccM/AJzLJzTUmf4tkHAzSaTXWxqfu9/cU9xONpzM4uYm/vEPv7hxgbGxeoZmd7YrygbsPR0aFS5BjqcXy4JzC8uDCFTqeOickxRCNBF2JFuZbJXqxIc90NR7apS9BrI+z3o3p8gjdffwOlYgnLZ9dx5uwGsoVxvV8VTc6X2gOgOrPZ5XIWhDIfaFIywZmngnXCPIJAw4eOYx1hXs2BxtImjZ9wA9Guy2n/5rpaXhHuyRRGcKknkvMAsAd6PVbXURdD2Y8npRhKGvgNHiv5Zch8lNM91UedtoWsana9K32xLKcN8Ppo+9NGIson/BgP7l5Fr1PF9FQeX9y+ib3dbfnm0TLr0aNHWFtfx+aTh7hx8wbW1y9iZe05lMrHePz4LionRQ00nVR6KFZjuPiVP0RhcgEd2n/5OW3ZRLVxhIPjLdQaJXtP9LpFAqFBBr5OAr4eW7/GZvD/S29IsibIyXzahZgmt92vo9EqIhTlv/FvOeTTsfCEQVstB1UVaufyweDQi508tLiRbMEBbrbWjw6ZGtPGuY3nMPCHFJqxd1THg4d7GkDL5Qti4tqNLpaXz2FyelEjXddufY4rL30V//KL1/HWex8gkEnie//h36NZr+G11/4F9+7dVlrMv/9v/h0Ojw4wPTOJucU5/PzVf9EB/YMf/Dv8/Kc/RaVSwytf/xo+/uUvUXzyGNOpFNYW58UC05c4FY1rU0sFI4hGAvAHWRESCPRQb1VRqhRVoRIIs4VCV4NOr63kNDJTZM72DvYkV3iy+RitdhOz03Nqd3BDEBh07KfpcW06nYucCXO8VgLW3QGatS4CvTTGczNI0++R7K5jmQXJmIbFo8IIIEXpyu6NCXbdvsIrAggh1ohh879ex+PXbyLei8LfDiAZpDbJBoDYxhxEg+ik/ci/vIC5751HJ8HqmNpFP3ykpfxWmTNO9L03X8ftzz5EhIdKgAb1UUzxM05Oyx3BPqO1pvV0eAWnqzK958TNNOnBZ5GiCNggq3DTbqrwYgE2TPrzYxYJHL99TVrq42pRUaDcoOm2wBVIRxNqzuiuwcIqHglbS7/bQWvQw8zCAqKJtFr3ZLTq1Yp0aAzr8BwWuJY5zUutNYFlrVpBKskp6pbiUrmp8xlRa0ruLNAgE8M+KNuRiwHhEhPt2OlRm5tDNUGxrrpXGsokZ95HL2gbcpA4IBhEvdPRwUc9OA8PxfyyA8AhTjGVQa2zVCwmzW0oFhHjS02b2XNZAUVNLWNT+TVk0DpMNeRAkNhXbvrWNhb44dp1jCABsr/vk36On0cdgz4kDWk3O4iRHefEtybw7efxz4xK5/o9Lh7J15RaSmuLk+EjAOD77qgwqdZq0shV6zWBLbGR9Px2a4R/R2ZUbWk3MMXCzLSYJGb53nuIhMNirKmxY1IhrxvBtiaynYyI/8ZhmUQyIXYqGo5J208GRyEZ3ba+j/eZKXnHxRNkE2lZ9QmoUNSkDkPYugYsMKy6MG9VlzzG6orAg1PuZM/5vJ9US4inEmjWmxr447XgoBGLWxrvM7yA8e7UJ7JVK//SroUsEEywgGDyJVnzRCohJpLX3XMo0PnrYtzly9ohoRJRAcLPJwmLY9F5fQjKDg8PMD4xiQp/HgdwqFelRCVCVrMpIMMBRF4vY5HILnM63cpHMmUs7tmZCjTraAUG+OGP/hztWADhTBpjU5NYPrOOTDqngpvnBotAeYbz/kpjzoPeAC+7L11fx+ZDWgzeIYtLKyljeQV4hRJdHPYzgFfAlwVjOKx7t394IIbWAK6dZ16nQMcyzyR+HtnP2TAZdb76WhIOPBNpm8W/o2dslCFILARJXPXhpw1Yu4V//qd/xJ2H9zG3uoKNS5cVTMG1QOBpP4aFqM+eHycL5ACYz08tqL0323OcxRo9m6mV9rpKTnJi8g2y2zY4qQ6pGnBcT7xGdG2wzo6i5dXO5zqk9R9JNsqXyhj0qwj4qdtnh4fDl3wfcfR9ccTiYyrylcip9USttHnYSurUYZHlLK54Xsmi0D4jrxmLXi+7l+/Vr+Ez53/NDg2t91zBxa8133+bBWAR4A1X84FiUcW5An5urmdzHAmgXm+YvM7Nk/Q0d1NCvVZGOpNEOMIORVNEhlyKFMhipaa6auYHZ8ys2nod3Lp2Hdc/+wyFiUlsXLyA8elZ6c75rHtOSNKty0bNPr/JE4xI5XNMwMvrTbKSPs8eUOYF8lx/PNeGIRM7PAtPAa91njwwfHp2PiUJcgDZk28ZMWAH7FDa4P48Cng9cKyve1bDO0TlDuGOaiSGiNxD5iNf8yzgtYY9WQRjc/xsM0TaqFbu4+GD6zizPItms4xPPnxXB+fZ9XVtaHRLmF2cwd7+Ht595z0EAwmsn7uEsXwaJ8f7ONo/QPG4jURyCRcvfxfx7CK60sJaT3UQ7KFS38P27l10+nUtALYXB90wQqBjQxohpBAYmJWINwlppvLUcZGd6SFAJ4h+BV3UEYlz0+uj3eVQFmMSrYI9bcIag8t6UmJxbgrm/I3icRGRcByxSBr1ahuF3DQK+Wm0B340en7cvr+Fdz/4DGfPX8Li0jLee+cdXPv4U0QjCXz/+z9QbHCj2cL80gL+/h/+CTe+uIvplWW8+NJXsb31BB++/7beK9NvNnf2sLS0hN/6nd9CfjKLX7zxC8lB/rv//n/Q6/z0n3+Or1x+EUn0ce2Xr2MqHMLZhVlsrK8qdpFaI2kWOQUqkoAPfUf2YgfH22K7uWGw1cRNn8wwD1Q+/IeHh7h27bos01555WW1f/jg8DDz1o0WvEOAXkuCII0P9MHegQAC5Q7c9DvNASpHLWRTM1haOK9NmMOAvPbcXOgxTMjU0aCED6FBGO12XSB9QDDb9yPQDyNRCePe//MRdt69g0wohXCPLIVtVkxsI5CjHs03mcDkN5Yx9XuraCdZOHGDDyDQYyuWw0xdadTe/+Xr+OL6RwKXPATDkThm5xbNl9ixeVa9uha72yi8h9IrKr0/m7UU4AsH0XYghzG20sXKDN82Xv7dlC+B4pvX8OTGF9i8/wBhWtxgoEOYGyJ1VyUBlxz2DnaRy2fQrLaQSmY0eMgo0HAijuNiGYXxSezsbGJ5aQGbTzaRzYzpoKcEKBFJoFKvIVsYw8n+HhZmprF3eIhYkgOGXWPlFDzXlj0bvy+a4lBGQ+CJg6FqMTttO4MfeO8JzoIE5zzcwrTFa2IQCsrAvV9vI5pModJuIpNMolYpI5oIaXiFzBFZoVqnqyFWJsadW1nF/du3MbE8h+3DXWTTSYEpavwy6TFsb+5gbeUMrl+/hpWVFTzZfoxcNqPUJN4dAiOCVAIFssW0SCRA7ncYLuBHh8Vct4lUOo1iuYwsrd129zE/M6d0KBbncnnoDTRwWzwqYnluAfce3MHZc2uSS01MTsmfk4cdwVXppITZmRk8fPwYZ1ZWce/Bffm9kuni80KmjW3NsQwHUKsqAgnepKcV+xQW8yYJQpdsUgyVShmZTAonR4fI5wqoN+omS2DwSLuNVDqJ7a0trK+v4/79e5iemEapVJZzCgsfRn2Pjxewt72L+dk5SZ+o8ec+m0ilUO+25dXMif5WuYY0B2dqDQz83A97iKe5btgBCKijloiFcHJ4gMlCHluHu5hdnJcV3lgyi3qlIYZ5LJvBzt4e1tbP4pNPP8WFC8/Z9RqfQLVSEXjh19AxJzc2Jg3j4tIiNnf3NdRMCyYCX4tVNqkCn0cCenqmU5fKayP9a5dysRQO9w+xsraGt99+C9/5znfx8ccfYWl5GSfHR+q2RSNhXRemZ/K9nDmzjN39fWSo6W21lVbGa0+/0d39bczMz+D+Fzdx8cpF/M2Hv0BwOotgMoHc+CTWqOGNZ9WxGaBlqZtBuvz0EepR6mF7FiGJJDo++pK34SewkqTh1LHBixj2AK8A4IidmvdnMrwMRjo8OTGG1xV+HkvHfUbEjkKVaLXF845DdYI/AmAEMKJuZLdotot8Lf3OglKgt4fwYIAP338Pb7z1JuZW13DxylcwPjFlP5M7EgtPgiTtExZ1bjHsZIhYQNr+yMFRwxdWBLPoZOdIXWPt9xboMgQ1Tgpje6LRH5qLcVIW+WmzGyKFzQDRYFD2auxy8Wv7HDYPMFFSn1ie9pzzEE3HPVbv0SRzLEioSe12KJ+xACp1alT4GFFjOmkb1hTmJgIgsFUHjT79FiY17DyocDCbPF5PaaOZdOYljckpxrx0SXiw2OTPszPDjy7fMDtDcqIx9yB2N/mcU7pgpKU5fcg32J0f/H52cInDwgSq/R4e3L2D9955V5/9ueefx/L6GsIxugyF1RUYtf400GkyIAt1sVOcv7Ng5Npk+qy6Cc5e1Qtc0Yf9/xh78x87z/NK8Nx932/d2veFS3GRRFLUaluy5dhO0p3EnQSDwQCDwQAzmH9gfhhg/okBBgNMBj2NTjrpzuLYlmNLlkSKFBeJi7jvrH2vuvv63XVwnuf9qkqKkx4atCSyWLz3u9/3vuc9z1m+FSemstcDoGpLFWzAK+/DTCTsr9tnfQ+xvDqRPAR2ze/Zf14JaWMSNmzz/y/Ae5jdPQx67V9XxM11SsdNchMb/RtPFFJC0G2i1SygVFqA01FFMhXAo3s38fjxA4yNDOPVV15BsVDGytoqJo7MIF/I4ZOPf4tYPINwqE/a2MKhOHyeADzuKFKpSfij/YCL1X1kx7T+lOBsJ/8SpeoW2r2KjGXbTZpXXMLs+pwJBL1puLoh5lgDPR3bcnzBRafRKsEbcsDjZ7Yn5QY0deiDJDe9AW0qxtecPeGze5BNkzdrwBdCt+NALltAo9rE7MxRRLgAOujq1haurtOLRs+D5Y09rG7m0egA0zNzePb0Ka5dvoJauYqf/vSn2NnbQzqTFhbtww9/JWaj937vR7IZXbt+Ge1WA+9/8H1cvXINn1y4iMGxYfzbP/sjxJIhXPnicxR2d/Enf/pnCKfT+C//8DN5GM4cmcPGw4fwlSt4bXYGZ06dFI0RBdIcKXFcxzWz2a4jV8zCalfR6dXQbNeUuee4uNeRVItcLiuGKd6QrDkeHBwUTTQXUP6QlhgGtrMp7VAMEHVtXOD2clmsra2jVqlhZmZGNmaJVql30Sh00Zcax9DgtDJ9PLXzCZUTLLWSZNm94iTlqVjKAejIF9c+QaIfvmwPT//qCor3NxB2heBjEWJTJxPU3DIhpO7pwH88g9mfvo7IkQQsV1MArzwscnbhItWBo9XEl5c+x/MHdwzgdcIbCGN4bByJVFoWSJvZsNMMbHmAPisH+l37IGmrJsUYwHEyFxW7fcaYmITNaPcQ6bjgKzZQzGbR5OiuWZP2IVn/5eHmgkTm2SemQu4v7h7lDQSfqh/lIiX9AdSkyiiZw7GOREbyN0S/2XWLOUuAjs8nzLac7oW11gWaX6mHPhNKbsZPAnRNHJxINUSzq+9dRqvttso93VorLuM/yYClBIKbozaK8bXxdbXIGoums4OGaNBccLB+2ukQgNP1UXSj8VkcZQqj7FDNHRdgMonUWxP48FVbjbppRzxgINTU4RGwwYOFtB9RosSZzr4bXt3JBFkS8N7uyaiT0wQNgdfxZ92y5OAjBk9uvmTtJataNfBcJzlK5xSEmaF8jVx/yMgaX48y3qalSZ4dSiGM8VGACDdasktenyY6mBGjSi+USdU2QgVUwi6Z+08mTiY+UtY8o//kOsaplIwbxJVvjGtyfzCcpgtPi59JD40ONZ/qyDfFX7rZyqthRimn+E0Zg0tbo+h1eV8pLCD7pRpeIxkSECSTf7SbLD3gms14rraM6nkI4P1qyYidr7MlzDjfKLWmOjUyBkMyctQVirZaI75sYCFsc70ubve93V2EJNe9JzIFrkfNRkPMRdVKFQkpoCghnoigJRXwCgI4mqZWtn8oI5rK5Eg/Pl28j3LEDWckhHA8jnQqg5jfj7DDgbjLgqueF7mXzx+SOmoxAsl9pp8Pk314vzETXNIYxOSszWuic5d67IPCCbs5TvYd4xEhE57N56Vu3Z7A6BqjI2KZNhKMCJjk/UApC6d4Oq2RdlEmdPC+E4OlW4oppAVTaon53064CXo7bdy48RWufnkNmZExnH79TfRlMsolmkIFM/5Q/4tILDRqi0Bbwvrk79TxnAI4e21U2YCARpPRbEuL+Azz67WgQZ85qu1U0sB7iqCP34/rAJNEVIIi950kM/H7stVN9eO2Zl/BuOb/6r2igNeuhhbGVNhNA+alflqfQSVxdOrCv5vXUqZFlMKIwVFLJkQhJPhB37dNfEgkHOVUBjPpE6LgWTT3BMxKcCtzawoluI5qmgcJKH1W+SxQfqYY7SCJRNhZXiPGqrZbqBUKuHblC2mQHZuexOzxeZnuBIJhuSeE4ZW1XX8o6DwUA2raI/k80KRLZp4Mr8aH6YKkendjUt3X5R6oCPaB6KGUBftelT1D9EcH5jcbxO4b4L6l4bWBsW16O8zwHiRD/I5YssMMr01h7wPbf8G0Zi+muuAZHRkJV26K4rAmc1FDp1NGq72LgK+JpaX7WFp8Bp9XVkdMTkwIJb61uyd6yGs3rqNSKuHo0VNYW82i3fIhk57EQD9H5CMIhvvQY5UtbyzZxFXnVm+WsFtcQrG6jlanJIyktJi0WG3AiuEEQt4+oB1Eh7IpqywjT5fXLWC5jSoCYae0pXUpkRD9qtlEZJSiox/NOSWG8MqIhbqvjc0tZDKDGBwYQb3WRL1iIeCPIBa2T/v8IMnaMbqHpQ1u7OSryFUsPF9Yw+DImDA3n/32Y6yvruAPfvL7KFfLmJyawsLSEj67cBHHj5/A2++8i4ePH2JrdwPvfuddGb98/NFvcevr2/AnIvg3f/ZHSKUjuP3lF7DyeZw5dw4zr53B1Zs35WumCEqdLgRrdbx+5ChOHJkVRywlIbxe1KzyZ760i2xxj+n38Hh5QuYDZQn7zlxDskvcsClZoMuUDK29yO4bQ0xUmO7COn4js8Zqwo3NTYQiYRnzDg8NIxaNq7SBC0vLgWYVyKTGkEoMadsbMRsX/2YTub1dGVt7gxEEo3Hpc3f13EyNk1F6h0YhZwDOnRZe/vVVFO9twNNxI+6PoUvAy7G6z4NWr4lm3InBD45j6L2j6IYd6LjI8OpJ3F48GKZuA96n9+8g4PdJA48/HMXI+IS0wnFUKBW/ZqXQh/CQVml/ITKshm0S4kGI7T1Sdc2FlCkN3Hg4NrczT51oNyypyeUGTJOnVS2iR32fbCaanuH3BWV60XF34fKzPYvaWhfaTt5zpllKdI0aI0ZpQdvtQr5aFoaT+tZKgaCQQEcXWC7QEb8ffo8bsXhQ/p5StY06G4rIVEmElS504qQ3b1thiIJj9R51ZXogbmK/C56gV5oAAz4mHyiA0fgxlbU0qXnk92Xtb7crgKfd7MhYnRu9aAwZgcUNQ0oSZEdV6QIPZbwXyPqW62jVLPTYO88DUbsp74E/+YMAlhuILYSlBl2iDU1mNq+31AdblsZyNXXkSbBL1zILXJqcSogek731Lji9XrkfnD6fmIUoV6Fshf8jqywmOTL61PVJ7nwXvrBH7kmO1ylVodyCa5tsjjLaNZmjZKH4wk2/veglZYSsuk07Jkz1mlTeaPMWtZnccMVYK3GL1C3q0FNkEl3A4vui9lkOOAqUyTR5+by02CfZFb2qR8aJOqLXrFodB/Pv8lIO5QICYozhs6ixXwTylH0Rbsish01aPJ1KA2YLxVwZ+b0iquWqTPu4Vuqmp++Lh0Jx/pM9NBsqQTfXY3729r0jldiCoFUeIWUKHDU7nAiIsfPQ/UI2ja9M8mN5ixIo6TXn3sRmL4J2/h1q7NLxOScEPIg0PE5sBjrYc7fRISgMUu/qhh8dJBwdHA8B466mkD6ZZBLpVL8wg3Y+tx6U9HrbEgaCE05SFPBqg5gWT+j4f98IbdZTfg8y3LlSUSQN9EHoyzTV1qKB14dSJkrCOvI+0N2asgOSBQLefF6tROb7pUSBhx2pUWc0pIOVPYDVxMWLn+HW3a8xPDmN8+++hzgnc4IyyOra43QxJuw3v0kdhcg41MTpY2W7YeHkfckBkv4JPRDJezfmZFvSIMZEFqMIqJWqUzkYKYDi88HsZHv0z3tC3OZabsT1RMC0pirxgE3Dm6ETTQikHk7tqvYe10xKekgk2Pn5piBGyApTH817q8mDEYGi4BEd/8ttaEb1KmdQ2Y88mnIPKwspQ0FZRLlu2S2NahQVmYOkdai8w/6p+nS9d3io1JQPJefkp2nn4CFKvn+zAXe7jWf3H+DO3TuIxuM4dvo0+kaGEApF90G/reGV9dhOSNnHfmqAVamMA1a9IYelvnRa7mu7qdL2LezrHw6xujaIPsze7hNAPKDYBUWHAK99Px+WONj78zdUCIf0vnJv2SUYhxlem5X9NrD99q/vIwAbCHzjF+TsYQC+FqeLw09iZUi7VwC2a/VKaLdzePDgirCI/X0pPHxwF+1WE6MjkxgZncBuMY/LX1zBqZOn5EF7cP8JqmXW141iauoYRsdmEYlmJMJLGopkZEKCX5MUWr08cqVl7GSXUW9UpR6Pextjr3yuGDyISeRVvWphcfkpkukwEqkw2t2GsLluL8cZGnUkzmRpLVEmigCEuUhMDPA4mWUYlYe2VKqJ1mdocER+T6qBOcq1I4CkOIF8txPNNtljTWioWtQKu/B8YQX5YlWy/K5duYqvb9/EBx98ICMd1vzduHVbcvvef/99RMJhLC0v4JUzp0V/dfXql3jw4CFeLr5EKB3FD//w9+Dz9LD48B6Gw0HMHTmCvuk55Kol3HtwFyG3G9P9AxiOxjCWTiEeYa1zD+VaAZVqEYEAh0AtFMpZWDwwUMLQbaGQy4nWb3V1VUawM9NTYjrgA2KLxQ3u0cVWRmVcKBzC0jCYe2drS2LJ+MCEIxFMz85I8xcXXY47D5gILkR0xEcRCWbgc/kR9HjhrxdRXHyKl1/fk/ad5JFjCAyMIJQegIMHoA7Boi6ynp4Pnhzw/G+vY+P6UwS7XkS8YThaPHTwS3voxT2InhjA2B+cQmAqphm8LuEXjDhY0wR4D5O1un75Ih7fu4Og3y+sTziewMj4pGRGC/N22Cn6ba2SvQl941SrGajyen0e7O5sY3FxCZ2eC7FkH0oVC01uEh4vVjY3hUHkIkMdXcbTQ8zrFKlB0WpgJbuH/mQKo6k0alYT/lgcgVAcNTYQOdqo97qo0hTT6SHoC6FZq8LncWO7aOH+0xXMTs9hZWEDzx8u6OgMjKBxIuD3YCgVwZGpYbz5zhms7WZx5etl7FXbKDdbaDUJkigL46Is9Vtan8lxM9+zRHa00WVSgiR/OeCKezEw1Y/R4TjSITdGwgGEfWRaumhbjA8DKm2gBRfKtQaqjSYqDUsAOT8/i9pGbi6yp5pmKTLGnS4a7RbqPM1aHXRqTRTWdpFf20W3WpfoPX6OHcqTCCiltpObJ1k0Ho6Zl61jOqFWZMfSjYYTBf7QRAgCMX7ePKx42e1KnQS63iAcvpC0UHkCQYA6WHN4Eee6qc0Ulomgl6wQr4/PCUTc8Ib9JnuT18k49SXuSUenooGWh8yASNFCErSYtUmMJrrpctOWKmRhm6jX5LNoGCQeKiRf1viLKVFxONBgRbKpr+UjQNJCXqdVlxQXJ+u2qV8loCfTxRVNPmcF3HyJjJmkaYjGQx6oeh0y8mxk4tiapiyup3qaadVaaFQtVPM1VIs10UkLky48g7bKUQYj2kCPA063AjZhzGRvMeyTnKe0tlXqgg2AFJinzSc2VtUadzOStQ/iNoNlj8t5eTViUJMV5BxrDqVcX2jIkwOd2wkr7IHF1+XSxjNp7EIXEbRxol3AXKuIiKuLmbER9A8Oa3ObmDs5yVAKVRqyRLtLcKvFD5q3exjwmkmjXfmtCFPAFcF3vlSUbHW73Uqyd8XZrv8U5t7I8YRplbOO+gXkc+J3M9pdrm0+HmIIkGm+czrgczsRYAFTtYaPP/kY958+xvxr53Dq7HmEwpF9j4WdQa3RnGq0ExBITGAipniwl4JToTP1a3g41Vxpk24kLXn2Id2WDWqlrhIq/IemhWhFtM2QU3ZltKZ2jJ1pLeNnpqZdelOUIadnQaLbOH2lH0cAL9OIqL82yQZmUiWTGPP7+hxq9JrtBRKtvgGhUpErRnjTECp+AIMJdDZmgLo+Y/aeydemxllNYLH/jF0TrHm7yigT5MpKLX4EPRSTNNOUD5WTcmLLinBXt4PtlRXcv3MHtUYDo9NTGJudQTQRF8O15nOrVEPWCZPuYksj9DnQe1zuC05T2MjHlIZEQuRsB7SwaU8z7O63seMBwP1m+cR+bJkaJMz9q8/rvnrgsBziX5E0fEPuYCsP7Grhw2jZ/uaH/7lPGdtg91uxD0rC26Y1W58h6ZmyWDSsstTgAdTRVPH85U3ZBDOpFG7duoalpQUcmT2Ot9/5Lq7fvond3SzePP8WXrx4jnt37qHdciGZGsX09DzmZk/KRi46TY60pf5TM/7IlPTcVeTLK1jdeIomUwSkgIAHQ443vPC6YvB7Eshl83i5+BjTM2SMfQL6bFeyiNT5ABiGjaaHVDKJgI/uXT6cPYRDMUSCam5ot7gwuuGSLFnV/Bg6wNSfkpVxodpoI1uqolypwWq10eCYhtW5PReWV9alrYt96Jc+v4jjx45Lt/vQ8Chu3vpabu7vfu+7AjozmTQGBvtx49Yt3L73QEBooZSDJ+TD0fk5MG3R327glIRczyDYlxH9Jt3Arm4bAV4z6nC7LXhEJ9DGbnYLLmcXvoAb1XoJzU4DjU4Dm9tbqFdrsiDFY3FxMNPoFvAzr1jzccU1b2KwbOckT9OMIsvn2ACUF30e2ZmBgQEMD4+IiWTflCOecNhYAAAgAElEQVRtMvo/1Q+p5ouB4t2mH0F3GMOJPniya3jyya/w8vottOHG0LvvIHPyFUQHx+DxRYRx5MhLTAE9H5yFHq7+5UfY+noBY7EBeHpu+QzJ0nHEH5nOYPSdo4icTKMdUkaT9zHBhvYPGITAX+tYuHblczy+d1cAL0/qsVQGw2MTCITCOrr61kl2f5e1D/CHHlAbHAtQcLAi2IebN27g2rUvsZMtYWBoAk5PEHmriXbQj6+fPIbT60OrWkeg18OpvgSGwwGkB/sRHRzG5/ceoJTL4dTkGIbHJuEMUIPZRs/rQc/nQbXbxU61Dqfbj2gwim1qI0dH8KsLN7G4XsLU1HEBvLure5KjHU1YmBgegFVuwCrk8P67b+Cd757Ds7VNXH+Sw0qujhZBpzuEtfWSgF4CFbfPCU9Ai0IkNom7OploYaYtMXWEx9MYmh1EPO5FxNlEvxfojwVBSTiTFyg3qnYcqLR6qFgdlOpNZZT5nPHvcavmmfoVAbxkj3o9NDs90SrXuXnyM661UdnIIb+8g26pBkfDIu0Lh2j7m1qdK2YOmtnqovNj/Bzd6ATBGrVI1oUZqAfJARLrxFMxQS9H1JQdGMDLvGxXKAhvOIwON3gBugShypwpguIdxhE9W8l6YN1RN+aBLxIQd7+MJJntzddID4SkMpAV1T1F25MJ8JgCIcuUjGB1M9aSCym7ME1NfO5sbSf/HL+OYFcAL79Xq4OWsPpMtaCOlMbQHgI0/FYb2H36GFaxAN9ACu54GKF0Gi5mcQqwIHjmGmZvzmTLm4IfCABcXU4a2HLpQLvZhdXqycGlVW+iWW3CqljoNbroNvmMmYIR1Wmgx+9vQK7hDLSi2dT96garlbiqHzQPmkw9TBYvr4mkR1CHq1pMwXv2JmgmJEJsmKpqATZch6TiXpUeBLxMo3CwdpzJPnYjJuVCLujIXzZpNVEGe2281tjDbHENkV4Tp4/MIDM0JIccEivyjTsqm6LPpEnjNR8gGVfTWKmmO2E6TfGEMJ+HiitswEtigQwvJWL2Xk1pgo1A1DSlYEtH9WoSsl33wrVyDeZUwqSfiIlNmgX55nsIuN0IuT1SUPSbT3+Lld1tHDn1KuZfOQs/IxlphjOZ3ryWnIbIAZHPmJMpApq6wXuPgFdFPvp5iWTQSKfs6aAWCOlBT1MqDnKUJYpOkkxsE6CmjigLy79HU4UI5OW5ZVIG9xRiAZGB0MihV0f2GvN79nVRL7oSaZRm8fPRE4HeR1pjrz+EXTZMov327a/jZJBpBvpDJ14ytRGJxcFhRJlavRgCdFWXJHIw+9BAwKtAV82OWgPNQxIBL+vSVQYiLK+pQOYY28v7ET0Bu7e/+grlShn9w8MYm5mWxjw2dfpoOCPjzOeVshQDePelB0Y6JWY10YhrEqHosHuQdBNOrvbjyEyNug1sDxNi9h65z77aV8dIIWQ9MdpumUrYLO3vYIkP77f7+6mtAbZfs5FIyGvZ2dw200j7Q1FUbUsbDksc7G++/2sGadvATqoqDXUs8TMmuohf1mio4YmlFD5/B0sr91Eq7EnsxsOHX+PRg3uYmT6K737vPXz6+QX0Z/oxMT6Ny59fErMFTTUTk0eQ7htBq+VEo9FDJJRAMtGPVDwh43S65jnBaLQL2Nx9hmxpVUxXMgIw7Eivw/EX40/CKJUqsJoVpFJxeN0cUenmQXlCo9FCLJKG101NlyVghsYunoap3ZOObG52dNuK/kiNRVK7K85rCoSNd40xPXCjbHWxvltArdkVxqpUKaNYLIj2hiwpfxSLZbnpnj55IosS642Hhodx794DMV8cPXZUxldkgtcWl3Hzztco09hjNklqapmP22vWMDecxhvzMxgfH0RmZBD+cEjcnG5HF41aAfn8NupWRUx60tPebiIWieDlwgtYrQZcXNj9bhTLRRmTUZgejcSMRkxZbxnPGfMAN1UCTbLSjCWj7IEFIWRzGN4djUalyY5RacI2mTYxva8OIlTk9GgC0z3OMKrFHjLJIaTDcXg3l/HgFz/D1t1HaDmciL9xFiPnX4cnnkLPRbAQFGmMxuJ4UM5X8du//zVS7hjOHnkFjlYXoVgEXYlN8sLXF4Y3E0InyIOS5o1yXZJxl+ISE+HUhaNr4caVy3h8945oMLkBxvsHMTg6Ab8/uM+k2BvOv/YMyYJhp1YIWunBG3Tj6tWruPj5ZdRagMcfwdDYNGpuFzbaVTxeeikGxupuAQl4cCqVRBxANBlHfGQSXzxcxMryEoaSYfzk3/4JWh4vStU8AiEfgqEEqs0Olne3MTQ6jmKpInXDb51/C//42yvYqXbh8MZRzNWQXVtHpq+Mc2+5UdvLYfXhJhK+NL73zg/w6pkTuPPsBR5uWyi23OgfGcVexYFLtxZEYkT46Qu4EEvEUC5XxNgmzFKTkoIGfK4OZubGEJ4aRCvolhZFPh1+RxNxLzAYCUg0Eo2L1V4PDYkFAipkARvMueXHQXOpmvlsAMAwDYK3VousB8PdCaharAmEtVdGYWUHrWwRTotUtCWglj9pInFR50p2l2U17br8vpPoXUCGbo6aoaljctEiE3j6A/DEovAyoigQhNXuomZROhKAg4CI43OfH06vX7OmmV8hY2JldS2jne6QUPE54Yi64Y+FRHogOIuEEzcUKmdFg2wPHXRDUAObajNVU6imG+ovJc5J+iq4YZBoVmJAGJT9zGJNmOFBgbXI/F4E8RblG6Ib7SFJ3fjCNpY/u4gac7cTfriGkwhMTcA/2I9QPAIPjadMfeAGaDJ05RDM1jU5SzPKo4ceGfd6C22LOt022vWWNDf2RJ7P8hJlynTj0oMAtd4EvKJxNz9tyYaMTw1iUiBgdINm9GzQiC0n3WefDuvqlbcx2kKzoWo2tP6d/P4ca2sDFuk6Oh5dcAa8oiMWjajIBAgWdKwu19ztQqjXxenaJqazS4g6mjh74jjSmUGDe3QULdslXfkEuYzq4yGLgMWwdPao/3C18AHgNbZpkcZ4kCsUsJPd2zcOiYbUXE9hVvf3dTWUiUyE+nmRHRowJ6yuavNt6Z6dqx50uSXF5+nDR/jowmdwRcM4cfZ1jM8cMYkDlMAc4Ag98JpoQVlXNYXg4IOwm1ntMhLVK9uwQkfyCv5sJlirlg/0pLaJS+xL5npyxG7IUbn3df/XCDru13a+tJyN7JIXm9U1G4DgF2O84+GHgNcmZBTgGnOd7FsqT5ADmuh51dwl97FElJnnTlJFlBSxq6oPA8L9lCtKMyjt0FOZyhlE2mHIGJNsweurzXs98fjYDC8Br/iN6IjotBAgdddu4/Knn+LFyxdI9vdh6tgxKfWicZteAGIWNe2pqdGEmRlod0jaQDJJjGucrvVE987XSEkD00Hks5I1yBzsbYnBt+Swh6UJh9leEcTqKcTIShQb/DNg+zuIpf3pqs0AHyaXbFBNhteOiDr8TWVt/Rc0u+bPKlOx/+Mww2s+GNG/6s9qtYyGVZPoqFjch2JpEy9fPEEywfrAddy4cR2jwxN4593v4Or1azh9+hSsRhOffvpbAVBnzryGZDKN5dUd7O6WxMAG5uk2nDg5/yqmJmfg9gbg8DhQa+axtbeAQmVNmlW04penI95/BGp8oH3y714vtTdtuB0BydOjbq5M0OnwYGRwAm5XEC2LN60XAX/AnLb04VGhutE+8LQmmmW9EQh4efriptRxuGH1XHi2vIHtYg2J/mG4vD6Uy2VsbW1gc30Vu9tbMtp3u72o1uvieGeM2OzcLPr6+rC+toaBwUGpIBwZH0OzYeHF42cSKzQ8PS75t9tbm1heWMLa8jJ21pYQ8bTx/bdO4I3zJ+EOOGXkFU/EEI0EJdO41irDIXFrPF030ZGqXQv3793D8OgwwtEwkumE5hTTuSkPBZ2ryl7zFCmZrEZnSA0TFyiyzVubm6LN5UGFyQsRNrdw0zWnXZulUcG9nnbtG18MgRTPi/aMnekeDKTH4Xf4EC3nsXThUyxcuoJas4n+d88jcmQW5XYXkdQAvKEk4knKXQgineIGv/jZJZw98RpOTx+HizeBjCo1fB1ep2iXHSJlIDuswemyuHDcLDRvD85OG56uhdtXL0vTGk0iTq8bqcFh9I+MawavDdrtaJRDz8/hZ+ngATcg37QSBUJB/NNHH+Py9a/gYgoAHOjr74e/L4YXpU3cffQQay8X4er40O+LoZ9128vL+jr9EWTrQLxvGMMjY0iNjyHc34egv4141I9UfAhb2zl03Q6khkbw8OUi1l4s4ic/+CGuPV5Cwx/Hdt5CdmcbzfwCzp8LITWwjNufX4a1YSETnMSrx9/CK+fO4dHaFhaqTjij/QhGkniwsIXlHU5ugmi2enD5XFIbncsW0aqXEHDV4e7UMJiKY2ZuDlangx200QoGJP9Tygk4aehYSDHbMxpDyONCU0om+Em5UWu0ULaaqDfIfKnGmfIOGlbFfCX6PGJUnb5YVhtWjUDRAZQt5Fc2UdncgaNWh4MAlgwkWZ5WS1hejv448iPo7bW0VYrsKpkh0QtKrrgZp3pcCAz0oX9qEomRYYRo0vQx8YNRQU3Uqi2JCStWqqjV+EyQEQyIBIbOWsno5W3Fe4+bGzdlTxeOpBfxgSQikbA+VwR9fC5bDbQJ1LmuMOeXB26arMiAmXgnrQzV2TvBjx2bJj0OBjhwO/bwvpVN10gyRFfZk2vNZ1CNbJS9qG60n2bf28+x8MkF1CslwNMWca5jeBD+mUmkqP/PqEmVbBpzl3lIaXSd4g2tNdpoN7poViy0K230GjROUN7SEQkT2U21LJr/N8BDZyxMXOHzSpaXTKOb9nY1Xe23Apo4TMN6ynTIBrxm4yRaUj+NwBh57+q2N/nohlCzDwLSqibTKq4R/PiMFlqwWk8MoE4/2/a80gLJ7+ihTlqAsUPi1bg/BDotnK5tYHx3ERGHhXMn59GfGdZ1zqlgUBhRuxGQ0jG+Z0kVUlOSXUevpjUjg5FDmO2cUTKQkga2bm5tbx3sywbwKtuvxScaFqopNQRydooD9fxSAWwYWL4vstRSCOKmnMGNICcHnS4ufPoZbj24i6nTJ3HizOuIpwcMQNFSFVtnzCuuBSIqC5TMertMhZpxstjGIMn3x1dGMCWMsGBFrbRWWYoBrjwM8J4RmQBlM9RW62eg8kFlsfUgrKy/lG5oBpxkSNspF8ISUw4kqQMqc1Dcw2mJKYox0Zl8YJWVVuOffp2J1rRxkJi5VLagUk6TJ20AqkgcpAzGyHWF/SZ414Ob8YZ9I6qN94qYYg2Y1z97oOPWwAYFviQB7OppmjU5ZXF32wi7XMhvbODTjz6SOvqZ+eMYPzKHSCIp+7rX7RHduhxGhLSiXMfkbJukByGhBBCrRMMuU6Efh4eU/kxmX9Ig5JXNgB/O0D00mRCyx9wLv1OXK9XUdlTZwYHBhpvf0O0eArY2k2yb1uzvvZ/0YTO8h5DrN/7122zVt79OTsf68esoWD5A1Z/J7FFyURuoVCqSvJDLbUt1YDodxcsXT+X3PB4HvvzyOmKRuADeZ89e4NUzJ3H3wS3cvnkTJ+ZPYmp6HMvLK7Kp9vUNYW8ni9s3H6JRduD82e/hzTfeRzAcFQDXc1ooW7vIFddQru2h0aqpuFv0LT3ZEKkPDQSpO3KgVKxidGgGg/1DEmnDxhtW8wa8IdHoaeS9Gmn0FKenVrvGbz8/r93B3s6OumrFBKIbEw1VFpx4uryOtscPVzBKERhK5bLoGrPbm1hafCEh1kw88HLzbDCBwIPJyQlp0OIiSkDE01s0lpSFiIvQ4NCAGHReLjzHysoSCnsFlLNFlHLbKGWXcP7VEbz++lGUmwUUK0UBnTQfMVw7muTrcEieK7M5OWXb3txGRiQHwxI5xodWbi6WU9gjKUbPdNV8w+vCvEyWGzAse2x01MSidDA4MCgbgYw67LDpQ+zLPui1D1cEveZBoD6IsWBeTwg9RwA+dxzeXhBJmsc2V7H2xRdYW1oAxkdRC/lR67QwdeIcAslRRJID6FFe4nViaWVBjHpvv/EmJocmZOTI8bRDgsSJffnwkpXhoswHOohux4lOs4tar4VSuyGn7XjAh5Qb+Pr6Jdy9/RV8Pn5/NwbHJtE3NCYHFeGnDulz/zWGl1+nUSucEfHE7IXPF8bf/OyXuHjtK6zubcHqNjAwEEdyKIb12hYeP3yIRqUFbzeETKgfIauJ7YWXqNeqYpry+ML43o//HOmxU7j08B5mXzuBwSQwOZiAuxfA2toWTr1yCkt7WXz59AXapRq+f/4dXH62gq2WG75QGtXSKgKdJ/juOyksrX6CjSdP4K874CyG8PrJ9xEbmMBqpYNKZBC5phelhgulRhP1ThfVPJk7J8KpBKLJFKqFGsq5JfTFS5gYDqNW2kG9F8XyRgWukUkMzMzqKJSgS7S5zHntIOlzYSgWknG5uOidPlSaTezVqgJoQ+4A/LEolqgHb1hitNIkBOrrKZ9ilF4LvaYDvXoPrXIV+fUt9Gp1pMJBREIBqdSk8a9eLqOYzaFWKKHLrEu6nI2ml4dW0cFxNSMIJlsynMHAyVkEJ4YlD9sVYMtdWM16vKEIuOuUSrjQbrRQ3Ctga20b9QoTX1hc4ddqXp9Xga6YcBzwJ0OIT6cQTmmgPU1YZHe7LeqMNRlCNvQu5EBclygixicSRPP+VV0tk0ckl5l6U+PKly4vqVRmWY5L9acCkMmEcULjQIsjUrtiWroSOvL3ZppO1L74GosXPpds5Ln5WZSrOayTSYyGEX7tNNLH56QAIOxwYuvFArLFMvxjEwgm0+i5fcLulnNVVPMW2rU2XGy4M8Y5jpg1wsjkldhMmyoy9WAgLSpOTTGh0UmqTk1Wpxi31NAlKSNC26lpyq48lgIXsuimmEJU38ZRriycGesQEBozIa+fSo1MdTKNUIJ/u+gSF/hpMOS6xiWegJLCXuqkjQyAKpVWE6fqmxjbXUQIFt44dRKD/cMKJiQZSJvTKB3REh3aRClfoJRFExoEuJlsYgG9/CxNeoGwiQIE2fDllfi8je1NBVTcoGSvMuBDcqx5iCe7S4OhklUEOjys2PnoJBr017n2cu+DZg6jh6DTjb3NbXz00ceodFo4fv4spo+fhMdPOZfJpz1U/cyXIPFYdj203ZJl0iW0kZByIpNyAMBPQyf3agF1OmUQfbWs1Swm0tdqN5ZS3sdMZab48DoxZ3lvd0fSWXhdGOXH90cZXkRKq1zydTwUcu0hCOU0kuktvCaclPBaerw+advzB0J6COA+V61J1i0Th5gzLfnmDTa6KqOrRRX8LHxyGJJ/9/kQSyYQCgVlCiCeIHuSsC8LPYDAIl/ZbwFUYEzmVpMi9mf0+yZHGmd5HSUOVaLdVMdMz02nUYOXWnKnAy8ePMQXly/BEwrgxPnX0TcyojFkMqVwyiTT/gx5bWypiU6zlOEV/a6UqajskIvRAeDth5/5z+Z5UGnIgQRE1RoHCoB/meE10xXRPytrrqzvQZGTjUFtwHyYIT58mJBfP5gn6N78bcD7XzOq/S7Aa8PdfeG1uBjZOsYsy4rG1PS6KOSzeLHwSBq6COQCfi8WF5/D7/dgeWUZVt3C6+feEOfz2MQwLl39TDQ388dOoFIpyok00z+Czc0d3PzqJlYWNhHwpvHed36CM2e+A18gJNfZ4WbMkoXd/Dq2dlYlcYCGE+bVkR1qNhjaHkKmb1CBK9xIxTOivZX4IJ4MoUUH6vDk6YY3AUeomnunonA7lYK/7sDSwgp+9eGvcHL+FEqFHKrVEqbnphFJJtB2urBTriKc6gf8Yezki3IarxQLqJVKqJQpMcjKAxEIhcSQR43s+MgA0ukEotGwsEbMjQ1HU8j09yMRjwhAXFpdRS5LoN2CRa1juYq15Reol1Zw5nQaDncZ8HSEqRWWx0kdawCNdlPyVZl9HIvGcOL4vJwQ/XQa86FnZJLor/Skqs03XpVudHoSz7OxsYmdnS0BuZlMH2ZmZoWF1qmk5gLa5QkSVSc6Rh1Fy6nWjH7kpCsbkf7kv5MRY4OXNKZ5ElhbzMHXbWN+uB/1l09Rze6gjB6u3P4agWgMM+/8CI+qTpQ6zATtIBP2oV3JopzP4r0f/QRNbwQ7mzuYGBxClO8PQID6QNHUQTSie/kKnB032iULT3c34O6Pw+MAjo0MY8znxP2rF3Hn6y/h8xLIuzE+NYfkwIi6zg3Y/eeSILvK9OBrdC04YPsIQNi489c/+wV+c/kyvn70AD13D0MjaUwdHcXdl3exvrYKvupAN4SoIwxfs4tkIIDRkVG0mevc7OHM9/4YH15+goV8FnOvHMX8ZATz43HsbL6UHOO5Eyfx2Vc38GhjA51CHVPpCeQ8KVjRYfii/bAae7DyN/HaSR+q5VvYXXmJmDOA2noLP3rvj/FgZQtPNgto+wdQboYRTszBGeqg3tvBxvM8erUgRqePSj14fnMLyZgb73z3OJ6+vI4bdy6g1YshnwPi82cx+9ob8HpZOEKc2ZTJgUiCei2kgl4MRnyIiEnEhXqrjXyjgpDDjbnEINzJOB7vbOLlxg4qZH2dHsnV5IGQB046twk4a6UaQh4vQj4vUtEwIgGaDckYqRmNGyoPe6XdHPbWt7C7voni9g46xSLQqElAu+RdhoMYO3kU/Ucm0Yn40aAG10PJj3/frMV1wtYRUjPKml2v04dmrYm9rT1sbe5IMYTsc1wUeRgMh5Dq70NqqA/OiCRL7zu32bDFmmw7m1RNOooBKG2p1GryvLIEhZWwUgvr92scmlnsNYRfczT5gxsjZSQ0rNH/QA0yM8ilzU1MNE7RC5OBdXZ66Gs5ULx0Ey8vXUKnVcUbf/gDTJ6ew1efX8azO/fgTKUQP38WmfEhhHo97D15iu3VFancPXr2NQywLj5bw07Owma1i3qL+uKASCBszbESZioTUfbVmFQU/pkEHid6ZHm54RonvCRrCQP1TcCrEyMFfAJoCVbVh2PC8HUDtTdyjdaTykPNJeGfN058JmzoB6JaTa4V/H6Ue3l8PDRoDrP8Pn+NDLRhGX2dJl6pb2NsbwmRXgNvnjwhgFdfk4JSMTaL6aqLNosU5OCh8XeS1mDSQiSlwcRSaeKEGifle0hRhweFcklMazICN+9fUlJMcyOnKVKIY7dl0cdhmkWlIokkgxgxlcWU1jOJ3SK5ouzutS+u4t6DhxiYnMDsq6cxODoOt4eV6odG9UauZdRg+/eVyAD2PRE8V9qRaxoboyysamUJrtgMaCcZMGKObDclgMtLi1hZWUE2m8X29g5y2azqf3mI5R4v7HjLfL7y9IruW0txDEFrcnfFO2mayfiM2HIFkXqwgY9jek4U2h3ZJ/nwidRDmGw9lOzriaU9UE2cvI58Hyzu6B8aEHP2kSNHkBnoFyBNQ6S0Nho9rLL+xtRmJDU2Ey1TYjEv2imoB8CRzzK9PdpiqC2VknTB+6VZh8dIGu7c+EqIn4m5OUzOH0cklZapE9MntFJFC3K4LuwnMxjdNG9XYXSNdEdiJE3UmQLeLgb6+w3Da0ir/eIl8wwakG+TQEJsqXbBGNO+KandJ4TkWqhRUDGzrmOH91qblLUlDfL82gkNhwCv/Lntja2ejgdsmv7gGx7+C+y/xP7nP5c76Gq8D5jZVNYuo1zZoQ1CWpMY5L6xuYSHD+/L+OzIkRmUCfRyOXkTtVoDR+eOCWDyB714vvRcKvccXZdUufr8brx4uYynT57J5l8vt/Hqybfx7ru/h0RiSHq5hblwdVBvVrG9uykFCsl0HJVKSU6CDCfzuP1iXAr4w7LIdml+kyxHHcfo4qusiXwgpva1VrGwu5NFNpvH+tq6NCr1ZZKaMuAK4IvLX+H2zbv4N3/wh7h86QLWVhcxPTeB2WOziKVT6PmDaLt8aPRcKNcbyBXzyO7uYXtzC+ViXmuJJQbGC78vgIFMH04cnUI6GZEK5uXlVezs5OAPxTE0OoaRyWH4A0GpVCyXCigXs9jd2RX5w+KLB4gE6zh9MoZmewfeEIPa28htZRH0BVEu18TYMzg8hqHBIdFAs22NzVV0C0uXttH7iUaNpzsahZot1KoNPHv2XNqk+N5HR0cQj8cQDAb2q0IlncF2RotRREckug7rWEkimewHQfYA21WsAkZmmPJrfB4nvK44vrr+VKQRs6NDaO2uwVErIh2NY3tjDy1WQ06dxs/XS6h7w5LfOR31Yf3ODST9Hpz5we/h10+4UG7jyOAohkMhDIT9SIQ0FssXimB9ew/FchXpUAL3vriNcsyHmffPY2tlFSMBP86mIth8cAt3bl+H3+tEKODF5OxxxMkoG9bm2wfCb7YPflOPZD+0NtPtC/jxN7/4Of7+o48kCcEfCSOeCiMQ9eDp0iMpF/B0HUi4Ywi1vfB3HDg2OYtz595ENDWAUquHB6s1/Odf3IB7sA+JgQjOziVxfj6NUv4eCrUdVHtuXLl3D7lGDcGWD28cexP989/FQsmFujeGaqOCwu4DZKLbmBurYnvlKdrVBhp7LfSnxnF/dQ2FpgutegQ1K4nRqXcR6m+g0LqD/GIbrVwYk5PzODZ3DPMTIxga7sfXzx7hN1d/jqa/iK2tMryOBKbe+RGig9Mm+op6TwsWTWa0V/S68Dq6GAs4MBDQYgoykFa3hVgTeC01AmdfGldXXmJpr4BSm6kNLtSaTBhgJm8P3UYD9VpFDnI8GHLzZjIDJQJcp+yDl+jOyXLQnMWSkXobzWIFzb091HJ5tBoNOAIeeJJhuOIRVNFErUHjnTGGcZPgZkB2kUwddacCjljDTKbMAy+nRBL50kOTB1IyydzQIyH4IyF0REpDto95r7arW8fX/CEA3phg5flhnBh1ei26+TvwUivM0h0xovGAqlpYYW1MMD6fXf6QSt1OR1hiUpbU8DFFQ9qwlAIVWYKDJQBdoL/jxih4R3oAACAASURBVN6lG3h04VM0mnlEzx3Fj//7P8HevadYu/sIz56+RGR2BolX5pHyBzBGkLK9geu/+HtMz43LoX1lqYC9TgDF9BhaoT64IgPwBEPqWzAxaXbklr0+KFhStksJWIcwvLzuMi4lJjOAVw6Y5vAiHnw7Jm8f8JJ2OpAA2JunuN9NW5PN5oqmUxz6CpAlYcPkGHMN1M+Hml2ygQ64vdTCKmNLQCXAwLDTnk4Tpxu7GN1ZQgIW3jo5L7I5/v0SDUtKThR/qqngPS5lJuan+CqE3SPLq7F5uj/pa5M92LxO3s8s/dnL5xTY8+sEYJr7QhWd+/pK3iGcbmnEm8nKpjRC4se0RZAyB7ejp2UTTieePXmCS5e/QCAcwfyZsxicnoIvEIbPR/+CGVEf0k9q3fUBJtDfsofOpi9CTGe8DqzvdQrRQsBGuR/b93J7WayurGB7axuFXB4bG+vY2t7UeDsxlHIdDmFgoB+nT57CkblZDPT1odWiHp+5+B3Ju1bDFw8X1Pg3USpX0Wx1heXlfdi0mmhaDSGzWkyeIZCkEYylNJYlhmvWkfNgQaPv0MCAPJcCsJnXbYAn97VauSJVyXzOKSPMlfJoMELT68HY+DjOv/UmZuZmEU8kEYpGRHMvcgJ7v5VDCjFrS+RqB7p4lYfo/aGyD94vwpSbTG36i2Q6wMZKMua8wawGPvvkI+zkcpg9cQJ9I2MIxRmj6ZP7ldSeh9IO3pfS/MnoVTXO2qQeUy/sNk5KXcgK83WwIIdrEPP3WfZygBPNtPNQ6cThvfGAnbVJoIND+WFAK8mEdsqInc/7LwBe85frmnGodMJ+xvcB72FGyn5Rv+vXDoPe3wV4DyS9PYldYaVVu1NEobiJAvNcGTLk7mFrewPLS2syqh8aHJAxBD/hcCSO0eExGWG6fR7UWlU5AUWCYTTqNQHKW9vbaDQaKGSzcDtCePv138PU1AlJbXC7fWpckMkmHa96UmTgNCl+JjYwRUGiYPghuzUAnGNSfb8KyOw2FVsPJCtrz4WLv72Mne2cMM53v/4a2eyubOhTUxNI9Q3itx9fEIbq3Jlz+Ie/+y9YX1/ByOgAjs4fRd/wELpuHzayBZQabeRrZTS7lix6jbol768tLW9q8Ap6AzhxdAZvnT0Jv6eD3e11LC4u49nLVewWLfQNj+GV189KgkO5opKCQoGxX5tYW1lAvcqmqTAGBlh7uo1g2I+97Rxu37qHvnQ/BoeGMH/qpDDFyjBoTiefIhl5Sa6lqYZETwKmd7b3JKyarC7lCvyzIyNDkknLggC7ApKfmbIUDKGnFswEjxvNlmy85sS4fzNLSgPHm/aJjxuJV8CIx+tCve7A40frGB6dkizXZNch7vFqvoSd9V2E/AlU/XG0B8bg8IeQyiTRquXx0Ye/xOmjRzF99nV89PwFSgzCl3KQgOyBjA8KOV3IuH3IuIOItp1YerKIhYVVhL9zGtb8MBZXF5BxOfH9vgS6C8/w5NZ1+D1AJBbG1MwxhEJJoys0lUHmIdJn5GCB118+OPGqq1wNLvw6jqP/089/jv/nr/9GUgmiqSQcAQdCiQCyxS1srq/A5/Uj0gvCVe6hlS0g6g0glkxjeOIoBidO4sPLd7HV9MKX9CMUdeLMTBrnTwyiL93DZnENF+58jadLG2hbLpyYOIqf/uiPYbkCqLgjWOkE8WInh2pxB83cbQQbt3BkIgGrlMPSag6FMlCm3KOXQKOcRiAyi9ToCbjD28jXrqOz1UNjvY23vvs9fPDB9+HuWnj07CWebxbxYncDu40SrLYH0cQIpk+fgysckY2OI2qJGZMkMI0ZdDk6CKOFtM+DVDgkLHC9XYezbmHAH0HT78WjjTV0XD604IHFOuAu09pasGp1ieEJhwKIJ2Noty2pCuaiLZXQRqMqIzaju+Qz4JAEiJ4UXVBaQWc8Daz1VhONtgWLG6Axs+ynOpnUBdFR8kBosnMlG1ayZgkaVPsnCSAOh5QXaB4INyx1i3P0yc1Fmots7Tjjhjot+blv3ulQ7+wAv2PY65cM2SrrUlnd3OmKrtcefWpcEqSJT543vl9jTCEwpk+A9yAZJ4nq0tO/gsCeA96eA8F8FU//9p+wdv8ueu0y/Odm8MP/+c+x9WQBvVIN28+XsL6xidjJExgaHsFYJIbg1gpu/d1fYno4KYfslaoLW940aqPzcKTH4Q4k4RJXuMpAFPBozqjMZaWqXTOHBSLZWly3rk28X7gkC8Nrg1rzPfiloneU6lcFrvLUiXzEAFzRUZoWQ/6emIoOmhEF1cpnpVnHdjGBMMYSTabAlySez89CCtWBEkDKGNaUcHg7FuZruxgm4O028PYrJzCQ6d8HqYpMld0lO0kFL+8HrptaOHEAeEXOYAoQ7A1d9idjlOIawhbBrd0ds+GrqVNAJ6Urkrms149khIBdHroYWyf3hmqfbZaM19brcMAvaT5dPH/6BJ9+9qmsUUfmT2Hq+DEEEkkE/CHRpYtx0lTziuHQmBd1TzUkmu26tHOlRY9LuYlbdKSU9D18+AhffvklFhcXZYLIinQ+g+JP1BtbDxSUK4jJXJ9pAtGJ8XH092UQopnU7ZamvkazjmiMGbNK2vh9PiFpwtGYgNtKpSrZ72zoYyJFMBDUTFlWfXfaKJa0dp0JTTx4MGUm4PViZGhIZAvlYlE+Rn4PRpgRANIHE/D55b4uV6tyCGGB1OMnj6Sdzuq08J333sOZ189hYGhISqR48CSjLEpmk8AiGma1kGjdsJlcaD64HgYlqsyUYpEJlgQKJiZ1mJ3dRsjlxNriS1y5ehneSBjjs3NIZAalMIn3BD1HLPHhgUb4d/M5Sr25xkEYgsAUDRnyS5QG3Z4UN/HgPTg49A3Auy8ZOpywYBef2IfMQwzvgVntgL21n30lhkwajAlN+gbDawDwfw3wyp8hwyvf2L7ZzWatoyKl5/Wif3PjNofL/Q9ER2Y2O0wlAB/GNhzuOmqNPeRym9jaWkWpzCYYl4wv6eL2+/wIBYNyIycTfVKD6nH61fnr16C+erWK9bUVWA1KJNpykekODAdSyMQnEY5k4HAFEA4nRKfDUbNsOBJoTo1NBx0aAhgpI3ocbkbqR9CKR476pG9Woj20K9seeVGv6kLbcuD+nSe4dOELzE3NIRqN4M6dW8jld8Vgd+z4SXz88SeYnpyWFIK//qu/RKVcwrHjR/D6m29gJ5vF1Rs3pR51YHQSzqAP3qgHtXoDFkevtaqMSMhMRgTwenFidhLvv30Gzm4Vm6uLuH//IR49W8ZmwUJqeBLHX3kFsVQfsrmijFu4OOxsrmNnexmZpAMnT/Sh3VlFo74jGmCr3sHy6jZGxsaQSqeQSCdkofC5GNXG4BIu/kajw5EWjUHNBqx2Ezs7u9jc2EYwyLSFGKampkQioTozbQqSK2l604Xd8njkve3tcfS0LTqm2ZkZI37XB1uapmRDMhEtxrymD6LH6KmoOQxhY6uCjb0KqsUGwuUexsMpSW7YWdlFcaeMntODKhcl7iIeF/L1Mrb29jDYP4CxEyfQ6u9HJxXFs50NbBUqsNqst2wj4XKjv9bBkOUAVndFWnBvfR3pP/kOvvSVUOo2kHE78ON4FJH1Fby8cQ1+twPxdAyTk0elXITsk4Ags8EePC8HExP9Nbt04iCnUMwjHLd5PPi///I/4v/49/8eTd6XXjc8UR9Gp4fhCzjx5NlzYZIH/ElYm0VU1za1297jwdDUSfij03i6VYDlD2D21DAGRzS3+NTkIF47O4ul3RX8w6XPsbNbQyo0hB+8+R5OzR3D4tpL+NNpLPRiWCx1sVcowl97jt76p0iHapgaS+LqnedYzTXRdiRQq8RQKw0ikTmKGEd0wVV4PY9RfLGLqcQkjp6ex/0n97G+toyWK4iKM4VKLwp3bBjwRRBMpNA3PAx/OAinmCZpOtO6YsaOiaSIgKLTQtAF9AcCCPL6OgkCKDEAyo06eh6PSIkoSWKGLKtbe6wCZSsYWQpWhUsyDDdyxl5ZyO9lBQCwIpYbFytyyaJIOxJHdSSAO11YjOTjvS/mD0Z0KeAQGYTJh7UzTKX8gJFMEqmqQImrDFkQj1PZMnHMk0mVmjneni5h9KRRqVqT2mHWJvtojJUcUh7YaaQ0ebT8d14XkXwAnmYXCw8fo1QoIjMzKZIL1gAnMhnNCJa4QB3REkzIe2O9Ldlvvj63V1gpq1qTNj1mQBukrGC820UQboTzNTz6m19i5c4d9Hp1eE4P4cf/6/+IpWcv0dgrItJoYXthFTvNNgbGpzA7Ogb/2nM8+dl/wvGpIVSsBtYCGThmz6I5chxVTwxNFqG09JrrRdMINDl4i37VjnRUr7joeLlW89qRaeLBXBCnXhvZyIwkQ/W7BhhJ3q2yigphtYHOJjSU3bAZXc1nlQMo9cHymdETqEYuifXi9xMGjNIPuvi1nIJ6foIG2XM4lpY9tAN/p4WjtR0MbhHw1vH2K/P7gNc2fPNApJpLwl2NJSPgFWaXulQjnZO1wwBe2+Ev79PEqBE0FopFiZBUdMjbVtvNpMSGk0+zrxmxmQBF/rTNtjrKVraa14IlP/4eUMpl8atffYhyrSI1tAqa+uHys2TDLwlH+9MqUzJymIUWJaVxZNkMpcg1WC7S6Qmb+/jRI3x1/Us8fPJYGuM0V1fZ5/0JtA1BZI8gy39Iv615FCrRMNMKlSuaz1g/fW0K1UgKPYDKpZLZoxxMvfRSiDdFi0B4AOX0kyZl+RqnU/YTssicXiTjCSRTSRPJ5ZB/ZyYt/wrKqghUObljQhGB6Zc3b+DnH36Ijb1tTM9O4+wb5zEwPIR4Oo1giHn0lMccyp01ZjVNYDDeITMlJXtNHbE0VJq4OjkMGC9EkBKNZhNfXLqAx8+eYPr4UQyOTyAUo1nNJyc2PaiRsdWrIGuaKdPYP8DpuW8/Tk5ZXxp9HaLh5TUiAcaptC1FEJx1yM+ih07T9GeTWgbw2o+rrpOH2tnseLF9qaApADsEcPUsrJvu/qH1kLTQ/v39f1LDa4Pdf87a2sdrfrdDgFf+9ZuaC3VimiOriHD4AtroubhpFFCrZZHd20A2u41SqahNTxSUu7yIhCKIhqMS88JFmHoV6l49waAsBLVKScaR1MTWrbosxqJnrbRQLbDmktKCMYyPH0Uq0YeAywNvo4O9By9x47NLAtYzs+OIz46Kc53xXARzPauFGsEizRx03UYj3AlUX6d2RFG3UFLRtoCdjQIuX/xCxizzJ09gfXMNd76+IyfLd9/9Di5evIjz584iu7uLf/zZz6WM4Mc/+X34QwF89MlvUWs25ES3uLYugPfUW2eRLeSlx75WrchoLBQOisCeJ9TJ4X588PZZeLoNLD1/jFu372BpYxf1nh8nz7yJV984L/mf+WIZe9kcdra3UMjuYntjAV5HBceP9CEes2C19uDgTi4jLJ+cxLxenoK98u9kDXWMpas8b+B6pSqd9YxM40gnk+mXTZ2nY/45ddLqIsI/1+namimhUgR87+7uIZstyCma7VETkxMSp2b3jcup245vkYeKDK9GytDR63N6BZCT7Q+GYoAjhEs3nuLS57cQzDbwR2+8g5MTE7h/5QbyC1uYOHoc/UfnUCNjxiSKhjLoFPYXaxY28mWUGTnHTYJ1xIySo86q2UVjdQuT8RQmBwax2W3iF88fYPJPfoCVeA9NtxPBRh0/iYfgfvEYj2+S4XUhmU5hdnZOJgtMfuCGePgZsp8r+/B4MD0xYFfWF42qgrsrzWN/8Vf/L/7P//AXwn4yzanr7yHVn0bQ40ehZKHedGPIE0GSRSrVGirFPMIDaUyceAtfPSpiYSeLprOKH/3pSYxNtPHi6n30ucJ47bV5rO3uYYepWwij0wzgB9/9gYC+jd0NdLweZJ0h7LQdyFlNOPLPMevfwHiyg/LeSzxZ3oEzPI7tSgbPlhzY2fXI+x4bi2EovoKE+x4ijjDm586gG4riN5evYGV3Ew1HAOVuFFZvEPDPwJNKwBUPIZ7ugz8SZHWeyod6bmGgeOCUw5JkVbbhcajpIur3IOh3S0saG/YYvtDlM2wC5XU8o2M5lc4wk7ctTKCr24OHbEi+gGePHyE5PoJMMo3C2gYS8ZjoMTeLRaQGB+Czusitb0h5hsPjkrrsVr2BVqWBaDgknfRk4QKhACqNOnyMHWMtb7sNbyBgAKUDUV8Apb2syHxohPVTl+91o+N2wu9wo5YvohvyIzM0iJW7j+Ck5nx4WA5rDq8btXJZWBcWvJSqZWHAI9GIsNdJrx9JuHDpH3+OUF8fxl45hWbQi6XdbQzOzZnGP/Ug8FpINbWplFV2VCUPMiJnEYfkCytQtEGP6A+7QLhkYfnDz7B44wa67Qo8R9P40f/+v2DhyTNY5RrCZA2rTSzdfSLFMHPT4+guPsXW9UuIDQ0g6/GiffQ8oqffRjfah2rLiVq9iWqlIZM1Z88tYRk0BAvoNWZf2rf4Kj08CBk2q8U9haYwyYp1SMIF34+QKxLBZlhqAToaMUiAK11/BFg0LElCixrkNM3BpMcLONb3L/jMpF0I8LXXKK3FMtFj+neQXPH7aIxiLbtOqHiteU193SaO1bIY2V1F3CrizZNH0D84aCY6dharphFI3JbIWg5MasLwio5SZQH7mlcBAsaYZ+q5uXaWqxUZ98uqbLTekits3PfSdmevr2RvfYxW0+thpweoR48XroMgTVDVumTCP3/2HJNH5zB3Yh4pjq9DEcnsJeCVSak9ZjaMs324t+MHFHwabTnfC1NQqMvf3cVvfvVLXLtyDeVSGV2XR7LpdTKrYFWsd9IyqIc1AnnNs1ZQqjhN72nZx4xWXSaMYm407Oj+Pa4xbLy2qiPVdjOtDtbratrQRXopMhd57coy20UT/DtFAytpQjop6cukJGWFTDAPmn2plLDHPGzGE3HMzMwJcL1w5QIuXrqAyZkJnH3zdSmByGQ4LQ0p/jC+GXlNJq3DdLRrgZUxV9oRZAS99oi622zA2Wki4HIiu72Fi598In4d+jf6hgYRiMT21wiJKlTFkEkP0dZEXhNheU3y375ZUKYYmr9L4pJrG+UgzNYnjhD5o8nJVi24mbAcAqE6tjHPmm30Nq9DTKL2VOYQA7wPng2jpL91MC092FsPMpH3f+0wKCbD+y/JF+yRviJnBTf7RO/+X6yvzg5Kl1tFFgxeKVbz1lC3CigWNlEu51CvloWhpSyBYvdYLIV4LAUfb/RKGdndLexkt8WENDI9g0gkJk0hluT4tiQfllrcQp7fs4xGuYVapYNIqB9nz34Hk6OziPQ82HvwAnf//mO8+PK2fHDekT54JvsxefaU9Ee7ml08v/MA9768BQ4qh49PY/j4EUSHBxFixS1ZZzndu+HsuiVap1Jq4fnTl/jy2pcIhUNIppO4ceMmwqEwvv/9D3Dz5lc488opLLx4josXPse582/j/JvvSMxapVbG4PCAnLQePX2GbsCDqdPH4A8GZCRArSBvHrKisUQcEbKJAQ+OjA4gEfBie20F9x49RK3VQ2ZkGkdOvIr+sWHpKafulCwqWdhidhfLi0+wt/ESU6NRnH1tAsm0E5XmDkrVgrCITKBwO73we0NyKqMRjWCWIx4aATY3N+UzZdbs+Ni4iNEDQdVpCWski5F9oqKRzSUnTd741F3xZ7FQFENBf/8AMpmMNLIxpownWGlHMpuK7CFmtC8LFxcyAS5uBAnEqfMj4AxF4fXF8Y8f3cSHv7yMY+E0/rv3foB+twu/+eu/RX0zhyMnTwPJBEqOHl5750106y206hYcHi+SyQwcLScWltaQHhpBsq8ftVpTNtiNF0vYXVzF2NAwIokYrhU38aXXgv/UFHIcPni8CNaq+GHYA+fiEzy7c0s05X19GTHpiUNbSgiMc9w8afujPHMCPfjvw4BXzXk0qHkiHvyHv/uP+NnHv8D0qWPINUrY3NsQUBxw0i2cQKHkQMzqIGG10B8KoFYpIphJITR6Ep/eyWEtnwV8Jfw3/8MpOF2PkX+8B2SZ53wEO/k6Iv0zCIQGUMxZePed78gBc6+YgysUQN3tQ8npxkaljvLmU8z4C0g79rD5/CuU2i6EB07h3mIQd5414QsNomMVMDkInJuuIO28g3Q0hcHBaYSHjmLPcuPx5jZe7laxU/Gg3Eyj5RwDogHUPR24aLAK+dFx8IBLg5QaQlkJzY1K4n8kkZ9atB4iPjciQTK6ZL1Eq6SlD4yJMpnJIksQhKIMlWwCPFR1evDz93b3sLr4EmOnj0vs09LXD5COxZAr5GCFAxiYnkS42sbTW7fhC3kl/SQQjcDv8uDZvUc4dXweW+vrygijI6A7lkjA7/Zge2sHyVQKXadT9Hr8tUalgoGBDLLZPfm6rdwexmdmkN/cRWFrD850HLMn57F86z7Cbh98oQB2CjkMTo5hc2kJ9VwBx48fx+raGkr1KgaHB1EtlxFze3GkbwAf/+pDAdSh8XFkjh/FZqOK+MgwLO7W1Babtku576iZ50bmcWu1r0gADDKSDGMJAdPaWbN3EjJHqy1kL97Ak4sXYFVy8BzN4Pf/t/8Jz58+lQKckM+HpMOD/N1nyL98ib6AB9baEpDdQzmdQntyFsl3fgz/1LyAGRLmpWIdlUodTWq220zooAvfAUe7hx4THNggRaBDWYVoBTnq76JLrSyNgjQyEshIhAC1qaYNTcw0XD+UtbdTGijPkqQNZhdT6yzmQtU469hUwS7jx8T6Q22zYdqYQWtHoHHdUq2qKRswBRPSGkYgLlW5hgTgmLjTxNFqFiM7a4g1cnj75Bwyw0OGYdaDvZZKGPZO9JpMLjgwrO0DXkkYMlXDNuOtvJYhH5woVyrY3Nqw+05F0y3aZK5LxqxmsIYwoQEDeDUlQw178h552Gh3EHK5ceXCRUlQGp+cwsyJeQyOjyEYi5sMXyYa6Cje9nmowVkBpmapKjsuemUTN8b3ISlG9Qauf/YxPv/Vz+BoNkU3ylTuGpNSjCbVJtKkGIPEisiAVLsrcV1SQKFMtpaiqu+mKWN+cxCSz9ABq0ndr0kYEK23Hhto+BK4bLTaCnIZ0acHcImpO5S9q5pnHbPL+xSzp7bKqqJFOX7RScshQw/gTEdJROPo7+9Hu9fE5saaSDwn5ybx2htvYHx8WqJXuaczgs82cavch6dCUzFuZ/Py9ZkK5v0oOCn5acBFAqrVxO0bN/Do4UMMDo9gYHQUyQFGd9Lcz/uYed/KostBh6k4Eh3Hz1OTOpS7VP8Or4EUkRj2mxGjtXpN5JgDA4MI+GlWtw2gBkBrwvM+C7tviLNri/U3v8XQ2l8vqHY/vkz/6yAJyeZdbYbX/nsOyx1s0LsPfrfWNwXw6oNwMH49/N9mWTAfnPkvexRgdB6yUOiOo4YCxpH1OBakDieLvd11FItZNGpVObEwqD8eTyIWTSMZS8lpb4fRVmvLWF9fQrXVxInX38DkzKycnLmxWc06yqU8alVGkRSRzxVQKlSR3SqgXuri3bd/hLdefRfBUhuPfn0JW9fuYe/JomRYhkb6sNouIzk3hpljR9DdK+HhlRtYfLEAXzICRzqM5Kk5jL15Dv0TE0gkUgK+OJZo1ltoNrqwrJ7UqD58+AQvnj5DX18au7u7ooX7/gc/koKM+eNH8eX1a9hYX8e/+9M/xx4NbhsbGJ8Yw8vFF7h87Qq2c3mMHZnG6TfPiBRgc30Nuzs09zkQT6SQTKUR4Li318VwX0IafBgJlCsXYfUciMX7MD45LXEnlDIUCnlUqg3kcgU5DGysrWDxyV34XTW8/53jePW1CTQ6O1jfXjJd9wFNoeiRLfFJfmmhUBQmlhokPvgzM9OifWL8CvVM9kLJBVGiZow5QzJ4u12w8ILO2VKxJJsF3wPLQwIMaPeY8Sqjbnx+TW8QA4VqhFT75TS5xkavAwciwYgcALi8RWJ9sJou/F9/8Y94cHcFb4zN4r99/wNgbR1Xf/0RpicnEY+mcOfrewiPDmH+jXNYfPwUue1dhDIpvPn2u2iXGvjlrz/Ge7//BxgamUQ+W0K30cLKiwWE3F6kUn0oNTv4dX4Jq68MwcpE0WbIfKeLQUcP7wQcwOITvLx7G0G3B/2ZAUzPzWpAvdEFHp58fPuZ+ubzZQfsa/NRz+uAI+DGf/6nv8c/fPxzTJwcQctRxcoS798ufM4wwv5hdK0o2jtZ9Ps8SIf8aNaraNFgkJzBzS03so0KvKEyfvgHQ/D5F5B7tgtnOYjB/nl03XGE+kbh84Tg6rhw6vgp1Kp1VJo1CdKvOZ3ItbrYrjdRIwgub2EIWRxLdvHxV/eRd6SxWR1AsRHD9OQRbC7eRia0h5/+YAjexm3JfEwnBhCIHIM/dRzbnTDurpbxZKuJ7XIHpaYb5U4bDXcP3lAAgTAj0dVwQT6vQRc0F2BZRnRkzC3OS8DvcyEU8vx/hL33k2TXeSV40ntvKqsqy3d1tXdAw3TDECBADTXiilrFyOxIsxGKnX9nf5qNXcWOZqRZiTtyI1EERJEEQYAAGkCjvak25U1WZqX3+d7Ll5kb57svuwsgFYsIoBvdVVlp3rv33PMdI4s4zWGSnEK5gCTAqIB64Sqsg7hslFZvq4sLNZmzvX2U93YwtTyPw1wOaGtyb/UNHVrQh7mTJ2Bs5VF4soZYPIJCvYJRyId0IoX712/hjZdewf2bt2FjnTPNZgQHLpe0DB3m8vDaXfCHAqi169KQyENgOBSS6Q3BZp2yhUgU3VYXAX8QVZuJyfk59A5K0BptRFNx7JcPMTk/g0GrjfrOgcijCBAYHRiPx9Gs1xELBjE3kcEXn32CYMCPUTKNwMwsqiz2YLZmOIyRxxpZunhcoGeLh0gbTKeq6xUPl1UUIWN8azSu9G1WxNtoJIcrPNjEnR+9j2bpALZJL67+x98Teclh9RBOjxMJCMxvdgAAIABJREFUuwPxQh37175Eb3sHNr0retR8egruS5eROf8K3Okpeb8M04F2a4Rmq6dMiv0h7GwbI8wymYXMiLQhaN+VUauVmypBVTJwI4iz6pil7MFqV3tWqvE81kgYRWGOFMAfCStsxccRjKiNSgEp0TeTzSWYVqNxlSKjUhrGfiuCXQEx4kPgZqwkDtSTku0dGw2pqfWNBljpVDBT2kOwU8KVs8eRmZ5WQFS0Klb6zRHAq+QNKqWBEjdhMC3j17htTOqHRaes1lBFQjjQJsNbLKh2LpFYWs1x8tk+N+IJG8lYLo9HjbJFEqKMxJJUIKZRO7r1Ov7bf/2v8nMuvXwZ2aUlxNMTcNP/ICCXJjNLzmDl3Yp+mYdQUSQooC1jbt6dY1RKZnU4Qm59HR/84M9hzz3E5eVZBFweqbbmgXEwYAa25CuoabJEYrklik8y9anDp0FLpDosPRlB6w/oC5WDMH0ammFKiYrH5xFJR4s17VQu8j6gXIHAkZ0oViUvwa1k2bKIRRobTfm3LwCeBywl+WApizQUCvhSenB+nvJfS//Na3e8p/FVqKQPRg0q8yEPYbFQAFOZJIaOIaYX53Hu4iXMzS1KAyllVzTrqgQIAmx+H6PHrPpgiZhTkjwpoOGfW9nZtoEB56iPUqGAj37xC3R6XRw7voLk5CRiqbQQQM9KScbpfZZ0RBImuB9bWbvjSLnx5EwyeC29L68yToFJ1HECHCTrPw5AeEZoPW+k4zU7BryK3LImT1Z5h4V6raGABW+faXcVNpVoAUsXLEeNX2GEFT79Jgh+BoYLuQOL4X2OhY8C4HG48nh0PQY+Y4ZP/n+sj2FGqpXBawy66BLs9qro6Q00aiXUqmV0Gk35AMncTk5kEYskEY8moXV62NvexP72Bg4Le6h123jpjW9h5fRZGYfzLNfpEpTVReLAooZWrYlavo7aXgUe04vXrnwHl05dxijXwMYvrmOwV8Hew6cwezpi2QmsFrZhjwUwuzALZ8fAxv1HMibypCJ40ijAd3wOx7/9JqZXVhCJp9A3BsJU1so1tJo9iQpLT0wJQHx4/wFKh4eSItDp9vDmW+/I+HNycgIffvBTcXK++OJlbO1sI5lKY3NzEx9/8jH2D/PSX/3CKy+jZ+q49+AOKtUiorEYMhme/p0IRaIiKyCTsTiblTEXbx6nzyM6QLZJsdmN6QhkeHK5PdQbLZTKFRkLtWp17K49gsOs49tvnsXFF+bRNnLo6DXJKeZplAxLu92VeuZOu4u+YWJyalo2b45e6JYV4b70lqtOcFlLrLgRjj2YrUzpAhdiXvTFYlE01GQ+Q6Ew/F4/BgzytziHcXGFukjGmbvqxC2LgyxwKhCfXxv0q7pezRhIze7mxiH+7C9+hF7TifPJWfz25VfR29xGs3SIy996DQPDwGcffoz50yfgDPrx+c8/QqNcxdKZk3jp1VcFtHxy7Uu8+73fxuLiSdE053MFtOrMiZ2GIxDCF0/X8SA8RPvqMirkG1wu+EdDzLvteDXkRH/jMZ7e+kpYv+nJLOaPHcPQ6lcfn1R/9bBoseHPxiNH8nolpNuJodsuLOtf/dN7+Msf/h1GgSYmpjxw2wz0uwaGhgs2IwzXIIHpcFRis+rFnBgxUpMzGETm8Pmejo7dhMtPNrCKUys2dAo9dCs2+AKzCEaziExMiTYa+gCL2SX4PWHQEjVw2tBzaGijj51SGfViDY5uH++cP46gXsdf/Ohj1B1JVDphmKMQgpLNmcO7b6exONXB3tOfyXMNecMIeU8jFH8RZUzjcWmItUofh60uGj0dLXave93wRILwh/wk6IRd41VGlpG6cBYSiJnFxStuIMAk5PfC57NjoGtiKiM44mZrJ/jhBs2D0ZCbntjK5JpykR2W1IQh9G4bradPgVZDmDyj10PQ5UajVkMoHETHYYM7EIKX73WjLWwdGwzrNJKy5KHTQ8TjR6/ehMvrFs0rWSR+9tR1koz2Od0CUMgKKiMi4LQWeafPK4weoxfdllm257LD5vPAx8pzc4Ce1kO3r8EbDkhWrZOAkIeB/kClplgjewEppgmjrwvLqXm8MLx+iW5j7q0zFEIsM4khdbrWeFZF2ToE9PWHA5EKqEGtxVBZiTSqSlmxOXwtMWOE4b0N3P7ZT9CqFTBKujHzrUs4ff4U9vLbHH4gY3cguXeI3GdforGxCZMHJ7sNjekleM5cgieRkljGfquLQcuA2bHBoF3UE4CNEyYWBnm8gJ3THxcG9FIIjlWwUKWyjuDyOuH2UuLklgxsSohoLOJkigBG2GlrWqQMa2qT5PtFja042a3x9Vg/zEmSxEFxSaJ5jSNbBxktpQUdM5XjlJmxREQ2XquIQuqbrUgyKbmwSivcQxMr7QrmagcItA5x5cwKpmamn2dGHwG8YlwThteKIrNyeJWhzZI1WMB3XJAw/uz4HDlGbnc6yB9yOqeAmJSI8FCjZNLP9M5kXH1uj0gaVByZOqbLiJ9AXtoHR1h7tIof/vAfsXzyJBZXlpGamhbPCGMiRVbCg5HEfSn/ggK7Fh4QGtxKuCBBIlW0KrbPxtfTH+Dhl1/iF3/1FzjtKOKNU7PwEGiyhU9kCqZMDm02p7SIkfHkniRXqzQqWgdlS6csGbQytODhg4c9l2RVazwgE5wzh1guBwVa+d4wio/Pl63BKspNMchMe+n2Tcn31sw+urohAJjScmJ2JsGwVdEYjtDTTXQME+xTEReLdXhyW4UYujkQ8M1rkwkjBOuU8rChzzEaIhEPSV78yOPGS1dfw5nzF6XRlcSQlPIwPlCmXorhVbXIVmY2CTnJ4FXrhJjcuP4wiaavYWtrE7/85BORcC4cOyaHFU6vKSXlZ6OiQK02RuvQS2wmsWtMYrB0uDLVsNxz/HuRwYjqpQ+DZIGmSfpIIBhU2miL3eeertInnkv9xtPcsQTmqOxvDHiFCJPL6XnxxJgs+hrgtWQY3wS4R///qL5XDnaFXO6IOHeMqp8zvjR8HUXLFn5+PtIeC/+lVnggp29KD7R+Ez2jDmPQgjnool6voFIqolIsS7xHPJbAwvwyQjSaBSLQOl3sbm5ic/0JCvkcIokE3vrOd5CYmJRGLUoZzKEGTW+hfHiA4kEBerWL6noRrY0SpjwpzMwsI+qPw98ewVXX4R84sPHwMbROB7FUEo+31+EJenFsaQH1ahU7OztIJVOoDjXcKm0heXoFK1dfQyw7D7svKJWg/f4Q3XZP5BPMu+X4fzqblQ/16ZMn6HY6cnG+cPkVuZC4YV//8hq+9fpVOX0z9oRyg/fefx9rG2tYXDmOy1evoFSt4e79+6g2SpicTiOVYVmCHZFYXOYiGxvrmJudwWw2Kydb1hBPTE5IRi+1k7mDQ3GxTqRTCEdDqFSrODykk/8A+Z1d9KplHJ9L4923LmFhOY66vo+2XoXBEg42XRXLMoYlkx0OR6WOl/IDLioSGUatn2WeUZl5ZDSUoa3T7eLR4ycCrmmym52dRTKZFDacow8ugOI4lYVaCdz5Z4optstNOu4eFyZFws2VeYJsBVlnGZWJc7eNYDCCdGoGTx7v48bdHZg9HxwHbZwMp+DlwmczgagXK6eW4XbaEPT7UatU0TisoNNoITExAbfDgdXbd6V2djI7h+XlMygVm3i6vo3ZuQVh4p6Wi/iyXITv5ZPoriShOe0SSh7oazgZ8mHF3kdnYxVPb92Ez+XB1GQW0wuLoguUMeu4/ekbBs/xUfKbDK86qbJByivjcUcwjD/7m5/hb3/8cxTr9+AP1pFJO0HvJgwHXKMYJmPLOHfsJH7+3vt4+OCu/FxPMIZRKIWqJ4b04gxaZgnQV/Hi2Qim0oz+iuLRRg71jgZXIAiP04tRb4hjsydxevkSvME4HAEX+t4y6loea5sbaBw0ETTD+N3v/h5uXH+An1xfQ8nwo9u2Y6gNJDnkhddSWLmko9W4j/LhfYQDToQ8QQSGS+i2p6GHLqKGBA7afdR6Otpa/1mKwcjvgSfkg9uhxqh9yXq0IcBYPIPszQh2lwgTpPYlQkbYa4epdyUnlp8jHeNubiamiW6jJcUO7mhYQB4XqCiNYZUyqnpLUjvcrQY8uo6BpouEiAv30DaEV5hmutxb8LDWlxXf5YowOa5gABpb9twumJoBl90uhx2aTCvtppjEbG6mkhCgu2DoppUtTCudDb6hDaVKCX2/S/Rz3ACpx2at7sDjhCHjVGVyo+5PYqIISg1dnN9DmlKMPkJuvxjUOJKPBALoVZvo9nuIZFLQGGlFcMhryUYjrIEedZCBADyBoIofc7ms+44Z2tzo1fieZt7x5iKvXA4TBD6qbmd4UELup5+gsL6KwFwCM5dPwIw6EQwF0O3UEbD1Ee+2MLp9H/WHTzBot1F3ezGYymL+1XeB1Ax01jbzUFxuSM1zK99A4aAIUx/AxjFoJA7bxCQc8SScgTCGTHmRFBeyqTSKMbrci1QyCrfHiRFH1BY45aicyRw9TZOR/ojlHlbaDNdfGo6CXlanqnx1AQwCkvvQutysGStlE4mNSCTI1vLAwjgu/hxRgyjwrwrDFCAgY8/PaZxTLqwwG9ikuUvJm1wDE8udCpaaRfibBVw9cxxTWTK8Qh2r4A2CWIvhFU2qVTIibB1lJmJUU3nRwupaGbtKJ6y2bgG8TofkMu8f5BRBIQCPsh5VNsFPWQCOyDWcUvBAc5aMswUgq+uVBzTq3bVWCx/87CfIHezj9CWao5OYyGYFMHH/4aGZee58bDXHt2p6BdnyfXCKTlRUM9TH8mAvTWdKv0vz5drNu/j5X/4XnEIOr69MwTMyZYIq0xtJtVSMq1LokHVUumM+nmTNii6YTamMHxuJ/I3AVQgT3otWW50QrCJPJBvOFBN1QJY8eBrLLDOYSC8ky5Y/04pzs1hV6pUJiOkHIXDm4EMb2dHqD9CkR6Q/QlM3BQTbeQ0S8NNEK6lRTnT7bIrUpCCJUgnm5bMEiZMrTyCA1tCGxOwsXrxyBceWVyTHnGZk0Y9LNCGLZ9Q1oK5hZWCTRkQeUuVSkNo1OPoG+p0W7q8+wO0H90XKkMxkEEum4GKEHJ+fmBgZx6rIrPHkQsy2VjLJ2DD47Bqx2OBxpB0TdpTPhwVJkzK1eiYItpKYlEH0mZT3uTzBmixIMMKzRjVLl/s1wCur0zM29mvlTmPDqvVYR/0z/5qswZbf31fkvCUQ/vqmrBzT4787wgE/czcqFyQfgB8ANXP8MAz0h22M0IUxaKNczWN3dxP5XE7MUGQq5ucXkZ2eh9vtl6gw6pYosC7kD+TDm56bw+yxRXi8fjBbrtqsolI7RLVSQLVYkAYjd20I+2YH2mYVcVsIyXgGJkdk7T7CDg8WZhdwsJeTUftEJiNsazwexexsFhubm8IsBWMR3N18gvyojaVLlzB3+izc0RQa5gg9hxN9qe50C5u0f5BH4bAoi0Q0EZMFkRnCkXAUyydOIBSOyFiJmXbTkxmRGzSaLXz+xZcCeheWFpGdn0Op0cCjR49EAtE1OphfngcZIIJeam3u3LkrucGvvPKK6Gepr93d28X58+fhC3glYF4z+njyeE1qfGORMGbnptGsVySrdajpmErEcGIhi/nZJIIxOwx7E/qwjvzhpqRH8FTGEgsmLgSDYTmJ0UCo5gmqMliqGWVEwxO10vdSvsGc5Hv3H2B5eVnGrJJDbFVKqh5zfj8NRsp8IMBiNEKtVsXu7p4YDucX5sTtSpTIhhYCP6lehZJZeDwBlEpVyQs+c+osRiM3Gk0d9x/tif404whjNpiAs2+i0aqjYXTleXP0Yx844PfytKla8sK+IJqlkmxAU1OTssC4vWHcuPUQ6xu7yC4uoee2Ya3fRmN+EvZjGfTCdmnDqhQOcTEZxQm3HSteoLR6F6s3rsPrcmF6agbZxUXR+Kqb1tqUjgDeo/r4XydpIKPFbGgmDthDYfyff/kT/P1PPkW9swq7/QBedwtBjw1ml2xlDC9e+Bay8Qze+9t/xMbTx7L5jtx+GH4PgsezeP27r2NrbxXN3CNMhRw4/cJVDL1hfHjtC9SaHbhcfviGPiTdMbzz1m8iFJlAOJaG6TRg+newW7qLYuEAZtWBiD6FK2/8If787z/FbrmHemcAvdFFNBDE5ZdfhO4sY6P4KSangankCD6vKWDSbETQ0zLwZF9BYxRGtdNHSxugYzBBw6rSZeamx4aIf4BoPCwbR0/rw8nMWqk45QiRo0NT8mCjAT+CPgf6Whs2ZnCKJs6JAJmWWk0OMwvHjyNxbB66csgg1DXwxT/8EOnFWcwsz2OkteFheQolhP2+mDFpKCXoHbnc0AYDhCIhDHUdG1/eFulVJJ0S3SilC912G7FQBJ1qXSKPurahaDJ5zzg8XgHtrIS2kWFizByNudUW1h4/QmpxVlI3oukU2rUGtLaGRCYNJ3NHDf1ZPajP5xXZF40vPEzTtGb0dNg1E/lCAcOwF/PTM9i5vQq7343EwgzoAm+3GA80kDxhVtPmKxX40gmR6RhdDeViWaZqtoAPBkF7NCISA5EHjNd+RbPLPeljU2G1ia2PPkPu+lfwZaO4+Ltvo2dji2VT7mfGHk30ezAeP0Ln1h3YGk0BP4VIBP7LL2Pu3GXYgjEhQCRWq9eHvU+KbAi91kFjv4jH956g3+gxLB2OmTl4FxfhjsXk86CW0yHm0DiC4QACXub2sm5aaaglgpLp3XJQBnpsHiyXxeRKgE9JFsf2whNZBTrczzjV43pFINvu9FBvd2UsTKDMdknGLHo9yoCm3PEEGZB1S9MNAbQkCAiCmRih1kiCTjrelcyBGz1lNIvdMpY7VQQaeVw5dQyT2Snl43nehKFArFW8oKQMirFT1cLKuDbWYYt57YgjfzxhJZnQ7nWRyx+oZAYSC1JmoYSlAuQscMHEHoLdcXqH0toKrw8Hc51HQxzu7+O9f/qh3A+UAIbiCQG8bOciYCIzTrOasu+rNCWLBJT9QgFe1VCqpBLqS8i20/BE9WNlZw8/+S//N+xr93FlKYHZGJvQmBbCLyaoNeQQwhg/Ah2p+LZBPlMeDBj/Jbe6JCspUMyYLhqtpcmO6SnUV1vkjcwKGPE3HMBP4zYPgbrK8+WBgZ8LGWEeSDhV5nPh4ynGmUUYBNQ8RNAwS52wjTUx0HiooEzAQWkFQTG5XlXWwPeBoFfrD+V+UwVHhiTKELzTANu1e/G02sXjch0nX34ZL15+BROZaQbyq9QkRb+Pc0aeab9VXJvSdivQS6nSCC4+Zq2Km3dvYzO/j+RkBqF4EvFkGi42vdLYR62udQiwvJhyuHRZcpdx+Yuwu0dSFQiGn5n92LTWbgvLy2ZWJjipa0lhhvGk4xnry3fRikccA1Je93JAfCZPsKSOz8Dm2JhmHcysrxtrqsfGtaPG8HHG7zeZX/meg709kTR8XcYwXgSVGe0o4H3+ezWWHvtcuXAqwMsLTYdptmD0m6g2CtjefYrDYk6qPOORiIzNxVHp9iEUTsDl8Mqpjn8vlbkuL+xuFyJp/p1iVmxep1QE53fWkd/dlezVcNmG8OMe3EUTeqWDcCgKvz+IeqmMRr2GucUl6bjf2t6WJAjqbbPT07KZ7O7vIZZOYL+Ux+bhHkLZNJZOnsbI6UOt18c+9axeD2ILC3D6A6IdYjEGDVkUaXP8lMykJIIkGg7D4/chyDw9p0OyhbkINzsdrK4+lhtxcfGYnMDv3b+P9Z0dYRnKhTyaWhumc4jYZFp0ptVaDXfu3MHpM6cxOzcrNx6v9fv3H+Dyiy8ilU6iXC9LlMnefh43v7qF/N4uzpxaxisvXRSjW9DrRoAaLYcdfj8ZjwGG7j4GjiYKxTUc5HdkUeVCTSaVBjYxTnGDdhDgq2gaLoIM7eaBoVQ8lPgY5u2dOnVabnzJHpQTp9JQCugVt6sq8SBry5syny9gd2dXzIq8WbLTU6JpjkQicipnSD+jbQYm9ZQjxGIpcf8eHlYR8IUxlcliADvyxQoODqsw9CG6lQYi3gBeunhZrhGGfNNxfnhwCIctgPxhC42hDcVyHcOmBp85hEfGZCMEOMLWTWzlDkUPHcxMoBF2Ix/3YDsZwIFRh2a0RGeWCYbwcjCAq/EwziSCeHr9Ezy8dR0+AbxZzCwsYWilevz/aeF/LeCFEw6bBwPGkoVD+M9/90v8zY9/CaerjGNLAdSqW+g0D+GxAR5nCMvL5xCEH4W1XZT2D2T8deLSS1iv7+BJ+wEuvXYSa2u30durQMs3cfzKFey227j/dBODoQt+VxQJewx/8Pbv4MzZSyg0GzKSG7m7GIaeoFC/g2KhAE8njlBnAa7Eq/jvH+1IS5vN1HHhxDG8cOECdg4q+PDaNbSdA/h8LaRCHZw5NYVULITDnI5o5hTavgxKHSZ2DNDqDdDQTejEOwQEpgmf00Qq1kcsFUZVH0EzCF98lpnIFM2bHCIGEJYuFnTD7LWBvi6yAa4+ETIc9QZuffkl4pkJTJ47icNmUxbfCPX9X93F0O1Cw+wiEA1KY2G71EB+/wCBaFgSMJgmQnDYaDVx5d230TzII3/9nmz+tTbzsgnKYwJyRcvWM+Qg2nPZ4IuEoLd6CMSi2N/ZwvG338IwFBTj6kw8hamhCwdP19HuawglY7D56Gi3YdQf4LB4KIZXxhB2uh1JpeE/Ib9fMoC31zewfGIFhYM8uoWqHMDcCxnMTkyi/TQH021HZaDJxpmMRbCzsYlkKILs5DRu3rsLdyYubLTHtGHz6QYmMlOoDE0Epicw/8IlYYufsyc2kYnYWMBBkMAkheurePSzD6A3i5h590Uc+95VHOZ2MNS7orn2mSbm6jX07t5BbfURbEYfusuFnVQC9iuvYG7lFJwsxiGIoDFRLPaMMwK8BuDvjuCpmXjy+R083dwGUinYjx9D7NRJJKay6JGR9bgQiUYEpCh5CCSdgesvJRrUhTL+TWWI2VGvN9HptpFKpUTuJeUBA7WpSp2usvBbbnylMe30dFTrDQEXiXgMfj8ZTLX3cT0TVk/6oO3o6X1ZxzkMZm2tsGSyYavIKsWGKY2xc2RisVPGsl5DqF7A1VPLmJyZsgCimmaNmdtxkyX3Bammt5g8xe5agFiYPcXIC9srB2uuv5akQeuKX2RomcW4RnOc/oy1lPdPMdDKda9+HUs6qPMmgeCz2XC4v4f3f/RPSE+ksXzqpBAy1ID6mTjg8ijzsZQDUS4wlkWM2/KeN2Y+Y6AdDgGPSnSgJhpas4mf/+CvsPbxR3ghEcal2Sx97kK0EHzxHMEqWzflMF0d3W5bPncedFUkF6U+TokMU+ktmiJYXC7JxOVhme8RtdWkMQn7eQkMDF2YZr/HK2CRulhKlKTEgfuik4dxj1yzBLtyfYnpk7XcKhKPkYX8R2q8CeJZAf4s5Y7vs5qSirbYGMDp8Eiag3QCjPqws+yCk06/Dw13DHcqJn78YBOBhQVcfeMtnFg5Da8kE6k4QYJeXhsyHbU8VyKfIotPSY9JTcUQLk5DbCOU9vdw7asv0RmYCCbjcmBJpiZEMiTTV6tOm3IJaaDj9Uq5AsG+MP9Ku/6sUEQYW8YsqvdC7JmjgZho+fMzk1MIBIIKRFvSlvEU1xq4CRh+rttVmPObgHccS/acXLWM7AoSKy34GK9aSR5jgPtM9nCkSO2oZlgegQzvr+gojvy0o4BXPaCK/xiTWCryg0wgX4+qXeSJ3tBbaNQPUWnk0WgWResViYTgdTuwv7cnTSSxRFIqfv2+kAAuXozMtiMIo77GHA2QiCdFY9nRutK+Zh/10W42sb+dQ3e1BO+DBtI9H8xSF/VyTYTTfD57B/sCQrM0c5RrwpK2mh3Mzc0LMOtqXQmT3z3Ygyfow+KxJTm9Vup1rO/uY7tWQzsawOSl8whOT6HOZrRKA512R06CTBxYOLaAWDSsan+NDqam0nIDlYsVBAIRZCZnRCvDky6TD/b39tXpjAtnt4OtjXWs7W6i2Gpg7vgSzl24gMdPHovz8Te/91t48vQJXnrlZfm+u3fu4syZszh95izur96X0gcWdXx57TNsPnokLOD/8vu/jeNLC3CxBYjMtLTl8DMxMXToMEYNbO3dQ7tbk3xSLj6i1XXwBK1coZKkYAfa3Y4A3WK5JNIJ6oUX5hdkbKGuF7ssBuq+UNEuXGwEoFOLpenY2d4VRrdYqsLn9eEsw+knJwXoilbIKrh32Pnz3ei0dQz6TBQ4LqNZ24ALJ41JdJe78MVXNyUrMRVJ4ZNPPkOj1cXM7KJkqroJ2LkBz8zg5nYOX2xsI7ZyAobLA+fAjjAj2GwDhF1OhDjugh11rQ+T42lewyEvai4btvpd5Ir7CHlsmEmm4e+ZeCnkw7vzWcQdfdz+7Bd4ePsrARmTk9MCeG1Oj8ruPHqXfm1Tei6ifz52UTc/mRK+foORcfEY/vJH1/H//OOHGA6qOHt6Fo1mBYeFTcxlo5ibnpH4LkdHR4CRO/0Rlo6tILV4DNeefo5bhU8xdzKJze378NZMlB7swcfkgFAS1UESh7URwp4o/s2rb+A3XrwCm9eL1c0NmP0e7O4m7NFN1LV17BcOMWpEEdJOYiPnwt1dDQ5XDX/0R9/FyZPLuHnrHn7ywTUUayZ8iTl4fXYEPAYunz6G5Zksdg8KCKVnUR34UGqbaPWGaBEo0ATCRiLDgKuvwe8cwOUZwhUKwHD51TjaRq2qqtgUMkAyJrnZAJGwFwNKGmTUS+mAE36yX80Wbly7hnR2CrPnz4FXtsfpgrfdxdNffiZxgyOWFthpfNUVk+xyI8q2IbtdKr7tfh/ahonlk8dg7xuoPt7AoMsJVR9t6nY5Oh2ZEi9GSRalRYyro15wqBmIppLo2UYIT03BdLnQabURYaC9McD24yfqcBnwwUEmnhuDzYb8wYHcp2RVGvU6JrLT4gOYmZ2W2K9evSUH/WQ6BQ8f0GotAAAgAElEQVQcMIZDeNJxyf4sbu7J+9TqddHSOlg6fgz1SlU2rYloHFu7O4hlUlLQQ0a+nC/LemsPh2EwczfghzccUskr4kaXwb4qyuDmVm9j6x9/ivzt27B7DZz4/luYuHoa5eIB7H1d6pgjgxGWq3W079zF3uoDiYlrOJxozM0h9ObrSM9kQUKXmsWxXpB7BDdNT4/6YCdclR5u/+JL7BTywPQUAudOY+b0WQRjcejUdgtjqphTRpdJTJODElBT0ncIQrgfcb8QtofqH6MvLCDNjCp7ghs57zMFRrlu0UhLHo6ufcKvdrcno23G1JG0GA0pEiF7pgocCFy4lptDG2okPYyBxFCJMctKrCFwUHY2dY5wY4C5ThEnhy0EK3lcObmE7GxWQT4CBz60GKLU+yPZy2TrxHCpRtfC+Iq8QYF0BYyfT5LGv+d7xGt7Z29X5AtOykpYViDZ8gTsVmsfryGy3pYpiaSVyM2kbZDPGfDYbNjf3pLypHQmjRNnz8geRoY3FI2J/IOHA8k2IAiiBGVgKpAk7wVBj9L38ufK44txWWVJSxwcX4dh4rOf/Aw/+fu/w9QQOB6NIRWMwGkOEPX4EaN8zw5pLutzrSag87CxlRGYQyFc+G5zEiLGOAG76meRdeTnwSck8gdOXNgCyOuIZkBOiWhI6xuSsMECESsYTrXmMQPdxWmlkpSw7ZMGbIJMXe/J5/BM500pH6cmXpJT1CHLjiKUtjLU2kRGRqA56Guw2TlNcImZjrKjmiOMRx0X/sftByg53bj6+lu4eOEy0pMzcrCkOVJlBlPiIYIta+qgzIucEPH9p7yNn4qzb2Dn8SNcu/4FPLEIohNppKez8PmDstdLcodl1hTTpSSiqAOb3Jsut5DsY7O6ApjqeXDdkgZWykIcDjQbDWi9nhBhjF97xqpaYHnM9grLa7Gz3wSoRwlXMZlaDPGvA72S5jIGvM/Swyyj6pG0h19nWpPnRg3vGPAe1UB8Y++20Li1pZPZHSfsS9C6AjsqikyUYeKuHpg9kTbAwaxHDaVSDmuPH8rIKBIJY3//QETfy8dOKSA1HMjpIhCmS3GEarUsY4WpiSnU63VUaiVoPVU6YacMYqeD4geryPR8mHREUCtUUa3W4PK6ZLzTbDURjyeEMZbYFdOG6eyMjA8NQ8Pu3o4Ixs+cPgOXzYWtzXVxuXJjMXwubMDAarcJTKSQzM5KRh6LFLg4JVNJHFs+hkg0hEDQjalsAuGQB/m9faw93US52Maps5cwOTMviyVvHm4S1M2WKlWsr61he2sdm/m8jBlfuvKqmHaePFkV8H31W2/go08+wfd/93dw5+Yt3LpxU1ji1974FrZ3d7CxtYULFy7K6OnGpx/DaFXxB7/7m7j66mV4fez/tir7ZOZjwu4w0elXsF94gq5RhwkdJvOH5YTnFhmBaQzkfa5WS5KVzE+SBrRYPI4JahUtQbqq5CQYVTciF2RJbxgOsLa2JiOlSqkih5p0OoOFxUVkp7IyAuMmzU2LekPKT9qtLpYWjsPsk2GyS1RaIBCFg6NtmSDY6OMXBvTJ5ga0SgNBhwsff/oFTEowvAFpm1tZPCblJKmJCbz/8B6eDEz4lpdg0vhGIDUYykIQtjkwFYxg4HChhRHKhgHDBgR8Xpi6gZ6hI+b34MTMJNDsIGVz4eVEDItONnB1cf3zj7F694ZIXCams5iZW5JsY2lrOpLD+5yB+eadNP5/6/TMFi5upCzxCIXwp3/zEf77+5/D0NpwcmpCyYffhlTKgclECMlAAJGhichwgOJeAfu5Isq6Dj2gwTtnYOWFLPYO1xBqjtBdKyAQjMAdnUcJJ6HZJrG8eBwprxOvXziBVq+NJ7tbCPttMI0DPNp9H56YJvp1vRZHay+NfGGEUHoOJ86GEUrq+JePfordPBNFfNCMEEb2aaRS07hw5iwuzM9jKhrB2v4mXLEIan2WfwzQ0Aw0dA0d2WA0MVTEbAMkQgGMvGG0R3a0ORlwe2DQcEHmyOZW8VJWVz2lUt4gD8XcKNVhjRuah8yfSU3gAN5gED3R5TqkXjPADbCvqdEqJ0jtJsqVMvyJBPzhiJQfUCPLTG6dhjdOcbQOPGR4eG+wNtQ0xSS3+3QDickJeKNhaP0+RmRvrGYtJgkMyMC4VaySVGJLBAITJgi2VNEESyxGLitOyRzIhkK3PKPx3A4ndOpQu234ImFwEM90ika3JRpjuV+GA0kvGI+p3UR++gCmy4aBy6Yqgfme9fvSoMV7s1oqIRmPi+aSrBzNOAOHEz2+b2TCOBK12aETXHEKwpzu4QjGXgH3/vqHGHYamHxhEXMvn0DPTz9DA0OtA+9wiHC3h9DqU7QfPES31UDP40U3kYT33Dl4T58WCQeb3UxDgcZnqSzmAMG+DdpuCbd++imGbR3IJBE5fwbxhQW0+33JeZ3g+F/uKysZgZm9XBOk7Yyg1GrItBPwqqbIgaE2fjH5ECg4+XuOeh2geGjQ16WKmYY3pkFIAN7QobSoVhmBlOAQhBJ8Clul8sm5q1FT2tX6kopD85wQGgQQ47QDC/BS3uAdDTCnlbGoVxBrFnFlZUk0vNb4TEAts4elKeuo056mpLFe15I4PK9etnS7FoDlajJmfaml3N/PwSUGQLuMzeutNlqdrmichQUkGHY6RdLGlCNdNxAOBhEmGKJVjDW8lLt1mnj65LEAtjPnzyGZTiOeSsFDyY7LBYfbrXL0ef0yrUEaNVWdtmLuFFPL91SqbwemSD6klpamQLtDCo8qpRre++F7uP/V53CzCnzgwqQ3gpVMFtloAkMSTNTrcw/n4ZC5znwsXhcjTgSZ6KCq6ymNU22FhmKyLTc/jdX8HgJ9r19JUdSEU8kkOL3qD9SaQuziclMfQYmE2tMYhej1cH/SRe/Kohaa0njwJc3h4b7msMl7STBup5bbSXO5Lq81FPCL9IaNqqORAZ9fNR8yJ7zPKaovjnXNjQ939rDe6+L0uUt45dXXMH/slOighY1nwoiUk1g6XuuakQmBvB4yzCzdGcDW62D3yWPcvncX/ngUHk7V02lVbMOsXIJo6pxFo66sq/zMXCI/JOmgQKfEFFolFFIGZMkRKAWRiYvdIYcNptBMT2cFw6mDh2KHeQ2rx3qu4z1qIvs6oFUyCJHFHAHG469XzLCKnXwGZq2v5bcdZXK/CXa/9v9j09oY7P4q6P2m3EFJSSSrbqzNEVfqOHtXbkH1r82E3c1+8A4OS3tYX1tFPBJEMODF/bt3sLefw/HjJ5HNzsPj8ogRhItyOpOVxardaeFgb1dC4hnoXKmWsbu1hTY7Tvt2RHU/al9tw1vQMeOOY9QyUa3U5HQXDAdRqpTRbLWk8tLvCchiHmQCAmO0Dotiulo5fULchZtrm+h0WxKzo2OArUYZN6sFHNhHcKQnEE5lEArF5abhuCOVTmEik0aAJrjlGWRnE2g1y9jf3sHm+h4erW4jO3ccL199XU5LzKykI5xs7aG0luWRK+TQdzixcvEigrEwNjbXpVzjnd/4DoKxGK59+SX+6I//GF9e+1Ty9DhGfe311+EPhnH91i15r6YzGXz64QewaQ38h9//Hbz68kW4vVyAxzl4Sr9G0DuwdaEP6qi3ybwfotNj1auOHk0uXQ25/byI+MnER6JhTE9Pwevzy8lUFmeJR1GtUmpRU1IGLqQ02TDt4d79e+LgTacyyGZnEAwFlYmNNxjZO2l18wqrv7ebk9+fOnlWNkWb8Avjr1M3HlkbLpvU891ffYiFeBRrN27g4f2HWDx5CgvnzyESS6JyUMTdB49w5qWXcC9/gIrDjvjKcew1muhxDNgfIhngoYp4ygWdkpPRCDtaC02jh8jIjtOTU5iNReDWuwgMB5jwhzEfTyCOPgIDhnnruPbJR3j04I4YFTPTs5hbOAY7GXJxhSsWhf/8a4B3fLhUyRdcDJSDWGeDVDSO//SDn+EHP/pMWCcmdZCjiiX8CEcdmI66MRvyIDEawtfv4xcf/xI37tzDyO5FaNKH6fMBXHjjBGrdAvTdMtwVAy53FLbAPGZf+AN0Rmns7uSQCrrw+999DXcffgWnH/A7DXSbW9jOfQTTXkN8YhbdRhyrNwxMZ8/j9/79f8S9rfv46/f+GoXGHkZOA5rehWG64LIlsDJ/Et/71jtY4dTB5cR6uYwWwZppQ6PXQ5eMh9uGaqsCQ6uhsLcOj27i4rkX4JpYxKPtA3mdE1Pz2M/XMWLtLJ37AwXihnaOHQ3YXSNptSKTz42FgNfPDYiXCbNLucmz5lqcxw4M+wbcsqmpTSHITZAtbYw/Y5QR2QoSdzzgksGVrzNhGhpGNJCJAUQZM5gKQO0owYkaAasoLTXC4+YASWyQNi6m0NicGGk6j5XwBQN0l1iFK8oJLmNQIQ3t8tzI4Dq1vsQx2iP0Ndhh5xe67GIKcZvqYNmxDeCiVo7HT4mOVcyzmrKpqlBl6LFa1kY2+EZ2MZrS/OULhRQ4F2ZXZfESyPHQx8vXNXIi0jOx+el1bHz0CWbmp3Dpe6+h7R+gZutgqGtAp4NgowZPsYDWzdvo7+/B4bKjHAhAWzmF9IULcKaZNarylB0jl7jSpVGNYHHvELv3HqG1c4iBMZD1NXLpNKZOrqBTbUmFc3Z5UQ4nBBZSB01mraMjGAqjUq8Ku0qjaavblXjGRodrm4l4OIZus4mAzy86X21kIhyJirHNx/G7OUBb74kUxeknCypvgMpsZRIGyQKnU8gJAhsyx5L5K2ww2eGRGJnJCMtBmgBMam6pL1ZpM6q1D3IYy3aLmG7lMaHV8dbZk8hMZhSYtaqnJY92DF7EVEcTkpXLK78qcDbOWaXkT0xMzyQNKsuXGz6NmPv7++h0elJG9GRtHWsbWzCYONBXSRZuNxtVVGYt15cwm0055ZOaWZuSnzDFg9TqoC9gRtYsqZln9a0KAKS3xk1Jm2hVnQjwmqRciYkKqqJO7RGspdc0yWjnZ0kASLAUj0ZEsre4dAw+fwDrT57g4e072N3eFgbW2zMQ6g6RHjmwEJ3AZGoCXqdHYuvYSGcyPUXYT4cwvX0WqDCmzJJ9qEp6ZWIjHuBroNadr51rB5lgvh5Kifj+2AlyeXAa9GU/I4HBCRIpF63bA/lfTj7JagoT6nAI0OV9ZhoqKUSYXL9XDgE8uLMSnCZcGgT5+imF4QSc8gmWWblISjltaNld2NRMfF4p4EGrhMmFebz4yqs4c+EleW8Uo6mSzQSeikib97fVXMZ7n62N1PFyGtDroH6Yx6efX4PpsCOaTophjeSf1+MXElHSliT6UTHjMslnEopk8lN6oUitsUZ2zMryubipWxcJo0PknUwHmcwwpSGkmGDroDGu8hZpw7PJx/PM3WdssLVnKl2udTA+8mdjQPusxMIi3saHzG8C3vHjjvfao4zyM9PaeJP+Jh+lxjVjB7p8lZIzjDuNrYw5C5s8a1vjSYkbFJx9lKsH2M9tIRkPIRzw4IvPP8UjjuXTaZw7d1GE1HzQYqko2byJ9LS0FplDA9sb6ygd5DA1lUE8GkW7Uke32ERh7QDdnTqchzrihhexoQ+jjgn7kCd63hB9yYbtDU2kZ7OIx+LydzzJc/EzWz1MJNJw+/0oV6vqFOW0o9Kp4fH+NjYaJbSiIYSXlxGemsGAtbU9XU6rvFkY3UV21+Nz4vTZZcwtpNGsF/Hgzl3cv/MEjYaBF196DbNLyzgo5IX2Z3sS9XgHB3nUG3UUa2UEkklkFhZwWClC07qYnZsRwLtXLOOrm7fxJ3/yJ/jq2me49tGHchq98tpVzC8vYW1rC6trT2EbmagU8ji9OIN//7u/jfnZSWsEorqu5VLjxcsEDUcfI1sPHaOGvcNNVJsl7Oa2UTgsSS4yWd6F+XlkaNQRSZxdFnnRah9ZSPjnXDy5EbdbLQnW58I4P78gix9vKlZG8zGpO1IjM7c4cF0OH1KJSVrTUK+1EAnGRXvNXCBG0DAmjS5bFXGjxpFkt6rtJt778fu4vDCHreufY/vJGuaWlnDmtVdRabTx5P4TuBMpXHz7HXx8/TpefvNNhKenkavVJEuREWdRfwj1bg/3t3fgCoVhCwXxpFJAU+tgIRDBfCCAGAaYDAQwEQwiYHeC52EnK1U5KB/08cUnv8SjB/dEdpOZmsHc0rIAaGtteJZl/c376esHyedjGTWidcDgAh1P4f/4y/fxg/c+hdMTRs/oMyMIkXgAgZAD00HgbMqHBD/XThf//PMPcPP+Q9gcQSSnY4jM2pBa8OHMi0vI3X2EWX8STm8cXVsaPd8ZrG4zWs+DmVQE33/3Cu49ug5PiAxkB3pzF0ZvDb1OERPTC3DYZlA5DOPd3/gD3Frdxj9/8iny7RqG7h76qMJERcyK6fgsTqQW8drxC5gOh0QYUx46kO8ZqJt9dIw2tG4VQ7uGausQ5qCDWzc+x6ht4De+83003THcerSOETV4fdbqJjB34gwcvgBMjbpPOvIJXTiNGMDtVZFZXYJQpwNBbgRaD1tPnqg4n2hY2gelStXK6iTooZ4zNBziYGNTDryTs7MwiPBMxYrQfMIYooHGBjBDcoldQ6D0ZAOF0iFOvnBONOy8vrmJkmlidJooA7n5SDSTDYYT8MfCCHcG2L73EAi6EZ2agIcmHhubiTS4vH4JwXdxqmAH/JQW6AYO7qzC6BtILy/Az0ZDlxsHtRLSmQl4OwZ2Vp+ghwFSs1nYOQkLhlCr1eHzsiaYo1m3sMgutwL9zBhNeYMYlBv44otrwtS5/B44PHx/lNGLa5qdDFQ4SHEsvLzSt3K4/+MP0NvZg8fngH86DG8mjOBMAslEAmFuouUcare/QvXxA9g6bQzsDpTiCTROnUH61CmEKFejkaraQPHpLjyGDVrPgFZpQjuowmx0MGIBTiaN2OkTSJ5aQiAahX5QkjKUxEwGW5sb6LXaODa/gFLhECGvT1g1qWS2HNokHzi+5/qQykxhwClNq42A14dGu4mW0ZWEHq4/NFR67A40tS5cAa9oopvtNrKZaTQaTUmGCKWSiGYmsJ87wMTEJPojMsVqVM/DssgEWLfbaktbpcPtUYcg6/NXsWhMJhjBaeqYMarIdg6RblcV4M1MWKwxUwtU250AXrLNY+mCFUWmQO4Y7D4Hvcqp9ZzZlQ2fn7dhYH93D5vbu7j/4BFy+QJsJBi8HllPWXzAx9T0nqSJ8M+YkBSORkVyRpkOc6R9fi88AsoG6HXaUset9TTLFMboQJ9U5XKdVqSHkkVI65eY71R8l5AVBOY8AEjVtkQ2oNusoyh7YgcTUxM4ce4MFpePy8GrVK1LWklu9Snu/+IjRNo9nEhkMRGLw8d7uq/MbDJSt/Jk1dRQxVrKPUlQJvpcml5VXB0ThJR0RGmgSeJIh5sVn+YO+tHp6zislKD1dXT5HhkGAl6vkgYORvA53Ai6PaAAL+L1w+/2QG+zeEETWQeNjJRc8B7m+0ADKqfZPESQUWckHj8LHkxtQ6foiDW9g67DhkO7Dff1Km5UduGJhfDmO+/g4ktXRLYobDSfq8iO1Gcv4NCa6FBDC9ZQU+pBFr+vweh2cO2La8gVD7F88gRC0SiSyZREhUqzp4JyMkmXxlMpnbC8N2Jms1r5jvQzSCuqFZM2bmjrdrvgv2xQFVPseNJhxZyNozqFZbXMsYrJVYTPr4DeXyNpOPqYzwt/lURCWOdnoQvP0as88hFvmpB1xEE0rR0FueO/+Ma3PmOtxhu5oomfs7/jU4iI6JU4STYqzWyjVMnB6bYhFglg4+kj3Pjymmwql196EX5WbnKz4UW+v4tkcgLTM0uy2ccSURSLB7h76wbatRpmkhlkfHHo2zU0H+QwKnRhbw/h0G1wDhwYMubGOmXy8URXk4ggtjyDyWPzcrIrbO+hnivBP3Qj6o/C7fKpE+Kgj0KthP1GCYemBj0WFLDry0yhP3KK7q/NMVCjJldKOBRENBYWhnd6bgKzCxPotuu4e+s2ttb3EI1O4fU3vy3jQjIV7JwuHBzggAzvYQG9voaO3hJAPnQ74A8GpHr3wqVLmJ6bx5e37uP2nfv44//wvwrg/ehnP0Ys6sc7v/E2lk8fx9reBq7fu45iaR/RoAcvXziPk4tLmIinEfJF5V8awRjSz/HcaMgxzwCbm4/Q6BVh95roDVooVgrQ+yYSibSIzlk1TN3vWDNkFdarIA7r4u/1eiiVS1KuwdNzJBwRyYPEmsmpV7WH0YzGhVCArzmSOtFEdAKJWBo20k0DhlxTTkFtNkG01SM/jt5xMjPUhMfrw+PtTdy4fQuvL87j+t//D+w+WkcsGkc4k0aXQMXhwsvf+y3sD010ujrefftd2fgt07ksbhIPMxiirusokvmlgcblRCoeQ4wjOl1H0OlEgIyH5IRzgRnAYevDbWP81QCfffwLPHn0QF5nJjON2WNLGPHES2mC3FTPGV7rphmvLUdus+eAV5qI2FRHU0Mogf/rB/+Af/j5J3D6o2jrfbgkho6nex3ZoIkXpvwIGUN4tRFW19awcVCELz0Nm58pA1VU2us4/8IETk9PS+VruWOg2HNiuxZCJHUWbkcS3UYDf/g/fw+31x6gMdIwNCuoHTyB36hiNhnFqZPn4PNPYjBKYOjJ4G//5RM0tAaS03GJh2r29uGPVhAJO9FrGnCVRnhz6RUss5XP40XPFUS5P0B10MRebh2Hu4/hJlAe1dEa2XDj/hOY7T5eeeUNPNg7QL5Sh8/tR6cXRDB0AhdfeQM2p1fyrcnASVc8GMvDPmWIoVU3lRwnTEDQqOLhF9cxOzWJdq+HQDisIsVsLvS7A+z0arjynbfgrbfx+MuvFAvBvF9xY7vQajfl0JXPHQrzVO7UMXnxBPw2Bw4+uQm914UnGoTe6UqMT0fTJW7Qy/EgAVSriVgigR61vzYTF779JnyHTWzfuIehh1IGpqGEZZ0zDI5jXQKYXCG/JD2cfe1l9Bp1VO6uwm0OUWPcX8CPzNwMdjoVHLtwBqG6jp0b9wS0NehnSMcE4O9sbiERiaJcKon8SDdM2D0eFLU2AgvTuDB/DPmvHmDn6RoS0QhKrRom56YlucEYjKRoxT0zhckLNKLaYCcCrzZQ39hBZ2sHvYMcuvUyTLMH+FwIxaOYTicxb29DX7+LVjEnjBy18g1GSJ44jfTysnwd7XlGrYW7//gBtJ0SwDg8djbzWg+H4J5MIrC8hOhiVrKH/RyL19poVcvwhP0q07Q/QMBDE98Ig05H/AlbuX2kJzOIhMLiLyDry3U0GIpgyFr0ZlvAdrfXkUONV9hHOzx2l+hB660mJqYnhX1stVtIp5JotNriE3BHIgimUshXaggnUtSiKP2uIDjqkdWvZFHJILoYHSc7L3UXDmG1hdkiGDEMzPQrmNUqiNby+Pa5U1LBKrCFDCi/xtLwSj6wlb07btRSml2O1J+zvCpaTe1zUgAkhKnFwI5GeLL6CJ99+RVy+UN4fAExmJGc6Om6eEM4ReXzJrHEOEqCVkofKNVjykXPNODwuDA1M4XLFy8h4Pc9A+XMn1VJDyqWTQxj1MxKlJ6S0NHgR6My112SQ0KYWSkZvVYT7WYdfa2LRrmEcm4PnU4L7qAXZy5ewLGTNGqFGcGL1mEJ//Dnf47m9hYmfEF4hW1Vh1NCTn6WijSkhtgpem5lgKIPRbGiZFVlgmLF0fFJjdv1KJsiqcZJarXbQbHTRKnbQrlZZ6A2XJL77RN9Pe//VqMFpw747TYkXF4shFOYCsVkAsR2QCnxYBY43yOzL1MJ/suJqCoGUciI1zQ/D7YL8rnpbI912dHwOPHYbOFWLQfdDnzrnXfw0iuviu6WU1eJdKOspm+KQZsFT2TOWRTVbTUVW0zfE2UUPHANTWzvbCF/WMAcpWbZacTiCfHo8OCtEjpsckDuk40emgLK+Z7x4MJpMqe7fC85FaC3ilFvxEpkvsV/wlZJvScML2PJmPYkONPCheMJ7XMJwnOT7NdA7NHiMysx5NfJElROw3O9riqvUlKI55PTX9Xzjjde+Zm53d1nTWvjv1CbtqK0x78fJ6kppkqOb8/y09TvFe3Of1Q3O/VPJrpGE/2RJrqVwsE+Hty7jcLBHo4tzePU6ZMSlE2NKCOrNjaeSozOubMvYGd3H5nJtIwAbt28gb21Dfg0G2ZtceiPSwgUTYT6LpVnyZihAY1SjNrqic6KICkRjcIzFceZ334LsYUM8gd72L6ziv27TzEodRFxRZCMTEjUTB99eCNB9L0ONJ1A1WmHEYvCNzkt49V6s41c4UDSHSR7NpsVkOcPepkegkQ6JMxqMV/AcMBmqChm5hbgDfilCY0FFiyE4O8P8jkUygfQzA7sHgfCsQimspPIzlAaMQdvMILPb97Bv/z0Q3z3N38Ld27dwIO7X+H8+WX85ve+jenlLG48vImH63cRi/sR9DsRDQQQ8gbhGLjhtQcxlZzFVCIL98gpoJfjpC+ufYIPf/7PcAaGuPDSCUTSfuhDTUZ5BIMOAk+Oea2oIrmghN23w9B0VCvUSFfkxuAFz5YncZkHQxJvRimDanN1we8Lol5rIhKKI5WcgKHTfKEYBaZCuCUZgqNDXU7IPLHzRhNhvs5sTI4YHRIJ5Q75sVcsYG1jA8fdLlz/27+TjTQeS0oI+EG9jpkzp/HmH/4hPnz6GC+efwErc0sY6Mp4oqLzVKEFM0sZAdbRVfwMA9h9TkYIMYdSGS/JKPN5qGbFvmhpOcyjC/2XH/4ca2uPZcEg4J0/tgQb29gkUm18v3xd0nD0ZlR3yBHAy3uMJ2eXX0Duf/pvf4X3Pv4EoWQGdUZ5iUehD5+9g7TbwEIQmPIEEOQBz+5EcnYBscUT+Or+A+zn1mGOcvD6S1g5toD9vTyKrRYafTv00QRmZl5Cr+kD/Yq/9W//DT5d/QqDiAO5vUcobq5iYmTHa2cu4DiDEK0AACAASURBVK1vfRuh6BRuPNhFrmHDzfU8NK2EYHCEheU5GDhEeKKETjuPRrEJc3eA3zr3b/HyC6/C7fOjagK5bgP5Xh4P7n2O3dUbiIVHSKRc6PuS+PT2Omx9L46vnMdmpYqOQSNTED7/FDKTZ3Hq9EXYbC7sHRZEi88xMnd41nHSfMaxMz93fjq+oQmn3sH6nTsIuT3CDpL55Pf5nF7RZ1YcJubPnUTEGGL/0RNhV7kDEZjQlMMRud/tQ3E/j2AkiEKjgviJRcT9QXQfbqJRqcjPDXr5eCMxWEWpA/YFZEMjkPAF/DJSr476mLt4HhMDFyqbOxjY1UicI1fWlft8AdHKMkasZRqSxZthLCFHp/t5+Ed2aB0NlWYDmbk5GDEvNMcQUzYvOrsFDBotdPQeTL9bqoz7miEO8U6riUgkJoCD7G+DzOREFLOxFEYHFRxsbSHo8Sj5A02pjQaGNidMMlbZSYQW5iSsn/emkzpYvQ97qw2tXEbzsIBmkbm5uhhkRnoPS6MywtUdaL0mNJsNLV8Qg8Ul+C5cgC8ZlzXSMxjB1dax+t4nOFjdkpxd78QkvIkJeDMp+CaScKdisHMNHQ0RwAjt7R3ojRq8fgliFbDAacqQcZOaBgxNHNTKiKdTsvZwWieyK58HzW5P3OMCahiJKBpeVQ9L6VA4GEa33UWlWML01BR0rScgZOzQtzFqzOmCbnei2jcxwdcTDEkMlZiXhHm17uBnLnal3+WPZJKPal20CzB2sKFRK2FWryBczuE7l84iMzmpmrGoU+c3DajT5y9KMzyOJBtHkf1rgFfyki0NM5MkBIDaHbj26Wf49NoXMPmgDheK9FK0O3KNerweFSPJYpJYHB5vAK12V5VUsFSBPgzSmU4HYvEYTq2cQDQcUSuWw4Ge2RdpBIEsa2doAuO+4uJ+IQBI6ZlFL2+aqNbqqJQrsueVi0VUy4fotJs8NcBJk1tfx+zMFIb2ETwBLy6/+iri6SmJaexW6vh//+w/o57bQdzjxZASBlYwjgZCbsnkRz5Xu4AzkWpYsjvCIrKzxCN8zWQmaaKWJAUGYAhOdsDDqV86hb1KGTW9h8h0BunpaaSmJ6UKnPsa90ONZBW9N0xLqVXQKZQwqrcx4Q0i7QlK6ybLNMhMU0fMfZHmUX6efC9Yuetm6QQzeAleee3wpfCwYh9h6PVI0+PjXh23Kzn0bAO8/OqruHLldXltuhjmqzjIHaDb6YpxnhNj0bUyes40BFxTWGXoBK3EQR25vnlAp4nP6/Oq5AlpZVdRoPysyEYb/b6K+ZOUEYcw49zLlTbaIcCfniUa0yjlTPD+drlEUkajpBwa05PwB4ICSFVV9XPgOQa+Y4b3KJgda2/HE9BvShq+Blatxj75+PjaJUL1eUbv0Z959GeM/1x+/SbDq4K2x4BWMVaqLnEMdJ+DYaWNkJeocvbGgJc3NIVRzNGEgYHNRLNVx+rqQzRqZIb8OH16RUbWBJBT2Sns7u/i5u0bCPj9+M7b74rjmPoQNtOsbazj0c2HGO41MdcJwbevIdSyg6YNJjnIAXwwRLvXlnQBgt9AMCwX+8zVc7j0v30fFb2G3Poadu88ROH2GrTtKjKeFDLRKWlocYa9cAe8aOkdHDYayHc7KPvccM9k4YzHsFvI4yCfl01mdm5OWEuO7aM0mHidiKcioodltE8imuaEQb4+a7WhcdS0vbmFSrWCVqeBNvWz/TYi0QAWF2eRzU5JBEw8nZbGp8NaAx9/9gWcXh+29zYA9HDiVBaT2Qi6ti42c8zwbeDs+RWMBjpK+QKMnoGgL4qIP4WIO4FjU8cxGZnCqDvEjS9uyCje67Xhl5//FPMrGbz13dfhDFC7qGJ3KIAQbZMDyoAAQNf7crNXikVhc5nqQHCbTqUQ4VhL3Jtkcl0YDZgO4UbAzz93In9QxOz0EsLBhHSPS6sR835FzzfEvbv3pKed2cs0NdB9fuLECmZnZkRnJG5SjwtDvxNbe3sIeDzwHezj5g//AUGfTyoYRXvcaGD56lWceftd3D+s4MzKaWTCCdXA5XGj09eEaeb1QnBJowCvXbICIoxiaDnDznk125XuULUI8eBGUxO1niMxS3384YfY2HyidMqT01hgbJ2LjUKsgfx6UsM3dbxqejLeMNXNQhAugNfpg9sfwf/+p3+K9z/6CDPHT6HaG+CgSgduG4sZO45PxKAfFrHC9AhGLXm9WLl4Ge5kFh/88mO0W2WcPpdEtfkAN58+xU61hc7AgEm92DAKp5nEqBfB3OxxvPH2W/j48S9ghDt4dO8ruLoaMoMAXlw+j9/5/r+DDj9+/sUjLF28ir/58aeoH65hZsKDk2dnUdefwhbcQL1xAHSd0LbtuJS5iv/pe/8Odo8fW7UStpt55Ht7uH/nU1TWV2Ez6licSyI5fxa7pT7yux34g1lE5o5DG3ngcUTg43UDB86fOScJCvfWnqLJZjWyc16PMK99xhIFAujqusr65IGEu5jWg4eLIEGH3SmgQuL1YIPuIDc8QoT51Z0uhvw+Rh1pNDB50Ov3RBs40FiY0xEN6cDmlLrpUaONvkEZggs2Ih9zgEK9ikQmIzsWnd5jwyY1gkOnC6aN5RQO0Ro7PIz8oUGzrwwgThdV6lKfTKkFs395UOYBitpbvlY+a65h/FrTQ6ChIejywMYMWH693S6GFwIrbp4c00rDrs0pukz5M6cDPZuqiA3AIZGAPjZrDcnmsf2QDn6a3Zyw+3xSWU7Ay4MGtQ5c2SW9ddCHg1pyTVcGK+aWtptYqa6j9Om/oFypoMVGt7klTL/+Ksx0HEMm9oyG8GsDOKtd3P7RL1DdK8K5OIvE+fMIMW/XHxbJBtlqutWTfh86xUMYtSLSIT/67YYweqGwkvawAjvtC6BRraDQrCEzkxXjKMHwPmudoxGEaM4jy0awa+n89IEhchOpDpbqVyf8drdopnvNhkiRJJ5ApAhO9FgW4PVjGInClUgAdg+n6GoUTr0mtdhOK0WE751UiitWl2slgR6lAcORQw7QGa2Maa2EUHEf3z6vGF4pgeAztACv7JaWpOGbgFexu1bdsCVxUFF9qnhA2GDGeBGg9E18ce1z3H2wiq6mo1CsoN1lG58D8UQcqVRSNmmWGPH6YkVwLJ5EktXUoRA8fr/EjxHcEtB4nS4xU0pABWUB0kqmJi7cHBjXReaV14nsA/zEBiPkcgd4/Ogxcvs51BsNIaLIejL5gokAlOC4bENo7SbOnTkt0sb/j6/3/pLrvq8Eb+WcU3dXx+rc6G50IxAAgwCCpAJlSbZsjWYtezzjtXdnd8+e/R/2J5/x7HqdtLY8Gvt4PDuKS4kUBSaQIAASIHLuCHQOlXO9yrXnfl4V0OR4FudAAhuN7upX732/93s/NywvP8Ts/KxEg1rtHqmE/4e/+VsUUzEEHBZ57njwp8yRK7XaacSYMXWKKC1swoLKJZEDJuV09NzIYZQZymVFTaXj9dcw9aQFndkCk9OFqfl5DE9NScEGD6b8+Z+mTgizX5evUVfKSMdiWF18iIc3bqGUSEuMm6nJ3G21lIblNTTxCWnYIrg0C+AVcxjlUCRHyPKKD8EAo8OOutUqCUHr1QJKzQqOHj+Gs6dfkX+/uryKldVVWR841SFBSA072VbVeMomN0oeGrLOVMsKCtmcaLr5/Xj/xOMxpNIpFNo9CJSwiMmv3Yzn8nvhDwRUDa9k6fMaVsWIR6/T3v6eSNjGx8cxFBmEkxp4gwFllmkoCoKhLomEVZNSVPJTbU1Vo/rUbe+/TmBQAa+aY63+fTs68AuJDuq/fkoXPdUX//8lP3wRLMvX2NvakpSGp79EIvIMNatyoXZwtNxMKvjlg97pke7823ZBxrOQZH6+lp3VBLxZJFNpOYm5PQ443GZsbq4KEA709GBxbQMPHj+R0+iJI/MwNKqIbz1BJNInF//mxzdQWElgouVHIGuALQ9YYUC+VJQxDW/mQqkg+XjMeyQYok5r4qsvYOJ3v4zt9B4e37uHjev3kV3YgjZWxohvEJHwqLhay80KcsU8MtkUssUCooU81isl7GjqSBr10LldOPrcSWFhGbfFRTUUCkkiQm9fGA6XXcxoPOUGfAGUyzXs7u6KfCESicBhsyOTyuDRwkOsbz1BNheHUs7C4bRgbm4GIyOD6B8ckDYmg8UmppICiyuULNb3HmN9dxlaTQlWOxlPA2raGja2H6Ory4twT0hybpWiAofVDb+zCxbY4TEGYGnY8ODGI5TyFXzl7FkohTT+3f/xv0NnbeC3vvd1dFGKUVHaWiaDGhVWr8uoieCcoz62EXGhGhwYkNxhtSKYZh3mOPLfmNjLiUJGQU9XPxzUHdW5ObZgszH6iGY0nQoiaU3T6nHn1k38+Cc/xsbGmiRrUILCk+zE6Ai+9trLiJBdsTolwSJezuOD8+fxzde+DPP+Du6e+5WqRauxmaeGotaA577xLXTNzuGXly5hanIOSk6B025TtbVGnejIrAYaIrtFN8nl2WGlNtYhiw4NEWoFKQFHu+GJLJm2DiNd9nSzVyu4cP481p+symnZHQhiaHhYZRcIdttO787zcBDwEhQ9e2SfPW7iYNVzPGeEyerAX/zd3+KNd9+Ff3AEhYYB6QJQLuYw6DdgpDuAreVlfOOFk3Bq6rC43Rg5NI1SvYWLn3wMg7mGybkw7j++hg+u30a01ERTT5bCilahiW5nCINdw7BYfDg0dwpv3XgDSf0ONh4vwKM3Ilg2o9vajRfOfA0ljQNLu1n0j03g0tVrcGhLOHKoD5GpMJKlFTze/wipxA4sDQ/2HhZgLYfwB//mf4XZ5ceDjWWkmznEKzGsLt1CJbqOSjyBQ5ExvPqN34HSsuLSxTswWILwDk6i0TKi29MFg9mCvURcRtAcxT7Z3ZMimwGvTVoG19I57ObyKHFc2Tat0axhZNQVXcNcWGne4WYoizaBoGp6lFQRjhbJ2FQb7aQDjTDFDcpVpJu0gVqjIiwbjUny+dxZ29pK2Tyo9yU2NNLzr/r6ubVZGJhfqaLIfGqPW6ZckgfK8TNX/3YhCwGMjQkklTqS1SL0Tq5i6ibB16ynLlIKWyiFYNwRGZeqjOyp+RVziZjBOInh36lpFE2uFZUyzA7HU22iXAMCI+p7xYjSgIkFLzTncYOhdpxsGH9GGpKa3DRVBz1fZ7lG3aZWngliQsoKOOIlAO5Ob2L70w9RLNdQ0egRU+oYOnkM7qlB5JQMakoB3TU9Ni7fxMML19Egozk+BO/xo3D3DcFisMBQa2JraxMmox6T3T1YuXcHDpsRIZ8LGmpG20RGhW2CTjtCdid2Nzewvb+PiYkJMB0jnkhIhu7g+KiQEkxpoS+jxfIIh020mzxcsGmNB2zqnOemDqGUycHJOmayvGadmqnb1GBp9Ql84TA84V4U6g3RHccSSfi62VLFqDNKnTXSrieDB66X1EES7NW4brI0xAGjmabLOrpqeQSKcVj213FmegLd3d2qrpWTHRG7qhPRjnyhE0nW8UwQtEk2bzuV4ennkd1tk1P8O67bLCi5cuWKmNXS2Rz2d/dlCtQymYWp5ltO5t3r96Grp1fALqOkKP1SEzRUJpdfi7F6bPbzej1CxIj5jLnUuRz296PC5lG3SZZXNK7Uy5eruHz5Ezy4f18tQmmo8WHcKwSQ8rmqV+Q16LRN0fIemZnFoYkJXLz0IYLdQcyePIH+oREsPVzAf/77H0LbKMHlMKEp7GitberrkAXUwvLQSfUvYy4ZX0cfSKcsRI1EEzEBrxfDF0h4sCmNxVI8oECHk6fP4PQrr8Hl98uUU22PU3GPvEft57Nj2ubzxzV5+cEDfHDuHexvrMPW0ojng+sA1yH1AMqSEFWKoGOjJAU9fH2UerRTWjjB4AG5bjBCoabfYUGpUcb8/Dxe/dIrSMRTeP+jj+BwuXHk2DF09/SItEA966jmNTkkMXdY7hEV8ZNtpryHv/layHjTuMrDBw+jPMwwfozlWzQa6vi8UO4gOl5CABrYCPr5petSaHXl00/lYP7cqRMYZPypyShglxIW6t07UhIVPj4DvhJRpyJgWZv4546RrMO+dqagco3bhvuDRrmnf9/GpirD+wwGf86Y9t+IJ1MZ3o3Nf1bDq27WQnmpF5YPdVsxrL5gHuM7DK96qlJxPB/i9oUnMObJRq+TEycZBOqXyo0SssU4VlfuwWYzwB/uQ6oKLOxncXdhCcdmp7B29yoqsTUM9YUwPDSEe1fuo/AkjVfHT6C/5ULuwSYyG1EUMwU1LkQHYfO4WTQUVnRq1M0kEsTkt19G1dDCyt372LzxEMWVPXQZvBjrGoHP4ZeTilIuQVEKiO7vIplOIFtRsFdRsN4sI+604ux3v4v+0QlcvnQFDosNPr8H0dgeBoYGEOzqEvDPhYCjIrpPl5YW0NPdgw8/+ADpVBbdXd0IhYJQykUZie/tbyCe2BId8PzRwxgbi2BkbASBcA/0Fotk9VZBl3ce5y6+hWIrg55uH3wellxQf1jH5t4GNjaeyPWRNEktsxT1MGpMcOjcWLm3jtyegr7QEF564SxCLjfu3byO//PP/gQaUx1f/+5XMDI7KIUeZED2Eyko1Nm63Hj08IGcGgPBELp6eqTSkwsVo8LU4GqO/llRydOwjTp5aKsG9HQNQG9ShfF6bqDSZsHbR4aNkodZqyj4/l/+BXb3tsWEx5rkBw8X8dH58/A5TPjSyWN44dTz8HX3wR4MoGbSY+nRI0z09sOZS2Lx4w9Ro1u6pUUinsR2uoDf+uP/BcFDk7i7tYae/mFsbkZl/ModhRXN+XxWouh8zEstMyIvIbpNHnY4zjMazGJC4H8cGh+H3+9GraZAo6nDwDEaJwn1Gj4+/wE2Vx6Lds8e8GFoeETN45S4lHb8SvsA+XRMc6BL/IvaJHmO2m08NqcHf/rnf4ZfvP8eHOFBZKvMsbShklPQKuRh1TVRL+fxx9/5DXiNTZjddkzMHEKjWsb9B9fhDZnwJLmBhf0N5OtaFKtmVJsBJBNVhllibmwQLx6Zhs7ggtE1hP/7599H1ZvD3v4aTI0awlUTjk+ewNRzr+JJsoh76zso5NMwtIoYDDjhtRvg7fUjXd5BsngflUIR2R1q6D3w2oZx4sWvQG/z4Pq9azA6DcjUS0jsP4Gyv4Jmqorvff1f4dgLL+G9ixeRzikI9Q2jqrfBarSinx3vVjs2sgVkmNlba2EvGoOuVUG/RUF3bxd24cBSLI00WUcpnmjAUG+ins9je3EJAb8PwcgA6nScmyyiZ+MmyyQDAj9uNqw2j+3HJZfS6HHIaLPCaLqyIowVI73EKEQvOI2Z5TLIYemleEBdjLlJqJthXe5lh9kMk1LDo48uwzE8hL6ZKWRzOZkUmPVGqUFmRBdZZofTgZDWgnsXP0UzYEdofBBaYXtUkE0NndvpEEmD0+uBX2/DrSvX4BsdhL0nKLFkBEiMLKsrNGFpEdJocfvyZTRdNvQfmpQRPNnvQlkRYOz3eEXryhaxYjYrBz+r0SzJBlWdATaXCwWlKONTgrZ6uSLgqVgtI9DdJYcIyo6sdLnXm9A1G3C1amiVssKE1wo17N5fQWJ3A90npzAyN4pcNgrLehyf/NMvkE8WAJcbmulhOGdn4Q0PwMnyglIZ+9tb8jOMB7uwsbSETKUAq8WCVqmMpkLTkA3xuppdeurMy9jd2ECpUES9qIBhT/RHuLxuMRu1dFpZi5smIxSHGb2jo9hd34a2WkekuxtPlpaEBfX7fdKap6XelNXEJi18/gB8Ti9W19fk2ebEy+1yIb6zK5KHplkvI382YG3EY+gbH5NJXJWTFiascP1ttlDg++aww+uhnrgCb7kITyEDw95jMa2FukIqeFWjTNXfHcDb0eceyNo9CHg7GbxqNm9bW0HAQ706o8ZKFZx/7wM8Xl8TQ/Hm4zWYHU64+waxvhfFQP8ADs8dhsfvRZM+C/2z+EoZfVMlX6ngwb37Ajh5mAj39+HYc8elJIX3EBlcklLDY2N47oXnVaBJrwyASx9ewMVLlyV6jPFvUo3MdKBGEw6HU6ABfTQ8YFarihwUv/LyGRwaHcVHH3+IWCaBk2fPYObIPC5+fAHvn3sLU+P90BuZ312UVrRmhXIgBZUyUx84xqeXmJpGVhbXJepS6ukZl6Za7NtlICoApW62CQMqDS2yuSK0Bgu+8e3v4OjJ52Gx29tkH2VmZIKZfCD5FKr+Voxj6p5GiYW2WcfWkyd466c/xebqKuyUSTDmk6CRqRCmdoEFdcDMD28XX8jBkRF64pltsHgQdTLVjPViMoimifm5OYwPjeDRwjKylRpOvvQSwn390gbYabAjA8upEyNPWbJBLTYnFSIN5BpGPTHXtlq5fQgQJEt+XN5rmXBS8sO8YIkNpClNrhiYyCzlYLomDK0aTJoWlqkPv3wZc0ePYvbIPGwuh0w0+F6EgiE5BD2LBzso2/tC0ldbktABu2rkWBu+dmqCJar6mTRC/dwO3mwnSHzBrHZQF3xQxvA5fe/O+sbTprWDTK86plG/iQp+KZAns6tS0J3ICoG5nTFtG/CqbkhOiNRgah4x+KamlTIerm/A6XOhWErj1vXLsFuNGJ+agSPYiws3HiKrVHH40CjefeP/QX5nGU6bEX6fH7q6EZN9k/jSxFGEtXY01pNQnuxBkyigkk7Lps/or/3tHSSiMRHTs5whXi9C3+uFtzuAcrGA7HYcumIDPpMLDpMTLodPRgNKrQSlkEMxm0I8HkWimMdOpYL1RhXu+Vm8+O3fwvnLn6E33IuRwQg+u34F/UP9GB0bxf7+vjg0P7t2HSMjIzhz5gzOn/8A/f39UIolnDv3DqL7e9LgEwz6BETt7m0iV0xhdGQYJ04+h4mpMXT1dsHsYJyOoFc0dDU09GWc/+wcYoVtjI8PyWmN/ebJTEKa4gjQmLXJ8gVq2XxuP/LpIowNC4LOHmQSBLwRDHZFYKi3cP7Nt/DDH/5ADEi//Qe/ieCAF+V6Dtl8Fm/++tcy1nju6HEU8lmJXbOYLOr4lw+/tPTopflKzUa0wqS3wmZyw6p3wKSzwaC3ikueGzjHYbLkSAEGWaIWzHot1leX8Lff/wvEY0yHsOHxky3EEmnk80XYLVo8NzeBUydPwRXsgiPUBY3Niv2dHRyivjkVx9LlC9AZLMiVKlhYXMZeIg1X1wCGZ2YQHhtGsKdXosI41qEshmdByWw1mcSRzLGd0mxhP5VGrlyBN9iFgsLQ9i1Z9L7+5a/AZtDD73VDr2tC26jBRANduYQL59+XjUSkHV4vBkcIeC0yRlcPgB1J0LP/73zsi7oiGfcI4FWfEYPFhD/983+PX77zawzNzENj8WJjI4dsSkElU4KuXoPDqIVTW4LHWIfT48bg8LCw7ixdMAd9ePfqJyhSRmgwisM3FqtC0zTi2Gwf7PoqcvEEwgPTCEWO4k/+47+DLtRELreBejaKiNGJ18++Bs9IL64vPES8UJSil26/B/VUExsLu9BYHPD02GCyx7G7G0M2akFP1xwaNS/GJsalCfDq1Y+kPa2pbyEdXUfIWMVo/xSOzZ1FNJXCVnQPFptDGN1cqSog08ZLYHUjoQBVvRkwWZHNJqBvKjBXk9Db7Yhbg9jMlZGv1UVnzgpvG0HifgwPLl6W6lmz3yvB+OlMDpH+Ady7fQvzx44hXcjB5vXIor6xuIqx+cOoe+woKgrsZhu2drZkmXebzdjf2npaykJDhllnFCMUo8nsTidySlEO126HHfub66J3RLqI8vqe6HI1DguoQg+EutHj8WPtyTpS1AmHg5h+6RSM2TLuvn8RVp8DaaUgBq+GUoYNRuR2tuEdiSDBMhCTEV+anMe5X74Nx+FRhKZGkcsXZULitTvx6MFDdAWDmHS4cfVXb8Pgc6FKtttskSxzVhgz49ftcIiTmq+ZwJbtiZQnMNLL0t+HIydPYuPJE5ErOHnYbjZRovPcZm1HralaP0YxkUywGc1QimkZrbq7ulErlGEu1nH/yidIrTzEy//dt9A13I3LP/wxVj++BhhMgM8H3dQYfNOTcHd3SzEIM4p5P9r1RgScLpFN1bQtmJkmUFQQ3d2T9UhjM2F1ewNnT7+KvZ1dxOJxWBna32xKckMumYbNYUMqk4bDahcG2DHUj67IEOJ7cQk77PZ58XhpSZgvl82G3c0teNweGdO7eliv7ZHSovu37iKTSsNutcJDo2GFMXVqMkS5XhUyIpVMYuDEcdFYM5NZb2QEHvOam6Axi21tLCSirs1dLiJQyqO5tYTTMxMIBkPq5k5goZaoqXnT7T1W2LoDgFfV8BI0fj6arJO9KwsOR/sEvAUFVz/5FDdu3RJARbBO+U7/4TnYPD6JinQ6HerUS8e0AKOQUZ0XQrB747OrWF1chNPmkIO85KDzgONyyZSS5kv6WZgVffTUCSnmsJosyCUS+Psf/J3UL5MVpI5UCDJ6IkRywCmgRhjwvJKH2WrGq6+cxddeOSsJJW+9/UssPV7Ga7/xOqbmZnDu3Nv44Pw7OHJ8CL6QHblyVgBuo0xZgFbAL9lXsrkEINTTcz0tlRSUlAqsFqswnopSkgkcQSjzY/V6amJbKJaaWFvbhl5vxpdf/xZm54/CZLEIw6uG8BKkPeMQJf+ZUiGaaBs1NeeZ+dlspdvawhs/+i94vPhQDj42C9n7ukS7sW/A7fSIMbZUzIucj5PRpwUiOoJe6kMMYuoss9Wv1cT0zDS6fCE8XttC38Qkjp04JfGpvI7C1iqqXpjG/AYLPehxkBpslXwkQK/XVLMjD/4ideIKJwQAs6oJe1VQLwKbZhvT0eTH0icdjzCc6lRg0wNmLckWBefePicpN8+/9BJ6B/vketCHw4Mck2VUbHiQxT1QFNGJ6+xIE9pML1n3zjS0s0ceZHmfxYuJ6FCVrrSjzw7uDZlbKgAAIABJREFUt/+tLN6D4FfTAbztnboTdSYgRf1iTwe08oOILq6tRVSlDwecd08Bb0tOw/wtGnZW8bU0yDSbeO/GdTh9Pvi9Tty6fhU7mxuYnJjC6MQMLl27h2C4DwZ9C+d++SPZhBmPF+7txfFjL8Jt9yH2eBOWrILjnj4Ec03Eby5A2Y+LmDwe3UOJDmeDAXYLR4VsQjLC4nOIg1qCp+mm1OhhMbFEoo5EPAOL3QqT2wSlkJFYokI+h910GmvFAlJmK2Zefx0lxmy5PTg0OYUPP3hf4jy+8VvfkDgbto3wOrzxi1+IRuuP/viPcePGDSwvr2Du8BxWV5Zw7bMrKFfyol/2ep1iwHH7XPL3w5GI/NnAGmCLFhr2AzLIuqUgX80gUdjFenQZmVwcoS4fKuWSxJpRbmC32tATCEiIuJxQmzS91NAb6IPX1YX1J/uIdA9jvG8c+mIT//SDH+Ltt95CZHwI3/u3v4vAgAep3B5SuQQWlxfRN9gvLBQPDHyoubjIDcmQar0eW0xmKNVFJ5vPlOB1BtEfHIK+YQQajGaimUodHalRXaTEIJWFBhoDtWVh/W5dv4TlhWV8dP4KcvkKqowsMzThddswPBRB/+AwHIEQDG4vFI0Wi/ceYjYygtmAE4ufXEQslsHi6prkYbLosNXQwSogyijaR9ESkf1gTJNW1UhybEndq8FuQ91oRNPMEForAv0D0JotomWcOnoU6xub8Nkc+PLZs5K/yOg3usOr5TwufPAeNtfWYTIZJSVicESVxEiergTQH1AHHcjKfPbRZ3/qPKASU2PUQmvW4W/+w1/hjbd+Dq3DCX94DJmcFutrSVSZRlJvwVivo5rZhBEFefRolrPZPDhx9nUgMIDtnIKawQivy4i52XEUszUZA09PudEXdOLaxeswOXowdeIV/PiDnyNe24bNUkAh9gTj3hBOPncIa6Ul7Ka3xPRgMZkR6R/G1oMy8nsWhMLjMDkNKNUfw2LzodEYwPZeC5mCARPDIQz0OnH543fR0+2HxWpBNRvDy3Nj6OkdxupeUWphTVLdqpG8VDKkzOa2WA1oGV2IKwbka0CmQGBXh9OshVUHKEYrFio6xEo1VNnc1azDqAMcLF7YjePBRxfgtdvQNBsRCHWJ7m1mfBJXPv4Y3cODKGtaCE+NwOpw4tZHn8IfGYD/yCTyhSJ6vUFcufGZaP0GvAFsLC6KfpSbAtlfAqFsOtN2KBuRLual7pY16ds72xJR6Ki1ELu7CL/fj2KlCIPHKVtJjWyUUpbiFOtQD3RhHwZsHmxfeyAyAbJhiq4Fm8UCpIrSbGjr8iGhFGBy2HB66ggufXQJ5cEAQjMTov81NDUwNrXSpma2WjDvC2Hp4ifQmPTQmk3IS4W7G27qW588QSqeQCgQkK+tdzlgdTtlUpNj5msogOHICHafPIHTYoWSy8Fo5YRJlVgwG4MjfDJjEq2klOGxu1Bp1qGzmGH3+2Gz2GCpNKFNZvDowsdI5GM4+xuv4OI//hTJxTWAUXGUfU2MIzg2DIPLJnIKtllZaGBtEFTVZURK0wqLOjSMtFOKsDkdyBfzEuav0zARgXICleUS31i1Jkwvf5GX11SbyOcLMAV8UmNNXXNnLMsJJGtqi4kkzHo9HG6XXKsaM2eZYcx1o1KHkfYTpv2UFDitVpTzBWnCYwIDa1pjxTzMAZ+aBkL/Q4sHMA00ZMZLRfSHOd61QFOvwlOtIFRVUFq5g5emx8XNrm6pIioRk2/HCacyh2qrmjSvCZOrShoIcAUot81qHcDU2fB5r5YLJdy+eQvXrn0mU8tMLA7CnN7ZWfQPj4l5iiy+wcRrxwIGFYxK0QaAvd1t3L7+GSIDfXDa7NAbTGqFMmvfKY3hJKLRkLizqhY4/sILMHCMbzTjxtUr+PWbb8kYnF4PAgfKC1mWQM0zSQEm9zCqK9gVwMkXTwnbbCKgzuXx1ptvYGV9FWdeexUz87N474O3ceHT85g+1gO9tYV0PiUSHubpM5ub8gluLZwGUFoiNbs6nZpbq9PJqJ0JBhy387WoEWFWKTeqFjXIxBVsrO/C7+/GK699DXPzx1TZj4wjDWo5kuxfkrCNVktlZDU6yhRYpNHOsK5UpGY+Fd3DX/zZnyCZSGNyLIhqjYkYBbV5j4oh1QH9lNWn1laYfSloUAkuTkarDSYn1DExMYnerl5EE2n4+gZw9PhJ8QwxpzgWZXOtWf7b5/dhaHAAxQrNvWpboiqHqcvrZVoN4+X4i8wvDW5aDa+VRgyWZOEpCzNwn5fSHANq4nVhHi8n5hUYUYWRLK9Og6tXr+D+g0c4c/YsJqcPyT3BzGpOVlg7fbAl7Sk5epCJfarnVfdBlfRpyxPapkO5pw/IGg4C3g4B2ynH+Lxs8BnhdBD8Htx7BfB+0UX++U2747ZT/5kqZ+iwumoT1hd/yddrC5DpsqfzM19roOFw4MLD+9ilnm9yEguLC7h77w7GIqM4NDmDa9du4/DcEaytr+DDD9+Fx2GQqtjnTjyPcr2FG9duIr+zh1mjGxOJOoKJMprRDLJ8AKslmG1GOR0lkynRY/X4g/KAFxncbjbKSI8PuLSXGMyw2ZxIJtNY392E3mmCw+dAsVZCvJCVUoKGxw9PZBwlvQVmlxeT0zO4e/sOHty9i5fOvITpuRlcu35NHJBkP37285+KEeN73/s9OB1O/OrtX8vHw+FuLC8/QDy2jd7eILp71CINt9+DriCrdt3QWfTQ25nHWkG6mMTG/ibi2SgKtTxauhpSuZjcqIemxqE3qTFu2XROdLEep0tuGj4IOhgxNDgumtpcuohKoYGBwCCm+g+huJvCD/78r+VniIxG8L1/+/uIzA5iP7cjFdCaVlUyA9XwbTWknG1SXFmYJ5jOFXD97n0MhCkFCWBzdQdHDz+HsYFxgFn+PBkKVODoiEYusY6I/pcLmxkFGDSPUS2uQtMoYOvJBq5fvQuHzYfoPgX1rGzkWI3jHR9s3YMw+bqhd3iRy+QkEmbSYcLK5YuyWG3vxmXD0TJdgospqyZpMibwZOc4tZVGg7wHHNnJOIvRLpKMQPgNKRyotTTQGkxw9YQxe/YVVMxmpOsVfPn0GYScXiYTSVJDVcniw/fekdpN5jwyyHtoeAx6k1kdM33hYf6iae1zD17b5cn/4ziShwSz3YYf/sNf4/zFdxGvMAbKgSas2NnKopo1wKS3QMs4qfweDE1WXHMUpYfN14Oh+RdR8/aiprdK7FC4y4Pp8QhKSg2Li4+AcgIeixaZvRhm507A1T2AX37wM+jtZXT7TbAY6vB6HXB49djOPEK9kUchlYFLb0ejwBN+L1yOYRjNbsSSKWQrBbiDfdBZurGxnUZRaaIr0MKxI2Fcu3FR8mYbZRPCTi9+++wZ7GdzuLWxhYGRfonSW7p1HcZaAWePTmE40oNVTjwMXiQ1Xiw8XkMimULAYMfM4ASGhkZQtntwM1cRwFtjQ5pEMzVg5SiWBpVsBg6LBdlSAU63Rxb7BhMMlIqAKbvbBa3NIprdbFRljOtO1Qxjhk6mJnQj2wxG1CQZoiYO5BrbH8lQqq5O1cDDhZrZP3q2pqkGKQu1w9m8RGXt7O5IpBgnNQSWBB/MeFV0QLqmwG9xwFDh99WiWa2j2KzJ4YBsLHdE2QQoP6hXYNVwtKhFnqVqLDVgBShHjXxOOLbUauBq6SVVgbm7HBfTyMuMTxP3ZI49m2yps6BUZcoFD6J8HmhC0kDh401gKBMZHdKppGj5yCRJrmqrJddM2rVoaCWDw9cgmb/UO7fgstrg1Ojh0Rmwt7KMtcVH2F5aQHE7hkapwk5oGIcG4J4cg7MnBINVLTpgqyYPA4z445SN+w4PWdysrVazEG2SpsGDnV4nSS+qtbSzWUKSIEz1FnLlPLR2FnboRJNPbTK1keLkb7u5qakVDbJIqvVCKvDnU1MT1EYoiawjgGKqRjuAnwQKqTMCBOr/eRAoMvtUzH1MgpC5OlrFIqwA+rpDbdNSE65yGcFGGdlHN/HioXH0hMMCcEiYdFIoVJpXlTYIyG0nQhDUsiGM+apqxuyzeuCOpvcg4GUm7K0b13Hv/n0Z4zNVoNxoIjw9g/6RMTjsLlkj9WwCY527Tt0PpTmThSzpNG5cvYSA2wWryYBqrSGHyyoNx3qjPAeMHYwmYlJocJyShpYWTqsNt29cwy9+/jN5XxnZRtlPV08XRsfHxOTtD4QE9FLf7HTaYaDEp1GDgT9voYT33vs17jy6j+Onnsepl07i7XNv4NPrl3D4ZBeJT2FtSWRaTFYYTaqciRNvAkcexPi+ydlB9NFMaVA/zqxe7mOs/WUEabOhB8oWbCztY20tioHBfnz19W9hbHxK8oel1oOAl1p3qaJmYByZUtVwzeQp9Rdzvvm+k3Gmf6CJH/2Xf8BHH36AI8eGMD4+iO3dTZHSETOpGnogn1eg0EjIZA02Opp48zDhwgSLxYVEPC8k3NG5Yxjs7Ze0Kps/iNm5eSncYmKE0+7A+voGont7UEpFnD57GkMTY8iXy6jQdElgLgdVtYKbCSiUelKDLRMEpjAwgk9Yd0aeMcJRrQwmcdPSGnh1ZWLJfU9Ho2BdgUnXxMryEm7cvo3Zw/OYPDQtBwm+BprWbDbX51ITVKb3GeN7MImh8wwfnHoKSdaW/4mH9kDk2EFlQYdB7nyNz+l/2yRTB0h3MOvT77e9tv4U8Mo3k89Q/1r9Qm3B8VPu99kLaUPgp//gaY6DTGzUaj8uyOycL3ERsduwkIjh2u17wiokMmlhVvjGHhqZwIM793Bk/ihu3L6Ju/dvwR9w4/SXTsPh8uLS1etykpjs6oLpwRpC19YwrOiQ2tyByaCDx0/WoYLV9SdyQhoeiMDQ0mJvm+NTizBy0sPNOBSDQWr2KP4mQF3b3cR2ch8NqwaOvgCMQR90fj/gDSFaZEuNHjMz85Jpd/XTT1GrlPE7/+I7sol+dOEj9PeFhcn+6U9+LI1jL7zwEk6degG3bt7GnVu34PM5odHUkE7voavbi97+kMQhDQ1HECCLaTChadIgWU5geesh4vl9uqRgsOqhNMqSFpDNpqCU8vD6nKg2y7IAehx+ifdi1A7rIambZTWvw+aRWJq9nRiMLQu67SEcHz2KjYeP8Vf//v9CMVfA4HAEr37rKxg/NoZkJYp8OYlGpaCOP+pqZBdrdov1KiwOO6xGPW7duo+s0sD48AysGpewu+FQHxxGDmN1cvLmUy1MSbshTcNmKF0LZrbnaBIoZi9A21iB3dDA44VVbK/vw2L0IBEtYHubbHkdRqMdDYMXxq4ROLqHobG6sL27h3q5iLPD/Vi7fAnJaArJDB31DQGxPMSIDo1kDV3LAjZ4cObH1LEKpxNqGLqqVxLjCMVa1N5qdChrDah5Ahh84RS0A10YHhjB5MAwnDaL6K/qSg4fvvdrbG2sycLv8vgwPDIOg8kiYIDX7OBGdBDgHgS/MhPpNMpw5EepCBdmixX/+J++jweLN7GeS2K/UECuWEEhq0UjZ4e2aYbbZEbYbUarkkVL00BDb0LTHoShawRVVxiVFjf5BozNEsIhJ0r1GuLJOKqZBHRKEb1uN37v9/4AsUweFy7+Cl1dZoyPDmFouB+ZZhGb8VUo1S2YtQ0UEmk4NXaYa1ZERp+Dxd4lDVbpQhV3H8dwd3kLrOTgdY3098Bk2MbcYR/urtzC9m4Uqd06Bl1D+P2vfxsPNtewUy+gqa/h0ysforq/j1GvDV89Pg6v34K3r36MoiOExwUDorEkfE4XXGU7zhx9GcdPvoKEwYr3t/YRL3NEp0qs+KxJ9zujkcjESDqMWmwuAI1aPurGWRZBExZZMjEkstaziTwNri0NDCwT4OiP0SqMEuKf1Xw9NQ2B66CAAtaTcwNRQS+1m9Qk8ufnuJRZmBw3Er90Gru4lhKnMBGBYFMSOfi1aG6jW7vWFKAqZQqsXOUkhICIYKx9P0mShxBKGvlcaV1itAxlT5SZ1QgDdcJwNnkdWDLDz67XYWI1tUaDTKWIhl4recfUEPJgSbBHNuwpbUGwLZORNsnBr8l1m3FVbKFiQgYBEnWrrCGVOlIdjI0WAkwmoA660UDIZseT2/ewcPu+xDRS5mEa6INrNAK7zydgxyhMrg4Ly4uwOx0I+vzigue0jOSE1eUQoCvXTyICWUtrFte6WinMs0EDXcxPXlzB+uZjjL90UmLZONUj0GMKAd+LDitEGQUPFRzj0lvC51V14qvu8RqvBw8ErI2lpEM02yoQFmOqfE5TjII8pPKQILpvbQuVUh6WahUDAT+8dmu7CQuwlUvw1hRkF27hxOQIwuE+tcxHvcjSWPpUwtAumZAK2c9VC9fV+lhJZmhXyx4wsfFjfD3VYgkP793FlatXBSxk4wlklTK6JiYxMjUjubs8ZNCLQc8C72KpaOY1pZ5ZKeHapQ+xu/FYjLpcEzPFCrzhPuhMVonvJIDkQdBgteKVr31FJG82kxGbT1bx93/3A3mNlFMxYuzkC8/D5/erBSuSRUtDGbW2FRnD8x4lEaKvVvHhR+/j4icXBfCe/fJZ/Ozn/4g7D2/i6ItdcHvsyGdLKBXKUpBhtXMfV9RWxJraciYMrxQoUG+rtiBKCYaktbCNjeUbBlTLWjSKJmytprC5lcDYxBi++vo3EYmMSloI9xGJjKPJWlxWfKoIctViDeaaCeutU1lvPm40gWk1Tezvb+Av/+pPUW8VMH14AI2GgnqzJgkvcnBpAna7W5hzxqeKNpC6Xuhhs7jgsgaxtrKLpUdP8PyJFzExMIRPrlxFaIDr84hkZ3f5/XLgXX64IPcfalWkc2kcfeEkHH6f1IZzf+NvprQwhpDmW56yCHjF4MdSFF27slhdVUQexmdaSqaEelUj5gQ4osGfHkZNDUsLD3H77l2MTkxh5vC8HBIKhQKCgZBI6Dp4sSM76ETWSrNbB1Me0OZ2AK76LSn3UCULEiMqGcrPtL1yvx6QMjyFpJ1W2QNemf9K/9v5ngS8B3UTn/8G6klBzRs7+I2/yOl2/MpCAbfHyaompE7zlU6LIqlvgx5FvR5Xbt6Sfm+Hz4frd2+JVmp2Yko0VhNj4/j40qeIxvdxeG4G8/NH8GhxBZl0FiNsR9rbx/JPf4XIwyjGYYXX7oDH65KRx9rGE7mxhgYj0g3+ZHFVPYVpWiLU599xUeUD2xfuEwaSTn9mNe4k9rCZ3kNO34RjpB/hucPQ+LqQLDcR7hmWm/XRwiNsb29JG9nZV15DJpvHZ1ev4tChCVQrBbz55huiGQ0Ggnjh+Zek3efq1auIxnag17MlChgc6sZgpA9DIxF09/XCZrNBZ9Sh0Czg9sotxHO76AoHYLGaEEtEoVRKMFjIrgB5JYdMMYVimeNsDaxmB8q5MgIuH4Yjw3IqXV1dExAXiYwjtp+EoWlCjzWEF8dP4M0f/QyXL1zA6195XcYP8VwSMyemAUcDSj0jI3uOEWVzq9exubOFUr2C7v4wylUFj1c3MR45jBNzL0FXNUOvNcv15QPF8SyNPaJPEle6ujOz7EKrqcKmK8LU3EWteBUGbENHo9XNeyhnG2hUjNjdymN5OYOSYoDba0GFuaxdk3D3jpH6RCybhs/rxFCrhp2rVySFgQUTSqUuoJcAX68nWGBUDVt4eDptb+ZyWlQ3cWEzpH5V/X81zpUPEvvhbSi1jFACHpjnJ9HTH8GLJ19CmM5vulmLWZx/923sbK2L3svp8WJ4ZBIGNkYR8HYe6KdPy+d1vO1T5NNTsAp6ufiorTYcx735y/+EG3cvY6upYDUeQzyeQjVvRjPvh6aqx1BvGL//7a/CUC/C7rBAa3NhJVPH3e0MEg26bgnxWIkbR6TPgXg5if3EDrL7O9DkCpjqieAP/9UfYW19F8XMNvStAvpGZuDpGcTK7iaypRhstjK6fQ6U0hloFC3c1iB84RGUaoCSjQpYXs+ZcGt5DymlDp+thfFeG4KeFMLhOh5FF2RK0iyaoUnp8eW515BQishZWrj16BaWVx4iADPmevtw5ugkTHYt7u6v4LPVx3iSzCPsCsFc1qHXHcF3f/Nfw+YKY19rxvlYHFv5EipV1aAimZYEX60W8umUdNZzBC5j5rYpg8kaXMRzuawaN9SOL+L4j2AmnUqJ7IV6VDYd8rDEm0LFjS0ZyXLj5GbAZ4IrXTaXgc/ugD6Zx+bGOoJjg3DarDDWmrh99z4GZ6ZF48gKW5a5qOBFBZcNJiOQNeZrYfpuq4VCpSwMJqkZgnNuDdTaun1eYRpZviDbDgG9UU1QIBsrm4qeLDERslbdXGmGqbGJqo5cNoMeqwP6XAm3lx9heGYSVoNVDGnReAIOt0dep7BA/P4S86RWDFPDq6Oe16CHxmqWAwTZZbHwtMe9orxiEYBGg5DbJWDXSnAIrUgH8rkC1hnHGI2ixoICm030xZLUwqlLo4WFlUUx+RaSKVQVRQo9ZJzPyYdZZeSZt8toJB5uGNrP54YaUI7MJ3r6sfdoGZliDlqbCclsDv2RIewmExgYGZWMUa751E7yeyqMZTKz/KJD5KhVz0xVYAi/KxiAzsq8UrXcQc3dZUsZGVGy42r8E4EdSxD4szabNSjptNSS9wW9MOnVFA2y7PZqGe6agsSDGzgyOoi+vgEBvMLwCj+gxiKqWlS1VEIiytr3DCUNqrRBrRxWXfnt6uEOo0nAazCgVizhzo0bkmhDXX+BObj5PHqmpjEyPQuX063GbTE1gfXdlGF1WDjKG9hOur2O259egrFZR3fvADaiCfRMzaB7ZAyJTEYyYPnM8FrNHT0uBkvWd+eje/i77/+17OsTs7N4/dvfhsPlEkkBD3oEwWLqFYUAs2jVtZHpKjYNcOWTC3j//Xdx7OTzeOW1l/GTH/1HPF5/iNOvDsBm14tGmsw3jcf0TwiBwZi0ahVmkzox4L3BiS6fbR6SSHzxEMtoO5o4s9kSalUjsnFg4SEnhClMz8/i9MuvYXhkTMyJZLxVHabkoKigWWqFnxmmVEu+qicVyUmNs0JOZhq4eOkD/L9v/Bhd/Ta4vZSLEHCzbKIu8gVOnxwej/x3rpBVS20MZjjMHhiaxCy7KGQqOPv8WUS6e/Huuffg7x/A0NiYHLZDPp/EoNnZKJsuYPXmLWjJMFuNAOPeHA40Ob2kadVsgDUUkPxp3q/8WTg9eRomq1OnHWR4iXWNHHrwvpcZLaPypHZJppmshNbVFTy8dxuPFpcwOT2Lqdl5Ac7M/GXpVKda+Itgk2BXGtEkGlAle76oKlBTHJ61r4kksR371QG5KvbtHFI7wqCOAqFtjGuTtZ/zyxzI6tVsr69zoNuO51dPj4K224i4Q/eqr0f9agfNbU/p4LaDjm+qsGiScwfpaC9Uq4jnmQnagC0YQCyTxa07dyVCJ5lLSy3m7NQUdre2xBT20YVLQvm//vWvyQOzH0vIx4vJJBYuX0bxyl1MbBTxfHAQDosZ8VQUGzvrMroeDPfCZXdga2NTRPx8yRzTRyJD2I9F5bWz5CIQCAgNvxuLit6HTU7JSgGb+QSyFj3CR+cx/Nwp2EJh6I02qfCsSmOSA93dYVgtLjxeWcO923dxZH4WqdQ+Ll78UE6DHpcbPT19Esa8vLyMpaWHqDdKGBoO49D0GMYmR9Ad7oHV4YDFYpLotr1CFFfuXYHO0sLAENkyslJqx7dSLaGuqaHUKCKVT4gzWQLmdUbYjFbMjk5JBi7jwza2trG+uY3RkUlY9HY0S8Bk9xg8NSve+8WvhA375m98Cw8Xl7G4soje4TC6IkG4AlbU6kXVyOJ0Ssf4fnQP+XIB5VYFSpMxJxoMd0/i5MyLqOVa0hilejrVNjddg+yZQTTbfIIY/E5lHZvKbHrmFW5B31xAtfAE1WwOi3eW0SzrsbacRFWpI5Nl1BhjYzgRsMISnIC/fwoWtxdbyRhS2QTORgaQuHEdSiqLBg1L9RZK1ToKZY4Y67AwrcPIBjfqdtUWIDGFtMU3AnqpASNIlmhNPnzcxA0wGW1oaczYbTWQDrgxcfJ5PPfiGQlgtxn1qGRTKuDdVbWTDjcZ3ikBvGQR1LIW9cHrMDFfFON/TtYgp1XuvdRJU4trw8cX3sK7F94EudPHqTiiezE0iza08iG0KjpMjkTwR7/7m7BpyvB63Mg1tFhIVXF/N4NUVQut0QSn3YrM3gIGey0o6XJYXL+P5PY6TEodA/Zu/OH3/ntEd5MIum3Qt2poOvuxHCsgkY1hcDAIr1MrJoVSJgu/uwv1hh6LmzHEckW4bRqRF8VqLixus7q7CVMthZCxiEODNUyO67CcWkFZU0ddMSK5lkPYOiBRTyWzBu9f/FgkR9Pdo/jayRcxNRRCw6BgOf0Y71/9BNvpDI6PHkF+I43xwXl86fnXJW2iYPPifr2Oh/sx5GtqhSg3QebDMlVgZ2MDfq8X4b4w9qMxYUQJUmha4YrGoHanwyGgVfZcRjlBKy1BuUIOh6amsL25LmsRWUsNiwO4UIsRhqH9Rkly4QgvVcgixJaqzTg2VlbgiYTRZAxQpoB8tYrgxDhKzO41GkVnRyMPv2eFYIaLvcmAockJyeNk+kEsmQQzfJkIwUxSbiCbWxuYPXoUSraAZDQOl8MhDJvGrDJsjIOizIiV3iSKKAtI59k6ZpfpBnkuAt4RXxDFzV3cXVrE0NSYFLYoeR5qtbB5PMLU8d9xc+F1NJAZtdokq9Xi9yEwPATYLZIHTqDGzYusJvExWaGGUoKVbYVuFyxkYTsHymYLNUY/1WqIZTLSHlcju0TTDgExmbRmQ+IqPW438vGEyA14COHawUMzJ0VGs1WAJ41k/HlVQ3QTVgcPEg34WQ4STUghDiVBjJT0BALYTycRHhxUx9vlipjVJEmB42OTXiqFCf7KlYrEVLGemHpHdygAPaURIsci+FfHskyq4KYth2iNCkx50GcNqmp+AAAgAElEQVR+s55O+3wO9lYdI31d8DgtKuvXaMJer8Jdr2D3zlUcjvRhYDAiEgoBfB3AK/W7zwAvAT9Br+h124BXLb1QAa8Y2A4kwXBtk6lFsYT7N2/jvfffU7XkLHzI5RCensXo7BzsNtYBq6CdDC8P+eKZbctUTIzxUwp4dPUTGOtVODw+rO5FYemPIDJ/TEp7KBfhwknJAGUOvA/M/J90Gj/5p3+UcoqpY0dx5EunZbLB97pJEEkpoST1SoBjexLWgoHyFU0L929dw3vvvo2J6Vm89pWzeOetHyG2/xi/9/sn4fVYUC2VJG2gUi3DYrGrKhAeftCEizXczFrmf7MkiTIHSSeoy+SNRlOC4bLCPdOF7c0q3n7nGlY3tzF3/DiOPfc8IsNtwMt1XMAOeVQCXlUiQTjEdVoOyhLb3Bm/t3XX0g5aR0nJ4Af/4S+xsraMyIgHoW43Wi1aWBnPqk6NbJRXUbvP5IYWYGJBTsMMfd2K6GYGBljw5S99GV6jDefefgc2fwBDY6MoFPJysLYw+tRowe6DJcRXnsBK5bFRhwoTMWjs0xugaHVI6IHu6SkcmpoRCSQPTSrAVSuK2ahq4NSmVUerqojmXMlnpA2PAQBpEkowYnzuqDxTxmYVa8sLuP/gPsampjF+6LBotilLCoTUplYBqv9M7JhMUtoZyQd1vs/kSZ8vq1Bltap8Vt1b29IDTmPa0tqDOLQDmDsg+YtSBnWy24Jme31DEK7anNhhcdtf/ikybgcJy5i63eXc/vTON1JbL9QFi6fzIjS01YDtNazk3Y5GsR2PQ2c1I9jTg8dPnmBze0dybKuVCsbHx2SBZk3kx5c+waGJScxOTyMRT0hlJseyd65dR3kvirGGEYdSGpj20sJCUSBOM1jQ4YZdY0B0awd7ezvw+v3C+vIUOjIcwZMnj8VpvZeIyoLKMQEp/u2tbdlkGnoNEpUCknrAMTaMqTOnMXHiBNzBkLxZHJdLWwn0yGfKWHywKvEtUxPjWF9fxu271+ALeNDXr4JdZtBG92PY29+G02nB8Gg/esMh0e8SMPENoJOzqakjXc1hYXMJxWYRRgvbY7Qwmg1oaOsolvOooYqt+AaS2aQ4kX1eP6IJ/tmBY1Pz2FzblBrCTLGA2/ceoC88gEjvGOrpJo4NH8b9CzdgaRnQrDUwFBnByuM1+ZmNFgNsfiYrsILTJFFIXeGwLBYcG7OJbXVrGTupHdSqTQz4Ijg1/SJQJEPKphh10RFmStpv+DHqd3nvq5FQOm0DZn0SVu0W9JrHKCZXUIynsLm0i2K6gU8uLiPgN4lzttzQo9IwoAIHrMFJ+HpHpe7z8t1bKNYU/E+vfxXJm7cQW1lBq0KtMQTw5oplNBqMMdLCbGI2sAp4RYdFmQUfnHbPPQ945So1mnUBvXz8yXgYjRZQkJdqtJAxWzF65mVMnzmD6UPTsHNMmkk+BbxkeCm1GRmdgt5oFYbsaby2Sl88ZXy/ODV5qidqJ55QisJFgDXbV66cxwcXf42lQgzRcg47WztoFixoFQPQNowY7AnjX37zFYS9Fni9ftHsPogV8WAnhabZgZoEy+eQ2V3GQLcFNVMBG9FFpPY3YK0BXRoPvvuNf4lWXYdQoAu+QDfef7CDTxbWEPDpMDveC7dZj1alLBtJ/8AwFla3cH1pCyUNDZ9NlMo1ZCpaZMpFWNwGlPa3YMgkMB5KY3KwikIzLRpUsykIm8kDpVhF02hB3WLBk7V9WE1ezA0fxnB3D0yaLEq1fTxJLOHyvZuI5gtwG3zw6f04deRlhENjaBl8UExuxI0mPEomsVkoSPsax5nU6dZKZcR2dqRZ0W63IroblbGd0WZFlZuMjMP1QLWGKlv9hE0lm6HWn5ZrVYwMDmB7fR25Ul5KLjjLpx6Uf5Zxcr0u9eMsqsjVFPgcTlhSRUTX1uVjjUpVcngbZhO6RoaxvbmJLn8QmVhSdMDOsBopls7mYQ364KTOU6NDMVdEIZ8XcF7XtsTtzLih/XgM4cggNJUGCqmsmq1Zb6rZsgRbbJHS6yUajnIKArRkIa86zclIMla4UkaX041WvoSFpQWEmAGbLaCUysLicQnzRtkEmS2yZrlECloyaXT8NxuwdAdh6e1Gw6KaPflsm7R8zjmV4HNVR7VYELDrsJklf9Sk5YRHTeWpNzVIZHNIpdNQZOys6pPFqc5xKaUg1HJWq2LIlKEnx5rUPPOIKvKFdrhUJ/WHYJgFHVIcoxV9MjdwabIzmYTFEoaf67WB2n4ysGQGVfkLDzN8/9kYRtaLTW1U4or8gc+tUa/qnNtsE/8Nd0XJ3uXPJ4U47bIH7neMaSOQIKuezyDssWO4v0uMd4w9s9YrcDaq2Lr1KQ4N9AiwEnMRW+CeMrTqBswDAC8y2UlOFiRPlszuAXa308AmJrb2QsKVhqx7JV/Eo1t38dHFjyRSrZzPSRJN9/QMxmfnYbY62oCEl5lglddHBXNk663kBnJJPPzkEvxmVWK1k8oiZ3fj0EtnUBJfjk4meQKSCWZbTZg0gCWfw8Vz51BqNdA1NorJk6covFabzXTcx9R2MRWsqHIUGqaMaMCu0+LBzc/w4fvnEB4axKuvnca1i+eQjW3gf/4fX4HTokU+mZHPF+aR70W7WY4GbprGWP6j5u8yaq4uRBnlSJwY2GhmbbZQLjdRbVixHQPeev8OFh9vYP7ECcwcPip56sxZlrY4anU56GcEGbl6If86WckqKcjbSMb0ah9J+zcbHBt48OAWfvbzn0CppTE61Q2zjacKNYrOwOa39v2nViIbwWDvahEoJGuoFVqYnzmGI9Pz0JUbePONN2FxeTA2MSn4iFXPLMJRsjnUmRyjlOHQq3pjYUI5CqZE0mJGze2ALuCVxBbWEFOiw8R4I82bEraroFXKo1VII7u7gVoxB6XAyDdFsAnJlGTLiKFjp9A/PgmHXov47iY+vvQRpmamMTN7VLTwlVJZ1hazzfaUuX3Gyqok0NO2NUGiz3S9T/fCTnZuOwe4I48VGWIb4PJ+69QWP5PcqiSskEwHpA1P/01bpqsSXS1oNtfW223XHZB7EPiqaLr9FVV2t61ueJbP0GZ0ud3LyYjdR0CyXkOKIx/2mOuNSBUKWN3YwMbeLlxuRnW4sLmx0Y4v0WBwoF8WMb6o9Y0tHD92XATpdFUn0yncvHFNHMTDXd0Ys/vgSCjSLa/EEuiz2DDlD8JSrCG/E8eTxSWpCG0agJv3bmJ26hAGesO4d/eubGD7qTji+Sy6+whMQ2L22t7eRrVZR4nMls2EwMwETrz+NRw6cVy0MToDb+6a6JrqTEIoNfHo3rI0mHldTkRj29KcNj41it7+MIIMYjZZhYllcLzJyLphPUwctTPiiqM2LsIccdbKKDTKqFs1qJsbSJYSuL9wE/upXcDAZhsuyqwEbUjFX293r4xBPr3+GfxeP148egq3r91R2YNWCw8WFmE3uxBwhBB29KLf2YPbH13FYHefbCAsW+D7RE0041LGZycQzySQzqbUkyAdVHL8acDqMMLlt2EztolYPIWTcy+hPxSBps6blgOPOszMTY0mkC+WEejvR8NuEZkI/55B+nptE2ZdEiYyvFiDph5DZmcPS7cX0VC0WF2IoVJuCGitspYSFlQ1Tji6p+DqGYLW4cCNpYdIFQv4377zHZgTcSxfvITs9g4USlRoWimWJTfX47aJUY3nc+l4b2t4ubgwmkx0c02GjlfU4grVeguDnqYGk+QFZ6stpBpa9H/pS4icfgnj45MY6OpGKZ3AB+/8Cnu7m6qkweXB8Ngh6M02AdOdMd3TB/CfyePtPE7qaEcdz+i0RrR0evmaFy9ewOVrl7BbTqBirGNlaQmVAtcmJzQ1PYwNLXp9dgwEXbA7XLB4QyhafchrbagbnDDZTcjmo4hu3IdZk4PZQz9hHvv72zCWW+iGF7/91d+B1xtC//ARPN5X8DdvvItkvYUenwmRkB19bjN6Ax709ASgVJqIpop4sJtFVIFkGOdKWRQrGfi7TPD6Gli8ch2mbA0jviLquUdy4O3ui+DokZcR6h7C3YUFOEIheMIDKJUBpURDmRZmDeC2lABNCgtbd/DOlY+RqFH+4kTQ1oMjoycxO34CLl8fyhoLKhYbtioVLJAxLKqu5FpF1TdS32YzmwTkVVmUQn7GzOva1vURRJDpK1ckvo9gmQ5zAqQqY+cMesnilYpXNRxVQAjfVzEmsaGMzKrVjAY3O0AYc021KmkOIq2ABiU2bbmdSMaTwlzye5Id1NjMMvkgM0WZQDyblXQHKWhhED23WGoryWJyZE7AZjIAVRpKtKiUmDWuk01ZjlISL0QGsg2MZIXgP6KkQY0d4mukj0Fqi8tl6FjTXRGUr6auaDUCxnkY4LVoUSJCzS7BAYGX1YyaiW1vBvlcSVshT0dttJ7RUCVJUwj5PDAY2aCosr8sO6hotBKdtL27L2yb/BKGV50emqCFiT6DxD4cLocYb3lIKRcKKJYrsHrcokOSZBWDUW2DlBIDrVT26hidls2JFtfmccq6xdIBaXwUTS7HzQ3UeRDhRk9JAhlKjRZKvSqgV2pUpdpXZfJEY2rQCxMnTK7oUTWo81qQ7ddoJYaK2m1+TZGNs3mNzHGtAr2SB7M5Dg/3w2kha9eAuV6BvV7B2o3LGA93YWRsQs05ZZYz5QmdZlPRWT5LaFDHzx2wq77HHUDXYXmfBiiJCU+HSraIpbv3cf7jD+HzeKRJbjeRRO/hOYwQ8JpVBk6mbxqabNWpFO8jgx6ShsLXu3ztCqy1irSeppUqNqotTLx4Gho7fzqNvHcqeCWIaMLYasKjKLj+4XnE8ln4R4Yx/vzzEh2pZf4670neF3VSC3xvVIMeJ3K6Vh02vQ4r92/j/DtvS3zomZefx53PPkZ04zH+h3/9PNwWHVpsGdS0ZMpCEzoNcDQ28pmlKZp4hNpkGsh5sOK0RKQ6TD+gdpuFMzXuaA7spU341ft38Wh1UyL5ZuaPoH8oIhFlItehLE9mkyrA76znapUzD0C8j9tlI/W2gV/eDMouGkLAPXhwB+++fw6xxB6MZh6yAItNC6fLLpM8vmBKbUrFMvLZKpo1wO8KYGbyMI7OH0eXL4BKJo+f/vjnMNidmD9yFPlsTuL4+DNtbW1JXrzDzJbK9t4j+mhVilDlz0sJqaYlUwxeZzuJp2YdWqWAajaFYjouTXatUg61Qlpke9yvqXcmi14zu7BV1kLTPYi+yRk4DXrEttbx7gdv4/CxIzh24qRIGgh4A8EuKQziZThoGHuWsKBiChXvdgDvgY99sSxCsGTHS8ClWPWT8b353K/Ov+MH216djhLhoD5YleUCmi1JaXj2JdpSiqcfUAc7baB7QJsoH21ruiSQXQAvFwK29wAM6ko0GBhdR02jRb5aQ6ZUwvb+LvZ3d+FxOIRBKuXzIvdknqRTuumbUmFHprfSbCGaSeHWvTuw6PQYHxpCwOeVRrHtjS1sLa+ivL2P0RJwXOuCr9jA7sIq0vE4hsYiWNhaxer6Kl584RQCbjdufPaZZAvmywo2k/uw+XwYmZyQE3U0Gkcql0FFr0FwahTzr57ByJE5ye7Umniq5/WnvkrVtbQaBsT30xKtxYIDg0kDt9cm5jlzOw2CoNREJywDt8scXzTFrFGvltUFj7dHoyU949lqCY6wD/qgGQ+37uHO6g3oHJD8QYbR+70+MYxQz+a2e4Qh+fDjjxAKBPHicy9i6cESRobGhK1MJNKwGh3IRws4OjyP/aVtWBo6ZJIZTE5Po1xlKDjgcThx8+YNzJ88hu6+sDAeW+sbuHrpMxyem4XRpEM8vo293XVs7m7AYnfiN775Xbi8IXGDavkQoYHyvWUsX7qGVFnB5OkXED4xj7KeMiiCTkryGzDr0tDU1lEp3ofLUkJ2dwcLt+6iWWxgf4fRWXVs7+fhCZnQ0tvQNHrh6jsES6gXWpcDW6kUHq4+xh/+1m9i1GbD2oUL2LxzB9lsBmUyvIx/qigIBN2wsyec7m0CCCN1arxZ1axKslkcrTKLlFiX5iVeC6lU1BvQbGhQqLaQq2rRe+Y0ek6dRGQwgqnRcRRScXxw7i3E9raFOXC6vRgam5JmPFWs//lnUX1EDjxc7b/ufEQeTKle1EvFJachP/rJL3D99h3UjWV4u+wilclmC9Ab3MjHili9s4RmKQeLgQy7ATq7B/7xGUyceBn5mgX5UgJmcx4tZRso78LhNYs+XaEruKyFr2LHH/yLf4OZuRPYytvxNz+5hHtb29BajAhYjQjbtZjsNuOlk9OwmFvIFsqSFPFgv4C1LJ/hAtKFPWgMUQwOtFDI3Ed8cROVjTJ6XVp4TBzDmhEZmsOZ099EsaZBqlKFoyuEOE01y6uot/RwOoPCznU5G3DY60gWd/Hp4m3c3lhFq6aFRWNDxDWGr7zw/zH2Xj9y5WmW2AnvfUR678k09K5Iluku025MT69GAwnaFXaws5iFoD9B7kHYh92XXQEjQICwY3Zsd1dPd/liGZYjWfQ2yfTeRIb3EffeCOF8vxtkVs88iADBqjSRGRE/833nO+Yn6OljI0dfahfSFisW63VspzIiTKo0NEH0+PpTREXvUyW+pZCRDbQmY0NBbG2Kwy28QrHsYfqSVfiI8q0Go08VL89MBJCULhFJiXOQVawNiVYSgZQGnS4NJqIvgSyasgBiQclCSQpJEX6pAqGYKwg/liPhjt5uZSVoJorJWhELCBYkSohECgbFmIoIIDgTveJlXM70KZ4jpFkw4pOjeQkFFkGmmrSJul+cTBQax+8j2CQ8RDm3WTTz46binB+TCY1dItdFOMfiUDh4vLcZUAA0tZpYysWDAaEasH4ieupo2VAzk6Oy2Tz2kkl1CfKvpgoFgiYRiwO2TBHffvM5hk/OiVCtWiyhsZ+RQsPX24Vas4l4Zxe20yl0DfTL70C+tcdqR+kgI5Zr/aNDaPmc0sCzWGmjbR6PF/VyGTtraxgaGhJPY5fNjsf37iHQmUD/6IjcI0wZo3WX+K82LZKiZ6EbBdPuWsBueg+esB/eQEhQTXF5EE4qU+5YkCrBo1XX4KgWEdIqODsyjAQRdKMBV6MOf1PD4rdfYrQrIW4A5k1uotjmeN9EeIUfbPJ0peCV90+p60l7UGP7F+LYNnLFc7aaKwql4conH6OrqxPlTAa7mQyGT5/B+NxJOF0+JWaQwoDiJhWiQE9rIvbE1f1WoLK9jt35R4gFA5KQ9yxfQe/cKUQHhiXFkK+jHJ7mirTqDfQ2m7j56RVs7u0iNDSE8UsX4fSFYOXCp2iUDZPRFsGrgpfcUTZsbpsF+6vL+PA3b8MdC+DV713C3RtfYv7+Lfzuj2YxOzkktBE6BrhcbPqYcqdidNl4EcwQiy8Ji6H/rEL72bTwThChKZ+33Q2HrwN7aTv+y199jNWNPZw4ew5Tx45heGwCdocbNkZr83URoab5+5qR1DKhUDwXUxrLiaYSuKmJnrKQowcvucMMhbp+/QaezD9FvpiFppVVgyGIMal0FGi70NnRg/7+IUxNHMGgmWbq93pQSqbxt3/3DxJ1feHSZUm/o2MHnTbWNjZw+uw5Ca6qajUVnU35QYOTL4puOeloCZDS1BpwNmuw5HfQ2F1HZXcDKOdh0aoSjsL33+2goNUugCAf32b3oOYIYrNmR9nfgcHZE8Id3ltfwadfXcGRuWmcPHtWvIFJaYjHmDrrV+zmQ24L7WbhcBHaLkxfpLG9QGmf83jNgreNFLebDYEfDl+0cta/0Jd95+ccuo6ff3xzbeM70cLSuRyqtg8XvMJHNPNLzDJY5YGbSlYetjysKMyoOh0oWi3IVetIFgvY2D9ArloVP9xSPocmu3inAzH6QtJlwedHQOIHmwhEonC4vShWG9jc20cgHEA8EpEOeCe5i/1UCjt7SexvbsGSK2Iiq+NyK4jAQRlrD57IWDPYEcXN+bvQWzrOnT4Nn8eNm9euy2LjyGolvQdrNIDpy+cxOnNUCPr0lmxYmwh2dcLfmYDD6xF0pi0wkEuRnTiRId41Bi9HpRbnOJ0LniR1B1FcE+2gwJNFPceuRFqIJFEYQw4P09SIOtLWI1XKoIAK9vUU5ncfIdjnx+b+BsrVknRPRIzXVlfEbLq/dwgulwff3rmJSqmKH7/+I2ytbmF4aByVYk1ELEeGj8JataCermLlwQLGeweFD/TH//ZPsLy+KpdkZySOD977AK6AFzNzFDUE4XE48fO/+XtMTIzjzOkT8BsavvrgPdy9dQPOcBi9x47jwutvwBuOwEKxTS6Lh3/zNpJ3HotVTc+xGZz66Y9hRAKwhAOoMQKWB5WtCDt2YDEeoFlZQ353F09u3ocLDuxt6thcr+MgX0UgGoDFFYIz2Adf7wRs0Q5JW7P6Ani8uITx3h68fGQKu19/jcdXP0UunTLzvonw1jHQ3ycdL9EAUZK3u18esDzzHA4l/hEihrK7oXBNeEIti6TG1CwO1OxejLz5Boa/9xoGe/rRE02glEvj4/d+g9TethwKwWgMQ+NTUvDK5jXHnoc7y98ueNv//9x2pZ1aSHTZ7cX/+5e/wD++8yGCUS+6ukLo709IHr3TE8DBxj42Hy8hHvAhl9oT4V3RsMEzPIXu6VNoukNo6kV4LDnYastwN3fh8TuwtL4Gpz8Brz2CHk8X3nrjXyDefwz/98+/wNfPUjA4xoOOhFPD8aE4Rjvt6Ii6MDTYBTe9FR0+PD0o4OlOGjs7WSSzawh2ZRGJFbG1dgPWTAv5xTJa5RJmxkYxN3USnbEBDI/MIqc3cIAyHq4u4cHCIrKZAiLhboxOXYDTGYTf3kJ3wg+XU0OxWcVaZheVYgUBVwCDkSF0R3oEnRPBCwsd2JGxOpAsVbGZTiHbaKAo/Dk1NmNzpc4sK3gRW7UagnTU8PpELV5s1LFfLKDCUbaiSQq9RXlBtuRyJAVGBERcGNzu4v5hk1F+mhSlzQ24Y1FE4wmxMuPnOarkfmbRJwIRUYbQ4soiRQodT7LpDOrlKpxuN3wBv6CMRGzpYyuXhBnSQk9m0hokMIVogCkmk4fk71WvwaEbMsrt6+5SXNSahmy1jFylKoUqbdBoBynFk/iU0k2CdARlECAFsTk6Z4FA9FWEl+JUwMEn7dT4utOfRNU2FNqwYGZjYdEaAljQ4oqIJ/n6Ql9q2WAQkbXZsLW+JWi7IJkMaFDCfylMwmRQZ0v4+vMr8Pr53pALWBGLMSK04n+c6EA43oHV1RX0XziDeCiKZ/NP0NvdBUtdQ2EvKePqQr0sorMcz1napMWiiEQiEjixu7SGoM+Hut5AMZuT17Krv0+QcE24/1UYPjdGjhyV35XcZTY1RqUmBWZJq8EXCkpTSgSZLgUuvwdWr1OM9hlcIg0zXWgYIlIr4cxwP7qiUbkTnPUa/NCxfPMrDMSimJyaNuNVFSAgr017IbJoowjK/JhCdJVgTf5ti9XM6cNhTY3cI7kS7t+6jQ8+fF/EXUaF2g8bhs+ew5ETZ+DxBFTEtZxTpjuN6A6UFzCRXg+FVUYdq3euo5pOSULaYq6C0MgURo6dFKRWksTEQ1i5TThJY0AT89e+wer6OpwdCQxduAB/tANNXfxCZA2pdFYl5pPCkd/e5LrQkNvdwFeffYxcrYLLb7yOx0/mce/xfZx/9SyCYQJhpCdwXVLEpzo2bg0GO/DfcrEgDSDj5J3cV3wymga9XkXI70U0HBb6Em15LXoAH77zFe7eeYjT589jfOYY+obHhIIojsTC2QY0NTORZpP+vNyj5OlK02aGa5ECx0kBzw++32ofmGRVAKVKGelMGulMErVqSQVjlCvSdDPat7unCz3dvfKzWfzSTcrKGoLc80wBP//F2ygYTZy//LJMZKuliggSFxaWBazrHxlEmfHYIpeh24ZqwET4yFqMyXONGoLQsHHzc+RW5uGixZilgZDPAbdZj7jYOMg0zC4JfHxXMoYTe4YbJW8UE6fPwUvr0+1NfHP7mvzcY8dOijUn0XQmFbLgbfvjHm7KfrsAflHwKgSXr1+7MP5OgWzSNF4I3EijenHPqtLTjCw+5OF7uH79TnGsEF4VLfyCZ/jdatkMGzEN9V84Nrzg4hACIaeGYwBV8DLdpWqzI9dqIteo4aBSxm4uL3yu3dQB9IYmqTS2poaQy46p/j6MdHehlE5jbXUNeU1D/9gkwpEu+IK0urAgnU6iXCuLlRD5WfWahtTePsr7+wg93cbUXhX60jYq+2n09/chWcpgYW8dY1PjOHPiBPIHGdy6fl1Uz5zfbJWzcA114eibl3DslUvoGRmFjRGSvF/kBFCMEflr4aXVNolWFwgLWokzFOW22sBK2aujVi1Ltr2PKWUGUMoVxIZIqb+bsiHpT8wYQT6Mg8K0Vh13lu/hm4VrsIRbqNrLyBZzOHJkBn19w3Lj3L79rYjm3C4fuvsH8OTZMyw9XcJPXv+hWJvYLW5sre5idmwOk33j0At13Pr6FiYHR7Axv4yHjx7jZ3/032Jh+SmOHJnC6vwSMqkMXD4fFpYWceHcWRyfmcXP//qvReRnM3R0NJp49MmnokIODfXDOTWC+d0dzJ48iQ6vD7mFJax9+Dkc+1kVCRryA91xWPp7cPSt76FrdEgEgW4nPTD3oNWuoVF8isruAZYePIPb6sbWWgmptA1VCshoumiPwhnqQ3BgEvGhMST6++EIBLG0tomezjhGYmHsfvEF7r7/LtLJHbm4tIYBnzcgDhm6TlpGTS5ZHpS8iIn20veQ42+b04F4LCEHcDqTQ6lUkXEbeYC8e2o2N9KwYvYPfopdlxM/+t6bmB4aRTa5h48/eBfp/R2xKQrF4hgcHYeLZudygfxTz8H/fwWvkMNh9wXwV7/4EP/1738tfFS71cCxmXF093ZieX0dd765juMjY5gc7EPA5cD+fhrrB6cr024AACAASURBVEVk/AnokQ7hzTOZLGgtIWrbwVR/C5VKBuubu4CdsdTDmBk/iUj3HK7c3MXbXz5E3ReXxCpXs47TQxG8eX4Kg70+lPN7SIT98EfDYsy/Xijg82/voJpuIZbwoBFYRlVfRWpvEeWNGlp7DoQ8fhwZm8TJqTlEfBEE+Tt5mnjn/sf4zecfo9TQ4bZ7RI3cN/wyBoZOix9sVyiAnrAHLYcGw2WgmCsKd7U7lJA9xEkDrazIda5qXCdOFGHFfqWMnVoF++UyyhzHi8m7JkWdtWmB32Kgh9x+fwh+uwslrS6xxEmjgb1sDpUKPXrNao4+nixwZSyoyV6Vz7BoNJqSmLi/sYViMi37lgUT1xHHvhyzaaxGPS4EAyFVcBM5Jm+1Rt9gTXnjwgqfyy32iJwaiXuDmUJIuyhJhOLzdNGjlLQEhaHJqLupC1Jj1XW5eLqCQXRHInALj5AOEA7UrBbk6zUUSFWq11HUlL2gcBJ53kpKEZEldcYRAebFyIZb+JhmgOpzT1rz7OMIlUUqx7XktNKGykvXAxbDTAayU8RmFU9wXtqaxYa61YLt5U0067Rj4usqdihSHPO5+GCFp2FgZ3kZUb6GbrsSBdIakDxioql2N4rlKlbSScy9clG4o9lUSuhqbtpube/DY3dgc2tLIpA5QWTwRu/woPLcrtawt7AKv8stegWGexAl8/h9MjUrV6rIl4toRv0YPXEcpXxJ0CpQSOV0yzogxUEKIEay0eqJSLqtia6RAXT094g+hZM3S70Bf60MX62AU8N98t5Ikc/oaWsTSze/Rn80jMkj06ZVmkLyZQ2YBWw78UxoNSYyLyECTV3RXsyv5XoyCcDPBbJENCv5Iu7fuoMrVz7EwrNFEfA6vD6Mnj2P4+cvw+sPCfov4W4yrm9Pv8gZVpMMggUR6CivL+HZrRsikkq1HPD0DGPizHk0hNqh7OmU3ys5zBoiaGD78UOsL63AFe9A8OhRhLv7peAlXUTs4XjvmbxrSd4kIt+sQ6/mYW0U8OD2Ddx89AiX3/wx9goa3v/mFgZPn0aop0us5GpaFfVGVaLIo8GoBDAx0Y1UQ4VS0pyviZbWgIdUlCrji5sCrGnVssTkUnzsKGtYu/sUC0+e4aVLL+PI8TM4euyEWJSyKCZTmPZ+Lf4ldUgZQqv3iuW7Gm/LtIg1Dxs0xRU3BMDihIgiUvFRFnqSASvHvOQgyxCH0wFFmxK0l/UEswGoM5B9psFFIL5Ux69//S7W0mmcu3QZDptDUv4SkTg2tncQiccxOTODXKmgLL2aNqk3SIHUQc58S/7fQrG9UUfy9tc4WHyAZr0A2lzHowE5j+rlipgakv5HEXiNloUODxzxPhjBDrj7huGOdwjKvruxji+uf42unh6cOnVG7lFqsChaI1WsLVpr15RtAdt36AWm+4KcrzLh/OcLXjUBPZSsJnncCrZ9XsgeeqzfRnd/u9g1KQ2/XfA+d01SB/53KA3fLXhl25hWETzg2f1JwUtag92JMg9gvYHtbAYHuTxyPIBItubYsV6Ho1lHfziAcxPjiDkdWFtewOLaGp5u7yDWO4zj519GKJyQgqVhNCTBqNbSUSoUkdpJSnRiaW8XA7oVU3DB2E6jsLkn3Kl8vYzo5ABOvXQOAx3dePjFdVx9+11k95MiTit6rBi5dBov/f4PMDQ9BYfLK355culJvN7z11Z1eIbyg5QFKuICjjLpTkAqEhPJ1KiPHDSiji29IRGcfH3a3CWlUuRoXV2kDCsQP0e7DalyFjee3caz/BLsnXZY/UCsIwFL0wFLy4Hd7T0YWg2diRhKlQr6+oewtLjMLDnEGZARiCG5nUJPfAAnJk/CqTvw9N4TGT/FI1E8u/tINgU5iD19FNS5cfvaLUmRInF/YXEBKRaywyNYuHcfr7z2MpJbG9j5+lvk5pfkxRg6MYNWTxRfXb+O3nAcC/cfwlqtoycYgosFR60u5uSZYhm1WAidl8/gR3/8L1FhihhrOlsZVmMJlew8MlvPsPzkARwtC/b2NRxk7Wjag/BEuxFOjCDePYJE/xh8Ufo4+tB0OJDK51ErFTAaj6B09y5u/uZX2NtZR4WcPLcPP/z9n8HlDwoCWypmUC4VxLKKkbPsXnnwEQHwul3QmKiXLeJgfx+5dBZaXUO9Sg9VO3SXHxnDgnN//C+x5bbj/IlzmB0eQ35vFx+9/w4OkrtClaDTx8DQmGx0ZdjdNnxRm/I5mvvP0Bra/CTSgFgsUwXfcrjxZ3/xc1y7+wz5XFloMCdmx3DmxByWlpZx48tPcOrICHpjATibGhqGDf7eUaT8nVjIVNBgqlSzAL81i7grh8z6bexsLsLWsmKkbw6vXP4dDI2ewGLKjv/0D9eR05S/qlEvI+5z4n/4yavo6wjh6jdfoTPqxuxIBxI9Udj8Dnz19DZ++f67CCKMidFhHNRW4AvV4bGXsXxjHs1tA2+9+SamJicw2DUOa8spaUyruR3c253HtflHeLC6Iepnlz0IS2sEo0Nn0ZUgElfGaF8QzpAF3zy+jr3FVUTgQsLbg9cuvI7+3g7VrID8bgfKhhM1FpQWK/JVekVzv9dRqVfR0slXAwJur4zb3TROp7CoBYmTLosYQ0eOzjGlCkrVhojBGBHLIotfR1pCvd4QgRsFZcVc3mxaDVUIcSRMoQgvGXN8x3qoZuP5QM66XbixRFSJ4ggXlc0tkbVmU5TNLBBpzi/+zTy0ha+gS+PMKQsbNHFBYNqhCJkMoUNFXG4kgkGJvqYdEQsUfp2ASja7AA+k6ZDeUG0ZKFdr0Bv0EbWoIAEGMggwxwvcglKlLob1VaNh+vhSt8WgBXWp8xJ0sJCwkc5B5ExZGbkpGmLBy6KcNldWuxQMvPwpetNtNmyubgq/T4RGBjEjxasXgKDFn2MXHq/wkOXMbSnnA1P4xouwkC/AQdcEt0PQK57LuoV0qpZQG/RqTYpUXygEG4V/YiMltanidRIJlJeW42OnEq9Z7Njb34PH64UrEEC5ZQh1g2Epgj62IIUA0a6GXhfqS6FQQYhTLQv9iCke9EgSHqeFdHxx6Tp8hTwS0HF2fBAB8sfZXDdq8FtUwdsTDuLIkVkTRVS2eNJkHEJ4ebdIIXWo6GXBS2qLjM3bf834YTZ5LFTpBkJO842vv8ZXX3+FeqUEj40+ulUMnDiJ6dPn4XIF5M7hOherU5vd9CZXBbA4EGg6ElTcpXbw9PpXiAV92K630AzFMf3Sy+IAIPxbRYaR+5DcT69RRWZjBQu3H8IZjcE7MYHE0BgM2mcJ7UOsDdS9aj4Xvs+MbGeoASp5PPz2Om49vI9zr76O7YKBq08WEZudg7+7S4pN0khI3eCe4jqi8wodmNgAsNBkw0hHFRZgtCrjviHHlwgw46qDXrcSeB3sY/mLL1HY28Grr72GcGIApLbHImH09fchFA3RzF3EicyZ4NSC+5Oe25ym8LmIKzd9sLlrTIGy8MFlOiTsX7FI45SAiC+LWCLDaqpihtFw3TPR0eQNK99ffj9jqnU0C2X8wz/8HDulEi5//3UE/H5sr28iEoogk8vLPj51/qw4k7A7lreFnGJ+b5MTZ5NfrNcRadZQenQDm49uwWptYKC3Q2qDRpUx4k0UjDryDKQIRBDp7kO8bxChRC+Ys1bl4UIRuF4XhPfKF5+hs6sbFy5cQjwWlyaQ/1I0/9uRv4cLXkkX5LozxePP+b30PTano2Y1q2hiUoCadmPqEwIaPC9kTXT3EHPhkLvYC7uy76DHhykNh/m77V9GqeKe+zcceuwXjg5iBs43laN++uHRe9dqE2uMvF7HenIPe+ks0sUSMhyzkMxP+LxewWRHHGeHh2ArFSRhbX5tFfPb+4j1j+L7P/4pLDYnisUKKvWK+M9SKU07IlQ1uJstRJwO9Pp86GbylcWJVrGKSjoHq8cFS0cQdq9bDr3q+h7ufnAVzx48Ep/FztlxjJ4/jq7JYTh8PjjFYosHpRpXiOG5ua1pTs+IXXnGPMREPEG+kAa9WgcTbvg1vKjK+Tw0WnvRVoym9KbXITeD3BTcRLyETU4frXeIWG9l9pFpFrBYXEfFXYctaFWWOaUW/J6QdIQ2aAj43SK4op9fZj+L82cuCK3h/p2H8DoCeOXsa/BbA9hZ3UVq/wBnTp3E4wcP5GLgYqSie/bIJJ7cu4P0ThL+YAgTp08iEglj8cF93HjvIyCfx9TRcUyNjSB7bx5r395FTTPQOTGMrUZBrN+qG7tYf7Ysl9bAxKjEEa/cuw+vwRQoO5K2FqIXT+F7f/KvkOcoyk4uswYHx+1GEvXCBrY3nqJeLqJWd6HeDMMfH0Ag3genj0VuUEYrTH2hxR3dB5Y3N5Dc3sClmSOoP36Ir3/xD0jubKHQ1HDs9e/jx3/4RyhrbMLYndTkkqP6mH9b9QqS66vI7u1IKhLDOogC6qWyNE6knNTqBqzOAELdA3iyvoeJP/gxNjw2vHz+Ms5MTkuiH0VrqdS+FAGdnZ0YHBqFy+U1eZPmGjEvg3bRe9ilQfFLzT+yp2lJRnGVAxZPAH/257/ErSdrWFvblHFcf2cQs5NjMhWxNAoIewz0Rv3QyjkEYp3omDiOdUsQ365somZocNvKaOSWEbIWsLt4G8mtNUS8QcyOnsb58z/GxMk38NdXHuHvvlyG02XBYG9Q3hetVMQfvPUW1jfWcPX2LUwOJ3B5rhfRTh/gAz679wWufP0ZPFU3+uM98IRc6On1IRpsYO3+I4R1N+aOzcqlFA32Q9edOCjkkTVqMPwO5KwO3FndFhGNxeqFUe1AR3gUfV0h+FwVTI0FcWf+a1yfv4EuuxfRhgs9oQn83lv/jSDNUgiIPsCBom5B3WoTPiHRTTo2VMjNpa0Sg04owhHzeMFfRAzFo5JRsxUJoGgJFSLT0FDRDFQ4yq5r4jNaK1Zg1HVU6w1BdbkueEoruoQax1qcNilSOd4m0kWPT+Yc6xwLOp3KkJ7olZnTpMS85ihOgi+ssPNMEeEY4R0Ke9gUKo6tz+GAl5ZmTqecE2r2yx9hRcjmED0DkSxqpxh5bbcY4jst/paKnCtnF23Q2EzJc28QIdNFaV+lkFbjRddAsdRASWugxnOPiKMY4VO4Y3J+ZQJFUSfPDuV1zdeUyKqLCWS01DP/skBl40c6RcvuQHLvALlcXi51KUr43AUhNJEbGcOqApeFKot/4VCbQRNE1ln4E2mVkBFyLJ1OaMKhFB2QOEMI6CA6ExZX6nH4mhNdE/6yFNocRyuuN8Vo/D3Uxammk2xQ+D1iRcfvoUe33ANE6NTdJq8lL2Cx3mQBphoMooCOWg3BUhGTkSCmeuJw2hXP1sZJHwwsfvs1ugN+TM8cM0U7ShfTRnOVek3F9wqVwSx4+a8EUbT5vIeK3raGRpBZpxOlXB5XPvwQ9+/dw9BAP/RyGcsbm+iensHc2YtweQKw2nieKrRSaAbSgCgvYoG3jBZ8HHkXM3j81WfoiYeRbtpQcHhw5KWXAU4tRX+iChAhD7WacLfqaBWyePDFN2jYHAhOz6BzbAIGRWt8XGUVrXjL5J+b7wvvSUdLh57P4Om927h59zbOvPQKNvM1XH26jND0DDpGxtS0hN7pfM8dpAGW1PvF5orrxEPAyo0Go9e5BiQmWL1PLIZF7IgWfE0d4XwKix+9CyOfwisXL8Hp78D6VhJzs9PiNz89dxROJp+yKa1xKqsmTIygUEYi5mNbDbSsSqhGFNtiYRiFDH/kPSSwR1cPOpvIqc+hMNeZKc5XTq5KHCvHgKS70XnEEDGotVbHe++/hwcrq7j8/e+jq6MTy4tL4qvLEAkWvecvX0ShWhZhoLjWEdEV6wiVkigibb2OQKOExsJtrD+8Ad2oorenC3aLE5m8gYbND3s8BhdR2mgn3OGY7F/DMMEYcnvtLdirJRRTe/jg808QCsdw9uwFAX1oA0dqg9fj+2cFa+2i93nxaKKy4okvR4GihLRRYNlj4gLywnlB6lHTA/z59dm2OjvE4T2czvZPEF6ewZtrTFp7Uce2qQrPP3KIINy2heDniE6IPYcpqOBhQ74QeZx1O1OrVJxwhn6u+ay4NGSKRWQKRTRoCdNoSFc80ZHAicFBWKu0znmEx6vLSFUNXHz9TczMHRcj8dWNTaQyaTn0aGge8frQFQiiOxhC0G6D32GTEYDP7pLFRUSWB3edBwcnbhy/8UIslFDKF2GlmCngFaNmqrjZ9bY5fMoOQ3ViJnyteCPmomxS9cuISm4GQ0M1lxdxBL9GgTRKJKPORNUFt3kmsvjk8jJHe9ySPOwBSUKiS8OTvUWsHmwyyxVdHT0Y6R9DIpZAuVLC4vJjGBZNYkIZ32hpWPHSqZfgaLmwt7WHRllHV6QL+1tJlItVjI9PIB6N4PNPr6ArERX+b3J7F6cGh3H1579EaecA/lgEo69ewNETc0gtruAX/9efIa43EQh5MTwyBHdVx9qjZyiWy6hYgZK9iUsXXkJ6ZR3p/aTw3XqGB+D1ebFw5x4sNfKogih63Djykx8g8dIZ6GG/Sd/gZUEBAcVBHBvTH5N2YnxdKHwhemaHQfRJuFS0c+GwhR6DFty6/0BUpa+fmkPhwR1c/8dfIb23D0skiu//j/8KA0cmhVNHEYNsJNUgyiHpbtRw691fYXdpXpwcXKEYEj3DcNarWLxzB5VcEflKHdGRcRw7cxG/fPt9xC6dQa2/CydmjuHc9HFUkgf45L13kD3Yh93lRKynGwMDw2bBqyz5DvPq2qlrzzeyuZdErihnEYscm/iNCjrri+Df/+e/xcdf3ofFWkLQ1xTqAi+u40dn8NLxWeiFlHDeWHwkevrg6xnGzf0ivll8DM2RRzm1io0HN9Dh1NDlsyG9u4+QP44Tcy8j3HkMefsw3vv6GdZzOgKuHM7OJdDS7Eju5nF89gQW15bxaPMZJkdiuDjdjeXNJ6haqijaNNx99AjekhNxRxinjh3DieNjCAZqSB0swdYqoKJXsJc6QKUC1OtE24IIxQbgS3RC83Zhu+JEMlOCphNh8gi9wW3VEY82EQsX8cnVt5HJ72DE04U+ewIvnX0DUxNzsFNXIFCiD9WWBWXosh5YmnGSwsuF8afsKSkokdVjoShGnU90JuH5xEuCItqa1kSpoSlUmEWgriNdaWBlcxcF0im4/nh2UJTUUMETHP8TYRW00E6eKxPeSJNxwMpJjniNUkDjlIaeNkxEDZULiPIelXhak7MtQA7PAVIByIPlhUyklil5dge8LrtMJug4IgxI02HAx59JDQARX3pN29Rkif7ado5umaYkXGCL/DdPMyqp+XtUGwYqbP4NBlvUUazUUa6xQCDpiAWv4i8KPcdEDtmciyaBpvQ29d8svH208ePFLyg3171CqvjbiBsFOaVlXXykdQrcNOUyIZGtDIlhAao35AxhIATFxDyHGQ7CAobODnxN/B4vUsl9VMtlcdWhhoLoNSlhFI5Kap3EtNpQ0+tCV2Chq9WoHVDJXnSnoPsymxP6HnPcTOEeGwejVpPwkHAihmAsInca7wuuFb6ejBIWwRWbGtNrXi5kWjuxWOP9Z9Th1urotVox09+NsIviOa4bA9aGBr+lhZWb10UUOnfsmCpCxMLTjMIlstoueM3wibYjgxRI7eKXRS8LVa5Lk7PYPlt4DpcyWXzwzju4e+8eRkeGgbomVKjY2BhOvfQK3J6QUF8UAi7GsupxTORVeNuGBV66llQLuPfJ+4j7XajYnSjYXBg79zIc/pBpy6UU9orKp8Oha/IaPPzyS+RrNfgmj6D/6IxkdEnwgIymlZWaiNt5L4qok64bOpqlDDYXn+CbGzcxOjmLim7BRzfuYOD0WQwfnZZJS7lcQZTBDV6PuHJUGty/DXZkcAeDKNW4nmtwejzi38wmhlMf/ivRwrSmLJfg3N/B2hefwsVo85dfRqRjFAfpCk5z0rm8Io0Mve8jYT8yySx87iASXd1IppIiguvr6xMEOZvbw9BIF5xOIpRc+35sbSelALY5GDLhk0miE4zkZgNkCHe/UqvC43Kr+kJUsTo8LqdqMk1RKdcNudEffXwFd5cWhdIw0D+Axfmnsl8cHg+2dvck0U4CbYguyyRFEZPE3k4FJcOoNuDXS9BW72Lj8W0V3sHmwOKCNTqAxPgcWm4PrHSAYfFJ/3qeO6ylJG0NcFqa8ENDIbWH9658hGhHB46dOI1IJCaId0ciAY+bwdqH6AZtXMf05f1OndkOfjFrz+c83+d5Dy9E4C8KV4X6SincRmef62Ze1LCqoG174pvpqmYyoWVjdfU7MnIJ5WsXuWKO/cKaTJBOE6ESMP55was4LjpVkTYLKjYLSs0WipqOKukF1QoO6AmYTmNrZ0f5zxKtcDgRc7nQ5fXAjRZS2ST2MhmEO/tx6twFJTBCSwrX7Z1dbG9toZzLw6iUEbY7MRiNYTgeQ5ym5x6nIC7cvKZluPL8U42ocpQwq/l28pESKnFspzpeeiPKuEKMmZWCtT1+46HKcWS1UES9UpbDnmgPeUJiBtsWuXDZSTKTMtl+3k08h9/VKEQU04IWEA2xoQoNFauO7UISFWjo6u9HLJyA2+4VpFhv1rGX3harsqbdgvRBBmN9YzgydBSoNWFpWLCytIL1pXURXp09dx69/X1o6ZoUabNjI0KILxbL6Le6cPUv/xbNZAYOnwfemVGcvnQRmadLuPv+R4jx96dpdV83mlUNmysbomRv8hLuiCPg9cFa5yipgVA8Kgdocn8f5XRGLhF2e3kWJPE4GoM9mPrB95EY6BcUgSidOBMQnjK5a0qQoQ5xFi1EAlSjoAQzLILJHbt15x72Vp/hd146g4Nb13D344/k+QyfOovTP/sZWvQ4ZKFB9IDvjynG4BvvKOXx4N1folVOI5YIwfDGMDh1HO5qGfc//xSpzR0kSyWMvnQZr/7w9/DLv/4l1qFj4PIF9Hb34uzscWi5HD559x3kUknYWPD29mBgYARuQXhNX01z37VHj+1RzYuuUhW7gjkKf4mCHzsaNhfgjeH/+I//Fe9e+Ra9fU4cm+1Fq1HDwsNHOH/8FM7NzAhCUS7lEYmFJenNGk7g2uYB7mw/ge5J4uHNz1Db3UJQr2E0FoVeaSFzUMWJU68h3HccXz2tYDffAPjjLAc4P9cFo+FBo+HF5MxJfHr9C2yXNjDU60NIz2FzZxHx3iiaXjeeLa0hUHFjpm8Sl85dlMNes2awnXqMXHkFZa2IZPoA5ZoBpzOGlh5HteqHLzIMd2wcB3UvapoSzDAMwGFtwWdvIRJswuXOIJNeha1Vwai3F0fjo+gfGBNUz9CZlkZUJQBKuapWA3XuPaJdekMSr5otJi2pYGHVqKqCV94Hi10VSrQwaxhoVZrS+B6kUzhoVJGztZBtWrHH6VDZFLMRi5LoThUzzOKVjaycJ0zOZrFJkRo9QOkKwuQwIq8i/BJrTehCxVLKcZ4R4mVjnqncCzIppOJf1oHyQyWqRFSTo16xMuTjiwc4hbAKZWYDwKkFPZH5GtL4n4i2ePm2FG+wnWYkyKCgefTGbaFqWFDWmsiWKkIHqelNKTAVn9iM3G7T2KQYImLF0TVdI/g70TuUYQP8HVnwK/RMxr9yYas7g2lyhm5DqVBBuZwXkEOqZrE1Y6FOG7QGNlZX5LLnPiF/sqO7RyZY+WJJplEelwt1dlAsIlxuCcahJZXH55dod1pKEpGlCPcguYfZ0yeQTqeRz+Th9/ikwGUjQl40nVj2d/cQjyfEZSBA3mSrhflHDxGnSNlDZT+T63TU6ppoG1qMm/V5EOzoULGzgvZIOy6OBl4L0Ol3I+ayo9vtQtTNe0GhfnKGScELrNy8hoTHidm5WTnfWFi0bV1IeVP+ugr5FM62eY9IyIR5PopSXaQgSsB2uLjgOixls/jw3Xdx9/4DSRt1tYCl1VX4+7px+tKr8Pii4s7A94dTRXGfJFDD90LQGvqz2uAmB7VaxPwXnyDssqDA5D2nF6PnL8MTjkvyH+9mKdjFPQFoVqtyNi3fvIG9XA6OwWEMzRyHxU6diunjzz0pHGKi7Wxim9I8sYHT8klsLc/j2zv30NXTD12z4Ovrd3Dk9DmMTEyJiJN7gwUvi8hiscTpPWyMLVaLVApeOrZwP5KiRMtK+oE7vR6hhDBUxk13h/1trN74Gha9iMuXL6F/cA4b2xlMzRzD5va+gGzVehk93R1oVDUEAzHJDGBAVTwRFdEY9+iT+duYmxvHxOSQODXYbSHcvfsMSyurCEWDGJ8cwcbaCmrlKsaGRrFKV5GhfuQLWfT30Ou+Brdb8ZiHh/vlPRUnCN2AkzWSbuCDjz7E/eVlnDx3HpNjE1hdWpJpH61FlzfWcersOXh9AbEi5JphcU8KjNw3fI+5Vuo6AnoFze2H2Jq/J2E8bBoNbwi+0WMIDk2jYShXGK4jp0kdad9dRPRd1ha8zTr2t9bw3scforO/D2fOXZIUO17SjBamkPuFwOxFAarQ2xcWZAoGVNSGwxQI+Xmm41f76/85AZrp6aD2l7m2Dv9c9d9tSoPiNgmlht/RLnifP7A5plCFrYLEn39OXkP1cb688jmyKsTeRLkzNFi82ZnjbEUVFuTLFazv7mF9fxdporvscvw+dRk1GuLh53fY0RljIokOj8+HYDAGp90tyUgcUdAGqFKvI5PLIXmwj9TuLurZDMItC04MDGNyaBCxcEhFDkr3fahoNwteqX3aCry2ol5I0Ap1UUMyszuRg4Wj8ZbEXVLBTDWjXq/L2IhiBDVpVNxAeS6milbZvKhOTW4+8zFF4SmjKl4ivNxYEJviOMZCWpsoNKsoWTSEezrhZGpJi2iIKtyMloY6eVLFFDb3dlCtNnDsyHHEPGE4dCue3X8sPENuymKljOnZOQwM9MFqaLj6q1/Bkcoj2t2BzvFR9NhduPer91Db3IXXopnOkAAAIABJREFU64N3pE+EIrmFNVhKeQScSo0qo8iahlqVXqIWxDs74PL5sbnGwgQIdyeQGOyHzoS3xSVpBAJeL+wtKwrlOuotOw66opj57/4Axy5fFCSJiBA7UjlkzdTz5yIAUpBMv015ncQCjrWOA+VGHY+ePIazUcJ0ZwSrn3yEhW9vwBYI4vzv/BSRI9PQJB2Hl287MpOvvrJCclTyWLr6AWxGFXavC85EP4Ymj8NZLuLR1c+w/vgxdknl+N6beO13foatlU38/ZVP4OzuxKWLl3Ds6DSq+Sw+fvc3yKaToq5P9PZikAWvU7l5iH/rYcuUQ8WvLJfnLe6LEbfyLLRDs3rQ8sXwv/2HP8f7n99CR8KGvm4vmloZIR9jaC04PTGBqZ5u5JkqJYiYE5vZIu4ksyj7Nei+Pdz69lO0ymX46wZC5OgWrdheyyKS6EekfxoFexz+qBv+YBnQihju7YZRdSPRMYreyVn8/Ydvo+pKw67lUFpegs9pxY9+8gYy5SoePnqGbmccP3jlLYQTCewWk1hLr2Jt+xF0ZNHdGxPj9WKlCrsjCGsziv09IgajCHSOoWbnxcMRYQshtxsdoSDiIS+cNg2aUQCMMjz2FiYi3ehxRWAjkmpjIcCClhxDl6D9pCQ0LE1onDKR3iTCHsUTFBTJ9GyUNSScVY5RW7DRIDxTRW1hF/uLq0jubGOhWUS6yw8tkkCW7hy6FZpwDikSM/e51AIvUHn6ezPZyOtwwM2AGFpy2RySMsimmVUJL2GGeNY0cv/MKGRDU6IX09VAeR2SEqBQMPKUaQ8lEdkMZWAhy6heuw1uiuQ4Rm/7ptJKisiLnXxaos2KTyzaWLOJZ1tF8ZucO/x9WhbUDCBf1ZAtVVFmYcfGQS4DVbBKfn37rJTzXvF4+VGn3Qq3iAd5ObLotcBvh1AbLBanIMilmoYqaV51TnEcEujQEL65IRQUOovwUek/zkaFJvccx1cqZXmN6XyQKxTkeVAQqNUbEj2fz2dhd7vlfOCkivZJLGwKucLzfVUplTAyOoKtzQ1oTF40IUjeC/Ro5Wucz2bhZ5xyowEvxXdOpwSOkLPLdeRsWpBPppTzhaEjbWiIDQ+hZ2IcVroI8TXia9EyEGY4R62Cc0cmEHE7YDMaIv7hSFmcFqjwb+gIWC1YvXMDMZdNaD8qrVg1/jJP5HqTxsQMmjDTDNoODqoQaov/TP/eNofXdAQgek063acffohr397E5OQUGOK8sLwMZzyKM5dfRSDSKW4D/NkcmAgNUcIV1PoWD9pWC0xc8xsNPPzsA4TsLZRgRcFmR9/xs4h09QsNhQWvGkkrgMimafC1dGzevYOtZBLWvkH0HZmBze1VISNSgSiqCIObZMIvQkpSIjRo2T2sLz7C7ccP0N3Th9J+HgsPnuH4zAnMTs9J4AL3Ae9c0mR4jpDCwCaPCYQqAY10GDYEKqlOJgYBn4AsdEnhjcb1XS9m8OT+DaQKuzh+5iSGxk8iW9AwNDSBfKEqDi7ZXAadXR3IZQrIpnOYPDIpbjm5bAGhUAS5XA6FwgH8ATsmJ4cwTOs7qxdLizv48qubcHl86OrpQCZzgGIui6OT09je2kEg5JYzrbOzG9lUEm57Cz6fDSdOz5o+7rJr4WgZcNUNfPzRx7j97KkUvEePTGN7YxPlYhEhOjWsLGPq6AwSHSqsRtF41H5XtQf3vyE0FW+9BPvBM2zM30W5XIbN6YLFH0E11IvI2DGhD9KFhJMaTkhVIIni1vLcoZWwS6/hYHsD7370PhI93Th38WUEAiF5L7sSnXIn/XN/2o9zePrZdlg47Nn7gserKLK/Xex+h+f7HD1We+hF86c48TLhNe3fzE++KHgPP7B8o1mCq1+qDZGaVbnwdVlGKAEBj0IRdTHZh9xdjpbsNlGMpypVbO0fYGNvX8QSLJZoS7af3Bc6q1rsBgb7uhHweCTLPhFPiE1PraLECP39A8gViljb3EShUharkEqpiPzuDqpbu5iKJHB2ehoToyPwej1qc0nRa46LxI7KVFGKm4KJxElMpiqMOU5iMSzlJz9u/ksubimfF94uC15egBSySGKujKU5WlQ/S6lqFROKfzh2ar9B/Fy1UkE2l0MwFEIoFDpEwDYhdxtQNOqA3wl/IoGmk/xAF3UsJuldR8vGcaWOYqUkCUHRQBxuiwMrjxfEpHpsdAzLKwtoOSUGBgM93bBWq/j0L/8G9SfL8CeiiIwN4dVTp7H/6Am2HzxBd2eX5NwvLyzCq7WET+X32JHLZ5Vxt9MtXqG0DuKBuLmyJpw62qtZAx70jg1Dr+vIpFLwhfxIRGNIrmyinK9SIozteAAn/vV/j+G5aTS4SMitamdrm8Uh3y95RaXxUBe22ZAJN7Zq6FjbWMfj+/fwyslp+KtF3PrFz5FcW8Pw2VOYee37aPqj0GV8prw4+UdS1iSz3oCrVsDatU9hMaoyzo6MHMHo7BnYKxWs372FxRvXsJVKYeSVN3D5R78r3LOlzR1cu3MXI2OjePnSRWiVohS8ORa8bhc6e/sw0D8sKKQors33vj0haY9O2oWu2ojtcUx7JKh8eA2nD7o7gv/1P/wXfPj5bXg5HWqxgXBi5siUROeOJML42euXMP/gLh4+uItSpYGdfBkFfwSxo72whHJYXn0Ai9FAqG6Fr2yBS/PgYLeEdKEBa6gDsZFJzMx2wO/cgkExU8uNRtmCM2dfgS2ewDvXruCgsQs9lwa2c3DDiv/5f/pT2F1u7B2kkD8oYXhkHGmqqlcfYz25inTqAC2tiZMnT6CrO4FStSRj41bdiVotCNgHYPFGUeFlarNjdGAIvkAQpUoJ5WIO5Qp53FRU69JsTSe6MJ1IwOWgQ2pN1rziZ7pgsbmg0baKIzvG4RIda9FPmdxHQwIJWDxIIiIvQI67dSucDaC1m0LqwTMkb82Lx2WpVsEjWwUbfQG0OvtQcPpQbTJ9jFxYQy4RrnleAEKOJVLBS5cCDqcdfqcdPkcLXmdDcULJV+TZaDRQM1jwMnWMdIIW6nWm+tF9gBxTh1AgZAwqZupEepmSxB9BNFUVuiytxLvbYRePTBbBLBTFStXk74qdEBEY0iKkmFCKeDkDRfSmxsisM5l+xoK3VNPF8pER0ewBhOvHCF1Tc8mzUMABKfKbIiTjz3BaOeWqw2XV4XdqCDo19IZaCHm9KNY8WD/QsJHVUarq0oA4bC54/UHYA240Sdtp2lAsqahnZfXGta8oZO1ENBZe5PuSGiK+xgaDMZSYmPxwopLiS8wJDqdFfK6y5wlSEDlWUdB81Gq1Ko0JPXn59pFGQbcDPk5drwuixcdqVKqCVvN5OimiXd9EOMwkOivyFAZGwrB5SctyypCYbbjH2kKYxXoui5dmjyIR8IpQSPk38/Umqa4Ju2YgaLVh4963iDitUvCqc4H2YOq5K46BQnflHuE6McNP2h97jvKadIbfRnhZrNRKRXz03nu4/u1NTE1OwWu1YWV1RQJETl9+FfGeQQlNUn75RHa5XhiXSyGVeg+43lxNHTG7BXevvAtHvQxLIIAcrAiPHUHX8JhwcCWkh1QIaSqJSurwNQ0kHz3E/NIy0NuH4bkTsHsCss55FisKD9c823eLFNfCsdcb0Ar72Fx6hM+vf42R0XHUkwVsPFrCqclZHJueUeCIiazn83n53Xkn8aczDEcBmtw7RPI5jifv1ilpa6lcVgAJO2uMpo5cOYOltXmUW2VMzk2ju38CXd0jCAbiihlupc+v8uh+8uSp2NVdevmiiOTI96dDVDablYbc5eFZYEE8FoXN5kGt2sLeXkaaXPKBOZ2lzqVSpnjOjsGhXhTyGVm/yZ0dhHxOeL12DIz0ytRTYqetbAQMeOoGrnz8CW4/ncfpCxcxOTGJ/Z1d5DIZRBMxLK6som9gQGh1MskwOfjynggIaQiQxTXurBbgy69LwZvNZQVItHjDUvD2zJ6D0+2T95RNieiLJO5egXJCOLQ1xWIvm9zBR59+DG8khLPnLyIWi8uUoMO0aHyBvqrL8AV/1/zMbxWyv43wqspKcfxf1KXqrjzMBf4n/NznVIoXBW/bG1+CaMwJu8nhbfMdTGXcd8p09TkTIX9OJG67GCibDaGuix1ZzQLkDU3M5ndyBeSYgOMLQGtZkcpmsbi0jGAwKCjG7s42uunZJyhhHeVCEeNjo1Kk8MW/e+cuEvFOjIyOYntvD/NLz5AqZOVgsdUbaCbTCNd0XJiZw/lTJ+H3US2v+EKH3Crk4BcU16yE2txjodCYhTHHJUQTePixECc3i7GdRHhFxCCOFMrjrs2pU2OndmFt5gsC8jjkVHGMQhsc5cOXkcNsZGREopJ5gEu0o9lPNK282ptwhoNwhUPQyStm0cATXjz/DFhs5shWNj/5fhY8e/QETtgw2d2LxUdPkK+XMH3uJDZ3NhGwWhGo6bj597+CbX0XLiKFPQm89vprWL1zG/O37yEWCqNG0U4uh4DTja54BI1KQVTMYtYeCqN7YEAOl92NTWw/UyNI3tKRRBz8vXeT+wjFY/JzyaBevzuPg2QWllAEnd+7iIG3XiNco4pdk9IgfozCGVQUj3YXJkIfdumA8LHouczHZ5Z6fyKK4bAf+eVFfPP2P8qI6sSP30Ln0aPQrEygIh/WqVB7OYiVFy8vKHs1j62bX8hBsrC+ibEzlzB26jyatSrKWxtYunoVC6tr6H7pZZx64wcSchGjrVapKtyti5cuwG1p4co7v0YucyAFb3dvP/oGhuR9UmjNP/3T3phykT3n3annrTaxQvgMhw+aO4z//T/+BT747B5covLWpBjy0US/VkWHR8ef/tEPcOfGZ/jHX/0dmhYnLL4obL1DiI73wtdtQTKzinx+D1HNhWDZgRNjx9HRMYCPr93Bdr6IcHcMg10Guv27qFebSOeaSIQTOH/hInb1Km6vL2BxfwNGtg7nvoa4N4I//Td/itGpEYm+/fr2PWzl09gq7+Dp2kMUCkm0yk64GjFMTx3H6OikBFZ4qOgnd94VgjvQi0ID2M+XMD44Ko4YS6k0ktWK8PBYHPCCclktiHocGPO6cKIriq4ox95FVBtlCdmwwAs7GwNpum0ipDQsTMYCGi1NRuQuCljsdqTSKbGrCwcjiGleNJb2sPf5Vegra2gcpFHVdexpGu67NawPRqDHe1F0BKDxsrOywFXm7aRK8KyilzR5BLyUWHx67RYEnUDQWUdHqAmvy4Fivox8Li+IZbluQaXBFLeWjFeZBih0HY6TxYuMdACXoI7c+XYXYJWQFDtJwuK+wupOLKAo8LVZhPfHx+Z+kdGjk3QCC9xEhunu4KHzrDqPxAtUnBOVR3FNN1Cua2I7pDXpc2ugrunyHIXSQJRRDnNyeZW4SMQ0LIkoymrW4LbUEfYCnREHur11THTa0e3PiR5jK+3HtUUdj9JeVJpOoZ44rE64vH644yG0iM5a3ShRBGgCBNwbwuUVkZgJSgi62RYGmYIWEYbRRJ/OFlLhKqELL8+WKTSTqZ5NiQrl/DDEg10uTgrpxHyHXEdNkBY+R2U5ae5b04GH30+wQoZ/BEGkuyAq6lAm/sLE0mFvNRCtlOHL53Hx2DSifo9yuRBKAq24+Bgt2DUdQTpW3LuFkMOCY8eI5KmJqGJdmgWvoKwmtUFEagqpe4HyKgRYwi7Mj784bVSMulat4sP33sGNW7cx1D+AiNuL9c1NFJsaZs9dQN/oFJoMnDCV7iK+43qXGl3djyyBPS0dgaaO+S+vwKVVobtcUvAGRsYxMHkUmmbA4WBErpqkyaSzacBPB5SFBXx76w60RAeOXrgEVyAsjy/AkjRqbOO4tpVIj6Q1NuhG8QB7Gwv48LNPMTw6Dn/TgeVbD3F8YBzHZ2aUAwvpQY2GROtySlynKNzkfVPUVq1UFfrvYsy1Ck+h8JsJiRonGXRasFuQqeZw58kd2HwOTMweRXfPMMYnZuC0e2EjtazFZrUlUzxaeabTGbz55vdRKpZUwyujdDYOqjhFixH3bNI8EkTB/fSCS6tqGYpEeeJzj5IqxQhvo04+Oe0QNVi5gSmMk8AaJtA14appePedd/BkfQ3Hz57DxPgk8pks0skkwvGYvLfhaAwTk1NSUMtakshvHl8KfqHHNre1V+da3cTa49vIFbLiQmNxBWEkhtE1ewawuuAlymJl46Nik8WBhk036zEiv7UyMvvbuHL1M9g9Lkla6+rqlca8o6NDaEViUXuIBnsYlVX/rcRpbXHZ4a/9znT0kKc9l0qb/tBe84cfQ515bbu4F4X2YURZXbZWWDbX11ty4By2hTAfVW1MhUrJcMs8TMQ9o11R8nPtJE6rFZrVCvbwJc1AsaFD97hRt9mxvrOPp4tLSHR2Cex+684t+LxujI8MSwQnx1G7mzs4e+Y0iqU8ent6sfBsSTqssYkJDA4OIJnax7PFpyJiqGez8NQ09Lt9eOn4CZyYOQofC97nL6pCcNu8XWWlot5IsdsR0rx5OJKfSnsThhAwho9fxwPWtE+hSK1tRt+2ZGk/njoZSRY3lHUMRRK0g8nlhHO8s7MjYgkW+aFwGN3d3bKwlIpb1peyXOJFSESGyG4wBButrpwu83Xnj2DBq+B3FtwkBOT30tjb3MSp2WO4+94nePbFdUTH+nHyh69CYxBGtoDq01Xs3boPazqHstFAz+wRTE6O497nn6OYSouVC0n+NGo3qnWEvC7sb2+iVCrKuMjCjHm7HZ5QUFCQzMaWIL++eBhBXwBLzxbkeYTjcTgZiJArwgEHIuPj6L58HpGjE6gFfEJ3IbLFI46iABGH8MAULqt5+JvcVrFuoXF9KoXF5RXhbjkaNZwYHYQtm8KDq1cxf/suEn29OPbDN+Hr7kHL6hQ1NQtq2aYiPlGODTaqafNp7D+8LXGg39x7hFd/+ofompgCtAYs+QyWr34mCWfRMxcxfPo8vrl3D90d3Tg1ewIurwuRSBBaPid86Hw6JclQPf0D6BkYomxYoU2HaAv/xJmh7bdpFrntAl9GRnQcYMHrCOP//M9/h3c/vQ+X06P4XOZm5pr1t9L4d3/4PWT3VrH49D7GJqcQ7hvGre0cUs0Gwj0e2D0VrK7dQnlpD32WCH7vB7+PsfFp/NV7H2A7n4Jm5KAVVjDVY0W13EAyWcbc0RkcnZnGnfVVrBQy2OJUI99ER9mDs3NnMTt3Gucuv4SHSwu4v7GK3UoaT7bvY29vWSYIlooTnZ5hvHT2FRyZnIbTSS+oKnRbRVT1RtOLrd0anP5+QRcX17dQdXjlXKBog+8/i9OA0wK/tYEjvSGMdvjQLKWxu7oIn92D6SPH4fLGpKkReoHVgarWFDEWY2e59xyGhoBWx+r8PD758CNYHB68/NpbmDZC2HjvS2hLj+Cr5IBqGdlWCwuGgdvuFvanBqCFupGDDxafTwreNv2oTioEmsrj00lLJAu6vWX0Bus42u/FYAKI+3huVGSU73L7UMhVkC8ZKJQ0VOj2QGFcXZORf7VuIBKNKa9v09qwVinC5/dK0E2+WEexSMTNgXKtiXKtIV9LKyOb3S1oJZEr2bdmXDaRSpfdCQ/njkyWI5lCRs3kMyu7qbpuiOm9RNa2VNxo02jA7eTjmnZIonqnF6kZyELfXzrDuJoY6PRjqMuLzrADCb8NXmsFIWcNrmZe3E1Wkm58tWTFnf0o9qsUYXpgc3rEB9YbC8EVDAEOP0oMxqBXMlXlRArF1UL5lyrOtQpb4O9NMScPPTnxJAxAoZIsxiXymT0IdRjmuc4iR/YLnyPRf2laSDFgsUu6m0IXDNK1SB0RhFjxYnnDCUIuJGTJzJLzTy5+idI1hWa00eLIWa/Bl01hwOHA2bkjwkPl6yrnOhFe3hksHhqaAA/bj+4gbAfm5mbN21Wh8XKPtLnmZiMgHF4KH9u6BpPH2+b4qvQ1c35kjmHJd+bd9f47v8atu3fR19OLhD+A9bV1pCtlHDl9GoNHZsjFkeZRFRwSK6ekTe1QiKYOe6OGsKWJp19+Bm+zIeDLXk1DM96JufMvyXRC2UvRoUR5MJNLH2TjubaOm7fuoBoOY/TUWbhDMdmfci+zGLPaYG8pSoOIu3gjNOvQ8vvYWn2KazdvYmBwCGG7F8s376PL4sRkX7+Im+n77HG6RE9CUZUEpSiJlggY2QSKly354Ew8JLWNExByS202oe+ULTrWDrZx9+kDuIJeHJ2dxcj4BHr6h2Ssb2VjTSs1gl6caiWTWF1dw8ULF0QoR6SYIS+Li2sCcvT09aDZ1BCLRlCrNlAuVdDNlMAaLdN0EWPKerVYhA5Ea1FaePpyFdy6ehWZXFpcpzipssbDGD13Aj2jI0qgr2l4++23sbizjTMvXcTo6BgKmaxYaUZiMewmk0IPnJk9JrodaZiEi60AH6FWytlowGdU4c1vYfXhTeRyGWmcvOEE8p4EuubOimDcTtRehKm0q1MTFClQW03YWzoctQp21pfw8eefwBsM4MLLr6C3p0/2W2dHp4TwtEX6bfboYSS2Xfx+F51VU/YXk08TdD0sADfF/e012waOxGigrc16XvSqYvrwzziso7JsrNOlgcWhEk4cvqhfVM6m/EtoIWqjUbUslAZTzKFUxzYYdhvqrIE5TqQZutuN/WoV39y6B28giHhnJ37z3jsoNcqYmhiXBLVQMITNjU1srK7jrTffwObWuooX9oXwxZdfoVAsYnx0GIN9fTJO3l5dxd7aGqJ2J85MTOHU0aNIJKJw8NAUmoLJ6xDkwAwDMMMhBNXl56UTVwcHhWgtFrrtjWmGRPDQUZZE6hA1/RsU30r1U6a6VnVUPLw59iB94fr16zKaI+Qfj8WE3xKPx0Wkwm5FTN8lJlSJYeTsoSqYoz+iXaEIPER62dGrc9okYpO714SVwo6NHYQ9XrHfevc//T8Ipiqw9UTQf+EYenp7sHDtFvZv3EcCNrgspEw0UPfYMdzbg0oyhWIqJZ2p3e/F1PQRrDxbQOHgQPwKlXcgUCzXBBmicIOCC4dhYGl9GVNnj6NarODON9/CZlNxjJyb8oKjqnfid3+Avp++KX6pitvI522GM5hkdRWxqDiCh7sxvtT08bz5dAFPF57hjVcuo5lOYuXWNeSXFnGwvIKW1Y4LP/ghBs+ehiZIuIoEZRfPZoUm9cwPd1gN2FsaCrubyK4sYXsvDXgiuPTjn6BBv1OrBZ56GRvXr+KzL68hevoy0laHpLv96M0fwGt3q3AQG1Da38Un772rCl66U/T3o3doWCzFZDx4SIbaRmYOb/LvujaYpHpBt1swnAHA343/5d//OT74Yl7QAhE7mRuZrgOBVgr/9l9cQoffgQARVK8TdZcPnzzZxUo2j76xDgSCdbgdKaxcvwPLfgV/8q//BBUdePvLTxEbjGJ3dx6rD29gNB6AE04U8zVcOHtGRDu/+eoL7DJpzuFBM1XH7869gp+89VPx+13a3cN+qYS6z47t4g4erHyDcmYP9Z00ugJd+NFrv49L516RDPZMbgcH5Q2UnQfYT+0ju1/H7dtJJLrPw9/TD2s4CurmCox2RQPFXBrWphU9cZ/Yqp05PYrNjYe49fnnQKGK4/1zODI6h9EjxxAIhUUVLmIrXpemwEfXmhLjqq0t4u0//wtsrW1h5sQFvP7m76Ly/rcof3ETEVselmoSYBiOw467RhPfum3ITE+i4etCxR5E0+dDg+hQ0yoiqjppPfTxpNesw4aQp4kjoR28dhR47UQYrsY68nvz0BtlSXiMRXuxuLSNYpnnQRC+YEiaMBa7VKw3W064vbwYmNhEBL+JaqkmXsDk/GpNN2ALoQEv0kUdJdqH6UCuWEetwWmbSkGj1yitkvwc6zZtMr73ua3wui0I+uhT2kK9VpYLy+v1CweUKnexPhPXCx3RqAfxiAsc2GgcvxotuN0B1OtW5PM8x0qwtqroTjjQHbXA2khByx/A51C2jK2WJpSrSoNBIB24vubBF6shLKetqNpDMGxOSWQMxqJws+C1uUVUw2JSHWgKqZbml8I3Fru6Jr+rx0eVPQMAeFbSBk5RocS6TLzQlX6CZz4LJ+UWZBEqCB+bVI0GubREa03qmnLJYQ2tLkoxX+AQux2ZTASXAiryjQkwkPIgFnA2NXLiN9CWzajBS0pEchcXR0cx2NshwkoFRZjhHlJLa4rDa7Ni78k9KXhnZxk8wa/k81HlGu8OOS+ep661UVz1cTZzEllr0h7a3rty54qUhhZ5dkHaP3jn17h9/z66OjsR9/qxs7Ul0cyT9OI9ex5WopD/H1/vGSRXdl4JnpeZL/Olt5XlHcoAVQVvutHdaMNmd5MiKZIynJFGs7GjiZ2N3T/7d/9txGzsj4mY2ZiJiXWKmF1Jo6FEKsShKJr2aIeG92gABaC8r0rv3XuZG+e7LwvFXgMSgUJXoSrNe/eee75j7BQOojoxkNmmL641BO56syGShvkvP4WjUpQJ7Va5inowgpMXXoPTy2maZODI/2W7bTURpDF0dQ23b91B0evF+OmzCPYOinFTXnsSGyKPUWCKSU9iwDTraOR38ezhbXw1/whjY4cQNvyYv3IN1vI6Bt0+hN1u+DlJ435I/wcTNxo1WTs5TSWoVAdBj4qjk4mzU4pD3D4fApEofD1x5Dst3Jj/CjuFDAZHRzBz7BgmjkwjmkwqMobJBGTfuUETOzDJg1Gk1MDLwUNDtd7BF1/clsP36TOn8OTJvOxhJOkWFxfg8+vo6+vH7m5aEkJOnj2O1O42NlYW8cr5swg2GhjKN/D53/8DCs0yjh6eQ6VYw6dPHyJ+Zg4vvvUNlSzR6eCXv/4VHiws4MKb35Ta4Xwmi72dHUSiMeRLZRTLFRw/cVIZs4R4UwZ6TsmVbZ7gvwWfWUOwvIu1x7dRzGdk8kz5Vis+gsFT5+ENxiTBg0wzAS/vy25ai5g0qU+vllDI7OL8R+6cAAAgAElEQVTX7/8aoUQcF15/Q4qeWNjU19uniDybcOxqEhVp+lxje3A/7H5MPCbk3wGg2pUDCi7Yjw57Xux0kFwS06xdo/515vf5FMRmfleXlztdo9dBQcNz15v9o2X0Zv8jWyasnogayYirjvmPlAYIGGZEmY5Ux8KtpSWYDhcGR8bw8cVP8GzpGQaHB0XKQCYuFo3h8cN5rK2s4Qc/+D4yuRTm5+fx4rmXsby2ivv37wHNJiaHBjESj6NZKEg02cTAEHrDYfi9OgyPrmLB9sshFJgkyOAYULUVKZDbqtP1zVQyj4DXvY1NgJ3nPtYSKr2ejNBEvvBcsiAXk/13KajgKZAAlkPJalXY3NXVVXVh5nLw+/yS1Sr1o1I9yMVX6et4S3JsIhmWwi5QnMYDgxu8jUO9fXDyZMp/Z7PTfC5ehwNGpYJHn3yOpas3EYtF0Dc9isUrd+DNsXygA39fAv39fVi49wCdXAFxr09qNtOlguRtDk6NIcmRyO37aBcq0jBXYec4N3caMbi5+ww0mi20GhaazO3UXZicnkAll8VObg+OqB/JQyPIlEvCQDXLTdQ2c2jRaDc6jG/+iz+FOTIIzR5zyPPuVpaKW9veP7jJUHvpUqdRXlPCkDhdeLCyims3buDs8WMYj4el7vLp9evYWFxCfGQc7/zBj4TdJYNAxzx/BsPBvWS8uMm1G+g0yshvb2JzZQmrmyuIDIzi/Dvfl1E4AT21iaxPzt6/jYtffAHjyEnsmR28+a1vYfrQpLj6uY0xAqqwu40Pf/0rqcY2DC8GRkaQ5EiH6SDiVH/+HLo380Hg2712umMdRc5wTM4M1wA6vh78y3/zY/zm4weySHfPl7zuOPaKu/L4Z985hfHeCHrjIcl+LWoevHtnEwupAqYODyMZaSPmKaG49BRN5jBfeBWpWgFfpZ7C12tgY2sRW4+ewLFXQiwQg88I4fd/8Htomi38b3/+ZyJJ8kX7MDcyi2+deh2bWxn0DI7j4cIyTN2Nc994CdvFTTx4dg25rVXE2g54XSG8+Y0fwOmL48HiIsqtVRiJOgrWOnZ399DMurHwrIWxiXfgicUxMDmK9cImlleforC6itzmFs6ffQFjU+PYzu3AH7Zw+fK7cBZaSDojeHXudUwMHhYzy/bOHqamDosun+PMcjYjlb11OBB2Aelbl/Dhr9+FEezFf/37/wLutInb/+kvEM/uQm9mAbMsAGnP7cJdy8JNlxul2WOo+3pQcYfQDkfRcnJjVRE/TDYg0GBLk1sH4oE2ToXn8Y9eMvDSEQeqqUeoF9JyCFUHbg/SKZbrcHwZgOHziHOcI1XmoDZbbZHi8HqnnrlRbwhorDctMboQFDctspO6JFpQr0z5g7R9dZiHawhg4kHYMHjQInPLVAaWXND1Tte8KYeCZpPGLW7i3LzUtcmUBYIzsruxqA+BAJnWlpjC2jywugw0W5qtOW7B8Djg9TD6q4pOvYKOMG2KRSEwZEpjzfKgoffi2oofnzwNYrXkRoXXs2HAHQghGEvCF4rBobN+mbFiLXn/aHySnHK50MlqsjGxIet1OBoR0MrDtmiqxZvB4gu3aGu5bqu0MIIuS1qgPNBgwCk+Akrp0qWyGByJXWSSIvrR5xp/B813NP6JCY3yxTYSyQT2cnnk6jWJUqQWnbmRwgJL4G8LXrKg5RKGHMAbx49KqUDHqQovaACUEawdQ8c4zKDThe2HdxDRgWNH52wAoMC1sPA2cuXLIJrrbo1w13C4L23o1gt367NtJsQugLDqNXx28WNcvXEdAwODiHgMZNI0Oe9gYGIKJy5cgNtHOSH3PaV9F8DLPYZ7ECdplJk0G4i5nFi4eRmNbBrhRBIb+RIagTCOvviSyqH+GuDlASrAg8LyOu7duY2C242RE6dg9PQrQC1mSHXIEUApBVWatME56hWY+V2szN/H7YcPcHhmBkHDizsXP4NjZQ3jHg9ibrc05lHsw32pwYkOgRkLF6TMQU15ZFrNAhQa8+yJHxNWGlYb2baFgseJsu6QiM2p2TnMnDiOicNTMsGkuZXNjyzqEWsi89/Fl0NdqyLSeH8WSxauXn0I09Jknx0eHcbly18iHAyhUikjn0/ju7/zPdy6dR+P5+fx1jtvSqnMF599jLfefBHnpycQ3sviq+tXsWeW8Z3f/Z50DdxcWIB/cBDhZFwa5HzQ8N4HH+DukycSSzYxMYV8Nof03p6kIzC6b2N7F7NHjwnZphgxuYr2U2oo+TFbJnxmHfFmDhvzd7C3syEYyOEJoBxMInzkBALRXplUEihz8qpKddTkUtWCt+GoltCulfHBJx/C7ffipVdfQyQcEV08ga8CvHbygg0bD+bidsHnQWDbTXDoykzlYHQwck+uS3saYicbHQSxCuA+R64HSSe1B+9ztGqoypQGbtSCpA8GpXXBrf29JDy9a2hTO7fiOG1ZgNrEVfakyREcL0yXC4v5LBZzGYxMH8Hy6gY++uii/LtjJ44iFAiIazaZ7MX8/BPMP5rHd7/zHUQSEbz/7rsY7BtCTzKJO7yBdncQ012YGRzE3Ng4xgeGlUua9LsEoqsHLCYyW5tLAExjBHUsfNNE59RoopDLo1Yuy9fxxJTa20UyEsHhqWk7L1BFxJAdULEXNMdQc+uUsUYXuHDRLReL2NnextraKlKpFAYGBnD8+HFZtBmT1n0DlBvxee+z6L1kFGTZYexkL9xochEPBBDsSYLblZxSycjYuhjDslB59AzX//bnMDIFCeGeevkkypkccksbyKdzchIdYV9820I5l0V/bxJ6u435J0/Qcbswef4UxmcPY+nTq9h9+ExYk57+HqTTeygyFs7vkyiXYrWm2scsIDE8iEAkgMVnj1B1tuAZiGLsxZNwJMLwBkOo56t49MlNOJx+vPD7v4f47BxKuo6mMBDU1kq9nJw4JbJNWNNuB7kpWZ7dX1y0WpoD26USPv70M6JYjMWjODyYRLtSQiadQZHfJxzDgydPZTQ5mOzB3MwR+A0vaoWsjMINRxvNSgGlvTSLFhEdG0YnEseTzYzIM86fOiVJAXq1jPzDe7h88zYwNoWcpeFP/uSfwqt7hP0RYocpGqk9fPjub5DLZWVUNTQyir7+IRkFqRYhdQCUcaM9klEAXt39z0+6zzXLXdbbdDECKY5/+a9/jA8+fwSXz6ucxly4ZUNktMwu/ts/eEkifMheDx4aQ2JiDr+4top7ixs4dnQCo3EXHPlVLNy+jMFEENGhAWQ7JZR9WbS8NaxurgGZJrL3NlEvNBELJ/DOW78jC+bPfv430jJ0eO4U3nzlLcyOHMFf//QXaGhuvPWdH6IBDT3DCRRqaTycv4Vk0MBkNIZLl27g+OlXsVO1cG95CSUsItRfw155AfViHY09Jwr5BCZnfxeVVh2+qBu7zTU8XbyDxsqmmCVfPv8K/H29WKkUkMqsYmfzCWKmD8PeQXz/9T/AUWZFUne7nUZfchiG142nTx7hN//5Z6iVyvCEQjh9ZALR8i4++uhT5Ew//rt3/gs47mwide8igs0dWLU82mzO4n3v9+GrThvXLSd2hiZhRvtQC0RhhuLoePz0OUqIvCmjbF6fJpxOE1FfEy+G7uO/+mYQJ8fKqO7NS/0xwRpBW63WQr2qWEremy7qfnmfc9Khs26UiQ1Ko0lBqNZxgU2xNLlQTsA1QCra2YJWpgRBpaV0KAPgdehUul+pM3VSQ0hDn1uB2k5TfjMWizctc3jbrBIWZSZ/Fq87Fc/ECvRwNIBQjGbUjlTtsnadFbpkVBus66YukakM1M4y9qjVRrtBzEdZgAOVSgNNk8kPOnItH54VBvHhEz82awYaniDaugcObwDBxAD8bMzUWanshOZWxhK+FjpNRtTW0rhUr6vs3YAfukeXshmWhZDpZa6xS9PVOmInSSh5F9dlC34C6GYDQ9EeDPYOYjOfx3IqjXKbTG9HSSiUbFTyeRX4ZUmJBU+7BXfbEhKln7X0+SzW9lJoiKmQrXhk/BlTx1irNjxmEzGHhjMjo4i5XTA1SiQ6svcpzTT3ITKZDjhNCwGHhp1H9xF1azg6NyPDRTYOKuMza5dtgoVTP7tSWExq3UiybrTcfnSZ0jmr6ExFEBD4WbUaPv7gfXx66UuMjY4hEYkgn8lgc2cX8aEhnHjlVXhDEfGOqBYupScXz4SoGqi7BnSTrLSGtQd3kd1ch8PtxcpeBv6BYZy6cEEmaWrkTfmAypV3tE0E+eH2Lm5fv46cBgwfPwl/36C8dwS3vK4kr15O+sQKPKu0RCeslTNYf/IY9+cfYWh8DJFgCDc++ACe9U1MeVzoYSqHaFPtgg7KGAyPPXlVE1gxqPIQ5XKjWq8rooaKYUbb8Z53aEi5ncg6NdTcLsycOo3jp89g9NC4XJuqWEKDLkkWytynNLvKO6PUm2zr0/F4fgM7OxmRzcRiMVQrZcEGAb9XTLy9PX0oFpuSPuL3e+V+31rn5NrCP/3BO5jo6Lh5/TIeZFbw9g+/B93wwtJYquKWzGpda8MsVvCLv/8FVlNpzBw7IcC2VChia2Md8Xhc7u/17V0cmZ2T1kDer9T087EyZUk0+DyAWSrQMVrLY/vZfexurkiXAO/JXacPoenjCCSHxRuhzLBK8iIML3+zWIRDlWIO1Xwan1/+HP5ICKfPvSiPgxGTnF5TtqmKyg6QozbpKIDWNsJ9XXKgrmR1KJXr2f5YAd3nLKt8/qB5zU7hkb22a3z/GoY9yDDvA94uCn/OQD2noZW+UsV2idbC1r7KBabObPsaKLlIqHDixcxMXs2BnXoNDcODomnh8o1buHXrNqKRGE6eOolIJCLu+6HRUTxdWJRRyAvnzuDs2RN491e/QTlXxtzMLMrFPJa+uo9A28LcwABePHoMh0ZGlXHDw5tOjelkyCLKAwlfEUq/XqmKPpiaFi5c/Di1u4edrW2YzaYYQeiw7OvtQSQa2QcmPC0qQN+VMyjZgoyYmqYEYRPo7uxsyebGN5utI/zdHc9LawpfO8nFPFiRpzTQZEj4eZp7JF2C+jQ6wt1uMa65fD61WNhFH7zhCHiL9+dx6+e/Qnt7F2NDAxgYH8T9G7dhlesCjsgOTk1PolYpI5Pek7BzM5vHlU8/FyG+f7QXUyePobOXx/zVW/AFfBgaGcLS0ydoNRqS12sE/BICXyqUpcWm9/A4GrqJr57chXMwjOCxcTh6wmhKcL4OR0tDLVXGyOAE4oMTKLQ6aNP56fHCRf0c3w3JxlUHo/3IEzGtUJ8sXLpiHajBI1vrcGBhaQX373+F/O4eXn3hHGqVkowby2ZbWrKosSJDld/bxbffekfihczCHtbm76GQTsnGFu3vhysShTMWx5d3HqDedqJSyOE7b74qDI0zl8H67et4tLKK5tA48mYHf/yHf4SQPyBsBJNESCQV0nv46L3fIJvNQPcaGB4bR//AsDSl2dOj3wK23Xv161KHg3olEePTqODwoe2J43/4V3+Bjy49gcsfEmZE+oGE8WkgpqUxGSpjc2leDgGjE1MYmD6BlWYQFThwfG4UzcwqLv3ypyhndvHiuTPoP3wIZqCNpn8b8JWRzqcR0cLYubmJhYdb+MF3v4sTs2dw9/Z9zM/fxqmzJzAyOoHD03M4duwMbt6dx6Wr9zB4+DhcgSgaZoX+d5TLaUS8TvT63FhfWxENsDsQR6HZxGbhAUrtNWymnqBeqGLvSR6aMYPJE7+PndQKpo4OYjH1BFeufgJXuoyYx4/TZ86gYbiQdwGptRU081kcivVjZmgaR4aPIWhQAx+GVw9Bsww5PC6uLCC7vYN2pYJ7V67A26rg1Fgc9+4/wcJ6Bd89dBY9q3l0Uk/hqe+K+U2anjoOlLw+LLhcuFpvYznej1b/ECqROBDsgdMfFg2mSWAqYaUmNFdT2I+QYeGlwCP8N++EcXRwC2b5KQJkNghGWm00mxaKhbKAXeoqKWHiLiL8n2ADjku7TUyWlK5YbTfaHQIymoD80LSAaJOrtQo6nTKgVWGZ5LC5hnHc6FLTBNskpTNiSL6nqYB3m56D7ohTgtDkvnI72QTVEkaGX+cLuhHuDUD3KCc2zYTtJtkhHabEwapMAhIGzDAGkyeaQLNG4xubINsC7ksVIFXzIOOZwXvPXFjOApo3Aeh+dHQffLE++OMJaB4dLsMFr4/rgZ2Naeeb0xjskvY6W5tpl1dQy1+32ipaTnSglAKo242Negyq8zraCDs1DEci6I1wNOtEodPBSiaHDWaq2oBZpBGi87WnajDh6bRgkO126xhl7KLHIxOjcsOUVsByi1IFSDaq0QFihgc94RBiAT8CLAAQPbmKmhSZn2yiqu2KgNfBuC6XA+knjxDRNczMHRYAosQUypvRBbw05AngtYso9pMZ7Nzd7rRo/1Bt/yz+d5aVmLWq5PBevnFDDuPJeAy5bBbrm1voHzuEE+dfEhOhMHd2JjK14dyFLPuwzj/cLHGiDGP5KS5d/BiJvkEMjU8jOjgMdzAkKRd8jkzSUCkgFOOwXtiEns7g1tUryJlNTJ55ARGaVHkQEOWWyutXgFeBF0e7Ca9mwsym8OjmDSytb2BofBSxUBTX33sXrrVlTPncCLt1OTwwRYmvC6u2mYxCNpLTXV7T0mZqZ0nTxMZkEkphnLpH9pKi7kQ5FsZWq4GiBsydOo2zL76MoQFm4Cp5iYAx0WmoOl1+P/U5lVPNg57DyelnB5lMTr6OB5hsNove3qQyzgto05DLV7CbSklmLxsce8JhtFFCsNPA26OHcenzi7iTX8dbf/hDePxB5It1OWB5PC6pa27mC/jxj/8aG+kMjp46K9IFpjGsraygJ5EQ0+n61jZmjx2XXF7JupY1gfGH9hTAUi1uXquBUD2P9OJD7KwviMHX0jzY7rjRc/wFDEzPotmhHlsJIVTaFTXSSmpE01ormxIC6bMvP4MR9MlrR7KSRsJoLAa/378fCXvQnNa9bruAtwt+D4JRJW+0E7TsfgdVQayIMGVwV2taV7ZgB8nYCQx20tNziGzriZ8TTvLesmlNkK/9jQ9uzvLfeZ2K49cWF6u0aXWisgGvsLzdAAs5uSndFXu3m24dqXodd+bnce/RPNLpLGKxHpw994K04tz56gEGR0exurGJa1evIx6P4tvfehMby6t4eOcrqeuNBH3YXnwKo1ETwPvCsaMS0WF4mUXKnE/VZMRaTrNal7EYgS/zIfPpNCrlskRpkdktFYsSNxQOhjHQ349IOCzfR5VOKKdfd0SyHwTOkUlLbSK7jFhjQoRpCaPLx5voie/LFqiXUa7jbmSLWpUUTf9cpyJ6IHV5CCvtcqmxOAMuKQvpUKLhMeClZpGLvwi3AQ+1a7tprF67gcbWDsZ6erA5/xgrzxYRDoQQGxlGcnQY9WwW8w/uw2w20JdIoF1roLCzJxd/J+wXwGtmS1i8/xDugFdl7hZLchptoi1a60Qsge21TWkv02Je+IdjaEec0Kd7seZtoM46U9H7sEuG/3PD747AxagrU4Pm9qM3OQCfOyBOXS7yDH/nyZHAV7S/3dzarllacIFwWiL7qNS54ehoVRsSwp8uZFE3m/AGWJPpEvOYxai7rU1h2u7dvAPdqiER0EHqjFdmsW0hb7UxNE1QFkI00Yv//POfYKQ3in/86gVYm2t4fPUyypoD2XAc4b4h/M7b3xa9GNkncjHMIiTg/ZiAN5cRo9/wxAR6+weFXVP3UHdIsn8u/S0A/HUtk0qqUELCtouAN4r/8V//X/joy8eAEYMFRiWpWspOuw5vfQ2NjRuw6gUJ7g9HEvBEB5F1JuCL9eD8uSOo7i3h4i9+ImxDPNmH8ZNH4Uu6YerL6B8z0NbbCJh+PPlsHnvrefyX/+RPwSr7lYUVDAzE8Mpr5yUdIxTvQ8cdwMefX8P2XgEVLYh0uYWeeAj9yTCCPgeCboINZmBWsJXaQCw5INdDMK7B6aliee0x8tsZFLerSIy8Aj35Ira2HiKWABwBB5aXl+BrujCcTGL4UB8W02tImWWs3JvHTP84Xjv9smRMhzxRbKxuYXhkDCMDk3BZPjEISY899eWNGnbu3calX/4tAloFlXITWztNnPYmMZptwFnYhqORR11rKSkmx5JuD1Z0N67XLKxEe9EYGkYlnoQj3AvNF5TYKhpfOqzXdFDPqeRMQXcbL3of4k9fd+PMoS2422vCNLG5q11nCgKBakPG37qAU8Y30bnNSQlZQhUBRvKgbppoSaEG84ujcDhD8Ljj0KByYi2rgVTqMbdONOsZaSf06IxJY8kE/x17MVqSAdw9GEltq+094EZMHTIjp3jtkbnpxmZxPXQZGsK9fgRCzM+0y1+EgWZerkpAIFHEHO5mw4Sj40Kj0UajaqFlUY4B1EotFMpAuuHFujaCj1dd2K144HDH4HAHAE8AergHvnhCpFMujws+r1tFR+1HTSkmSm4FbkoS/+YS/SUb2yhtIOBVDWHKzEDoRJlW0AX0+g30B32Iul0CmimdYq092d29chXpckUkCmwC5b7ExYhFQhKmr1mIe3UMRcMI0kNBLQoZZ9aOaw5UTOXyNzQHYoYPUQ/112202qYw9TJNPBihtL9PUvcJOC0LQZcTmWfzCLs1HJk5rKRtAv6+BnhB45sl1wiZYtW2pgxs+5Fl9sRI9hg7T17eW6cLrWoFn3z0Ea7euo2e/n4xItfrdZH8DI4dwtiRWZGG8NAglcjyDihQQ9ZcVS+LTFlSRxjD+PD+XQyPTSIU7UGtRTkKS4kc6v2z4/soEWIsnp/sdyGPO1cuI1Up4fC58xg4PCekiNw9bcWyy/vOi5d7mWbBcFoobK7j6icXUaw1MD4xKXGZn//ql2itzmOuP4IQi6W4W5Kxr9cE+JHk4n5Cvbrk3ssCzGu3Leyn7qY8RxnCNN2NvMOJfMCHDKUyDgfmTp7GydPnMNw/quJVaRq3yzFUAYK9b8v9y890M96VD0cOnfJ+KEOTRBLy+pHqaxI7TCVS+lJHi12iDnAYiEoeYy0nLn/xGa7tLOBb//hHCMQSMjHh6sT0FTLmNAQT8D5eWpFYspOnz8rzXl9dRSIWF6nU0uo6pmdnEYpEUG+o10QM7jRMEr0R8LKJsVVHqFVAfu0Z1p89hMNsiak37fDBMzqNwSPH0eIEhY2PNH6LGZTPj+8TJUMtWIUsmuU8bj+4LQlObFrr6+uT+Nh4LI5QKKgmm/Z1+Vua3K81A349jmyfBFI76T6IPSgNVO+J+rzsm7ai9qBEcF93u49pu3uxPSVX1cL/37FkvOkEadud26q1jjdsW07atshVPUhbm0OALMJ4On6dDmzlcni6to58mbWvhoQVhxM9WN3axvLmpoQgL62sYml5RejiN964gGQsjmufX5XqSb/biWZ+D/52EzNDAzg6NYnZ2Tn0JHtkxMWRHPMD2WrD0T5ZSjIuHJmn91JYXVpWYzxNxWfwJEbtiQQlC3OgOq4V061eIALXUqmEcrmMoN+HXDYn7MP21g4Mjwf9ff3CfARDPDE75OvVCKqbxqrAbRdEy+1j0/p8E0WvyouTDFKbJ1UVN6REZbpUNDO7MtY3oLrcJRtTuSWDPFUTyG9uAqkcFj79ArV8GYY/gP7jswgND2DnzgOsf/VQzAx9fb0oZnIo7KVk0egYbvQOD0udbi6dhbeHpR06ips7spG6Qj6MjoyhmM5j9dmSPO+O1wHXYBCR02OoD/mx5m5INTNlG914Hyl86OhwWczQ9MgGk+wZgOHyy4ZJfWDAHxJDlnRG2TmksnAKa2Of0oRYpxZOZZ92yHyJCa0jRhSpg7aZd7Ir0glPHZoJrK1s4v6De8LI9idiYgpizAvjw3r6BqQ+se124R/e/xXKxSy+f+YMUg8e4MmdWwgPDMJ7aBrJ0XHMzR5ViRvCwHMT6IikgcHuDBNnxNvI5KSAStlAuge+/ZHKcxmDAF3lLrGB8YFMQlkQSat4AV8Q//bP/hJf3lmA5hvA5nZVan+FvbOqcBQW4a08kfa1erMqDIapB2EZw4j1DOB3v/0qJoej+Nnf/J94MP8MeiCCkdkj8AT4Oq7g6Ml+xAciqO4W8eDDu4j4EpianMVQ7xB8hhfNVhWTM5NY29tGXXPj/uI27tyfR7JvGMmx40gXLbRqFcxODmMgpkNvF+HV69jMbOCDq58iMTyM7XQaQ/EwTkxNoi8ag6ujo2O5sVcLYLcZQzKmoSfSRsfjwl66iFbNhZZZgsObQ87cwnJ6AUZNx5HENMZ7JhH3JZGI9aJWbiHgjSJoxODseGCRgqRPkhsbweTmIu5d/CVSqw9QyRdRzDTQW7QwUXPCzWhEqwXTyagqghQNWZeORc2J+6aG7WgvaoPDaPYPQgsl0XIbktfJzVKK2yTaSunjgm4TZ3z38aevOXF2bBM+bQt+f1AOV1atLpo/ZgJL4hP1gML+MymhLkCm3drPhAfzYBqWH5pzDsHocejeATgcQXmuNNBWimlY9Q00aivIph7AqRWgOy24mblLQEjjmMaac48cmqk5lopRhSpks+KYswt4bYQlj03WKa2NaNyHeDKEjkgjuAZqElNothhfrYvEoVFroVHngd+BJgFvjYyvhmbdiVK+g1xZQ9b0YtHsx8V1DwotL5x6EG020PmDcIaS8EV7JC6K7LTPy+goXdZsMs1CVsgY1N6HKHVigovUNRM0qIzrfc075QsODR5GIxq6AN4oQTQTKrhVUdcpMg7V6lWxLOSbDVRYYsQcXsoaWC3s0hB0uxD0cJRPZ7uKPKNum3Z3iTljJJxGzluD18H8GQfqlLJZZNOY80zdp/JxyIRRcpQJyNuyZvCwHHS5kHr2GEEdODwzrcyoAnh5+DnA8JKdk/IJJfeQwpUuu9vN6O0CXoL2A/FPlO6x4v7SZ5/h+p278IUjiCYTMhEI+gMIReJy2Bd2iIQUSRWZtOliMLTmJ54AACAASURBVFe10urEzuerClCU8a5l8tpig6WKkCRPwe/blRdw7/R4nAhyAlkq4sH1K9jLZaRpbfzEGcEA9PVobVY9q/tI/DSs0SXL7rSwtbyAi++9CyMQwuHZo+jv68VHv/o5iltP8I3XjyLRG5FDEWVmqDdg1uvChtvOcQVA7Ux95uYS6Pk8flQLZSmOILivOz3YrFnYKtekFGvmxEkcPXkGg71jQsbwAE0zMr00Yvyyk9Ulx5XXoBRM2XFdghl4b6kjtEiM7H1d5Vnz9VTTCO7zvN7YYsfDgstsorfVwcLjR3iwvYaTF16BP5KQNBUlm2iKqVRvmXjvN+/i8u07OHH2RZw8c1bIto21DUTDYcnSXd7YxPTMHCLxqDSoSRyhLZURXMfHRRN3q4ZQu4La7gpWH92FxkNcIIKKN4pqsAdDs8dhOdmUpvKqBbsoKlSuUZ3JJI0qNpee4v7jBwhEwzh+4gx6mePfaIisgxN7RZzazXp2BFmXTD2oIDioKpApmAKS8vPVAdJOEbHHpPJcZB3uxn92d9znCQ/dh9udrHZJqO73lvC9jdXVfcB78Au7H3fpeYIMu/z7ualLfrbSXKiHZ7f0yBNWbVrU85aaTQn7Z5g/x4kdTcez9Q18fu0GEv2M9QCuX7+Jrd0dcTV+483XJcj4+hfXREgXC/qwyzFuNYfJgSTmpqdw9NhxDA0OilaW+iUnnbqtFqqZrGpHYxuMpqFYKGBtZVXejFg8JtFgclF33X82DumWAhC4VisVMZ3l8zlhHAiQt7e3EY1ExYjGm97DyLCvd5zbKQ8HdZtq/KQ25+75QAEfCu3p1KZpRLGdfONdzOlzOSRCxR+Li+aK7IacwGHBo1nwVWtYvXYNW7fuQM8W4K424NcN5ApFVF0O+OJR+D1ueS087Q76enqws7GJOusYGQvE94r6YpeO5MgQhmYm0SiVkV/bEHnF2tYGPG5Dcg1LzQb0EMeSAVgJHe6ZXjjGY9ju1KQSWXrpZfKj6ir5fJxgnI+KhzHcfjg1FmiwXcmDnng//L4wGjU+dx1ew2+373TznNUYSaJ3ZAMQWkcWV26JZJ/T+SzcDidCAb+qKLZlElzMuYSWq1V5D92SXaqr0H5unBzdOdiCZeHTG9ewsbOFC9OHgVQGi/PzwugceeE8JubmRMZBbTC3MjmHaB2UUil88sH7yKZT4iIfm55CNN4jjmE1JD3YpqZAbjf7+SDg7U5UuqdX/hxGv7Ft4n/9i7/E4/UduENTuHpjCVad+sEOzEYRofYuvntuGFargUK5hHK9hrYrgK0sAZCBP/7hWwgHdWSzO/j155dRc7gRiUVhtbJwYxUnTw5heGIQ60+WsPnVKt5+41uSM8zIP26uX1z7AsNHxlFAA2vpDNquINZW9tBquuGLzqJY84n2/cTsIYz1++HRcjCcRexVUniys4Zso4rF1RUE206MRHvx8onzmBiZRjw+iI0ysN1wo1ZZRSG/KOx1Nk8OPwY4qScrwhlIYyt3DzEtjLAZhVVw48joCRyemIFmeuDTIgi6w/A6lOmGaw6D5duNKpyFPRRWH2Lr6TXM37mJwl4OoUILPeU2QqYDXjKwZILsDMWUw4mnmoYFy4VcuBfZ/gHUh4aBcBIt3Su6T7JEUlHcrYHV2AvTwgnvPfzz19w4P7GFkHMbhscrOeJmvSYMnZJ/SZWVYjzEnU5GkAyvAqKUStTaEVjaEJID34bTmIblCKFabclr3KyU0Kjk4bLSaFXW0G6uoZB5ws4r8JzOKEPGFNBVLdIJurFNS2XqquBKueQEANvnLQG53bp0xnZZLXgDTiT6QjD81DoSpbMkp4VWnf+YhhUNzRrNZPQ00DvcQbPeQYOyhoYLhVwb2TKQ6/iw2OrHxTUD1XYAuu6TOCvN5wdCcfgiSXg9yhTs8zEZgmwsW8aUq5zMkqTn2C5v7h2s75bRe7eggXeZsE+KjeM+GdKdiHvdCHtc0tIn8jZ+jquFgCsWiWjijWgyrsr2nBDA0qBFuZLonpVwTL5W6ml5IFf4V0CE1DozXYBGJg2omi0hy+WXjMGVSEEmQg6mRbB6mo8DImnYW3iMgLODqcNTNuBV5IokAe1reLknEOQ+j2dT4Fe1ByrGt2vstVlSG6QS8HLfu/T556LhZSpGcnhQot2S8R6EI3GJiVPRkBraNP5J6Yku+nFFGlDuodgzgva2g9eyJYcf7ttch7nX0sfH1AKlI+bD50GJ+b0WPMUCHt++jkIpj75D05g++xLabBKVZBBmi8vQXaVOsFQEFlrVHJ48vIeHX32FxMAADs8cRSwSxi9//lOUCsv4vT98BX2DCdHJ8n31udwy4WJjWKlcliInUdm2TPmY7xGljK1aC26Hjmq5KjJE3RvDTtHEZ1duodLqYHL2KGaOncLQwLTEjG1ub+L4ieMIhiKyX3jcLILgGk4w281Rd6oyB0nXoeyREYCySygCR1hIYh1ePJxgyk5PX6UywzGazWohSjNZo44SmVzeI0wakrIIrh4NOHmQbbVw5+ZtvHvxM4xNHcaJ02dFO72yuCTsPZNdltbXcXjuGELRsEyFqB0XGaoYIu1TImuDzRp8VhlWbgsrD27BrJTh1L3IObxoRfpw5IULTAOHi9OiribWBqwkOIk7KIu4c+1LPHj8lSRcnHvxZUmhqlWqSCTI8Ib2CZ2uGe3rLG937+tORUT80Y3Is/fPfVnJ15QHnIAfBMpyxDwwTO2mhu1j1wM+mu4XaptrawJ4u5t1l+2V+1iCvZVugqLz7gtoKy2UHk5eUzVeUVmktrDY/jvH8TK6a/OERMbTiWqzg9vzT3Dx8lWMHppCwAjgy0tfip63p68Hv/+PfoR0KoPLn3+JqUOH5CT+4PoltIopjA8kMHt4Wi7MqYkpCZkn4KLuyNlsCMhjnq7ksFInS+bFNEXULUYFnt4U/aIYAwnCVowhL5h0Ko2V5WXZUKiLYkZwOBKS06TqjVcNObLw8BTO07o9MuSbwZHY7u6ujJR56pEw5u4bJxehYjHUQYFuat44BLu6LEbNdhMaAZrfL4uWyxsA3IyBIcNrwUdgv7aJWz/9GZyrW3DX6whG/HJjb61uodZoQY8EMfrSKVn8127ehVduNkis28rSogqpdrlhRYKYPHsS+XIJa0+eoscbgK/jwOrTBbnJXeEQkqdnEZwegiPsRrZTRD0M1HwaKpolUhfVxqLkFkqipUwyXAREY+VQ4JfjUKfDg4A3DI/ul7Goy+VFIt6rnNA2RyLxYvY1JGUb+2MVdf0V63Wsbm5IHiPb3vj6RqMR0WO7vayRdEhiBke/BAJ8k0W4z29sHxrgtDC/sYHPrlzBVN8gDiX7sLu1I6/LCy++gOTAAExumhJPxc1YFQ+U0il88t57AngD/gAOHSbgTagxoeRvPneYqkPPwfdb3Ybdw1BXhyR5ony+Ag58+Hf/4c/waG0D5U4vni0W0DEdMKtl6M4mphJO/MnbZxAMBQXg6l4vvMEE3vvoJorZPL739nk8XXyKudNncfnhEzzb2oHWbqI37MBYj4nBXgN9g324e/MWintp/NEf/giXL19CoZjH4bnD+OLuJTgTBsyYgZ18RtJTrIqBjcUq7j220HaOIeAPYmysD+NjEUQDNYTcRbR1E5WOhasPbmBxeRF+AkxLx6H+SRyZPIWhoRmEhsfxJJ3Gg2efY3n9DopFE5YZgs83iYHBIQQjDUTiGbTwCK1MGeFOBBvzRcyOnsWF06/A1w7AWfZArwOuekNC9hmbVWsoCZPWrqNd2UVh7Q6WH99FhUka9TaMooVey4kEt0rbNMq7L+VyYr7TwVrLiZq/FxvJBFJ9vXDEBwFfBGabZkFeM3akkmwCgM/VxBHnXfzRC8Bbx/KI6rsC3pq1qgAOVhJzU+J1z/WhrTUk55ZWGEankeWV+mxLR8WcRDD6CqJ9FwBnP6qs+pVxbQGVQhpWo4RWKQU0smjXtlEtLKPZWINHr4tRi2sYDTouF53VvO84CletWSpOVhnV6Dw3mwRS1Igq8xvHpgQzbaeJYFRHvM+HQNiQNalebaNV42N1wGq2RdJgEvgykaHWEdMOP27VNRQKFnKVDrKWGwvNAXy6EURdAC9RuQcdj4F2IAh/vA8+Iyzskc9QpRlMPpHpBjf9fVaHo2JlclUGJAUi1PBH5YIKy8h4MGcHPpcDMa8bER5s2RLFwaKkZdkbv6xHyqDFg76Skan88267pjK/EeB3s3QdYlokuOICouJ77e8j2mnuZZRFqGIb5qfzezEZxsOEG9ZB8zHyZ7Xb8NEstTwPn6ODyckJGY93GV6ZltqJP8LuCsPbNfXZYPfrgNdm8JVnXPloCNDMRgNXvryCT7+4BJ5XBg6NSg52b4z+lAR0D4tbaLBVgJdaZUp22AIo6Ua21EyuVqZ5cI3nxsEeYjuHlGshGV62/rlobpIGRLZ5dZT5r1zE/O0bqFZZcjOE2RcuQPPxAMlyCk5maO6jobKlipxqJSw9vo+FZ4+hGzoSg8M4PDMnaUF/99P/hFp9A+98+zgiMb/k2No+eVtjqmSDYnI2mSjCumm3eHuaJNhYTCP7MwcwNDeG0Gx48d57X6BSMzExcxQzx88gFhnFlau30dMTRyAQRnovK9jH7zdQoT6VchxHB73JHmlYo6yRhEo8HsL4+BCCwRBqtSaWl1blve3pi0jMIxNZiOU4kdEsHtCYSc6CCoCoQCCznKh0ZbCzp5ZapwbdYUJvtvDsyVP83T/8CpGeXpw7/7JMk1aWlmVCzYa8xbV1HJ6dRTges42wz3OdlXlME4zi6ZhwtwrQyimsfnUH9UIeLrcXNT2IVNuNoy+/BhhBOaRz/RIjoq2z5v1J+Q8B7+XPL+Lx08c49cI5nDx1VghAqTqORASEPwe0iiX+f5jG9vN1WfOsCAHhAw+AUyWnUBF26jypWF21DnSno+q5/Rbgtb/mIKO8b4Szwes+4P1tVtJ+ADbRTLCn+r/VD1F4zQYR9lqkgJz9BO3xrpiwGF/DXFUBA4yy0cQQ8HRtA59cuoJQNI7+5ABuXr+Bp/OPMTE9iR/+iBvxFSwuLOHCSy8js7OFG5c+Q6uUw3B/AkemJ3Dq1HEcGhuTDnmP04GgxwOtXkUtl0WHJzBZ1Lo0uNIhK92oYh5VA4+KhKLOaW9zWwAvTQt8A4PBoLDHBFTdUUU3CLyrHxH2TjIVFbCmpndzcwN7bEKJRCSejH9KwYJMBsgYqd50hmbLriRGCo51LRSLReyldjEwPITeoSEZCVpsOwsGVQmE1oGPAGx9Czd/8jNoSxvQ63W4gjp0C6gytYGaLN2FgZMzaDnbWLn3ELppIezzY2hgAAuLCygWKzCdbhhjg4iPDmLxq0eoFgqycAYdbpjFGipuJ/pPH8PJ77+DTl8QZZSxmV9Dzsyh6aSWixcs3ZzKlMdrVDTIspuoaYDodW2HOBdTggCX5hbgK6y2w414rAdBX1jCvBmL5OWiTBdx1yjATZvVu2L00LC5u4dsoSCvK2sbOR71GgZKpSLGDk1gaWUF5VIR48PD8BgeiWShDpy/KAsRYt/RQc20cG9+HnvbO/A6dcQjMQz09mGwvxe64RbtoBgdZWxIjRxQSqVxkQxvKi2g89DhaYlP4nvI070KZ1BjQeU2fX78PHjjdXVIEpXUTUgho+X141/9H/87Prh2A3U9Ck0PwKyVUcvuwQMTR3oj+NFrL2JkaBi64UckkUQglMAH713CV/ce4M3Xz8HtC2B5J4sn6yvYK6YxOTaA2YkBjA6E4TOAgcF+3LtzA/Nf3cGx2SPY3dnGx5++jyPHptF0tVA32vCOJlBo0ZwGOBpBLD4o4ssbdbgCxxGO9yAaDWB0PIaBHheinjocegt1rYH51Tt4tngPwXobrjKBdhLTMxegR4+i6gkhZTVRrD/B0uoVbG+k4OyE0bEGMDQ2h+RwEm4jg5BvVzTYqLSw+rCIXtcAvn/sPKKlNipPdtHa3oaznEWrUUbLrKFaZa0oWbkGGo0szOYuymYRRTRJHMNV7yBe66C344GfmloxO3VQ0XVsOh1Ya2jY00JYT8SxHe9BM9GPTqQHHcpuhMWxlNRIJlwmvM4apvR5fO+4ibePVdDrTTNIDPVKUVgrs9mScS8NH6KZddQEjDrJZVmQ0HySmlbLhZrjZSRHv49g+DDqZkAijwyfG5ndVZQyBLh7sKo5mNUMrGoaVm0HufQjYXldTjKZ1Pt5JD2CDJSTul4CMAIAxp81aWaixtGtslxN6hkbstEoc5gTFiO1XC30DhlIDkTIt6HTcsCqt9FqdETeIPem5UC91hYZQ6ulo9FgdW8bJbK7pQ4ypgfP6r34fEsBXo9HNStajOwLRuGNJuH3qbWQBwQeSDkGF/+TbRCWQyAPxyQxuGYKo6PG6Crn2l6zpcCAYBPw6U6EPDrChg4vPQ460xwocesCXtm4VCybyKdVC2fXDW4fQxWeljVH/RJ2tyuxosRNcJMycKvSi7YtddKg6ZxmOiQakb/FMG3/HM2izl1DenVRAPnExCGVlWoXFonmWlg9lT4gWt3/F8CrCJZuXKaSMyiJB4EByRiXJP7cunkLX165hrXtbUzOzsBtGPCTyAiEYPgCkhQipA9fT9G22IDD6VSjbAXv1TVPMS/5IbuajlM2jS8MX19psFTvj5SE8aBhtaR+9uHd25JaFEr24sU33oLT55PiE8NlCMPLgyPH4Jn0LlYWn2JjdQFuj46Zo0cRjESQ7O1FrVDE3/3tX0Fz5vDGm8cQDgfg9eqSP82EHK/hk31bEVpMZ1CGaJYicfrGA0C90ZTP89BUqzdQK7fRrBm4fOkesrkaDs8dx7HTL6Bc05DNV/H6a6+hVm1geWFdkoDoXYnEe0WiVCxkMDd3BGury+hLJrCxvoqxsUEMD/fLPVgsVPHxxc8wc/QYNrY2pDq9SY231sH42Khk5w729Uv1+u7uNrY31jEywnXcJ2UsBIx8HvQTufUOGuUs/JqFjZVl/OTvfgaPP4AXX7mAUDiC1dV1RGMJ1NlYubyKE6dOIp5IoNmkBlhl8UoKjORVq2uZvL6rWQVqBdz58jNkd3cRYh66qWE1W8Ab3/s++mgwrLfkWlJtazw8Kkbao3XECP3ZJx+i1KjhrW9/C6Njh+R6YRBAIBgUtlftc7w+7XiyAzI+ucfsJAYJVVDRDDaYVRPSfXKw+5duLbD9b5Viotu1YO+19rcSwrWb1mCD5efeNJt86jK8B7WnXVSttIfdUGz+HCVZUGfkLl9+UB2gHrya3zO0WRfmqlRpSMh8oVxDtlCENxiWHNRrN+8gVyzjyPQRaey6e/Mmpqan8PZ3fgfvf/SRACA2r926eg0Pbt+Gs21ibmYaQwO99HYhm96F3+3CmePHcfrorPSbt4oFMI9QpTTwF0+UHWELRJhu5zny1FCqlMXlv7DwDNVyCVNTUxgfGbVPj/aLaedwEgzLmkh9nl2DyRuMIvLtrW0sLi3K6S/Zm8TgwIDQ+8zflZO3ZCs+N8TxMXEkxNM9u7lTmQy2traFYWRDDi/eWH8vfIkYcmYD0b6kLFbU4xht6qTKWPviCtY+uywA+NDhUaQ3NrB2/xF8HV2Yh7ahw4hw4/FILW+9UBTNMYfIGhfA3n70n5yBw+vG3U++QL1SwcDkOI4dnsPdKzdQ74li5rtvwRgfQEGrwdSr2M2tIl3YUuHrTr6e1K6SReoIy8bXmJupJGaIJkw51DmeFKaVH1PyIE0/BJROGJ4AHKzttJwy7g2HYggFw6JrlnYjMryWtLULc3Xr9j14vF4MDg1haWkRg0ODcnOzijcSjcohifXUusOBbC4r2uRoIKRYCM5ARR1Cty03MUs0faxZjASC8LpZ0qwy7SgrETOIbG6WjCeL6TQufvgBMqk0AuGQAN4QR2jC8Kr2of371L5vnv/dhrl2TXd3s+qegjVquL1+/Jv/8B/xD5euouzowB/1wmHmUM/uwtM00et04/XZYzg5dxR+XxCxvkH09o/i2cNFvPvrd3HqzHG8/Po38e//7M/xq/f/HoGQE6+9egbffPM1zBw9jlqTBpwqKqUUfv0PP4WXBiinhq/mb8NlOJAc6EX/1ChcfRHkWCnqcGJ3tYy1+RJS5TGUrHG4vCF4vG4M9IcwPhhG1GCGcgM1i472ZSwuXUV7cw9Jp4Hzp8/ClzyBR9le7FkGTI8BTd9AJnsXq7znCiascgR9wyfRP3dKWGy9nUE0YMGqF9HadmAUSZxoOOB48AyBzRSClSz0+i6azSKsTg0t5t5JH5iJWruCilZDxrCwbagGNqelIVBqI9LQ0ON0I8yyA86mHBqqLh2bmoGnDQeWvUFkkoPI0f0c74EzEIHG61kirRxCyDk7dNzXMeBYwvmxMv74jShGglnUcyuoV/IiUWJxAu95Tjh0NrMZBGEu5pupOmTTQrPGNAQPEP09RIe+D6+RRK2pS8qF7uogtbmA0t4mGqU0qoVt1Iq7MCsFNMs7qBYX0axn4ZN0GpIOJlwullxocFDba3hEslWr1lHIU9PnlAZKglsa55jS0Go1xejm9XhEylK3agj1aDhydBiW1oRmMiKFsoUW6nVTMoIb9TYaFRZD0CTqQrVuolpvo1x2IF3sIN0w8Kzeg8u7ITQ1v2j4qcGlcVkLJgTwEnSJwVWkUKqimUyhoqNtTaqk1RD0UserJmr8s7uRkXxQa4wykhpOB3xuF0I+5rSySIbMrDLAKWKIB3MlL5EdSzwb6jDaPZzub7TCGD2viBevBXXyLFRoM1WnIwwlq5z5cw0eHKjvlTxYrmtc3xRzp4aILKlowXBo2FtbAed0UxNjYlrrslN8PNSVcwQuSR+i2SVr2WV5qQFQ3hAp0TiwyIgnpJt2QGKp2cLi00XcunMHV69fx8ihcST7+iQpxx+MwOsPQBI9XLrsR0wy4L8hO0pgyKkkHxdBF5vMpD7Xjucki6n2M8W6q33UAcPjFtsJxWQsn/DrLmTTaWxub4vhOtE/iDYrfu2DIOPtUjs7WJifx9b6CnTDhYnpCQwOD8u6H45F5LVrlsr45c9/gpaVxltvn4fP74PXp4yO0qYmsg9NRfzZ7xmfj2hQPcoMXWuwaEUTYzOxS6PeQb3qxOUrD7C0tINjx09j7vhplNsOrGzu4Py58zDcBnLpAvZ2snC6GM3ZRKVWR7lSQKNRgc/rwCsvv4DN9RWEQ16Mj48KkcfJ9V/+1V/j7W99F2sbu1hd3xbzHYkZFlEtLz9FPBrC229+E++/9y6isRD8/gAymSIWlpZw4uRx+AMBmWwnYiGkdtZQ3F3CsZlJ/Oo3vxYgf+aFFxBLJLGzl0EgFMX65rbssTOzs2Kc5cGJ97eAXU21v5LhNhuWTB4YTcrr8eHdu7h/9y7qLAuJxzE8NYnJY0dh+IJSAMSISjmks7yibcJgaVVmDzevXcX65ir6RoZw4Y3XEetJinegLGZ3H2IJAl41FVENbepAdpDp7aoJ5N7okj3i+Xq+dx4EvYIvusZ2+4B38O/PQbJKf+r+W9lt96fpah0QIN7V8HZH7Qed5Eo3pAoWuqHRaoTSpZVtyrkb8CsRXDxSKKDDUW/dAvayZWyncsLOpTM5WdCYf/f02SIePpzH1PQ08tkMbl27hsmpSbz86gV8+PFFTE5MSlbvtcuXsUt9zbGjODZ3FDubm7hz+w5WF58iGQng+PQEvvPWGzh2ZBI6zSbVChrlsozxqW2io1YAmB0TxrD3vT2ysZto8CYN+DE5cUhYXd7Q4rS064e5yHTzEHkBcXHj59lstLO9g431TYkkYTMcT+/U+3KkwhdbImbsF53fgyyLjMd5+qzWJBj+9t17SKXTssBNTU5JFnCQNb4BP5ouB1qGG6F4HC7DKydtMgusJjSaLWjFMsuy4TA0FNZWUFhcQ+rafeSeLMui5I2HMXPhPDYWFvD46k14qBP2+RA9dhSz334LSATZLIn1x89QKVUwe+6ULDqlfAk1jw4z6EWhU4fltgB3C3uZNWQL2zIKVbJiN1wOL9otJ5r1NryGF+VyAYXiLkZYOkHWkhtth3pdlfGn8i/VayAXaEfJHzgypXveZwTlMZCd4gg4FCCD6pbax3y+gI2tXUxMTCOXz+PBg/syRuH7dmh8XN4HXn6HxsekPnF5ZRk98QQGepJqU+VVTMewXWusDiFqgxXHsG06se3icoPw+pG4cZrW0ml88uFHyKXTCETCODQ9hVBIacb4XMXrYt+4XUlD94bsasS76R0qXkVpunhNtGiL8YTw7/78J/j4xj3Rw2reFnRPAY3yLvR6E958HdO+GIZ7k5IlevLcK3jptW8itZPBp59+jlg8jpnjJ/BsdQ3//n/5n5ErpDExN4SXXn9JwuOX1taQKaZgmmU06ll0KmUkggGEgz45o1I/NzZzFKv5MlIl4NlyDpVSEVOT08hUB/FohWo0MoYOhPwOHJlIYiCuw6M30EYBtfoCfO4cUk8XEdZDmD16AUtZH25v+dH0hGXyoLuK8Boq1mxnZxf5PUoZRtF3aBa6hweopujNjGYdk2U3RjImHI+fILq7g4F6Ea5SCmY1BatdRavNqC519DZp9aD+FE2kPR1sejsosMjA4YRRt2BULAx3XOh3uCXyRwxHDhcyvhAeNyw8aWrI9QwgPTSASk8CTn8EDo5/Zbpmj9k1E16XiUA7iz5PHq9NO3EkUcSR/gqcZhrVUhqRIL3YFmqlkrBhwbAXPp8uTCYZQs6eWlWuUTpagR8iMf6H8PnjaJguGIE4rHoJqbVHKKe3UM9nYDZTKGS2oLVaMBsFFNOLKOY2pGCCLHKj3oLuZapBBx2XhuRgAsFIEHupFDKpojBvhsdAPB5DjesiYyLrDRhuXcWbMT/W0YCmdzB5JIFo3K2aJNsdNMsNubdrDQ3VYgvNMo/LBM5AtUqwa6FccWGv0MFe678VgQAAIABJREFU3YuntQRupgl4KWnwSGIH2zY7gTiMSBKBcFgAL+8BAl2OqDn6V4oFRaDIRkkwRUkDM4AJdiWO7HnLkiIclDGMYIsHt6DXg5DPIyBUQvK7DKsA3+ctiGKGtWMiCVBlJN6NQeoeRm2JGu9d5tSS3eVvvtZcw5n/HvZ6RE5BKR0PNNQmU94gAy7RfdtOcxbhOAl4VwXwThLwmua+yVWqXwl4pRRJ6Xklq1mKj+ya5a8B3u5a0gW8BKZ8LvVyBesrK9jd28XFzz7D2sY6ookeBIJhyZnl+8bUDmVmZLRmWdhAGo9Fk2oba/n+EwDzyXC95mPjRICyQD5DgigBxh4DhsHpGc2YDZEX8v0UKZmmJBOU6bAkgnpTadWTQwMnc14kkwkcmhxHoi8Bw+tDtVaXvTjk96OUzuE3v/g7wMzju7/ztoBtt50JrUg8e7EVIoU5zkqyw7QlPmZO82hKr9Qq8rXyPOBEqWri1+9/gkfzC5LQcOTocYxOHcOjZ0tYW15BNByVCl9e/2RTmYJQLFcxPDyEne1N+Ay3ZNy3GjUhJ5PJHrXHO1y4cv023B4/IrEkni2uwe3xYWs7LVGF5TL9QBYuvPQa1lZXMX14VJrhHj9+JjXfQ8P9ZFlw68Zd9PbG0BPzIehpoFHNYWd3C88WFoTJHRwcEuKQoWOReI8cYBTeV3vVfogsrx2R8qu0BT5/1jO3W03lJzBb8nMNn18O9mzDo4HRZxiqStjllDp1Frow9vHu9Wt49PCBYKlX3nwNJ8+dhc9PaWIDhVxBCL5oPKYKtASYqsMS/1QShYM59M8nm91JRXff7F7b3funC3i7OOq3UhsOAOHuFOfg1x2E0Grw2lbFE90H85z+fa7p3Vfm201qChCrMa/64ba8ym45k78J2CWwcGAnW0K6VIPLCCGTK+Lxk6fCiHLczxPBo0ePRTrA7NcHD+4hHArh1VdflezVc+fO4enTJ7h54zrGx4bx8ssvY3t7D5e/vIp8piAVuT5nB5mNJbz24kl851vfQCIcRLNSRjWbE7aOHfOUItTqdSyvrMCte+QEQ8BKkEo2lfme1N7xJhdAYuft8ooRsMtqQacDVZqhqhX5ugf376NQKGB4aBgD/YOS/iC96HYaA79GGALbyCZjNC4AtRru3bsrqQ/8nM8fkBMaW0oI3jwer4zzHB6XuItdoSAC8Zgw5dRAC0PJxVw4Ty7eLdH2Ohs1+KtNPP3b32Dt4lVhJLWAGyfeehX3bt9Gbn4FbqcbNZcTo99+E5Pfext1N7XyHLYqKUKj0xSTIW+SWpOubYKCFuqtEvLlFIrlNKwONYkqEYFmNF3zodMyAMsjWkFoJja3FxAO+0SPTXC8ub0Oj6EjEgspQ4m0qlHwrxyhclN2lPCfejEZP8ohVUck0oNQKAINbmSyJQG+wUBYWu22d3ZFQ8TT5cT4JDY2NlAoFHHo0LiwFQS8fp8Xo/2MRuMpnz+GjmFpjxeWgro9gkcZCdpDCzXC5mutzDSEKQS8hVQKFz/8EIVMVg4lh44cRigQ5jFEutql2Wcf8KrDzv8/4FWGJq4HjCWDJ4r//n/6t7izsIaWQ0PZzMIbYYZ0Hu1qFcFiA4MNF8aSfRgZHMKZl97A5OxxbG7tYHcvLZvK+NQEQvEQ/uNf/SX+8sc/RmQsiqlTEyjUm9jLZtDUWnB7NdC36W424GuZ6InEMdA7JNW9bU8Mi7sNbOwCzxbKcDhrOHFmFOlaDA8WK3BobgFvIb8L/QkDI/0GeqI6xgZDWF24hLEhL4qpPNAJoO0Zx7WnZWw24zA1Q1gHAjAaMuBiFUgDHWrbdC9cRhBmR0mg/GYbsWYbL2bqCD+YR2djDUmzhEQ9BZRTaFuUM1RhsWiBUJfJCFSfUrOPDnJ6BzueDlKaJe1KhNHumoXhhoZh1kYzm1PNe5Dz+vHUauNZrY1MIIbtkT4UenrgCibg8vvQpirBwUYwDzSNNcOM6OnAhzqiFpnsNbx4uIXpIQ/Pj4j4NBhaQ9UuVzNI9AcQjXphuLmhOIUZtRpAteSAGfg99E/9MTpOHzQnGawwWuUslh5dRXF3E1qtCKCMRjWLcrGMUjaFYnpVGF8XCxPcHjTIxIL14DraugOx/iT6hpjwsYVcLo9IKCT17X7DwN7utop0qtbA3Fvd7UA46kNHa6LeKmNk2IvhkQD3XSXBqpowOQWtO1ArWgJ4yTTxNW5UHCiXO6hUnEiVHNiq+TBfDOFONoQm/NBpkJK0GRc6/pgwvCGmdtiAV4xdTsqemJCgNmqxTlHms6/ffQ54eU92HdoyKZKRq6qm9TgcCBo6Al43/MwwFdZYtWOpDVVpdLv7m5isupGAghbsUatN8KqEBOqh2XinSSZxgyx3oyUGUjLKMZ8HAbcLPpq4+DwEuNtJDeJpUJ4Duu0JwjMb62ClyOShMQHNsjHbmn+yuyKX6yY2iJzY3nvkvx1geAnCmTRxoIaVawwBCosn1pcWhS1e29jApctfCtPqchvw+YNixmJSBlu61J6nFrxoKIRIJCzyFz5uTiSrrKHWNMltl6g2dFBk6cHWllRUc0/sJiMUOVWlT8YwpOZeDlXNlsgpOHXz+oPo6e2VzFY2VHIq5gsE5FDDQy7NkyJhoemY6QQOJ9Kbu/j53/wNPGjgRz/4vkRk8pfh9aLWrCGXzyHo8ws5UqtTz19FMBCwc3NVxJ68Lm5KGxoCmF1eL9b3UvjlB+/j9v17OHXmNE6eeQHD4zxsM1KLYI2HJV4PqmFTzN2iU2bbpi5aeAFOtklfTKESQ8Ypsk/yefmTm62OVIFvbKaxvraDYMgLv0+XFCHChHhPUIiOWCyJnd1tkff0947i3p2H8Ps8CAVdMOt7MvUK+A2899578HkNHDt+EoFIRJKtOPXl9EEIJB4iybwz85glMsQynK5wEkuCrdmQ141TXiZW8XnyY278TIj6v+l60xjJzutK8MSLiBf7npGRW2VVVtZexWKRLO6iJIoSZdktrz2G0e6ZAcZ/ZjCYnr+DARqYP4MGBtONaQzc3bNAbTfabrut9khtWaJMUbSphRQXsYq1L7nvGfse8dbBud/3IpOUTKBQJKsyM+LFt5x77rnnEBQnzDjG46H4zDcbdfiujSSzC5ot7G9uyPt+8plreP5zL4lmWPIZHBftRkvAb4lEgazLwElB3X4ByfVZ0BrgTt6ZgU73+AyZ4EstsQmY21/G9gZyWk3qqh8aMMaaZVbY2EdofWVFbuVfRhMHXzfROwlqV4BXc77KKmKC3pVWikCJy4Wxjut7daztVRFJ5pDKFLC5vYO7t++g127jyuXL8jBq9Zqk63zyyQ1kMil87uWX0Wl3US5P42/+5k0BSK+++kWMxyO886OfSMV0ZvkcBs0mHt36GBi08LUvvYyvvf5FlHIZjDttaeHHODErbSlPANCjxytIpzMSDsHNSWZQKmzxztPDeWIppHQo/DC5kUdDLoKGACoC3jPLy/I9WaXmsjlVUR6bpg0+yEAmIoNs+3ticcaKenNzUwAy/3xp6bTkYoteTbLlTWknMf2MjNiYh04mI4bfYTOuZ4klckYOQjlkeXjaFhK2jcP3b+L+Wz/GoNvB7PIiTj91BYebu3jwzgdSqRfPnsK13/xVRE7OYehbk/YerVBsu40+h284qxOJi3OEHxqjVt9Gu1dT0ZohDmQkYTAowQrL9HwkFIfhKV9Ggjfb6Quw5eHk02OxW0OzVcfC4pyYztcaB6IdZFuHlxxBpQwCil2PKqeo22UKFV0ekqmsMMDDgYNMpoBUKi/eip7Dr1WpSWKT4wGbG5ui7+KhXG3WJVRkdqosrAE3sAyuiVxBDVqaIs3gALKeEPe0Rk+388hmSkERAtralozpRdlCHsuXLiKTzqoYSh0QEqjoA7B7HPR+tqAMqlse/H44DkTT+J/+1/8dK/stdEYeuuMm4rkW4okhfKuPVGeMM+E8Xnr6BVy5/CQqi6dhxJJotjpSKFqjPpIptuHauPP4Af75v/qXmL80h/kLJ3FrZQPbtaqYlxqmgZAZQtIFkpaPcaOHi2eexIUnXsX9jS4e7g3QH3EYlHITC/Gkh1G4iJ6TkEGhmBnCbKWIkNtDuWhieSGH0ws5bK3ewNJiBdWai5WtLvrhLOojE30/jeGI7TXFSvJCNSJkC8lThMUY3tfxufws0gMHi24YT28fovTosXjoJqwO8nYH5rgGY1zFaNSVaWjFRgIOTftpU+bTY9NHJ+rjMOphz7CY0QHDBkpWCGU3gmkjigw15fRojsexhRDWhj5q8Sx2p/OolYpwijMIs9MSZ3udqJfqXzW4Ro/MCNlew0bC6IHOnpkIvZ99zKSBpakYKuk+8mYD09NjpBNDZPjx8iyyCSbo8RuDk/x1ZGd+DeFYiaW5FF7jXg0Pb/8UvcM9pJkINWjBs0cYc1/222jur6LXIuC1JUJ1TLeHqA+zWEA8P4ONwx62an20Bw5GNgNxUqhM5ZFKRVDMJcXPtNuqi3tAIUW5jwfP7sreL5fGmJkOYbqSg+/bcLk2+rSiC8nvo64lYRN8nqNRBIM+mV4D1V4UG/0UbtZiuNvKwgmzdZ6UgAKXazuZR7JYQaZYFuaXZ5Z41LIVLgOhWlergSKlUUoexfOQ3qCqKzSZvdBRwcpNgHZPEGlb3AzL+2P6JrWTlFoplQKFUQqEqlgBpeVXiFRL9AQYk6BQg3+ENCJ7coGR7WMoVm3s9ABJ2qElTZRSCaTNqAzJ8f3wmld8mopnJFBiBy4WBhq7OwJ4l08vCbsmRIh4VulYXLLOwvKSmdOvQcgWDjYrlwblsqEGpoVJ1gy1SK/InjqWDCUT4PF50cmFcjn+bbbP4wkWIrSSPC5LUHZaQqJosCIpatT4aotNfhYTjCCv1xUpBAGvsNXak5YPlf9NiQTvTIIfEjlC4phKxibYQFh1USXIfiJYFxkLPfy1bdza/cf49p//BZYXZvH6F7+AFFPVeM9FwsIkyuzNYKh9Y5X9J1NUOfSZSRNMhmE7yoqU/3R6HTQYNR0y8PHdW/jh372NK09cxosvv4ITp86Jc5SQMZQ+0jVH3DM47a0SQvVohpw1gc++dIm0zRo/fNq28TN3JEgpLJr9KGOcmajIwoypfOxcOkxhVJ0GWnT2+11x3smk89IpVYWPjd3NB6hM5UQm9f7P3sWH778vn1+RjgjFkhQM1EbzWYs0yHUx7PUl3pjvm0UFdcTBc5PoZZ/FFgNj+pKQxnszQW9pQiD6TltDDO2R4BRhy30fuVQKpxYWcObcGSwtLyNdyMqAvbD9DOFqteWuL5XLEzY3IHoCScPRfytUefxelIyHid2YxquBtveYpGHSNTlO3Wrsqf5MfdZKjaAHOvVZEZDBAnh/AVUf10wEuif9jY4DXtFIaKNthYOPhgMIeMe+gYN2H4+2DrBX7yCVp2tBEuurq7h/65aI7M+cOatiZs0o1jfWkYibeOKJK4hFyei1JHL4OWpXCgXcvXdXvOdmZ+cl5ezj936Gxu4GTlUK+N1f/xqev34NCVaM/R6cXh9R8UjkC/dkMpoVOvVJyURyYvHCTSkDHceNkT1W8yN02ULf3sbO9rZc1nRsmCpPYaZSkdcrjg0C0vSQ0rEYWTK8PHhYEbNiZHwxWUQCXTLMjORj24QHC6t5/k7hvbC7POg5hEf9bzgMx4jAoIYpX4DHzahbZqJ708bSkqzMFsXAgl1r4pAWb/EovLiJciaHW2+/C8tz8cLXvgQ3l0I3Qh2jA3JjBEjV+jYa9U3RdUVMiv7ZgGNrg+zDCD6ZLTGLTyAWpidiFt6Y2kTqHFlZUpqgCiHqBZUDBuk8l3PfMiyTSMURNUOoNw5Qbx5gfnEWiVQUlj1Gq9NAMhmXtpWsV3oWCvPL9BcTtqUm3WNmWqpiMsI8F8R4XKaF1SSxtLdsDweHVTTaLWk5keWiYxF/ycHELilZZon/VFY8ZBa5EKlJUoe/8mJU9jOeWCAxze2tN95Au9lAplAQwMt2oVxc+vKZjBHrTamkDVrTfKytE1wg8pwkOYvt8yT+2f/5b7DdGmF1uwHLG6JQHtBTABFa1dR7mHNTePmFL+LCxScxd/I0QtGYaMwKTOYLudJB+Ml778JOmHj/3i0snC3Djrl4/85DbNUOYWMgrW+XiT5OFGk/htFhE+dOXsbcyRdw82ENbU5T+wac0QDFTBwXLpzGvfUDtC0flXkWeLbkxTMOdrqYxdmTM5hKky0fIJfJY78RwW6TmUIGBp4Byw2iaqlBpH6QBbH2rGbXQjpCqtBgBHjBC6MydvBss4vZrU1EBk2k7D6SzgDRUQ1xtwF31II97IrmUQZ/DAJe+jT70kq1DaCRAGopoDqyhW1JOWFkbR9zvoEpg1P9YQzjCVTDJlZ7DupmGrWZEvayaXSKRURKJWFVDGnNq6kAGaqSmFFWhZy81nGs3hAxv48kuijFLJxIdXF6aoyzpywUE3XM5hzkGNXljKW75CGBrv0csuWvIpk7i/7AEBnEsHeI6v4jkTPEfV+09Yzc9d0xuo19VLcei0WdEfHg0S84bCKUK6NuG9isjvBwp42DDi244iLZiNC2zARSyTBmposoFXOizUtEI5jKErR5SJoOknEX+eguTk2PcHI2DnhducBpSeaPgFHfQb9rYTwMiYvDaMxh3zAG/RAO+zE8bCfx4S6wPiwAJi9EDXgJGFIB4J1GNMYhYCkRVZdKpsGV9akaUAscGlQhS3DGS57/SCJvYD4vW06BZbK8CbZgqa01I0jFlQZRncvBqBmH3PSQlZ6VIaCTMysAuwSTImNQlyY1uwS7/ZEjjCX/fhQ+4oaPfCKKSi6NXDwuIJjnrwz5yPvSXpcEeBz44Vrc3UbEJ+ClhpcgVtuK/QLgVaETEz9e/l09zBYAUHH/mLx21d3ncyNk39hYkzNAzhwtBwmS9pRiQQ3+TWzgxM2C7KACnBrZak9eRZMpGzglbVAyMO1GI11dShUUC6ri1fXBxzuNz1leOyfVGAgSkWFnabWToBDAq4odnre01OPQdYzygHd+gh989w1cWFrCM9euymfMTl6uWJCo6QY7uFo2QlaS3yydSomsjmCVjC+LgEKxIK+PErjugMPaEdy8ewtv//htXLx0Hk898wxOnb6AWIJ+2OwuUOHPDoF6/cQFBOMqCkkBXN419OjmL/ps8862HEvd2xw055oL09VErZk4B0t5LxGPSEiMYpBVwaK05nSBIMFGHktKMK41+X9j2KOhEFj3797Grdu30On1YLIAEFCv5Ec8ncjycgCUbC6fNXEOZSh8/cQiZH3ZZZP4Yd+TooWBJTKM6CkSyExxzsJAPJVENpeVGZh0IoXZSkWCJcyEwiUk5HhXUifDjicHCUvMRdDyhYBmPQ5Sj5OqE+nsp7x1PwN2pco40voG626Cd3UMcYBfFWjWDly6uRrUyRPA/csY3uPfOPj3AOgGE+bqwlaWKMGk3cSomCyvEWWjDa2hhZ16G2u7BzhoNJVvrhHG1voGHj94JIzrKbotxGMYjvrygE8tLkq6DaP78vkCZmfm0Wy0RM/FTby1uYFbt27gYGsDiZCLr3zuJXz58y9jbqYobTJJERmN4faHcMcjNWDNhSVgUmnChMXVlmJ8Cxxgoq8f32e/1xVGtt1qYzwaSWTeiYUF8fhjNRocQGpgULEGwT88iGq1mjg1cMMR8JbLU7IZczkl/OeGDPS9QWUjoE3eH7VrBNNqWpmAxiL4S6cRzWZx0FLDMYwW5OAJfzKZY7Zb2s0mPEv5eFJTtn9wgMF4hGefuo733/mJsES/9pu/hqE7hhMewwl1cVhfx/rOI/SGDXgYCXvLeGBqjg6rW8o6jUxonExrAWa4ANMoIeLlADsGwzPllpDCQvsSqAOV/BkngQmsCZzZkqSGlg/NQaffQjJtIp6IoD/q4Nadm5iZncLsbFlaXKxEOfSjvq1ifHlgRMJxYX15GXNQgA4PmQwHHaJiwUQwpQ7uIAlHJU+xFcmIDP5DL17esDzCxDpNNOeBub1mPATw0tqOQJghJgrw/lAAbxOZYgFLFy8gnaH3oG7jaE2EbMDPAN5fttnlwOMAjUzN8+JM4p/94f+FhhvGvfUq6u0aysUeIn4NoXEbRnuM5JBDSFN49vnP44WXX0EklpAcdhZQ1GVWWz387fs3sN7qYqPVwnQlBjPpYfWgjsPOIdJ5F53+CI2mC29oImLFERuP8eqLn8fC0jU83KlirXaA0agDq3OITDyM3/r6r+G7b7+LSLaA2aU8Hq59IuEbnNoPOQlcvnAZZ5dOy4U7GFroDqPoW1EM3BCGLgEoXTE8DMjIkzRx1CAQ2Qnx99Rtr0BTwoM+4bk4PxjjfHeEhVod+U4L4XEbbr+GuN+HOSbb24Y3bMOzKW9w4Bi+SBsEyPgG2jEfjVQIW66Ng7EtA2wpx8eMC8yEY8iFYxhEE6gaceyMQ2glc6hPFXGQjqNfLiAyVZTnS0TDoTWqQ0UApJtc1M3SB5dAyjQ8xKQQHcOMOCiEHJSMHhazbZwu1fHMch8zxRFgV+HatBWLYTBeRth8CtH0dRiRWQw7bQx6DXS7e+g161LAWoORWJ6FPQv7u6uo7qyKMT0FIYNoHHaqiOowjw/uVlGnNjiUgBdNwmOctxTRjCqNyaBnPJ1BJB5HOBZDNEZdMXWYPuJRH1F/gBms4KVTNq6edpCP1RCOsgChtYSPQc9Bf+Bh3Auh32S6non+wEevCxz047jXTuKjHR/7Dh0usghFVKFAr28C3gTdWGhBGOMsgtbsSpoYuycEXbyIVaAGiQG2onl+BgyvXDNa1iDmOBr8EvCKJRb3UMRAzOB7YmGsbej0z5JMMc0Uk7Xipc/OmAJ4xDfSwJYOAa8FAh1Gtw7GrgztSSgAzwP4SIV9ZGJhlDMp5Fmkswtn8BzRwFePdgsBRDuoMNDc25XUteXTJ1Uc7yQ0Qbkd8T4IGF4SIJK4Jp68Rx68ktAmvrdHcqlgnia4R1ZWVkA7R7lfAg9ocVNQ0fUK9FLzG0zHH0vGEpcdxXKr6Hfd0dXs75HxsHa7CaZ5dNAUJV3y9XrYXQIsNPMtJAaHGGVYWFG7CvCpYW4CYHFbIHnihvDWD36IN9/4vgA4fp4s3DiYRUBJVwO6KSQYI+/Y4k7AIBPO+/B70smB3b9kMiGSCnYVKJksFQrIZtO4ff8W7j66g/OXL+L8pYs4d/lJZNip1YPWnsyVqPXBFSLREhI8wbuI6yqGVruPT27dFe0xHRP2DvaQTidF6kb3BK5zAtHxaCASBT5ldh0XT56STkG1eiARwulMWu4W1x0hn8tIx4OfOz8e6pIlyY9FAyOuHRvtTltwCv3H2SOT561xDP8uZQ387Pmcg0JGCXqUREYs+ATw0h6Rhbsmp4gxxN6Ow4i+dGdkzoY9OH5fHWlOSQwRgexRri/XQ7NeFwKwND2tAnH0vlJr6AgbTcDv8UTSiU2Z2oqfkj0ckzN8Vgcc/N1fkEmIU1kwY6bWumLnNXIVwKsTW44zvZ9qxU4EDOqbTbS7Wr+rsqZVM1fRyQQ6JryQiY7lYK/Rxl69jsNGE612G+P+QITO1H5wmrgyMy0Cdu63dCqByvQ02p0ukumM2HWMx0wXiqPb62NtbQ27O5uoVveRjBpYmp3G1QvncHKWiUxZ0XFxKtb0PAwbLckX5wcjdmT8AUF0pXpicrpRwN8fDPD48WPRt7AC5wPOZ3PSKqZ0QX1wAZOrq1zRiSkpAg+jFsGo64pbAy3KTpw4IYuO+ig1IKFbUmSc2brRE40KKlJvZCKWUF6CZJKkvRKmDi6KaC6PkRHCo22C0BCmytPyuviz2q0WTi6eFKDN3PSRY4vGk4EbXOBPX3sKH/zsPdl8X/7Kq0jGuSk6OGg8xMrWxxiOmwiFlO4p6idQTs/C80cyoNbrd4VV9iMxRKM5TJfOIhGZhok84JiSxER2l8UDtUgsVObm56WFRhCq1E1M61ODJkL60uVBTkKVw267I6ysPUQiEcHsfEXY4MG4h3iSz0ANZPBgE99R0fspGzAmsMVjKaRTeXg0yXc4oJNAMpGWs1lp5LREjzZD2iiebTGxlaSOkKNy2vpEEveUOGtiqyJtPg7HhIH2wT5++L030G23BPCeunhR2kYqMU55AgY7QeaidHJMsK8+K2+QryGZIH6iCXIb+Bf/zzfQDsVxe72O1c01JKP78HvbyEYsVJJZlJNTaDXHiCVLouEiM00Lu2euP48rl55Ete/j//6Pf42toQMvk0Y2aWGmkkG1N0a1XcW58zPY26vj8QoBFV0gTJRMF7/xK1/GzInz+NHP38OdzQ9x9cpp7D64i5U7t0ViZJsJlE4u4uP7tDxalU6JY5mwByk8+/RLuHbtadGttbtDtNoOegMfQ8vHyPUw9lyMvBCGlAISQNEei8wvJUPiFaXYN2lJUS9ncP95KI89nBx7uDi0MNfrwmzW4DYPELH6iNs9pOwe4haH76qAzdAHW4AgPy/a5w6iIbSjBjaiPjYYEWt7iLghZB0fRSOBnJnGMJpEy0yiZibQzxXRzaTRSydhU26TTrL1pFImeXTwMiaXJ6+TG5Yxq2qOQco7Xvz8wYaLtG+gEPZQDLUxHd3EUycO8dwlBiVsIuyPpe0+HucxssqA+QyMyBLAIqE/wMjuoNOsy+CtPRggGYlg5cEt1Pe3YY/78h67noeOmUPVzeDGoy722yaMeAqOYQLigatcA9gpiseTiKXzMNM5+LyIozFEYgoQi5adJvcYo+TtYNHcw0tnm7i+zDCbofx/apwGPRvDATDqAr0Gh7dMdLqO+PDudWO428ni5n4IB+6UhKEYkaTYddFDPJTMIVmcRloDXhUtq0IwJHhBNqvyuybAJelBQM5OGAfr+LCl4yL7RQfTcHsFqWaBLRYdE/jvtDxjsAUvb/1ZBYBXdL266iwrAAAgAElEQVQ6TUyAt2JsRH9P3MBCjAM8ZO+Gli1rRjfx5L6gpV1aEtrCKFBrGTcRF2tMpR2WGHIJN1FnD0N1KWloHx5IMNLS0qK2JdP3j3iEK5mAAHCCFcrsxK1B6UXVIJt2SzoWPDFhWeRRqLb+2ioLIgWiBeDqrqsaXtKgTYdL8Pw5rq8Uq04Br9plaVK2By1ndcMrRla9P64guf/FO9lUsztsnYs3r7pyFbjW+gUyndLSDkCIstfjWuQMQsjyxbP2zTd/gDe//zfSdqcDECO0eYeLRap8sQLq/Fp2WRQjrmIMxaaNkjiCQV3Q8BxnWEXCJMBzJGTl1PIiLj95FZeuPi0WXSSNmI4miXKCbQh11TOjAwqLItGE+TF0umP84Id/J3tr4cQiDg4PMb8wi5XVVWSyJRwe1GUt29YIpVJG1i+f09RUGaPxENvbG1hcXBCnItseoN9v4Ny5k1hcqCgnKGHRdTlDgsweT9xMHNqOcc2Ib3SQzKfZdz5bzcDzmchnwaQ1OnMExYVi6uTZCZ7TM1dcZ9w/4o2t94VYubK3Kt1d1cmUz0uCWJT1K4e4iVXI8BIIqyAodZH+ggzh2NDXcbAarOUjDKqIK/kMxQv/Fwffjq//4OccNwM9/rM/BXg/zeJqPW+AzI9ZOwQJPkrrE9iRBc4MyudQqg5OIvsR9Mc+Gr0B6p0ONvf30ep0JAp01B+iVW+i1+3rOEYPpWIWC7PTKBay8B0P3f4QpcqMMASOF0KvNxZHhF6vj0Q8pszLw8Co3YQz7KKUTeP82VM4s3QCJfrWui5GzSYMm3o7zfppwKtia1l9DdFutsRzj+0Sthp5MFL8TjZX7E+0GTQPH6VBVIcEN5X4WtqOVFwMm+AvMm0LCwtygGUzWR01HFjdqFaUfB9dmbEaJVAejEaYmZuVZCwzkdCJQtRa0RM2CjcWRz/ko9rto9kdiL0RD3TapZ08sYCpQlGs0W7euoPZhQXMTFcwpraHgyylPDqtprCrjGhMxQ10Ozt4tP4TtHrrcNwxXLZfxh78HtDfH+LSpQtodhq4/egOMuUiMlNleH4KJ+evIROfQYhDaj79cslumOh2+lhZfYx6syZBHdRf5/M08s5IS1K1ExVQUBtNt1ZClJr0MRj1EImGkEio4bKhNRDgk0xRWuGg0ToU/S+taaSs0huKThHSSPQ4qQtkM3kUC2XSuLo3qQ5vOSAZCymsqtKZS0vUo7WQslaTb0lgQycOJi6J1pQVPe3JgPb+vgRPdFoEvHksEfCm0jJsEXQ5lJ+mqjEnAFdPP0823fGql56ikRBioSjiRhzf+LNvomsk8PFqAx/duok4duB3t1AwbZwol/Hc1WdRrw1x+/YqHqysgWMHkWQSJ5fO48UXX8NuL4y/vb0Nc2EB8coU0gkHqYSBLtm4/hC5TALdDiUkLgyH/s0Gyukh/uFvfBmdgY9vv/lN5BZauP7kadz+8Uf4+Ccf4pkXPofLLz6Dm2sPJFaSZvbUVbtOHJXiGbz43MtScHHo7LDeRa02QK/niW6XMaxDx4Ll0DYpIq4olu/Acn0xTpcPTelftO0hi2V633qI+1FkXAMzroMlz8Gpfh/Reh1oNxGlptkZYsZrw6itw2vuIewNYfmWsL2UHHgR6ofDWEsAm2EHLU7Z++TomEwWRyKWg5vKwy0U0c6l0c+l4CaScDn5HI2JFzMHweTQl/AUrnXKGxjFqgo2apqlhc3LPxoTH1vemzSWT9C8PuSiEKpjMbaBX3nWx5OL24hhIF9jjW0MR2H0RywwTyFmnEK3S2cOE7ubmzJotrexgnGvjb31dYmO5Zrs2A66Rgxb4zTuHTK6fQw3mgGE2WUqQEzamDJMJQNLaQG80XQWLucAmI7I2F/pELF8pJbaQjzCtKw2Lqc/wWsXBzg3M0DaaMLgOce0tQHQb3toN23R7rY7HlotFzttE/d7eXxyYGDfKQLRLCLswvCSYhhAuoBUsYJUcQomJQ261S0MJucnBMQ4UgwT7ArQNaNiNRi4OgSWmLKzgta5ltPJwA4LaUqPqAkluIlSEhUY1qt9r+Qn6u5SccbB7ArBrg+bQJe/HBdjyxH5nLL/DkzuFSBIhiG+vwS7dGBg8ZIgk04WTEA3X6WyZWJ0Lu+pXvWQ5rNYOrWobaOCCTktYWAXSgNeFUxCwKuG25T/7hHgDcDv8U4sW+YEhlubm6roPq551pP6cu5pSntih6jBkSSDBWybgCFawqliI5hFOfYt1Z/xtbEdTtmZGcPIsnD/wSP0B31cvnwJ2UxKzUropDxVfKjgDoK5gCJTD4rSJw6EMuHOwA/e/AHe+M5fSzIoGVw+ExXcoO4NxYq7sk64Zgi0xF1iTIDM1j3JkbB8nQBkHQ0soC4aQjGfRHk6h6vXruLy1WdQmV0QeRz3hHbLl86BYvEYDKTgLwEv9fa0OLv/4DEGwzEKxZKQcfQFJgO9dOocHj5YwXA4Rr/fwvw8mU8T9TrnMaIYMVDGGeCVz30B+zstfHLzI+SyYVx76hxmZ0simaDdmuBOAltHkXBcD4rxV/MnSpOrMYXWW0v8scZsfOmyVnQnWtxJyNbK3JUij9S9peQmXDeyN0UNpGIGxYFo4qmrZICyf0RORBLJQ7vREEA9VS5P3LBUCJmuNvTPVzp8NSslf3IsbCLQo08YYU1CBWv879X4HmOI5X7VWRQT2c1nGWbR8AZsZwCZdcv/OIJWWkRdGWgRtyq49TQqFxdpcknzCaFnAfXuEJ2hhWqjgZ39A9TqdbSaLRE6y6cgDCk9hcY4vTiD609fQTTkYWtjA1u7B9ISzU/PoViZg8dFwIi8CKelaZPTRXVvD4fbm6jv7zD2B2eW5vErX/kCLp09I9X0uN2Sw5pJW8JkSEuF+k7ao9XEf5UJXQS2S0tMkUrJB87NI20nagPFy05qUpWn7bIdUZPIYgmp6PUE6JKJIEhmtjQZXXVIiDWDpuqP2lD8HmSUqweHSh/seeLfS89EOlck0ymEqds1IjDjCfFDtQwDbcfBfruL3tiD5Ydw2DhEIZfFheVllAp53Lt/H9s7ezh/4aJMsPKAl8jHVEwSXngBUk6AUBd7+3fwePU99Ib78mdiTu2HEemHsX1jS4YNnIiPLkZYOL8MM8U0GROV/EWUcgviysAhGxW8EZbN3e21sbO7LQMC3W4fMzPzKOaLIqqfn58XV4xEMiE2OAS96kD3MGa7JsTBC2qYlfaOOmVGW7Ktytfc7tRkmjyXp4UWL6Sh/F1eiFwXot11fflMMumCRKM6Ywf5TEEufWqBGaMp6VP8u9qsnbreqLZQifo+Yo6HA15OyTgKlQocfSbwZZGlefv7b6DTbCKVzWLpwnmZfFb59EfSHtl4upoOuqZBKzLY6MEhJMwhL3rGLBsx/Jtv/DvstfpwM7O4cf8Oeq1HyISHiPsWsokEvv76r6J22MIbb/wQ9x5vgAZHLnXIkSQy2RmMIlMYxmcQO3MOqcUTiMf4Ezl8ydQsG6FxH7bDr0khRNJ8bGH5RApfee0lvPXjj3B/431c/xwwVzTx8GcPcO/WNv7L/+afYBAO41s/+D7GHAQJ094jhXx+GpcvXMX55WVMUV8OA4e1FpqtIbp9F/0hPycXI9uGJUldBgaOhTGtAxmXzMtS9Y+V8lFcQdggolSAYCGGKOiq4KIMH3O2iww9ZId9FAYDzDkOZho7MFZvw6+uidTBcgfwwIEaWskaGIQieJjwsGLYGMOUuOU+0wuT9NlNw0jlYU5Nw84kMU7E4LLYkdeiI23Fs1UxXPwlunKCJplSkhtJ+b16HMDSw1KU8LBIoisFOzzhPmZCO/jyE2186dIWkuGhFOH0Cx8OHQyGcVh2Fg4Z3wHXcRitWkcGxer7e3BGFgatPoZDG33LFb1uM5zGJ9sOHtRYEMfhm9TeqeE/Q8ImVEufaz9F/1sC3lRGdL8cJKPvMx0TtIJdpvp4aUV8GyfNFVzMbeBLF7pYKrThWz2EbA/2wMOgbaHVsNDtGmi1gVbTxXbbxIN+HrcOI9i3iwiZORiRBCz+nHgC8VwJmeI04rmCmPQrd23lWsM1KS4ELl1tfJEyxBN00iHLa4q1VGArJgNPZBODBCjd8RFgrwMQZAiO0ggNbAMWTFLbtB0aAbHoP9XJrFrA7PRpsEvtLoGS7F3Z/1obKLpKIBU1kI6FkeYAmITSGAJ4E8LyMrKYoII/g90jWtkZ6NcP4VsjcRsKpAnKx1CpQ8WWjGx3wNoFlmTC4Cm9O88VBXyOAMNR+5iJaSPsbBHwKm2sAAuRNXAtazcczegpMKMKApXwFrguqYJCOTDo9y3Fu+pq8vWqWQ017CdtdwlecvHmD97Cytoann3uObzwwvPyOSrxiQZQ+qskJJ7yM9185nqgraDM8LkhGF4IH/z0p/irP/8P8NttZY0lH4YCUZJOJqmC7BxyLyoLVHmWBL18hoJTFSsr2lsB2tp/ORxCJhNHLhvDc889jTMXn8DCqdOI0y3GNIXsCF4bX4t4IjGWPEQHCz5PkiycS7BV0a7GINHt9sQ1Ih5LyrwQEwqpL6a8sN3p4979h7jyxAUkUpQbbuHyxScwHhj46IMPYNsdXL9+CVNTOXFwKhWnZJ6BHLUkImottHwO4vBBIKw8m7meRMsbdCe1rEu+JmC42c2RjgNDWRT2mjCo8hbUGcdChnexfJkMXmp8R9Crga9o7omTqAf2PbQaDfkcytMVAc5i86fXjwKeCkkKqNVkY/DfAYMbANrjgPc4/gwKtM92SSdDpxPsenQPH8HZowTU0Nrjx5OhteN6C3UUBPe4+gIFeI8SNALAq6pJZebP6fmR7aJr+eg5QHdoYZdgt9HEwd4+9nb3BfRyK8XMKDLJGCrFDF558RqWFqZQ3dvC2qPH2NqrYuOgjakTp3Hu6lPIFJQNBqUOnVYX/fZA0tFqOzvot5oYdxuYn8nj9/6Lr+OpK5fl0PFGQ4QsC1a/j4gYZTNv3sH6JiURVRlAKxc5mJKAGTPlEBSgKklFKpkowDFkgxkysb21JYlo9NCtVCpKJxONiKUYvwd1Yse1VhNaXQ4rF91uV74Hfz4XNsHgpUuXRNuTzmYQSyakPSBuDTJNGwO99S0jjL7voUcjaSOB1e0drG2t49pVFcO4fPo0Ot2uCN+nihSPq8lQqVIND7Zvy2IP03jeP8SD9Xextv4xHJdWU8DczAy6zRZqDw9wcHNXPBH9TASzl5Zx9inmi5extdFGInwCc5Wz8C2yKqpNIgMYooFli5pgfohup4d2uyuTs81GQ4ZP+GyZXLe0tISpMrO3M7LG+CyVXdFETyDPlV6KTHOXvkHIguNRq0UwwiESsl0jpLMpJBIxAdq2Pcbs7AxCIca4+rBGNrLpAoqFaZV0RfkFwZrW3MqlyPambGwfGXpEru3iP/3l/4cLLz+PZ1//MnqjgQy48RJtVvfxgze+h26jqZLWLlxAJpcX8CBEQFBZTwBvsG/Ujj/O8Mr/0V2SKNkoz0AymsS//lf/Gqsb23j61ddR7bXw45+8Adfq0f1WtIL/6Hd/F7WDA+lGrGwe4MfvfYj9vRpcLwbDzMFPllE8dQXW9DxClQXxc5aKneu53xQXgWJ5DndXq/BGNmKug3/wtddkovnbf/MOEKvi+ZcHyJtj7N1twIjM4dpzv47vvv0eqt0BTp89jW5/hO2DjlgNnTu/iMW5MrJxWvbY6HR6GNr03/QxGDGK1oYtGkhDJA00OyfYJfPL4pgGp5SisCBhgqkbUXGc1OyFQpzoj8KMAibDCvyQpGnF3TEWOgNcGNg4sbmO8K2PEO9sIOF34Do9uM5I3jP3TDdk4JOYg4dhD5nSHKxUDq18FkZpGk44IWAxmuIgninx6Zbhg7kLAhDkBtEXsbD/OqGRV6CiOeSyJeOktHbB8AgZYFtYahbTSa+LKRzg1QsH+K3nqkgaPbC4IpC1h3RH4XkDWCPIUFiv6aHX9jHoAI2DtrihDPsuukMXbRtoIoPVfgwfPe6i6U/BjySkE8bOBBkEFuzsQhGch6MJJNI5RJM5RFJpeFETHgdOIiqCVSQDZIyiquPB9vuU2UcltIovzNzDi2ctGGiJC4w9dDFsjzHs2Gg16a7jo9lysdsx8XhQwM3DMLaGeYTMPEJGXLpSSKVlWDlbqiCeySmZlmYylVjWFZ0mi1/CjHA0JLIuOUvpbxtTAz/cL7QJYwdRyZTIStGdheCWWnymfen/pj5X6wcpDSBTK3BJxxIL4JX7Tbkd8FwSvBm4I+jvL0mc2rFHyfNpqxdCKh5ByjQQpwsQAS8DGDg0F1YaYoJiOgTFIlFxZoiHgSFtnqyhAF5xXlA9fVk3jh6qJlumvHfV7yrZU/8/reUlSxcwrsG0u8yRcO1aY2xvb03OGmo0Jf6dtlPyPI6xdYErzTGWTcMSxcJpxYW0voPnINpekj6KdRawrHXF3/rWf8bt27fx+q98FS+8+KJ8fmpoTskgAvyg3neQ2GoI0UJ5i4CsMD1+AW9s4+5H7+Htb/45Ks4YyzNFpakVxpkhIGTh6SLA3gQwpmzKIeiTvqFohCmlYlhIpzdEbziWYdYx7z64MgjOSc5UKooXXnwG88tncOHyE5JIx6Eyao3V+1caN7EwjHJUlYWBcu+Qz0WIEi0DEWKLg9SKARWpCOcTPDV0vb9fA/XVL3/+eSFwGBBB2WIUSfHFrtdJmvkoFjOo1xsoFotyd9N2VLGimqkWOZAulGy1jsShglaqWiIni9knSA603ApsyrMOOhs6zje4hMRtSwKUmBiqzQiUrkMVmUKeMh2RaakM7yHYdWG4jgBenoWlmRnZ34KfJ0Pcn44XDlheWRWCG9Qg6afBqVbAHGNv1RpXmvKje1RJCNXeDJQJCvB+FstOvv/qo0d+8IfHKebPXtDqC7SGQ2srJt6GQc64VEC86CzUeiM0hg76I1vkCdVaQ1JE9nd3RXNKGUAmmUApn8bSiWm8+vJ1FNNRHOxu4MHde3i4toXHm1WUF8/gc699FfmpsgxgtTsdDCha747QqTVR29nFsN1G42Ab5UICv/cPv46nrz0hbg0cEvBHY/RIuYvwOiwtwWarLVOOlC7Iw9Y2L8LkitSAmhm9mGgjtrGBg/19HB4cyOI6f/68GC3zl1wswlYqD15+KKLPPfY7vx/1taurqzLExkG4i2yHJ2hKn8LMzKy0/dlGCiZrafvBw55MU8g0OTeCEYciwxG0xy5qnS5a7SZ8z8a5U6eweGIR1Paoqo3VLCtBDgEoDS2dCWiHw608srfx4Sdv4KD6AGHDEqBfzk0hbBt4+LP72L+3A8twESrEsHDxLHIzs0hly2g3gFzyNOamz8ATwEuBOjVYaoEpQ/cgZlfp8/j/CX7rtRqazQYODxVYK00VcObMGRkIZEuI4n3KXSY52rLcaEOjJkolOYaDbLQU01Uvk6NS6TiiMQN7e1vYP9xDuVwURtuMM0+d0hFOmeYRholue4DFhSU5gLRI6egA8F1khg7Wvvs27j98iLnnruG5r34FHc8RCxZqjuvVfbz53b9Gv91GNp/DmQsXkMrmxLLqeAtlcpkFEabHNqkudieDk9Iu4qsj+AhH8O++8Q006w1cefZ5tIZD/Plf/qmsHcOPIpfJ4Ld+49fwx3/0RyhOFTAzt4CxBbSqAzxc3cfQTyJRKuEP/sf/Ae9vtfHRRh1TCyekQHDHDRiDHTx3LoeTi5fxnbceodfs4dWXn5fBjT/5s+9gr9FBPNPBpUtNTGdCaO2MEUucw/01Gw22bCIxTM/OiZym3u2LPc3MQhkzFXp4Mm+dA6Oqw0PrKotxtNRCjm1Ybkgm3pkvTxXDWJgYtc+kQHRDSoXC4kInbMmEbojtadoFUeqgHBHivofKcIilwQhXNw4Q/eBDRIb7SPptJOguYNGndyxJalUAH5ge9mZKyJ88g+TsIkaJJKxIFJZviK1XiMyOXstcY1JkBR8ULx3up0CTRjAVrB5hwggqqeAlu0QpBfVyatAk6BimjBHS7h5ePbuLf/z5BuJuW5hfGsBzIM0ZjNUzsWngH0Wv4aBdtzHohHC418eoxxhfHx0rhLpjoIkp3NgJ4cHeEHZ0iuJ/KbrYY6RsSZ1JdC4xxS0hmswgzBQlutMwQcvk8A8BL5MOVZeE0+l8D/zvJBnp8B6uJz/CK+fGSEQP4Tl9OiVh2LIw7PjoNIB63UWt7mC3F8OmVcLH+wYetzOAmUc4moKXSCGSyYmUIVMsIZFi0lpUhrPYWeP5QLaJTBZZXrKzJCPJ8vJ8FimUWIypM02SzvSciNztAeDlM+fcBtOkZOhGT3bL5e1hJPIE1ZAWZpesrdySKkBBLlEFy3R8sUoRk71Jhl/YNfU7Cy+m3CWZosefSakEG90a7MZCQIwDVkyyo88s/TgMYNRqSEVzWhjeQGuqgItMMsigJc9MHS8swJduDsdAsHadCF7PZKhMD32S/V1fX9eAQIVXsCCTOGE+WEI3PRXPfaUbthN5mNISKyAr4R/CyCnkKzI+aVwR7CpQx9/jsRjee/ddfPM/fRNPPf00fvt3fls+l4B5lSFxjR0m0ggdjyAfhHarYCdS3SFkdyw8+vA9fPCtP8WT6RAuzk8pRlIipekoEZUOKQfdovG4WIeRoBqOLemKRjjoreUpBL/8RT02i23OErQjKTxo9LFV3cMTz1zFwpmzuHj5KirTMyJfkPeqbekkR4sANqrmPmTui/IRDsZLaBHfq1o9dAfi+hb9tDw3OgdxfyWElLj/4CFe/vyz8PyxDKaZtP4MUROsQpl8fyxgmHcWHR7IoLL7KoBWYsGJK9jBUI4cjsWzk2yBAqVBO19ZqkmPdEK+SWKhxFDrgcNA5ilcpdLlitxE+/oG8hVV5/E81PtBuiRhJYtgNKrvottqSfFRmppWg27aI1oBU63llUX1aU2vDIJKQabwk8KfPBePZBnHpTcBTp2wvLI3j7odE8/eI/w8uZcDGWSIgPez+ojjVPKnvqGk4Kg3HrQ35KKX9oGKf+VC4cKjHVm9z8rKwGjMQa4uur0eNtbWJcaXAIgWMplUDCdnp/CFl64jn4xgffUBPvrwQ6xvH6Ddd3Dl+su4cPVpJHM5ORhouUHAzDSw/a0dHG5to09D/W4Lz19/Ar/59a/i5OK8HKBsKY7abXj9oUgbeMipvGX1AXNzSxGjBfRy8eoHyMXBjOgB44d394TVpdXY7Oys+PhSZyZedbrNIweJZoiDKkQyvIdDPH74aHIQsXKjzpfxw5J0pA8e04wLsOL6CIzXJVNetIQR2Hw9tgMvGoUTNUW7mUomxcaNsYHUwsnPl+hMzR7yiHPIpLkIiVhfbhcMxpu4fe+H2Du4x08L2WQSyVASVsPBjR99jGFriGHUwvT5E1i+dElCAZhQMx4mMFu6hHJhCb4TFtacFzxdFeQgYnUnfSkadZOxUeEV4pWrW05su9EnsNVuSaiIxFmGw1hcXMSpk6ckCIQXsByOnNyOBlWdWpVsu0o1JxPdSrLh8AAJMQa1h3a3DtvvwkyHkExm4DmMLA7DGrooF+cwXarA0M760rLhRet5yBhh1D+5h5233kUsm0arkMTnf//3MCKjItKQEA4PdvDmG98VwEtGn4CXk+8EG7JZA5B0TMcgTMAvAF61I9VmVlO/4iUcMfBXf/lNlXNeLOGT+/fw5ttvoTcYE4rg3PJp/MrrX8Kf/Nmf4KBWlUMymcgik5hGq2/AihQRTsfw+ddfwcOWjz0rjsrp00CIbbVDzKZbSI9WMDN1GT+/ySAVG199/ctY2+rgnfdugvReKHyIcmEXLz9/BcMe8LMPd1FtZ2CaHM6LwaJW2oggFIvKz4qmE0hnIojFHNE2ltIppGIpYf95EQ0dGx12R2wF6BwL8KjnJSPjcXiNCYQ8oBXTxW4GL2dq6UgQ0UkgRgDM6WPe2Wwr+0DeH2POsfHSTh/Jn92A191Hymmi5HcQsjvoDTtohMPY8kO4WUygdnoR+eULSFXmpYhkYc4EqCELW0OxnRJ84FqKdZTrgsM44hRNdahyZBFZQzDYoeKz2QHg+hC7KV5YYfnbMiTJzyhB8/hQHS/OP8Z//XIVaUpUYrQDGsIeDeBRHztmIUr7Lw+jFp1WDHTbPvZ3+uh3gdHYQGNIF4Qwal4FH6wAtaEBJ8IY2ISS1ZBQ06CAjLURSsCgPVg8jXAyBT8eg0FNbSwuAQRk0WNxH5kUP1+maHEIz0MmbqFs7ONK6Od48VQHmfg2PLcjAzbjro9hG+g1fdSqFg7rDva6JnYdAt4I7jbTQDQHI5yEk8wgVigjW5pCKpdHIpmSc5Po3hqPpH0vQ0+sjhjuE8h74lHEGG+rWUJ1RoYwdggMtX5fzklDgC6/jh7H7BiSUVcEvbqnyNrSi5T60IkUQKERzbAeXZjBBS3gQF/aBLyKoVTAmPcFAa34/sYicvFzqoCwjtMGlC8wmCIZodyBf+YiJpH3LYSsEZa1hve41VgAeElQSAFwXMMrbJ1i8dQ5wt8DAH50U0tHzPeFVAnubGkta5s3OWe0G43oW7VjhTC2IpEIfIjVug9Ay6eZMgYN8Jbn+a6CTyjJ+6v//G2Rfrz25ddw5ckrEgSh7ljeOUeyiAkzrdEUyw0Cb7lHhO1mGIKDsGNj9cOf4sO/+CO8Mh3BpUpGui08Hxnx6zm+3JEs0rhGhnQzGVvynpLxpLxG+snzXiFpJIytdGciQCyHLWTxzk4bn2yuYfbMKVx44kksn7uEmelZsUOV+RoVO6H84bUGmO8nSHfm8w4G6CQ4iLJAWXmGFEV0TmDRyfkSgvCDgwZW19bw3AvX4PkMfiB65npSVocSd+8NETKIqJlIpxI+ZS3Q99i2VcdZf3Zitar/X8DyTj536VKrDsaEiJPiTbsMaBw3kQloTa4arAsGxFSnW3TaMnymALEqAinf4gzgZmEAACAASURBVO8sIj102i15P+Wpihpam9xtCogcyW6C4keXQCI50UPtEzCswrWO406FlT/N2iq9biCd0H+m9+jk5wXSp4A84/egpOHvo38DlveIAVaMRvDDAyAtRwY/MP5AZlY7Lpr9MVoDC0P6GA4t1BptrK9vYp8BDN225LnTkSGfSaOQSWChUsJsMYuDvV3cu/9ImOHKwiKWzl1EOBZHtdESWYQMG4UMjAYD1PZ3YDNgoZjDE+fP4KknLmNuhu18nlFkD1x0Dw9FpxjjxiIgZyUh06uqspH/1u1mcQOwOXncwsb6unj9MkawVKRnridsJEEqW/CBXYw6PIJADsWC8yBmKtvO9o4sVMoWKGinjlVaFQSoUtGoD5YbV36JyXVIgC9TamSfxdQlRYDbHY6E7c1NV+S/JQaZJvisPm1HGduzlcEjS6e+0Y5LfAMZQSxWXBZG1i7uPnwHG+sfA9xk9OTr2WjuNHHIkJBoFCfOnkJuZkomu7P5MlqtPsaDOOZK11DIzEvQhEzi6gs2sAJRz1N9RsF75Ckum0uE8sruhK9lf4+67obocTn1zyQexuPqBzOxrQn0Rbq2UMJ4eW5cj3zeBFMDNXznjdAe7aLv1jE7Myda3lHfRSk/i5kytcdcBxEiKQFY1IdlHB/u6g5ufOdNVKJxNEIuEk+ex5O/+lW0R9QKh0VTeLC7gze/99cYdLviyXzm/HkkaEsWAN5jsoXjIJerIhgmOF5MStgIwWOIYSNxaZX96b//99jZ2EK9Ucedu7dQrR3gxImTmKmckMjsz7/0HG7eu4cPPrmJTocHDZmXJPxwEaHUIqI52kJF4CYyiJ04hZmTFUQSHRQr+5jJdTDaWoHbKeJwdxpXrr6ETt/CR3c2MWLCXWSAaKSJC8tpvPrac/j5rZ/jR+/fwchLwxma8O0kjEgFIbMgTgAc3jJiIZl4ppF6xLBQLqQxNz2NXDolQ4gcUusR8Fo+hjaZXxqv+9LGJ+hke5JaPFb1Sjsp01/iTsID1YzoCWHuMQ6QsZXmuYh5DjKOg2ttB6d26zAf3UOytoW814dv99DqN7EXDqOey+H2lInm6TlUzpyHmSnIz5U2tqOkS0cWTIrNEP2+DIKT3VVx0fx3/nRphgcXB/9Vgyc1/a/eC/ekHInUpZP5wwh5s4+npx7gDz7fQcHswQzb8J2RDKSQuRkPHdHsOkOyqGP0uwY67QiatTHqNRu9voGWFUEVcaz1U/hg1cWQEEsG0Pi50HXhSItn0JbMSMjnFIolEU4kYDBtKk75VhxRSjmiEXFCoU42GU8hlYgiAgvpmIMctnEh8hGun2ijlKoi5DAAw4Y9MNCtO2g3XDRrLg4bHnY7Eew7Jdw4jOGTGtPpMgJ4vXQeyfIssqWyOO7Ek0nRM0q8KZ+x7YiGm2eU7yt3DbqyKKcaFb4jNkcyKa8ifuW0ngxBKQcAdn0k0laKRm1Hpt0GuJ7Y7iWbpKWvUqSrZDPFKgkjHFy4ujUqoFfOMcX8itxWTTAjGvaRikWRjMUkWph6bEIb+u2mTGp7ye5GaeIhbd9YyINDUGANsbx0UsgYvt9gEI2Al7aYypbs+JBa4FWt16uA3uAX8cgRwyVnO10a1tfVfgqKbO0pLjaXmrVVtpHis6f1uGzTB2AoGAhTTG/AdCsQoXYAB9WkwLNdfPc7fy0D0ptbG/id3/0dxFIxOJSn8PUIMFCZhqoLr4sL8VIOVLLyU8TRgQELooV3HNx95y3c+Naf4JUpAxcqtOvifcguirp72QViB4Av27KV/pyvjd1Tgl8OoQvhZFnSjTPMKBrNNjp2CBvhPN5v2Xiwt4PF5SVcuvoszpy/gqnynMhoSKKoPa+cLZSERgEsKXp023/CGoq0gZBDeeuKfV1EPWMW71y/XH+UezJZjuywuDYJKOYAfOBUosCfnDQS6qGCrwIAqGaJtEWa6N4d6erKGtaFEp8NMYxorWXxqjUr9mVcE1JUkthQ70085zWIFVyiJRoi5dKAWdVDSsscZjcTvoB6nm8UGbVbTfkx09MzE1uyI2ZWmxAGVp2TIbLjNKwesgwCt/UgZXBX/n0KhIBhOpKNHh+wDKQmwZrTksO1x48UWP4lugf+wXEwrDRNOts8sDILXpVUmBLMJ5tnYLtqYK3VR63ZxWGjhVarIywItUY86Hu9rpgq0yi8mE1jKp+V1m63P5Yp4nQuK/nr6WwOY9vFyhqlBYfCmtLLMm2GsTxXxrmlE1iQifS4qtDIDIprtCNxi2R4vdEYYQmiUBs7yGaXlpKIvh0ZRGPsMdvuZCHp28dUNSayseUpFZW20QmqKrksGcfIRQZfWGx68FK6QGC8dGoJMzMVAUyyiDXTELQM2BZhy0nsYwiAomzJsEXJ1ggQScRRKJeFoRhYFgwzJhGJtM+aDJGGlRaMjXoCXmXG4okfoQzmyWCBsuHiBLwXbmNr+wZWVz7C2sod8ec9ffI03KGDw9ohFs+eEtbKJxiLpoRd9B0TEb+IkzPPwDSy8GwC/ZAMSnCIj4CdfsOBTZssC7mg1CWmNE1qkSs2kxO3ShMlCb98LjoxSD2bo4hCXlBsEwWFhZocZcXPDUqdGj9DNZ0/sjrYrt/D1FxcrNEcAt6ui5nKSRTzs8Lu0uvREX2wg5TrIVbvYP17f4vhxg5OzM7ibqeG+ddewdmXXkRbu2GQaTzY2xaGd9jpyWDi8vlzSOcK4qIxKf70rfpprRGHbbQn2jHEq9p+koKBcCyNkRvGP/8//lCGG0a9BrZX74sE5Wuvv46v/+rX8bMfv4O/++Gb2G910JXq3hZg6CIJ35hCOHcGocQUjGQebjyCWCmNuZNpzCy6WDzfxKj/CKO9JrZv9xGzzuG//yf/M37wzrv48Qd3xc4qkwPOnZvDlUtL2K9v4I0ffQet0RCOEUfEzcMfZjHs8/KYhZEsyFqVuUWhMn1ETQeFQgyLcxUBvnFONrs2etZI/EzHdlhJGRyuTZXYxXYjh10DrRhBr6w7XtC0g6PPrS5QGQvNi4TvmM876nuYa4+x3B7izH4V6Y01xNpVeN4APX+E7XgEK9Ew9uYyMC6eRHaqImEMwtjw54h9kkp/k/2hLaK4X0SNKz9X6wsZR822nq/0pMKCcd+xFcu1qe3rZNrfYfgucbuWYBg2Uujg6fIK/rsv8993kTT6KhDHYXrZCKMhRbwR+KMQBo2RDIQ1G0Cn5ctgWKvtoWXHUDNL+GTPwZ3dEGzDhBGj3IbRxAwuCYKAeCYxMYqAOIYQnRGSlDYkEY0lEaXncyQu7BddUehvSoCQjkeQMBhEYSMf2sXF2Ie4OldHLlGDO6jBGfQRcuLoNj20mg6aDReNto+9jokDt4yPdiK4UU3CCWdgsCOQKSBdmUemOIVkJiO+qGKOb1sCcl3LgjMey2XNUpxnNp0ZOOwk57Och+ocFLmvDlQX5l0PhQq7S/2sGOErzfSkPcsBJ20zFviSChMqjjtqYFadM3qoWRflSq6thnQCUkL0sFoGwTWZjEWRMqOi3SXRwLS3RCSEdMyUyGFqeDnwFPFdmAJ4G/AGfZw9fVJ+nmh1xYFBDSQpeyl2OhTzrMCwtm4LJvG1f6+AIg0glRxDtfoJ4pniybvsqO3LczIi5MhkaOBYy1mAvqREBhP7Wm+rCSH1ANSAmpL7KUswDh5vrq3jg/fex6ULF/Dg0UP8/n/1++iP+6LFVcNSJCZ4EStwJf/I9atgnQIeSgcr3rN6X3Lg/NFPfoz3/+KP8cp0HFdPVBANx4U4YmeAnzGBI8GpGiT3NAnliTcv9yIxBi9FkQoyXtgi0WPDT2SwHc3h7w5a+PnKCk6fP42nnnkJ5y9eQ7Y4rUI5IoHEhZ+/qmoNur7IZ0JwqhRP8uxkEJygVUsj6SutteStdgPtbhelqbJE70oXXDnPTcCogF1dSKnHoZyM5Iyh9IdyH53IJ3hMB4Hw3qNVp4p91gEfoodX96gQaTrRUBGXnhA8wtIyS0CDStHjHiOjKN9SEEnLNLRHtHyevvJzphY+Rpwiw7ouOu2GgPQp+vCKNEydQ4FEQaQUgWY3kC3Ic6DkUYWgiJfEREYWDJTqrspED/zpCGItQjrCrvTS1vdsALgDV4lARx5aefjAn0gU9GX8KZB7DG2LeF0nUk0WsKabVStdtZ74unk4OYig0Ruh2uyhM7TFMLrX76FerWFnawONWl0WTS6bQblURCaTRjqTEkaX1Rm/DzO/xYaG388LYXd3Hxura2hXD2C6IyzPTuHJy+dw6iQdAQripSfGyTxFWYmKJsjGqNuDN1QhFBxw4Ifa7bQxHI3koVPXy0EyflgMdSgUchI/LItaA//AuYG/K+BK66UxWo2m2KHQ/uvho8cYjS0US1OYLk+jyLAKk8WAjFtIVS7Cdh1TSiG4oAaTVlhQLgaJuDw/2weyxaJofUVfFaHJjXrxqvXA50IA69MhCb7to7q3i+3NdfR6LbnM0gR9riOMSYR2bukUYikOlu3h8eOf48HDG8jlkui223L5zp+YQTQeFnDN8BCEU4CbQdQtYyZ/BoXsPHyXG1wxuBTY3/j4hoDLc+fPCVtE27iJjEGSlBSzGwBZOYCjtGexYPO1aVZGAKA+WNUuDg5JUdvLISE6HdETKcAdYsJWwMqFXOxXNzBw9zF/mpZwTJCJwBmw9k9ifuE8YpEEooyA5PrwbWQGFg4/vIndH72LuXgC6WQCHzdqOP3bv4Hl69fRJeCNsoXD9vI23nrje+h3uhKIsnzhPJK5vKRwyeYOGF4lfJpMpwadkqA1M1E+6ElYYbFiefSRwv/yv/0hPr7zEAmng1FtC5V8El979Qt47ulrqO7vYmNlBQ82t7C2vyeXdpf+uk0fljGNSHYRoXgBLoeY4mHEM2GcWvLw5NNJnLrIXPdP0K62cHC/iznzPL782mt474Ofotpx0Rr4SGbzuHjtqthJ/ej9d7BdW5M1N3K4Z6YQcksY93IIR2YQSvB36ZmIttam+X/cQyLpY6FSwImZErIx6t44aEmWl21stqU9GVqzLB8W9b7UZeoDWmx65QKneSc9b5UqiyCXukBXDlEOKOlqz3WQ4fDo0MKVtoXp3SpMavrtDqrGALv5KKozOZjzFYRLHC4keNIG7AQc3MeiG1fFqKRCuaqo9WhfJm08bdouiV0BONBtbgFK2t5KXypqMloxiOy8iLbUcJBAB1cLj/AHr/SRi+6gkBwhpDXMZKSGAws+uya0KauOUK/bAnqH3TAadVuY+KaTwoZXwYerAxkU882EyG04mEbAK1a1esBIzhTu3wg7RAlE6NrCaNl4SiQQRpjWX7T5i4kxfjoVR4r6VAajmQ5KkX08kfoIlyqHCPt7GLT24dNRwTIx6htoNC00qOcdhtEcZ1DFSbx1t4/bddq6FeFHUghncshMzyFTriCRyiARV161lFlRguXS85znjGPJ8BeDUzgUQ+aZxZR04rSNIIsinokkU4TZlPNAaWx58TJ0QqKKpYOktBEspgXwOkrSwDMnALwBOxdIG/i7OqP0AKJ0kVRLW7k4uMrujqZU0TBSCVP8kSXdjXKKcAjJiIFsPC5AWJLXpLvGUA8PbqcJp93E+fPLQkiwuBKyRZhmMnKKgSZ7KiBWA+wA9E5kDkT++h4JMKScJ0pUK9Hq7J7KMJXI91TBSMJGOAhhLlV7ml9DwCMMuraWZnKnpn7l7/LulVAh0YgSmCpGloB3d2sb7//sPaQ1m/r13/h1tLodYea5p3XIsvo6JQaeyILUkDOJjqMhNpk8YSEyHGL3xh28/cf/FtdSJp5YmONRLY4eDAki2BWpEQktYT3VnAfvGepLJbqZw4Jx1cUY27ZIp0xq2ONJrDoePmw0cHN3A3MXzuDaU9dx7sITyJfKMhgX2Gyr5xAM+6nnrifIJqwryRYhLfic+SZtV6wLSXw9Xl+V4oPytxOLiypYSrqsCvkHHVClmglkJfpnCInDYU61VoJuhLoRtRWZ2JKpJDul9Sbrq7woZD3LfIjqiomvs75vBMNpLbfOj9TFiHJlEMZYXVryvdSgqPo8ZRCWiXRSNCmXBs6c8OvKlRml4ZUiSoOsoEsQ2NtNGORjzE9wb2qQ/ClmV5NkAYH0KT/eiYaQT/NIZhvcr+pJqYE/5atgQACvtM6PZRl/FvAG4EO1fdQ3DrSnwYuTR6wHO+TfaVMWIuAdo9YeoNW30OkNxCt25fFjZbkhG9zDzMyM2Ekpf1YPcyfmJRKw0WzJC61UprF7cCjtUOZSV9kKZ/jExmMkfAsvPPskXnz+aSyeXBQRvXye/JCoN+KhZTkYtNhSGsvBKhdpCFhZeYxDtowXFmW6PJcvSKtamZ0z1k8xQFxQhGJBu5NWZI16A/V6HY1WR5jUUiGH00un0BsMkMnlkM3mxTFBzOhl0ltfhJLYo4YBpIskGkATLsMYzAiy+TxitATjYo0yEYlJZmyRhCUulVIGle2mDnr6V/Kw8m0Ptz+6he9++9t49OAuGo1DzM5O4YtfeFmeLzd7NJGUIatcIYmIaeOguoKt3Ydotfdx5/YNXL5Km60ELHcERw57uommEcEUSolzqBROCcNFMb7LiVg/hFarjUatIZuzN+gLi8O1xEQ52pDlMlnRGnORHW0GJUUgk6aAAeNmmcam4ial3aM3gdo4R4BXBgFoMaYt17gdJVVI2JyRmPY3euvIljjtHYfvReCNqJeMY37+LJJmCmE+T16UHItf3cK977+FaKOJ2XxW7pDbvR5O//Zv4dQz1zHkhqUmM+xhf2sTb33/DckrzzFa+Px5JPMEvNL8/BTgVeD3qI0nm++Y/nBSzIokIwIvXkAHWfzTf/H/4uf31pCGhUJoiKsnp3BmNo+syTaSgeevP4etag3VbhfpfB6P1w/xre99jMdbAyBehB9NwiZYJLhIODh/doTrzyWRKQwwshqo1xporjUxH51HZaqA4Yg+2TZGbhLFyhksXryOjx7v4t2bHyNTTAoA3dmrAaEcgDxCXgmR2JQqhtgSk2llxjUbiMR8RGIeZkopnJ4vo5SKSUEyDvnoj2m/RU9eBXQtF/I7CROCUA7tcNBEHBL08xTbJEE21CKq+GG5bqXwUTyr6bvI2g4WuzYW+hYiuwfYb+xh3+gjvDQNc3kO0WRcLm5l1u5MmF3uT/4/dhsoPZBpcceWNUlPYUmBm9ilKosfFW1LwHXE2Cv1o/rA1ahIoC9TrXIz7CIR6uFc8hb+2y9amC80EfX2RefL1zAejOFQ4uGEYfeB3uEY1doYvZ6BXstAq2GjMxyhZqdwpzuFjzfG6LlphMwEXII+8dRVVn/BGU2gKFqfcAxhBk/QiSKRRISAN0aArCJ7GeedTJhIxKJIR8NI0ws7PMZU9ABPpD/E6fwOIqEGhp26uHoQ7A67lFfRTpCm+RFY0RmsDabx/U86uFtPwY2XgWgGsWwWmXIZyXwRsUQaSWps+aAsJmHZqoXNAS6Xw7Q+EgS8BKV6eFfivoVlN5TlpaShqU6iMOjUdkvSGoEuk9TU2aGeQ1gkQgJ2ec5o/T/vLnYdVBCOfl5q5yrWTla1AokE1gK0AzBBRgqehFpkknGRNYgPL9PdjJAwu2kzJsNqnLAnAOKdIXPr7SasdkMAL4F5EA+s2tn0R1XdLgIW5RpxJF+QgI5A16sHfXiJByBAIJLuXHLAms44wlDz8xffQ3XG8D0Htm7KqkwfrXTBkCR1EkQKPEs3UAMGGXcLAj+0gwXBFF1Zvv+97wrTyG7Bb/3Ob4ueVn29AtXqqWryThNHCnAFLKZseLmTVbd1DMNysP/JQ7z5b/8YZ0IhnKEG3EwiHo0JZiB7S9mEpJFR+02gy2FISkNYRDmOWhsRJVEMQjjCMRMDH1i3h3jsjnCntovK+WVcffopXLxyFbkCAS+lhQrkC54ieyu6JeV8IFpWsSpT/6gAI2Ut6RPscn3aLtY3NiX6tzRVwt7uLqZnKoILyEorSKoKN1G5arLk6LsG0ipaiOrup6tjsIX5DQBuIL9SHd2ggA8ALzuqTLWVtaTxRsCws4MrDhyaTha5gsr3Vo4Yssm03EzrmEVvLPtLe/jKZAOXdlNs/cozMzJ/oy/xiTpgIosJNu4vIVYVCP0l7grHdLkT/XKADfSskmDxwKVB/5nqHqhnqyztNOtMwKuiBLVJ92ekDWojHdM4HffmO/bCjwCvfGtJgBr7IdQ6I1TbQ2zuVrG5s4dqrSZ+t6NBH/s7uzgxP498JifZ2KPRUBbwiy+9IC11y3Nx59YtXLpwEYl0Gg9XVlE9bMEajmA4YxxurmHUOMDFM4v49X/wFVy6cgGxOCfm2d3TliKccBwM0G82ZGKWC1Ja6z5wWN3HcDwQezECuViUzKQhjCgPItksMlGrLjN+3729XWxtbaPTacuHTJ9ctvLLxbww1KooZFqLAvOikSG4YxuN1WCIgnbFGlCTSG0bmSeLetKYiRQ1oWKbQkF+XB2+WmvlhAFLdprwwoiwzaqPlG6zize/8wbu3bqJu5/cEG1NvV7Dk08u4ZmnryGdLSOdn0Y6V0Qmn0UqQxumAeqtbaxv38He/hrKlbwygI8QjHKhxGGGZ1BIL2EqexLRUEIACts3zBRXIUCKrabueTDoy3Q15RzinxkKS7gHh/zE+s00kc5kRAvN5zSmHZkWuX+2yFL/rd9diBPvumrk0ehx4/E58zU6AlD44bj+CFHGyXbW0ehuYXpuBp7HONgUStk55FJl+ex54SSpaa43sf7GW+g9WMFUOi5MFzsij20bpS98Eec/9woGZI4iLC487G9u4K3vf1+SAgl4TxPwZnMK8Cq3brUjdAtQNp2eAA8Ab7AJg0tKhgDCEXiJItp+Gv/0X34D79/fkYsz4w9xacrAmaKBXKgvA57PPvc8DuotCUaYX76A/Tbwjf/wU7zz/iPRazJa1zNDoBGFaQ5x7ZkwLl4Kob57H+lkRKQ13d06kqMQsskCEok8RraJyvxFzC1ewyBSwX/8uzu4tbKBZDYJxzHQ6drwwjF44TgiYQ6vmeJkIBouslMhB17Ihc+GQCyEUiaGkzMFTOdT4pZCFmfESWkvhIHFBCuX4V1wPerUKAFQwJPyBpHq8ALWkkI+QjGVClgJLYkRuapMQ/uIug5yjoc0/b07bdS6dQzoiJVNoPD/M/YeTHZk6ZXYeS7z+ffKWxTKoODRaLTvaT+WPRx6LrkSuStGLKUI/YENkZL+gEIR3GWEYrUSVyRHy6E4Q+4MOaNxPcPuZhuggUbD2yqgDIDy9bzNl0Zxvu9mVU1rFSFMFJsoAFWvXmbee+75jhnIIZdNq26z1xNWSPT3ht0leqKulMwQJzlk2zS71YwfZYNRICvX0Gh6lTXQljVd8XSDZDSfjpj1E8I6sUAl2sRM/DP8t1/sYXakCTiPdDMi+BeJViDJJ52ah8ZuTwBvq5lAtRSgUnLR6DrYcXO4URnClUcdtJBBQFZXjDjacLUnSzPhzpSGUF8etVKwskXEU2nErJRM0ATwMjs2ZSOTSgpRkE/FkedkAG30R9dxPHMFE5k1xIK6yBDgcnNzsbvDpr8igmgSPSZxxAdwp5TGxw9cLDUH4FkDiFg5WBkb6UIOViorTZlJZv8SqPXaAnbJ7BLsRryeRO4JIBbdo+Q6yc/E6QnJEwJW1fDq5E8OPsJc8nlmCL6Ww+j6q6NorsGMr1KZjGHXaACiFEiwtGliC9ks8/wKIWKmNuH0QQCmAacEvPl0CrmUjWRMo/LS8RhyLKDgvRRmAguoIQjyqU1Bt7yL48dnRYKhTvT9rym5qpLSth9LFkaScdENJXQysg01pWbsHRJSnHQtrywL8NJZmWkWlcp6TU4wd6rJ2DVgi3IIghphj40B3ew5/DpMOBJbjEzvFQBybyOTeefmLZw//zGS6RRee+MNzMzOoEPQS2aUh1QzpVOC90CGr9FGK2GthIFkMxPAuj6eXL+HH/8ff4kp+Dg+MoaMnYbNEiYeXrgv03Auhjtf2GYedBhLKbsj06LE4GV8OoapJJ7oRAKUrAge9hq4sr6EzOQIXnjlFZx86qzENYrEkLW55vCjwvhQKigJwrrMm1QEdVqaJAN5T2JYX9/E+sYmZubnxRy6zXQnEnnjE8ZszXvTVKAfJBrNfc3rK7IbaqENYJOfx7DA/DOVvaiZTe8JvZdEOmfeZ83d1SkF72fe96JDFv8ep2aq6xZfFr+nHB4oWWCJupZTsOKaU1hJ7RAtPT1QGtMppBsiaNVrolEeGBrWg4dpcZPnWFdGY+43rLF5gA/KaEPAG26ge2SRLP0kHw7kRIeMsOApvc/lfTpQua23m5mW6Iasf3fx3t1fYHg/r+UNf7/ftnGgFnBPgGzIfjEKKCBjGH7d8fBou4L7S2tYWHmCVDaPsdERifi6c/OGSBBOnjghKQZkU3e2tqXK97U3XsdOpYzBkWH8/J2fIxm38dQzZ9F2urh96x5Wl1bQazXgNWtIeF08dWIW/+y3voGZuUOimxPtlcTPRhGhC7vbhtOsIeh2dMwkI3HNyyVTI5m1os8LGTkzLqGWjzeR66JS4SnGE8C7sbEhII5AmV3a1MDxwET2SLRewhAwsUCz6Tn2YAQTT4Nkkyhep5aRaQAETpInKIsJA+G5SSXEBa83ZFS0TXIS44mVi6docyKIySlXR3Hrq0u4+NF7aNfL+NH3vyvMGytwj84PYe7IUcTtEWSLExgcm5LShFQ2BTtD81YPzU4J5fommi0eOprKSsSzsK1+ZJJjyCZHEEdKdLu6UKuWh93nIZMZ6pt4v3DBU72yj9VHqxqPxprFXg+HGJPFsSCNMum06J1p5OMvAmE5DZomGH1QFNgqnlQOhq5WNcHRjEKIZ0xFUvXaw3blIUqNxxgaG4XnxtCXHxPAGw8YA0PA3ENft4uNS1fw8N0PMJ60kU1x3MmHK4Flx4V19hzOYRTGBgAAIABJREFUMpaMG6pFo5sngPddAbxt5IoFzB49Ku5znuT35BfhbnxwrhI+fKFrRn6+UK/F9zKBINWPXc/G//in38SniztSmWy7LQz4JcxmHRwfjGJsMIvxsVHcuH0HmXwRU8fPYLeTwfd+toJLt9akGcyLBQgsHlArGJm0cO6FHMqlK2itryDR62FkaAQnZk5ga2kDo8OHcOTYU+iiIB9ubBBXH+zgwsIaqh1XQuBdLwE/wrzahFRMM+NYN1KyUprDCFSRsBrwLQfjh4YRJ2vZaGKgOICJ0TEUslkEiSQ2ay10GFvYY24mK1yZ280AdY1QEimAXGLpI1XGlAuxadYKGSdee+mAIkMsQewKfGNkxrodOJQlxNin1kMhGcFIfwFJpn2IWYqgV6UMGr7qS7QUQS8749UVzQ+VWggrLP9VlmQP9JrxbMis6apHFRVZIAXBIs4QQ4mDTKyFWesK/vC1JmZH2rCCNY31o6a504HbYXRcBG0C3rKHne0uWq0EKjs0hbjynlXRh5vlQVxeaaPqq4yB0iFeF2FDwzGiVLurBj+IWYhYSVjpPBKpHGJkd+kD4PSIVea2hXTSlrSXbIpxW4AdcZGLVjAWvY9+q4J2sybSLQRx1GqetPb5jE7iWScSh28VsdZOy0c9pvnGlFJQ0kHzLQ/ubLGi9pIm0QiBievA73XhOx3EAhdpgm8xwihBIGBXAC9/BhpMI3CNR4TvuRwYZZ1V0zDBLuUjPNjw/iAoI9Al4OW/0/G+6ne5FsslMhODUBt5YHuW1y5fJzQDGUDB9ZapIdl0EvlUEulETABvhnIGMtS8N4nXuT7LyN6FxY25VkGnvIMTx+cE8ApoDaULBDYG8Cq7y30nBMTKLO5t3uEmbnS9AnZMeoiY1h4uaUZuqL2lJIETS8P0qul8PwaK90/4fqoFSdNSyFpSBkHwz+dKzM9GZihyBXovTPb0h//0AW7evoWxiQk8dfYspudmBfDyOTo42g5Z0fBZUWmqmY+IPlVH6VE3wKMb9/Czv/oWiq06ZgYGhYzKpNLyPXtdfX/kcGNqp/X90Z+bEiH+TCRdlNH3hPHlJLQDF41kDCtOA9ceP0CsL4dX3nwT8ydOY2hkUuSFPHRJO6sctJXwE0OaMN167cISC6MwVF2yq/vc9Rs3xYQ8NTMjwJtpT0ylmj92dC/NiBIDvb8ObBShsSsEvOaQzW9I8i2MTZXrGxaSiLzSxNcZ1l+YqJDx5Nc0hkYy3kzGIdFGnLJbqaBSq8q1Giz2Y3xwRDTAJAUtgkxjKA7rvMMFUACz0b1Tv065KCd0g0PDkr+sWHF/QhAeQuSJDTmhXwCw+jTrKXY/1UHfG2M+24tL2//zvTXWSG2VgNPJxz4A5uTEpFXwUi7cvaN8lAGvBwHvQbAbyhg+j8pVNG9GKnu0ORerhKQ0XLn3ELcfrqJvZALDw2NYWlzEjatX0d9XxLPPPSO62RvXrklT0/1bt3H8+HG8+OqruH7zpowaLl+4jDs372BschSzR6bF+Hbv1h1sPXmCxs4WJgb78Nu/8TbeeuslyWQlOFKdjfpDI5QVML/O68Jt1YWdE4+N+Go1TFpOivx7IRAxp12ykwTnS0sPsbOzhRPHT0ibGoFbJptRI4AZR/AG4E2kGyZHsCYGxmyCoiGz2e5SlIe8x0VRXNMc5mnoubTFsGyCCQ0Sqs0kAjLCLiwaaySmS0+HzLFM0aEcUddwrbyMW1fex8ajByhtPoHbacLrtmDFPSCaheMNwc5NYnB8BgWexJI2rHQSqXwKyWwSQVQNX5VySR5cK56HFSsiGqQQCRiTooyuPp+alcfNiaA2bJMLdcWq81bZC0+HHHnxPeMDxNHa4uKiRLORYSEgLuQL2NzcwMsvf0E+v3c6k/dRRfQ+mAjB8Yxsc6pflvebp0+jYYv1UG5sotFdQ2GILnVWNNK9XcDowGEkohnYkRgsv4fUdgmf/d13EavXMU69tp2Aw0SGSAxLzQ4yT53DmV9+GxVKTZgUEA2wsbKM9wzgZUkIGd5sobg3dg0P6HsLwwHTp25u+rTryVdfs8QFxSy4dgG1SBp/9Cd/ic+Wq7DsDOKuA6u9i353C1+YTuHc0QlkU1FcvHQRg8OjGJs+io2mjR9fqODmSk3Y/wgZVTLi8TUcOhLH6OEIFu9+hEyzgZQT4OyJp/H2V34D164sYGRiEqeffR4Xb2zg07vb2G5FsNPuoh2lnjSG2hbrnXNI5IbgGdZQwtTFAczAHYKXDgYHunjzizO4cus9OG4NjZ0WOvUIDs88hYnRQ2Jii6XyuL+6iQ5jCj2ItIGgl8Y1XlORyBi9JMepvE9EViQMhY6nyeSrWYw1IrRnazA/D5JdCVrXWTefDWoTo34bqbiHgayN/qyNZJTsoqNAmgdQmjnJyjArlUUvMn1hiDunBsrp7gFgY7TR63aQOTK/D5ksGU3rh4zNRcvpIJvo4GjqOv7lSxVMDzWQjG6KQRcEZDRvtXtwWx46LaBa8bG71UGnEUeViQgVDy03QA19uF3uw9VHXWx3k4gwx5PPBIGtcYML4cDNiiA4QrAYl8NGIpVFMltEzE5LI5uAUILeeFxY3lSKcgICNU80qsmoC6uzjZjXRqvTw26lgWbXQ9uJSL4yddhcx+IRHsxT6CUycGI2nHgKUUtZ2niMta9J2Mk04jzA8xzDQ7rTRYRmnF5HAG8icCXZgAYw0fsTWJGxo7td2vfUu0DgquNlfX5kxGk0pnykWCesY0+u60xu0fxdMayZtAcxh/G1h4DX5MmGrJikV4U6YPHkmMOOjIXZoKcxeTSt5XlQtuNIkuGVuuGklE9QyiDXnUdyA3ijjRq6pW2cPHkEVoJV6Cbf11QIK2OnLJUAXiNjUPOaYfQMOOJaEnpIQnArcZuej+WlJThk5IQp1/cqNKZpsYBKg2SobiIj5fhtFDpSqc73KBaRQ6BoQAnODEsoz4RsWJoZbPHA5Xr48MMPsbj0UGSBp86clgSbPVxg2LVwfdwDPUrBGgOVjuXlNXnA8o3b+PG3/hrexhMMplOwLS114jd3HRpFjSlKDjHKluqaobIQ7j0iHwjN0PGErC9u1EPbiqIU9fCouoNEIYeXX30Nx0+dxcjYlBTQ8PuIDJyrDWvETaki5ZHyXsrBQJ9xvnVhax+/JzsCrt26LexuMpPVPNxeDyvLSxifnBRyh9dYZHzSTMs72xjpTbAZ/43IqkgmGOlNmNgQMv2q1+XiGZZ6GI2xOQhp06cy3TEmnoiki6UbAdaru3iwsiwEIk2h/P5Os4OxgSG8cOocLJJCrv5suo5pvF94AAwnW0IyIEC7VpNrQEkDo+qUs1BmXGWb+wVMGo2mE/awsY8/Uwj+w4bA8CAQ4k0xS5pf4efkGTGbrfx7cw8fZHrDpIkwHjRy/87t/yzgDb9oqL8If9hwoQkB8ud1RHKTy0OVQLMHLD7ZxG6jg3g6h/uLD3HzyjUMDwzgxRdflAv63vvvi7yBWbA3P7ssLS3Pv/YGvv/DH+LFl15GvdbC+Q8/Rrm0jpGhIoYHB0VD2arVUEylcPbYUbzyhWcwNFoQ4CqMh9n45OakrMAlE+XA7TTQqdckLoZjcdKqmo7AS25uYI5WmSO8sY7VlWUB5DxBTU8fxuGpKRmfyM9uaobDhULeUHOqMekyJrdO5QyRREy6psksry6volQuI2IlRENXoQbGimH+7Fkk+/tQbTRkrFLsL8JnwgGDmXmzei52SjtY39iQ3vbjk1MYzHIEWUXgPkZ15w42Vx/AbXVQ3mbE2JYYBNuOjU6vD3b+EPpHZzA4OiVxWrFkAskcm6aSctuwKpGnZw50IrAQCyxEAksyAUN5gZghwrGOGdnvt//oKZ0bFn9J+oScMPdbUoQBZud4IiGVzNVqVYoVyO6S8aX2l+w59b+ixzY6MBpGdI7AbUR7kmTPMqNjCXNJuLh9/zMMT6aQ7U/AkXxPC906MD48jf78KOKOg75oBLd/8lNsXr6Cw0NDKGRSIl1xOh0kE0k8aXcRnZnDud/8NVTthBgkyNKsLy/hvZ/+BE6rg0wuh+mjR5ErFpWZN8Hse+zFgexdefAPgl0zkpRnzGTOOnYBzXgB//p/+g+4vlITgMKxb9Rpwq6v4UTBw5eemcXR8RSWllfQCyIojh1CKzqEH36yjU/vbMGPcrSt70lgraE42YSVraK8vYABx0PBjeNXv/wrePHlL+HRdgMf37yAqZOzWHoEXLiyBp/RVZkoHFTQqTiorTqI5Q7DHpgGz/3Mh2S2NTU5dC3HKCEJGhgcauGtr8zio/PvYHX1Ify2hbQ1gpNPv4a+4iD6stQCx1Fq+SJzanHC4Ufkw2E2r3p2lM01Wi5x2svzpLpNnqvIPPF/MsrmnSZFBKwlpWTClYgzARI9XxgaAvKg10IxGcFQLoViOoGYrzm7sqmY/FeO2dMJRkwxX1QNHmLyMJuHfF+Tb60ss+aUHmR8w4OvbEgm0kf2MRkHO2D5xLx9Db//YhlTg3WkY1vCQHGk7zldOG0HbotrTwylcheVbRY8RKRxrVrpod7yUXFTWGkVcWczipUaK8cJdDmBoKmVJjtTBUoGj4CX2QdMa2DmbiongDeRyqjMgfItYWETEgkorms+p4zkowOe+datpmptIxGJiaw2u2i0euixJERAHcecTM5IwuO6y+edhiKyrNS2xskcp5BMsrKV9w+b9RyZuLG5Lcq2KbcrgDfDiDQmcJAhZTJDNIauz/uEIIWTLYIMNRGZ06Ku93R5S6wYa+f383N5zQh4GUnG+2rPLCQHN6PnDs04ovdTMKMsnnoExNku9LDWIJM95veQKuF4FDkBvZY0qZHl5X60B3iNiUwBLxCrV9Ep7eDM6aMCzOkv0c1YPSLasBaOZTWtQfN2dcoYyqP4s+9rfA8E78uLDKQkSVvINDN/b6gkUygFvBJXFRo/w1x900HLe1oPFgpURAtMYGOiN0PiSwgPEZiqT4Zg8/zFT3Dz9m2MjI3hhZdekjZKeS72HPsHjb1i91RDupxfFNgL4A0iuH/1Or73zW+it7Uh9wb3FBInas7S18Yc6bDYIixMkOIIHpYI9CTpRdcVklMEbwTzTiKKrhVDud1CLJ3Ey6++jjNnn8Xk1IxUcTNJhB+SDkQJALXhnGrK3mfMhgeSQhiHR5KI329xaRnlRhPHTp+WSUKYUfFgYVGu21NPPyXZ85T3cY3Ry6b7Ziib5Nuhkob9ymf+GcGrTKVFz60GytD8GJobda8xxsbQJMg8ajK7caDitHDp7g003a6Qdyy+IqahXmjpzn3MT8zgxaefFfOd5vCqTll09UZawGtKPEIm3I5F0aowZtaVlAbJ2TZReDppUX+Y3uf7ubl7EgUzQdn7fZhS8TmySBvs9olZxaOGZzcHQY2/08NgiFP175hWQD7DZHj1ed8fOISRDqFBTRz3hhYPAa48DJ+regvHulruYEnpRM3xsFVr4OHjNZRKNckunDk8I4zhhYuf4PyFTzA3O4PdzXU8uH0TX/rqV/DsG2/i77739xjoG8Dxk0/h44/OY+HGJRSSwInj8zh+9Cjmpg9jsFBEfyaLZIptR/p69B02RjHeFD5HdAlZaFvVHfTadQmuT5AjooZQNk0PzWYddtKWBrhHqyvY3tySk974+BiGh4eUjRGNkQLjMGZKTn0ml08YXrm5lOXNZnMoFMkAah7p2voa3nv3Xdy6flM0MDSiFdMZ9PUVEe3L4cwbr+LwU6dx5fp1yWQ89/w5XLj+Kbq+I5so5QzCUAQBBlJ5vHLyLIZT1Ac+ht+5j2blHtaWFtFruth4XMHdW2to1FqIJTiuHgCsYQyMHUHf4CQKA0OIU4NW4PiRbIiPpNWHiG+JdIHFAfzZ+JQEgRo4RKtIBoD5mZEoGvWaANSQsNTsX73BNXlBtWMhm3DwsKQPgXE/m/HO9WvX5aFmZjAfJiZM8P0bHRtFoZCTBU9j8VSIr/InFaMHpO1jXTzZXETT28HkzLBkvbbq3Ez7MTk8g2QsjSIXrc1NvP+d7+BIoQDLVAuLDpilBnELJddH2bLw6r/4PTQKGXngCfTWlx+KpIEacmqvZ44dRa7QJzKUgzqj8CS6dxgMd52Q3TUJDmGdI58vLz2IUpDBH//Pf4Gbj+oyhhZoRb1hbRP9vTJeOJzBLz0/jf6hfsSSGQxOzWGnY+Pf/c0nePeTB4hEWR5AgOXCSTzC2LE4erE11HYfoL/jYTSSxtuvfw3PvfYmdv0A7954F9GBGFYWA1y5soHCRD8iyS5q9VVYThK79xxEs3Pon3kGbY/65gQSURa6kFlw0J+LoD/bQal2C+OHo1h6uICtjRK8ZhKDA0cwMX8WA0OjmB4fQccBGt1ADHUd10ej56MjLK9qeSmT2dMvhgyUYerIgsu0wLjaCW5U6gNhAEWbR+BoTCC0wNBQI8A8cGH7XeSsCEYLGeSITtzuHuiVHFjPQ9qyYBEMSUavjr01QsiXcZ0KFEw6pQFIBBV7Uhazce21VYm+TDVrVsxHJtrCdOwz/IuXqjjUX0U6vo2UGFJd0R52Gh34Hb4HCezstlDdddCpBGi3oqiWHVSqLirtOHaCPBbLKSzsZtAM4uhRVsJUDjKtRl8p1ipphyPDmxAgaqXyCnjZuGYxwkzb2RLMkmUFsGzmnBZFkEzRdBWR5AhZ5zh4StroOB6qtS7qrY4pCuAWoyUh/J7RpIVoUs1R/OEpU+AYmkyhRl958GlYM4BXIrvgIuH1BEDyw5bIKRt+JIa256FDjEymSmRymscrT73RKRLcEIByLRUGUDJz1QQpTX6S6KARZyGzK3IJ0Scahmgvi1SzlHnNuD4ruDQWDjOe589Cw6sVB7IJAt6EpFswkixv29K+xnZL3UO5X/RkghCt1+CUdvAUfSYsAaJcTqpj9wEvD3Xqyv9FwBtqNvV2UpCrWdGm4tfsxbyCLJ6QDZ9sJgGT8ZQI40vWUw4IWhgkMh2SKQd8LTLCkxtXD3RhIY5M74xOnM+p5Kyb4hA2jFHDe/vuXVy6fFkMWoenp3H02DEBnoLlQmOnAWQmYEtIIbKlEU6lhPplBW6Ae9dv4Iff+baw4pSryH0o2lNODuhPiErbmgJbGtR4YIuLEZrPvtZR6wid7DD/sexbxDHxODrwUW23RRf+6utv4szZc5g7ekJIGv6cIuegyY9mc0l2isl6I1nJ4RDZxMYl+J5KwZaDTz77DHOnTiGdy8v7T00vD9I729u4desWXnvtVTGi8+fR9jrdvwRHm2x+kSuY0Xx46A6lGSJrMKlE8vrofzD3zB6LKZMJohp+bb7mQOQcvaiPi3evYaWyjYFRkm+aGcwotzRlT14Mdy5dx5svv4qZiUl41CyFGfKmQELkCmbqzPxr1ms3qzX0nB5GRsfkPgglNiHDu0fNGmwQPr97+6QxYu4xtyZZQVMsFNeFgDcE9HuE6+eSGogfFBtoopj0EpjJu3y9e7dvBXvI3YyJ9thdI+oPW1lCFP5593kIZMLFXxlQGXii02MMEWSMSVbKY8Vox8XiwjJ++P0foVKqiHHtwf07aLUqOH7qBM6++AKu376DnXIVp55+FlvrG7h36SMM2gFefP4svvDKy5iaPqyjB5O4QBG2RgSpM1QesMAR0Bb1eEP6aNWqcNt1GdFwbMIIGIINGuk+Ov8xXnjhBTmRUW/TVyzI+EHH9kZTFd6E3ATNosLvJ/pDof2V3SZTSnaS/75cqWDhwX3cu3cHDxbvo1ouIcVxhudKQD+Zberj6vDxwi9/DemZQ/jgyiUxex0/PY9Gr45qu4xcfw7FgT4U80XsblYRbUfwxqkXMJUPEHXuwPKfoFNfwdLCLbhtF48elnH/zjqcdg/ReB5dvwDYIyhOHEO+nzFBeRSHBqQeNpFMSDmIbeUA30LE40Zsxg5mOCebPX9OyRlMSHPc8tJDFPuKmBwfE0Y2FKzL6ZuNcNQDWXqyPng6+4VoEeO2DjVtlD7U63VZIDgq4/dl+sP4OJM8LKRSZIKzopsOH3DqtiUyKOHAi9Rx894lTM6MqaTeszE9dhRWLCPa3762gyt/9z10N9YxNzYiTCBTJKR8QwwuPrxkGne3d/Dq7/0uIpNjMiIkc/P4wQLe/cmPpfucgPfwER4ehmT8Go5w/l+TjwPMrugB+XDLmCo8YEaQsGy4qT6U/DT++E/+CtdWG4gnmWxB100HqO4g1dxGvreBmaKD4eF+TB+Zx8tvvglkxvG//NVFvH9xSQAMW3xsK4Bj7yI12Eamr4V26SH6Gm3MF4fwxssvITc+iI+XbiI/mcPKziPsLgco70SQnxzGdmMHteoWsn4KpRsbeP7N38bpF76O7/7sU3h2HxJxH91WGZm4h7mJNNLRXTS6j5Hqi2J7u4Kgl8CxuRcxOHwCj0tdlGoNTI4N7Y/D7CSavMaOJ7pUrg+MGySq6vWoR9MxopgQuSnLIcvkRhrpFTXtmsxB9iWm5RVGy6aGHn2f5aPHymMf6ZiHvmQcw4UMEkFPzXYmFoybfJLJIozDCrMsOeY7ED8YMs8aOcZrGJqACKj2QZjwCbKJmcmd78v3T0VamLOu4feeK2G0bwfZRAnppAXP6Ygsh8+p14nAcaIoldpolF10agEaNQ+tZgTlEuU6AapBGtvuAK5tWNhqR+AmUpKaIuY1GQ+rdpeAV1IN+HnKNVhEkmUCTAFRkTWwoU0LHnjoV6mItllZYmhLolpvyp7EHG1q84g0Wh0PlVpHNjhKFgQEmQMKR6c03nLJ4POfSkQF1EttMx30PERwitRknq8Di9FRUaZ8E/j6ouFlNJmwXywXEoY3AlqReNiRhAY94+6BMR6MRYpmpAz8L9cogg1Gkum10IuhebeawS41qqEEz+iBw/QPiaE04FJywsMGKim5IKvtS9oEG9Uoa0hHAmSYcEG2l+kAppFNXgsTKAIfdrOBbnkbp47Py3XXNj+NJQsrhCWlITQghYBWyJWQbdOZgkaZ7bO7spGbZAmRNPBQIc8G7wHNXrV4uBFgps58pulIsyHbDsU3ZooizNiCP6UAyRC4f940ZFIGCARpzLq/uIjzn1zA0+eewdLKMo4eP47pmRljlFJoExIijI6Te1ULFgX4E+SJpS5KogW4ffUyfvaDv0fUbaPTrKPFRkIW0bAcRciQFHZ2ylJVbtt6WJb3RCI/CdQ1kEsIGLknDLzic8GJUSwqHoJyo4OXX30Fb335yxidPIQYi1xIqhgztiTDiKaOhi7G38X30liksEQ0zvy8haWVFaxtb+P0M89KrKe2kkWF4SeYvXDhAubnj+DQoUPafhrqXM0hRhl11Q5zjeFE9+B4PiSI1HS7z4grI6x/N8xxlsmAPNOaHtSL+FhrlvDBtYuI52leZTsmTaIJAfNpO4WYG0Hl8Q7SiOGtV18XoEzpiKx3YqIx0sHwWaPXh3KyegNOtyfMPk3roeEzBLyhZCEEugfJVcGURs++F5xg0i9C4KoMuF7L0BguBwAxq4ef3j8IEhxLUovRA4c4QQ4LoWntIAoPUXXI9IYARf9OmKlnfncgpzfU7Cj9rW+UZmnHRPPFYTmB79raDj7+6FN8/MEnyCWzaNSqKOTTiERdVBoVcfZGkymUGy2RQhTzBWzduYqpnIU3X38RL7zyAvL9ffKwSGbjXmKnHMGMaNkXDR/IkLnqAZU3tufAaTbhdxh+rj/DbrmMGzdu4vTp0+gvFGVcINFYpgFKT1B66uKNqpS4Bn1rjGBETo2ZbF6ZcNdDpbSLTy9elLasjY01uL2uaOMmaaTqtpFL2jg2N4eF+wtirvDTabz49a+h2ZfGP7z3DiIxH29+5TU03TK2ahuYPTmDJ2tPcHhiDnEvi6STxjOHTmHYbiETfYCYu4767hKWF29i9eEqqjs+djbbaDXaCJBBLygiSI2gf/IE7GwfrFQGxcEBSTLIFfLodOleV82r53CB0DQLDdTXG136us2Gs7m5ha3NDZRLJVlgU6mkAHzKEQqFotxwZI5kmwrzmw/cZPI5w8jwlBr+nfCm54NPRpcGhAdLS2i1GjIiK+0yy/KEVDxro5VGREW438c7WFm7jZZTwaHpCVayIxHJYnzgMKx4WsZnyVIVT977AJvLSzJOZm4zC0a0KpH1yBaCVBr319fx6u/+NlKzh6Wth9fu8eJ9AbyMoWOu6KG5OXGmSmaskTQc1CvtGRLM2yYL3IHFTRZjkUPE4aeLKPkZ/Hf/5q9x/XELFgEvR5NOB5FGCbHKOpqr12A5a1I/OTE2hj/4r/8Vjp57Hf/b/3UVH3y6IoDEj7h49bXnsFV7iPsPL6B/rIcUyrC3y3j1zFm88oXncGXlKraiu4jnEiiVSli7V0JfehxD8zO4eO0GqqUarF4Mw4kCfvO3/hAO+vGddz5DrG8S0aiLaNDGUM7CQMbB7GQMgxNFtKI9LD98gnYTyGWn0XHyWN12UGl2MDJcxPBAH2K8TokEWq6HZs8VAxtZXgJezzC8Ypwhc8vnzTQeiWlEuXxZdLkhUbohDKxxMdNYKvmbxlMgfKwmPiES9GBRJxoHBjO2SBviYCyWK8+q6P0DHynes9zfqOE1C71Oa8KKTj0HCmtoGhVV0xiKG4xpN8rXz+M+DaX8mh6SaOJY+hZ+59w25kbb6LUXkUunyDtJoH633UPAlIY20Gx48Nox1Eod1Cse2q0Ydna6qNZ91HsJlNCPe7UMlspAPeBBTrWvYV4570eRgYjEIa5tbKks7AyTGvJSFc7kBm7uMt6Xsa0pR4kyVD6FRDwlgJeEaoIjXcnFJUiIoN0x40kZkRMQas1vgrnDYpDSETdj9CxKsszGznXO6/bg84dkRGTgIR3jYSOAzbgv6mP5LPGQzPKAIAIHlNhEJMVGWqCMkYxvubKPZOJ0fQpbq0SDLXmkRicvPgAT+3EgMitMSdqLcRJ95n69gyk6AAAgAElEQVQZrkgHTJ5tCEb2YtBYMUygy6KJWFQjyRhTZrHYRhlNGupIbAjgbTfQK+/g5LE50f8SsEgMlzBQajrST5kM3rBK+ICGVwCN9ClpscTBw3WoiVxZWUG72ZDrIAM6kRdqTFsiiCBJD4MHLC4soNlu4tD8DFLFguilqffWhjQy3JyTGPN3qLsUZlPpTRMjLHvq3bv3xLR2eHpGYjmHRkdwZH5+r81U10R9hrTVTjMk1FhlkiQkm5i6YDWIffxPP8Ol8++jL2+jXN1Gp6eAN5Ekk5sQwzQTZziSl8hOp4d2qyVfk4CasoFOuysadT6DnY6DXldbFSn1oaSHDaJLq09w+uln8fY3fhnDE+N6OIgR9NKDo2SWqlPIGht8ZfT5sn4HvGfj6LQ7uHz1GmaPHUe2rw8dSXhiZjPNsPxvArdv30az1cDrr70uJA5No1wn+EvBqprAjaPRAE09BB3M/jcroeAUKXUQT4LuhZT4yJQjTCwgIO114SQCfHT/Kh6Vt5At5gVMp2w1rvJCMUqtL51Dc6MKt9bG1976kvga1NtEg7+ZqpmDInEXo/eirocWGd6ei+GxMZmSq5ba/DJ73kGQ+wv3bUgIKcgwmFb9HIpvje/F4E69BcO/Fz7jephSyYeRVZqLpeUW5j3i+xsC3j0NRVixaEDKXuXiHrDdd8ntUdBhuoF5IXIylMo81SXxWvA01Wr3UK4zi/cRLly4AlpPCrkibly9gmNH5+DQOXnjM8niJICkUaMXxDBIQFIv4eShQXz9bToq56WcIRIng8FvTtCrcWQcjah7k1qxEpqlDe4+iMVs2HYOKTuDbqMFp0nHtmpdeDPRBZlOUstJMbi+SeEv0fUZHZWOODWJgZfC4ciDLuF0SrJ3+XLK21v4v//Tf8LSg/tihGLuI1kBLnRkkjgO68/l5WHcrtQQy2SRHRjC+LGjaGcSOH/jM3hwUBzNopdu48Tzx/GkuoZ8rojp0Xl0dywcHT6FmeI40igjHVuF21qG01jF/RufYvPxOsqbPTxeqaDd6cHKDMKP9yOWHUV+ZBap7ACy+T4Mjo5gZHRUKj9ZBNDpsNlFXbBySuJRQrJ+NBxcDBxm/OD22PTiolGvo16vSSQZG/C4+FCz1+52MDg4hGKxKK1kvL9E33Pghg1lMnIiNJ+X29vUIsrnjPGCebHsaG+3OhgYHBS9rzzkPFhxbJ2M487CZXT8EmbmJqTW1nfi8LoxDPVNolAYkPFGlozJ+jqufnYFfX0DaFab6DbasjCRYYp5PexWq3i0uYNf+2/+ELmZKRmZc2y6ev8u/vEnP5KsRzudwaHZOQyOjqlW7ICGNwS1e49wiIcOAN7wfeA4mFW6fqYPpSCNP/o338LNJ23YdhoBK6yZeNEsIVF7gtrqDURbT2BFPfT3F/Av/+APcfrFr+Df/+1lnL/+BDHW/cLF4alRdNpbaLee4PRTacxNWli+fAMz41N47o0v4NryBUT7G9je3kR9t4mVe6s4c+ocBscncfXGfSRifZifPYFCtohMbgyp7CiqTgadIIme00I86mrQvt2FFd/Fg60ltOI+rly9hs21HXRaaSAyhFSeDPg4hkcHpUWRBh9eLzKPHc9D1yfgZWKJAb0yPlZWSoCmME/7Jj95WmWT1BY0aXI3en2p1JQxnpqSJMKHe4i43Wha7SEJF3lL9bwZ9sD6PalHFbDgurDJ2iWUoRPAHeooxRGtJjZhjw3DqDpeY5sg8N77c6MbU3UVEmz0i3VwpriIXz/xWHJ4fWdF8m+pQ+wylsxx0Wv56LQCdMncdiMCeKuMJGuQ4fXQaACNTgylIIvHQQ73tiLYamXlmdOhGqUDmthAHaaOtOOIJWxEU1kk0nnEUzSu5RBhWYUAXkobtIGRkzjaUKxESnS5tWZTD6y8KqLHowlIwY6ox2QUTUCh1dsJMavpH5LhpW5SyRJl4+XgwKKJTlvSNOI+5UZa2MD6XSaUCjtKvWiMR5IoXGNYY/64GNZMykD4bIUHZ5p51cRqNj6pszJZu3v5zWbMaUCvPKeixdRNNAQbOilUYke9Mvrv+B5LzKQAC0iUGmUYlDSEDC+j1URlTGbVaIst30eyXUdQr+DY0WmZJBh0a0auys6ppEHC6ffIFmWnFAyFICasJN47UAuLSVALLD94KM2ZnHw2KxVsbG6i0XMwMTONoeER+OUGdhZWsXrnLkZHh1GP+3jqCy8gmcpJe2OQshCxybeHulVNAZJDJ9cv7bcwFooIbt+6jc8++wyzs7MCdufmj2Jmbk6jPcP20JA8EuZbmbfQFSLyNIIoSh+E3Y6h3arjb7/9F1hdvY2xySJA43Wc64GDVCaFVCqLVqurTWv0nnS7gjUk89qyBExLqgEPs3yWebjudOH3fETcKHoOL2oc09MncOvWIiw7h69/41cxdmhCvCQac5aQumLdjtTQ7vuMKA1k0qgpCUyv0LSQxYUHIrthNrsjZjTV+nJfiVK+wIlFp4UrV67i2WeflQKoUCIlh/kDBx3R8pq1LQS0sh6acb2sOMZfQFwnBkaSI0YyJwBYpHqK0Fu9lqzPP795EY2gqyUdrAemEdCyEUtYqJQrKFgZJMgRVlv4yhtvIs9JkPn5VPK0bxSUTH1qrj0P7Vpdmu6Gx0YlfSlM/pA37wDgDfGiANCwQjsEtAcTv8xzKVMZI2vQU4HJO//P/F0hH00lfEjUGsi8j+P4tULT2h4gN0BXah21KP4XwN8+DNwH8YqgFQDyFx8QWSAlbgho1DtY39jG0tIjLK88Qb3RkRvu9Omz2N7axaVPLuDM6ePY3V3HZ1cuyYJJ046VyYuWi81WQW0HT81P4mtffR2nzp5EKpsBdQl+xEGEi3aQNAJ5DaaPo41udRnrK3ckF9FOcvMeRyZVRLPaRtBVZkd94IxY0V1M6h3Dk4W84Xrz8BkP2V06G3kS7JAtpqs5nxUALj+35+G9H/8I185/JGPwVqsm4/J8NouBQg7VnW3Jz+UogRWrbTqdCZQ51qZppJhBw++g3NhFUPBx+ktnUIvWUW5XMX/kJOpbPRxOH8cz0y8gjyTsSANR7zGivVW0qwu4e/082pUG1lcbWFqqwPXiSLFSNzuKTN84ikNTyPeNom9gSExxHEHqJk5mNyZyk06bnIppXAl75gnwmeJENpZ6yp423IQbBU9SlUpFNNDNVlOiyQiAT548KSa1FrNrCwUUCnnR/RIsSN6huKdlNhBOJ/bkD7yveRNz5C8ifTPVEFZAuV0jNwskd/bW3UtoOps4dnJWNtmoa0sVal9xDPlcH6k7ZGJRLFz/DKuPNjA+fQT1No2AZblHRrIZjNoJrK2uChB789d+FZFiQUxRdO2u3LuNf/zJj+UAQ8nB5MwsRsYnpFY5lDSE987BzSh8ZsKF7eCzRumPFI+k+wXw/vG//Y+4+bgBK5FGwEg9p4doq4x4/TEaK9cQaz1GOhFgZHgQv/vP/wCzZ9/En/3gKi7eWUeUcVC+AyvmIJdw8NK5GXz5SzMYGwaufngRq4/XMXn8GJrYQnqghuX7D/H4wQYQ2Hj++S+IVn1ju4pYcgT5gRHcWLiNrY0qcplBIN6HNMFvpg/pbF4OG43GFoaGLdxYuomy28S9+5/BadcQC/LodnOIxg5jauYMhsfHxNgzXMwpkKAOnDpZZvNSp+nSTBKR58GjcUdSS8imMrnEsHphAYQwLoyrovbPuMsNOJXyCjHVBWJWFR2bmGrYROiJlCEZ8ZC3ohjIU1vKt8vRcaVJa0gnNEd1zxgkMh4DNoxcQVOZTDd9eCgLa0NNmoPeosrY8ICSjnZwOn8fv37yCaYGa+h1lqTAwLIT6LYacAXwenBaAZx2FN12gEbVQYOyBtYMlwl4I2i34yj5FnasLBa2oljetRElEyPZl2E7mTaM8YMAMZpIIprMIpHKI5YqSkYuM5tZXEFzsbQOxshmkt1jXTRZmgRaHcfEsVE3yIkXmUnl2snoatoImV3KEAgQNLOa6zeBtyWFGPQAhCYaXw5xXrslgJeyhlQMyCSiAhglr5ZAyeS4M9qSrX8s1+D/L1rcPdOaAalSzx0uDKppDf0VIWmhHmO+P3x9+8H/hmTc3+PC6YsB+LIfmKKFMCJRDHLc46RdTbN+WDoRAt6MRbCkqxN/0QjI6UKy1USsXcPRuSkkLU1UUBBrNIaiy9QYPt2YzFThQOtaaFg6qOUN1xllTX1pYoy0HTR3y7h/8xYeLi+hHQlw5oVncfTESew+fIQcE+aqDVjRCFaq27D681JMslGvYursSfRPjIs2XkLJ+PyI5lmvq8Rp8Xv5wML9RRnTE+RMT0/jyNF59A8OKTMZZvDK+64HMh1fq78mzJaXu0mqeVV+RGnO6spDfPvb/zv8aA2Ts4OcgaDNRpaojzjfO1MfJVSMAD8SVj3ZS8SAJWYuPRzTgE6pmm0lkbJSSHAUyJSRDpOICtjeqOPB4iM8ffY5SZeYmDyEwf5BmU6KNM+YF9Xop9iCX1juAxPKvbOzi6WVVRw/fUZSDxhwIGpkaVnUEgu5Z2IxPHjwQIDrydOnxNcjRtNwQwij1VQ/aECwanzDg5wCwFDLHd4namSTCXZo0TLTCr7XPXgoeU28c+MTeEmuLU15v2iajae4BkRRrVQR6wYYShbR3a3jK6+9gZHioJjX1Kyn2m/BsCIXYHavJ3p1Jl+1DLPPeyE8KISGxfDH22dniSX2i1M+jzH39lAdAewxtAfkur8Q5ybX30iE9knYfcnPvhQ3oIb3dhBSvqqD0oDuvegkXQ72/m8YJbEPd/XPDV40UTEML2bETwS1WgufXr6OTttFt9XD+Q/Po1KtYWZ2Dq+/9UU8ePgQV65+hrOnT2Lx/m3cvH4VyUwaM0eOY3buBFZXH+HWzetIxX2M9Kdx+vQRvPXF1zF6aByB30SttiYnvkxuRLrj1ckUIB7UUVr7DBsrt6T0wE4NI983i2xmCO16Fz61FdIWxg9PXJk8JfEeFgo/zOM0jA4feG7SHD+zF54LJwEvK1UTLCzghSHz22rh777552hsrAmj5fU6SKeSMjbnaai8s6VRHl0HTXYHJ5hxaqPDes1UHL2Ej0q3hoFDQzj03Cxqgz3cWL6FqZlpxCMcOXj46umv4czYKcR7bPihFrGCmLeK6vZV3Ln6EUqbO6hXgEolimzxEHLDM0gNTiHfP4ZCYUjiUpiPSbNaq9NAjwAuYcN1omjVWHPKxYPjQo5KmTuoblzVCvEkzRESx2pqUAtBr8JWZd34APBeymWz2NrcRE3GHj3JLubf63Q7yGSzUrvIrykZvJK9qpuTymP0K8qYW7TDOl34BYkNiTqqshIBun4Z5y+9g8mZUQFvCS+DYmYUqSTH6TFwrSSD++6PfgjYedhDE7i7W0KFzG8mhUynhRNku8tlicc7evZpaeZRpghYvnMT777zI30tVhKHZuYwOj6BqADe/bikg6D34Ohx7yBlHh5575i5zFiyZB92gwz+hz/9S9xYrSJOCQb9HtwYWxXEmhsodJ9gLLKJfCqG0bERnDr3KqzB4/j2Ryu48nBXGD476MDyKnjxzCH89je+gInxOLY37+P2tasoVRs4eu4ZxJMO4nYFC7cXsbFaRjw1ianZ08hmCEB7KLsWKl4HC+uLWF9dQ7fK5qY8Zuaeg1WYR62joAGRHqxUFE23Ci/WRWn3FlqNVWJutGsJ+P4UhsZOom94FPm0hcnhPiQNK8P3kIarjkeGV5vX2KTIzYIh5jx2SvIFr7kJzNfwf5OxSIBpamAJwjh6pM6TgJd/h+H1YS42s7eZsUuWl5UZ/OjL2ChkbMmARY/jdV/yRuVwTBOiMFnGPS96OX6YDdacYAScGJe7HIp1zm4OkMI/y9ch4E1F2iJp+OfPljCU3QJ6j6TGmje863bRbXcF8HabzOXlS4qi3fTRrkdQK/solV3Uqj46nQRKPaAct/C4YuHhVgROlI1rtrxfyvKGLDk3S4JgC5FkFrFkDoGVQ5DIIGLxI4mAqTPyXGmdMj8ifFCiPPyq+Zb10CzmYXILN2LZ+6XFjZ8LBLRTziASA8mv1UMKzTlSm23ud2EoWfPaYmSiAl7a3cjw5uy4ADDRtvK95DiZQNcUT0ger3LNGgtnCkDCDVH/q0BDNX8qT9DnTzWdMomRxBtlyPQH0Rcn3o+9SCcy2mZ0v3cYV4ZXjF+SDsFISK2TZYILp0MsoqD5UarrTXsvq5QTvotUu4FEt4kjM5OSRiGxXjIp1BIU1R2H++j/B+CVkb+ZPprXKoBXgyTkGj5ZXkak3MCDqzewvvYE25UykE1h/vQpzB89ivXFZQxQ991oI2tZ2K3uYpeGOjuJWgw49tJzKIyNoBsECg4PtEPymiuwimDx3gI21rRIqq+/H1//xjdkAifEpjC7Wh5Dwij0AO2tizSTSs6vpkhIbBzlHVJEZOEnP/o+PvjwHzA4ZqN/PIemUxOgG7eNCZqTX8eVCSnvPcreSKpwPWUsFt+NdptMZmBaPFWSQxwge4cfQa/tIRUvoFX3cPfmQ3RbPoYGRzE5OYnZ2SOYmDgk0jzWJlPrKgceI9XkG04zGvcUSinuLCwgnStgbGpK2iJDqYaY3+TwpIkW/H2308H169dx+swZ2OmUGCeFPZcLaG5H0SJreYh2BRjzrGF4Q4JTCSEtyRIUFk4s5BCh/1amK9EAlV4TP732MYIMJyeeSATFVG5bsm7ywN2ttTHVP47WZhnHD8/iudNnEfPYusZcJG1g4yskPlSNNHFWAKfVQqPZlJSGJKNWw2f+IFj9XJtcqALTA9s+OJVn0YQhiGSDX8to1PfPBSZz2Ty3odY5PMDKQddI28KpyB7GDVMawm8km7ChwvfH+oaBM1V0e7qKPS1FqCrRU7c22BDsATu7dbz7jx+i0/IwPX4YF89/Im7FQl8RX/zql1Fr1nHnzm2cPnkClz+5gMWFe1I48dYXvworkcHPf/5zBL6DsZE+bG8+wuhwAb/6m9/A7PEjiKKO7cc3JaZqkKP63KAs7jJu6+7g8eIHqO8uw7JSSGcPYXjiaaTSg+i2HHSrDdbwHMDteto2x33D6ErPLewU63Y9tKg7SyaRymTlhhL3Nk9fvPFYrsC293YT3/3mn2P7wX3ZVJN2XPQ7fBCb9bqY1rhgJrM5uNEEvFhS9FPMruxGO6hGmkgMpnDsmVMIhhL45MlVdKI9HJ46gtLjDorBKH7lua/jcH4CcY85mCzS6CEWlNCpP8Tayj1U2G0dpGDZg8j3TcLODCKS7kOcY0zTgONF2PzWQ6NVQdtpyMbI+LFmo4tuiydiW4C/eHt6dKkykDsOShnCekWJKAu1cwdMDVoRrAsdH1zesNTj0sTGTYfMb6lcErMeb1YaYnLZnNRL59jExqgULjJmwRSDCQFJSOSYEaXcn2KsZ9ZggFprHdfvfYzhsUEMD4+gYA9hIDsGwJZTKrWCjd1t/Oj7/4Dh+TPYChJ44gYYmp9DOm2jsbqEYnkXiU4bX3jhBczOH0eb8UE86UcDLN2+jvd+/hMZQwrgnZ7D6MSkbP7/fwDv58GvPmsikJSmtbKXxh//6Tdx7XENiTgjq3hjAUG7hqRTwutHcjhTbKK89QhTM1OIZ0dR9gbxg6tl3N+gwcjFQLKL+SHg8KiNb7z9MvxIHX//g79BrVaWRX+erYWZGPr7kxgdmcHDxTIWngSA1Yeot4Eg5qKXHUTF76HU3UF5ZxOVrW0EXgaFwhFkhs6h2ctq+kY0gBelEaiDWIwHoG202+toN1tw2nQgjyCdHYOdyYiEYGKggP58VoyCHNsyBN3xAtlcyfKKlteLmOxUDbqX8oHw0GPGu7J4CetnpjJiYiN0oOZTd9C4gGdNW6BORybtNKtyvOj3kIwF6CfoTcVhBay3deXPuANLUgAjj7gQCxhRNkLGiDJOJJdm3OzGnRZOgaSQxZhION7nJsSmtVSUOby38F8+V8Jgegu+s6rNjAS8ThvdrgOHgFc+enC7fPYsnnVQ2uygXHWl9MHpxlEl4A0iKHVSeLTjo+7G0Y2wiEIBLw+OanqhgJmfs+DHU4CdgR/PweNhKpGWcggKdDkhYxKLF8TUT5DgQYzrN7V7zAxX42CUkzSZ6uifS/uSOObjYk4luOU0hgdl2RAlTkrj0vQUoCyeSwlHtyUJJFG/J3IGkgMEjWpgMRnIJmNY29a0FF5MeSKlMMDKGNbIIe/FbYXzIpNlq4BXwdLBOKOQDVKGSfcuNY3tSxxUE07QogUN/NmlVEKc+zoZpO6b0zwxrVHKwQOyKcSQBjivh3SniZTbwZHpCUnCCLP41CeigJdpJaoH368W1nze/aY1BfNqgpL7Ug5jKsHgvcZynNUrN1F5siYkysrGGvoOTeDp556VZrTHCw8xXhyA3+5guFjA49UVMAOoaVnoPzKLwuQYfE79eHhhvbbcQ/tV75xMbjxex6WLl/DG629gY2sT9xfu44233kK+SO9GHB1KsXghzb8LGTxZ72SD1UOrUFMhw0nZn99DvVLDn/+Hf4ed7fsYPWSjOJZl5oxcN0aTiWHPSBZkrB6NyPRQwCV/bwxq4jeRSbNqkvmuagGHAkEWWaSsHBqVLlq1HnY3qqhX20hIRXcahfwAxkbHcfjQIUxMjKO/f0CruLNppJJJBbzRONaerGOrUsHU3BFEbVtLTszEWAxupo5aXh/znWMx3L17V17PkePHJJFI2HCDAGWqbjKORftuDLqUD5KpVh23HiFJAKnMIcxpVlpbIaTKauTrei6cmIefXv4A9XgPkZyNRruJnuPIa2YJFkWhgROgYOWQ9OOItBycO34a02OTiPnEGTwosDgr1Ogrc80DH0uG6o26SGZSaR4qVD+uUxH9GZQUC6e4+5/bJ4dUn/4LUlIjS5L726RE6E+muprw68pzELL95gARPsvhdC4E0XuShtA0FILdEAmGTjfz8k0Gq77he+LhkAEOTwCi+YmJHrTV7OHK5Vu4c2MBx+aOY3dzGx/80/todVt45vlnUBzox8OHDzA3M4PPLl6U4OyzzzyNt7/+K/jHd/4Jq6tLOHPmOB49eojVlfs4ffIIvv6rv4TJ+cOIemVUnlxHp9mCnerHwNgMcsUh2ajq5VWsLvwT4pE2Eok8+oZOon/kDCLRDNxuF62dXQRdDaGXOmG6VUPdUWiE8QMkMxmkcnzoIMYJsg4EKGELU0gREAQR8MbbDbzzd3+DB5cvSlUnozv4K5VKo1Iqy5g1lSYbk5Cx8W6jLdqpTMGGl/GQOtKPbj6CgalR9NIB7m4tIIjHkU4UUVps4/nDr+CLZ99EPpLSNFqJi2HEWgcxdGXz5MnIlK5KgQDzUxlbJLcKQQo1YjHyoi3U22X50AgPhvazhSpAMp6E70bQaTnoNF1k7DziUYrYuZH6CFw22VCrqbdxqPUO7wuCYb6vqkcyOYPGrMB7jEa37Z1tlMoVUwOp+iv+m0w6K4C32N8npgQNTNKyA7nnzGiJmw8XwEg8wNbuGpbXbmJ4Ii06L2q2CXiH8hOwYmlh12lauvHZp7h76yYGTp/D3XoXbqYPE/PHELMiaDxZhv9wEfFOE7/89bcxPDgqUg9h/eHhIQHvz34ijBebdA7PHMHI2OSedvLgCXT/Qd4P1dZoN91c93VGmi0azQyg4qXwr//tt3B1rQErbmucDDOQu3VkvSp+5+U5TAdP0GpsYvLwBNrIYbOTx/cv7eLBRgMp28cvvTKLZ6djuHf/U0wfncR6+QneP/8uYknW+PYE1GVSNkZGh/Ham7+JVrcfN1d7qHWjSAaP4Xp1OPYg2gQZNjAxOYi7d6+hUY+iWrOQyBxBMjsuSR2SgSsSzZ4Y0ly/KykRvss4KyIQyhos1VhHA/SlEjg0PIgU2UD+W68nOl7qM8n0UnJHSQNZEpmcS1206krlgBnGkvGRolGF3D6ZMYmX0ruMG44CXo0ykkMpNxUBuxqYLwDY64JFg+P9OeQsufGFjfFd1b5RbkzgEhYEhAusgl9jhjI5wQJBZOMOkwS4oLuIklYWpoyAt43ZxDUBvKOFCjqNB+jv75OpBx3OdJv3uhF0m124XeZh00gSh9eMY2e9id3dNppNMrwBat0AZYf+gQzK7SgqHaDB1hHTqkUtrRS2yCafQCZXQNuNoBe14MXSaPaiaFGOGI0hlU7D821U65yQ8BARh8dWOsYS+kl4Xhwdvu/8EQkYpACHY3tGVcZFK5+wE0IEMMM0YbMkQFvWuCOGcViy/5G5cslgd9HrMOPXQUTuSQdpK4YMDV+GaRWPueiRtVRDjHgCoEzdeHjoFfOrSVwwUgQFUybTVthENdFpiY1SaXubsLwwZYEJSDTXdH9v0xKRfZlGCCz5Xx6MeInJTPODoJeaTeayMtlCJMfMK/V6yHZbyMHF/MyElNjQkCoHKNHn6qFKUxr0LgoN02HxxJ5+1xy8BMiESQ0GBCfYbHnvPq6fv4Ck5CJHJH7r0LF59A8MYusRpzV1FJPUqWoj3PLDB6h22zh87hwKkxPoJfSQKW2Wkuig0sYwoo+geWtjE+c/Oo/5o8ckV5Z1xgsPHoi0YWx8AoPDPOim9dAkz7W7Z4TbAzQhKgvXc89BOg5c/Oh9/OB7f43j80WcfnoSmYEUum4XzUZD2fVYAl3fFTZZou4oiSKbG2o9jQyRayoryx1q9Jn97jhqJJOrrSUXTPuhLBdeAvVyU6QO0UgSzWYg4Tj1Wgd+L4pCLodnn3sOR+aPIpPLYHBwACk7JYauxQcPkR8cRm5Y03q474pxjBIqAfg8jKgJUDK5IxA98e27d3Dk2FEkUkmVTJpDiySacP0zRViiQT5w6A71uWTz5R4JTfR7cogwR0+zfAl2E76PttPCTy+8h7s7j+EPZ5DuywsJRRMx1wiv68qBKOrG0ZcuwPYiSCOOc8dOYyDfJ2DXpibf1MLQMzwAACAASURBVL5LbTqZbmqoGy1UqhXxAzGtiYce1e7qcxQ+a+Fxx7CKexJGAfF7Ne3KZof/jvu7yCcE0JrDXVhqIeUb+9GC4YQmPECE0X0HWePIwt27ImnY24DNYfygFmJfIxzOkcJFIQQgoUiazJ5mt9KMQ8Db7XhYf7KD8x9elNxbVo1+fOEjLCzcw/TMYcnq297axujICG5dv4FHj1bxW7/zO8gX+vEP3/sBzpw6iXp9F5cuf4RkMoYvf/l1vPzKC+gf7kfErUnkUmlnFV0ZkRcwMjqJbDKFjccLKO3cg0U5Q3YK49Mc5Y4IAAw6HXTKZcnmlVY0Lp4+Hw5Xsmnz2ZyE0hNwUMvjWjF0WOxEPYxs5Iz9Ye2qnjYl9iRwJUDdqezgu3/xZ3hy+6YAXt6Y/BpJO4XA8WBbCWQLGZRqddRbHtx4AhPzc9jYXUdyOInx52axHdRQGB9Gcaof9zfuY32rhISfw0B3FF8+81XMDE5L6D6ZBjF4iUWBv9d4F9MsqONIE7yu0gDZdaQWtus1UW/voNktw4/0xJymmX+qf3I61A82kbRSyKZyqFUa6LZdpFMZlHZq6C+MIJuhHEFd86GtUl6SHDS5eFhqTlDaRnWuIg/gf1V7xQWRemCeHNk4xYWtXmugVCpj5sgsRkZHVKdrwv7N0FLvV7LrXOzjPq7fuYRy/TGeOjcnICgWTcJCHiN9h5BNFhB1e4i7bTGdJWk6GJ/Clc0KEkPjGJ2bhxsNUF9ZRHJ1CYleB7/1O/9MjGNacsF3z8PynVsCeF0ebmwbUzOzmBifEr1j2EZzkMWVzSpEwfLA6m/CSDJ57riIU8ObLGLbtfFHf/ot3NqgIYMHDo2fiXYbGIg28dsvzePJx9/DQNHCqadPou7ZaFvj+OnVEhaWNvDy0zN4+4uncHgsgturN3Hp/qd4+OgB1rfXaCmXCxPr+WKyYUrIoemX0D/6HJrBIFq9CDIWO9/bqAd9aPtx2Okkjhybx9Xr19FseWjwIYgNIRLPC+ARpYtUTOqYW82cZJ7IOvC62MLy9DwHCUlBACYHChhk2QkPmWzgC6CSBhnpCqEtxQbUn+qhUgEvwY5GU5m5nzC8WkYRtqJx2iI6SJpUFTGr5pBjYOZV0sXrsFqY5iiVNhTtKMYHckgRubhdHQvyzxmBZBzeaqbh99V1Tlk1vY7chOUdMGNJAd1cIyI6rqZUyo5zClPHdPQS/quXyhjO1dBrr4mZk7in2UrC97JwnRha9RZ8p41Oq45yaQdx10K73EGr7qNa6aLeoBQKqHYDtP0E3GhS8qaph+bYl89xJmshnbFg2Vq1S+08mXQyuvypu0FUJhccTWYzGdRbCaxuuFjZbKHUjqIXs+FGbIAmRd9Gl5kWAQ1kXPpsMa8REPHQE01EYWdSUrFOXTvTXzgRo6FI0nokz5Trg6mPZpWyQ/lGSw4e8BxpW6PGmzFfSePw5sRMdLuMTYqzUIVaXsYrKZsZEjAyltWYBgUNIqfQQ3FY6CDsoMj0ePg3D6SRRagWk5IXX8aznL71uj0TCRUIA0bZESO+wtEzN27GobFljFsxD0aUN9CbLiBYNI66ZjAzNuo6KPY6KEZdHDeAVzZqU5QiKQ2mulrTD/b/LGR3hekz/hIFyYaJNkwejVGkQO5cuoyblz9FX6GAnWYNiWIOdiGP4eFRBG0H5fUNjA8MKPCLqkyv0mpj6sQp+JQHEIxLk6Ul34Lrmhj1ZJ9RuRD/V96t4vr1W5Kt/Oprr8gesL21g+3tXTGvMe5uYHAAoxPjMs3l9XQYSUdzlUT6cWVVDTgnfymaq0ob+Nv/839FaeMh3nh1GmeenoEfJ9uvKT42W9DknojIfcdrSnO0RnCZUbjIAXzEY5bEFXLUznuQJE2j2Uab+dwiN/GRStroth14jC2NxEXjSz0xs8HbLeDx4zLu3HqEtSclWMki3nzrDRw9Po+h4WEUC/2gdrdab2B8ZhY+G8uYjCFFM1GJgFNdNQ9TNM3T00QA6iFp2VheXUan18PhI3PyOmUdMYkQKusjj0A9uzGl7VWbS/2Z4AopmGAhletK9J+US4TZzPyarosUr12zicW7d9CFg9VOFRc2H8DJWLCL1PRbyOSyEgUa8SNIBHHkrSxG8/3olduYGz+MY4ePIB5oNrESYxJ9I88Ks8udVlskiwNDg8hmMzr5MQSaHEaN7jhM5uAtqylYijeUJ913h6nM1KAVA3j1c7Kw7smNZE0x0W2hwU3+nSEfQq1zSMLJ61i8d08A7954x3zz8BuGf3mfat4TSu2ZEXQd4aLDC8zTP4PM43C6LHTooFyq4NHKE1z85JIYlghurl27Iv//U089JUHRhXweq0sr0u38X/z+7+P99z+ELWxBAj9/54dw3AbOPXMaX/rKm5iampSFBW4Lvc4W6uUlVCurIsbO2EnkbBvtRhmReA+xzAAGDj2P3OARuGwOI8HTaIjW1u12hKWiFijo9rC+voZsLoeB/n7sbmxh+9ETOSVmR4cwNj+DSC4Nj2CXX4Obs3mvWu0WHKctEob1hbv49p/9e3S2N5FJWkinVFvHnL4Ufciei8JQAasbW9itddA/PoEjT53Ebq2EmtdEfNSGNZJB/9QYNts7WGuuIxJJoWiN4uXJl/HsxDnEea4ypydhHExGjOhtzVWQ6y7TkXCh1FEHmWxEHDRau9ipPkYsQQesh26vLSc9xnIRJNRrVbRbbYkuYSzc5voWlpdWkc3kMdg/jr78mER9OR0PzUZbChtYEcwQcn7veESLCqQCkiYFk2IgoyXuAgTBQn7rZsVRWcDXRkalx1OwI41B2XwGySRrGA2zZlp/pDnJLL5BzEGl/gQXr76HuaMTGBwckYa4YmYMxewwYkFcaphrG4/x4fv/KKHo9VQOt3ZqcLNFZMcmUOu0kGrWcKTXht+q46u/8euSCUl9KBcfsn8Pbt/Guz/7KXo83NgEjNOYnDgkYzAZsR9gjkKG9wDeNSfeXzz1EgzEown00n3Y9G3893/yH3Fnw0GM2m4uBj6nBlXkvQp+6cwh3HnnO2g3tjAxNYZE/wic1CgelnjytvHauWm8/sYzGJsdxnfe+3tcWPgUG1urEuvTi6ipg87bpOvD7nko9J/EsTNvw8odQq3ZRiy2iVTORtkpoFrntWDUWxpdz0aLY3cZb2aAiBodhSsxGkleRt5hWq9tchBNxJGM1j2OriMYyiZwiADT4vWmWS0QwKsmNv7XlxQHKtjkz6nFlcawmBZP6OxZ2DCZ1oXuf2p3JTpPx7wSfEStnqPsbpQLI8fpEhfE209bv+xID+N9GYwOZBHzuqrD9zSyTBIWaKw0zUv8iUVzZ563gxWpEgEmWmMae/iayWq5knsaizDmsIHjmav4Vy+VUEhWgKCObLYfrpuB504iEmGPfUJaJJMxH49WbsF3q9hZW0N9u4SgHUW93EKj3UPbi6Lu+Gh3A/gxG/EINzwfcTsK2wYKfTbS2SgsiwUxrrB5wrpw6saXz3eHa1KSSQoxROxR1Lr9uLpYwUYtASeSQtNhfXASDUoo2jFUO6xvZpEFHfxC9wLRBBLppGjYuVYnczkkMlmkKE9iIY3oblnEoPtLT1j9sEqZ0WQO/B4/umLkTTK315QcSeycqUemnIDg2o1rnmjI4OqeRS2lyvDk81IFq4AgZEulXYwRagdNb3JYUfaN5TNMUqCiulEpY3t9De1uW8b62YERZPoHYGXIWGrhDW9Bsl0E25R5ScUBpwo0KEoJgnJZXPfiUR9WFMh06hiI+TgzNynTIk1jCM075qBoNnqN5wqb1vZbooSxCpku0TVyfdC/R516PhrD+Z/+DE9WVyUm8snuNjpMUxkYwMmTp1BIpnH/+nXkk0kUigVsVSuouy7Gp2fQPzwm2bRc2wh4ueKR6eX345SS+neWLnAN4UGUhAZR8+Wrl7G8vIRkzEI2mcPkxCTS2ax4NCqNmpRDEJxOTk3h6PxRYX3r7Y5eLyl3ichUJRON4fL7P8VPv/uXeOGpPrz15mlkMhE55LCWmskIcT+CFP0OAdv/mCjUk+kCY+y4xlDHy+lBIZOVa7O1vSsHaMptGD9JyZTDw7CAZWJFPje6tlgJW66X1DIneVgsoFRysXC/jNu31/HxJzeQyhbwpa98RQx6rMuu1uoYHp9EdnAIPp8jgjsWYUBzj0kKqHFVAa/IG8h4dzoycbhx9y4OzVKKyVIlMrZqhuTkS48C+5FkIXUiynQhskzBggBiBbq6YJv93nOR5vSh08HKzZvIxWJyzVeaJVzcfYTLm8tIjA4i2ZeDlbFRbzZE9mVHbNh+DOPFEdi9GIbSfTg9exxZpgaZe40xoKzH5qGPHlUC3v+HrTftkuNMrwNvRGRk5L5WZu2oBSisBEAC3JpNNpvdrVYvtuQZyfaMx+eM/TfG4zlnPs1HeTz+YvmMR1KPJdkjaSy1dpFsLk2yuZMAiK2AKhRqzarct4jIiMicc583olDsEfvwkE0CRCEr4n3vc5+7MOWBPQG5XE5+b2IsJlgN74AncoaI331yMwqY/Rox9OT/RdnNyqgeAWH1dvE9FGNyGD0WxfapJqzwhoreqciQ+vD+/WPAe/xrnsgt4wHyROsU0tQTlaOnNFMKoYv8LdDhe7q0LdX2j2QKZHUsHZJcV+/s7GJjYxO5fEGiq3Z396TJbHZmRgLKmemazqSF2bt79wHOrp3DH/7BH2B/bxuXLp/HN156DtlsCp12E/bARtKcYG4mjdnpBCbjFrqtPXjDFoyxA3C9SsF8ZhZnrv0YMEvwxiyh0BC4I7i9roC6fKmEJIPAXRcf/c2bOLi/IQkD7V5X9Fg8rJnaufLMU7j84+/Ai5PZisnFy6PB9ke4cfsm+nYPy6wObjTxx7/zfwJOXzIZ6WCmIYxvXpxrDpOBaR62aw0xTsWKGVx6/mlk8jnUu03U+nW0xm3MXJyGXkzASyQQDBM4lV/Dt8+9hGqsKJqaY51ZyPKqrapywMrjEIbBKxkMj2SulkaSbOEHQzgstOgfwQsGEvfSH/blIcnl8hIxohiUSMtG8ADpCWd+o65buHT+KjQ2PblcKY2QSWeRiKdEDuE6niRzaEiiUqrIGll1YdP1yvg41Ygkz7AYPJQeUA7u0HQoCkoybTFOguqCoPtTPWvKqS9TMTWk2hDxtIfX3/5Tms9x9fKzsGKsoV6ETtDt+2Ai8MaXN7B+/z5WLpxHiwyZFsdOd4CmPUQ8buDp1SXkBl3YwwFe/fGP1CcpZh3qsye4f/Mm3nr9b6X1LiYM6Qrm5xcQo1wk6qgPJ9NjuU+oX1IT6pNBNnqneJnz++OnSjjw4/hXv/UT3DukqSylLmx3BGPURdZv4zdfeQq1z97EZx++i3KlCD+eRj+w4MXyOH/uPJZmCnjt138Ttw56+Pf/+XcRKxowrBYcdxfdbk3Vr2om0noW44GB2fnLOHf5VWiJEgYsEsAAWkxHN0hh6KpIHQIq21cDHi8LxgxStC4HbLhWlirdsGUvKl6QQy/UpklsDl3UGCMbm2CxkkchkxKGQJIVGFEWsLJWldSoljDVjEXwyF+bTLDK8g5bxPj3YYKKRJ2FAWHynEntqSRvyzDNX5tUqjCzZHoJJqjZZUuZbyOX0LBQKSCboIObel/+GLKPTCegfltXQ7FkPod6UL5roX5SEhvEZKUawQjgybqImYSrybGDtNHF9co6/sVLLZjaEZh4lEo/A2AFRmwGgReXNaZnD+H0OghGHWSTGm58+i76jRo6+0fot3sSqSTpFn4A2+FFx6STCRgcY1pjZHIGSlMmkmkadnzE4ppo5JmYQCZYtICsVNaYtEA2lL7ZMmCUsbHThocUitUF2B43WhZiqRnceTTEB18c4LCXxCiWhi0bPCXLYsYvE2ZMK4F4IolkLodUtggjkRKgIXF9ojGkFp7PCYcQ6ngdjF3KXxgNx4IgX0Ls5cyUPGkN1O5CGFO+9xwov67bFRo1NMhxiOYzGMmo+PcEtCoDmG+wSpmRkqWwiYnyLr4TliSVK3BQ23yEQaOBoTsAT7BJfgqFxUXJlpUQ//C85aBKTafkFIuBSekZVWcKWV+mwyvQG9cnSA5bmLZ0XF5dlP8vSRKSQBYWS4TpHl9nd0/kP4dZrNEgTcAjO7sQhPDXTo81/M2f/L/yNdAw6BgA85AW19aEyBDT9N4+9jcfSXrOg81NnL56BclSCX2yiWQJGfUoshI2UFsygMYN/n4MAdX8DFWOhgJYrKVmwxjz0Vv1FnYeb2PAwhJJRrLk389UK2gcNVCr1/Hiyy9j7tRieJao1lJ+jzDs4b/+p/+ILz/8BP/yn53Hi8+egTNsymzJ955kTDadlcSm4aCLfC4thjKCXIJnFh6IyiPc4lC5xBQEK5GUO0WaUnlkcVARjbvK7ZaaZ0lM8uGxDjIGJNkJoFG+Z6Hfj+GwMcGf/tWn+PCze5idq+KVb70s33uWN529dBlWNi/vv9y/HAo0pdVV2x/FwvJ7IvJJSrhcV7TuO/t70vZ29sIFOfvkMxedsvITCSMaavFlkA9lDyKF4e+TW2jJ3KU3xhCZIM9akVBMJsgBOFhfF7qasZDDfh+eoWHXG+Jnj+9iy3CQKOeFjef3gWRAMp5ANp5GEhZKVk7+fObsZaR0KzST83sWyDvKc5ESOUqwWq2WlFAxhlQ2niGGjNrklHxHaXkjFjqS0apmwCd635MkkZAMkjF8EiCH+x1ZcKt3JNLsRlXGEWEbMcPH0oqN9XWBwifFwl9jp0LdpGKcVfwYI2oISBSTEzK+nFt9Dft7DdT2m2g3ujg6OMThYU1MSqlUQgTNBETNVlcxIb4vjS8ry4uSSUkH4+ycarYqTVXx5htv4/ZXX+HKlafw7PWn4fkO7t9fl77w1lEd2sTFtWfO4Qe/+hIWF3LwR010m9sYku3tNzDsu6guXUX1zMvwDUacUR8j23RZbTLwnWsIAltLC9C4tY53/vC/IpnL4pmXn8fC/Dx272/ik795C/FKCU//9/9ApiLKGgh4yTa0+m28+d5b+PL2TZyZmUXZm+DBZx9BC2w59Mh8cLXPX8t3+khlLRhpEy40tAYe9HwC1197EStnTkv3+5CB2YaDrf4DZGermJhFxN0CzhTP4fzMGcS9iZjVJGMv+kPIdQV2lR4tTAeVClaOssScXCUpKUOzfQifQwHB79iBPx4JqOSDxVgX5hrKdCasiFoRcrqzzDhu3fpSHLDPXnsRwz6TGFSlo7i4CfzGOga9obD76VQR6WROqHCGgusTHQkzA0Nn/qhi+OgQJ+ClVjakReSFUo0zT6LKlI5H5Z6GtgAVfxMbg+GB648+w0FjE2cvrCJhFpFLzaKYm1Y971Rg20Pc+PkHsJIpJPJF9GwP6VwZLkPJWWWsjbFQLuLo0YYwVc+/9iq6QwaX06jDqPIJ1m/exNtv/J0AXlatzi2tYG6OJhQV4C/B/ycA78ktycm/P7k1ETOMHhPAW3Pj+J//95/gft1HzEqqFSbB2rCJ7LiL7z+9hLtv/ym++uoLMcwwlH+sxZEtTOHylWdw9dp1pJaewR+8fQ+H/T70uAc9WUMsfgR4DZiah0wyg2xyFsXMKorlZRjJIqj+5uaCa10yLj2fWjSlORubMdhkbSes61WHovhRoo700EEsgDdk2MgARavjaFYnO0TmlLFglVwKc1MFuUh5cNNYJgwvY4QIUiWVQzHG/CslDseyB/GkKclDaFBXptHwyZDqb1/lYwrPRmA8GokLmSycAC9ZJys3Zmw8QsIIUM4mMTuVR5wM4lixWWJYIxAQIMPhKkrsUCkEES0hTnNKMTABIz5ZqBHF7nDYio+HKOhtvLy0i3/x6gCxcQ9DFyiUfwg9dgWakZI84EG3gWGvDbfHRsguBp06UjEHnaMtPLj1JfqNprDTZINGPuOWOB1QLzqBlTAQTwXIF2MCeBPpAPEEK1/ZpqbC5aVaVTwsZIcU6OW5wXMxZqTRbHTRH3oSO8eCCRpqk/lFbNcN3N/TsNdldNUEex0fgZ6BrzHSKI5YIi3yFTKiyXQaiUwRiXwJphWTRif17vL75cs7643GqoDCHSHg8x1qDdl+x6gvKU3gs0HAS+ObuON5joVDbrgYktW26JYNYV/VwKzkaeFvLUxuUPpmYkzRSErRjQL7OtkqTYEDNJs4fPAQ2tBGz+5hxEpYI47y8iqWT58Wrb5KHFB16ZJLy69NYspUaYmsrjkQT8JIKn6N/gh5f4CZhIGzi9NImSreSzWDhXrdCPBGJScRm3YijeGJjldF7nGQkGdcjJE6/FYHb/zZn0tVPWVXzUEfC2fPIF0qSaIQhW8xP8D9G7cwNTWFvj3E6uXLGMctkezJloKkUAikdZI7IpdX0g2l1VHDiGjUdbJrZH05/KjBhMcx2emhY6Pb6+DzTz+FCR3/6B/8Q+zXj/Czd3+OsxcvYu3iBTiUFwifHKB5sIOf/Id/i5mqjv/2H72MuOFAG48QjCbI5AtCMPB5513EwcjQx/BsR2qDCXYJ2CSPlwYsbtsoZ2C5gySuaFKiwO8ThytKrPjGir5Waul1pNMZkWXIsxejVp664JhUe3f7MdzbGuGnf/MLsHBpZmYKp8+s4ez5izhz/oLIeFRSj7qjnkjW1HDMM4fDPQdoZm4nOCiNudkKsL65KVnupUo1DENSPQIqgk6t/iVfPCobkQZZAhDF8PM52N/fF7Jwdm5ONuIEvBPbxuiwjtb2Y5xamBWfBXXjlFn0gwC/aGzj7aMNxKcKoiNmgjkNdIVsHql4CilYiPsGZjJTeO7i00hqaltLQC5SLYmt1RRjbbtSYMSYU6YuKSAbbpvDO/GX8aWkPYUY5uTdGIFXkUQc1+M9iZ9TzK7aPCiNIAfpJ4bTk6kMkV7/OFaSgJuAVyaHv+eyPv4ij9lDVUAQ/aIKVaupj5qffs/Fo419NOo9BKOx6NFYEbu3+xidTlMOn3yhKLWVo9EYCbpakwZKxQxyubQAB7aVpdio1e7irbd+jmeefgbnzp3DwcE+Njce4ujoEMP+ACPHwcjpIp028K1vPYtvfvMaCoUkJl4X3aM76Bw8gNtro1BdQ/nMS5gkKvC1uDxMXNUfSlPYER6uP8D3v/ca5qoleAd1fPKXb6A8P4unX3lBpqudr9bx/h/9JaxSHtf+u3+I+OyUVF7yguMl6wYObt69hb97+004nTbSQwf5BCsoPVisV7bH6HYGdERg+fwCGk4DlZUZLJ8/g73DfYzAldICeiMHt9fXkUwVMHtqHj7ZGT0F3Ssg6xfw4vkXYFETy4dOuuXUHwRfx5OkmDP4oPBi8YTBcRxGt7Xk79M51oW20Ok2Za3DNjce+vzxXKPwYeYBxKlZaVFV4Hqkm7XtATYePsSZM2tIxDPqUpeGHH6sTOaIq3aawJfDh+yoZWXYIiLDDBtsMhbj2eLSqEOkQuZBp3SAcUiiaVUsjgRdi1lCbRCO/Z3HUh+lJTKsCR5u3cDdzY/w9HMX5JKNTbKwtCLK+WmZWE19jPbBHh7duoXp2Xk0e7ZorjLFsrBUYkAxNGlLevjVHZxaO4MLzz8rTVNk5wXwYIwHt27gnTfekBg0xrrNL69iZnZOnmdVQvCklCWaRX4Z6J4cLuWz5TdAUhqmUB9Z+J9+6/ew3hhBTyRkINR5yQyaSAZNZJ0D7N96F8HIVsNAaBKlUejqi9/Bmed+BZ9vD/Cgo8xH/P5OYj3osRaSZhMLlSSWZ6rI5eYx0asw4lm4xNMEdlx5s+WInfCin+W7rUk2tGdM4BKgeDxg1YWmvvaQqZKhSJl0FMY8saIK/16GMK77Ak8iyuanCsgnTVmVirmMchuCMuhK2iDMl4os4tdC5nckcgdJE1SygSgmLDRVqbOIkhhKKJSzl8MtASLZUwJe0b3JZeIJAI9NfGldS8U0VPIpTBXS0gCmy6WidL9KKxfKJ4SlDKOvwt8wz4FjOUZkiRHyTen3MvoIxckRXjtTw28+W4cxSWE8mUNh+rswkxdEdtFv1uGPenAHHQxah7B7LalB94Z1BG4b/XoNjx88wMhRaSe8tNk2RWDHKmnTCpDKasgXTeRKOpIZIJnVkc6yUU0XQE29PI1ZIvVgPBjPMWHSRT8Ah3IJJkRIHjIBvgXHM9B3dbixApCZRc/P4d7jPh7UTLScHMDsZzONgKsVwxCAwYILK1uUjG+a2TS2F/L9CCVIlDWQcJiMKDPh90HFldFcyOuUhi+uqQl2BdRyqKaEjSUUvCglYixk0cJnjpeeFHCom1DpJ8OGL3kHQ+MZgclxdbAwvGNJicgxXq3TxeHd+5j0+7C9IZzJGO2xjtTUNKoL84glkuxMVga9BKPgmESh6ln5nFHLG7nIyVpKla9Ots1HceygGtdwdr6CBAuTQqNFBHgjeZCK3gtrckOTzskL+4m+kYOdJFEL+CFp03z0GO+//iYK+Tw1Zag1m5hZWoTGrzeZEOM0U2o3791HqVhEs9vBzOlVxAt5KYJRhkQFbhmlJXiCnzXjyfgBSwSBytHmGxuMXVnb8zaixlrkaXymmH40HuPw8ACPtx5J9fzlS0/BHfl44623sLK2hsXVFbgUsIdiyPt37uD3fvJ/4fTFUzh3+TQcz0Y6mUIqnhH52NBzJSUplU4L0B+xatjzRYMuW0BtInXzTMAI/BEGvY4AQ24MkjETzNfOpywkTZ4HNnzPkRxu/nhJFtBZ96x0wLxcueJncorB51tLo2/HcFDr4523foHbtx7g/LmzUqO8sLiIqUpFFWHxHuO4IDMIQaEmgJyPhWTZUsdMOUNYrcznerd2iO5wiIXlZTHiKtGKrGhVB4AMGYpNl01JVDMtQyJ9Bibu3LmDP/njP5aEIxKIjMLTRi7cozpKZhw//OH3pOCGwzclMCQLHo56+KuNm2gndCSrJfTdoQy/2WwOScOCGRjQnQmWz1jAIAAAIABJREFUy/N47sLTSGlxqRyPBkUhPPgn5Wi2g3q9jlK5JG2rcl+Kdv8JMJX7IYwsPekPE4Ar5EGo2eVm5kS6Q+SJkU8g1GoLlRGaT/m+RBglMq2d1ABH5K3aDI+hUdLw9zG8v/zPThrXIleySjpUJiWut7tdB48293Cw34Tdp7tfuSu7nTYajQM49lDMZdSBVivTyOaSyGRN5AlUAx/O0EMynZd800a7J9T49PS8hCLT2MafS2NTq3GE/d1dtNuH8Pw+vvHNZ/GDH30XU5UyDDhw2+s42vwcfmcfZqqEzOI15GbPw9MysnrY3d3Bz997H8V8EZ1GAy++cB1ra6vQ2z3ce/9T9AY9PPfNb8jD+fHb72H71n089cKzOPOdlzAwqSNTJhW1k/Jxf+M+/uyv/xz7+9u4dGYFKytVTPQBTA/Y+moTjYMWFteWceHli6iNDuHFfVg5Zu86YSC6iY7j4N7mI2iwsLp0FqZpwW0FKMVm8Y0LL2I6VZbpmweO1P1GTmI5mPimqgQGd2SjP+jK39NB3e+3jwEv3dsBI5jCrnElK+DhSwZPadOoPWRcCZ9O9WJGWYoaBoM+ut0uKuUZ+fqklY5CefkclLOXbIAfOHAYOySDFJtXkmE7kYG4lgICSiGICAykUzRAceLlhah+zRjXSfJ75fX3pBNbvu7jtjIlpzGsAOuPPsdXDz7A089eEO2gOckibZRRzFRU2Lg+xs7mOroH+0hmcjjsDJAqTyGZI6MXk8aklGVA8zw8+OouLl57BnPn1mCTFZQ4ook4mu/f+ALvvPG6TLhmIiHFE7NzC0qyEoKfk6uU4yH065r8Y4mQXMicVskCJKtojJL4V8LwOoCUbQTQGANnt5DwjuDu34a7e0sOToIWWdSKztbEyrXXULj0Hdw79DHUsoox54VOG60+gBVvYnk2ibV5tt/NwJ1kwxgkDQN/JF8D32FiO0eCvPl8x0Dzv8tjmIZMFhH4ZLGVYVAOkWMnXpiDGoHdaPEjwE+xEUqf7SEZNzBTSGMmn5bNCv8dD2FWyfLppNZOJTKoO5b4lWt8KaegazkEvAJ6CXBFWxvWaYYMLwEvL27+yR8nYJiAV6QNit2d8F3wPVhyGTgSUTZTziHHBjR+tmIaDHW/NFFN+DUoVkudgepAp66XXy+/Rvk3ocaY/5xblbzpYmpyiO9faOLHl/cQjKqIWddRXX4NwXgag05TFYZoPpq1LfRb+7D7Dbj9NobdI5iTEYatOrYerqPTaovpjro13xWOH8kEhM3N5HRkizFkixrSeQPpXAyZHDW2rOkmeKd6V/oThfGWNAwRX+syJHBDZ9uexDby1mdUmaRHCJFsYQgTAz8DL1bFvcM4HjdMdIcxTOIluLEs3DFNc3Exx2mxBAxL/QmulU1LjESMBiObRFDEz5dfx5iZ3rKiVSUg0sTFxAbLlL9KwgKlCNRBnmhlVP9XnQ+SSBHGaarWMcVAKbAbRk5KmkPIzgtLPIFpUMMbIE8N72CInVu3MOn3pHnOpk6SxkuLoJ6/r7j8VaOEg1rlQgFWJoM0GT7RbTLGLYQslDUIGzyRCLzsaICyFoiGN2mqXPHw4QkNa9yuPGGyIke66DVlw6JAe3SZC48cZRZTshWL4/DhJm5+8KEAHzLr9EDY3ghd5uNqGlZWV8X78mj9ARZOLaLvDDGKxTC/uizPrwzeYkBWyUXRKofPgZgUFZUm+lk2GvJPnaw5hws2RgrbDAy6Xdz+8oacDxcunUdlqoT6UR1379yTBIfTF87LeyzAmSbT8QT31zfwO7//B4hXCygtzSOWItBNIhVPKx8K7znlgJZtJd9rZUANJG7MSlpIphJyJjrDPgb9niTHmNoEmUQCKWrxxz5S0ksxEs9NLpOUWE9ul0i+WGZKhj0/1N/zueKGlmep50wQG5twGn18+t5H8uw+feUpLCzMYnHpFLLZvMq75nDA7cR4JGVFHACVsVsTfTczg0VTzhQNaBi6Izza2UGhXEa6UJAhSgx4lExyoD3GGYrV5xZEMbwSQ6MSp/pD/PSnP8XG5qZign3GLmrIU98+GuHXf/1HWD41D6fXk9Y3IvKmPsZ7uw9xo3uA+OI0HBqNOaTFYkiaCTGvma6GYiyDl648h+lMCaZEE0amUGWa53/Pd1whNilp4OaAzyg3uE/evxNtmSfiS6PnWrWUPnm2ZSANyZzIzKkqxSMjGz859d4r3MLP+0k77sn/1hPCKTTIRRreExKJY52FAr1R29qTHxGtKY+brsRgorMeHc16H7s7R9jfq6N+2EKr0RLtiD3sykM2crmGMLG4sIALF5axdnaBPCm2t7bw8P42uj0fq+cuYX5pBdlcQRYeZJf6/QE6zZbod/d2trC7/Qi9fhOLSzP41R99D1efeUoKIAzNA+wDHK5/CHv/K6RzWYxSc6guPw89tUgyXoxxH33yiSRD0FBQLhUwNz+H2MBB/c4Gbv3iY8yUymjU6zhstbB4cQ3nn78GvZSDy8s5jC3jwdCp1/H555/gF59+iESZ8oTnsF1/iGZ/BwuZEuydNob1PkpzFaTP52GnHAyDPpxghFHgIZtgA9s0hp6OW3c2kEuUcXr+LHpHfSxNLeHC4kVMZyowRoq1UFpddRiJA3JC56sL0zLgegM0mgcY2F2Z0AlKeDjIi6IWINJvLxojnWYcZt1qcNi1TYc6wTxbA6RngrogtUKUu0F0txq6nZ60gGUz+XB1MRa5Bhkjrv+5EvKCIYZ2TwwqMSMBI5YIXcuqtIIcNc8YgwJ5MwVds4S5IiBhMkIilsXEVxIZMb3wMA3dy6LdVdebcoomfOzW7uDN9/4Mr7z2okQj5cwpTGXmkTBzKjtQG+PBnZsI3AF8PY6mqyFIpDD0xqikM1goFZGJT+D1OtjbfIxnX34ZqemKirgK9c9kb9ZvfIl333xdJW8kklhYXRHGmJW+ausRpkyecJlGoDcaGKMfczzl8lLmmjVZxZGTwv/yb38iDO8kHg8Brw/daSOHFhbTLiZH94Thl/pXQ0d/METXGaNrTaNfuQQ/OcPAnVDiElXC0mQ3xFTRwJm5klxABosHQumAywtVXMIkDQg8Ce64zowpTao2kXfX97jmo95LOeIjZ60MPJL08qShTGnIQ75LVqUqRoeSCF4ElUxCzGJMSeD/J3NHQOtLtbBicFU9ribZsNTxUe5AUCk6X3HoRkwwK3TDWlaCWo9AVQFeXh/8+fyxkljCAYKShVCnS60u142s/41rgWTzThczSDPai2YQAjFKAPjfmfDX88PINMXoKwaaOmNVfMEzQUYRxtnx9NI95MwBKtoBfnylh++tbcEenkK2/EMU5p+F46Qx6LaRySYR2F209jbQb+/A7tXg9Ouwu22M+l34gzaatT0c1vZDwMv8XleYaBrViCszOQ3Zgo5cWUeuZCKdM5WEytRFo0htPsEu33sCTemdJ5MUMMifA0BMyiaYxsLhR0WxqcvFCwwMRhp6DmAHJgbxAtpeEh07Cz++gH07jb12AGdCsGupeCaDRUBxaEkL8VQWyWRWgC+3YyKN4feYFbBcM8igwrOKrJ+SWhDwxhJxATQK8LI1jgOo0sbybeN5pkLwVXmB+nulpVShNaEekj/H4ncZwh5H8VSUISTHAQoc77pd0Tx63Q7iqRjiKUsqbPtDW0WkTVRmtkF2N2ZibFkiFygWS5Idzs/UtikRG0vVfDKTQTJpSSRfbjREYeLi6tqSZFIroxFEeiM6RPlTAd6oTjhiplUb2xPzmmz2+DlFINhn9bmBxqMdfPnBhygW8gL+VTsaI7k8NCU2alZW6ryPq9PT8jk0Bl1U5+cRtyw0ul2ky1MwmGITtYoJmODwQGGCStxRlkwOo7oAHingYDRmeDKv37uL+kENzz53HZoxkeSlZr2ObCqL85cuwcikZVvDu4DPHu/3vcMm/uMf/hc0dWBqbQ1WuSw+BnoOBPyFsaE8V2iIk0Y1Pr/y++S3hZratJwLznCgIkbBQqEUkkxQCALJwec7I0ayMFlJEoQYJWelELiQ6DJm4ieT1KGyvEZ99kYA0UjnB30MHm+ivnEXp0/NYnn1FFZWVpErTEl2Ou9ASawJXFU4IQUcjGHUhSGlxJOFS7lCMYx6A7b3D+COxyjPzYqBTu0oBH2F6Q3KU8DhW+p8STL5vpjfaNLjIPtoawvvv/8B6keHctZSkkUTJhwbr37zRbz84vNSNS0Ukm6gP/axZXfx1xu30C0loaVZvE4DvwFTN0XHWzAzQM/DfL6K6+cvI20mFYAPT3alW+fE7wshyRACFktFRSPiAZIhKZLMqiEnAvHyrB83aEZRZGrDIc9SCHIVzoxYXcXURoSs0uorg9wTkBwBY5VffXLLKpKGJz/5iTtOrYOeAF4xp4XfCvUTnnxblLaXrKOFfm+ExlEXOzuHeLy1h6NaQ5zHfWrTWGnnu1LGsHZmBd9+7XmsrE5jf28T6/ceYP3eDra3m8hNzeL68y+iMj1D+gq9/lCSHtqNBjqtBuqHe+i261hYmsHLr76IcxfPIpnhuokGkzE0t4XG5qfob38E0xhhlCwgXXkKxZnr0K0inJGP3f19EdTnMmkxklGLHHd8jPbq+OAv/xb9owamTy1g6fIFlFYWMU5aIviWTXzIWvH39cXHn2Bz8yGylRzyp8pwChPU7B1s7NxEQY8j65po79Yl93b2+hz0soGu28NB81Am5FOzK8inK6jVhtjd7mKxcAorUyuYLyzg3OIaklRAkTkJu9IJtlTsDh3sLoZ2B6OxAyuhY+h00e21JBJJLqtQ7Sp4RMw3nHJpQDBhcW2hU06gy6TPvm0tToZtBF9j45zSNwmbLJO7ApmuM0YmVUIhWxHnLJ3o3XZLmtVojrESrCQlq0zDgSc5rGac8V7Cw4VO0jBLVw4zS/J9VVUxV0yWAN7A0zDsuTIJC7hmzaispMnUEQQzKWACMxHgxp0P8PlX7+L7P/yuDEh5q4qZAg1rcTloAruP27e+lNVXX7fwsDVCi2s3Jksk4jg9XcZKLoGg3UDzoI6Xv/s9IJsWtiOSi5AJWL95A++9+YYcmMLwrq5gZm6BN6hazR2vQcJ1oOgWnwyKJ3VMXwe8hgK8owz+9b/5PTxsklmKK2OLHyDmNFGOdfH9Z5YwG+sil85iekb1vrMa+cF+D3/+8QPc97JAcgoB11HUWsk7G2qpLGqqJ6jkY1icm0Ipn5HDTbRkNKOF/eZkMaV1m5fRWIevGSLhcT1HKpUZ63cMeKPfWqjvV1pvVXgQAV5ZL4d6LA5Ryp0OlNgWl0ugmomrFW+YoUvGUVrTQgObNK/RXS3sqjKw8K8Emmq1H0iSSpT7KB4RX7nmJWKMzLS0rimGV4a/8OKgoF/lWFKx7MPwR5LNWy2kUcknYYngVWkleWgS8NJfoHxxCuzKX0NJgzzBobBYXOxkOgwfWb2Hqr6HX3vWxrdXN3F0VMX0/D9FbvoqHD+FgBmkSQv9o33Ud+6j29rCeNTGaFiH0+uLVGrUb6F1uCv16wTuvs+cXlWYQRIykdKQzgKZPFAoGShOWcgUqeU1ocU0AbuMXaSsiFpF31V6Xr7fI9eHK4DXEGbfZzw5D7ooQ1vT6OnFaKTB9iawaX6LpzCcJNDzMkB2Cf34Am5s2XjcoKk3KaYfWfHyOaKjO5lGMlWEmeB7xbWz0rBSw8utnaz2Q+Za1pgEvCyzINiVyuKYSCPInslFy+3OZCKaX2rBDWrAmc0aNnaR+eLFSCe/vEc02XDtzApkJkhQ+xkzkIgZSBMoDwaw6TdpNjCVz2Ht/GkUCjnsb2/jyy9v4KjRhJVIi3RPsxJwuW2QGA8ThWIRhVxRSBn6MByCrUQS5YV5aXxk9XAxsJH2bFw5vYBC2lJpOeG7oAw9/3/Ae8zqngC8x2vb0AioloyBsKzt3X18+LN3MDczLZ+rnAEEpgR7Q1uBPEaAJZJS8pPOZTCa+Bjatpiw6t02iosLKMzMqMg/Nl1J+gUJB96RSovNc1ySbMdq0yh6TsmfNWQr+unHH6NcLCCfz2Jvfwe5RFKGm9u3b+PcpUtYe+YKdE5o3CyIvCbA0A3wR3/xV3jnyxuYuvQU0tPTsNJZ8X1IfCG1tyLDodZUMd4kQnhO0NjIpINUNiMbRm6ihvYAiaSFUiEvfodhr6fMYgbzeVUknxRZMNaLcrZcEWMOdbYjMhorTkaRQ6IrAzG//ik+x7uPsffx+0D7AMtzFZxaXsCFS5cwVZ2FyUpuw0S73RLPkqRbSBwe86UNqTm+v76Oi5cuia6ecj7eV4w229rfQ4EEXCYtJScyNoc+AQG7JK5o7uRJGXhw+n0Br8zO5d0+8jys31/H22+/jYMaDcpAglF54wBLM9P4jV/7sUgapEo9bI3tGhP87dYd3B/3kKxSqumLLIgZw6lYEjkzjbyegnvUw5XV8zh9apmBdWqbHEoaaI7jGUR5KIemmZlpmCG7K0TZCflBOKmGcFmBVlHhRqoNSVc5mZGtEKcCs5FEKfQnhdKlSPIQaX/VlfRk26h+vjK2yY+JAO9JhjcCwMcuonAlq4wpkcYk3GCE4mMelhibCHwTjj1Gbb+Ovd1DNI5aqO3XRIZAXY07GsKKG7h44Qy+/4OXkcvHsPVoHffvPcSjhzU8flzH9MIyXvvu90W70+kOMLBd9Do9NOsNHB3swh50UCik8IqA3TPIFNLQ6LaUMOQxdN/BYP82OpvvwBluQ8+kYObWUFl8GYnsEvwJXxRfDk9Zq4j4fwzD9WB0B/jyzXdFO3np1Rehl7Iib+dEy+gRMeSEblCuFz/79BNZ8SxfWMWe3cDDwQ4mGRdHnU2kNA1FM4Pd+4/Q7tRx6RtnES9ZuP94E+1hD+l8FjPVBcSQxeONFlKTEr556SWcrZ5GzsgjIbqZUBsq9L2H8djl+40gcNHtNdEdtDDR2NZC8w91swpsSPEfTYUTXQVKU08WmBi7zENNyKpIpmdeeGMfw8DGSB+h7/fh6Z6kHxDw0m2qOsuJKeISnZSIlzBXPa0CycWE4mDEaCFpVpqgP2yKhCUYj0STHY8nMBz04DFonpt2g5NdGF/FEHsxsIUCGUapGJYAXrq5aRBJp/LCSjmOh26nj1QiLf+M+CIWH+P9j97A4/07eOXVV6SdL4Y0yrk5ZMws4uMJBvVD3L7zlbAyrXgWH+21cOapK5I/SAnIpNfCOT1Axh7K4fHCK6/AkZQBtaYT4E+W+NYNvPvmGwLeJZZsdRUz84vC0IreWSmt1IsseYhRMkOYG3oia1AOA9WkIcxVkKzgcJTCv/6tn2CzOUbAdiz+6ny/hg1M6W38ypV5LJo9lIolLCwxo3gWe00bdw89/PTjB7jdCuCbGVmriY5WZC5Kf8dNWyKpIZOdYGm2iIVKniVb8jXzAqAZVRjYiQaHoEcA3UQYXjKrBES8aNRIHp4WYURYpNuNGn+iPFRheCNnrkRSqRgiDgZ5S0fR0lFJm8inTNF8SQ605PaqchMyuQJ4uVoXZjcIga/KuqUJS2LMJHxc/UF1D4ET6eGwlFoAr3zpYWSZih5TKQpyCIpA15MKWJrYcpaO2VIaxUxC0jlU3a0Cu6J7FQaakoswnUHYrjAyLRyGQ0Qgz03O6GMuto8fXRvgpdUHaNTKqM78N8hPX8dwlIZuakgm42jvPcb2+pcYdHZhYAB32MDYdTFoNuF062jX99BuHghbHfjU5ZLpCaBbEySzlC9oSKZpXNNQrlrIF+NIZggSJ/JZkU0TxkUm9idNYe6IIEJdPPw9cWBgNKDEKmk0zVDjzxUrgTPzVCfQzAzcQEetM4RZXoA5cx6fPAzwyTo/izwMIyvRZ1IYIWCVOtICEqlsmNGpVozSwOiRpYrKF6I3SAuzfJWJjYkPjLRSKbETJGgIZmQVwcDIEc2iN+wjGLmwez1VNhIOnIzXoulRY7ENDU507MdiSKeTyCdTSHKI6nUxbDUxVSrgxeeflQHE7ncxGvRx784dfHnrNpLSAJlUiRwcwKlhB5BJpZHP5uG4HgbeSIo6hoyhrM5idXUFxUwKBd9Gwu7h8uo8KsWMeCZUrECozwwlPAJow6a1438XDlwRU6XyeCNNJ3WeCvD63T7e+ou/whzr23kuM/ItzC9X7V/Kc6Oq2ZmwYElrGBlYdzRCspjHyDJQXV6Clkqg0Wohl88jIZFUSsKjaA/mWCuNvAyTsgqPy7MVOB4++vBDpV1PJXFm6RS8dhd7j7bQd2yYmTQsblRXVlCszAhR5oeV4uubj/G7f/QnaLguMgsLSOXysjbnJ0SAyI+LQy7PJMo1+OZyq2KQuCqXRFom2fTBGN12U3J2SWhRjsbhUHaUwggasJKqzZPmvgm3kixQcFQMovwE8th8LuWcGMOKx1DUgeaNL1D78jNUzAmWF2YwOz+DZ59/HqWpitQYNxot7NdqOHt2TZWzsN2PwFPT0G62cViv49JTTwn+kFZGfyLSop3DGnxdR2V+XsAugXNUSCEFLdSq8mnju+jYmHgsa6ERT4PrsIlODQ53793Dz956Czt7exIDmZbSqhh+48c/wnxlCqPhQM49kg9OXMfN/hFe3/wKiflpBJYp/5yRauV8CWkjiczEgtcc4sz0Iq6cvahiRsVozjtxIgw/P1syvAS8s7OzMlRIPvaJOmEh38JUHwG5xyd2lNuvgGx0RUbP+nG6wvH2VBXByL3yy6D17wlfiH4+3xmemwJ4T6Ljr7vpVN6ZAsARHg8PpPBXO2aqaHyAJR3wzcYAvU4fnWYXR7U6dh7vCODtdFqw7b4Y1NbWVvDM9YuYnsnjoLaDr27ewdZmTbJbX3r528Kc8YEmu9vt9XF4cCQNL/zvuHYf6XQMl546i2vPXUV1vop4kpWA4eSPAIPaPbQ33oLu1RDQdKPPoDj3DRRnLkrbkM8plesZyeNXOYa658NwXax/8ClG3R4ufutF+NmEsF1ikBGmKrr0CfSUnvizLz7DQbuO5afP4UF3B63gCOWZBAzfxUyxhMcPNnBUr2H10ikMxw66Iw+BbuCgdoRStoKklkXQM3Dt3PO4snQBGS0FPSD7QOYwwFjn5e+i260j8G1YFi8hF0NnIBIEhmgzaWE85npWscGMUmNQNzNofduTCdMImF3MVIokUiZ7VDh98vAew2E272SIo+4RjLQuTK/0QxA8yzQnSxlMxhbiel4AL02GZJsUsxk2BHHdxa9t2BeQkGF2MXN9ex0Mhj1h1S0rJmw0GWo+vAQPFmtPuV7mECKh2qH5idqq8MAdDGx5uXPZrKz0qfd1RgNsbN3FaDzA0vKSuM3doY6MVcZceUbyNetbD/Hg4UP4VgYbNtDKVHD12esyvLWdIfq1Paz0W8jaA8zOzuHStesY0FnLzz/c3PPlfvjVTbzz5uuiM6RJ4dTqaVTn5oUpjnSET/RDUYD8k27wX2Z4xSgqUmUDXqKMmpvA//rv/hCbjTF8gv5w/NUHdUwbHbx8poA5rQ3bcXD2wlO4/PR1fHZ/B3/xxWPca2toIYuxwQA2daBMxMyhQAuxNVffqZSGhWoap+dKsg5WjmxlCuRlSGBps96X3xeuEcPUBNfjwUzApH6sXMyhEUim6DAeJlot/bIDV+FkTbGxjL+LG8iYQNGiWSyDBAFNuLoi4JWYILJoBCNkgcjuhiwvGenI1CaLy4Bfa2gm43MjAe8K/Woag9kJ6pVxTVhLfu28yCQKQjENpDUpYYiNPSSNAFPZGKr5DFJ0PfO/wypkGqtkvcpfT4HD8BpSA7HoG6kxHmPsUpzBd8dDwehhMbaH713t4/kzm/D6U0inX0Qydx0+5mGPbHFRDxs1HDy+D2dQg6HRlNvB2LUxaDfhduoiaeh1W2FgOxlexqxxLeIjmTWRLVICMEIi46M6k0SxHEc6zTzQSEpCfb2KM7KojyU2cD0ZbERJzaa1QFfaSGmcM1XmuKwpCHgnGNmBVA4bMQ6LGnZrLSBVgJssY6Odw5eP02jbKWjxggBM8FJmpbmZgJ5IC+Dl6leeUX4/fSZocJBXrUkqfklpHrmBEPMXZQyiHVSZ2GR1GYekeyP4wz7GjFSkDn3kCBNGDWkUScZ4LupPOdqptj7FygaM2iLbS7Z5YEv5BX+d177zbczNz+A//c7vor6/j/NnVuRZ2dlhRjszRsPMbV74Jrs1OaCbSJgJ0cRzG+LoOnoc4nNFnD17Vip8i4EDa9jBxaUZzFeL8ATwPsl0Vu9TiIGPc3rDZ1U+kxOMmAxgocwhrMOmGcmaaPjonXdxtLePXDqDOKUbksbBx4tGTLJk1FnHkMqk5f0gocIEnXqzgVQ+h8F4BD2fQWZmCpQ65YtFYexIoRBnyy1AZj1w0eKm1R2jvLgqZ0wymRYt7Fe3buKjDz4QwHVxZRUUT82VK5Jl7E7G2O+00B25uPriC6Lx5mtJppf14ve2tvEnf/pTbG1vK+12TBd5iMGqewHqlDhxgFVRZTErIYCbjL2cTFIqw6Od5UNsA41L7KgkMdEgzTQN6snjDKNTpQ3EB61eVyL/2Mw2cFj1bct2jYPx2GUz4whxpuT1u8gbY6wtzqJSymN2toKrV65KuRQj0G7dviMRfSsrp5VJNDSCM9aNyQ+SLZ9lAyWlODEpd+r0+7J92D48xPzSMnSTcraxpIJwIyXvqa/kSwS6gWsL2OVTLZFd0kPCd0cNkQ82NvDW2+9i6+FD3thgkeQLV67gB995FSN2Bni2oDrKM/fg4s9vfgy7lIY5XZJELX6O+UwO+UQWaSTYcoMrK+dxZmFFhiamk7DWmMw3vybKRY6OjsRYOj87f1wMwSi4SJYjKoBIqBGmM4iOPWxqjVpIJTUjzNuNyJKT92Yk+RFSJdyoyemkdE7HZNPXJYYq0k0UC9Twfk3jcKyxUNRw1IShyJxI1KBwcCR74K3NnvXA09FuOagfdQTsktmt1+qjcmyxAAAgAElEQVRoHB3BoUB+xD9d0Xrk8hmcWp7D3HwFQ7uPg4MaxkEMS0tnUJ2ekYeHL1FP5BBDtJsdqeZtHB2i3TyC7RA8GXjxm8/h+gvXUJwqSB4lXbdkVYaNDXQ23kbMq8EZuXAmU8jOXENl6RmM41n4Mp17SnjPj46EL3/L7ggHN+5i9/46Lr38POIzFTgSQcP1jVpTyv/kEFKtQT9/71189NkneOXHvwK9ksZHt3+BeNpHIWNhplLG3Xu30Rt2Ua4WUJiqoO9N8GhrD9uP9rC2eBaXli9hbXoVM9kqklpMXkxpkbEHKgIkoaHTOUK/Vxe+jR2pXMXIBBiZB8LRRBSyjP9ibt4IONypYeJMMF2kgYu1f+wQT0uDGh9eASsGMNI9NJwWul5XAK8ztqWyl9IJfttF/qBZmAQmDGRQKZ5CIVsSDZ6AQj4rBBDHkWgEHLxkeODSCOcIKOLhST8EAW+nW5cLuMC0BHBg4UM5QrdXh8+9ahgUr2L6Ipe3CmmXZ07T4bi2lGZYyRji8SR834BrxzA3tYJiOgPNHuDe5x9jd+8QyE3hMJaFPbWIlTMrAq7Zg94/2MeFsYN4p4mzFy9gae0sPAkKp8uaqy262ydYF8D7hhyCiXQKy6unMTU7JzmOoluKXtSoEON4ElWD498naZC1FQep9BQOHBP/22//MdYPfXjUNcvOXEkaptDGq2dKWLaGEkn11NVrWFm7iD1bx//93h28fWcfo1heNOoS9m1IU6YkCLP1UAwcBp3MQKUQx4WlCjIJS7EeHPZ4qEqk1hg22VWCIGpWIymBT+Y1CspXAEguUsmBVCvZY0MNAXaYWRrFxEhkm+hFeVEH0rrGdrNcXMNsmRm4TCDh8KQufrK2ElMm+l1lWmPkl/yzkGFVP0aBXSF1RbpA7SYd0XweGRRGIBUmNYiWXbHOBH0q6keVcDMlgDW3NDgm9AA5a4JyJoFyNoNkjAe70sKLSS78uii1kIg0fj3yK0Gqlj3So57SEPNaKRotrMa28fLFDs7PryNtTiEZX0My/Qpcb1mC+LmOHzZraB3tYOQ0AMYFjgaw+00EzgBup4XDnR0Bh/z9uj5BKb8FppwH8ZSBZC6OWHKMRHaC6mwS+aKOTII9jCPZFDA1QD6PiScqHK6i+b3n91nKGgJDhgPxtYZ6bsnsFV1hmJ/rEmTHEPgWOh0Ph4cDaWVzDAuD+DIetCp4cOBhZBQwJitHg1c8Bz2RgZZkKk8WFrWB4bBH1p+SBhWzpb6X/JpIslk0DQnoncgAPQ5Gkg3Nf8ZLP2Adlusep2pMfDX0k9k0aXojc0emd8zThcp3eho0YfQkUoyGJc+D3evLCpxRg7/yox/g1PIp/Pt/8+/w6P46Lj91Xs4r/v4LeTZLUvJDOZQBM6FKOKiLZosotSUT0wITzb1UBoXFU5LTnbFMFP0RjF4Da3MlLM1VxTzMwUuhXPXuRGUqKq843BBJYkMYXRbqo/jMCssb/jxVQR7I93f/8TZ2HmziYGdXuTb8EYb9nhiOTi0sSYQY5VjpXFqYdVFkBj4ODg8lu9dIWWiMBjCncijMVpHN59HvdyWHt9+1kY4lMZPNAt0aNu98juZQw+LF51CsTmN9cwupbBaVqQp2Nx+h/ngHm7fuIBuPY2VhEXrcFO0uWfCe72Ll8gUsnTsnkjDJSuZQG2ioHdbxi/ffx+bDB2iTJCN7H9Yoq/a8kAHlmcDBmO+x2C24zeJ1w6pznlW+sNjcKkpCjMHUoJQMcnwuJBuXBRbhkBqPJZS0Ksw4HpOYGjEfWkMpk8ZMpYilUwtYXJgWwxvTj2amK1heOBVuqIBbd+5hZfW0eDyknlnYUHU/Um7BI4E5/2yAq05VhMChBKFQqWCvXpdmv3JlWjVNhuY1gne+7NxaBOw89hkvmZTNE38PEXsZgTqmYdSbbWw+eICHd++if3iI2UJRAC83F9xq8jwgodGLaXhn4w7uTwYoXjiNfrcr8ohMJotKfgpxT0fQsvH8+acxX5oOIzjDSD+C6TB/+rBWE/DK5z2KTGX298m20Uh7qwaXqEEujE6N2NqQWI0w6S/Hk0USBXVuP6ktVr6mJ2A5Uin8sq9GmtaiFWzE1n79Byl294npRpmYjsXHApqoydLQ63pYX3+Mo1pLslh5E8iadxwIu7u/t4Na7QCFYgkXL10U9o9mKaYHUA+ayRYxP39KkgCYi0czwFG9gY2HbFLrotVoiijbc214oyEct4/VM6fwT/+Hf4zZhapoV8noMBETw310t96D09iQH28m55CeuYzMLCsUy3KhC4VuGPDF5KKE/6bno3f/Ee68/zGWrl1C+cIZaavh2pk/jhepiMJDvQk/l52dbbz++t/hxVe/heLyDGrdGkaTPh7tbqDePcRRp4FMLoXZahXpRAaNox6my3MYdV0sTM/j7MoaTF+HwA/qCWNjNFv76PQb0kmfSCfk0Jn4jqyhhfkLY6H44vLnMJ6E07cRMA8yjoRmoblXx/aDbRTSBazML8vLrpsJmXAlTiYKe9YnAnh7ox5sOLAnQwRmAF8nD86kAsVSGrw29KTEKs1WTyMZz0ILDLVGFslD2F/PWlWZOvlsBBKPpevRIa6AnzLbOWKoseIpjCka0ygt8dHvs56yKxE0zFhsNFuycpPUAkMUk8fB3JL5F+PUP5I6XuZAz06fRqU0j/ruNta//Bw2mfQSizxmUIvnsWtmcGptlV4F9A5bCI4OsQobXqOGq88/j/nlFfjUeElps4rbIlR4cPsW3v3Z6/Ks8GtbObOG0vSMsKiidZZtmjKgHMsaIsdpKHw/3oiEKx5VkRwDmMM7MvB//P7f4uZ2H30CTDKIjCYbNlDVOvjhM0uY13vy9axdvIjZU2fQ1XL4zx8/xp/94g5GelJVsZoGRmTJ6QabkPFXbB4Hwnh8gmJaw9lTFVRyOWnKEV2YyBfYpqXyIRXIJPDlJRSoXFYygFIHrRp0xLFNGYRIFUKbxYnu9JMHm9S6yvCgWJMEn+uYJoUgzMCdyqZgGYxw4nRjKGZX8nkVsyx/DXW+InWgpEAiynjpMU96rKQLXPFPlJ6Q7IcMhmxYkyYjVU0pCQdCKymml8OMTqQn7m8e4qxfDpCN68LyljJJxHV1Rgjo5WdFcM11LOPSQuBNs5+nQbSdgePK6jemByjrNVzNb+Hblx3Ml+4jEUvAMqvw/asY4zxi8Wl02w6cbhODTg29zgFcm+UTA5jw0DrcR3N/D8N2Vy7CoefDnTBTm59pEr6houQGEpyvIZkzMVWxMF2NYWGazZMuUkYAU6d+2YGuexI6YMY5mKj3VkypBPAjleZAvbOsmiWijB8VSwmUMZBtis4AsPsaRo6BoTPGYKLBTS5iq1/GjUcu2kFRJESU5sTMHGLJrMgJDCuJuJWFJlWsPDvCkg4pNVHGQoIw6l4tAjp3iLHvwnW4iuVaOmoYU4MKV7wqy4WAXQXiM57KFiaL+l3eByoWSiIduUaWVjy1laK0gEkDfH6GHrWsFq4+cx2VbB53btxCvXUk2n+uaFmexBgsAqxuvydFFASQfL/YBmhmC7DJHqfTKMzNIz81rZpFfR9TtGN2j7A6XcCZpXkFeOXrP3lWKN/McZHLMehVGnI1PMq/PdaVC8nAIh4Cb0PH5uYmukdNYcCb+wcYtFtiVqoWSiiXKsJQM4tcynMY/zb20GG7XL2O8tQUYkmaensYmAFWnlqTkiRGgrIJ1WWufSqL1VIRra07aO6sw3YyqM5fYUwIfvJf/h94Zhy/8U/+CRbn5rC3sYWdBxvS1snzgmcj2c8Ek3RSSdQHHYwTFlYuXJQIOwIwar6l5S0I0G23JcuXRjLuS0RyRb13mIvN7xnbzroDliexfIWSuwCj4VByiWUbwCY2HoNhnja9QDxA5xcWhJHceLSJ1fNnJWqO7wD/maQzmDrGtg2nP8DDu/dw7amnUC2XhZRh9GW320G708apxVPIZlSzW6PZQKvdxpmz55Q0QhoC1RZN1vnhvc0h6+7tr3D58mVYcUswDt8HkTbsH+DspUuwOZCLmoq5whzgmcoQiMyGG44UhxNZYnGjymFcxXtJZm+YSsNfjwkKGNjwej106jXMzVTlTg5E7w6RMXx+8Bh/t7eO6rWL8oy7nieAnYb6oDdCrB/gm1eew1S6AIsxnfJCqW06E47MyQQHB5RaBZifn1clJzQyEuArfcBxEILCkiGGjJIZwh+lQG4oTovuzVAG8eQ+VThCpIYCeCMD20mNb5hypl5xGTKOVXgEvCf1El+XNIRfbriyjvQQip5WDkL1z3gxa+j1RrhzZ0P0ZdSIEhz2ul3sbm9h/f5dAbvManvm6WuIkbaXPNtAOrfZwWyx8jCfl2/a1qPHSCQSEuy/u7uLne1daXFpNxsYDgYCeKkHXjm9gP/xX/4zLJyaU2YtsQ2OMLYP0N3+CMPDdcS8IfR4AVZxFflT1xAkZ2hRkQeSEz9/e9JHzSYqZhvuNvDp629hnE/h0msvAZm0JDPIGoXslWTHqSQDfvZbjx7hYHcPV68/Ay3LHnoCBAdH/SY2Drdwe/O24NNKrohKtowzS+dQzVehuYFU9HGdqfGy9lwF3sZD7B2sY6KP5PPhg8yYD2nyUbOiOuJJ6zN0nDmbro/A9kWqUEgVYQQGAq4fbWp+AqQTKVnjxBN08OuS4SkgVlqNmMfpC8C1JzZGmovmsAkv5kOzJERQ2FSaBOJGAlqQRCZVRS5ZghXLSOkEL0uVniCdbuHhHFY4im4qjAYK12rilJXedjLyaoUZMxgzM4Tn8jKhIzstOaEs4zis1RFPxJErptEbNNDttWVdRyAlhhaJKDJxUKsjlynCGbr44sOfIxkAJT2LYmkeeqGKVrqIR2SyTEPKTvyDBkqBh1MJD5v3v8LKxSv41vd+Fa4fqO526ZMnIBhj/fYt/PxnbwjY5gS8evYsCuWKlDQIWxYCfinE+HumTdXNEL78x4CXz6EBJPJoT0z8/t9+jvfuHGC/PZRCALbYkOGdMYeoTlpwtm6iWMpLyxsDy43SMn5Ri+OTrTYmiYy44AlQYykTYyZ1sCeezVj8fOJcD0+QS0ywNJPHUrUCKwS8cvkzjYHspQ8BvQRRUvhAIMe2NYm3VcHoIj2UWLXQFHDCnSeDiRx4UVq0GtDUtUxWgl33jJ/j6zpGIWFirpBGnlW3wmuo1TNzOnmpkUEl6FUVxPw6VUWuAr0qHYGgV/S8IVgzJmHVs8QXOcfB7WI+O16dMxmADXCBsIlRUxYHgNjYRZL6W4sRahn5GgmI+RwIeBb9Ot9VZaQjc+UEIgQSYM4Lil8BmeGytosXpx/hlYs2yqm7yCRjMPUUbGcZgb8KfzILbZKXmDGn30bjaAdxY4JOo4ZkDLh343O0ag2RGfD7MuS5OgEOO74wbIMAaNs+7zV5ZqgJTqUmKBTGmCnrmClpOL88jRlWDlsBMkkJREI8NhIjI1sumSNLsKDc35R/hK1oBL2e7JnkXB9RF8qBwYmJdMgZ6HLud0cjOOYUeuY8bu0aeNxJIyBjFksAehqGlYYpZrEEdA7eBEGy7lWbG37bCXJkozHxkdaBOPNU6wci46JRR9rFuMETMHNCahfKaQhmS6WiNCV22u0n2fLC5kp+HDJMWAhNYtEZTvZSwMJ4DNtxMRg4mJ2qipZ5MBoilc8gm8lJ9urq8rLcSyRl3v35z/Fg/QHy+TK0RBqumYAxNYXS6irSkjfPXFgD5niCEot+WodYqmRx4cxSWB+rBs3o/iVzqXSbisFVLvcotUFVxnKAkzM2bNtSUqTQ1W6aWN94iNFgCM1j/rOO5u4ehs0mqqWykqXF+LmbYkDl973faYihvNvroVKtCsvb8vpoTwY4d/0idhq7GDgD5DIZjAc2FrJZFIIRjjZuIWeM0T+y0GskcOfeQzSHNmwrjld/9EMsnFrCvbv3kE4kkcllZchguyrfbYI8yhH0hIlHtZrkAM8uzYscSN4rfrPCFkOu6WUQ5zaD93PY7irrbhkOVEQo+RIOIrIdkKp6RR5JNTuHfW43ggAbGxsw4nHJT0+mUvjk88+Qmypj6fQaBj0bccbgEdQiQFIH7E4Hd7+6jaefuoK4ZEErM1+305HhryyFETxXTRweHIiEgUQdN8JM9BCkxA2hGZNhlecipTO3bt6UZ4lFDTQ7Dm1HhoHb99cxe+oUsqWyAGDJ8haDYyDnkzNg3NpEJBoc9ggdoyxbYhjZuPFclJg/bjcISg0Ynofu4SG6zSNUygVpYuM6h/nrj50u/uD2h0ieXcL03IxUShNsGxMDac1C0Hbw0sXrKGeKiLMkSrKyeefJfgmGH+Do8FCMsQS8xHEK5IZNiOpJVhvOE/pbdUeqPyJdbsTMKrd3SKKoFYuSbcgZoP7bEcN7TA4fs7JPIswEKEelRPwsfxnwRrRwiMu/5jw/hsvC8D5p+lIufq7gx6jXe7AHPuyhj2a9hcePHknXNh2G83MU8a+iVqvJb5CyBTpxKXQm8OE0ls3lRW/XbnfEHcv4MoYZNxsNtBoNkDo/YNe53cdw0MHKmUX883/+j3H2AptwaFzj4cYMzQ6co/toPv4CulNTkUlmAenpp5GevSw5PmI0oaNdJkrlhIwx5qfn4vYvPkHLs3H5pedhZrNy2bJrXDILhB2OGAk+d7zAgUlsAkdXLIWlxTDSAxx0DlFr7KOQz8ihk7HS4oBmHI2oGg0PrtdDq16D69iSn0gZgDsi6AtEw8Snz+RFJu1XFMDHRL/Hv0/FkwLMaEajvd7U4jB1JjDwtVeB8zzt1ZpBlxIM6m2YPcgplwOImP0M6pkVqzuOj3F/ex2xnAkjzRplRpSp/x5/7STjvoIU4loa+cwUUhZLKFTVqqyPpHNKzWAqtF8x4vLYS84j/zkPdArkCeIH0CZttJsP0Dp6CN/tw5ukYRUuY275ijBp/JPxX/7Eldizdqch+j9q0fgCMjZrd39XBB6OfYSdx3dRTaeg9zWYdhGFwiJS1TkkZhbwuDvEQbMhWcFF6svSMSQmbTzefYwgVcZL3/5VVKZn5XvIVjv+jrhWJeB9VwCvj2wuh9Nnz6NQKgvDe1KzKqulUNf6NR1SKCEJyV5VtEFjHKPPkhn0EcdffbyBv/tsEw/3mxLpRAASH/WQtA/QuvcRvNo91egb9r/PnXsWk6VvYjfIYpLIslMUMHipkVVQF6Gc0mQJTBqBgEw8wHw5ifOL80hJq52KhyG7K5mrvi5B9M4kkNYw/un5SisbmeE45EZWXXHDh/E90cGk3N3qkOOzE7XhCEunUbrAAYoq8okkI8xkLEzn00ibaoCWXF4yO2EpBWUMCvCGmbzytahWNgJdeT+lijgMa1dlRErK67uS8SqZphHgFcYsgC7vPIcbvlehDEwqh1ms6yOJAFNpSzKDE/z8pP1NudSF4Q3b4WhoozufrDwvC25emOVq6h6Kkz08X9nBr1zXkNG/QDqhIrUmfg6DfgJDhzFSVTiDmBAFh3t7SJoGth7ex9HuAZzuQEAomS6KnHqahd2hgfu7Qxz2TNj8fYqOPAmNMWDSVqbBSk6QsHQkEwami0yeiKNKEFwao1wYYbY4wnS2j1xiLMCcK1OCXs9l/TCNcYLxBWjzfPdHlBbQCMU4qRiGfR9OT0dv4KPHWMFUCcgu4KuDOG48NuCCgDeFCWMJ40nEOJDFE/IeK+DLFkN1LsnmLGzAMydMtphAd/roHW4DAYtW+InzIlNtT5K8QP1snEZplaRB8EBQ2Go15NLnwCWeC9kCcSinrIPgNnRxS4Y5B261bpbnm0Oe66HRaIsRi6vmcmUKzz3/PGaqVXS7bdF3styBiQH/4bd/G+l0AYlsET0mxCwvq1itVFrOXNOIgZxB3rMxaRxgNp/ApbPLAtwVdnsCeEWlIJ7oMEpNuT7DmDLF8Eq6Q+hcj4BuJH/g8P94exv2YKjiwrwA+w83kNSAQo5fL9nJpNyvkqEqudhDdFtNeK6DqWpVwE7H76OrDTFzegaHgyMMPFvAsTXyUJqMYPUayBgj5M0E+vfHuPPOttK/aga6hoH4XBVzl85LOgdLpBKptESjWZm0sLuSoEJCIxFHvddHP/CwvLYKwzJkSyNAibIkpawRUKuIcHVWCRM8BhLxhHwmlDWojaeSHJKUktpguZTVFoDNd71eF1s726jOzKJQzAube1Dbx/qjLVx/9gXEKAOUVCL+eA8M19tgGZQZx/zigpxxHBaEUZXPUJcBQSRkYfWvFTPF2yP3kOcgwYptieljJjrhoSJ39nd3hP0n2SdMLE2b0IWwqbXbwvIyo1e2aPJeeup54YaNG2tdU7nPjKSLMXOZhTFK2iG509x8RBIyeh5sGxlNQ69Wg9fvSooGfyzlOR1tgj+89QFiK3OYW1qUc0xuZ28sm2evPsDVlfO4vHYJGrGLnC/ETWPxPXA7xqY36n8JePk9VnLEKNI0bIcJZZfh+jP0x4SkSbQhDPW4EXMbMbuy1QglPAo8qwSIY4Acod4TOdvKABpB6pBsWr97R/WARpa3E07yCJE/iVs6xtIhy0MgoGoWuZKm6aHVHuJgv4F6nYa1BhzblZiLqWJJvtH37t2VQyqVTmHr0TbOnbuAbDaD3qAD1x3i8pUrUj1Md/+NGzfEITs7M4NKpSwRM4dHNRzWDiT2ioz51acv4td+/QeYmasI8OBKROk7HMRGLdQff47+wQ0Eoy5MK4PE1FUUFp+ViZzsIR3g8nKFDwl5qDgrVHnJkGWQeCpWmwZidJBDRg4lldagGApeftTWKt0k6S82lfDvvVBmERPmmZpBpb2iltkeDRDoLmyvg16noWQS0mPOl14F8vPQNiciJhBmly9PbGzAs0cgi8UawNjEVIkLjIlhNaSwqOGEpWnY2dnB9s6O0sH6E8kB5NQ9PTuDfCGvCgT4iAvDR5exg/3WAWL5GDzTB8OKGQ8mIIXT4oTShiw0P4Hp8qK04RD0h0mRyk0qK0ZeJqwOtcWA49o9+ezIfJCNZZyQRf2wu4dG4zZ8bw/ZtI+0lcBRM44+LmN+9QUxvUy4NhxTe0dgw8ihkaogNvg99OAGNm7d/RIffPQzzMzqapXrx9DZspGaLKM8dRYVttkkknBpzPJG6HTbKJga9FEbg94jePoELS0NKzONb37jO0gzI5johQOBBmzcuS2mNQ5HuUIBZ86fR7ZQEq2W5EGGl3CkZY1ihaIXX4HfsH0m1MDzc6WkYZJIoQ8Tr3+xjb/+6AEeHtQVSJhoSAR9+LUHqN18H+hQm8d1GS9TE8uXXkDi/HexOTThx7MCLhBLIMbvWUwZCmWSVv2nyshhBqjmTFxZmUdWI2RUObbC7lK6QIaXjCVD3AOyXMokEplqRG8XOeCjv4YSIeUgf6L35wVCRkPc/twqsNlMXCWagBCahlL6BGVLx0Iph2KCbmyVhEDXsWjZWKNMIMLoKa7aQw2vyB7Esc2NipI4qHUeXzGyvqogQownvDRE60vDmypakcpPWctRM0omRckeyARRJ8fUhjg8ZGPAXCGDSj6NeJhNS6ZbtS1GoFvFJUUSB7LsY3gwDQ8lbQfPTm3jhy9YyJl3MQk6Ap5ZfT5ymICRwWCQwLAfh29rcPsO7M4Ao4GLbnOIfofehzH+P7Le7EeuPL0SO3ePG3tEZkTumUwyyeReRdbWq9RqSTMa2dDYMKAnAwb86D/B8IMfDAOGjTFszAxg+GFs2JqBJfVY0kitpav3WruqWF3ci2vua+zbXSLuDeN8v3uTbJkNgmwmKxkR97ec73znO8cbA0NNRyPO4WEDeHIYYhCXRDdKpka8UoXhtWRfMLQh47Kzk0HetVHO26hkA+QzA5TcPs7VfLy5OsZSJYSNFrQolInrJOlXUq2pTaWvsTCwZDxHXAumODaMhhPF8A4mYo8XWxlkqnM4nazglw98tHwDoVGQ9QjTlQhWg3uZnq1k+Rx1DvDgPJuPmPIzj5CJQkxHHUS9JvTYx5RxsMnwWerPqQpGXZIh2Smr1epiCTWgZRPvpUQGoAJAWGDxkmYaJeUJyvFB7ookpIKbQA3OqbXkBWPkSyVsXNzEGzdv4sfvv4/Dw32sri3jwsYFlEpF/Mmf/FuUy5QCFDDQDMxfvoLK+roMHhFwMOaW41TFCadlj1Fzdbxx5UKiC07bt2ngROLuIheL0vDy9UjClmjllZxB6ViTTkuSAigzDWTrdnaEfZS0rYGH461tzNLtgOcTmU7LVtI8Og8YHFAc4ehgD5ViAW4mK52VPnz0DQ+rmyvoxQPsN/eh6xNYno9ZbYJq5INj3wUy+FsWvvrhY+hjdgot9EwDw0IGszcvA8UcCjOzyOSK0Oji4DjicMEABhm602M0ul04xQIW1zmkrvYr96hErid3oUpu5N0roeOJnFKRLyLp4HtLgixkTQiT+Er6Il3RKMbB4SH6gY/F5WWRvvBMp977sztf4sb1NyQQixiFBTm9kzkw+uDuPWxcOA+3mFPdpcR5R+5CidBV8dYsfngeT3nmUF+PCbb3tjA/v4hSeVa6bnzohFn8N9IER1p5ilevkAqxOFI9evYMm9evCyHHM3fr5UthT8+traj49zDAJPDEBYNglz/8gGEaY2Ga5XRObO+41h8/eYJPP/oI37l9GzfW19HY3kboe8gXGaitYZJz8GcPf4VW1sDmGzfhTcbSsZKB9GCKoDHAQm4G33v3u8L60sKO2mROzOrUEceUn7TR7/WFRCNzzmfyysNfBDeCGdMERCnk0lmXJBEx7RErkKu6pEr+qNZ+eq8Ib5S4ZQkCSzS3KbmkQqBeOSYpbJt0hJ48eihCWyVlOEO9Z3iZ/1nKXqmqK/07qjKVr4n/pmKSWGz5QSQWUjTtJlsUj3W0G218+smnyGUzWFlexMcffiRa0nff+YYMDAyGXRwe7uC3v/876HaG6PWHyGayePTwISCEEJ8AACAASURBVA4PDmBZBgqMH7YN0WuWqwVc3DyPCxvnsLQ0Lzor9UbZJiPQYjzTCOPeFk53PkXQP5IDyChcQm39GzBzVFUBk4QAS30gRbOZxJKqjabaCipNifpCdhdSk2TVpJWDiYeUDLalFbvKb1fT6ZIfBd0aYxwNcXy8Cy/sS3tqSp3slG1CUvXS5xb2ly1GpoARyFKXy0E0Do45pgsjZj6iehbUj7ElR5CrXOOEYpX1MByO5GDc3tmRxLvKTFXaVuVyWWQAbLMk6/BMo01pwzAcohv0MM6MMbbHIEXBiVF+b1awOkMJIgsZcxYLcxvQ+SFSSyTt7Uiy09nS1aYBppMW+u2X6LeeYRq0xO+Uw0a8+HKOI6L3wWgfhtPDwlpBwoz8noaj4xzc2X+CQu2qpEGxmImmnPpUfr7C+Agwor5LyTGe7d/H3//sT3Hz6ixy+hBu30V/m9PL66jNbWKOF5HD98xDE2h328gYEUb9A3T7X8OdySEuz+HJ8zbeffP3RVvNQojPnizliwcP8eFPfyLgqVgp4/wVFmslxbxT5522ThJk+LpUKGV9032WTpZK/jort4yLIXT83RdbeP/ONrZPWyrFKeOgbI5h9Q6w9cUvETX3ZYiCK8/O5LB69W3YF76BL3cHGBk5TLk+OCxgG9AcJtuxNaXcSARkMkbZAoqujuurNcy5ZKdVK2yiMTRE2ZQR8Hq0rpnE8CdKpyrJovzkVdKuar3KG1FgP21LnU3jCiAhw6vLsCKjiZluJuyWeFRKKClcTFGxDSyV8pjNkmVRRQZBHpnlWDdlupsSB3rhiqsAmR1eQIxCJggmRk3CKCRZTQ5J/lSuDdLik6GzZLpdDlSyQeQr2fJkChtBMXX6lIIQ5Cm5Q0aboOIYWK4UUc3QuUMNTqrB18RhWlqwqlDghSGznNTWGwEq2nP8zvldfOsGkNW3YWq+fO/QmyDweNE5GAxijAYxvP4Ek+EE0cjAqD1Buxug2w8xYOzvhDmSORz4eXyyO8bxQEdsl8R1gNZ4Euoi7XllB2Y6jrRJyerRoqmQy6KYN5FzuY8DFLUjXKye4s21EEuFE5hcgWJtyOFCFfUsNmYBddBq+G/k83w3QPwZ+lN4wyl6vQn6o7Gwg6W5Osb5y/jgYYD7uyP4RhWakQOMDOxsRtbsVLcFoBPwit5P5s1Z6CsWzyDopeNMMASGXYlYZliIup+UAahcfwlPMx4HKOQLcJ0M2u2WsjiLYgHCQ28k+spsNgsn4wjg439PICAWVjyveR4lfuPiEpHsL+4Xfn6bm5dxceMifvBnf47tXbKBb2G2NovDg30cHByhWJ5BSDs9x8XylauYXV+XRDZKXmydhMUUhTjAtH2Mihni1lVaVgkzIlpiUXkKEZkQBYlzUBqVLeA2aenKJ5QCXim+kqudfrimhe3tbQwHXWk1j05a6ByeYm62JqwkJWHcKByQFObZsnC0tyXxuwWGNtByzo9wEnSgzWZw7a2b2D7cxl57C5o5RtjrYSHjYtXNAr0uXM4HdPPoPvXQ2j6FNxijZ+nouQYyFxYRc+CzVEUUM2K6gLFh4eDkWMBY4Pdh2RGW6WN74zrytEQjSEuerZypCeBNh7GSJBEpZrjWU4AjsdW8h1NoIneDcrgQ0QzPCj+QRLN8pSqpZnJaR5G4wzx++EjY3o2LF0U6YCUDk/RgpuPHufPn5DlJkS93kQLY/G/O0BA71paNMAiEdwxCHzt7O1hbO4dMNq8ig1l0EZwTSCa2WkrWy3mDWHx6CdOfvHwBt1gUx6BOr4+//9GPUJ+fx9tvvyWdcp6ZUTASezKShbzbHz9+Io4PiwuLWF1dUWS3hHvw7J7gb//2r3F6sI8//qM/wmK5gpPdPYTDoQSmZOdn8aO9x/j0cAtv05KT1mdJPDdt5vxGH7mJhd/75u+gJLaCCmSrMD5q3cbot9voMqRrZRUuO6tpOiIxYqKlVVyqArEqnCexikwsOs8UCQngTeeCRNcu6ZZJ2uDrAPZM2pRKnNRzSsFygpITUnkK7cnjB0oCnADe3wS+ajMpwKvCB1ILqjO0nbRvlUky3wRPIcVaBUGEftvD8WET9+8+FE3J1cuXZALz0YMHeOftd3Fu7bwwbQykePj4K3zrO9+UhLWPPvwVqqVZ5Nw8njx5ir39bfF4XV5bwNr6Mm6/cxvzC3XZxATDKtk1lVkQ8KoJ99hrYHDyEMPGc8TjIWJnCfX192AV6xhz8SZARRwyEqApk94y5ak0VsqRgoMNamBHDNPZ3kiiLNPqkvc0f8rhlEywS2AHW8vUp+oeTto7ODrZEhAs5vxkGDjJqT5qMXYmc2tMNDiM5Y1NsRjjIBorWoNjVFNCSrXpZR+RdU2eUa/TlwKBbTkemNwQjPvjEKBB3Y2tKmdVfYmA88xSi+8xGIcSQjExJxigj9AK6GANjRUxY39N6iwd6DFZ5TLKhUUJsZADRO6PqeRrG1MP8aSN3eOneLr1a8xmujhfN6EzDa55guLMDIrZPBpb+xiPe6gu5FCq5zA1bJwcm9DMK6gs/j6mdl1snpiRSzCmktokakjaW/T6DVgw2MC9px/gk6/+X1y+UIUdesj3yvD3HJQyl5HJzsNkwk21iDAcwh8OhXl0nAkGwT76kxeorM0gLszg+Ys+8s55/Pa3f1uKCT5SVu9P7t3Dxz/7qWiq8uUyzl2+gmKhrBgi8UtOHTySiiMpG2UJJZ9NokpSgg9edmz3kylwXfSiGH/xwdf48PEpTvoDFKsl1Gl9UzBRjvpoPruP9ouv5UDNZvPIFsrQcrM4mZbx+VYbA6cCI1cWHa+edaHZOhwO3yUFG9cpiz7b0pHNaLhYL2J9JifuDZS1kKGhZIDAkoceZQ0BtbNjBeQIgKSwll+VflZpDsnKqOcvjybJQyfQpX0NiwFV2RMYKz8Dk4l/bI0B0nLNacCsa6NWyCBHxwZ6qLCtLqET7LBQzjBRWj0yvcnr4Zrg6xKf2ETSQI/LNE6Yuj4+QGkHk4FNmF4e1qpoUgCX3Ya0y0P2S01qsZ8/FteGrB5j1rGwXC7CdUxhgwl4uc8JtHlW8LMdRRNOEMD3yD0zCSzArPkM/+z6Ad7YGMOYbMPg0GUYYuzTvQQYhzoG/UAxpv0IYT/GeGhi2IrR7IboDSMM/AmGExtDlPGsbePzvQkGsQPdLYpWkABX2rF0C5GflrCM9Ca1MlkZCibooyE+/WcLOQcFvYcq9nBxponLcx3knVO4RguEoORC+aTkkYZso9KEP0IQUMdrYexp8IcTjAZTDPi6AxUCwlAGlC/haSuLTx730NcYs84LMAMzYymW186TapQQCMaKG7wvJNFQRKuin7SmY1iBB69xjIk/kM4A/wJZWolulQjqhOnk4GO1Ks4bHHTisw78AEfHR/KTxMrK8grqc3Wx5FL/jopRJThOZTe821RsNM9vJcpioTs7W8cbN26i0Wxi/2BfyJWTkxN02m2xKqMulpKS0HJQoTPD5iasbE7uQZ4fZhQjHwWIOkcoaSPcvnoJYtkkO0H9O2oYWhXxwuImxIkwvMlgW9oxEqAs1nqvEtgEgBgmDnb30es1hVXu7h1h2OxitlZL4l41WXeMxeUPJo/Z0wmqhQK8wQCNgxM0DxtoxgNc+q3beOtb38YXX32F+0++xIQDxuMpFnJl3FrbQJZoxQ8x6RuoOnM4eXaAne19dLQJ/JKNyrV1zF+8gO4owFd3n+Lpiz0Mggma3a5YhplGiCtXVvEf/9E/w/K5Vemi8nkSRfETobxECunk/lWBXUmbPBnkUtP06u+ngDe1tOJ9pHTpHErVRMbX6nRRX1oVT1+Rl0pwiSn5AE++foJbt9+UeRh2nYL+ALsvt7C4MC/ElApVyigLSRbDchfSO1xFE8i65CwBAa+unVm9ra6tCaEhhU3ydwRTJBhDRUwr0ozrl++31evixc4ubr7xJvYPj/Djn/9cZDW3bt9GuVhQrOp0gm6riZ3tLexytqnTk7uRaX8337iBjY0L4lTCAp53/i9+8TN89qtP8O7t2/jtb3xTZjd6J6foNzvI1qq4OzrFjx59ie/94X+EsQH0/JGyB5zq8Bp9TPshvnPrPazNLSfgZgrDVGw4pTGUxdBUYJn+ybmckqwkqXHymF6LFFZF2iuC9TVRgazLNJJY7YfXux7qfjkTKUi65ytprXwtSW8Tpj/92uuqBQJeEUYn9LECQmelklpK8h+oxK1XX0n/PFH2vgZ4lUWEhdEwxNH+KR4/ZPXRx62bN3BwsIe/+au/konZ733vd0Un5dFXLufgtLmPt95+Q3zqfvDn/wFH+20sL5yTD35n5zkGoyZW1ufx9ntv4dZbt1FkhGIysJRIwZRlFZErqxuJPvQRD07QPXgAr7uPqVNFeeUG+lMLE91EuTQj2h1q1GRqkTY2r1JTE+eBCK12G4dHJ3JQzVZnZHBBPGwT1led1ZQTqO0nHr/sA0rELz1/fZx2dtHo7cOfcFKUgnp10Il3LoX21IwyycqPhOVxzRws2MjYWXF3EPY2+W/Uk1AHskQOQ5NJyb29fXgjX/LUq9UZAbscBOQlIKBM3CXUpCQfK0HJYDTAoN+TnO/d/T04OQcL6wvQixp6URdGTl2izLKntYw9teHEyq0hntDrs4hiviCTwX6/izjyYZtDNE8e48HJDp40d3G+HOD2agaa34E36mD5/BIKThbtF0cYDYYC7rrDHsLIwdS4gtrq92AVriBk80xS3xiPyoqV3IWUr8Ka0+0hiANMzCne/+BPcNr9Fc4vVWEHGjLtGRitKtaX34abrWPEKEbJuo8R9IaIAx9WdoTI7WDgHKF6fhah7WLkF7D9fIzvvPdbWFlcTqxpdDx9cB8f/fwnAoQIeNcvX0GpWFXtmmTfKcu6VO7ySj/0+kZ9FdedHIJkLNwsOpNYhtY+3+4KcKLH47nFGSwWbJTh46O/+yvc/cVP5KIj4DUdF/7YRNu30dFLiFY2kZlbhenmZTCDRuCqxcXzlXIapZ0jsU+yZ63sYnOhKowvD2labFGDyvYbWUov8cJlKIG08xKbQmVDptptKlpXRfcqZiwNm1BrS+KpVdNBtF8ineFENROyKHfgEIukAk2RtzRUsw5minnR1crgFI3VJxECMox0R9AJgCOEkhbE/cr1TIYkSWQTTR8BMVk+Mr9KxiDuCuxCcLCFjL0wawQTlNxEYnclTnR0PeFlJHZQBFRjWNpEAFhRBxYKeVTpKCH1f0znOpW4lgTwEOyO+fpC6gwnsAwPc5mX+N3NbVxeGsDSTiUNcsogDwLegExkhGEvRDCawu9P4ffY5QC6zTG6gwgDjw4MBLgZHE/KuH8wwfO2KfaKcLIK8AqzS7sgtVfFis7OiHMJvUrJuFBbR19Sgt5iIYdK1kTZCFGzmljMHmO+soN6aQ+5qQ/XoMxFMUSccGcyWzAiQGdSlY1wpMHrxxj0I4z45+MIXhBjROVBeQV9ewEfPhzhsF9ATG0xX4tD2zQyrSVpbzM5jRZRTE0ka6fuIA4dxbCjEEG7Aa91gqlEWitNIr1zeYaJZR6HbqhhtExUyhUMB0zTCqWoGQ6HePrsKVqtlpzVGxc2lCk+p+Hpn97piIaSX6MzA0MDRCohgPc1W6LE/pBnKIv9wbAv0bZkj3l+cqpdxSfnMaYuuVjCypUrKFVnFSjia46nyMUhpp1jZOM+3rp2SQa3xLtaZhsSDXNqP5baG0pdz8FKBVBTqVQa0332/xP9I5M0j/YPMey1JWHr8OkLTChDqNcU4yn6z1BcDOgJWyoWYHo+Tvd2ReOphdSuT9EzQ6y8ew2rm1fQ7gfSnd1/eQCvOURBczGXKyNH9w3eP4ypZgfAm6DT66Gjh8iu1bB6+woy1aIUzfv7Dbz//s9x//FTde9EE+RzBr73/XfxjW++c/YsUy0uf+Ue5r6aW1xEoVxU3VCWYZTDyFpQZ+sZgZAkwwqWST4rFtSqQo/x7OlTcR5gIhrdO3jJ2wYLEk0kFvfufoX5pQWZM2JK3+HuHmxNlyJpZ2cbKysrcka2Oh1hamdma0rGJt9fEYFyRzHJjKxqEIimtVKtyp70x6FYWSYNZTlzJECGgJfDbIIdlCsDz66v7j/A0uo62r0+Pvz0EyGiSF5dvngRc9UqBp02njx+JPNRQRAqHMRUzJEH2zFx/sI5LPGzy+fFseSjjz/EcDTAwsI8/uD3fk8sO51Yw6jZwcHpKb483cPdkx1cvHUDmWoJU5uzOyTgTAwbXYzbngDeC4trIm8S5jwhDXiOstDkjNXi0pIAXukIp6SaurGT1D5ldSvs7dmef7W2E47obLhNadhflycoywVF0r76niJ9SDohMq/yG/a6rIsSve+TRw/SaaLk30r9QhWLIxpAYSJlUu03pL4ChNO2UKqRYKUuiSyGDEjd++oejg6OcOvmTVTLRXzx2ae4f/cuHCuDixubEnlI66n1C6vS7r+0eR6Dfh8//vEH+ODnX8o0MytsOi+0O4dYXJnBd37727h64wbyhZIanpNkBOGWBMwI28hEGQIJXlrjAbr799E+eozIcGDXlrHT7WMwjnHt0m1U83VJIeOCZYtcKjAZhBqj3WpL5XJycip2LjQMr5QqWF1ZlrZYorZS6nqpThJbGfGjJeAlW8zD4BgHpy8wRg/jaT+59MmUkqs14GjkTS1o4RTRKMLEozTARtYuIJOhMX9WFrQcgMmFLVc2QcB4gqfPnuHw6Eg8ENfW1lAuV+QQZxWq2unqaFDsm3J94KbnBnu5/UIyvnmGcGPRozY3kxXarTtuwypYogHlBiDgNaklnjqwtBy8YYxSsYb54iyivUM8/PwDOIUJqos2BuExnvaaeNo+xM1lG5drvNCPkc1ZqC/MYNjqYnjYQqlcg1ssYes5hx8ycHI3UV/5LZj5TYRmXhwyeGhQRK/SflhQSRNe2ZtpETpeF//+r/8V6gsDzOQyKE4L8F+aCA4zWKhtopCfUd6bMaVlrJIZsRxjarew270HLAQorFbgazQzX8GvPjnEd977Hi6vb4qGkU6R9OH94Gc/FhBUKFdw/vJVFIoVVQwmrgzSCJEezD8Cu691QqRwTLW1/JVsnJtDK5zgf/+LD/Dw2IeeMbGyNIuNpSrmsiac8Qj/x//6P+PhJx/KupbEP2rY4ABaCdPyMrTN28ivXYSRLcrfyVAjKUzSa4CXbh/046X/bd7ElcUZ5DOMviRgVKBWnAA4dU+QSKZPktcSvapMyqp0MwG7QoYqXaxybXiVna6S+hT7nfozC7OaTE3L4Aw9njnBbWjiy0srsLliUWyp+M35tOl+IHY7dGag6SCt08imiCZXDbnxV6WfpY0ZNb38+2TBlAML1zkHOdI0ODkyEn9LCRJh94MMHwEwmUqRQ4izrhQ4FibIxjHKtoFaIYtKLiNTyrLb5aWqKpkAhp8a29NkxUx9iPnsFn736g7O1bqw0ZHOBN8MdfjekK4AgbClsW9i1AMG7SlGvRi9FgFvjKEPDIMI3TiLJ4M8HuyH6EdFgLZBEoSg4kt5qCtfZwJeWwoiyhkocVEA2JLBYCfDIjWLajGHCll1d4yq0UbRfIzz86dYzDeQiY9kkFWkemO2W2OEowhhwIEgG2NPx6ATot+bwPdj6eaJA9KIHrQVWHNruLfr4tcvxuD4D4cpDVopOWp4zaQfaiYrKYyM62XRL5pISkziMWJviC6HUEd9KUwm41Cm5HkXSRKZFFmqiGFMbiGXR7fbUUSHronrwMNHD9Hv9yWRkKE0tBQjQD06PMSL58+lAFhdXcXMrHInkLNFHqPqSChJjIqlFstFytokwQ1nZz/1jCLRIIDl83BzWN7cxNzCkqwHFQIE5OMQ6J3CDtt46/plaX+nA6Di5JsMGEn6X3peS5NSDUfL2pLuosphFR1vAnSl3cshNdPGwf4BBq1T5EwDz359F46mozJTEWusSegLozfs9qSQD4YjvPzqLiZDygcdLMzWMFebw7HfRlR1kKHbgFXA4uIFmFMXncMmRidd9I5a0uoX2z/E8EYqECiMxujrIYxKFu5cWQrTofjvxzg8PkGr21MkzXSKXNbG4mINxVJO9mc4DuTuER8i6VioKOm33vsGrt64KuFIJNEo4RP7SnH9eTXwJ0yvfF6q80rGVRLSLBOtZkMALz1ic4ViYn8XwbEZGELd7UQ6Ab1BD9evXxPgxuyAtaVljFgcBAEWFxcxHA7Exmx5ZRUztZqKSdfYnRmg0+kIKJb1QfJAiuUpbFqlxVNs7+1hYWkRGa6zpDWfFuByoxHw8is8WzHF8WkDp+0eMvki/vpvfyiSFP771GaXCwXR2jPMiWuF80A8k8VqlIlr4mEfI2tn4PL9acCIQRq6hvn5Ov7wD/4AxawLk6FOBL1BgIcn+9j3uhjEAZreAPn6LArVqjyvMbtPpz28d+2WCp/gED3PGKW4li4Z5QxNAbyL0vVg0Z3akiVXwhl2VNkOLBAIilWXW/2aWu8lzzW1JnuN1VV/LyVV1PCaeOCngDfRVCuS9tUPdT8DGgGvAq6vqOIznWGi0VXf7FUlk3SE5Lu9QtIpu8M3ol5Ar9vHsydPxSLk0oV1OKaO+3e/xMnJkQxAMIt7HMa4cp3AIYuB35EwCg5ZffzhF7j75XMcH7ZlGrNWr8DNalhZrePtd9/C+sVLsJwsNDqoyyGv2opKG6OAuOhE2DSKQ4yaz3D08g5GEx9xLod9fyhpVtXcEm6cv4WCWVbesRSrR2zVDbC7uwff89E6aaBYLIq/3v1HD6S1cfXKZaUIIGslUZ2qMBCNrwjr2eJl64na3DHa7QM0O3vwJm3AGCnAq3EoyZLQC30MWDHtQ3RoY2ZgK60sE8WYTMRQBV5aqrJhbOQYjWYD+3v7YrEiueeGgXq9Lq1LWVDc9Il4W/xqk5/cgMPBSD5nvk6Xud+WKTGTbN1k81mRNPQmfQzivjC8U7qnSQtXTTRbhoOYvQ+4mJ9ZQyVy0Pv0Kzz+5B+wcNGCXQfcpTxOxiM0gh6WiwHs8SF8v42FpTkUchmc7B/iaGcf5zevwMmXcLh1DDMqws1sYBjMo1B/F0ZxGR6H8Jj6RDZPPA1V65OfL4cFp0aMrcMt/PBH/wabV3IoOxloHR0Hn3WwkruMenVZWrucTxx7gdg0MyK0Ui1gajew072H3GYGk6KGyHAxiWfx4H4P/8kf/jHKmbJYk7EF9PjBHfziZ+8LY1AsV7B+6YrIb2S9J0My/xjwphtPmIBk46bCfbXvdAVY3Dw6kyn+9Z//FE8bYxiujtXFMjbmClgouoj7ffxv/9P/gJ0HX0nhQ4Ajij+NTrZloLIC8/o7yK9eEJN/SUQiuGXaklyWY8Xsk1UzRfaJqh3j6lJNfHDpTiLHF8EkdajRRIbE6L+qAhbUII8EPRDsCuBN5QzKs/c3OlVy4Cj9Fqfq1dagLy1BQNqfSCSZCcvi6lNkzSnq+TxKjIFl0SqDlGR7yNKqhDMCcwZknAHy5LWlgFcYYQG4vABVpDHPBg6KiK2NGoFRQReid5io3HsBVmR8lZSJbKNiYCYCjq1JiLzOdDgLC5UCCi6b/2SeuBZVm10CODQFxKLIg6kPsFTcxe9c38FymcxbX9gdDo8SJHhDH6OBh7HHFrGNbitGpzWB19cw6MTo9McY+MBooqE1LeDOaQYvGlNMjSJi28WUgEv0i4mkQWV3QycDx6FHh1ZgLHyUHZXpGKJl5cVbLLioFlzUso6shYp9hKq1hSuLOyhbT2FoI5g8w8ZshevyGn2PBbaJyDfQbXjo9cfMfkBAQOzrGA41tCcx3MUVnIw38MHdLoYy/cu0NVO5M1gK7PIyd7N5kTUQ7IqFF4HN2Ee/cYJh8xTaOBCHFAJBSSZMg3+Su4yfM1naXDaLBsMTJN0pRq/XF70tv768uopSldIjTYz1Hz14KKRKJpsV16BVplux7UwtN7tt3I/JwBj3GM931UVTQJMsnnQl3axK+DIZWZwXW7Iok8X5q9eFmRTrpGRoTQBvvwF9dIrb1y/LWXs2aJXMm6eShtcv/hTUiYQosXFQcwxK0iBFptw/sYD5vZ0dxP4Qw9NTvLj3AIv1mqz34aCHQbcj8ynRKETeceG1O9BHHgqOLeEU9foc5hYXsNs6RG5pBrFj4XTgo9EbI4psGWDS/AheZyCOQiPGsmua3BkSD0+HxawNI+cgU8wKSSJWWQQl9EfO56UIz9iMNHbl9yL5Y1dk7KHVbiLjFuFky6LvjnVLpG+laknmFan1jsV7mtpnxYoKS35WICgpmUobFV2ErKvnT59i0OsKIHWoabcs2eeUW7HQIFijd/PO/i7qtZowotQ38/e7u7viT1wqVsRW9aTZwKVNemdTo013I1M6q2T8NzY2xLbvTN5GCVni//zk2bOzIXH+uyxM2IWVWRrxuE9dSmLxweXneufeI6xtXMSnn32Gh48fqYF3nrvUQSn6SiQ6fKtcT/yV67rb78rMgktPdsE0GuysLWE13/72N/HeW28paSplWExSti00gxH6vEsdC/foDjPsYmXjgsjV4iCC1xzg0tI6rp7fhBFxyJeUpjqfuTc7nRaOT06kMCiWymcMbyorSEZIEvZdkOOZ5OF1R4bU7SINrEj3fAqIX8emIudPZKW/IWF4DZemRaHsE57pwvCqfz8BU7/J8Kb/QHpbq43/KogixdBnL4TLUi44XeW3c+LP8zAJPVRKORzub2N/dxeD/hCNRgfZbAHf/u530e13kC+6KFYK+PWv7+A+0852W5iEMa5fvYblZbYi6FfXw+q5c1hYXkWxTL87daGT2RBemXoYAQK8rCZgeT0K+xh0djDq7KA7auPZ0R76xhgzc4toHA7w9tVv49LyDeiM3k0OlaODA7ROm+I/+OTx1wIeaL593DzFjVtviC2NyISl8n+lL0phjQBesZcRu3yRNHS920R/SQAAIABJREFUE7R7B/D9JoxxBGeahQ0L0zBG7EUwI7ox0BOTzDSrVAZEWALOqMcjqCLrfHh0gP29XWlLsc1x8+Yb4noh9igJsEqLGP4ZDx0yEaxCae/GiN7Dw0NhoS5tXsLaOSbFqOfOjcIEoYkZIdACdIIOpg4RHzCRg4bCe+qIuQ5sZDJl1AqLKIwdjB6+wBc//gEi7Rne+/41uAs59KMRJpoHfdJC6+QZCtUMlpbnEHR7oqsiE7e4uiJ6zcZhAzO5OZioYWdXQ37mW6guv4XQKopLg3yi3PQilFZsYsyhNS3EnUef4c7d93HzzUV4bR/7948RPw6xiDmU8hXU52eRLWZVghuAXKmC0lwFDW8bQbaD/IaLo7AN3Sng5JjarwX84ff/OWgyYcc0147w6P4d/PLnP5HPSRjei5sytMZnxIpWffb//5zvdGDtDAxTaiPt52Tgk8edW0InNvCv/+zHeNrwAWuMpXoeq1UHK5US4oGHf/nf/3cY7L8UgCNOUbJnaUM2B33pKrI33oY9Ow8tk0FGcuUNaFaiiZPJYcUm8/JwMjqK+gQX56tYninBSazC6FFLsMuIVElbI9hNPW/piiDWZbRHSlwbREOn9LOifTzTUL2SNnAimuCRbDwN4ZX7qrKVkYKZTDDN3nUgawDljIMZRoJy8IpsCQGk0Dd0kXjlyUtALrZgSUKXxA9Hyr6MbdEJo3dTyx8BveqnMKwcTosVAOe0sbIkI5gLkwlv1bIhuFc631jAF/1hC9oUNYZlFF0p4vneVDHzKrVMGaIFMLUuVqr7ePfC16jnmsiYDH9QgJdg1+sHwpBNfGA80NFpRei1Y3gDMqgxOoMxBoGOYWzhaJzHZ8cZHA7I5GQx5ZlA0CA6cwWuVJuJ3tQEucoOjAwvgS+LHYlqJcvrWMhlLMwUHNSLRZTdDEpmD3njEBvVr3Fh7hDO9BDmdChWRBw4nPixWE6GoYaJZ6LfYipiiJE3BQOgAk9DGJho+QE8y4Gffwt3no/RGk4xtbMUwou+PGZqo5VBrlSVDgnZaLaV+VkyuyzyhhIaMx72oMcs1ChpSkJtEhYoLegJXFjgEzwQeFCXq4YTqeNWJAC7XAQWBKskYDj1zgufFpiXNjdRm5tTly+LM2GukmE96YwoSYyUbyyauC/GAU4bp9JZmJ2fh0G2OldCaNrIzc7h/NVrKPDSF8ZalyEod+JDGzQwHZzgrRuXkZPwhyTASYYDE91/mrom/5Y6S85cXxIHFMXuJsyvUgDL+mTSGj13n9z7Cl9++jGMKMZsqSRsLJPqisU8NjcuYn9rF8OjBkqGTeM4LM7X8HJnG6XqDHLlMva6p6idX4RTKmAQhvj4s68w8hlak0N9bkmm+8mOu1kX2UIJxVJJAGjSBBYmnylbBODCjJONZReEZ4Ay8E5iAwg4ZZfRZwDNxhHyxTrc3Iy4OTDMQwbE5Ot0uKYNFxPuMmKtJilccieozq7o6KVoYUqf8suPggB379xBkbMsMzPiusG1Q59m/sr1Qp9/2p8yOIJFEu3trl65gsGgL/aoa+fOSeG8t7+HbD4vbiCquFWH8MutLZEOkhSTdclI96RAoQaWbD613/ycSC5RSvPs2VPZqiSo+DxloF5nzLMn97WTdfH4+RZ0x8XMwgIeP32KZ8+eiXSAw3Yc4F+cn8PKyrKcY1lGG/OOb7fle9+9+xVaJ03BM+xeZHIubt++hXfeui2st3In0eDajkQpdwIPRiELI+ti6/gQj7afY+PqFSFjgmGAxt4xNpbWcX3jsgylc/aC5yWBL8/PXreD46MjkUxIcmoSA50SPopTfV0hkA6ppjSQOrpeX++pKcLrv8rxlszVqPmnV9ZkZHrTYjG1xTxzbkjIJgG88oeSYZy0c9JKOtmDZy9aWvavRMKv08YpwpYLTIZUVMXC1gKN3w/3d5BzLWRsA0+fPMHp8SmazTacTA5vv/uetDMYHuH7nuhN9nYPUS5W8N4738TS0gJ2tl9ia/s5VjiBqBk4PG5i89oNGdwRykpsQliZJzILGsRjgsia4O7zu3jx8h7y2RijoIv7Tx4gP1vE5tXrYgs09WxcWLiJ9fl1ZA1HRHkEY1vPnqNzeoJht4s8q1LdxMWrV7B6cV1amEz/IiiYJBG46dSOML2J5Y2gYgG8AUJjhMOTZ/AGDeQiHdmxCy1MBtVoY+bzIlQTbyaB/JTVM3V4Fk4aDfQHI5EtELguLy9h/dw5zMzMJKwGReQqulCAa1L9s7Lhgc/D//PPPxfWulKuYn5+XqQPbG2K7VaSaMIDnQsnsmKxJ2uOmrBKloDeSOegDis7TvrbGEf8XQYlewYzZhnlyILfeIoXj/8SC2sOsnUbQdhBNOmh3z9BMOlj8TxN9sc4ebklkZGrVzel0m+eHEuBsTy3BjPKYX+HusWLWL38+9CL6xgTYBsEX/Q35XskAJZGHWI9wAd3foqtvYd49xtX8dmH93Bj6TbKexq+/tEXUgSZtoZM0YaTVdKViWPCqRUxtHoonc/BWbbgmxN4oY7tFz186/Yf4fL6dUzDqQzx0Az/3pef4hc//4mwGbyoL1zaRKlUEWApLJtcygr0CouYVJVnutYkbUeYVh7IMqCh5Bp6fhZ7vQn+xf/1Vzj0AMsFKgUNKxUXVcdB/6iJD3/4l2g9fyihF4scjjm3hONegOenBrzcMuyVDYDtJB5w9LiWaVppACuPU9Eam5iyVW0DJSvGWiWH9foM8pZyGKGfIwMnuK5ZGtAGjGudBYkMglH2IwNDyqJHgK9YCSmWU7X2E/mMeC0nAx0E1PpUDarRtQEEAmqQTT6nxBosQ0BpaqiSgSQw44FGC1W5+JV0gQwuX5dYksVKvkAQrmKHNYRjsiRskyp/zjRGmANz/MQJbsV6jBeN5MErEMzukEgakgtUySiUwT0fnRGNYUUT5BiJbAL1Ug6lLMMFlK+0GlBVPuCMuOUlbmkdrNUO8O6l55hxmzAiT7m8sJXY9UTSEHpjAbzU7PbbEUZDA6Mu0GmFGIymGNBeL85g18/hy9MsTj1bimGNzhcsIGzGp6qQD/XJM1DGEYaXjCrlA7w4yfTyMtYILB0LecdAxTUwWyxjplhGMRMhZ3QwZz7ARv0A84U9ZNCQyy0OI4T+GMNBKBKGyLPgDaZot31heSehJbpedk5bI3Z1YoyLb2KrV8ZBM8TEcBGTRSdIl5a1g0JlFuXKrKR/kVDImLoAsPGgi8bBnmhRbT2Jej27k7gWlfk8iRXqcXNMNiuXcHx8ksybJBwO9yMZP4n9VlZ1B/v7ePniJXL5nLBRtfqcAALZjzJBr9I06Soi3rxS9KlYaTJiZPz5b3KAjVZQlGhUFxaRKVWh5Uq4cPU6SrV5kRJRv87vQe6YQ7S610LcO8LbN6/IdHzK8IrLoLrtpbv4SqqQFFLJUGQ6KM3XQ2JCJHhJ94JPPxqN8MH77+PRnc8xaLdER0pHBgI/gsKLly/i9u3b2Hn2Ev7eCaxRgOu0SLN0nPYH4jRx1O5g8eI6li+fQ7PfwtLKojDw4YQBJwZK84sITVM02zLkp5myH6WYZdtIGefKvEmqveTSpMyHw7DK3pLARA0ncf+JTeF0gFb7CIXiAukImScg2FLAhfaTtMBioATBrpo3UAU/TUVUN0a8Z6nHNykR1IS5fvn0KTqNU7mz6OdfW1yQAmZne0fWBVnfR48eyVqgaxEZXJJZJQL//T3xW2cxRduwlNGlnaIAOg7ahRG2t7fkLhU9twwPUuc+VgVozDqPO0gN9bIzy24q2/+UKPAe5ofBdcXBUhJRXNulchV9L8DXL17iwtWriJKilv+9yDbkjOXwWox+uyUAP0sJG/eFZeLw4AhbL7eE+SW2mpufx8rSogBUEQVxsFe8ii0MfR/ImLCKBcSmiUcvn+PHH32AxbVVzNTnpDinReI7N26hVpoROQPnL1hgsLjgOTrqdUUqxPdTnZkVhlexuAkgTVjV1y1u5a5IZKC/Ic95zZs6ZXgFkyRWfKlUIi2EU5VBet+m8xQp6E1JWSFqU0mD+FKeDa4p/cM/1u2mgFhA1WvJGQp1J28uGYRSgnFG3qr2ws72C/Q7TcxWimJSvLu7g053gEwmh/Mbl0QmwEr78PAA9+7dE2B988YbWF5exN7uNpqNE6yuLMkFeefLu2h3h7j19jexuHJOfDrTqUBhjXhI8sLRYwRGgC+e3MHu8dcwXQ4bDED2Ng7G2LhwGZZTQqcRYKV8EW9dewsFO6eq+DBEr9OE325hctrE7oNHCJptZAtFZEpFaNksSvPzqKwsio8gLx65gBLhNFkCVXkSTBIohGj5JyJr0MMeCrRqaQPTEHDMjPhdcohFST3YZnCkYuPk6sjz0O31pG3CVJb19QtiWZIuJj541crjxlfgIH0efGbc0CwkWE3SA5fVKBeNWkRkTJWdmFqMiQbT0uDFHvqTPkI9gJadSuoarcf477IynsQ8uDKAZ6LqzGCuWIcTt3G8/T7ieBulOrvBHQx6J+gMT7GwWkNppizxoMMjtodOsXT5PIxYx2QQ4OD4SC6ggllF84iZ6iVUFr6F0uK7GEe2OGqILlM0vPRr5SHiY2qEeL7/DD/74CewXQvnFy/hvYvfQPDgGMMXDbiZAg5PjjEORrI5fW+AI6+JhevnULu2gKPwEM+aj3Hh+kVohoPDrR7++A//S2Q0FwxspoUUW613v/wUv/z5z2RwIlco4+LmZTkY6eDAdv9ZuEJiFp8WhLKZU5cG+a1id9WQES9aC9PsDPaHwP/4b36Ak5AsQQTXjlF2TdjjMcxRAGfUQtZvytT5e9/6Nt545xbaQYx/+PIAf/v5U3SNPMaWAzPrCihXlzZBeKQCSMSA31bDSNYUBSNGzTVxeWUelYwlg0HigEA+JUlZI4jkAhGPWbbT6KcrHrcq9jcdXEv1uwJ8k7FXHqo86CVVjZc/K3ICLib0kF0h6E1CKRgwwQOcQo2CqaNkG6iSdXQdJS0QazVliSaJb+IeMUGAKbyIPsxknRNNsYRURDLkKKA30V4S5KoSQxJ4pR3HQR5KGwhOyIYQ8Ap7xhAWsbdKh4o4saxSwGzqeY0YJcfAbCGHrE37QBb5CuxzkI06b23qIWO0sFTZwTtXdlGyT2HEvrjVUBDvk93tBwi8CaJAR7c1waBHvawhOt72yRid0QT9iYUmSnjetXH/2MQgImtL4EjZAjnRxDYw8axkkAklQJR8mZmsMJCalVEMr2XCYqKd6BfV51whQ5pxUJ9xkLNHqGr7WC0e4crSNrLYhhGFMuzEM8QTHS+H6shQa+j1GBs/RjjSEU8sDPsh2oMA7WAKr3AdW/0ydhu+aEGntCri7AAZaOoLc2VU63PIuHm4Fp1oNNhxiM7JkfxkV5DAjhIDRVyrpDd2uVQErLLDI9AgK0cQQUDAP5fnmXhEn51riTyBw24EHSQIxI6MBUuqF6SMJtEfkmk7G9oWSY1y9BgMhxh6HnKlMqa0aaSnO8/V5XO4eO0m7HxBAXL5PhyGjuGMPWjDFiYEvCnDK0STAkWJMFHNnxAACYhM+gYJ+yvWf3LpK/kef4gv/Fl7eoJ//2//BPe++EIAielYwjrWGS6EKbqDnnSktPEEv3P9Fh5++JGEelh5F7VL1+HM1nFILeq5FWRzJga9FlqnByiVC0IsHXfHKM4uIaKXrzgL8KFwjkDHyOtLGBTXdrFYEvcaGWTl/mfjVPTwidOTdGXl1SsNJge4NQ/N9hEsawamRYuyWIis1IaSpBFdiuhTJI4eScqjIj/4lJKUPvYdDQ0ZEnNhiDu/+hSL9Tr80QhLYplVkCKBpBGfPYcd+8OBrAWuL4IqDpfRy7nV7gjzm3Y+5eSmREVkRIpYomyTd/Ly0pKsvVRPOhyNZGitXKlIdzV9TpRVUTLBrhf/PvXnCRaUj4d3PActOXBOjev9x1+jNDePbLmKgEEQxAQcJuagdsT48ghaGCAeeSiS5BD8o+4iOolw2JKMuEgBqSnmQCtdJXQdgecLiKcnP7t6DAoZGwYOmqc4bjUFCPM8z7o5rC2vYm6mLj78lB6RHJAZBon2hny+hwd7wn4T8FqUpCR7SYBmIr1R0gblhpICYuVv9IrdTWUNKZBN96as89cG0pKGqvr4Ek/uFCAnf3iGkdLPX3v6+KFSwKjR/aRCTunlV2kWigVWl3RKPYsPbGK+zEuVr4cHkW2zMuN688XbMmPb6Haa2H75XAzXqY/ZP9jDyAuQL1QwOzsnGrNKdQY7O7s4PDqUhUbvw9Goj1bzBLMzZdGwPH70GC9f7kE3Xbx56z3Mr6wrDSRTVVKhcqK3ksQyzcduexefPfwljjrPMTNTQtDqIRPGmC8vwI8d1OsbuHb+FlwjJ763/CFMzySA44/w+Ke/wJ33fwJQaxfFGNAgmsNgxQKWLl/Em9/+BupLy6I7oum7fFYCzJTWlC3R8dTHyeAAw+EJ3KmHwe4pjK6GenkOJoceIuV9GQRK88SWLD0lG60m5up1Aan8Vq7L9l1JaT+TZ8JfpW2nK/kC2VwyTiPmyYehbG4eCVeuXj2LhOYKS1sAEl+cwBReExLRyJx1R0egh+iGHXjaEFbeIl3H+zQBdzYQZzAZGFisrqCUq0KP2hi1f41u43NUyh0Mh0fo9U9QWymjVC8KOxP2R/CaDfgTH0uX1jEehDjZPoSZzWB2bh5hewyvZWIc1mBkLmF+7bvw6V7BdqdIVuilS7aKVWQA6BME0Rjb+0cwnTxq5VXYYRb7nz5C9+UJKtV5CTKh76/X62E6HuPe/mOsvXsRm9+5gb41xOP9B9g+2hHf11puAX/wrT8iXShAhhpC+oDe+/IzfPCLn0PTTGRzRVy8fFkYXhmQ4PNI2PW0LaMO4kTikLC9avO8Arx8jmzRxNk6doca/sX/+QM0QqbKxcg4mgCBqNdDNghRNwLU9aGA1+9+7/vYuHYJnUjDjx8e4m8+foRm5GBiuSJpIJNC+ySJTRXmSMlRWJRJB8aaIm8CFQs4P1fFfDErAJBFGuUMBJAEjZQMyGCkDIVR0kB2V3n1CghNdL+/IWlILmqiU7n0uWY4GCbnhzpb2L7mQSlR3SbdmUUQIXrZgmlIGMWs66BGxwaROpPNJVNFPTIEyLKtOZiMBfRyWE0CKZgqRLArUgdO8itPTkqr5Iwi6OZ+4bAcPwcZ4kzsB8XZgUCD75uAeSLMjkxQy2CJCs7Qp7QqiyUhrpJzMJPLImPoEk8s9RF1qJRJ6MwaO8JCeRtvbGyh7HZgMDCFWuIwgtcP4VMDO6AfLzDoUWs5gc/ft5hEO0HPj9AOdBzEFXzdNLDTcRDqdOFQmlwWMOmgmurSpZGe9LnNCrubDogRZIqOlgN6liHAICeA10UpY6KQN1DKAjNmHwvuAa4uPMBMZht6NBQ7K7q4BF6EYERWKcRoCAwGOkYDDaGnI/SAbmeE3miMQHPRNC7gSTuLkx6HQ6nDJEjn+aFLGIabK2Fmfh7ZLFPsbPkMtcATOUP75FA+J76jtA2eOqEQ8PKsJ/BIzzCyvAQpylJStVul5ZlI3WSwVPxaCWiT4beks3lWmCZDaiooRVNx88kFK61SCTCZYMDoXt0QT9fYsuFrBkLNxPnL17B64ZJ4DSuP1hTQRnBo6+V3MO4c4va1TRRz+UT7ncSJpZIGGbh+JVdIB3TSPxNWOJE0pIyWuo9jWDpwuLuN470Dtc5lSJHSAktYvkdPvpYhrKXaAt4+fwH+8RGePP4ShpvF/LXbcGqL8EQiQP9pdjKAQaeBly8fIcekNq2M2cXz4rTBXSPR3tEUjWYH47EP17Xg2KZK9jRJCuRVdD1T/AQY8X8KICvbfmWvJi4FuieAudcj2VOAk6c+WhFXvPelmEyaRyJdFPcXJWuT9DnuYxJMXDOUBOgaTvb3sbu9hTdv3hCbsIWFJZmDUT64ipCSwTHRh6tzinc2i0gSTFynHFBnd4zgVG4eyoOSQXC+zxHXgqYhTxs60VWrWQamyXq+j/P09uX5J0W2LsBQgd1A7kLRG6fEUxLGQ0s9Fg4kvPYOD9H2Qyyf30CYyMtIStB3/sHjezje28GbV6+g6mSQMyw1pJZ4x/NZ8/O1s0zXmyDPaO+YOVLq9fDfYZc6WyiIdRrPzLY3hE7vd67thNSUwlI0dGrviOSHLhckMwlx4hij4QAHu7vi8z9bo/0fcZQiQZW3gYoQTyVsCtSmWF/NXaVA93VG9jfArtwDqhPD76PmypLvkbhknKkOEtHwmbQhIWGUhjeZIE+Z23ScThFT6pufofRk+C39M/mGCiLKIqTlDU3OoyhEu30qQwJiQWQaaDVO0Dg5FLNnHiadbk+GiSozHLQqygAQbbWCwMf1a9dFYM7knEo5j/HEw/NnX2N3ZwedzgDV6jyu33wHhQrjEDmkwZS19IBRr4mihkgbw8MId198ju2TR+B+jNpd1GK2dHMo1zewdvE2dKuKOKZ+izcWxdwRtGEPzz75GL/+u79H1GxAp1UKDHgwEOTywMwM3NoMKgtzuHL9JmpLS4BNBkMm1870nLz8YgToh0yea0AbtfDi1w9R1EuYm1kQqy1taktsJ6dZORXaY+TioI/5hXlcv3pVWhMSFyyVbeK3mVRKXIQps0z2nCw5Bwlqs7PI5/NKSyVTQ+qAYLqRqKgSZwE6U/CiZ+XZarQkMcXJZrC8vgK7YGMw6aPpN5EpO9BtHbEeQWcLPLYQBQaMSR7LcxdUKAZGiMM9NHZ+Cmt8H8PwCNlZG5WlHGBFmAYcVu6iz3z3+RoKs0UMeyMcbh+hMl8Xtqe304blu7D1WTTaOrKldWGWNXMCeqxKmp5OO6GcDCGppCQb49jFGGXMzF2FgSraT/bw9PMHOD3uYDTypY3JQycOJ3Dms/jOf/p9lBar8PQAvhHi14/v4c69e/in3/kneOfS2xj7Pu1Nzwy2737+CT765QfQNGqicri4uSluGOKBTA1vWsmmgC8peM5YGLUklIYteR6qiDQxzc5hzzPxv/zff4EWw1pEt8ZJYmaZt5Ed9rDkhJjRBpKU9O5738L65gZ6Uw2f7jbx8dNDdOIC2v4UYzK74tBhwKK+WGZaxMRYWDb6MXPKmTG+BWuKtWoBazMlWBzYlDhhBXgZNkHQKECTbg0EuokzAws/mZVJAW8SvCA+pnI2KuBBNkBACTsdhib+oDIEmBTFEtKbeiaKg1AkDg0ZRJjJWKJfLnBv09+Wdl/yWmhNRm1+KPIL/gwE6NIr+DWdcURwoBhukTAkQ2pqWI0pa8SnyqBeObuov8cLVJhuyaNX/q/isS0AXd6x+GA6eoSCbaBezAtodFX2p7DDLJJoSZbV9rA+f4JLKy/h6qcS7EDgFHgBwgHdWDR4vTG8QYwBPW2TIbB+c4r2cYRBGKM9MfAiKOP+YYy2lwecEvTEaozvQAauRFal9jj/vwyuceDVzcGiK4LrSvtdFawsqAxYFtkqHeWMJQl3Lhlf10Qt42He3cfl+peYL+zAiAaYTkJlTeZF8Jms1uFr1jAc0X5SQziaYtQnc+ZjIKlrORziHO4dmeh4OjS7qPyhuR7ZxuYFXShgZn5BiniSIi4BfBjgZHcHJ4d78iwIdAgM5KxSBKEKaJDi3xXGi5d22k5mgS+tznSo6zXXBdl7OsMkVNQrAY94oJ+tv1c+vOpCVfZ1LNwIusTHOQwF6GVyeegcPDNtDAnwsgVcuXkLs3OLokkmgy5esATZdJKIPVh+D+POAd66fgUlMo1itZWcCSyCkwEgOcvPtLuKxU1/qmJaWeYp1kztH/4wTQ0729vwegNZ05IEyL9Lr3kpxvieWGzayExjuBpDFny02x1o2VmRZPjSoVX+qlo0RjT2sb//TOztdHMGxfIcHNcVAC0+yOSFwggzM2Xxw+c+5xndH3oyDEXpjAwdsngQJwpuJEpFlJGN+KpPdXQ6pzLMTpu7+w+/xsaVNVy7tYlICzH0B6pLJVpX5StO7akUetT60nIxYd8jFkOMJ+ZZ4fsIggCValk+Tw42UuvKrhLlXiSG+ACkuGUXjbHsAjpNBGEgoJ0psQTH4trNAt5SnTO+FsHgiRsU3wzPuZQM5EA4Wb/ltVWx8xT1Ks+nMBCQyzNApDlCVtF5QgE3uStYrNN5IaYX+hhP9w8wt7oGK5OTrhZ96elM9NGvPhJ9uBXHqOXyOLe4JKSOsvjjUaQ+ZK4yvl4ZIE7vfYmDpwxMfZ3PgeSAncvDcjNnA2UKMLJjop6t2J8lZJkyxxJfDZnT4sBkpVJFfW5eiga55xL70/RzUdJJNUCWYkqFfJVbg6SvpUg4Qb5nBWmaTprIJKTD8NqAmrzW16S5/Fo6qJ+CaO3rh/fVnnvtBaRUsnoA6YGQJkmpF/e6PkJlPkylzZ3NcgKT7eYIg34b7VYTg35XLhYeXu1mA4NBT7Qjyt4IMnyWy5XgOFk0223Ua7PCaJLB4QQuJzj397ext7uFbrsFy3KxsnIe9blV2Ez+4HSsaHmUOZw25VAVnzX1nmzDxjgZ7OPx9j2Eoz6WCjmYjQNowyHc8iKWL70Ns7AMmk8R4NOGKhPHaD5+jJ/96Z+i+/IZnAmjfEVrgImTQ/niRZx/911MMg56w5EcghcuX0F2tqqqVzIN4tMnyfPg9NNYGyCOemjtPcPWwyeoOFUZqLKNDBCbODlu4cXLbfl8mYrGz6BWq0mOufLqSzTUArDUBuRhz0XVaDTQ7Xal7UgARskDwXIaPcgNIMMXqSE0WStdx2g0xP7+Lvqc4h0MxLi6XuPgQA4LKwtwCxkMoyHaQRtWkd6fbDVxSlxFOxL0amMXJXcOuUwRjk0mbID+0Uc4fvoD1FctlJaziG3aooTQQ00Y3cZpE3MLZPY1iZ9uNjqozs2L/Vp8GmDSiuANgf6IUcg1BNMAmRzjKyNYzFCn96XBmMwpJgGDLmy0uxZe9RymAAAgAElEQVR6YRWX3/yn0Iw6TG+K7UfP8Dc//Ac8ePhYKtOcm5NW3H/+X/0XeOO7tzGmRQbBl8OLuY+Hz57g5qXrmMvNCkun5Fcx9HiCr36lAC+N5t1sDusb52WCVwzFkzbb2ckl20RREq9vYPk9D9BEAqQ2pIlJdg67Iwv/8t/9JboxwTvN/H1lNzPswWrsYnL0DHZ4KgODs7PzKFYrcGp1YOk8mkYBnXEBx/1Q2qtkK9i2osepYodeA7wEwtRL0hXBmmKllMX5egUZPldqKGU4jCBS6e5Crp10OIwhDyIrUAyvcnZQtlyqLZWk5wjoUFInsrhElzxYM2TmJlNYNlkgjnOqS1/pjdXkLj1Emb42a+pYcbNY4mfb6yEgK2Ib8C0dnm1gYGjwIjo2MBhDAsEEFAvoFRN3VRyqGE/VxaCGTVhdskYJAJZEJgENsfhwq5Yh2WH+Xmk35coT8KSseMgK2wY/Pw0l28RcIY+iTW2tsiGk9ZttDFG2d7E+f4rl2nM4GmNyA2nT03t6PKSoz0C/7WPYncAbaRj0+dyBfmuKznGE4WSKbuTgeVjF3YMIfZ963CJtRmCI5ZEmbEpabCkPXqXVNmzG+RZg5wowM0rPy06YWAaRYbdNmI6OrKlhxs1IoZGzdAG8S/ljXJ27g8XSDvS4B42fBVOXhiGCYYxRP8ZwQIbXgDfUxZOX7DRfPz2DYyuPY+MCvtiZohfogJWDYdCCzBTAbUunqiAaQbaQ2fUjO6VzKHdrC8cHe8pmkrpZaj+TMB9ZY4khPYGCncmIrypZNxb3iuWl/zFj1JU1lAyIJnecgERqXxP7MhUIQJtGFfEqiVcJwJYCIomgJjgKfNUCppWaBEvYDpDJohOMUawv4NLV6yjS1920k3M36ZpS0jDxofstRJ1DvH39iviWyyR6IiOTy1s6A+o1qz37yqbpdcArfSOCzeSzEEBAIsM0sH94gG6zJWedKkilf626T8KKUiYA8bk2tRC2FmA4GMLK1sTdhfMoQnwl6autbgvN1pHczTFoj5lDKccBKVNFhifzJiwMJhETBscid2I7nD7gLiVJitOVfaSkk6YMe/OEiCLuRwOffPwJ9ncPcP3aLTx4eB+Hjee49c4V8d0n8GN6l4CZWLkwsEvzen6ABOqw0KfcLgF8BKZ0Juj1e3KWCss6JeA3xZKM9ybBeVqk8/OWIVXB0UwiteDyWRsWHMuVsykFUKmkhIUYddoCeGXwUY1mHZ8cy3qanZ+TvanMNNP1xA4yPa1peai6ECQn0gOUHTxJ+JwEiC0NXz17IvMUHCokJqJGhBHJT148x6ULTDqd4HR/H9MwxNLCgnw+HFrOZVTCImcReN5TssVihu9ZGGvVkpezTkCtTlcfukEpAk0kPInDBgtKZU+rQK8UoKLhVUbkY89H45gSijLmCHjpsy1MckqWKtlBijVTgu6MkVWaP/V1KTBfAeKz/y4hR6RzquyV5c4gGE+fyxmR9BpJ+7py4cyl4TdYqDPUrGap1Y+EO5b/+0r6INWxXGxTsbrhAheWg8zblIdgV/S3/V5HNjNrIDKXpP55MHDR53ggU3vIg8JxUK1W5E0wB55amFa7gcYJrT9GIkgnI8ChJaZvZbIluPmSTCTTfkMSh6ZKm0XAyxfHyzicBjjtHCOeBJjNGBi8/ALDxg5g5jB3/k0U569jotHag8zlFMbQx6Mf/RRf/P3fAUEfDqOKw1CuOov6zd/6Nk4NDZ98+RXeefs9jIchaouLuPTObQHf3IAqmEK1aXUjQmz4GI5O0Dx6iWgwghOR1cgiot1LxNZggH6H07RllCrlpGJM9LhiW0LdDHVwPDCmotERG5JeD81WWwDy0tISCsWC8mDlZ5HYk4mHIx8dq3dKH8YqepM+lVs7L2RhswJeXV4Vj2TandiuLS4XkT7BYDLA2Azh60MYfMYiI6FimklCGcQ+NYElzFZrImTX/a+x++j/QWGmh5lVDqlwWMeH1+qi1+7Byrio1WbR73Rw2miiWquL9UvIC/9wiLAbyWQwdYhOJothOIDNEX4OPvFipPaJ3qKGjTicwu+GGPgVxJnLOHfpu5hMK/B7Pn7205/ihz96H73eAFnbxbCvmIf/+r/9b3Dl9jUBltwk0s6ilITMh51BRmQTKnqPUMyIJrjzyUf4mIDXcqQgWDm3itr8XCKtUMkyaQsyrShlkCmp3lOpQyIAS9oztEEyMXZr2Bro+Ff/7j+gp7sCIr0ggB+O4Qzb8J98jtPHn8OYdlVgCT2bDRPl5TXMvfNtYG4dI31GBktik76ryuZJYitTdwIeqlw/Ej7BljZnFaaYdw1szFVQdFm9UwubDIeNyfaOBfAK0ysgN/HkTcInUocGAZdp/GkCehWplHiaGlThTcEdZlMnZ3IwM6FORdZhKl0gLe/I8sYR6pqONRg43xoCe2R/uvAcDV1XQ5NrYbkOs1zFSDMwmlDcosMjQ0strgysGaLvlwHOJDJYWemolDUa2Ke6Xr5OPh9O/ctllCSzSUdB/HrZBlXvRzl/8QyMkDGYFDdF1XUwX8gjY3H4jcMgTHHqYTa3jdX6MWYKz5E1+xKtzbORtoDBcIo4MNBvevD6EfyRhn5/gtEoxqCtoduIMWIQQOTgSTiLB8dT9P0MYOZlAE1YFHk9ylJLiApKBkSXasK0s8LYZPIlaUOLpIGgJwHF1PNSguWaOipZWxVA5hSztofF3BFuLt3FYmkXWtyR9R8HE4z6IUKPEchT9LsRE2bhjQzFUPcY+DDF0AsRGi5OrIv4Yi/GwKdmtwjLVJcgJSxuNotiqSj7nmCG4ClDuU0wwd7LLcXwJtprXtR8Tqm9lSoaVfeR90V6OzGIiKyesHV8niJJUUw+nTGEh5gwIEOxd9S4EngxiYWtaikcxPdW+e6yc0S23w88DIYE0hwscpHLFxBT15VxYRfL6E4iLKxvSFAAXYcsaqtFF6wss/h7Nwqge23E3dckDYriPLu8hZPlWhPZggpzObNpSjWOYv+XhKIIqaNoLj5/ApGDw0N0mi2VIpfKFMnwSo3N15QIPOMxXJFMTdDt9xBbJVjZosiWKNmS/agbOO22cdJuoFCuwvMYmBJidaaEaj4noQ38weE9Fhz8gHvDAUZ+IDM5DGlSKh++uolitNlFYspbECjf7IDPSMeThy9xetQRb/7RqINHX3+KtfM1vPPum3Acvh71Xfhs+N7EGSX1ZE2G6QmvuD9f13xzMFqSF+m0wk9O9PMsdpWfM2cHZOaFRaAMRioGksUknSaUSx6dlpRYWCQLycxMOgxJxpivS+QJZGtFFjhWDiG2LfIrFl/y/YVtnZ7ZiQlOEH06fYNV4R2FE4xHI0T+CAOvjwcvnuCgcSQOEfx3OF/RHlEXb+PNW28jm3ElOOT50ycoV0rodXpwdFswQNYlAemgmMsiZxNfmRiOfUnZY0Egu8i2EI45v0AiIiu4gAVeNuvKvuR5R3kF7xQlo01kBfJ5q8IyZhJkt4+ZmRoWFpfkTlTMtdoHaTBHegeKRCjpTogRQpqolgLdM3b3NaCsyrczLCrPit2V5Nmpc++Va4OacVJE7dl8Ghne17VAZ9RvUnly4Su0nSSrJYA3pZITyC5ti5zEVmaEjh8zYo8emsEQ/V4b3W4T3nCorEOSPGluBQ5RkS1TC85ArlASbRqrdS4aes3yoOHXyAIQ1gfeSCxE/GAsEoPKzBzq8yvQ+HWybQxz0HjZpa9beePKEBmrkmiIwd6v0Tl6Jhq4Yv0CCnNXoNsluSx16hU7A3z2N3+P9u42NjfXYGoR9p4+wfbjZ+ILfOFb7+LEmOLBk2e4deUNHDzdRrZcxm/9Z/8cTqmohqsSb06xKNLGiKa0YtvBaNQQFisTOXCmNsajCGZswpwScBCoqNQfHrYEYqxAaWAtEYRTZtf3pFVDjS6f3cnpqUxhMkmIdjHCVYneRgHe9Bnx9CErR90RbeEImGlrVqoU4bpkXwzknJzSOCV6xCmZObLk+gQ+hjj1j2HmHLlIiQBkaGTqwutNUcjVMVfjYKGGTHyMuHMHR4c/h1s4RmWWICxG6/j/Y+u9nyQ50/PAJ7OyMivLm/a+p8diBgM7XBDA+iWXS+5SwZNOoTiFftMpFPfXKHQROsXp4uKou6A34hIEdrkLcnch2AEwGIyf7mk/bau6fFVW2ovn/TJ7GkuBOxzX3dNV+Zn3fd7H1MXqZXpxQYzgieZ0B0OsXLgE3UuhvddGa78Jf8hlqoq6jG2iUMkK0kwFKjdSQE6nz8aKl5kBM8rhuFtGfvJNTMy/BMezsPpoFX/8R3+ER+trIo5kSHO305FR6L/99/8O3/3+9yVnnMWLKG/jJkVZExEGUcSfVABYYYhPP3gPH37wvlyMHOvNLcyJ6pdenKSlsHD9ihl6Qjo7rX6fGWarAkXxd6UByU5gq6vhf//jv0Vbz8q65kVC6zmze4j+3ffQ2LoDzee4UqJDpNApzi6h9PIb8GtL8M0aQNElVbQW43nVCFcS/+LOXDhYsU82699MGhg3gXPjRbHZYpMahJwe0MCcFmW0pwsEtZGCN0Z0FX1KrSdeXAmdShwI4rGrKIYThTz/jI2F7D8fZSqR9ZTECvNt6lJIwomFeMQasKIIlSjCgh/hyl4T5sYunHoDw9BFFz520wGGM1VkLp5HNDWJvp7GgBHEpCIQtRHnBkW5EHSXtAXh4DICWI3iBKmNPXcFQRRxn/pcaZJDX8z0RTnPcSrbDGk4lYWViOw0Rn/4yGkRpop51PI0FvRhpkOYehOTxQ2szJ2glNlAGh1xhCCKLB683QDeEBi0XTi9EA4R026IdjdAvw30mxr6XoiWl8aDYQUP6jr6bhZ6Oi96AXFlSS7pmNLAc1TEkPSGNRniUpSCVyJ9ifJKscsfyqeb54yV1pHPpITSkDWAaqqNmexTvLx0H9OlXWh+BwYvJwrRBh6GAx/DdoheO0S7pZBefu/tlosek+EcD6GZwy4W8cWBhqFHHmlJLljZY4aBHL2WaYc2PiYFL3mmjHnVvQh7W9t4urMtPEcRrXGBSMiBcsFQFAQ2l2xUlfiM9JOMnZGig/dPyCKDnsuM9XVD1CIm+xlymbd7PZlQBaYBn8RXjnBtGxERS3FPUemEPGsdz0G70xaE0BLvWBtWNifvL8MmPDpMVKpYuHAJpeq4FPWMShaOaZxqSXFPxh8hPeog6uzjpSsXUczlVKGbgH6yn1TBqxBedbae5TUmxQJpR8qn9Ku2ZXwfdp4+RafdFsRQ6AyCYCvOK88Zarm1MAWbr9/tYzRsyPmeKo4hZefEgpBnmR+k4KfS4tywvXcoiDyR9KDfxcXpCdTyedm3zqAn63nI6QsLyziIhbUG7+usZcJ1huj329DSbPdUsAbPDd79chbBROBmcOf2EzlInFEbdtbFiy9dQKmYU+Ko2PNe7OOkWJLuUyU+cugoFnCKfpI8O/5CzoKYZqFcM1Kq+ZEgnTgsRhBz9j2G1A0quopnLFFjU+qBkT+S91NqETaTDJ2S6YM6W5mGlyDAiS8w0WKCM1JAxwgmm346y/BnitPYYEvBp2nwJH1xBD0IYboB/GMKwDdgl9hkWeKl7JCyY1pwMjbWjhriDjK/tCyIt+c6qFTKMuUgtYDfK/2Sh30CjHS54ORJxyhwkbNsXFg6JwJohn999NEn2H16iEqlJHfGwuICnn/+GrI5O3bdUfYbSYFuk1LFyZsg24Zw3Y72iPBWMDM7JwUvqZMK7UmyzeJa5CvCtdhmLJ5qfIWz+2sODsrpInE/Us2PTCtiAX7CD06KWyl4FaFfXeT834O7X6rgiTNciGf3s+KuKIqD+pwksStBefl3ykg+FE5YLstFTF4PBQ4sdk8wHHbgugMhNrMDZwfJhcR4VFoscYEwupcoJO2eCuWaxD36ISPzUshkslIIDntDicBlYkyzVZeij6rxTKaIyZlFZEtlGS0LD5eLSLxRWWCrwveUNM2xYnsL7aNNGGkTdmkK6cI0Qo3odAqaH6F/0sKt9z9EIZPGKBjIZTBdKOAf/uyv4R01UVycRv48LdIMtPdPsL+2DatUwnf+zb/C5PkVZdDPglc4JaQ38KLrods9QLN7KGhxDhZsLQOv58PwDfHgZbwwN5ry9GSARRzdKiMGheoyFa1UKIgFCLtQbqwKUXERcZ1RQZKwTo6b5HvrKqhifw/uyMP42ISMFPPFPOycMq3mgUGeHgtudnNU1EtqFAMeEMDVhzhyDmAWKYyypFvnKIsK88A1MTu1AjtTlMMk7bdRCOvYWf0rtOu/gFUAsqW82BwXyiWUxmqyEQ+3tzA+MQU/NHCy3caw7gitolgoSkHM823o9JAtW/ANF/3+AIVCWS7zMCInTIMWWkgFeew0Cpi+8EOYxVkcNjp45+/exqeffISR64gN0LDvSvTozMw0bnztN/EH//JfKeSDFx0LAD0lzgHCu2Mxz81FR4GAryfEZx+8h48+fF8KHqYDzi3MY2J2RrxQUzpHd8861WdTkXgycqbolR41Fojy0JDLOz+BzY6G//gnb6Fj5KXglfSikYtMdx+Z/TsYHm/CIC2EPDZeSn6IwvwKcOkG6qkKPL0gdk8cW/NAVo2zQlEFxZaxlXLnEJUzeagGMGZFWKzkMVPJC2pDFIgUHYrU2VIOIhZ+9LYlR5Z3kuICKl+FmM4Qi9uISimurLIjU5eQojcI2iborY/5UMdMZCDruGh2u1gf9LGrBQhnJ1AZryGTTiHje5j2XNxojZBb3Ya7uYu068MdDnBohGhWs3haK0C7fB767Az69JxmcAaT1sjhI98trsZjCmMcTKMQMkF7iYzJqJTWbdyjquBV/Da+Xl5Nyr+XaI+gS3xeMkVWYkYTAbJaiDLPiEoe5QxRJhfZdBPTlXVcnG8jo28ghb4UvLSLovCK3F3SAzzyXztESCj+0NBsexh2dUld6w4DtH0TDwZlPG6mMQjy0IysgAKC1BJFk8RF5WIgPEI+Z9piWTbMbB6ZXBFmNoe0nZULWIpEfizXiNz5PgiU5mwL6ShEzahjvvAULy8/wER2G6lwCIN8aCl4STXy0W9RdBeh3Y7QafkYsljvBOj1A0mFg13E6nAC9+ppuGEWaZNrS713tCbj2VMuFlEar0rBS0smnjtGABzs7mFrfQNDcpqIzMVOGkTjkoJX6GJcaxI3bMmol3xR2iXykvdpGcZJAnTMjICLTIaMyDl24NK7O6VjgEiap64eCkVmRIGHnYFG5Dz2UR35jqL+ssgh6MD7kO+9aSO0MggzNmZXzqM2M6eS7RiTzDM8jp5mkcl6Le0OYbk9KXhfeY4Fb14VtUIEVUCGILe/RmlIkDD5OW4kpcCKwycSMIrfJKdym1tbMsLXCGvLhFFZhnkMRNBSsGAip2fR2T/E6t3bGIVdmJUs5q5chVHIy51JbYRl5uGy6Q51NJpDeCEbgQhu5wTnxsdQK5bQbnbFJ7lWKWAwcuBFPtpOD67nIGubEn+7/ugRDEPHqzdehi9WocqtQRB20aRwXEIKyDierNbx7j/8DBcvzuOVVy6gVDBOqUhSbPFO4scT6o8jzSUMKRZvcx+z8GQwiCQ8yj6gSE5RKaSI5d6N3VpU40oBnTq3WTSqiZg8cTVNJWUjlZIiUcTd0nCd+grIuSG4mixFhdbKnc2JiPBlY1BDPkd5EafzOTxce4y19XVlfRc3NtRrFCjgTKUxZRcwXN3GzZ+/iwvnFzFeycPptHDSPEGfxfHYGDrc0+WqNCr7T/cwVimjXC7A8UYSIMIzgN/HyBlIsTxoNYXDy3M4a5i4dO68NGg86x/ce4S//Mu/FsR7fKKKq9eu4OVXX8H41Bg02ljGgUFMrrXSak2z4SRlzkrnBKXf2zmQ5zo7Ny/NYUJ5E42LAKaqiUzcpXjGCkVCeIPPqEry6zgiWrmtJJRbZe2WUBpYDyVOECISPXUKi7nDSeqaIOtx7fvg/p3Tgjeug9W4KKlwTyvkpFBWMLKCthXRWDk1qAuA6AwFalwBRGJ73RN02yfo9Zqy6cinIyqXNm3MTE9LR0KRFcVog34fppXFzPw5TM/NCz9L0Dx2fVQUOkOENIYPfPR6bVHLtjt9dDoDzC9dwNTcvOKpxWNbpcqNieUxOV4GrwyD8LoI3K5A4Ez+CTSyBvl9KySoSwPnu3dxcnSEv/jLP8OFhXn8b//63+Ct//u/wnm6ByNnIMrR3ieDUddB5Abo6wZe/NEP8epvfQ99PxTEQMy24zSZFBiR2sPJYA+tkyOk3BB5zaZdJwzPgAUVFiAIo5DxlSCBI//V1TUZM3ABzMxOx/xcJhTxUIAa859a7MRCIA2SGX//7n3ZWExgoXJ2cnJS7ENomZKQ5QXJ5AiPFwULKo7k5FGrropmVQyi6Lht6HkDkaUhYvMqaTqkkeQwXplD3iqJNUrK78JGCzsP/wx+90N4cmBYsLJFZAs5pCwN3U5bRmT04mzUezjYcjBWXIKdsyScg1qDYpGhrh4GThswyHlirxAimy/Key8NdphBr6PD0VYwd+n3MXBSeOenP8U777yFMBzB0qkoJV95iCgyMTtzDtdeuoF/8b/8a2WxRiNu2mXJ5RSPRMiRJtdTUMkIhu/j0w9+hU8++kAJwsw0ZhcWMEmhIjmzKaK8cUcZF7diqRN7DZ6dojxTksa2ZNzw+SlsdTT8hz/9W3TTeWnayJl0XV+syOaDQ5SiHrI6EUymE17H+PQMWsjgo0aEW3s9eLqtRrSG4oQJgpxYDZLNIBG/KhlQN5Ro0UzrKKQCzJVtnKsWkRfhCV1CFJ+NhaMjgjFNxfbKCJB1iOLHCpuVo1d+PK28RFGteLIsxVR/r5II9QCoDIeYC3xccoByo4NRq4mtfhe3AhebWQOVr72IvFjyEP0NUHYdXPFDLBx3Ydx6DKPeRDDswklr6KY1bOTSOBgrAlcvQp+ZFlSXoo4wBaGDOB4vQFpVkdevkoFkHMqDl+iEUK15GXJUwBhdFQssscUsPljw8vBlwUd+Lg9RTfEgJVYzDMTtIadHyOshyhkdkyXy53zkzGOcn9rC0mQDur8DPRoq5JmCH9dDrzWAOwgROimJEia6y6Jx0IskeKLV9NB1IrRcCw+GZaw1DYxY8KaJ8rKgZYiDWrOSvJoolTktS5PfasPK5WFmKESxYReKotqXdKcYGVWfw9fuilMCG6BK6inmCzu4sbKOSnoTBkMTiEq5jEMmqhehXR/B6TG5TEOr6UvEeF9EayP06WxRqGGtN4EHhyYCPQOkGMVMqhldfCyxy+IPNr/5QkFG4ESAJfmqcYK1R4/Fm5vvLfnWygNXjZ5FrBSPt0XkL9Z3FGoymdIUhx26SjAvp6alseTqWOoEMnXkepYLVjitaSl823qIQ83FfjSSNeXaKjmMwj7e7KIMJ9+TlpGkMpgZeDSESpuYPX8B47zgJU6VzURanoXsO9Zy9PBmUU6XhmEL1qCBl6+cl8JGRDrx7Z0UtEQRuR4VupsUtmcsm1gk0E0k9iQ9zbTnPCydxub2Jhrdlrwn/W5HtBnU1xD4YCGVczW0V5/i8c0vxK4sv1DDg6NtZGemcP31GxhFLhxyS6MUAt3AMGTzX4HjG9IQed0m7NCVgmk09LA8N4NyIReLvHQRmDUbxzg+3MOtm5/g5PgIX//GG3jhlRdBGwmZugrfV03neF7pKXKCJ7Gz08H77/8Kly8v4caNiwj9fjw6isNfWOsKOkvRl0rd5LOU90yKTcUYlSkTXQTo4kEQiO8nHdvj0Avl3qEQcvn8UJ2VtBKUoloKce6rFCLe49QayblLmkJcU0jNzcmPivRNixxX/afxawvSHAtKY80TnzFRZe7bX37wPqZmZ1GqVATUIP9YwlXYbLsu0rxzug7219bEFnM8n4MdBnj0xW2sbW5i+RtvonL1OfRDwPFDbGxsoVTIo1LJY239iaDIYvU6VhOUXHMdmK6PjB/C6fRwdHCE8lgNs8vLyqs7ncG7P/8V3nnnZ8jmbZw7N48XXn4eV56/jAzT8wwNJnnSug9T78GnANPlVH8ctk3/0Qz29+tCUZ1fXJTpI1HeZO8okFUhvQqUU/crl7ESpCp+doLwntq7npoixCAte5NYLKjEncptShW8SYx9IpaL3ZDOOCRp/6Tg5UZNQClBdc/C0IoT8SwxQ32gpHSJIhXIZHho8kLwMei30eu04A674qnIzo/IhucGsLMFzM7NIgxcPN3dwub6hjgE8M8vXXsByyuXpKhhZy3j1JEDdzSA5wzE2oNvEh/y7u6+eE5efu6aWMJQVBZxJCWjVGUiTkSKnF8J8JM3iR6Zyghf/DbjMY7cyyEvxxCjQQ+rd+6gvrMrhPCV6VlkPR8fvf0OcoEHM8VEMhaGaWTsgnyPW50Bpm/8Jr79P/9LRHZGjc2oMo4N7qkuDbUBuuEx1tfvypjQ8g1kwxwysJEO1IHPsWm73cHTpwcq4WVnVw7cpXNLmF+clehf1fkrg28esEQfBM0mupdOYegMxW2h3Wqj2aDTRVnGfhcuXVBjrsRoPUFNeDCzu6eohPnZMald/BNpyp9m0pqPYTiSwtc1RnB1V6zEmLimIQvNt1HNjaGSLSLyOsiaPRys/hXQ+1wlQ2lVWPkaukMH/WFLEA3i8XyNIyeAmVrC0tIrsPJp1I/voXn4KUolH/mqLU1Kr9MQ/rbjuBg4rghEiEa4ronjho6phW8iW3kF3c4Af/LH/xWPn9zHSy89h8srcxh0m0JnODjoYHu3i+/87v+Eb/32j+B7jJVlGIPiNko3esZ+T0j7fI8CFx+//yt8+tGHInhgQcGmbHp2QaVYiVJejUHUpo139plN/D8ShkoBRbFMbho7PQP/4U9/jJMoLWEZoethxL3iNHG94GMi5UIftECzpje/+12cv3oNu/0Af/75Nj5YPYBvZODSY9fQ5PKT0Z2O8TQAACAASURBVKr4VvK1KbSaFn7iuSxTear008inQ0wVTVwoF1CzSAvSlEsBeaxMLxObMoh7Aw9SFT7G18kdRhU63x/qr5RAVC7hgAWvmv7wakkHOgwnxIWhg+f6Q4ztHCJ32ECz28BjLcB7KQ3NxWmMvf6K8CLJI85oPrJwMRaGuO4ZuLh2jN69e4j6TTkH6Bd8mDPxOK3h6bkJVF68JqJHng1DZ4A6RZwsTE1bEHO+DzKKjPl8RG9YBIuYRtCbEBrt1ijWE/4l6U2+KmDoEMzgFRrgi5sLaVPK0ox7yYoC2JGPnOFjomxhvEyf3kNcml7HbOUYetiArtNKzYPDNCXG0/ZcuD0PkWui34nQ7jBSOMKwE6DbDdElbcBLoelZeDio4MkJkXe6ndjCOyWFixMuIqf8juRsjj1oeR6YdkbG72nLlnQsO19AmjoJ0xR+JdesCEvouqJ7sv/zpo6auYup7BpeXNpEOb0NwxtJkUWenzdgypqO5vFQgid6rRQ67Qj9PtOWRmg3RxgScKhM4Ul7HA/2UvB49pJXzmaeFCXLEspaqVxR6VO5nEzx0gyl4JTJGWFrfR07WxuIvJEkQ/H9Iq9dAjbi8bUaXStBJYERnltcz3QL4NiaAdvTegbzwwi1o44oyT2xLFFWI5JGaJnomzoaJvA05WE/HGGQ0WPaAicGCu1nQ0v+eshmx7IF0JhaPofJhSWhd4nHcUwXkoj72DqJZRhxATPyxaWBzetLl85Jwas4toJfyQthQSY0hNOCN/bajddogvbK646FPTI9FOpEAMM08PjJY2wwXhghcqQ1sf81TeFywvGw+cHnOLnzBLOFmpxhO0EPq91jTF+5gG/+3nfExnMkd7RqdkPDhqtX0SRljROCwEVq1JEgJnrHZwxDil7SGoicNhtH+OzmJ9hYe4SZyQlcfe4ypuempFgcBCNUxmpCeyBKTs4oG9SA5aI5gUeP9nFc30c+m8LLL56DRsNBX52lmnj1xnZtYnRNmoa6q6Rp42Qj5oGyEDq1o4oRRRHUxUJyTqIlqILaGgGM6Cmv/PKlSeFlJxMpNsQqjITINCeeQjHhaSGpo9w3Gi9GpDkdDuJJeSqOUI84CVI2P6e5BTzv0yb+8f33cFQ/wcXLVwT4UyIwOoF4cChWY5S5jNACRK6HYjqNnBdi+7Mv8dF772H+jd/A1I2X0B700er0sLWxgxeuXUW5mEV/NESr18cxw5zqdIbxsFCrosLzutlCiU4VGQsnjoPa8jKMYgm6nkHg6/gv/9cfijXs/Pwknrt+Cc+/dA0zCwwDCWGRAqcPkcExBp0Dob4AZQRhDbncFBqNvrzH8wtLQltioEzimyuiPSlWnxW1avGr56emF88of8mkOvHaTn4vwFE8rY+h32dODLEXr5xpCc/4TP0qa4IF72lnIkR9Vc7K5RwnmTz7x+JDNf4YhR4puRw7IwrWaDfEB0dPvX63JbQGzx3AHw1EdEbVM2kAuVxRxGndbhv7+7vYeLKOQW+AXL6MG69/A+cvPSdIGseSrjuCMxzAGw3l6w16PUHrNrd25RCemlnA4tJ5FCpV6bIj+trKq+C/pWBw8Unl4mdHIC9NvWzaIiW8HDlE4uhRLfCxff8Bbv3iFyjzveh1sHHvS1ihhzSvT97wiFCbmIJdKGHv6AR7Qw/mwkX8wb/9X2GPVYTWoEjUCUE7RJAaYuvoLpqtA5hBBN3VUU6XkUUWvJ3pfMDO8snqE9y6dRvFQgXz8wtYOXcOpVJBxioSWaygDSmERbzBA1dnQICLw6MDbG5tCpXh/MoF1Ko1sVfheJZ2Oer1Kv5NguYTGeHXcoZDrK+vy6U4OTstz0BQzhQPTh0DfwA37aLDQIlggOJYFV5AAVIOoWuhkh3DdHUKWjBACi2cbL6NsH0Luj6GQvUaylNX4WoZBEbsWSjjKcWdDH0boKyJgibtGI2ddzHoP0RlnGWbD7ffxyAYoDo5gX7XQ6/twk4VMfLKCM1zWF75OqKojEZjH632DqxsCDtLLpmHYDSQpsv3LdTbIaozr2B87mWlMib1RYRryvZNbZiE+0MHCBZCLj567xdCkaCFEt+XsalpCT7JZDkKpHCIiIxq/k6nJGdSY87us2RPCdePBW92Ctv9NP7jn/4NGgEPYVrY+PBHAazeMS6afaC1D7fXwNTUDJ574UXMrZzHyK7i7Yd1fP60BZfOFRYRD4prOC0QSaHaz3oQq7TZWXNdKu4UkYW8BYzZGs6X85jM2XLBcLTF85uiLxa+jk83BHJ5OfJXwja5rEhp4p5iGAQnASISVegJjzOJ+gwjlJwAk4MA1/tDzB8eYfRkA1q/h27g4Lbm4xf5DAq/8QryF5ahURFOhCAcwdapDQeWRxFebXmI7j1AuLkBr9+FlbGwG/q47w+wNp/Hwhs3MJ0p4vGtL/DlJx+jS/uebA7TV6+junwBRvycZJzP94RiC0HLSB2inViIlEuBlLrspTAWN4dYeEf6TjwBIlKs0+FD7NdSMLUI1LFnDVqVeZguu5ittnBpfgsTxUNofksSBllMjAZDVXzRu3YAKSIH/RCt9lAKX6djoEeKQJ8pa0DTN/G4y4KXxXpOJlK0l6OnLu9+QzPFmYYPQgJnKCalg4HFGNMc7GxeUqbYLBIJofNNYpAvG1su+kDSmvJGiInsFmYLG1iZ3EAutYu0AAQU9GkY9UK4faBZHwoS3W/r6LWBDvm8TI5zPHhWAW3ksFrPY7PJ75URx2yMVWBNzraRLxRRLpdRLJdFw0ExGIt0mQmEEY4O97H68AGGva74yxLwENQo3pvJ9y8UGiI8scaB9TD3M0MsSoaFSpRCsTdCucvsYxZliuMpRBVDx4iTglQkRW9HBxwu2ExGNAKkSXA6x5NePiudga8Z8HQDk4uLmJxdRJr2YjIeU9qCxCf0WcHLOyeEGfiwvD4yw2O8eGEJpZjKpy7tuLAVepBCbwXtUn+puIoJqhtPjAQdFhqEuocijQWvjnsP7mBv5ylqlapaC7G9WjTy8PizL9HdOUQlnUWz1cZhqwkvb8KzDWRrRXz7B99FbbIM13EV9YnUDiuLlpvBYXOEwA1lLVQodK1UpZlmnGy1VJQGtFU/gqEHouNhjHEmkwgKiT6b2NzdQrFWhmGTrhjbFzK0B3QZKeHjTx6gWimiRa/iF1eQtw2hKBCcYtcp/uHxeuelLtQz4eirQlh+Hxe4CbiQ/CzvZOwqIzQr8S3WpLnl98Zzm+ecTFXF1UMVYlxn1PUo7o9yHA00H25IT37qaBzk0gUUMmVBnoX5GyfNsqFWgTnPABBOADzyeP0Aa1ub4sp09epVTE6MSagKn78kxPLs4nr1qO8B8ikDOYqI13bw33/6c7izNax873VopoE7d+9iqjKOi3MLGNFnnpQ7oQ+Sc93H2q3bOFh9hEsLU5gZK2CiVkTGymJj7wTm7CJSVQZKpCXF7vadB/ijP/4zuQPmF6dw+dplfO3111CtFmBozD9vwAhOkIr6GA768MMsUsY0crk5adKHIw/zC4tiO0gufCKWTCz6nrkyJDQF9RyFiy1rWkGqCdKbPNOzd2cCKD0LKj6FjRVN639Q8CbPUrt/70vZV8k3khS8CndW4qeE3pDEgCpOb0wQF2cLHflcFvkCLZ9orzPAYNBBv9vEgNyRXhsOf4wGsrepZGWkMFNAXNfBwcGeZFtzDjkzu4DnX74hJHl60dI8mfn2HDcEPjmYQ3TbbQlo4JubL1ZFtGbnigLLS2ylYcnoSQyrZbwQCGrF1SqXc6ww52JU6kslGJBLUMiJoRDHRycNfPjWW9j+6CNkvQEyKQpYaG9CUYop8X+pTBb79RP0RiGyk/MYu/ISrr7+BqyxshyqCW+Ib2eoh+i4dRw0H6M3OKbZHkw/jbJVQSa0oY3YQWWkqzw+OEKjwaSXJUmukc0qXW5C2k7gfEOKfyLn7XYLT/efCopEbi47xzGmnpB4zwon9kJNsuF57auiVymC6/UG1lbXZOGdO7+Cienp04KdNBWOdJ1wCNgRjvr7cDQXpYmaFD9RaMHUC5iqzkuAB7ldtGXq77+PUeMLQKvBLj2P/PjzGGkFQVrU+E4h8SFt32JrKv77aY0xnDdRP/wAlt2QooyXXsfroTBWQakwgWBgobXvonFiY+rc9zA2tijo0MNHH8POjlCuMOGmjygaxqg+3Zqy6Aw0GLnnMTH/pnjqCtpNw+54HxCpEW5ZLDojC4xI0we/eBe3Pr0piBPRkdrkFOYWlsWTM+L3Hu8L2ZBxG5ls3OTnZK8lvxc7Gipzc1NY7+j4z3/+d2hplojpOOpiVWm1j9C5/Us0dx9Bj0byPMljrkzP4OJr30K9uIwtJl1ZWUGqiUawkKVLg4zV5KRWBzlvDBVpSs69inTNpUOUrQjnywVMF3KKf8hGkN9XHCOceN2OPIWU0FHh1MNROdXFnK1nFwsLZjYLVhBioefiUsvBxNYOJo6P4baacP0RTiIX77t93Fqawdw3vwG9VpFUsEh4kPTuDGCGEaZHPm54wNjGLvxbdxAy9UDXwDnBZuTiy0qA8evn0d/cxue/+CXcdgsOs+kzNsKZRcy+8jpmLl9FmlMj8VYl/1bZtYlRuzSRTC1ivLdCdHgm8GOU/y41ASpqlkUwG15NI8bMYjGNtBaJWwMpJzljhIlsE+enO7iytIdK9gBa0BO3FnqWjoZDuIMRRn0dThcY9HlmBhgMPCl4Bx16cmtodX30vEBEa497Nex0mJhkS8HL4BWpBHUW3kRPKbhSZsFsGNm8WaYtoQ7FfEnoA/TyliACWgZJY6csuSS6GQGK6RRyWh/T+VUsje1irLCNjH4EQyPKTX4/MOoFcPpA+8QRazJSL1j0tltAu+MIjWRkFtFBAV9sA0fDoriGEBklIkeOLd1gEkpDuVpDvliSYpERtqoRp+1ZF09WH+L4YF/EZxSi8SKTjxOkXjWYbMCImHEt005OCY+47hisYvGogu0GsIYj6K4qHrhuPD2CY2gYGpEUuR7H7OJyQfcfQ8ROTM9k40AuN3X6nBYY+SIm5hdRm54VqohMdgRZT/ioFAwmcapxYcWgFTahfh95t4kXLy4hb2cVh1ea4wSe4TmsRFCnrvyx84lyGlGHyjPnBoUGC6mDBa+lYX3jMbqNltB1EiEpJwD13UN88g+/QuTEHtBcK9RuZEx0hn1YeQu/+/s/wNzctNCTiOd0eh0ct7uYOn8dBx0XvT756iEKkYuZsRrydg4ff/gRbt28CS0Y4frVK/jmN34Tm5trct/OzS8IfYX3jeOO0Ol1UayWpUljUy4eunL6W+g5Jm7efIjl5UXs76/j2tV5TI4V4LP4FhoBA5WU/Ryvc9L+lJWbKnY4OThr35oUwKdgU1IxcYuoJY80X6Q/gkeeNiclVhkefbs5z5EJiCqg6Tcs4BifQdxctPp1HBztY8TE1oWLKOfHpGhk8xuXTjJ9Vc/mmfZJfs0imt+6YeLR48dotVu4dOmC7EUi8yPWOUyPdAN4joccA1s8F1q3j3LTxb1ffogHzhGu/8FvYa9+JBOjV648h6wbYOf+I+FTF6fGkLIMFDI29u6vYnh0iDdfuwpd78D1WkjrGewfjRCMLWLs4nUprOnOtL79FP/v//cnODo6RrGUw+K5Jbz+9Tdx5bnzMI0+4NURDo+Rz1Kk2kAQZZAvriCXn0fzxBeO/MLCklCoWPCK/WbsRHG2zkwakOSxiOOGuoFVwSuCzBgDPoPSJp8n51fss3v6Z5xucfIVR9YnTWdC9ZJ//9cL3uSbUh1OUvAm4ROq0D39oba6eLzlC0pp646IonkS48qi1+n3MCTfttsUWyF+vG3nJalKcclSIioip61UrGJ2flkQU4pPyNslr7fDy3E0EMeHQa+Lfq8rC01L8c2uoVybVApZy5aRbaBTaBYKd49jCwLvHHPx37Ko1GRnJ3QGYuzKUDnkZiLkLRmx5AH5zPnD9q3P8OXf/Bi5ES03LAQ+YydUqtPQBzpckOUaSrVJBEYWvdBCZWkZYxfY/dMY3RL0gSge1/8o6qI93EWzvYtBr4lUmEIulYcd2kj7hojY6NbAUQ4vMaLhHKkpDR5Ll2eOGUTLRyNXEFleXts725iYHMe5lRURsZGeID6udKyQsRzHM+QBxzngno9uty/0hZOTJhrHdUxMTWJpkTxaks7JY1Tds4z6aTdo+DAKOh5u34eWTaE4XhExk6ZbyFlVjJfmKIuQ/PgUR1LdR2hs3xTXhPL4VZQmrsBL5TGKOZJ8jWIS73vCh5QLWAbIbejDR9jb/Dny2V1kLFcKkPawDzOfR7EyBc0vonVA544FjM2+BjuTxtPNL7Cz/QXm5wuwTQ2DTkc5SWSyUpiSm+F4EQbBPObPfQdIE5dTymyuR/KVZTwWRzTK9ILH0GiI//6P7+LLLz4Tyg75SUnBy7ExiyHlO5i4psTs1TOncLJvzlIbhBNGFCY3ha2ujv/8F2+jBQsOKQUseEceCoMTDO9/gP2te/D9oYzYU5oJI1/A3PNfg3XldXQyNQSxNR+LNykKJGVKifBikqdYdclhQt9s8jxTBug+VzQCLBdzmC0VYIqPk2IHPgtzoANCCMfzlFsD46BFbZ2oxYmMxn6TYkSdEpEKuZ+27+N6Z4SXnp4gXF9Fod8V250h/SNTwHtOB49WFjDzjdeh08DeyIBJI8Iz1gOkowCTQYDnfWBu9wjah18g5MQnDNCNItRTHm7rTez5bRxtrsHp0Ic0QBCRNZ/CSWkSmUvXcfG1b6IwPRsr1iVP+5lhfWzOrjQGXPfk7qpUNil4pfmJPUrlmmbyElFzoueGuDUYkQcrDJA3fExnn+LidBPXL7WRTx9AZ6NM/q4gvI5cZIMW3Q1UutrIoTcm0G9HaDcY6hihO2CSHEVraax2a9jtZOBHFCVyHdsqEUX+F4t5JKpaFVzkpWdZWOYLIgClaDNrZ6XYpUiTBRrPAdrT8fbnFLeU8lDSmpiv3MFMeQN2ugnLGDByRLiM3pCCQUiqWqfliS0Z3Vm6rUgK3m7fx8D10Nfz6Go1fLntox3UEMrZR3SWApe0FLykNJTLJRGs5sh/Fd1AjOCyyWIAxcEe1h49RL/bjmkniu5Fn1Xydbny6BPN18NmWS5Aor3kNUtBE/Pvha8dIGS8NqukmMse0AdaYymlqHuqzlQTHkVP4hrXxAOVAje7WsPk4hJylRrsQlnOZiKDPF/lklbCFuUHH0ew0xqNSKLF6ZrbRyXs4MWLy4JyJ5xFVbQqJFcoZMpAVxUA8kulBUjGwcnP6iNUw8afCciy2KwfHQuVj2NloYsNHNz6+FNsPFyLhYM6Ap4JJj1Y6Zk7EIPa3/7+d3D9hevkMGFnYwu3Pv0M+0fHeP2H/wy15cs4ag6lp8rqLubI/00b+Mef/D2O9p4iY6bEPuz3f/Q7cIj8EdG2bWUNKO8vkztJbVFFnWgJxClBR5TKoNGK8MUXTzA9M4F6fQcXViawND8pVBaKzoncD2gP1+vBGTjC987yTJdUyWc2WbwTE5Q3EUkR9UssMcQ3NvKgw0EwaiAVdjAYNDHyI5j2DMzsBLSULfuDa4IULlkvpLP4yhaUzQXdOza2NpCxMliePwczZSntTeKaIk46AqHJs0lck6RhTpqokE1FD49XH2F6ZgbFclGabtLCCCx0uwPc+fKOEoz6LvrHx3hz5iIyTQfv3vkI5958GX1y7mtlzJdKCI8aaD/Zxli5hGHkYbN+LP7kL116Hk8fP8REOcLkBJHsBgmM6A1sHIUlLLzwpgB/R4fHeOdnv8LtO/dkqm5nbUzPTGHlwnlcu34ZF1bGoKOJaHQMK00HKQNDh6+wglxuHu0Wm3YXC0tLoh8Qt5OE2pMI+hKv3TM+u6L5k0mZojiIFia2vDstiGMrwq8UzWcEcGLLF9stqn9TPYuv1KusXc9SGs7CxkkFndgnJVyLf4oG0xc1JfZWLDhY7BI1YcFLSkOreYJO8xjDflvQ31yWyV9EKpRPoE0rs6wateVzZRimLalAXBj0qmSBxpEGv16v00SndSKRu13+nWaI+rdcm0ZtYgbpLAspoO+4cjFLM8/DjwRwLRJBRtFW3nRE9NjBi9JfvAcVr8uIFbOCbBNZODrE7R//GDtffCLJSWnydpihPRyh54UoVMaRr9TQ7g8wcCMMPYYIZFFdWUC2VMLKufMStZct0DuTggcfQaqLemsbe/tPhIBmRbYoZ23YyEYZ6L4OPSBHMC0H7rOHphTlLODoVnB8dHTqzCAxiWGAxaVFsd1KLGukvSS4Jxtdod3k8rbbXbEzow8vLc2IBHG5TU9PyaiYz1F5BqroRR6pKSsFPaPB0Qa49eBTTC3PImWb0mQw6cwy8sikyqhkp2Az4jb0YYQN9JqbcD0dueIsjMwY8XGFHsrYmIe5ujTI+5YhlVxUXaT9Hew++QlSuI9iiSMroDdwYGZLyJcncNJMwR/NY2riZWQy0xj1D/Dw7s9Qq6ZQKaXgDbpoHTdAdV0mV8HY/KLYunAzNTt5zC2+jnRhCh5FNbzxRUWuLs3TgletVPjOAL/6+d/j3pdfwKR/aSqFytgE5haXhRvJgjeJOVV0hiT+UI0eT6cipzs48U1VYrkgN4GdTgr/x1/+Heo+eY8ct/nQHQcVr4NScwuNvVW4/kCM2iulGuYvXEHt4gu4O7Sw4+gyauVhygtFHexKECAdduLQQs6aCHZYTGowDRa8GvJ6gJmsiYUKI5iJVKhmlwWv4vIy0SyUotcTj1CVSiW2ZJIkyBuanFgNqUCXcAyXCApN430fr7Vd/MbqAbobD6EPO3LBO4B4WX8w6ODB3AQWXr+B7HgVJgykPK49V0JndNroOEMseD6WWkNUn+zB7ztyoHa9ERoY4ZPWOu4fPpHLKwpdxTuXpj2NRnkG3twFXPvW76C2uBJPSQQqkz0vITVC4yDH1pcmWYlO1ERF0aAU+iDvXUQWNX9IhS9G+hI2gRFM30NOczGdfYJLsw28fM1H1qhLcENE1wh6bLoeBh0H/SbgD010u6Rs0UZLE/S0WffR7VFwp6HjBmi6Kayz4O3SAM0SH15Nz8WJaWoScerDG6OfHCcX8ix488iSQpDNy7nAc0/WKj05xbFBeVtnMhqKWh1TmSMs1u6jkF6FoZE/K9pyBF6IUZ9pa4xHBbqtEN2WjwELXvmhoTv00XMDDPQKTvwS7u8G6IRlaCZFdEShLXFioH2lhE7UGKzDdMWccm9IqESCprG4HmJ74wk21h6rs0uV9hJRTXCFNCQWbAq01VUqYRieFsVJBK9CRRVVQCylTN49ypM8IdvHzLxTo3zSGVSzpwu6G2ZtzF26hMrMLFJWTs4KASS4AOIpmZyxbGBFGxpDjxQ1UhjruzC9PmpaXxBe2jqdpkqd4e3K9I314Fkk9zR1LSY5nNKk4iCH2N3BoohzY01ibZNo10ajKaLle7fvwukPUcjlFBoeN7T0GOY0iYXN93/wbZw/v4Jg6GF3dQPv/O1bEtxw+Y038cp3fwdPW5y0AmboYKacx5ht4/5nn+LOp5+hPFZBs1nHj374AxFKcQo7pB8vLeeybM4YVkzqkGoa+f9kmMpz38jg6X4f6xvHqNbK6HWPUS5qeP7qiojUya3nfuaTPjxiWmsd05NTQokRz92Y+5n45CaCJ6G9yD8VI4dKLwf1RLsYNDeR1pgPMEC770I355ErLcIwS3Lqi3EhpwX0aObZGlsEkLLAr0k6Q+CHKDL8Stys1HmrdByxFip21pBJHttwabjIDacDDgN8AnFr4OqmzWXizCR2eK0uPr15E+eXlwX065+c4I2FyxgbpfD2z96GVs3hxo++j/awi5IWYri1g+7aFsYLBWTLBRwEHrZOWvjNV18Huh3sPv4Is1MpmFlH9qIflLHV0DBx7kXZSz9++x3cevBEnhX3J+1LKXIfGx/DhUtL+PqbL6Ja1RE4B/CcHiyrAD/gZCmPvD2lRLa9ARaXlmHZdFhKbMlU/fHM/yBOVTulzqp1nbAMFE9XAa5q0hqT9ZM/O5W+qT+Xpyu6JBW6k/B3z54np4LeRLT264Kas8WvKnaTAIpnN7aysqJgShW8LCR5WbA7YNBE+6Qu3TltxJjAxQOYPnMe07EkscYUo2QebgydIF+V40Fen5lsVji9FF5xZ7DL831HCuejw0M06GFHqxQ9g3xpDKXaFDS7gEGc7y2qP4naVBnOlkYe1QgWAuTzNnLFioRVCBVWGmkl/+PFlhR65Hul3RHq9+/hg7f+CoPDbeQzNGs3cNzpwqFNkZ2DSSSlUkFtfAr15gB31zehFXMoVWrIUZw3O4PFc4vIlQuwShZ028fm3kOctHZV+lOUhq1lkU/lkEcO+ohFAzcrCyuVSJfEXDIVp1FvoNlsyghvaXkJ5WolJm5rynaIG10WjSLe89k5Q0cCP+gnub+/L6rabC4vC3tyahKlkhr1yiKT6S0bAaJkRACGYlbN1LV0No3jziEO2geYmp8RrqMIBLU0DC0DPbAxVpxHOVeVoieKHEBncaAS8EIqbMX0W9m1BQwHIa2BHsSxm4XYmoU9ZIJdbD15B7r+UA5AImTtroNMtgotXUZvVEa++hoqhQXoIwcbjz+CZdRRq1qAP8Cw24DT7UkanJWrojC7IH6RTHdrN4iIzKA4eRVmZRG6lRfeqPLiVQESEi4g6VwRvEEP//izn+D+nduCUrHgZULg/PI55MtVedPUZlNIUUzAk5+Um8mzDf2VvSUcXjp+TGCrpeE//cVbaIQUSFGMGCDlDqEdbcN98jm0UVuiYCulqnDWr7z8NaA2j3/YbGJ7QE6imiSwAGBjJPQkGeEpkYaKMWaBowo3CspIVWEjmEuFmLLTmCsXUKa1oCTzqbGoFwRwfF88bjn2ZfFLyzL5eymGyXVUlxkvsXSgLgdPVMw+TM/Fm20fufFtEQAAIABJREFUL9/dQXfrEdJBXzgQo5SOehTi/VYdj2tFjF9eQYZNc6uNQf0EI4cen46M8wzXQTkKMBumcA622CtN1KbRDzwcj7r4cPceVhtb8ENHxvMSrsHJipHGQW4Chas3cP3rvwW7OqGoC/EhSvoCuXZE9mmrxFFiyIQ9oTsp4zV5D8WQXl2eotMWqoN/qhFAMAJCB+lggBz6mM49wqtXRnjuYgADJzLJIUpKfmR/4AsH3e1npOAdkM7QdcR20XeI8rqqCHYC9Dwdbc/CRr+Ip10TnpYB0kR4s8qGLB0jZty7LMyZsmTSJSKDfI5ggo1sJiM8XoY0iIMNXUYsU8RMKoKa40wXlfQaFst7mC5sIoudWIisomx9WpL1PIS+IXxjorqdEwZRkJKhCee4M/Tg6GnohXPY62Zx+0kHHT8HLUMHBdKqLJgpUhoywilmsVspV4VrzP2j7J54DKuUJ058CHA8efQQjfqx2pMseMU6i3uEYpf4bNTITWbkLUXHOjIU9JFvzkada57vvevKGUd0WLiFUuwriym532TerLQFpIhJuI5pw6Gv+FgN85cuwypVoNH6T0bXKnhHYm3j2FNZWKQ0xGlQnAxIhLU3gh06GEsN8ML5JaF2nArPYmcGaSDjgJOkiEuEakos9cyuSaG66tmow4ZcVB0bm+s4PjwS6ken08WHH32MzY1NRV07pa9xnfOdiVAql3Dx8gU8d/USZmanxKkjGDi4/eFNvP+rXwld5JXvfhtX3/w2NttsAiAuDeO5NCZzGXT29/Hjv/gLLJ1fwf7RPr5241VcuXQJ/miEbq8rFKtiraI40aQQyTMmBU4Nr0UImLJw7+EOuv0Ik5PjGDltnNQ38MZrL4FGGaoDUMg8Q0M2nmxgZXlF6gdxPojtrdTZq5Dw0yAtQcYVZUSlorEwohNRD15vB2m04Hs9HNZ7yFUuI1tkwVuWgld8WOJkPka0K64p93xCpWBSHM8GTikVv5jnrro/FJgjNVKU2AUqTq8U5nT9YLJbFOLw+Bi7+3sCVqUzppxB/EFB9aOHD9ButiTUa3F6GgvZMgr9EDd//g84bBzj5X/xIxjVHFKDLlIEAte2kfI9DEIf+1oEY3wCz61cQT70cLJ+G6PeLiZmi0jpGVjpSdQbwM5BF0fdE3y5/hj7gxEuX7uKSxcv4+bNz7G1tYtc3sb84rQIwF995TLSGAi9NGtXoekMD+OEy0anNcRJsyMFby5fVO9DzIU+pXnEDAHhSp+a3D4DhJ4BQ4nKKulJ1fmrfH9isOjM85bJlgh2Ve2jJkbJr59xgrUH976MxL7rjHou8Ul7djHHM5oz6FTyAuKaUhafSUsjHo4eDfP7cB2OwyLYFjthX7oUjgypziRpe3xiQjZpq82L3EK1wt9baPWIAEF59Po89JoSR0yuDX0sh8MBDg6O0GZmuJZGqTKB2sS0MgLnGIGRs7RV0Wg5wtE6KfEjRM09Wdw2E36mziFbnIgjYVWRIGlMLMViD0ZJg2MxPujjs5//BJ+++w4sxq+yGDQtWMWShE2Qj0ZeJwu54Qj44v4jETW88rXXcXjcwOHTXYmpXb60grmLCxgZQ2ztP0aArlJ5RylYUQbFdB55uh04OszQFG87vh/0KGbBSq5O4/hY8fOsjBTSpXJZ/CdFxBY3QirTWxWv/GPfC3B0eITeoIf6SUMoDMvnliWZjSI2NiwscCUDh1QPjlWItjJ0ghuycQRPC5GvFKClaU01gqd74GnEmE7FXaXtE9OaipiqLiNjFKCHildI9E8YNyLvP136IsALpc9lwhEFAnEYAIMeoiEsfwfbT/4elr2NnBWBGqG+w7hhIs2zqE2/ALt4URDFo/UvAe8Qk+MRvFETgdfDoKu4bOQdGnYJ+Zl5BHGR0Gt2xPC/NP0S7LEryI0tI9CVklyKQil8ldjAYNhJv4t3f/o2Htz9UlJnOJFgSAoL3qLYaKnI1LOHbgy7CfokaT4x6nsW8eXnsNBmwbvdBv7Tn/0tToiA87INPGSCIXrrd7Hz4U8R9Jsq0ZAG+HYRtZlllM9fh7twFV2zJAUvGz2uGfEvVUBEbE+mfFqFWiNNjWAScgGYDI1J0483hdlSDmN5W7kryD5gc0rRGgteibAQdMKnRVMyDQnFTl4shtjIsoGTpCgWhBzl+h5eb3u48eApTh7dQU53xWpumAqx4w3waeMQq7T9MSIETg+6O4LLcADuDR7aEVPLNEkCK0Q6yrAwM72MlYvXUG82cdCs45O1L3Dca8CIPSPJvaSnqmeZ8Gcu4OI3fxfT55mmGKc0JQlVMi5UHH7xLIUqeJUnJ7+D2KVBKBYEZ/jxSoiUktEo+ece/FEfGmkLozqyOMHSxAa+90YBU5N0M+1Bj9IIPAPDYYReLw8/mEAmVRIfXkZrM5TnpH6ITqOJ5tExBm1SuOiKYqDnW9hzi9jpptAPGBFckjEwCzk2ZSKkY7gAmBJIs39LilwWvQxj4NiXFo8y+jctpC0mKTLZUjkaZNIUmB5hobaDpfE92NFTZLWmGsdyDfgR3CG5u9y/Fga9QKHQTVqokfmloz8McdIfYaibsMeex8MdDU/2BxgiC53iJQZhaMp6rJTPY3JiHNXqmDo7OfGLARUR+YiTDqdRvkSWHu0/xaMH95XYllxLQyE5LKakEKRRf9pEPldAlx68QSAFr3z/0uwxDSqUBCt5rlKQimO9nPuKvhCXr/G+CGlHxUAYmvynUhhfXhY6Ay3JyO2if6lMBpXDtApbiYMxFGUitomTj46Q8l0peInwXjs3L02z+MKrU1teb+LHqtDmZxSGU85u7MUrnyG8UhVdLoVDxJADVfCeHB1L07OxuYW3f/ITOYaIbLMwZ1gRo3rpjrFyYQVXr13FzPSU7Jt0EMEckabSwZ1bX+Cj9z8UC8uv/9b3ceiFWO1HmFg8h1rBRtkEZgoZYDDAX/7Rn+Di1Sty/mXMNJ6/ek3egsPjQww9F3PLi9IkSxATrS/FNiy2EOPNYGSwuVvH6pM91KoVIHIR+R1cfW4FRK3liiGQSyoiz/PhSHnkJumIfFaxn6vwfROuc8yFTuoZmdQQxEi5MNMD+INdeIMDsazs9AKE6VnYhXmkzXJMR1DiRn7vci/EVnME9fgeEspX7k9s8KU/Ev9frgmhpkizxUltDBYKBKwmylyXPD+JIDOZ7uHqI2TzOYxNjquvHXv5Hh8f49bnt7C8sIhzC/OwePgetXFw8w52nmyg+toLOP/ai/B7LRRcF97+MTrtE/gZE8N8FlZ1DDW7iELgw3bb2Hh8C/myjVJxHFlzDEeHA7x/8ws8bR2inwpgjtdw4403MT01jcePNvGzv/+FcIzJ511YmML3vvt1XDq/qM4eimXFKUOREPvtAY7rJ1hcOodCkZkIrCufFY2ilYnvlaQhSZqHZzSUGFhIEtIEBeZ0V6H1cnfGRXSCCMvnSmx2TG05w+FVtVC8x/h5D+/fOfs9nRm9KtKwHAR8kgmqfBZ6lr9LjIBVOpdShipvS0mYMdMY9Ls4PtyVgpiqyJPGCSqVmnBPRqOhUBQY11hiDnnalE784GAfpWJJkEcijfXjI9Trx2LaTmNpCrWazbZU8pXqGMbGx0WYwzEKOW5mfkxiVplLXUxrMFu78A8fQ8+EiIpl5KevoDR+Hmkmi4n39zNER9JaxGtUIb5hv4uf/vkfY+3zjzE3NQ7dNBBlbWiFvIgdRIghyIMFM1/Ep5/fEbP3H/zBP0e2WMLe+gYe3rmNTDGDxavnEGQDdEbHcLwT4Q4LrQGW0BoyoYVMmIHJMAUqr5HC2uoThYyPXNRqNYyPT8o40sqoDlfGkvF/Sq2sFgYFfxSi9ft9Eb7xwhs4Q+nqS2WF6Io1mAj6IlGfEqnrDfsYeQ6K1SKGnoNWr41UxoDBWK6UUp1SSSoIunDz4qTwMIViZhwTpUVYRolUKfk7GRWPHByTCJ+jOrui1laKuARjKU0peKOQ9kcsENIyNjOcTWw8/ilKpQZKeUYwp9AeauiOchibfRW50pIoS7tHu+gdPkS1HGLY30U2G2DYa4hVDlOFGIdaHp9Cukw+oeIvhqMOOo06ipPPw7eWUJp+Abo1Fhuhx0ioKPH5kgMpeP/+nbfw8N4dZDP03TWQzRUwt7QsBS+jKJUVXry9vsLdVehRcvCeKlBj9ACMR86NY7MV4P/8q3fQDE2Jj6TwLxP20Hr0OXY/eRcYdhR6IbepgdAsoXL+Bcx++4cIypPwpVgn94wHS6LTjA+BhN8Zi9akI5Y7X4dlaJKwVU5rmCrYmC7lYYoPcQTP4yhYWZMRzaczg8cpCsUdwnUnIqa8asMU21pe/ppo5ILAlYLQQohXm0PcWD/A8e1bUsT70Qh1r4v7/WM8bB3iyHPgsWAMKcpTzZfrqVbJNrnGVBywWHBFaVx55Ws4d+1l7O8dCq/v3tpdbG6uA84QGabxpU0MSO0ZG8eFb3wfCy+9AVh5sSBMfHeFOybJGSqEQ643LYkSJiLOhsfn3BG2xIa6CANSSvj6AmieQ0KrONB4wx6CUR9mWEct18VzK0289nIOpTK50nyjLLhuHt0+1esvwPfOCSeQRQgpX/1uHb7bRf2A1JVtNPb24Q4c9Enj1iwcR3nsdlNouTlE6bIUvEroFR/C0GAZgUygaEdFJxGCEDSAN20bRsYSKyLxu419oxntbMCRqchYsYn5iSOUmQgXMkqd4lw6M9A9RYPLlzrQ4XuMQA/QbrgY9VOSssawCdIZGoMRulRMZC/j7nqEvm8g5OSEjZjOJtGW4rZSLmFibBy1alUmYLRIk9KPNB5BOVX4h+goaHV1fITbtz5XNlJSvFFMpuye6O7CKHg7Y4vbQ2cwkEQwpraJNyctynQdnsvUNdLUeC8p7jOBCyJsYkNILYpOUZ1yjyZqSN/pAZ1vTAuLzz0nQjU2p1RdGaRAxdZHogGh/oCljlAalBUfiwLZY5Q/SME7RAU9XF2ehcX3JEYeZYNxLhFPTGRM+2ucXcFjYm9e9euvFrwSzJDW8WT9MTr1E2QMEyetJn75/vs4ODoSxx7aKdbGa5ianRZL0ImpCeF1swkw/ADlQEd3dQvbG+vIlgr48IMPRdQ6NjWDnplFMH8e5aUVlEo5GKMulmv07U7jx3/93+RZfOvb35LXy6/JS6jRPkGakbalgtDi5EiMp0ssCLmfpQDUUnADA5ube3i8uoqlhVkszk0gmyE3m/oQ5QWv1ocSqCmESjUVEhQR+7GetbGSoip5JvEoV4ok3YFh0DlqH4PWHop5hjYVMAwLMKxxaLTQpMF7yFkzB5BqfUiymEwVpO2PeeO8b1WRLYANkWh5dqoMVGe+al7iMYDiAwtvVTUApDhs7+1ib38PSytLavpm6JI0yHqGlmOMN37u4nnoQYDG2ibmhjoefPw5jkppvPEHvyv2iVk/QGt7Gz13gPLiLEJSQ30g64YY7u9jzCYS7aLZaaFWJQVhhGZ3iNuPHuNp8wDzV87h/IvXJRSKjanrRHjvvZv4+KObMkmpVHK4cuUifu93fiCNkKIIxVQFUknbfZBCs3RuBflCSXntCl30GSrLglehu89QWi6ar4BAcVF8+nzjdLukCE2Ao2eldEwhin3IleXqP7Umk4bl4b076lY/81+CUiX/oPpZocDJr5OPUc9TqUVZQCVCCNs2BWXodTrY39sWuzL2009W14QMfW55RR7oyGVMcF11+6WqGO2XCiVsbKyjP+iKvQnj7jzPlwK3edKWIo4pVFxU5JtS/JC1DIS9YzjtBvyRgdLEMlK1KSlaC6GH48efopjqwaoU0NIzMKevIltbQrlIGgU3naJnsAAV2JzIjxAZAzz+/FP84q2/wUKtIItuZ+8pfDuDjh6hx87JyohMiwembtqoH9Sxt/kU3/vR7+P8tecl5rJRP8QXd28hW8li/vw0PK2LvncsiXEU7JlaGhlYyCCDrJZDJrBh6ZZcyEf7R6LuZhQnmwApENVMSCnOhcOiwP5utyfvDyM0SXvgpcj3+/KVy/FhE+d4S2CNGIzCZaHBy90kWhTgqHGIdNaUApfYnXirpgQDU+lrsZG3sgmKC16mrjApDjkUM9OolqYE4WW3y8Ngff0JmicnmGOgSJq2NVUMnT5yObpMMIVviEIxJ3QT9gAcmxjOEzx5QE7uCLVKBUeHfTSdHKozLyBfPQ9DyzKXFftPbiPjN9DtbgFaE5PT5B+1UcgU4DqB+DLnqxV4UuyasMwc0hji8GAHZmEByK0gW30JufKioloko/+44CWHd9jr4Kdv/xiP7t1FjjHMtHeyc5hdWEK5NibImaJ2KOTimbBEbazEgUIax1iLKg2HRK2mpeDdaAf4L3/+Njp0aZApnouM38Zw8y5O7nyEoN+ByyJeT2HoBnCQxdiVVzH/7d9DUJrgESxQiJjfyytRnbHEacoYThUVMhwlch0L25ick0lpypIqZ2K2XIBtqAQgIrxcaiM6DFCtzoKXLgbib02kN5SkHrl4ODkWRDcU038J6aSZu+/jatfBi3tNHN+6iXS/hU7YxU7/CLcbOzhwOnCFUyjp9oKe8n6j0T+/UUsKXjVO5OuL9DTGVy7j1e98H80mpyQ6Bm4PW5vrWL93D/0OG2EdUXUctedfwAvf+h1kJhbIbJZ3xfNHyoaMD0OS+tggKL04AxhY/CoXIkVbsOGikHJRzA9gmV0JNWDOvUYFF1XeTl+KXVJDpsZTGCuPMF5uophtY2y8JCE7vp/D0JlF2nwBo2AcASaEGzzodtA+eYpu6wDDbh3e4ASjTgNbj1fhtLtww5SY/ze1DPb6KdSdIrxUSVl9pTnCi0QswwZFooEtA1mTDg2GNMVEc5mylqEfL6dSFhFSJsH5SGv0ym5gqjrEWLmDdLSHTOpEON1pQbI1eCPqJyhYi+C75O/6cAYh+q0IziCFXhdodVy0hy5aXoSRWULHn8baNkVROYRpG0HKlHAWw8wia/M8r2C8VkO1UhV+MacJItwUGYUaBTNylZPC0PPQPD7G3S9vq6aEayNFWoKpUDCPqz4lDhQs7IcjVwpeEa2dKXhZFElxLEigomvJuS+HpxqvkwPMr8N1L/Z7dGagvElPY/naVUzMLqhwItowcp+RNnHGSkzQvDjFkGekUqfz+TCt0ROXhnLUE4TXtizlCCTFrfpZTVTUr0XElvzdmfNEXcEKBZeJXFxMsdCi7en6k4do1U+EzkPaGnmm/SFFZESADZVqZ5NCokQ+5PDn6CU/DFD/8iEOPruDbquJ2QtLODipY/NgHzNXLuPat76LYWEcJ6MAxYyNw9VHmLJNXL3+HH758Qe49/ghvvdbv41CltTGvBShXcehJyQGHmloJnKWJU1wGPEHJ1BxDLB6lxBGBlrNljyDQpa8WTXhkdcp55dCRVnwnrWuEiCXiyceacpUIn5Pz4IMfF8FbNV9hNEACJgU58I2i4hgwtOZHmohIsVOItJJ14vjuwlA8JMZZCGAAn+f+LbyjuOjoMCONC66ApHilhX9CB+pIqAk5hsqvEsAAzn/U+iPHNy++yUqtSrGJ8bk2QmfFxSI9vH44SPMz0yhaGfQ3NzGGzMruP/+Tfxq7S6+9c9/H9XxcfQaDew8egS7nMfic5cEfBAv34MTnDzZQDHHiG9DBfLQiSRjozY3j5tffI72oI03vv112KVSPPEQrwoc7p/g7976KdbWNlGu5VGrlfHDH/wenr/+PAzjWQAZ5Rq9Vh8nzRYWl5el4FXPJdYPqWpVofLJXCP2q0/47mdRXrk/YxcG+fPENSl2cZCvFk9RzhbUctdSvHZGE5DQJASYY8ErxWsc+/bVIvdZIZwUuIkYJ6mP1cVOIVfsIqBpyGZt4fSSu/t0Z0cO35xt4sH9u4L2XrpwEYV8Hs1mA/Q/2TvYw9TkFCrVcdSPmpicmMTJSR07O5siXLHtjCDAYaih1RqgedKVEXq1VhXRG5t9b9BCePwERbeH3lEP7WEKGJtBr9tDOXQRdI+QzwE+Db+rc7CXrwO5cYxXq+IXKIWOoLoU/DDJJZTObn93G3/1h3+I1u4GLs5PY3l+Dg6FeYUcumkd7RFRnxDhYCRKaFrsOM0utu4+wEtfewNf+853ZXTGDvWgfoDPb32C8akyLj0/h6198ngP5f0T5CrQpeTNRlnkjALSoYmUTyW1KTwgNYRWyFsituBhwIOMC4n83s3Nbezt7SGby6JSrWJyahymZSJXyAnSKtwymm7z//i+RR56oy7SloFUJiW/H7pDsTQhiit55bHtDRemYiSocTdLGkYL8o0Tg3WdDhNZwMtjfnoZGTOPyIvQ7wywtrGGSrUs3f/BQR2FfBVhMEI2mxK/zYWFRRSKBTkoyf/JZzyYow08uvMuSkUfRtpGZ2CgMv0i7OoFsUNhIERvbx2tpw8xmePFcYT+aAf5YloutGquCm8UwaMbSDaDgElZmgmnR0cIB7adhm8UgMw8zMILKFYvKBGFwIkqmjc+ijHstvGTv/sxVh/eg50xVWJUxsb03CJqE5NIZ2IeYjy2+fWCV6UTxnZFZ51OOHKRpLVxbLUD/D//7WfowMaA688fIuOdwGxuI7X3BGOlvKD0NOmnSNM3K+hmanhqlVEPdEirppPDTV6m8jcWsr4gDbEFVfLsJBJcFb0U4VFPSUutasbAfDmPwv/P2HvFSJaeWWLnxnVx44aPSO+qsrJ8dVd3s5tN2xx6t+RylpRmV6vFzoMwz4IgQG8C9CRgAEFYCHrYXeyOtJI4MzTTQz/0nB6aZvsub9JV+ozI8O6auBHC+f4bVdncESASiarKThPm3v8///mOYYuXjJUJQjSlKxM4ygOSamFjoAmJEP4pGz/zWkdDpIMQtu+hebSPo91dkWZcTSTxISsN4+AAQWUXR8M67lQ28bB2gAEZnHg0T1BNIEjzqLQgMYdS9LjqoDXkpmfaiNw8XvriVySppdcbIMHrNQxQOz7EzXfekRpzd+ksZq6/H2evPQczU5bYK/UzWJisjHgawQsHmGSS+Ow4lpA/CY+V9j+tNVBMVPHCs3mUcl082nyA+vEBUgkd+UxKqjsHvSZc14Rt+0hnhsgkA9hWKC1iulmAH1I+dR1O6iUESIoeutNSdZ/B4AT91hH6rSp6jQr8dh3DXheH2zvwhzQKauiZSVQGJvbbLgZIY0gTmEngxzQCwDFNpJO2sNuUf7BBj5ubYduwnZSsBwTHlhEilYyQSobIOE0U0ico53qwEzUkTbbGxY5/gjlfB0lsancHPUYyJhB6I3jdSExrg76BVjtCox2i3gvQjkwEySnUejlU6jaMpIuEnUJEiY2RhG6nZH2kbpcH2Hwui5SdjBkgXlOxQZbmSFbVshI9ilCvVnH75g0Mh348jVK1yAJgOFnji5DQZUxPqRxjMZk+IucZAQ085JviXyBYYo0xCQHFMk50gUoKZNqWGOFkemUwxUBHoOlYuHgRC2fOCbvLtZgV8JR08afz6wmwJKuBB63HxixFBhmUGTGmMSTg7eDptWWkWL1K7a98SQx4xQyqUgZkQ4+zdtXfY5ZQzF6n4shOAV7TGmF9/Y4QHYyfEx2yaPjV/i5Vw5RYWIxrVPKQlGXBYYFEL8LRm7ex8+ob6J6cgMNFP6mjpY/grK3gw3/8z9DXU6g1B8hZLk7ur2P31i184WtfgpZ3sXdSkTVw0PWkZt22XWlq8xJjNHotZHNpFPMORkEPw6An95sS8qoINr6P3EukJpveGUkQIcmmQP3EeT+JSZ3U0U7E0o8HaiKvV01niumLc8e5bUnZDieUKoWF755UoCdUy6pUTsesMHO2ZX00LDXN4sSB7xOvtTiGQwAx40xpzuKWPKIZrAfDGIh+WkMadrIEEPgSU5x6D6UhVR4QEzMobRhj49E2Do8OceXqZcnk5XMmWO51PTza3oLXa6GYycAJgRfmVtDc2sPXf/i3WLh8EYFh4N13biHoDpAr5fCpL34aS0sLcMcjtG/eh9XpYenMCnaPj7BTqWJUKqB4+TyyM1PY3d/H/v42PviBFwVXKYNXDDLHCdy9s47XX3sLQTjA9EwZn/r0pzE9NSUHR1MqnBn3qqPfHaBea2B+cUlJGhQvfooonfgVJ02JiumV3OJYVjsBp6cBr5ogT+QMsfxWOcP/sySGCX6daHgnB57Hxn8CXsmsE93RE+p5coNNGMT4oZ6SPChtRXxAjr91LGMksrLUWZ1Uj+WiyWcz2N3ZFgaGDN5z158TE0LA1HUtwu7uDhYWFjE1NSeAjVEf2ayLre0N1GpVKasg05RIMD2AYMtANl/CwtKi5K5RFsFA/tH+HVjVRxg2eqjVB2hGHL8NoLdaWJwqIJlOopcvIXX5OpzlC/DGBuZnZyS+R7FUIhRSvdjQ5JT/s5/+CPdvvY1ri4uoPngAyzaQnZuGls2gqwONTk9C1Ev5vIoB42LdaGLz7RvIl2fw+T/+GtxiIW7y0vD2O29g//gRVi/OodHZQTgaYMQxvmQD6tACVqq6yJl5uIYr2bwmI6hY1MqLQkbFcR91bDDr9rrYefRIxo+UdlAPnUwlJVqMG8NwHMpNTncyw6hDAl+JGAN6YR/BOISRNJTxiGiDikaObaRWUxUJiBFIAFscvSOnAzJFzD/k4sBHzzzSDEzkMTu1JPFSmrwHfWGS3UxKwPhJlZ3etrh5t9bviNnx+eefF83Z7v4Brl2/hlwKMAdHuPn6T+ENTlCYOYuVSx8EzCJGWgojjbrfEImgixQ8FDIa7r/7Y4yjXZSnUjKOskcmdrYPYeXKmF6cR0DIFjHUviq6y5mZaVjZMrxxHgl7DcXpyxgnklLXytVRJRuQe4jQbzUF8K7fvwuHKQYCeJOYmV/E1OycxJ5NCismJ87JRjX5U4x7sY5XblZ+iHGGaLOEnVaEl3/1Go4GQL3ncQmG41ehVTYR7T1A3nUwtTAOAkp5AAAgAElEQVSPVDIjTYRr1z+Ahw0fv9o+RiVSWmA+LuoL5XFLg2qc8jH5k9eQcmwpDS8/DNZojuHoIxTsBJayKeTorOZBWJKcGEkWIKDMgK71oTIVybXIDZjXCBveQgL0HjL1GtZ//Qo2br0to/5xGGLOdHEpO41L09NI9Ht41DrAnf11tPwefF5dyiMirKQcqGhqNSxxCtO4wtecLGA7HCJ0HNB++qFPfA6Ly2s4aXYkzJ0Ahia8o8MDbG1vQStOI728hrMXnpJUD5X7OZZGOA4rqRdlYYZJU4k4wSlnIKRXrWvk75xRiDwe4flzIS6dGSHs3kWjcoijvT0kjaRkkfLabhGkRn1kshYKpSQyaQu2rcF2bIwxg2D4FJzMiwhxHqnclNSFMy4x7LVQO36IbvMAg1YVXqeObr0Kv9tG7WAPrU5bIvCosq0HBLxJtKMUIh4eKDMi6NUspGxHmFnboN6Zpi0CCALDMUxjjGRqiHLRQKkwRiYVIuMS8DSR1FtIEZg7GmybrGIAk6+1xFlFGPQiiU7jeJNrb+hp6LZCiSAKfAvNToRGZ4RGf4RWmEJznEWjb0OzyjD0FMykK34HzXZgpjJIZwuyGeYyGWRSKThsAxPGUoXt+9QhhoFkUDPSi0xt5fAI9+8yki9QDYFxDJUcjHRVA8zUAQbeUx7AeEV6Rbg/ca2T6lHTlPWR4JP33MDzxMvANVUqjckI8VoWMiGBZNoVcNj1hxjbSRSXl7GydhGGYdOiI2s9QfFQanKHYiDmayajbJkQxa59QikC3rECvIVRB1fPLUksGeV9yiQXA98JWHucyqD21/cenim3iPNgTzG83Ed1k47/u2i3Wo/3Ze7Hk9JdYRQ5kqcML2kLS22ME7A0HeYQSHohcFzD/Vd+h52bd+DMFBEWU3j7aA8f+uqXsXj9WRzW2jADExlfw8Zrb6PttfHF/+qraGsjPNzbl6ZUy3QF9FIv3wsD7FUPEI0DZFMGZoquXKeUiZFtT2gEp6HKNicjqZP5VmiDbLfSwtK0rmLrBECJUT7eD8VAq15HtX+rQ4PC9088FZO/yyE+Zo0J6iaGef5GHuoVM6wMvbxW2LBHGRT3N2HgJWKMw1JeL3z8kZRFCeM7HsDQe4iGx6jXK9ASWZj2DEx7VpXFSHWBymgXUkJyahmdKGVtYqj+ze9+g9m5WdG48/dR3snn12mfYGv9NiJvhGfWnsJKKo9xq4u//Pa3sF+vw8jmsbByBo1aDffWN3Dh6iV84TN/hDnHRO/WPdTXtzC3vAi9VBIzW2Z1FR7lPiypSQC/++0rOH/uLM4sn1FSnDgSjxcS9xNOTdjeSqlFigZY3gcJU8hBOXuGI3h9H7V6A9NCXpbV+yWhAbEC4PEeFMuX4sMdf4b4yCbcb6zNniQrPNb7TsITJv7heGL5BOSeTrRSsoZ/FPCKfmLC3p3WVsSnTMXmPvlhE3Z38ueEBxYHrMGudOb/BYhCXxa2bqeD7UcbYj67cP6cFCJsPFgXx/kYIR492sL09DRWls9hZ2cf9UYd09NTssDt7DxCu8UsVS5GXMA5ksmiODWDQnlKRgKk/4eDFqzaFtp3Xsf45AT9Zhddsnt9DxkmxWXz0JmduHYJ7vXnMHQzEkuWy6pIESfpAhq1ZDLrlze9Va/jG3/9l8jlUvjcRz+Mt3/yc+zu72J67QwGDC2HhuXV8zhz9qwwKryBqTW+/fqb6FdO4PsjfOyzX8Ty2qqMe3VLR3/QxZ37twDLwyCsIBrRROCLC1VGYkwUGDvI2nkkI+p5LZhjAklqvniioa5JpQgQ6FJ/e//+Pezu7eHC+fM4t7YWu5DVSZZlF2RtBcjqNH11hcFNs7VNHyEU3S5ZL7rsVTwbFwEJ3Za6aFVYMWn/mcgpuJlIbmYcLcLFnrRA0ihgurCKtFuQ0R8NeaJ94mOhBpT2fq7jQ1bSDrG7vYmpqbKME2/fvQM3m8GFSxfgsAK9U8Htt3+LUtHFuSsvoDdi5SxHRYSgalFkMUFS82AEdazf+TmmSwOYBhdQHe2jBk6OW1g4dxmWm8JIH0rl4ggWSoUSep0u3HwRUYKWxjkUZy9B01OSGSqcgwgkyfRF6DUb+NEPvoPNB/dEly4LlmVjam4e03PzsGxHQuqVsWHiJVV3yISx4SOemB8m4xvVDKNhZBVQ6QP//uWf4JixZIzmGgdw/SpGlU1s//5X6DRrMCWwnsHoDvT0DPSZMzDPX0Nq6Swsh3FVHGWzSYvMhToYqd5yJQ+QMVycxsFFnThPRkDCEo5Fx7uQtlFMu48zJQXwDkOpLfaZvys7p3LHU9IwormLZrqwi1S/gcqvf4V7P/8RMGiJsYvLpwkTyYSFUoqtRA6OO3XsnxyrwxSlEIokkUOUYalqcL76oefDSKjKbL4vM2wcXFrBca0D08rgyjPPoeuF6IVkbccyAud1u390iIPOAKmZeSycuYi5+bMwk46M+XwKdYQygBTMmJK9yut/0pzGOVwEPfLgjnwsulv4xDPkVXdh+LsY9NqoVWti0hSXfoK65kDu7UzWwcxsQcawSceEzkPmaAlj/RNIlz8I3T2ParUlz7M8VURrZx0nx+voNvbhd+sCeOuVQ3SbZH1rOKkcqjFkNEZvZOLEc1DtJxAk0kjYjBUjM8kkhhRMLYRljkGpvZEYiuHHTSUkPzybDVHMkdntwaCUgSwvG4r1oRi86AIfjnwkDKbnmCKhYu5up+VLVNoooreChZNMmGCVMCMCgXZ/jEZnjGbfRjvKoRq48EY2NDONbConMrVEOgPdSUvTnZV0YSdTqm2NRRiyWzL7mGPmSFIWqDcl4KV/gjXye9vbOKlUMIwoRVHmS2bx6tRO8nomm2tbWL14EX6ri+bJiRRVECzx4M4v4UFKygpYUy+RlSxDCMW0ywkadcAEgBPdIX0aPMAKD0gT4OwMVs5fhONkeGeKjpuadWbZkpmm5E6MbjK+VjmiEx09WTAenihpyEUtXDm7KFIOGrInprvTLQqih3/M4v7/A7xcX3UyvJt3UTs5EVkAQTifMzcLkWDw+UsGPQ8NSvpksGmS7CpB/3CIDCecuzX89q+/g+NBA37GxmbrBHNPXcZH/vjLCHUb3WaIrJ6GORiJxKvr9/HhL38Rm7UTdAMa4spS1+uFkRwIBkEfA78L1wBSJjAKPTGKcR3NukwLoKzIE0mOaAvFDKaIFD4vmSCeMhbKfS7SFOVdmcSQEfAqxnzChses4CQTWSZWqnlCybpI9JEY0OVaUUkdskqqtUG0LmQUOQ1Tuc804sqnuWZEkiKsdPTiPelgGNREKhQGHYQjNiHOwEqdg85ppzT60KtCcMx9jGSHSuThoZ/38607t7G7t4vn3/esHNrYa8BEhNGog40Hb6Hb9HFp5Wms5KZhD4G/+8nP8M7tuygtLSOVyQnYvHn/LrZ3H+ErX/gUPnz1AuyDY/QPDhDpOg4xxmBuGrmVMxhyb2BBS8qWwpJ2u4WPvPgBWa9VEM1EpsrITWXElNdAGHgbtpmS+0Z0lyzq8pjn35THUC5PPy6AEGI0Npupdt4nigJFlimyVaWlxKVmMQ7l/iUHGPl8nKurNEiPCdrHODT+3omGdxJL9p6feefmu2NBwXHu5mm0rGhm5YBUn58UUJzexJ/ELfH95MLCX8CKwRQ1oGGIo6MjnJwcy4t28fya6Jf2dnbE1Mbx4cbGA5EtnFu9CM8PJNCZ5gqGpleOKmg2WwJ2qemjBpNgd2ZRvcHcTj2fi3ALyaCJ8eEG/M178I720a63AOpjRxGSmQKyZy4g++yLGEyzJEJDPutKDEun1RG9mpXKyKYooeyk8t96G2+99hqeevYqLq+eQ21jG3/3kx8juzCDwNAwe/YsVi9fk0zcTqMmJ9SD3V20j2vwah20+j5e+NjH8cwLz8KwabTgJtFBb9DB2PRw0t5Gp1dFFPXlBMyXWYcFCw4yZhbJyILDD45EQt4oCbRbXRnZUafbajfx1FPXBPDz9SsyLcBQLIXocw2g0jiGNxygMFUQcNsNBzA4v9bZlEUgrHS8qpOd8gV144sgndrS2PHKBVON5XnS5QWs6ol5jVAT2e30MI50zJRWMD99EaaRQuhzM3VkcXisw4oX4FhGKgJ/LiY0IbKqkRu442TVST3oIgr7yLsuAkZHsV2KLJ1yGUoEDBDATfjwKg9RPXgTczN8aKG8nyeHDM5PiY5xMPRQnM2hMWCi0wJWl9bQrTUx8HuikbTya8hPn5Pri2hRAV6FirjUdZt1/PB7L2PzwX1hGwn8CXBLs3OYnZuXsbEY1yTd4QngfTIpmbQvxZFxcTYvT8zcGQ27gHpXw//wb/4dovI8ktkitKCPtFdFd/sm7v/+FQw6bXmPKG0V3lnLQMvPovziS1h87v2w3XTcHMfHR4YvTseI5TpqBBQ31Iirnx8qd5incMfUkDMh8WRTubQq4iAyHGkyBWA7HmOJ+Pqr6CiyK0xnkJMHUkEXenUf7377/0H11uvQeRDhpkLzJ8eL4mRWuu9O30O3R5MadXE6QjrvbRtrly+hWMzLGPtwdwd+nweUMYykg+vPv4iXPvN5DNhE2Ohg9/BYpjDUqA64KTzWtetyPd19tItR0sXsmQs4s3YFyXRaKZuF4Yn1dxxrS1ySiBxkAZejXiKEOfbgRE1cnnuED1zaQ6Kzg6zOBJq+hN+PQ8VEE6hxBElPQqGYFY0sdaa2Y8m1MBguwnS/hGTpRdiFi6hVm0gzNN/WcLh+C43KDrxuBYP2CbxuE51WHa2TI5E3tOsVSdHggZ+FOq1hAvUB0B1a0tjECRfXVXokLANgIELKGcFJRigVLZTKSbjuGLYVQNP6cOyRfBgGv4bsJh3O6iAt10aCyj1DpEg+m986HrodZhNbkkBTO6F51kTf0yS7tD0Yoz1gsk4G9SCLZpQGrBRYxlLgBlyeRao8DcNl4xpZev4eFp7oAniTpi4ti9Rnc1JHUy1H2mRjeb20anVsra/DG/SkmY/Lh7B9PGqM1Yg+oiQnk8ala9fQOKzIB1MMOLZm1JxEyUm6AxlCtWFL+5fnq2IgSTBgTrtiegUQc8KQdGDaKQzGEPf6uavXkErnpHWOrCiBI0GvhIIxBYIAjyZOAnHZvFlUQJc+YGsR7GiAbNTC5TMLSKdS8j3CfsXtapPYMTn3/QHgnYA6ifQSfeNE1hBnIPI5mmPZS2u1E2GtJ+kRLCGZ5NXy2qcsSpnquM9xijMW47WYQkcRyp0Ib/ztj3Hj0X3klqbFpPro+AAvfvwlrFy+it1qF77hwnTzSA9GeOcffgs/52L1+WfRZIQgozptR14/glMeWjrNOuaKJaRsUwzRfH4speLRfrroopDlFJMMPPceCQpX6T+ybJIMehKxSAPc6WQpFcagjGsqMUhNtibpFo81njEjLnuayNbI6vqiUuD3WHpSCUPjMCHJCZ6A7ZEan0fUFXPyyaxuprVINCqrt7timMawiYLr4GBvWyLNsuXLsDOXYFjZJyk+YvSNGel4OsHmv2avi7ffeQcP1x/gk5/8uLxWzLsdRz1UKX+sbCDjzmK2fBlFK4+0lcKtew/wV998GQnTlveJxVFMxjg4OsSnPv0SPv78M5jyfbT39mAXc7h9fAyvUED5LFOJVFwlD2SMf7194yY++qEPIOPSdKhy1clCE9NN2jlVZGsoxTZyF5J8GbPdUBfAy5QGkpfT07OKqY+1t/FQMcapCtSqoL3JweIJgH0sP4gPORNMehqbTt5zXgdPsGlMzbLkRHwrMUA+JTPUCHgVKxXrMydVwo/lDU/4XHXhKD73CWt1KhONod+S62hIzAlvIGa/0kVNttZ1HcyUi7IAHB8cKEH6KMT9B3cljH1x8QzK09OonFRRrVZE50SAFQQ0xkD0WYzTKc/MIV+cgmE7Ej3mhSMFir028qMe3OoODm+8heO9fbnw2Rw1JP1enEXmynWYS8uwUybKNOcwm3KUQOWwhnqnj4WzZ8QQMfIjvPbLf8D+9iO87wMvYHlxQTKx/uZb3xIto0uJRDGHbGEah4dH6DJyLRyiXufjoEECktiwdOEcnnv+KczOlmSx5sXCm2yY6EsBxd7RQ7Q7x4giXxllxiYM2td0GykkkU44cDUX+tBErdrA/XsPH+uJOPZgtAwPB9z4eBLyIg8BzU4pG72gj639LRSmckhlHRkb+9S0xVE2pPc4SlTZu3G1HwGlOJkJdolFON5UJ1rRWCWUPpbAWCKNHAvdXlMKLHgyd6w8potnJK+ThrFCroCMyyYlWX7FdCAHKeFBuIgRbCl18oj6SalPVjopgpCJxo46ZzWO4rVH5pinU+qth3ATAxzeexWD9gamSgmYVgr1ZoB8ZhqDPpm3HkwrguNG6EYppGefw2xpkRcUWt0mWJubLp2FnS7HhRPKRStRJ2SytTE6jRP86LsvY3P9PlK2GqOyhrQ4PYPZ+QU4bloBXrm51E04Abuidp70vMcs0uT+oQmQ+lU3VULlpI//9s//d6TOXUUyV8TY66IQ1BEcPMTBvXcRegO5H8hScuAe6hkMs7PIPPU+FFfPCyikhpeVlbz3yKJIFjIBapzD+zhBhfm7PJjKKUtluXLhyxgapi0dZTaucbQtjQwMSR9KOyEJeokYIqAgMCHglWghDcmgD71+hFt/+3Ucvft7AVgJymWU1SeOvaN0hhmhHCmzYY9jViI1By9+/BP4xOe/IF/X6TRx6/XX8PqvX5GUkTPnz+OLX/0TwHbw81d+i4PjY5y/cEkqYLlxJbNpkSnwVE+mjRq5h3sHqHkeppZWcfbSNaRzBYma4lNWVdtKJykPglMOXn8sopDigBD6qAsrqOL956t4duU20D2URjqCGubpBoOhRF2JyWrIsgvWptNoSmkQfVqWMIg9fw566p+gsPgxaOmzAiKZtBJ0Kti8/SaqR9sIenWMgy6Cfhud5glqh7sYtBQAtmLAJoY7XRdzjc+sZt5RJg/CoUgXbCshkopc3kA6DeSyGlgCGI06sMj6xiCXkzUSq5bFVjLqXGVnkmufR25GqBHwBgMC3gDtdoAosuD5CRxXuggCA70ggSYZXs/EIOJBMoeGn4KnZ2E5LjK5rKz187PzcItledzNflciIy3DlSpqxqYxgYNGpmjkoTtoKmKEWcIs14gSaNebePDgruSva3qk8sFDZagjM8TJgp11YLppnF27iOTYwt7mDtrtuhxgghEHxpx0EAANYVqCUuF7ajTNZAdhD8nwsh1wGMo6avJxWkkkDAsDAM7MrBiQk64rWIDgWJoGOfaOa27JivN+CAV7CTSV0bgQwRqNnH3kRh1hePncyfAKXI1HuxOApi7MJ0STML4TA1u8L8taKFmvKjqRmwcJpIcP76PZagggUaY2vu+K3eUqO0lJ4CGX67AqVFDTDhqX6fYvRzoqt9dxb28DV557ClGzh+9+89tSILK4dhbDVBpVM4PsuWtYTBVgtQb4/Ts3UD67guT8DCpsUhwBs/PzghaODw5hjsdYXVxEMslyYmVOpOZ+6HUkMWe25GK6wKwjpZdlCo0yN01ydJW3XmlyaVxMKBnJJAVAXqO4rUt8C4pNnViEhdARIpGvG695rlnKW0Pd4IB7hJ6EmYj9MkzyiVOq5KAk6TiqZljM+cLyqvVVG3sYjzsIvAPo4x5MTUev05bps5laRDKzJpX2KjqLz4/veTzW1xNCJBzVa3jn5i3Um4xopWdBwzNXL0IbdlA/uof6wV3M5tmWyCjSC7ASrrCs2wcV/MV/+jrK5VlksjkMmEe/80hSWb705c9hdXYKs5qG7kkFdRJK5RJG2RxCyilE8sTIPh4uE7jx7ru4dH4NK0sLck8qaQcjADntUDGd9Gm0By1V86wZsDUbWScvh+TAD3FyUke5VMb01KwCu2LwU4eQCcur7o1YV64u3dhQPQGsT1je02BXjjGSBKaklWoiqDK0VYeAOgwKRz+RM5xifeVn3b1140lS2ilthHyzuvNiBD0RLrz3wZyCw6ohK76R5IaNKOZXGwIfBG/IdIoFBRF2ttYlFJ0nvTu3b6HX72N6eh5nz66KcJxSBmbvFsvTcqqmjkZqHE0r1gmxuk7pH8Oxhna3j26vBSfqI3W8jaNbN9DuDDB/9iyS+YxoW4KBD3NuHpnlFeTyGRRyGQGhtuFg/eEu+mGElYsXVFxsOMbN372BbqOFC09dwVS5jKSWwD/85Od4eOcu1p6+gnbkY3//UDYG3nhhlMDYSMFycmLSIHlFwvCZ6xckU5CnfWZLMutzrPuIEh72KvdRaz+SaCNOVKW8gTcdNyTNELBbtsqwAgutektE4WxFo9EuTY0uNwze4NLeMsT6/iaGiSHml2bRGXTQ51iWglgZ2VJlMCkQUQuyvMtkg+WopUTy4jBlviCTI4wkooBsHpDN5OG6eWGU/bAHJ23DSho4PN5Gt1tXF5mWhKVloY1t2ThdJ408gQZd9+EQTpJCfrpX4+QCMre8aAXJkl2ehMArqCtxP3J9Mw9RtngFeGkX8Dwkhn1k7SF27r6KsHeIUpYNX2nYmXnMLpxDpzuQ13LoVdGu34c/TmN69WPIZqYVAOfKpbNIgocrHvXV6yCgSDI5CcxHaDdP8KOXv42tjQeiOSb7SWBJLfn84jLcbFYC/f+xyJT33CNiLFMlJ3IDkuEyEsg4OdSOm/if/u1fwVq5jCiZhDbsY0X3kaIhs9tEIctc11kEPKQ4KXh2CZutEDtehCiVFUMFB/r8mWRvLd2ERfcJGS2mcHBDQyQgN2noyCfGSCNCdzREj2YN3ULaslEyDZRyGaScpDrejghylWSAYI8pDTLaks/zTwJqNjAFMAYt1F//B9z5+Q/Rbx7B1AKp3NVpFOEGP+L4MIF+P8QwYnUnY7d0LF64hK/9qz/F8oWrUnJCdi5q1fGz730Hb776Kt7/gQ/io5/6NH7xm9/iV7/9nbQwlgslPP300+gO+phZnseY74kAXj6/JLYPj7DfaqK8dAYXnroujYhkGEW2FMcZSdVBfN1xMeeGxnuF8T0sPzGCKj5yqYFnFu4gaG2jkFLP2+sHiALmBpPy5rXtYZwYin5+GNLwqj3OuO54ZZipz6A4/xL0zBp63QDpdBZhr4bNe2+jXt3B0GtJBnHQa6LXrKB+tC+MLxvaTDmsqM1ZYra4SVHzb5HJ4Obtw3QSsGxWvNtw3QTY5eBmdGGRw7APk8kLIn/QZEOVYhJ+xOCMRQTc4HXqv8fqsOr1Qwz6kUgYfN+QYoBKtY0BpQ1RCq0ghUY/g06Qg5fIY2znoTlZSS+hWW9qKo9SKQc3lxXg+ehgG7qeRDG/IKYvTtco1+AL6EVN9IMa9vbvyXrqGlNwrYKkQ+zvb+LweJNnHZRLeWyvH0kuMI1ZCSvCyvl5jDXKjFwU3TnUK000aAZO0K8QM/807/TqyJVc2IksGtUeUuks8oUigtCXTT8c+Oh3u0haSdHJ83DPyl1vrCE3dwbnrj0F21X3BCcBmkl9ti6bPZ2bki8fRfCl1CEGkRE11AbsBAGvh0zUxpWVOWG3VbQY9zWVTMF/xhkvjyerj5ndx4YnRTCRcHgMkEV3PJbYzwcP7qPdaUpkJdf1yd5L6Q1BvMSmEfwR7HBCEMerqXQMXvcR7NEYJnO3ed8mNKTaA/zmhz/B2++8jXQhiYWLKwgWL2O4+BRybg4uWb7uCOsPNuCuzHGjwF71RAqZmBZROTjCfLmEcpbaXk7xGWitwJZG8mfQQhIhludKKqFFgC01bfHeoHBNPCWcABpO0uNih5isUcy3SqCRShDR2fKtUQUPKplCjca5bkmOM70teoR2m9dMC6ZmopguIJVMx2yxihUj6cH/8d6fxLRyXeShSxJeNDY/djGKOgJ2DZ0pEy7GRhZmcirOQp9MhCh3UebI0Bjh4OQYt+4/QKvZR+2E+zuvjT6unF9CLtlFdfN3mHU0TCdLGIY5GO4SjGQG4VhHL0zgmy//APVGR9pcT9hE227jzJkzeOb6NRw92sJS1sXqyhKyZxclSrXHyD2+tgTkFgmtIWzDkPxmymGuXb0Cl9ePyDyU/IXvGffBCCHawzYOK8dAmMBMYVbM4Uk9KRMLRo+WimxQnBHJo5LCPlEBTFDkE9A5kZ1MvCbvlSqoWDkpdj+1jZ7S6saffcIKT+qEn7C7wvpLyEcCwvDGpO17H1x8knx8glTb8+lf+zhfTX2N0gqeBrxyQ0sjjNLFcPTG9W008nFS2ZNK4VE4wqPtR6IbZapAPs/2DgOdThuDfgepdBqGmRS6XnLrxtxImMzAm5clE8oV60cjdPo9JLi4Nw/RPTqUEXhxboGIFqPAQ+T1MLYsJHN5FDOusDGRRJQksPFwT9raslPT4kbm47rx2tsSGXbuwhry+ax0ou/cW8fPv/tDuIU8AtNAq+dJlq+dZL1skryn6O36oQ/DSmB6uoBnrq1heX5KWA15PRIBxkaEUPPR8Q9RbW2gWT+W2lEjwW5w6qvIfiaQ1jOYSc7A9iwRrPP0K89bEtN8BFGIIDGCk3bQ83q4sX4LhbkCilPUuw4xMigFmNSkEsgpwHX6UCXtPrJAUHtNOYqNaJxAoTAF10zB6/ry/uVyBdGt8uuZo0rNWN9rCeD1gq5y2iaSMAl4WZwRJsDqSp7k84W8/HfGkTGCjjs2szEpfGeRAsHQJOZFLXi6MMyT62/i2owTewTwHjzaRuvkEOeXZ+AaPkZ+C7tb91BaOIeppYtIWBlxwtJ84PePcLD1OvqBhQvPfBaa6UprmErQSMDghimOGI54jTg/UDXnEKw1qsf4/svfwu72hlw3Au5NC5lcAXMLS3CzeZhWLGk4Zf48bWCLiZv4BBpnNArg1pFKuqifNPG/fP37MOYvIGCOKKUo3WMMTw6A0MfSHFNClpEpFzFzZhWeU8Qbm4d4Z+cIvpGS+DWBpTpZafs3qSoAACAASURBVOZCU/9tyHmGTBgBL4eZLkbIjCNctD3MjTt4e6+K9U4Iq7yATKGMbDKJUiaNfDatHN4iIaGOjCkMcS4vTBVRxs0kBr4sNdbCHszGAfbffQ1bN95Cv3oAPejAICPsBQIIPd9Ht8vYHV3aCv2Ejhf/6JP48j//l+iNdaxvb8nvPL84g8rONr71l1/H8y+8H//8T/8UX//rb+Fvvvs9+IMBMikXn/nkJ/HgwT2kC1mcPX9exvwsxSAMWd/dR63fx9TqKi48fR1uoSSFwGTBpeJEimaIC9S1Jy2RY5XDS+2xPe7BHlbw/NkjfOj8I7Qr91DOqZ9PgwYB79CPKN9TzUi09XFUyZG7GDE0OZD6URFD7WnMLH0ShnsFvd4Qg76HYb+J6uEW2s1jke+MvA78Xh2d+pFc1wTBHMJbYh5V413Kkaiz5aGZrXS2pKkEcDL8ewLJZAJWkuN4kuYcRyrZGNdismucyvCaVro6NbuVJkY/hE/5V9KRNYJVx2GYgO9raLeHaHXGaHc11JtDDIIkuokSan4avTCLoV6AlirAdHOwUlnRkDP/N5Oxkcun4GYc1oxgv/JAJi7l3AqyTgm27sgUAVqI/rAKf1TB3sG7UkurBWkq7eHoJYTDNta33kVpIYXlpQW8/utbONyrIcmxeXqMM5emZU+IAh3WsIzhgF6JFoboQXNCSfJhksfG9l2cOTeHUnYRBzuslE1iaooRccoY2W93Ud2vwdEZnTYluvFEBugwzsyextVnn0Gu5MhhgFrKufkz0DQbxtiSKQjJHWqQQykwUbIr/iHGUG2MlBYiFTRwcXEG+UxaSRmYmBMztSqQ4Amr+XhCFB+On4zoFQHwpJBC5fgybYWShla7JZM3AcVymOPqTlnDpIVTFQzJjs7Pkc2UVWnSDMZDHCUwIxihj2y9jvuvv4pbDx9gEPWwdOUsjPMfRKv0NGA5ooPPByaCehuHtUPMnjuDKJ3B7rEqh0onHSzOTmMc+kIWkIWk0S+VdqCR3R904BgRZopZyWGn3EUVeii5hSpYUSUhElsr+cYq3UEAp8hKyD5KnpBiAeUMENe7yxolpwmV8iFPPSE6fk4ROb/yggEebGxIq875lfPISo4sWV4FlCXOTo1CZco2IWmE4JD3L4Ruco3kfueLaU/XKaFiBrWSeQqAFHmfLhK9QBtjv36IW/fvwrIchP0R7t28h+mZEprNfcxNG3BGx1jKeDhHU3wvibCXhDd2ETkuOqMESnOruH13Cz/4/t+hT9Nd0kJhqoxivoBapYrqwQFyRgKf/fwn8OwnP4rWkNcnBzmmYrn5mkgb3FgKa7YfbYux/cLaqoBgPmamQEmpklxlQwQJXzTCxtjG4swSXCslHg2+oGyBTTGuc2FJXmNlXFMTjwlbO2FmJyD2MZUaA9PT4QmSMSSHtFhV8PhrTlc5K0A9YX4fpyHFKR2T3yN+FmF4J9fAKbSs2OL3Vr6dljE8fvDv0fc+qXaTcYucEFSBhUjjJQyYp05mJfZlzEtgyRYxPmku3tRTiUEtihAEPTEfUCPb7Xui4WWmZdJJy+me8gmOhDV5Qwwx04SBh9GgDn/QAXRHAs+5/JAlsfQRkjbje5LIiPZtjKE5wnDEqtkuQL1nKid1xdzEbrxzUxjQM6sryGRcGWN4jS5+9t2/Q73dg5XJw8yVMNSTCIYaun0fjWZTIj2uXD2P1TMLEn0S9poY9rvI8EJYWoTN2Cy2SmkhxmYXleY6dvfWxZTBEZpoq6iro7ghkULRKCEVOjBYNywpDUpSMBh0cPvBLbjlHBbOzKHjdVDr1ZEuZSRmjC/qxM9rCFupTAHc5kVALxm56hBBwGew8S3hIO3kZMwsspGxtEPE0VZq9E19ItF7vbWPGt3lfksxsXSLWzno4zSCgSYNVt1eA3v7mzh/4RwymZyASTeVFpaWmh+2I+XyBeml5wlRtLlxH/bEmEB24gkgVhqrYRDg/p3bYuRami1jabaEjGPi9s13sLx2AXoqAy+kIcHCKIzgJjU0KuvoBxouPPVh9IcjuW74OgiYoCJJFtr4RDmRecWn+1r1CN//m29jb3dLmE9hfw1T8gbn5hdlXC7VrRPd0P+XeY3seewentyk/P2um8XR8Qn+17/6PqylSxhpBgy/i+bN32Lj5utStpJ305jO5fGZL38ZL/zRJzCwsnhzYw+3j5rwDUbrmEqTratRJ804YrDh+xyHsFgA8kMfc9EAH3M7WOls4kf3j/HLAx+jlYvILp9DOptFMZvGbCGnQvp5/0QDGFEXaep4h8BBZwyPTmzqMg1LjXEjFgMoKcC4V0dzcwutR5sYHO8iaNTRrZ7AsXV02nU0ai05VIWagTCh45Nf/BL+7L/77/EXf/1NvPyd7yNl2fjERz6IS+dW8Dff+AaWz5zBv/pv/gy/euU3+PpffROdVhPXrlzGlz/3Gbz8138pMYbve/8LKM3NYRAMRfr0xo1b8EYazj39tOSoJnM5KefgIYhbO32Wkusab5wEwNQEc5MzGeSOLhxUcH1pDx+9fISjR+9gppgUrSYlDWRy/UEAqhl4ICfQ4ZhVKkxj3ZhuW6K17vlTcPPPw0m/ADtVROWkAa9ZQ7dRQbddQxT0kBj10WtVUK/uod+pwdC4+XMVEFQuayknKoycGzLmymIWNMfuI9iOArt06htmBCtJJpcMTtzGFrFKm2smr/OEsJqs3pWNeJzAgE1qATX0NMfqAnj9UIcfGmh0IzS7GryIxRkumj0HA2sBnTELMFwYqSwSLDDggc+ge14VXjgOJU/MAbegmQM0uutotZqwtTzK2WXkUzOSAzvWQgyiEwyG+zisvYV2+wTjMIlRP4exl0XKTaDWeoTZc1k46SQON+u48+4GWs0eOExbuzaLVDoFLTLg11yM+o7oqUdGD3qmDzfPDOShJORcvLiIfGYW7UYEv2tI6YXt+MhkTSmmONpqoXM8RHl6Bk4uCXMKCPQEun0bC8vzmF/KIfQMnBwEuLD2LBy7iERky4iaoId+BsrWpDGOqwolTGKIgwBea1DDhYUZlHMFIXl4v3KvlJH5pCU4jho7nc4w+buSMigWdLJHq/82FOP09vYGms2GGKSJ+uL+N2WWHeui7ddivTq/nykEXHsFAorpSwGz8TBAUhsi6XfRufl7nDy6j9C1MDCGSM9No1u4hmryGuCq6Z0ZjOB4AaKTCjr9DhauX0V/BBxXTpBOu3CShmheGS/qk1EnNUQTdasuWdalfAoZl8k7TCxSQJdgclLLKySEAh1SqqEArYpc43o61JjIQYAfCyEkmkwlbkixgbTa0ehG/a0i4Khn5hsThJ4QApuPtuX3nV9Zk0ObTIvEIMdptUq1EfY4Hp9LmpOwyCQFKIXiYTmMx/f8rCWyBkn85m0Wy2a4v/fGY9QHXbx28y2ZKM5PzeP+u/fw9qtvIl9II50Zw3XaKKf6eH51GoXQQLKfhOYZ8Fk3TgY8X4ZTXMCgP8JPvvMj1PwB5p65hNnlFRwfHOHXv3wFvUYLKUPHZ77wcXzoC59Cw/fQ9wPUW4pMZJQqDaBWQsXAMYqUKTdcF1eXl5G2uR7QxM4LTpd6aOYYU2ZGzJBN50R3zZgUfWSgUaecxsbS4orqXyNolnPckwIKpaCJc3YnM40J1ozf48eM7R8C3vi/T0yMar89VWIRl308/v6Y3JPrWxje2zcEkU4Yv0kaw4TKPQ16/xAEq3+rr1Q6ikmzCMc08d0b90nLhSGPjN/AkQ8BMaknMpkUTuvwB3006zUEwQAZ18ag10Wr2ZDw7L5H5awBw3JkJM6RjbSNOYzfoozAibVUQwyDLvxwIICH82wCbQapp8iAGAz4iuseOTWxqAniIS+B/iBCq8/NIivGqTdef0sibM6cXRY2mr/P7w/x21deQ7XWwShhoxuE6PshKid1aYLzBz08c+0iXvrAc+hUD3G0u4lE5AsjRVB87fnncfX9z0ixA3V3PhrYObyNZvdIRpNy+JLxAccllH9YMAILac2Fm3BgMydPMlAj7B3v4937N3D20ipy0zTwhZLNSbETpZfUIosGkwsS83IlU5UHsUnfdwJukkyDhjAYwUpYKBdn4FiMWlLmIuVQ5aKtwrZHjG5i8kMUYO/oAdq9Q9HectG09AxshuKHDsahLr+P7tyT+iGmpkvIFzIIRevIKlQ+TI5YTWH16WMeDLjYWQIiJbJFTnPKMUt0ItpY8dglpIr1rTffgMkQejriTR2XL6zhFz//GZ594Xl06fQOFaBuN9qYnSqjUT/C/NIKyvPKoSpmK3F96xJFxudLxllFqTD/VUkaGFlVPTrA9779Dezv7Yj+TvRvhiX113PzC5L2QHOc0jop3dIkEuU9encC0FhorzYc/psa3iyOjxv4jz96BVFpQcCH1m9g/ZXvY/PGWxJNwyU066Twx//F1/BP/+RPEKTKeGPrEA/rXYQmjQZKX01AJG09DJZXYXeqVUUOOWMU+y1cHPXw6ZSPzPrb+OVuAz87HqAyswLn/BUUZ+dQzucwm88ga7H1LkDBq6I8rCMVeNg9auI3Bz3oC2uwZpcwMpJgp5rSSfo8iklphsnSD+mebSHq1NGpHKC1eR/rr70qLB7fAOp5qa//yOc/i4998Yv4t//X/43f/e4N2XyfvXYFX/rcp/Grn/5EzEVf+tqfwHDSuLe+iW67gUtr51C0Dfxvf/4/o10/kQap1cuXkCmWRS7xy7//e3mPli9eRGZqBmMrCSdXQLpYQpISFGmEUuwQ1wiO9b2QetUhDNY6jxvImUd4fq2F96+doFffgj5kjigLEejMZxathyFjnSnZkXa8kWj5VQ6kgQQ3+gRzXzmlmkeh/KLkPe8f92FqQ9Qr+wj6XUReB17nGK36AXrdmrQOMmKMpQUq71O1OAlgkeapkaQpcNxoWGPYZHYtflUI0x4h5ar1hYww9Zy8BHivyTqvawgCX2K5REtHR73H7FuauQwMvFAMakPWCIc22p6DXpTF0JhB10uhNbCA1CzGVh66nUTCZrGEgWEiQLNTkbzOXDGLZDINx6Y5Lwm+1EOtilpjT/TOGbuEXHIOrp2XiKMQXXS8XRw230DfOxG2FkEO/aaFKBwgX0qisJhEPyQTruF4r46H97aQK7tYPjclpQtirmy46NW5ngWw3THMXF9kZdyEHzx4IGTE7MwiolDH2Kf8JIKVipDLW5LDbIZ5PHjnUIiHuTOzMIsBHWfwfFPYwKWVMmyjgEGL3ZgLOLv0nNQtk01kayQZSqlEDlRpAMGAalvTYJO97NextjCD6XxJDi3cB6XKWgBR/PEH+t3JXqzKJjghZXTee4a8ApoNmtbW7wnDqyafXKep+B/DtlnwQcCrJlZcswXCxLndcSODgBqpSfZ9cEcZUR74xs8w9k5gzhaQnM1LLGDDuYx97SK0zBR8JlhGCTjRCLlBH+3jPSQcHfNnVtDodGE5Fjq9DvxIR3l6EaFGk+cA/qCFkT9AKZtGzmXMlTKPUh9KPMCLliQI1wKpRhYpGyP3CNJVY5cAXCZPSK52/O84Vkwi32KdPtdOEmx8H1R0mSAQJEwdfuCJvIKGSa7/rp1WGv9YL6zAKte22NwtHv/J6YRrvWrU47WlzF70xhBWxSy1koirEiDJ/NbhA7i18RCPKodYWTkLv+Nh49ZDdE4aIo06e24aG1tv4rnLi1h0DMxqFsy6Bz1MyGStxte8PAejPI9EaOLBb97CnUebWPvkB1FeWcZJ5QQ7G1t4cPsuDvYO8U+/9gU8/dEXMRiPUKnV8XB9Qw7Aa+fOI5fOxkkdCcEPvD+rlSNpF12e4zSCrzepMxs6TegSH8xyIxJz3Oc56uM1oKuyK9PG4vyS4I8J2zqRVMsOpFyFj42GE2fYabPaE6Oh0j0L1jxFyE7McBPyaELATvS7j5MZFBp+zABrt26+I6a1J9/wRG8xAbiTG27y5+l8OyVzePIDRVT++EKciIpVrp06RcYiexn5qA5yXowsqPjFT3+Oe7dvSB7k4twUVhbmJX1AXV6M+DAxZu4iazOlPlSH6/I0lJZyBS7szP/VqDeUEGnVv03WWE9wJBEJW0L6XsXbCOpSF3ekidFq77CGbFnl5r31zruycKysrAjDmC+UxSz07s2HeOfde7AsVwo0Dvd3cOvm28i5DlK2DoeRQOMQ/ZMjLM+UcHZlQSJa7u9WkJ5ewKe/+mUUpouipWv19rFbuYfBsIFoTHuEGisxJoYPkiL6ccAcRwtpPQmHlyY1g9EQR6265CBmp3JIMAXC5qFCSROUkz8OSU+QlYKAM4Kybr8vm3UmnUUxVxIm1hvQeZkUbSHFx5LfygMywSAdquocK7q4sU72p49GZx+H1Q1ZbC3dRcqagha5CPvK+CK1s2QLNGUWsRxGWrH6sw/TZvwUQRKBLKObSCzQbZ5CoVCGbadUHSiD5cVBrAKxubHw0mk1mjg+PEAhx1a+DdF+FfM53Ll5E08/cx3tXldGXWmXZogpqTx8tPMIz7/4Iqbm5xFK8xCzEHXRjHsiimR0UTJ2c9PERXBN2cUIR/s7+O63voGjgz1pEOSixUMETS8EvJliUTZ/ifuZ6NjjG2YCeGVxoIksPs3KAVHiXsbIpQp4tH2EP/9P38bUlWehG0ME9X3c/uV3cfjwrrxH3BB5jX/2Mx/Hl7/yFWjZOWzUetgfBIgE8HJT4NNQem4CJIfAlwekiENwTRjVaa+DZzDAHyUN9H73O7xRqePVro+HxVk4157FNOtDsxnMFTKYthIoDHtYC4+QOb6P/s4Rtqt9/LgSYLh6Fe6l67AKUxiK7pysKRvZfKVBjGSmAA0+jFEPVtSDd/smfvV//ge0qkfiEE+MTESGhcsfeB6zF9bwzR/8EMcnDWFMn7/2NL7yuc/hZz/4nuSmfv4rX8Xa1acAy0bg9zE/VcJvfvR9/PV/+HewKOtJJcWtP7d0RqY2t2/eVK5vnaDawEi3JBormc3DLU0hPzeH/NQUilPTcDIZOQD5HH/yZiHDhRoKyQN86OoQF6b3MB7UMA46aFTrMvUIaFIKeXAnC6S0gsz09dt9KTCh38DOxPKJkCAzDSTmMRiWMbf8PLqdOnqdhkx/uvVj+J0K+r2ayuVmXJIE5av+Y7LnktVNsw4fH01x0vQVCdi1HY5ZCW6GSCYNYVVpCiDDaztcK9UHR+4ECWSiVb45c10p0zDRHxiot4Zo90JoVgaWW8IgclFpWRiMixiZs2KUhJmGTtc59b7E0iZf4zGGiS5qnUcYhFVohg/LzCPJYpeRLo8pl+cYuSXyhcTYgDl0YWkFWDqZWwfBuImj5lvoehXFdoYORn4KWxsbWDm7gNJSBl2vIZmf4WCEvZ0KcoUs0lkbWoKvTwKjgYtOLUKr1UE6ZyJViNSBwLbRbvWx/vCRJGk4FnOLs8JCURJCFjmhD1Fyl1DZHWBzcxerl1aRSHWhmYFs9JQs5AoZuE4ZWpRHfS+Js3MvoDw9L9rd0dhH4A3QqraQtGgwysq+RxZbIsq47vUbODszjZlSWUbHCnbFWsk4suq0ee30YfmJxGEimXgCevkzdElpuCuVwjzMBCMfjVZDimpmZ+cEKBLsJiQRyMeQunMmNNgudDMlEiO+odw/xp6PXNjD6HADB2//DEmth64B5FYKSJQKaCYvoWY9hYFZhM+WsgBwEzpKUQDX66B1sCnNmeOkjVQ+C91xcHfzEJnSLAYjH+HIg5vS4Vq6FLhQ8sE9mkytAurqOhUpJLOLDCs2lCmfEPd0yreksjgGQ2K+jLEIZWxk1nlEEJOZmPZUnCJfR06DhTHmATJmhQULyG/jGm4pRUqcoKGkULzYyRYrJleNrtV0UEmDlC6ehwnx6giTRpbTAqiV5k+nPlpLoN3t4ad///eYWl7CzNw8djZ2wHkcE2342swtT+HXr/4cz167ALPXwVo6DbNSxbjvYWQY8KwUGrqNxMw8HKQwfHCA37z2KpzLyzhz/RrGbFjVLdx65wa+/8Of4L/8l1/F6jNX4I2GOK5W0Gl3BV9wX7h66YoY0EjymDb3ex7ARug0KmhUdlHOGsg5FrLpWbjpEiwnJWEBI2ITAYkjKfBBANSZCWzYmJ9fkOtuQig8VhHEAQkTg5lkSjOpKSZLT0eICSaVHUS9tkqfPdHvPmF2T09MJ/pcwS/iPn6CbeXrCHjfC2Dfm8CgosnUjfWPSxzem48mbnSRl8fp0SJnIKiZuFYVdFK5g6qFZn/vAN/8xjfw29/8Gof7uxgFQxQySSzPz+Da1QuYn5+Gk87CdnMSZM5RtPKr6TIuoRZIqjSZj0rdlTxHdtjTAUx3ptK8KoJZ6fUogZDPy+PTEUUJdHusYhyiODMvYfYPNzZRKk2hXJ5Cq91BKV+GlUyj1fHQbvWQslMYBwF+/aufYuPeu+g3K/C7TXzsgy9gZX4at956U8ARc1oHYwM3t46QyOTx+a99CQtnlkRjG0QNtLp7OGnvIRh1ZaOVG4ejeOqX6HyTMZPG8xV0CRBl2DlHOCr/lGMZO8UImBHMhC2jPTLbbCzjgkbzScpOY2Z6TgBe3/MlkieTycI2k6JbEqOesBF0cDMska+bMlfx8fBELG8b0bYRAoaHav0RtnbuiZbOTLBwogSEpHJM2dCoV1In7LEUdnDjIYvth8xQHYOkczAcyII/iRHhm2STNWI8kM8xbAqlwhRSdgay9sSMdURaTZgvvmQehn4orA4XKAmiZ0TQKJQ8StdOYmvrESJNx9nVVZRnp5HgiGs4Qp01zDSZuFmECWoeHQnEZzNgkozZ0JdorerRHr77rW/iaH9PJA1ccE1Gtlg2ZmfnkZmagsnxMg9XMeCdHCRPA14+fv5bdNpkrMng6QbSqSy2NnfxP/6bv8DFD3wctj3EqHOA+p1X0dzdlPrqXC4n1+tLL74P1y6uYTw2cFLvoNH1pI2Lx7nOKEBPi5AtmMhndWS0AFG3hWbbQ609Rr1nozQCPjhVwPNmGrXfvIXNZh33hyHu5qcQXLiM8qWnRRM7X87hnOXh3LiBqeoGvLs3EdUtbNci/OKkgZO5RaTf/yG48yuIaNIwlbmAoz1KkoaU4PAAxkt42Ic18lBoV/GL/+Pf4/7br0Fnm9CQ17qNwuIcPvzFz+MX77yJt969LdfqP/vUF4Q1+sG3vwm+35evP4uXPvtZFBcZ65TE9r27+OZ//Pdo7u/IyFRnGxvvcamdJXMTysLOzYrgU6pdDFvuDWroItZDp7PIlqaQm55FbnoG2Zlp2Jm0HERcq4eMvo+LC0e4fq4Kv1PFcNBF66SPoT+W0SzzoykNoONeDqmjBGonTRm9M8vVsihR0kUCQcNeQnMw1orwhxk5eHqBJ010nAJprDzmRjmRicn9x4gu6oXJehnSKsbJhUQzSQtihHSGsgblZpcU2ASjybgWKm2hm2YRjS1jRd5TfG2YekNG1xtq8AID3jCJtpdGrW3DH2egOSUk7IwkQvTJhhpZaGYemp6GxhB9SafmtUtdMV/3IUaJruhwm4N1DkZhmXwdqXdXySV8fMk036dQogO5lCSGDvwBrxFHTLC94T5a/SNZa4YBtZiMeNqXqeCV62to92oCUCgnqdc6qugo56pRNVnwKIXAS+D4uCoHr/JsSsx8KnoziYP9Ewz6DZQKOTHhsoGNPgjmsdKo49h59FoRth/tYmZ2GjD7sFM6LNOW15zTxDTz3EcOgloO7eMErj37NMYajU81NKp9NA+B1aUryGWZSKTJ4ZElOVG/jUS3hsViAfPTs6KJ5/eJpEEph1QO7T8iaZBzj5wC4mQR0f4q0kgNiEc8r2N7dx37R7vClB4c7aPX7WJ5eRVThSnJ4rX0McyEB01rI/BO0O+25HXRkwuwU2zPslUOfRQhFXow21Vs/Pp7ML0aRrYGvWQhszqHjrOKtn0VTZTgGyWJK6QdtBj5KPodOK2KsLea48AqldEajnAy8EQClcokYdsErRw3huJtIZ8r0wyLJTehxGfuHx7ATJgoZYqYypVgG0nZz6QESWR1CtDw/1IHzSxnejC4r3P/IjtMVld8GmyFVJMSqbcVKZ840OIoVaUTFfIrBoKKAedUkcyz8lpM5AuSbiRgWrWfytxRppL88kDuQWmKUwmeSEgjqQbND5FOGLh34w5++OMfY/HiRZy5eB67u/tYWFzBq79/DTfv3sTiuUUsrM5hYW4Kuu/hcj4P5+QIfr0hcsPQzWKQySLIZzEejFBqhLjx2ps49Do4/6EXkF6YE+C+tb6Bl7/3Pbzw4Q/gpc99Ch2vh5NaVWQjZ5bPYn19A416C09dfUqm2Jz8kIhj46SBHpqVdXSPtnB2ahrTxSU4yTJ028VQtzGy0ohkcVfPkbKGRr0p2GR5aUWmChOGV6VhxDqc04kKZML5XsUTUVV0FoNUKWr6A9/YRE4SJzacxqQq/UnBZMX0xlnH8WceSxomTRaPGV0Bh+qXycXxuPnlvcHAT36ZMqwJLxhHUKgnqICnig5hIwlvCp4gWcNIvmkoVXo/+cmv8NvfvY6bN2+gXmsJAONNkE0mcHa5iKefuoC5eRVF5uYK0BkWTqexacB1XaQyruh/KXMQ4CTjePHxizyAJhOJ11J0iTqNEfCyZUYq/zTJ8yVjEwZjpPNFdLwQjSbjfNhWZgk9T1ZARR1E2Hq4gRtvvYn127eAoI+l2TyaNTqrW/j0Jz4O20ri4cNNbGztoLy4hIFmotqLcOW59+GlT78kkgaDQduJgYDeg/omThr70HmypdtX2LwkEsz64zhH+DuVPUljjtLf8g3WRK9LPSkvqDG1PoaLcmkKTjIlyQiexzrRrETpSKNj3POuZCzU34xV2w4janQDPkdyseNVsm4JrOWQQG9GBM3ycVDhwroup1kK9F2rBEubkTGhNjJUXAvvgZCaXwVGeCNxYyHXiESAUYJMcQ+e3xGt0FCMsQAAIABJREFUH8P/JTmHuaOy+JDVNVDITyHrFtFpezLiIqsvXfTyPOJ8RhkrqYVMqkbJHtLMQC35kLoqbspkvjkKttjXiOqjR2g3mrCzeRgzSwjMpDxPW9cF8E7lsxLiz1agg51NfOdb30T16BApthQxs1OYBhPl6VkUpqckx5mssRy6HucDPjlhqmLCP6xDVNXCSTuFo0odf/Hyz5CaOYMEuhi39zHcvSvShsXFGZxfWcZsNo3lfBpm2EXUaaPbaKJZawmjORiN0bc1REUbMwtp5AsJmF4dYafJ8GG0OhbuPOygt9vGczPLuJ5ZROPdbTQGHewEfWzkXRxy3H/+acyfW0Mx5+J9WQ/n+lsI7t6GXm3Da+axftjHW50atgp5WB/5I5QvXAZ4mhcGhPcHD23EamQdVZMbjWEYDlD027j/9z/GK3/7DYzbDRhyuqdr2xSd7dMf/bBoe2dKs0DTw99941s43t2SEedYNwTsFs8sycznxttvwm83pP6XOla2owmLTk2feIZ0NFo9mVCQYdQEcKoJgUx/eK0zS5ibHw9ZKRdGPgeLm0s2h2LewEzaw+XlOj7+IR22PkSrVkPYS6B50kEwGiCXT4sHwR/4MkGhAXb38AhJN4FCMSc5lcwi50GbsionSekWNbOKee4M+jIVYvnDyAsRUh8sEYyqCU7FyEkhpdIejnU5zAk2SvDPELm8q+K0RnSck+XnuscpEb8xRKGUgZN20esP4A2oY3QwGIzQ6nEI7yBhl+APU6gP0gi0aYzMKYR6VpqyxpRB8D4SyY8NgBs3zZGKceE6LGt9giPlrjC4wXgdHf+uHMQ5eVNN3abIlpTxiECEZEfESwWJURLegAUOI5hOCH/YFqZamVb5+o0ky311bUlKeqQNbwR0Wl1Zl920K9pk/i8aso4aCIcjtDoNpDKGHLYJgoYR10hLdNK0OKRcR+WxMkaThUnUowvBYEiUpuPYSBhs72PRhWrG4vKvsZTCsJAMS6jsdbCwNC/JHtTOdqoJ9KtFXFh9H9KpvOisF+ZmZSJBzXbUOBKp0NL8oqAEYXjjqEjm+4rET3wvTz4m+/IE8KoNLLYBydepUh9iqs3dDRyf7Ene+4P1eygVSzh39jxSVlpSf0wE0EYtjKIKorAC32shHNuAfR5udklkdCLpYgRoGCA17GO4cx+Ht18Hoi6MPJC5OIeBM4+OuYamtoKBvQhfjM8RCuMAyfox7OoBCsmkpAG0xhqyi0uoRwEy5RyyaR4SPVU2wlhBSu6EfGIBEsuQInjaEEfVY1QPjrG6cAZL04vCIqrSIcobKfFS02RF3PIzYxU1poQZMt2Rc8SId0nMinOyK7GWsWk1jrjizxV2mD9TZBKxBFMi6nQ5vPL+EiMcv18AWszqiu9IJRwR/7AGXTT33CtJFJHkIDoaa0j6Q6DTw4+//X20Oz00Qx9dkhRhgOLMHB7s7GJr9xH0lI5/8Wf/WmLASuk0VknqnRxhWGckGOAxmz6XRY8H/XCM2dBAZ/sI77x9A+Vr5zH33FUFwjUdN+/dw+/efAP/4l//15Jasr+7jWIhLwVgZGG3tnaxubGJ69efQTaTFoaXBTYGmmgd3oHeqWKG2drIIpFII+Q9ZqVhFqbhlErQkpYku1DT22y05Hmtnj0XFyDFuf2CQVU28oSxnaRdTPLAlAJgUtx0ikidfF+MR9XgVHlvYmysgPGkaljlSqp3M5YX8jt4eBEN7+kHIZDwsRFtgrT/c3b3NPJW7nr1tdxw1M3KU6vKW5Mnwr+PR3C48I3p6K+j3f5/2XrPZ0nu7ErsZGZVVmZ5/+p5196i0QAG4w055M5yyRUZpLSfpD9DEQp9V0gMmQhtSKEPUihWNGMIcpZDcgx3hjMABkA30GigvXndz7uqV96lqyrFub+s7p6RgHjoRvczZTLv795zjznG9s4uDo9cvPv+PXx0645EC9Pyh+UrYQBzxRiunJ/H2soCcrkczLiKzSWqa8VTSKTySKQysBNsemkXpUQpoiqkz5cYbJNvoia3qVpQ/PZUiRRf05EEIpBYzxuBK2Gm0lhCYdAluSoqhaV/UsN7//RPaFUPMHYGqB3s4dTaEhaXZ1GtHeHxkw2kMkVkcvN4tnOM5tBHYXYGlaV5rJ46gzPnzyKdSyqPWRb+iItW7wC3H91A32kgSaRaaBtxuYnIbxOFrfBoDaQSKbG/6g2G4kcZt5OYm5tFbzgUpTXXh4VMCQlytl5svMj7UVGJ5miCCO2h/AABPTwjOmJjHX61jYM7T2AVcshxlZdJYMhDmq8L10ZcWfKgMYBqYxs7+/cx1lxZ2xAVSZhlmJM8Rm5UDmVm2RPlc11HXmWKa8QMXS5GxeGl4pN0h+6gCebAR2IUEPTlUGOABtPheP2wGeR6nJQHcYtIZVHMl5RVDb2C9RjGEyKmfI9YjFShU8iqoiYIr5nDDR09yBXffIKgto/qwQGQyGDh+tfg22nhN3MwozI+ZcVQypHfNMbR3jb+4/e/i+rxoZjGi1OGTvsnS6yNipU5sctjIyzDlny8nE5VrPDU0i/kFcmqTYkJrXgaD59u47/9n/53vPHN30c2NoHZqyHaOkY6EmBhLo9zs2ksxwKYrUN0th9i7DOWegTfZXtAe68JEgsFROdTGGpDOJMeDM2HPxyIv7OhJdBtjHHyqI10J4PTmbNoPm8pb8VxHyexPqqMoiyuYv7cFcyUSriSHKJ08gC97TaMnoWTIxcH7R6eDqp4msyg9/rXsfz229ASRC6V5ZccBsrRVd39siggxcFHKhjA2X2Gd7/3H1C9/zk0upnwINBjsAwb8+U5XL18FbZh4fDpNrxOX7yWuf7lRdObBNjvd1Dt1dF2e2IrNGI3GGGzp8Fm04IJPKEtRdDuqFQnKXwhNUe25RN+neKTyfYiQsqDAc8wEMtlsXb1ChLxGE62N4DBU7xxKY6VpYq0eV7Pk7Aa3QqwvDYnQNPO3j4y2SLShQK2d3eRyhqYmcnA7fXRbTcl5CHCVDMTsKIp9NoOBr6DynwFxUJagjb6TTbnBhxfQ6vTE9pNjAdaCBRoIwO+A8UPFXtkX7YmyXQSLi36wmhzojTxVFzNHxGgVCkrv3LaifX4DOJoNj10XXo55xFLzmA0SWKkJaDHMggottHVBzExGimK97JyNZd7jVVTQhinfDwJx1A5dr62ia5zB1pkII4RCmlhQ6HACF4QrjcQlI/XiOez8Y3AdRhePYQZCwNw2EJJhxyBM/SEuiBQEgWy0whZihBlwAythxjbNybznpV9hDGFweKlrUIveIzH9BECekaT2xwihcK3Zs0P0whlMJf6F0F0bMD0DTj9IQzqQAppBDEKfC1EYUpdlAhYR0fjwES/Wsbls28LPYsDSDabYicubgRBfQ/FRAzrK6svQhVU88opLEziku0oG6XfTAx7AUhxf6qm51f88GmFN8LOwRb2DndkQnq2uYF8Lo/F+SURr4owSWOCXRetk2dIJSdoNo4lqj1duQbdzIcJZ6o+jQMXBtNSSVPoNHBw+z20nQPY50qIlecxNGZRG59CXVvCmPZWEsPtC6UB9RqKUg9jePfGLaxevgotZSCRiyOZ4PaSepXQi308UZaFrBF0J6J4akKgZigpq+XijKT2CcAjKA0bZT8Eb1RzqiKBqQVSwnfpQQQ80V94davAJMnBeyE+IlAkjkAjwCTtgI3w1CxDQGR2DqGPuWFgRACHZ424sCj/evkZDMUiNY8UEXHrER8YoQmwxtMRgZ1qbqRh69Zd3HrvhtA0uq6DQ/puO10Ul5YkwvqTRw9w0Gng3/2X/w4HR7s4vbyAPIOEOm1EhgR9Rhils3BsC11vKGdtKtAQb/t49OFn6MY0rH/jLUSsuFAzookE/vqdH2DtzDqWlxewv7OJlaUFFAp5aQwZEnJ0VMODBw9QLBWwvLIEO6YjNqmjvfc5Yt0WZq0MIoEFY0xbPgujSAKjZA6TbAaxYgGQzYCBTruLbreP1eU12fxKeJG6UlWf+gpTQHb/oY/0qwCROifVVmhKfZh+reo71RZE0P3w9Z+6OCivY9UnvABtwyAoaaZJafj/CNNUA61+mKgbf7PhffWHK6R62tSGCvTp2mWa3iUBAZziJohpxFKr6HeeoFp7jn7fx/ZugDv3G9g97uHH/0yj+QGIJVgasFSycPXCHJYWSkin4zCtKEw7hkQqgWQmj2S6gDg/EmnJB+c6W0yrOclFwxzuMMiABU34a2zEhg6qR8eo148RtU0srK0jly2IxQztePyRAdPmCi9OnFgV/EmAT9/9FW797Kd48/I54Q1ubW1i6LrIzpRQbTRx//FTJNMlZIsLyM0sYn5lHbNLsyjPFEURSSEUTdY5DPCQnmgunjy/i4fPPkcsriHGpLFYHJpBLz4ds+V5ucGcoQvLtFEolKVp7DMiN5hIRC7RCR4MpDgQiVDNvErSIo9TTMv1CGLBBLGhi53P72P76QZK51ewdvEcEr6GOz97HwefPIBWyuHCv/1d5M+swQkN73l8BDw4eFBMfPScGp5tfybqVhLXU1YFMaMIPaChvCVJRKROSHJSrysFwLLjKv/cIJIbrkFEgcZ1ERFf9UHE1/X6MKK0dGK7OlJ+i1J8FL2DFl7i9MDmYBAglcojlSoQshPkh421mhrVBCjEChZwmvYHI5wcH8E7eILhziO4/R6s4hxKV78Ox86JTzEV9hzSybqiW0EmbuJg+zl++P3vonFyLP7RfH488enMkM0VUJ6Zg8WMcfKNp8K1MMFQeO2SrBPykaZ8JbE8I+dagx3P4tM7j/Bf//m/x5e/84eYjWsYH+9AO97HesnG9QvzWEuPoR08RnfrEYzeiXA89Sg5napIe1qASCGOST6KSdbEJEnLKrqduBh7tNqKQAsMRFtpnNzqIz2eheEmEXguvEkPXezDKMbhZGeRKM5LIZzV+ii6J0A3C6+dxOFBHS23gwO/is1cCc9X38Cpr3wDVj4niKUMjsoPBKF+Ut5vxUsMEAtc2H4Pmz//KW79w98haNZgeiPkjCSWchXMp2dQzOYw8UcwAh3xmCUbAM9zRFHvGjqcqI7+xMP97WfYbB6iHQwRGBQZarDkfVEBK447YbaIrBaV+lxpBmQTwsAFWQuT06iprQkpUNEozr9xHcXVNTQaTQzqDWw9/hxBr414TJMAByaBj7g1oi/sTATxuA7HD5DIp7G4vi5oV6ZgoVhMYeR56HdbSCXoCDBClPZLxQqax3V0u9uYKcUwU8pIzDVje4cOhR9EOcktVSIjIsUM0hj5Ewz7Y6Fesfk3TE0aMN4Lg6EKJWGTzIptJeIiyCFoGE+mEEwY0EMeMe/BNFxPhzOOY4gEJjpjpHk4WbK2lQNDmmddAgSozOaHoMqhrRLBBIripq4g/mSoQnUCB1qkjrG2jwmajB5S6GowQa87kDAHIlTlclESt/g9KBIMXE2QWYq+JMZUZPjKu1sADFazkJbGyGE2PMolSg2xco/RDswNkT8B1mgBqSKwicxZ8QRcL5ADn2LXytxsKFhVgygpSgRsiMiTdinBK/4EGSMJvzbA7Rt3xPd37fpplC8sYn93T+7d4kwBY5/50mlUd6IYNmdx5fzbEh4kWn2KC9mQeT1MWkQ+Izh35rTanvLODVNOdW5EpMEPG14Bjl42Zy9dG/geq2ZYwKqpJjUywdbecxwe7Qu9iFZbfC25qjYpyKUAGS5ihoN+dx9Rg5zjPkawEc2chmEXFAQ0Uj+XnGW6JiSCCSojD86Dj7C58yniF0owiwVMrDKqwSr2hxWY6bw0KEktQHw8QkJ2AXxforj7eAObh4dwJkMkMha+9tUvSDIg6wFFntxaSjqoeONKpq9w1lXiEf2jea5zozeN5qU9YqjAZl2forQyGCqRLhstX8R9vFXU4B1lYAi5654LJ/CgWzFMYlHZpvB6F2st1aYqFyNehmFzrIIryAvW1fpevO/V+6cCkdi8KQ40G1mVDKccYJQPsLygGO4f4/NfvA9GfsZ1E17go+v10fH7mMRtrL92Fe2Ihuf1IyysLaFaP8JlBlD4LoJuT3jSfH5DXUebrjg6XVcj0IYeio6O7pN93N15hoUvXkNhYV56l0Q+j7sPHuL+o3t48/XX0G3XcWZtFel0UgV4EGGPxoTq+ODBfRkKKuUcMnYPk+YzZL0ABc1GxI+KixM99idmCkEqh0HMQqRUEHcr9gJMgiV/fnlxFTaNBAhw8j0KQ0GkDk9xoGkwyCushSn9adr0/v82vC9iiF8JnAh71t/k+IbgyytsBe3endtTFdlLX90XHW3YmL+C+L7KS1QoteLQTDkYytqJQ7ia2FSRYiPGVbELS6+j16aP4ocY+V102yM83hjg0zt13L53hM3dNgKfBktA0taxPpvE2fUSyqUMEklLidNiUVnRJbM5pHMlZAtliRmmFREbXgYmyPPnFS7dOt8KHhgjdPsD7B8dCm+YvK9kmmhxAstrp4UnyobX89ld2YjFMhhrMXhEDHRlBfTrH/8THn/4Ic6uLkoz+Xx3H9uHNaSKZcTiaaFczC4sYGFxUWgYqRSnXKUM7XeG6DSbSGcsZPJZBIYGJxjg4HCLye7IF1Ji6cJ4ZfrhphM5sSthrrzjeIhYFiJcx/P9EK9RNkuqmZJDQt4JZS3DG1bVh9Bbcawh7QTwNnfx4Ts/Quekjvxrp/CFb38D44Mmbv79P0PveHDyKaz+4TexcP0yXKIfUnspSPHFRo1DhBu08HDjU4lvtcw0EpEKjFEG2oiiCIWmsyG8deumKNqvXr4s1BOJLyXyK0k5LHhcQSuLMx6W0vwSLREnB4owiCw54vRAQYZh8NBlY6PEX3yfJ6MIkoksSoW5MPqYXs+q4ecqW6JS+TMFCTJRrzcw6LSA6hNojWeYyecxsXNoJ5fhJyrCRRUHBtDGThNRRTmXxOH2M7G/ap0cIRFyeMVv1bSRyRZEeGDxYDFDzuLUsUR+pc3etAFnoQy5SWFKE38aObwPHz/Ff/M//x94/Ru/j7Lpwdm8h+rHH+B6xcYff/UMsuMWnKNN6K4riUhC2TFJ0whnaPIBbQ2DiI9RwUJkNgc9RqESeaIMfhgLEpFyCzj6qI6kV0DGmBGen+O3ocVbKM0nodPDU6MQyobJ19AZwxhW0D7SUKs1MZj00Iu1cTCziE+z53DmK99GsjyLAT0CJNKUK0OiLRRdEg0hqqcCHgzaaQUD4PlT3Pz+X6F57w4qRgznyquYzZYRo6zUDzDyJTdNvhcPXbE45DRvmjRUEZVzb+xir9fA4+oODnsNjORan4iYlatRJjAGpNeQ68rXSMQmKvI1PCPVJoC2o+TZRgykZit47ctfRtefoN1qSaxv42Afm4+eI3AdGdxVGje3Qqp4S6iGDphpHeXVJeTnF5DM5yR9j1sncjXpuBAzR7Di3BzY0D0GWzzEUtlBIW2h0+ph4Nqo1Sdotem8kEfUyiNCukPchBmjRRh56jq6fU9oD1yzkm7AQY/IMJtKNivkzb6Ad2XoUlsvipJoGRYxubkiShuBSys7CQVS9BxRNPCQEtRMUQM8EdIoioUIg+jnzJrO5t8Ywp00MRjTR7cDf9QXAVnEoAiW7xuDoEnj8PF8Yy/8GWOcPnta4k+LM2lBdA92T4CAVToqwzyHeM5OQ8Zrp5IS/LOxsSOP34rxuboy4BBBbLb6qMzMoNk4EQ5/KpFEpzvAYDhAJpeU64ZJnOunToml4507d8XPl2JYDsCGaaHV7YpvcDqewN7uPqyEicWlBTSqVcylS5iLFHHr/Zti97b45gryF7nRo9r9OS5fuQhDtzBxsth/TnrYaZxdv4KYRBar94f1RPcGmLT3YcPD5YvnRcw2BZaEwsVzRrQSbKBCROwV/cwU8RWudkhpEKcjcfCQJQW2d5+jelJV6CNdiGixFyUIws0qaxrje4fwfQomq+LlTPu5caQCK1VUw4UkyhCIUCi3FYxRClwED29gd+c2EheK0HMJBHoSrnkGh708vAnpXEmAIEe7K2cthdWNQRdNUmn8EVKZJFLJOBYXyjLk2QxDkfKvdELisiD35lhFfIeIrXiek4LIV5H0OnJxyZwKG01xWwgbQZ6H0+Q4CQcK1VIxTUfCCeBs7WFv6zn6Yw/Z1XmkFmfhWTEE8vVK9Cs0atXpKnsFDuvhSp4cYqlvIcVvNPHgBkNxTeLZB4Y1ReMyPAlsLG9wBB1niMcbTzBoNlHULfQf7ALtgdShYMTNxkh84cdJC/2UAXM2B4/DuGVi/cwaOr2e8ovnEDGewB1xuBzJUEYhnOG6yA8mSLV8fPLgHrBQwurVyxibMZhJ6gWG+Ozz2ygVcpgEDs6sr8Bmwy/otXrCgkJrQLVaRZu0lEkdab2FOQJtSEB3VZSyZtgikh6n8xilM4jmC4jEkkIFGvQdSVujS0M6TYvXMHn0FWD0JWAahmD9lk/vq+iu9HHTBLXwPVC87bD3DLem8q5IPQ41MmL9qX62CsQKv+b+3c9eNLzTByKTltxEoUFveNO9agExJRqrZlelWEijIM1IeFGGXT3pDERDoxr5dttoHH2MXv0Bxp6Hw/0eHjyq48HTNg5qI1TrAdwhVf8G8umIxA0W8gnkmdiTshExo/IRtWIiZMuXZ1HiOjnFUARTEkEMcH1LOyCl0uRB36w3cXBwhIPDA7lRysUy1tZXkMslYVpUZHKlFRVKA9GQiWEjaiQx0UxmLskUSVXz03t38Mm//Aojj4ETEfTdALFECvNLy5hfXEFpZlaEdBTRYeyLTRkvasL8Dx88k9fmtatnkSvmyWSV1SD9dyOmmhhJvKfYhhxYK8rUMgrQVJwia6eY5QuPWKX9UPEZkTxrnuc8BXVMiPrRqkViQ9VKhb1/ru9h9+fv4s5Pf4E0U44Wizhz/TXUHm9i984TSZnx58u4+l/9MewlCu0o8FPFiGEGY91jLhdOWnvY2nkC1x0hZZdg6zMwxvTjI0+PF1dE/DZvffoxEnYcC3PzmJmZkWIlVnKWJdeXcDt/W+RIyyW5/oQFLx6d3WFT6BNRm32+o2x86L7BBppHpB4TVJwrUza3qWRGHjcfH9dMmVQOesTG2IjhYHcfuu/CGuzC7O6IKTqV5+34nCSXGUxYErNsIgu68C6L6TiOdzbxw+//JXqNGpLk9glPPCoNbzKdQ2l2VtKlGD4xFa0JiT68N8RdQt29Lw45/p7PwdBMQWH2Dg/wv333Rygun4HVr2Pw+GOUms/w9dU0LpYNTDrHGPdbiNBCy/MRsRSPnTWYKzY2hrSmG5kTBLk43FQUdiEFRxiXyqKI7gdm30btdgNmN46V/BqcXgeu20YiryFBUf2oL4p+hhCIyMqLIRgk0G8C7e4Aw7ED33axk57DZ5nzWH7792DkZuGweLMjDJdOjCpmypQkPIm9Z8hlHbnItBs4fv9dVH/+S5yJZ1Gy6bnqY0zyuqwneQSwUVVbZ1l38rWzTPQxQdsZyGEwimo4bJ/g8fE29lpVSZTjY+fne0Q7JUkq9NIM154SLhIiNML0DybwNB1+NIK58+fEt/ek1RMRpDb2EQw8HO8eYGd7Sw6xaCiEEZ4Y1+sjT2hRHutcMY/K6VMoL64ikSkiGosL2mPqFLWNJRDC1DXY+hh5axMrM56AAfV6HwMvhT4tv7QsTCsHI8r0Pt7Dnool52tCR4URm18eenSiYRAIhwLWCGWdxINHhgUJUlGNgqh8JRhI8VUlvYir1vCgCLUnYR1np6RoAYxzZ9MriXoCUikycTRCr2MPvlZF1zuAM24i0Pri4MJ/ZAAfDxGLKt271x9h69mhULNYvAqlIh4/e4aZuTTOnF3Bk/tbqB+3kUvnxduYg0J/0BPKDjmR165ewa9/fQt2nBxDH5EoqSiBCM/2d4+xvr6C6tGRNAAUmDXqHeFWz87mRMxcazSwsrKMRCKO7e0tOYxNw0Kr2UGmkMfhcVWGkblSGVtPt2AlLBTLeTRP2PAWcbawgs8/+ASdbhvZsyVc/8MvYvfgAJ3+EAurK3BcwO0mcbg7xkzpGuYrqyK+HvZ8JLkpnGiI0R2huYvxoI7XLl0Uh58p71Bsq0QspQRoqmt7SVmYblm57VLqNvX3L3m9fE+A3d1N1E5O5KYh2MEzRbkUqU2SoXNQZqx3G91uXeoOec0+EiJG4qCrBYxu5m5IAUb2CMh7A3ifv4/60UOkTtH/NYWxbmOgLWCzGsUnjw4xHMWEwuZ4tHKzYOcySJUKyBbLyGTyyGeyiEVIKWsiMnEwX8rKvSBDLe9XX7lWqGQzDgB0mYkgbpjyWva6rEtRJDMZRrzA1VWyncnhnFcZhzOXjhomonEbmskQqEA2jgl6zLf6aN1/jF6tJiBLm04LxTRiS/PILS9Kwyc0anndX24Wp/xQ2RSE9mbskUh74fnd7jcwcPrCNafLT6U8D9uMy/kspDwjgn7g44NPbgpV4+LKOvyNIxx+9hCjdgeWNGMq/W5iGzjR2zj06kiVslg9T0vFMhoDH2OTMdjU9SgQgOejnIOkino+sl0PqaaDraNjbDp9nP3qFzFJJWFYtuhEOAA2aseYeI4ESwgQx2Eh1AhRw8TnKrQ8SdNpwHBPYLsBcnoc/VodTm+IdHmWMY7os6mPpxGnIJL6Jt7n7ghHh0ciOi4Wi+Fw8JLO92JLEQbeCGAaAgeKgqgA1FedF6YHilzxr4jYVGRxGCnMlj0MqJg2yep7EHAJ+bz8XDa8rzr6vVybhFFs0y44/PUFd1esPMIfGHJlpiivPHBeaGorANo3mxEPpnaE6IRTzn147QM0Dhp49riKjecn6LtRtAcG+kPGWIr+FyajMA0DdjyObCGHRJp2OGwy6MhgSjRkoTIvTW88RUSEzQa9D5WNFYs1s803nmzg4PhQinYum8XK0pLkPVsiqOBNFtqHGEwR08Sc3h9T1EakxMIkGpdXZjIuAAAgAElEQVT1IikGTn+AjUePUa2eSLwvecX5QhY5CpxMBg9wTtTQorjFHaLdaiCesoU/uvH8ALOzczi1tqC8a3mxhnA+E9FGMisoNFjedK6gCKiQBqFmQGngBTWQ1Qr9QoGYB2w8fAxn4CCeTqC8UIGVz2AUqlNlfhuPkG/38en/8100H20gQ3W5oYl/ca/dEx7dxE6g8OYVnPvT78BlM8FGQcorObca3FEXx/WnOGnuSnylNrGQsmcRj8xAD+LizMDiSqI8o6Jdj5SGgaz+crms1OhCsYiZmXJ46L68WGUQn1qPTPtCWWmNMfD7CDBExNLgTfpwvL4ofBmVGuYiqBuXojvGJUZjgv7S1SEasTFTnIMZy2Do66gfHiHiOki4VejdQ1iGiVZ/gk40i/jMoqj2IxYjmzkEqakwn07gaHcL//F7f4FBu4EkSfoy3JFrbcNKpFGsVJDOZmGSRy5JeCrAYrq+UQI89WZP0QJpqrlqhCl+0q1+B3/381/Dm8TQf/YYu+/9BN+aH+JP3l6E2W9gPOyK+El4j64Dw6ZEnnQB0mBsWZmx8BpWFHo2jg4DCMop+DG6szIJjLQCHUY/iuG2g9azBk4VVmFOXGhjF1aG1kQ+GZYyBLJpMhm5TIqPJ0tBDBwlaBxFNOxYFdzEIhIXvwZ9/iwcXqV8yuHWh96WRA5lVczmKuD3JsobIO/0kTk4QvSjz6HtHmHQ74t/bZQcbEl3U/euCiJRCK1H+7i4Cb+QkpQiNvB9IvaDLk78Hh4cPEeDAQ7kVnM1TQ9SES6+ynUMNx9SIJXQURpeTqW2hbNfeAOpSgUnjbZCPTyi6RPhvH9y62N5HGke3vkCkok4gl4XDcag97sykA5NA7nlJSycvYDi3DLsRE6GEUtS0kjToVB2gpgeIGNWkYk7mExM9AYa3IDcflILuF2yRZBFk3dukkT8S/oqo5nJ5ZUYWwrVuHamODQI+a4qSEZxWNl40m6ImkCV9iTDmPixyhsl3HZpgDkgh37sRIfl68f8GYGiM3CDPH0dOTBEB0CkiWGwiYF/LB60nKrpOqBANd6PgWxJDCLQDtBrsrmPIKB634ii1RsI17kym0e34aJ21BRhLZsm0oaIWLcabRToCV0s4cnTDRnCOOR5gSv9fMJOoFFrIJNOy5DTaLeQTKThOXSCINprymqfYiYixXz+DDNiuqPTI90nQDJjozfoIMbzYAQMOwOUZspodxrwnQHmc0XkIwnsb+yJqHr24iJmry5i72APWsyEXShCi6bQbpBqZmF5+XWY0Qz2d47h9nVcPvc6sQ9Y3DC0tjE42cNrYVy90EcElQqXICHYNKUZTs/jFw2vnA2hM0NosaVwqbDh3X6Ok3pdNmis2aJpCZ0J5BzQKWjkvTUQlFwSwYh0E6TS6MFKsEq109Iw6xMkxgay/S6Gt95Fv/ocejoCm0EfehwnXhZPTzR8dtCBx21fJi1NbnquglS5jFgyJRoaAjhsomkAAK8DW/Mwm00JxU90gmGTqa5z0lImojeJB4Ded9E5rKHX7Um4RLpUgkcOdSUPO5mEOfQxafbRO+aZ60ttSM3NQMskYOay4tSUHBuIdIfoPN9CwvXR3j9EzxkA2QS6xTSyp9eQrcwIqioUEw6SPEAkmCj00w3RdBG+vmhuOFgPsXuwK4Da2vIZLM6tKHG+PAvWXtZLHfV+D7/86NeYKRawmi7C3z7E8a17GDU6ipbAO9b0MYy1UfMOcPXtC7DzWQw0Cw03CjojRyJ5RDVL+ofRhDSvCGJ87zttpJpd2M0huk6Au8c1zLx+FZlTK2JRxoZXvPu3t5G2Y1hfXQ6t00izUucmBbMcigmoELfg/mfktIGBh3F3gOf37iGdSmHx3DkkZ0pw+XUR1qm4nLcEgFiHjg6OxVq0XC5LDZ02pa+yAxTjcCrofkmLFd7tC/ODKf0hbIqnY94rXzc1SpjyeV9+z6noTW3B5TyWhvfOZ2H4r4Lwp4fDtHn9rX73xWSp5rIwpWqqjpt22+JxRXRQ+e4amodYpI+Yfozo6DmGzQ00mI++eYAnD/ZESNF3IugOgGbbE488KmQVWcZAKp1DpliElWCxi8KIRYWPlc7lkSvNIJUnpUElXRFNGbtjHB/VZaqfnZ1F7Zg83SjyMwVkkhnYUSKMISGMwo/QvoJ/RpU1VeIUeXgukSETJgnzjNsdKR9Yvqn8kItDMsl5aHDqGmMSjLG/uYNeo4lMKi1Fk2vJTDGPWrODVCaDxYUKRr4LU9PQ3t7DoNZC5dw6tHxarFbEUYDrp4kOSqbcnlqZjGM6fIltp0MDp/ARSFO+9f4N7BwfwcqmYftjFOIJLFw8jexCJSyNdDOYwD46xqf/919idFRFUo8Kr5OiMycYo0PU6dQq3vjTP0J0fQkDWSGT38NVpoSGY8is+6M7aHYOMXSGiGpZZBJLsPQstCAGY0JKg0Jt5dDTNQwo2ul0MRyy+W/LwUqyPKe/ZFKFeUxpamI1I1ZMquCSA8XnTaSe6WEMveDB6nhdjMeOIGYiX6dXLq2R6B8Y4a9qauUq0dRjyCToeZzGwNHgNFro7+8jOmhgtZBCp9bG7c8fQcsW8NqX3kamkBZlujvSEEtmJSo1GU/gYGcHP/zeX8HpNJGwyYOknRZveAtmPInizKyI14hes4F4cf+EwjWxu5lec+FqRqZpPQJTiyEaMzFwh3jnp7+Qhqb+2ceofvRT/NlbKXz5dBx+pyFuE+JAQUSPxCvys4mARaLCD9cnpOwwYVBDNJ+Ck9CgF+PwbFJSRvJ4fXIcHQN6T0f94RESQxOldEIsgUZRRmOPEY8qFT0RBw4EWqDDpdOFFMKYcIaDqIGmNYsPajEcFi4gdu134JMzyiZXhGtMolN0Dsm0F7cBlQhljEeYcz0sNLuwbj5AnQPksKmoHp6PkePA4hqK6zPybgWsNOCQA1dOY3JhES13KAif+3wPzc0djOI6njcOsFE/Fv4iubzkYqrV5Cs64NAEXv6UqDhRGS0COmAbmQxe++bXEFgxNLmWJbLpecojFBoebjxlmgtK8ysoV+ZkPWgM+9j65BM8f/IIfsAA3Qli+QJm2dCcPoV0poJYJAZLp3qbam9un8inDmAbXVhESX3SfNjcUmgWk/eTw4IZZWgEf3IoXuIwzgjbMGadtoZ8DST0gq+b+AErzqDUshfcOHpeK5RPIsRF2MMDSiE8Ev8ZBrFIPKukQ2nCByZIQJ9qEQW90Grw3u5j6B3Bm+xipLWEhz/WOVSxEeW9Ycjq1BiPYU40OK0BRgMgYydFDMXIWSNqoTCTRb1exaDtCCpGGzUxrzciSCcyaNbaiEctWJEoBhPa79HKi37evuIw02KNPN/wkBRtvM+GSYn9GInN+sFzg8MPI3fZUNHjm9Q5NoamHRUajPiBhsEAHJbEO1fqrA/GUtA6x2T0e9KAG6U7DSSoxIlFoacySMQrsOIlmNE8fDeOnc0ObL2Et9/4JtxeAIvi39Y2mvvPcPncaSwuLgjXVE5SabKUZ6zyb1VNwAtP+xDtnYp8JNyADVnYN7DhJUC0vb0haZ8KWSSzJbTM4j0oYTmsG57yDPYcRX1R1jiKKSfe6cpVg/H2YnE31pBzBhh+fhP1zQeC4vOMdsYm6mYFzcQixrkKYvkZSdOM2Ba0eAyBERGxtNsbCHBD3ncsMkbKHMNGgLTJSsFGW/F25fXmf7wAFil7fQe9vSO0944QdPo4tbYqz63e66NI8ZXTwaVrV1EyE9i6+xCj3hCFbB4bz55hYlvwEjFkz68htzAPPRhLA330ZAO1e49QCjQU0hk0nSF2zRHmXr+KyvoqBgG1KiETMgyQEKRbBNIUxobWV4KRsSsk/185gjx/voXzZy8jw/g/gi2hx3vA60QHnuxu48btT2Q4eePiJRS0KDqPN9F4tAmtM0RMHyOW8NEab8MuBrhy/QxG+liQ865Hy0ALja6OaJzi/Ti0KH3mLdjcnB3vw93ehj2guDeO7Y4Df7aE1S+9iUlUUdRYw/d3djBbKGBleTF0yCCAElK+1E5VJcJpOhrVGu7c+gzdZgtef4DOSVVEb9e/9hXMry0JXW56JnDLGjViCLwA1eMakskMyuWZMF03VNS8gsaqASdceob2bi+oIlOtCwfBV1LUXmrwX1IaXm14Q57DC2BJidbCs2ja8N77/LZ8H0EOX8F6X6K14YN6UTzDmzG8Ifm3wtMIJ1V5IqHiUkQ1TATSyX07gYljmDhCdfse6rtb2Hu2i9pRG70O0GiO0OqMUW34IFiVTBMiZ4JQEqlMQfi6RCMjMaJhNlKZnKyiUvkCUrTHSGalMXMGA+xv7eHZBlN4irhy+RIScYvUGvkweAqMGLXKlR4PYsXRmRZ9lbmtbEZcj6iMMuVWrGIVwsCUpePjqjRzzGLnKrvRbAp/M2HZ+PzjTwV5pV8rG8MADpaW58WAmq9TOp2SZp44yvNffoTtT+7i7Ne+iIUvXAPillx0stIaBNi+/RDNQxq1Awvn1lBcm8eYPF6KsyYTPLr/ELdv30N8ZQ6Pa/s4pSeQ6/uYObuK9euXxNFBlsP6COlaHQ+++w4aG5uI04zfDeB4AVxyvBbncOE7v4vi5Qvo8qbm6yMrGVIZ1LQfaG0cNx7iOYseyEWch6XPSLPLXO0I0Smu6KmyJc8qzETnpUMVc7fbRa1WE3SSNkpLRMLm519cYC8UmKRRyPUoZEl1Y/AF0MnWIi+T7hCu2C6N4WLo8/BUkbp0v5B8dG5xiWRJZDJFBAloWgKjdg+tzW1Ehn1UUik4Jx08efgUs2srOP/6edhpA63BEDduP8Cl619GtrSI8sw8tp9v44ff/2sMOk3EbSUmElGQHpWGtywNbxG2iPPUxKyEDdOJdSrUU1wj9fcqdYcJd1zD9ocD/PCnvxBU9PC9n8I8+BR/8tUSZpNDWZtPvV5dJ0AwDJRlHeM6JQiDh4XiQFOso2cTGGUtjHIRuPZI/JolTWw4ErSNAgQceWg9qqJSLIu/9SjJoTIBr32MYNhALhmViF+iZSOi1Wx+x7T5oyuCBieSxU4vgfeGOXQu/z5SC4vwSQPRyBkk745IN30bVHVT/69ie1f6ASpHLXgffibJTINcRFRu5LjVNojCTFBK5WCGYiQ2UMFEh7Ncgnd1GTutmqDA8d0GGvcew42McDBs4lF1Xxp+RvIK51H8ailiVZYeQtdSuzG1RZGkRwMuOazZLF771tfhRCJotRWXnvepGaE620e13UYQjSFTXkSxsoBiPos0Rjh5cA+f/OoXcDttjCguM2KIn1/G8pvXUCwvSggBGyYiKTKw031kFIhinjxYusNwA8AhTYYlCcshJ1NtuPjBusN7ntZdqrFVYSLTXxmJzP/n38kHQYfpsMWhPKIihXmCkLuqaCaK7yYoMF8R/hxNcSnFnUFROV8mWImrCB8bTyEXwbgDzewAeg9O0EXXrSPQBtCMMQZuD26viwST+kYBeictcKoIBo4MZvlCEd3eULi16XQWphFFp9OShpf2bhSweT0H8WgcbmuI+nEdyeUUrGJSxDFRck/p4T0BUumsrMOHQwepBL3Hx/CcQNIYRyMXlbmKUOBIyLITMYGqncFQ/kxqrU6lOt8hNsbK1mo46CvXH6L8viu0Co6sfDwOOfGRidCheoMe/EQUAzrgWBmRag0GI3iDHPa2gPniOVw885agydLwNrZR33mCM2uLOHVqDSbt8Hgwc6tBzqYIPF/uXPl7tUoPUdcQ4ZXKLGI8hfaKo0QU2NvbQr1RV2i+pPIpqgsFVXK9UygthAACS25on0hUj5spunIohFdRtlTDHZuMkPJd8YGtbjxAu1WDz06EKWuVC6glZhHJ5KHH4lJv+YgoGCM7yed5OeT7qCOeiMAdtlBOW0jQlo5XmYBaIv1SwjJe77SeHARobmxjeFDFbDqLxuGRhDKQatDuDVBcmMe9vU0srq3g4qkz2NvcRr/VQSWTx8H2LmYXl7DfbSFYr8jZ2h06cqY8unMXH//9j3E1M4Pz80tydj8fD5G/cBrltVX06abBxxQ6Tal7TNVOPk5JOhR9iAJ0dPJIdAIzgSCksagNU6NNl/BNxD1nFDWwUT3Ax/fvyM9zHRfVowO8ee0KMgTQ9hvoPtmB06giZg3g6ts4fTmP5ZWipM6OxzG4wzS2Nsd4vN2CF01CSyRgZzIo5LLImwYyThvd7edwm21USqtAPI8P9jax9IXXkS6V4WuaDGdseJfn5zFXIcWQzS5LuS7cdlKcPLHIUzWxUW1LquzG02dwnD7cAcOcxqgszuOtL17Hl770BuJxS4ABPmflkwzUqiew7SRmK3PyuikwV/krTrcZYbav0gxMz8NpAxzS/l4K0F7ZBEvDGaK1wqWe3jtqc/oqmvxSX6bEa7J5vXP71ouktSmBfsodmk7N06aWi7LfborVE1GQsajopRArg2dDDrsAUX2AmF5FZLKPyHgfrcPn2H68gZ2n+6juOzg+GogVmBfQHYE3JTPhFecskc6JL66dSsOIxaTpTaazKMyUkUhnkckXRYxxcHSCo+MjZLP0z8xLeEE2l1NFS6Bm3lQqnlUCEVQXJZO1JIxQlkuLIgoGxOPWwDggRzIBzbTFq5N0BdIJPNfH3s4+/KEnxZo/q3ZSh23ZmCnP4N7ndySQgkW0MluEnTSRpHjo8AT3bjCMIo5z1y4hNZPGs19+iEc//wCzVy7izLe/AXt+Vri95OV89N5H2Ns9FLWv2x0gl7Zw9Y0rKK4uy+M3Bh7+4z/+GJNSCUdagF/c/AC/v3gGpzUTqcUyznzhdXnNxK135CJ9dIKb/+dfoLF3wMoC1+bnLWD+wnlUzp2HOVOGy4hQojNE/EhLEToDu+uRZNNvbn+Grc0n4k/Mhpfxn5EJSfqWcFElqjKiIm7pvatqt+LkEAGn7yItlBqNutBBYmZUGqg8xWNy8avsbRHIUJglhvLhJoGfIX0MyzJ3XSrFzQl6UrxjFskzvhy+hsnBRTVZnHQiuo3IJIGJyyQsB7o/QlrTkGBTM+gilkkgloyKin7nqIrjtov5tYsozq9hpjyHjcdP8Hff/ys43Rbi5M4SyaQVD/2LrQTy5Rlx0LA4lNGWRsJO1CAoQRPT1aU8B96kIe1BVkimeCbzGvrlB58IoqhtfoR5bOHK+gj5hFrPcv1KZIW80bHrobXTBLoB0hFSSyxZf4sHcNTAyNIRpCLAjAknrnLmBaigc50bgRkkcPz5NvQTH7NLK9CzFeTOfw3Z+VVUH9/C9sf/jJX0GLbJ4WWCYSQFLVVGIpNHp9GAU9uT695IFvGTwxjuJq+idO11jLNZeT5E2NTErQReXCvJpTAJkNQ1LPcnKB400P3wpgg2h0tpnAxaGLRb0HdqcB/tiFgoF0+KMwgbeaq1Ozkb5htn0Rq7kqYXr3Zw8ugZuhMH2+0qnpzssX8UCz5+iHiRjkDT5kBEa2GYS2hAT+9m+o3YxRKufP3LGBoa6s2uNJf8XMuMwHMc9MYjDDUDqdwcKgvk/+eYcST2dh/944/Q3d0WGgiT47BUwdIbr2Np/axYzhE2YtJVjLx11tEx6yKbYDa1ysNchm5e74LEKSoHrwWi7/qYmfZsQkPebujTyoaEwyUfK8We/L2Y8/PGC1MJ2dBNr1dSGUSgxgZ7yp9XRPMwSUrFtCpKBGkO6ldZi8vhyNLBxxaKi0hjiBDZ7cOPtNF29nHc2MLAa8Cg57Ug/hNxCIiRK+qqFCpyOu/dfYiUlcBsZVYOpHa3IygUHzpt6kYDHwlaDjZ9vPvPH2PhrQKWrq3LPUcRMSktg4EjzbvrutLo8nkRUad13OaT56hQQW5F6DMoFKtEMo52u4PFxSU0OvT/jktMeq/fEUeHAAFml+aQIn2Ow0covCZfU7jYpDHRakkGKArzIvAN6j64+aO12hjuUMOgnUV1z8blc19ENs2NHhANPESa+6htPsTyfAnnLpyHZZOXqQ7qqa+riqUN6U9TwXiYMTH13H1xRocxxBwk9ShdgzbQabXF0UQaF2mgFXosZ7VsbihU4nXkwzJVmAOHCBkMJWeBQjdTkHMJWhj5khwa8weA28Ng0IfPm8wuoBMtoDayJYiA9C6e/Q5j3emE5NFTfox8PIGUFRWB3LDXhhb0MJO1xR5OWOR8DtSb0MtXNxCbaEgOfRzfewxnex8LaUY5d3ByXEMun0ez20a5MoMmxY3xOKKppNgEuu0uIk6A2GgiYvFG4OEgb2L9m19CaqaCwWSEGzdv4OOf/hzpjofLM4v48ltvoaoHsBcrWDh3Bl2Hseg885Ruhr2BmAnJ66m4vdOm7YX1ZMi3lrNGBHghEZgUEU1DJ3Dx7mc3MTINlDIlHO0d4dZnt7B+agXnzqygaMYRZZjV7g72n92GZVfxhS8sIpVggpmPSRCD007j0ecDHFZVqmYv8OHIMG8gzRQ0YwSn2UCn0USlNIsr17+AR4eHaGpjXPjSF8Rxaeg7ONjfxdnVdbGc5IaAQ4RorphiG4nCoSDOH8P1Ruh1XdTrXRF6E2yhUHr7+QYeP7yPTMrCl75yHf/6D76NTDaFwOEWhBoeXfRSFJPOzi2EYsPQXzccakRXFdbhl/kNLzUuChD6zQ/FP/jNhvYFIhy6Pr2qj1FfP+XKhKAswScivL8dPKHeUHUwqGi+aaiE7JlfNL3TZne6fhH1vEyIykybX03TfssYwjKOoY82MXKeobrzBE8+f4xeI8DzJy10uyoNjTayvOlITOdUatoJxDM5xDNcLScRT6eRzuWQzRfl10jMRrXWxIOHT3DSaGFlZQWvXbsakqUhAQOMWHzp8aa4OWqSJkqn4vQ4u49pTRJhIVUZ6OoO5EXO5CHxf5Kp19D5PUeo7VfRqNbFkor2G4cHhxgOhjh39izq1Rp6rRbmZmdQomWN5iPq+9h6/wY++PufIDrWsHrlLN76ztfx9Nc38PzXn8CencPSV76EubeuI5JKwGu08KMf/wRz587j1+99gLlMATl9Ivzf9TdfkzCMUb2Nv/rBO9AXF6CXS9ivHeOqnYFVq2Pm7DIWX7uIQMQSQFbT8OQff4ajd2/IhDSMmzj3e1/DzNVL8GxbRDucucWOSARyKgSCCAI5Xw5jP+tbODrehNPrg4RjhfCW6CIrKBWHhmjEklUhqQZMOOL7SLIdCy6bHvFslq2AeEnAdbiaHqHXG4g6+syZs0il09JMctKWVV8wVu+VWNeENjyhDoc0B39MtIloGakgHgZuHRNjKNnyfOtIUYgYFiI+I0gTcEdxCdowGbN6uAuj30WymBV+pdPvoNUbIj+/jER2FslcCaVCGfc/+wx//zffg9tvI26y2VWIHAMTYlYCmXwBhVIJtp0Qag05UxyQfjOAIkTuQ+Wo8gtUsZcJO43nzzbxf/3F9/D6lXOYDx5jLXmM1YWRWAgNBwNZM/ZcD8m4iZgGOIdD9HZ6iHQDlBivbXKQo5hIhxcFvKSOzLkyWjrjnLnCpf8ykNBy6B+P8ei9Jzg3U0R2aQ1aeR3RM99E2zGQdut49qsfYCbYxUw+IQ4GvcQSche/ivzFK+hubmDrZ+/AcJrIlzO4PZzDPx4VkXjtOiIrK4iZTNjivaNECORFyllLlFGj6nuERQcoVtvo3bwh9l77WQ3ParvCmT3lRuF88hgpzUIpnZPQGh6KFD+1zQl6+TjsUg7NfhfuwQlG3T66ZoCHR9t4frIPnTxZDm4+6Qh0LOEgPRLqkgy7oXWXcBYFBWbqWhSRVBLXvv5VBKaJRqcPhwr+aBQ264jjoO44GNsJZLKzmFtYFXoSIxgibhuPfvUL7Hz0oTRrLr9vZQbL16/j1KXLiCXp9hIVH1Sbw3zoXBPjdcmGVigTRHR5/+niQypoBBtL8VKgOlrZMjHRjFsoNvBs8HhY8TmIIFHCJwJpYKTLD6lPUvz52pNSIdxzxdNTtlhcG7IF599xSKHQUlm3vRDw8NGF3spU1YuyXu5fZQk1NsYYRYfo+ofYPr6DjnuISaQn7EUx7YCi3QgfW+oouyod9+8+QDaVFnN+ot9UonddV3EJHVI+YrA1E2vZefziR+8jeT6BlTdWMPAcsUtLJLPYeLqFhG2LIFJI+3SjsTPIJ/PYevxMEGU38GDnk8hlU0JR2No9wZVrZ3H7zkNYdhLlYhqmHcHQ68HO2lg9uw5/QgpPyB2krSZpGkTKybmncJrCSAoRQ6G264zgOwbG9BMeaGhV45grvY1Sbgm+C6Gi2NoEVusI1WcPMFNM4MLFi0iksqHuQd0j0/3pdNkqAJN8qDWuNLyha4A0ZOJjxgZ2DCMyxvPNp7KCjkUZ+8rHTxBAcdg5QAlFTGOErCnx0mSOcpNHdNfk0BzV4Ad0CVLiaFJlCK5EaBc28eCPiArzqjQxMhKod4GuE0WgRUXnIgJRAZi4FVG2Y4VUEpZsF8ayiRoN22JPWszEoEnMsRLpcVjjEE2+fIob0r6L9uMN1J5uopTKos6QnW4XelTD7FwFXj/AYauF/Kk1pLI5PLr1GTp7B5jPZEVYOjSA9lweC198A+X1dQy1CX7563fx4c9/ibOFCr556XWUaOlnasiuzMPKZgR8iXB4IdjCcCuCYPS9JWod0HtagWQizp++Hxw+w2ZdHAEY+U1whyBvNIqn+3v49OldlOZnYLgGbn3wKc6cOwfD0rFzvInTp9cxk84iyea6c4z7d36CtN3BhfUKuIOwJikMTxJ49Ekbgy4R0wgYpjoY+RgGI3F26jCi3Kflq7JuW1pawJXXr+Pe0w2c+8pbKK4v4LB2hKPDA1w+fxGpVFINiFIjdDiEJiMxtMiX7jP6mYOvjkgsLvQf6iuSDN+KRHC0s4Vf/+rnONx7hmtvXcKf/tm/xUyxKFaSUSLDJyfi1b20vIoIw7NYOyQkSmBvqS+KUqpoftN/5fX8LZR2CraqNbBqXF80sxIT/rIAACAASURBVFOf3lca4ennvexhQwcxahd+u+F9Fb2VJlZyoVVXrQqcEiNMP2+6tp02vFFBL6hXC2SKVy3UBHbEgR1h1OBTtGu3sPv0LuoHJ/B6Oo72B2i3x+j0mIViiGCICUiM1rUSGaQyRHczovTMFkoiDOIh1Hcc8XN89OSZcHzPn7+I+YU5pdQLWcm8CFkceJBMm/qpyK/f76HTbsvnJuMppJL8vmxsQ0sYcScgUmliOGAdNZHMFODReHoMHO7s4eTgGOvnTouIonZ8hEwyhWwyibgehU0LFQpJiGj6QzjtFnZv38HNn/wE7smJUKfmT61hTC7bwEM0nUXuwnms/8G3Yc3NoLV/jA9uf4LYwiz+5Z9+hrfXzyOlTbCwWMHaW9eEZhDtDfHzH/1ETOwvXHsdJzwwqsfIphK48NW3YFBJq+nIjCbo33uE9//6b1CKxNCPRpC/fBYXvv0NOMk4hsKVUZxJpYZX0ng1qAYIJgMc1p/i+GQTQdDDyCVp0EaaDW+kgElAJX5MEMiNjQ1ZZcxwZUI3BeGzqpQaDkTS4MmKVnG8p/GMOzvb2NnZlbjjUrksa03axXH4kYtXErkUKiqFXvwPSV3gQKbiJtl/8sCnxZY/5kqS/KpAlPtiITaOQjNS8CYWRj5DOIDhwR56tSpyM2XMLi0Jz4/XnhlPyHCTzWSRseO4f+sT/MPf/gBevwMrRqcQM/QsjSJmJ5DKZkXIlKCIImaJKEfSel6h+qiDaYr2hqp5cZswkIqncffz+/hf/v3/it//nbdxJrGLizN9RLUTdDpHwlmmUEk3GeOsYxwESGpJTBoemo+PkEZU4ri5wiVnvKv5GOUtVK4s4SRowfF8OE6AkTdB3Eth59YR0OxjfbYCY2YF8VPX8WlVx3/47j9iLRPDlYKHtWgNC+W0DJbOzHWUrv0r3Hm6g151D/nOJoL6Bs6sV/BktIx3nkTRXjiFwrW3YMXJted6XGXTmxSAho4kpF1QDjfjT5A/aUO7eQva2EGjaGK3eYyAaWzHfUwe7qJoZ5Bg6EtoHM5Fg2/oGBhjuJOJxGSKKDZuYttr4ebWfZz0WypmnAeVeMeSksPfEylVgzutn4TrKsVArSdHvHhiMVx8+y2kZys4qDOQQ0qsxDp7Qxd1Z4h4sYRseR6V+WVYXEdPfJijAZoP7uHjv30HfQbAsOEtl7H8+nWcv3YNyVxBlPC0WbI5KIWuE2aUDfgElhGFxSYq5Dwr7rO61tmuCB4tkxv5jowVJq2HbAt10HIZTISXkaYceJSoVUEivM/YcEoS44utA5XL6iBgo6ucAgzFu5W6pxBfEe8oOagaVkmbIVovDj6Ka88H58GFO+lg+/gp6t19wPQwMgawUhQ49sRbWzWPKkBHON1GFM82t2SQyGVyaJ2cSHhQvdWWCNwJwzVGDIyIYDk/jwe378IoRrB6aQ0x0r7ET11Do9ESRI5+3/G4cmsRXrxuoVVrCOedtdJMxJGicn8UoNlpIZXLKD8AvqbsRjGGnbAwjowRS3JLo7zcCdyI9RzrB9ftpOyQmhJyOZXLDC3/AM/RJEWvUfVhRxdQyl4E/Bhsk5SNhCCP8XYNx0/vImUDl65eQSZXlm3ZdAvGhlREm6Ehv/S6gtZPSY+KyiC1edrwCmebgM0Ym9tPBeXj85Y1fEgPkzokQ5UhzbxP3ic3B+H3p4L/+KQGd+KLP6sMRQzNSGclPl2uAo2bBHLO6ccehT8x0e5OYCYKdPfFYb0p1oykRSmjlTEC10U6HoNONwWh4jHWxIffb8EmLSRBZyXlyjAOfBlQxXmIoSteALvvYufOQySMGBrdHu4+fSzCWL4+6WQWVi6Lwtl15Gdn8KN3figc3dPlCmZLZdG0rH7lbVgLFfgc2l0GXP0KXq+Pb33xy5in5oLbAtOg5FIaWjo68M/YmXtMAgwRbzZ85IYzAIfnPXuKsBsKwzD42qrtJmuNXFesA9EIbty/g1qrhkI+i9vvf4rNB5t44/W3cfbSBWzWtrF1vIv5lTmMhj1M3A6i0QGS8QCrWQsWgyUICDZtHDzsS8ojt3XiwGTo6AYeDhsncPyhGmZ1WuEFQg25fOEy2gQDomOsX7uAsUlLwz4unL+IZCqhzmI+/4mBwUQXK8Zm35PQLYZtSS0IufEx0vTGY8QjUeQTSfRbdfz8Z/+AO7dv4tKFs/gv/uw/w8xMERPXR6/dFWcXRiVHTUXZkZohm1nltiN0RxFyqxooPaWUnVAd9oobw3S4mPaZ6kxVlMAp8jv9u1eFcVMXBzk/xJ9dU5SG6Se/bGRD9Zw0vGrmnCJzL4Rtr3Tb05UtCd3iTykO4mpdIRe6zoa3iZHzHMc7H2Hr6W0Qzu21Axzt9XBwMBQ6Q4wJVjEL0QTR3CzSmQLSjJXNFZDM5AQtrNUb2NnbEw7YmXPnkSGXN5uHaVlqKlUeRvICCrWCwqsQ5eWzGjoD7Ozs4PDgQPi1dFY4e/Y85ueXw+QUhWzyf6iIHo8o9CE6koIWicubxJu5dVwTv9BSuaTEARxWGCHaczA8ruPoyXMEQ1cOWH8SCB+PdiAPP76BxsYTmFLQIsjaceSSaYmq1GcrOPuf/yEyZ9bRqTVx4+ObKC/Oi1I12K+JU8CbX3kbxdOrQr2wxyM8+/gO3v3bHyOTzmHMlKmUja/8we8hs76IXpg5bhw3cOMvfoBxoy1FZzxbxNU/+g6i87MMsMVYohHV2lE4YUrtISivGLcbDmpNRgk/he/1JVEophdgGSXooyT0MakAJuonDezu7GKRjeNkhHQ6jUw292JLIBwyHngcjKSJVR4QpDmwEA8GA1SrNeFD8xDO5nMossHI5qRZJldoKuQQNITDyZTvLMbgIeWBGVQjBxEq+nQfwxEdYseIRZgeFcOYKTE84wIgMnQxdlxEE2lEk0nxeWXD5vkuUlYcc8Ui4pqGuzdv4kfv/ACeMxD/QgnRYNHj4RojpzyDnDS8KRGusWlWCuxXLVm4Tpzyd9WvElupaTJ03bt9D//Dn/93+ON/81W8Pt/AerENt3cIx+lgNHIwcD1xkZDEwBHFZTaMPtB6WAMaA8xmEgpBjUcxsDV4OQvFcxXUvQ4Gni+WMXzekXYUezf2EXdHWJ4pwi8tYDJ7BnuTIj6/v4WHH3yMFauFLy5OsDyTQyKZQS19Cd3sJXzvH34Gw+vi62sWUt4RVmazOElfxPcf6ejNn0Hlza8gIjHR0mYJKsupX1a2tNZi8AT9r8cjFGmk/vHncA724GZMOBMXg34Xk50qsh0PmRhXZa7wm/n+T/06+Z4PKRALPIxsA4MY8OHuI9w/3pZrghQBHpzs0IjNCBoqzbfi9U5FbIEIa5mOxI2GjolporK2irVLl3AycCRMgo+b13a73ZP4YUYbF+eXpCaxGdPpK0zka3cLH3z3r1Fl08DGcnYOq2+8iVMXL8JOM8AmKg4EJpsnDgP0RyVPl8LASExU2pLqJAJYRYURRDQMFRB/bTawcOV+orhWwrnol8rGl8gaG16hNKiGQA38XJuxDoaxa7JlUYMYDzRurgQxCZ12pEHi+0XuXRhaIxxjsbViaVAHl6JAqLUvQ2mccQ8dtwFn0gFMF4i56HlHqLa24Y8HKjkxTKiS1kujPzRff3Utd1stcdBxPQ+ewzQwlfgpwRmaLVzrwGSKCHnKHHZ5QFKYqlL9xOBRuLbkT/KdpiAq5Gmz6eUBO6JDCFF7brECQb1ZZ4ji8fnRBYd11TCJYCp+NIcP2VZqERVI86Lh5WuoQlZkqBpD6Aw8K7wBH1cG4yCBkROFFliwIwUsZmaRdYY4fnwPUd3BpctXUKosIBZLCMrGzYxqeKc881C/IO9liPSG3F1V+fhf1QgLgGCMsLX9VNwMBFEXuqESDMlgGIqAKPD15bogRYPeqT3cu3sHu0f7sNJxCXWSUIURnQomWFhYxvz8vIATrNW8fgIJJaEKheKpFMZmCvuMvaVI0eI5yQIwgtsfSIgPh1Cpl+MRLJ4p7gD+oItsJi4phFw9KQcXjmDhe+LRs3uM9n4Vx9sHaPR6eLK/j6GruNt//Md/gtL8PEZJC4+2N/HO3/wNhtUalvMlfOOrX8WZixeBbEr8wVmnt7a20Gye4NKFC8gkk3LW8fqjny2fk9I/j1CvnkiQSyKXhs97QPJWDaTsuGQAyI2n1jQq4Cqkjqi6okSHbNL47TrjAO/d+VQoQN2TEzz45C7SkQy8wRjl2Vlkl0r46P4nvMhx+uw6ysUs4okojImH5MSFOehBawww2OljuO8jEnArTWeIAO4kQNN1sF+rCtcok8vK8+i1Oxi7Ls7SGtGOo2+O4ZiAY0xQmpvFa6+/ISFdMuCSJqUZGI4jOGwN4EiKokrMpFMMG9Bg5EudYsNLbUaalrC6AafdwK/+08/w5MHn+Na3vozv/KvfFQS41+pKjPnC4rKAQWx4BfIIG165dmUAUz7J0lZPU0jDQXzak76K6r7a1E7BVhWL9pLq8ALhDXtWaY6noNOrDe/0E1/9QcpeRv0z9cGW+ysUsP0mz4LcLsFPhPPDuX/M1B0RZwQw9T6C4SFODu/ieO8RAneAk2oDB/tNNBqemFZn8zNiMZbKh7xdNiFmHK43xuFxDce1mhSW8kwZp8+ckWZImgv6DDJdS160cGoP0V3+GVc3zEavVavY3dsVFfDcbAVLS0tIJpPiyaiCENTKeTplUCgiXN6RimWNRBMyDVHQBp9LHWo3PElu0awITE61B3Xc/k+/hFs/QSGhPCXrvQZihQQyi2V0mjVRdesDR0z2kzFLEB5RWRVzWPuj38PMtcvQtCie3vwU+7fuoaRFUd/eEcXm7PoyopkU7HRS/GCbu/u4/94NaAzrsBLInlnBhd/5KszZIgz6xbo+Pvvnf0H30TMR1DVHAS79m99D/upF9Hgxs7EXGymVQiWFX4QRLPY0lh/LATZwDvBs8y563TYfNSZeGprPVVUOdowqfyJXOtqtjgwYx8fHcF0PmWwG5UpZbIDitorkVSKZsEjLYTOVZEDcHJrNlggvev0eVtfWxMqt2WgIR5qc7KmAQE1q5OmG9iUSJ6sGP1nx8aAnt8nvCVJtxiKC9nDlTAsV3moR4a8ZGLER5nOIKH9gcosTRhQl8sSjJm7f+Ah//87fCGJh2TFxl1DXHG3QoiKi5AYimWLinyUhKFNu+/Sm5d2kGt4wW51fG8aiksv4/NET/I9//t/jtfML+NbrwGqphWH7EIHviEckEXTyc4lEUUVOsYHh6Og94Wq/hUqc19IEiWQMbjaKoGQjs1xAfdjGwCe3XlkUmL0Yjj45xmC/ibXZPDBbhl9ewOE4jzsPd3D04Cny4y7eWDFRydCY18SgcBHN+DKO+j4a1U3oJ59hOTXBUiGH3uxb+MuHAbJXvoT8+SvQxFCfDQ6bKj5fJfrgdRYZjyVB0YCPAt0YPryJ4b0HdLqWhoX/WLy3HNYMRukyUcuQAUMGa3Ek8GSlR/N4J25gs1PFxztPxJKMYjVxIxDudIjwTt0xxKf2pduAiiPlJcRNQETuBSOZwMqFC0iWK+g5jlCeuoMhOkMHc6v/L11v+iTHnZ/5PZVXZd1HV1XfdzdugARADsnhDOfSSLJWx+yutNLKDof3xcZuhOzwel+sX9vhP8ERWluxkhWSbWklS6M5OORweN8XQBJno9Fo9H3VfWdmVabj+f6yAEiWOcEhAQLo6qrM/H2P5/k8K5hYWEBuYkqm3kQtgQESgQd3ZxPv/ef/G4dHR/B440xM4NRzz2PpzDlp3mluoYSBul0hiciaXJOf42vmz/MeYlElBW94AHANyK2VpjgBQITvh3rM8+Vz6q9iWR8XvAyYouaOOnduWWRrxQkxSwk2WDL5UzItKRplmhJiJuVw4M/zv4ulCxFfmW1V8U2ZkdIxsgbjpNmnhpWEBqMLJ9JED0c4bmzguL4LL1BBFCx4CToaTRpZsGvkq4pPgBplXyatjsdzY6Bi0aVp4tpVYMTwyD3VhM6sjkmygsPiQthr/F6JaHMHMMkwZ4MryAHKRNh4EfMYbli0iGCpyOhlUSBrVvl6Q3G/S7MfodYw9AKEHhU2qPxzRb5FbJwUOJzwBiDHFD4fmlxpU1LDEBUbvhOD07KR08ewEEuh+mADvtNQW8nZJVg2DbUR2cxwQq+mVE/g9GTMOypsVaSwXNmhnEHOZNmYDbGzs4FOpyNnojI/h+e3ktPLs5LPR+p3qfNlyESr0cBXt76EbhsoTk8gmrBwUj6WTS0lWtVqA/ncGBZnibKS8HDh1rMMZDATUXpt30S15wn72jJtJdPgBTL05L7mxJhbBl6nNLBRD0r5mBkZopBLwB92VbAQn2vKXSMXl8rYY6Kmi47j4YNPP8NHn38mZ8J/+6//LeLxODq+h/WtB/ibH/4tnEYD3//GS3juuecAy5DIY74P/U4f9+7cxczUBOZmZmXzOpL08Nri1pZJrP1eD2+/9RY+/PAjpDNpQaFGbQvpRFJkADyPFpcXRdYi7YacNRExTYrJimUcJ708V7UIjp0u3rz+CWIxCyfbO/jqw2soJYs4s3RO0h2PulXUB01YaQtnL5wRLjLfYzYiJpsStw+t66K8cQC/7ELvehh0utLwERe4dbiParMhW0VO16UBo1Sv28PpyVnMTUzCsyPo2xF0NB9L585gdnFBcbkNNi0ROJSK9YGTtouAwUuGLYhDxcpXJnSlLw/kviT32PIDGQSV93bx+is/ges28S9/75/h4pkzaFTrqDUaWFxaQSweTpKliQmvXFFd8I0LfS6hsVlJZBV2ZDSp/ce0vCNM3Ih69OSvkUfkE8NYGdQ+SRG78cXnwZOu0CcLXjmYwwLyUcH7xMhZiYgfC+7ZycmEUJwxXXhOE0OvLzQCUxvCH7TguzX02mU06oz1raDZpJOW8Zx5jBWmkGBIgEW3KHBSruOkwoK4IcXFVBhgQKQVH1TUUfHbU8WHGo/zyyunqy9GBt78/X4f+/v72N3ZwVhhDFNTk5LcIygnFrqiSg/XSGqurjQmspbhj1kcRaXwjWicNtmIegFaOwc42ngAp9vF2PQUpsdKaN3fwo1330E+YWK2MIvtjX2cdOvQS0kY05zCAt2TY3TKFSYLI9J3Mai3BS9mptNIPXMe53/le7AJ6W708PEf/xW2v7ohCTXJ8Twyk0WZRlVqNVnfkzKj9RxJ0uEqpRs1oBWyUhRnyaZs97B75x6ypo2q52Luuas4/Z1vomszUINTUjWhEDyRuHIVromSARaL3Pt7aOGkso69gw24joPIIAHfoX4xi5jBgjeOKBnExA/1+kJh6PcdVCs1hc1itCZ5toWi6HN5E/ABqJoTZQwabTDUBDeA57noSGiHJiltt27eQiadkX/PZrNPRPiqm2RUIKgttDLZ0A3PgoG6XgpJmdY21H103K5M2fi61JRZx5CfsTjZlSufoR/GUEMhmUPWjuHzDz/Cj/72r0UXygcgDwvBRwlazEIik0W2WAoLXnJ8yWQORfMjkHaIbxwl2yg9pVqVJqI29jY28b/8T/8zeo19/Pq3i/jVbxcx6B7B6/cEOD4cutANFu6m6Oz4GjRHR3ejB/egiZwGpKImspkE2qkAwVQCifE0yp0G3ECynhRiqR9Fe7OL9etbmC5EMXlhCXppHA9rA6xv7iIeDFCMpxDzLWze20flpI9oaRLJ6Ql0qcvU+0hFKihGdcRh4WZvEu+1pzH9zEvILK7KwSbXkIQXcEqnAlH4fjBIhcWNFhkg5/XgvvM29t56E9khZGpQoJGRhWm3L3Go1MVTWiBuaDFcaei22yD7pNpvozzo4kH1AIe9pko7EzqEiirltcUtj8SNj+ilMiVVkgYphjis4fFqmML5dTltLxQxf/ocojQ4NWtY23oooRTPvPgtrJy/gHg6J5pHbagjcBxYvovaxl289Zd/jkajAY/68NlZnH7+RSyeOgs7mRJdH88YoqOENx1icsiljZEAQLkAC3tOEaUoVVMuNkjSENL5LUY8ppipxoX3O8204rDmmnPgyISXKgYWK2R1hlGJ0qSzcZDDggUvi12iCQN17/FrqOx6UROr90tncc21d4gblGc971eFZJTVbYSNgo8BY2r1Oirdh9gt30bD2ZOJKZFN8r0IMUBp8JWsKYpqtSnIQjK6E2KeGor0hrxmocdGFGuYDnA2PgONJTzNi3yPqAlmfK6LeDyhprucWLkMuHiIdFJtXPpOTzU17Ns1A3HLljhXFigHRweYX5yXZxfPDz4HrZgFzTZQbVWQH89xVyTNMw8WFjHcCDIeWSVaKqkD9xjcnHj8Up4pfHLerwFIhKCUJYmIl0JsmEB+CFQ21+F1q1haXMICTY2xpBQW5DSPmPBKg/gEPzqc8I42rnytIj8LN7CcQhsRH3u7m8JApzTLE+mXMhtKoqCQONguKKkhm33L83F8dIj3vvxIwiTmTy2h1q6hUi+j3+9hfm4RMTsp/OGVxVVkE+kwDY5Tct7fUWhWAuW+j4NaGxYlJdzISLopCzey0HUZOFFvSpNgzCSjlqFsHfRaVSRsDVnqeakkZfEjU16WvOo8V8gdE2Y0ht3DI/zdyy/LVPZf/d7vI5dOw/WHaDtdvPHOm+jWm/jNX/1VJFIpSULkFogb4Rh56+UyLpw9I+eIGLaEDT6UxtXkel3CgSK4dv0a/uIv/grVShlLSwtYXFyQe44vhdrexeUlXHzqkmie5ezU1Xm8f3AgPOjZqVkV2KRFcNBr47VrHwpXmvSJT95+HzNjU/j6sy9KwfreFx9iaA4xf2oOY6WCNJrMEaC0gnImPq9J4qlsH8Ho+UhpBlrHJ6gdnwj3t9VuKpydPHMpHQQilOg4fcxnCzi/vArfjqDNhL2xNC48exWJTEpoHAP2FEQy+gaOmwM0HA5kaMpk/oB6hsrZKiZVFZEtzye6dngv8Jrq93Dt4/fx0ftv4oXnLuOf/+ZvYNB3cXR8jNn5eaTSGSUHUm2SegbIta2SUEXuED5/RkXuqOhVtai6ckcGQcXoDdnVahQr/z/yyqjj/3FwxaPBQcjGj3z1xWcB1xZPVtSPxsKjIIBHY96wwg3t148LXsXblYJXJoUeAq8Fp1+V4Hm5iMPqnjcl0TMDryvyAkmOoYtej6LV6Uk0HadjN2/dRrlSlQtgfGISq6dOS5Eqo/XQeCHA5FG6m2BYlDGCE11OcdUKoyboMDqqWXwx9CBKLZG0xeqN4oOVJALxdHOCK0YOTaZJrACVzo1aXhoDbCSiaWhHTTx87zNE+m3pqCjJOL24iuONB9jeuInZ2THEEMeDu3vo8fwopuCPp4FkVB5uUdtENptC1PNRW9/Cya11DB0P/mQOV3/9VzC5uorGw32s/d0v0KqcYGJxCvnpCZipBJy+i7Y0CoF0mvFEDIlUUqYjjXZHXjtv6Fa5ivrOAZKxJAaGgfSZZSx86+tAKgk3XPdJWK+QKWgoUFnulFoQ8UX9a3/YwGH5ASqN+3BJQ3AH8Po2jKCAmFGCpaVFf8oDiAUEO2TPcUPdt9Jusmip1RuiqeRBT4lCJpuW6bochLyvwghCaVqEvcqHqTrIed9VK1VBm9XrdTng2fzkiKojTmg0oQoRJargVbeCyOLl82Vxr74nZ9AVpm/UJhiHbF9qYzm1pWOe+ieC0k0YvoWJ3KQ8LD9+73389Md/KxpZToql4NUk009c4lYyjUyxhDQbFZsaQBa8I4LJCNsXmj6lg1VrZZl4MR0uZmN7/T7+w7//H3F8uIeLKzH89m8uYmk2KklozUoXBJmePzMmhS8bAgFq93V4hwHa21XEPRelLD+PKGoxB7GVMURzCTSYAgRDjFt0/eqegaBr4YtPb6JUiOH0pdMYRHV03KFM9/2hg6Gbw0fvHeGNNx+i2QkwUTLw0reKWFgeQzIVQTJmIKbH4LQ1/PXHDXzpnMHs1a9jbOmUfP9C6lBjAZmcjR5KvL9Ex0mtoN/D4PYnuPbDv0LnwRZSmoXZwoRQJwxP8SF7fa7wWYPp0ONRKYBI+Gg4XTSHPTTdPtoDB47gBNVkSHSVQhkJdaCPmmEVyMAmngaZEe6JjRonYsKdlaRCE6l8EemxLE7qFezUjuEmLcyfOosXXvoOVlfOQ+dBP4gg4nDt6uDBtY/x1g//UkgA/P3jF69g5eoLmJybR8SKIhBcHw9/pZFnUc64XepVs0nqTpVBitNpRtIqratiGQuyKkSMmREWEUqawekqBwOciklQBzcBUvCq753SMlVAhcSGEHaqit6oFKvKyT8yoVE2oaa/suWii16aSRUmo5aPKgyG/87/p8LYi7gY6C0cNtaxXf4KLecEgeEoHwAPSN4r5GQHHSEi8Ci3oyncv78liDTSACj3GFB2Q2MGH0LDgUiLTioniNspiVLn1JXrVcoqaC6Kx1Lw+HsZ2lKvi0YyG09j/c661Pk0QPF9Ju+8dVITE18+O4Y2nfgGJXRRxBNxdFpttYEYDpHMpWDETdy4t4bv/hcvCp3G890wnpQTeT4nOPFWJZmQiQYGfEeXotYMsuJriFp5aBoLcZ59lpgObcYRtOvYv3cDvcYhpqansLp6Vpil3ArxGSVOmRFFJNQYK+NaKFMJgymkbZOfC01roURme+cB2t2ufH+ClKQsgwWRaFaUF5umR9sHYnxPj2q4dv0zHKKN9Pw44rkUDitHaHXqoczFwKnVc5IYV8iVMFEYV4meEkXLuPY4fD2Og0YHx40O4nFV4NCkFtUA29Akip3YvMNKTWROqWRKfAtccfc6DXTaFUwUkkhYLHaVjlfCUYQkolTsEp9OfWpEQ63bxbvvf4DVhXlcPHdOTIkRU8fN27dQPynjxa89r6QqUcqkBnj9jTcEbzg7MYnzp07DFEa7eiaJnjxgwI4phTxlF4eHR/izP/u/cOPLLzExXsLS4jxiti0ILvqHum4P84sLuHj569H97gAAIABJREFUaQnBYsHbaLXwySefYGVpWRoZmRibBnZaNfz82kdC/ShmsijvHWNvYxsXz5yX13zt7hfIl3JYXl1EhGY3PupITKABjM9NLg1cH61aE5WDI9k6JnQD5Z0D3L7+lQRK8fxUkd/UlptKPtB3EA8iuLC6ilg+gVbgIjs7gXOXL8GIkkmt9PmDiAUnEsNezUWt60szR8mPiiNXf67Sc4fDGS0i8itOeWOklsDH3sMNvPrTvxMSx7/6L38fuVQau7s7mJicQqFYUkgwNd2Ss5jPBNmMiPRINftiYn809XqsLJBzg8XqI8qRukdG4R9PynDFJxBqjqXoHW3JRpIG/vjL65+qe+YfVMmjP2hUOasH5+OCVzqvUEIgK0tq3Tg44GPQdzF0Ghj0K0DgqPZaEjTCVWMIvREDnExRNSlu7969LZq0XG5MuheuFCanpgUvRhKC+gaUm3nkNlYTXoWBYqHLlJndnV3Jg2anOzExgXNnqfXNqJ4xXJ8/+v4EW8Wbibs5xR9UU05R/MnBIh0JU6baQ0RjKdiUNmyWsfXmB0jpQ/AQ2n94Apvxe406gkgbiyslnOxWcHzQwSCdgD6RQ5BNAQkbetxGdnwMY1MFcT56RzU8fPcTHNxew9CK4OzXriKVL2Dj5h3YvSFKU0UkS1l4OtnnvABVhK/T9eSgzk2QRZxGvVkX/VbMshGjDrXVwdZXt9Hpuzj93PNIn11GPUUNq6WefGJa4TerJhgq5UTk5WKACDQH7f4Jdg7uoN7dFp5wv+th6FqwjSJso4B4tICknRY9I7vlXrcPz+EUxpLJCc0TvAiJqGlRVnJSFg0WcT5EzBQKTKxSJgn19dV0XTpkPurE4aNQOSRucILGz5Z/JtdZ8XhMpC22xBWHf8maaTTZCA8lCadTHWaE3ES4kj1P/WHP68K0NdG+GjqjmKmhYpCGjVJ2ErZm4cO338bPXv4hnz5Cn6DsgVN1/s1wCyORQHqsgHQmJ1MMkhpGphFBkIVkCtUrqg710apF05BKxLBx9w7+uz/496jX6kjHfKwuJvHU2TH4/R4Ot2oYz/n4g399GZ1WBUOuflncdICgYqK6UUHeBMazSWFfn5gdTF5dhJGyUe+14QiqivHePgzfRq8Zwf37axifTGNioiBTLI9vNaejnLD3sli/6eH1NzbwYKuF8+dNfP9XpjA3mxJONotZLRKH7yXxo896eGMzj8kLVzF1+pwQK8SpLLrRsHh6ZFJUyDIjGCCBDrT6PVz78X/G4cefQ2v3kdLjiGoWArrDVU6uer8MThKJzHGE7MGDzOMlLHze4BHOavTrqU8ThzmDJagZFxRhSCSQgldF4MpUk0U+EVycmkqxzCewAaYfdgMHLcOHlzURzWQxPj2Pb339+zi7fBGRgQ7D8WA7PXzw6k/wyZuvwGVxFLdx+sXvYv7S15Afn1L6YB4aZDcb3DS46Hl11I+7SJgZzE1OSPNEuQ0PYGK1eGiJJyIU8TKpkdcONzqCXJPXDDHeseClVncwJN96gOGABa8y7AqOKpQ/sIig0VPhp4hhpMRBHTi8J5SmjmtnlRJIFJfcL/I+qYm9en/Vc1sOLUEveegOytg5XkOtuwfX7yMiqXIGLN5Ttoe+V0O7VxaaCu9x20xib/dINiIME6DWk58FaSL8epTHcZNRbdSE6dnrOtLYSzLX0BO0IVfnZtSWJo2Trmw6hUI2L9gnprtxABBPENmXQKfSlGcbhwXO0ENpsgSfGDJ/IPdbNp1TpiR/iFqzhka3g/nVSUwtTiEiAQzq7BJuthgMuW0wEfFN+P049EEGY8kFZGKT0H2eVVwvR9HtObIl5LrcYMPZLmPv3ldoVw9QLI5h9dRZZLN52KKXVAEQTw6fRklrMp8JvSnqn+rekHM5NK8RZbe1vSGphXx9MsihHniEJJNmj43SQDaKcTZUrR7u3bsL5GMwx5LYPWGYiINK40Seyd1eHwvzqwgGOkrZEkr5kpyJnCYGERMOKUYRG7vHNXAuTxYrH9lWxIetQ4ogcsJ5rrbcIY5qdXheIKZkDqy4favVDiV2eWE8h4jbF3SfShwFuu2eNM+JTEam1pQn6LE4vrx5A4d7e/il73wbR+VjGfxUalUc7OziuSvPKtoQt3s68NY7b+Fobw/f+cZLWJlbUOVISL1QE/rQgCmYUl3Maz97+Wf4+SuvyURzaWEBtm0hlVIEnp7bl3v1ua8/j5XTp6UZJbt6e2sLk0zcTKbRabXkum5qPj7euAUrGUNxbEyoI+XDE3SbLfS5kTGA2dlpJEkaCe9n1jcq4ZFFL7XFhjzHmN7arjXgNNs42NhGp1xHhBi/QYgqDKkcQiBizeJ6mJmeRGG6hIbTxvypZZy9dE7kRcoiEIHnm/D0FHbrHirtodQNMjAYbblDIgvvO96PLJUEayjo1IEE6tDA9vZrr6JytI//6nd+G8uzc7JNJzquND4htYUYhqWoVYW28gooRKzIXcKGXmrK8N/VNkP9d1VrKrSlFLz/4D4ZqRFE3sBybjTllTJV/Xr5M/6xgvcfsnZHdcQIZK4aztEomcUJJSFc7SoXbzB0MOhXVcHrO2GRwY5OHTjh9ytTlmaji6PDE9zfeIBGo4q5uVnpkKgBItOU3Yb65pR8QhKcwqmudCM0XAVAu9ORLn9jY0OmGzRMUfrAgld0n6IZefygGBX4I/yPGO1Eyqa6S/lXHg4ibeCj0kIwsFQQBUwY+01sv/sx+vU9FDNxHD44QeOkLd9TMqtjei6H9TsP0ScfKp+FVsjBSKYQsSxJosnNjcNPqvhjGvj8rQPsfXYNkX4X+WwOA9dHPJHC+Mw0zLSNvjaAQ/1jIi46vKEXwPfUSoavM55JwIxZUlTy/WHEMNOm2gfHWLu3gYnTZ3H2pRfQ5KQldGYOdA2eGDJGGj6FEZMLxBpiGOlh6DdxcLyO/ep99LwWPJfpU3yAx2EbOeQy04hF0/AHGgYuE4wCDF12zFGJXrZ4eIcoIn4uvX4fnW4bzWYTrXZLdFGc8kzPTMtDX957uRmUJUORHJ7IzA4CMbcdHh6ifHIiARacGI+NjUlHqdzgSsOrWNChcUVwawzKUkJ5mggYxuHBQddtwYgOEEuaoM6E2wYDcfk+iulxpKIxfPj2m/j5z34k17MVVfncSqtlwjJiMGNxpHKcXKuCl0Y2xQBWbtJHN6CCbj461BTqKCLhKA83NvDv/vv/gN29AylabSOCbFyHSYasG+B7L8TxP/zbZ7G/sy6YF4m/7PrQqjYq96uYSlsYS3PRNMSx0cH0s6vQkxaO62W4xJXpBqI8pN04bl7bQbZgY3wmCd3vI2oRzWUoUPxAg9+KobmrYe32Efb2uyguuVh9Oo25OdJMqIOmcYUEhQJe/ryLn92KYPbiVSw99RRimTQ0rn31JIYB328WlVT88a2wpcFlkEZUayPoreOrn/8Nyu9/Cr/Shj5Q2l+xM5I4IFsWRRHgilYcvWTOMmBDTF6KAOKxMZXfox6JLMQ4idK5WmUxychU9rSkN4TaRhkahSwomXaExINQsAYvMpRAi3YsgJPTEZXvK47lqbP4tV/6AcbSRUSZXFeu4Md/8edYu/k5fKLw4lGc+9b3sHzleaSyk8JoZVWpmQFM4VlXcFRZQ7eqo5Ccwersohy6SlLDaSALB11MIoISY5CLNKdAVDPAFtIMZZ2MhOV/8QZkn3YUlizQ4br0UjB+fLT2VrpQWX9KEIcypkkzEBa8JCdo1GT66j4RXWhY9KrdnZqC8dksBhRhZbPoHkjseH/YlvuJBQGLE90G+kED5fYa6t0dDIK+OgsCgMlMTpcIvajg1BqVihBaWPBS0sCzhLsXBhgQwcjIW8oOKPcIQVvStMsaV9CZKnJX4lyZQhhoskG0bGLlbER86qRNVMhLT8SQyafRH/SlAOQzKRlPS1HK2OFOuw3DZvJnC8XpkkyqZa0bnkOmpNZFYBlxaBT1+BPIxReQiU4jqqf4hsAil1yLod3uCR2FS3yLhWm7jIe3r6N5vCvM+JXV00KlsayYrKUVGk5N5R8Nm54odEeFrxBqHkkewg2doWF3fxutWlViktWEVznjR2tgJXJQ5yCvI05iGbIh5ixLw87xHk5qx1KIqt8fwcCLIJPIYXF2WYyycq2KJt9CLxJDa6DhsFyHGY2LbITFkKUNBNmXSVhyzZJ440Z0NJ0BDss0JRvyefPb7fWbaJ0cYKGYRzZqSqASh1W3b93B0SGbohSufO1ZmT7zWUbmea3RxLvvvYNf+t53cH/jvrB/i6Vx7Dx4iGcvXxVJw531e/LMaHWauHv7Fn7w678umEMGVOQYdkINtpin2Wfo0vDKZFg3cH9tHX/+f/wZ9nb3pB5JJGKyGea1w6kn9d+lqQl5XZzk0m9CCWUqkZRNxcb6fWw8eIDEZB5u2oSdSWFyegrZVAau46LX6cJxHVhxFValD5TJlAceTd3CR+p3xXrJbRKfY/RG0avTqbXw2Xsfo3lSR+C58mwVjFq4UVRTU8WpPn3uNM5cOoedw12ZMl+4dC5sYvksZT0Wg29ksN8OUO4QJWpJAc/Cn+c1mxJKUigjkmdFKCFVshOmKA7hthr46L13sLu5gX/xW7+JcyvL2Hr4EPmxMfme2VRIwSudczi9VYd0WLzyzA+rTFlwjOK21echdIUwojjsuB8XsSO9brjVHcEVBDQV8nkfFbs8d7+49smj4ImR3/Uxwku9itGP1fp/pCt6fHDzG2EHIKZXHsReD16/Ac+tc7Ynh7fgT0QSIkJfNFtNuSD2949EX5ZIJIWtNzU1obiK1KTxgHukrVXsO9GD8dDmBzLwsbW9h+1tfphpzC/Myevg1E+K5ZCVNwJ7jyaFvDBG/41aE3ZmhbEcpqanBTelPlb14dCzFQ8sRD0dXnOIIX01Ax1mzcPuF1/h+OguSuNJ9Hsudrb2JZRiZnpCtEvra9swzBxixQIistbhlJL4GA12MQN9PA0vZonpI+l46Gxuor6+jhgimJqZQ3FmVn6fTmA315WmBoMZ81y9DgE7loI5ADa//Aq9QR9nnnkK/SETbqiV4sE5hOEOsb+5g+ODCl78/ncRSSfgUhCfycNNJdCVNddIt6w6L9l88g/WHQRBG7uH69g9WUPXacqBRC4uWxtDSyCTKiEZy0lIB51EwdCE1+fBZIvL02bONidHIfqI7yvXkTyYWaw+ePBApvezMzPSlDAtaaTRlU4v1FpK10s9ppgLqc/ui3yCv55acB5aly5dEpkECQuiz5X1geouiWcTNi5lCGQ9i0aJcahDDCIONMNR37PBtQ5HmJzcxpBPFRDXLbz7i1/g9Vd+JEEqnPCy61SmNUMKXj1qK0Z0Lo9YPCkoHz441TRXNWnqxlO6JHk4iVFJPZxSsZgAu//0T/8Mn3/+OeqNMtx+B26rK+7hYlrDv/s353H1vIXy/o6gmHh4UZ4QOdDR3KxivpCEqXkC2j+ItDFxZQVGykK5WUZAwThZyVoKzYqFD9/ZxNPPLGNpNY1+Zx+WQa0ijXE+vH4E7S0XOx9X0agMhDJQ004wcT6Bc1dKIAQ44JhXL6Dfy+Iv3rqPh5hEYWkG5W5N+JBWPIticRXz8xcQTxSE5MFSJQjIUxYbCrSgDm34EHff+ikOXn8f7lGdniwl96DEwGdevNrbqwgJ1fCyyuqTiBIm2sn9EE48OQnhL1Shq2F3T7GabG2o0+RUQ7n8ZRog5qBHfvcQja5MQR4NjxbQIFZ5ykA8n4HHgArk8Msv/TqePncVdtdD4849/PSv/xLHhzvo0OiVtTB18TzOPPd1jI+fRsRIiKQhonP97qDp3MNh9SYinQLy9gLOLZyV9W3fZ+RuS9bu1EpSsyANmk5G5gDVelUKp/FsURoDIogUN57kAhfN3gmOygdIp/MwSSJx2GiEYUBhgSqGNGHuquQ1MfhJWpSSJ5CIQZmZtPyiNWJtomg9EfoEBoEY7YR7SxkFjZCccDG5i4xgYtNoWDY8eFoZ2yd3sFe+i8DoqtQKOfACWLAQ05lgqb6M0+2JTIi6Rtd1pICXYk3ORSWzGElQRl4RYfrySqKRNEqZmsKYsShncSypmVKwK62tmvzw2uP3Q115IOvdcNYv1xjfD5oiuQPSoqHc7dGBKy2DbKd4b1OW4XsWLJ0a5DH4Dv89CUvjMCCJmJmG57JxMZEwk4hHdLi1I6x/8SmqB1sSrb68siznDgt/w4pLca8uVnXt/sPJ7uMfhzxeysSkoFVm24PDPRkcMZKa949PPGioz+YfOgiTM/lnc4pOKgKTUWnOG+oBer6Lja0NVOsniMU4rdXR6w6wsnwa+WROtKUcYPBa4Dq8ixiqfWJFu7CjcfnzeJfZJnm2fWTjluhj2cQODBOOr6Hj+qjUGBZElnICphagWTmC5vRwbmFe0hY/+fRjKTbTuaw0i2cvnhV98QeffyRBKC99+7v4yU9+jLNnzsim66uvvsLZc+cEFfrMU1fE+P7KG7/A9PSUyGi++OI6fvAbv4HjnV24zQ6euXRZvCSczErsexgVz+dGo97A4dYeXvm7l3Hrxi0xXC8uLYg8hptikhr4DGn1OrJFYEtBSUoylZSnVCaVxvHBoUw5e3ygZS1cfPYqZpeWEE3HZDjH84r3lGnbMoTQXdKsNCQTMbkH2t0OfKcvBkkGOgmujffNkMl1Q3z87sfYfrAtE+A+vS4hkUm2idLQauh4Di4+cxnf/N43cVw+wtbWA1y9+rTEEVMbTJOsH9gYaClUXAuHdK6JuVANhRQlhteJSldk4SvDGwbmUHoViYB71X6jhvfJId+8j3/5z/8ZLp0+hc0HD+T9mJqZEa+LSFjkulZyReW14uBIBU0pDJ/yjI2e2+prPcaP/f8Z2RSJ4YlBEv+scJgxMrSNJqaRa599GKgJqqq4R198NAF98sWMvmAIQ3l8oIRjZxab5OzRPDEcdBD4Parw4A/7osniQaUCGgNZv+/u7ouucHx8Cjky8ZhzTmxMOHGUh5K8JNXtCpqFJQejfY/LuHdvA5ub25hfWMKVq1cxPlGEZSnaAld76o1Tlb7KHVeHG+kBx8dHWF+/j739PcHhnDtzWnBaMepKReGgOuGYZsGs9nD/k5uoPjyGzsQjT4PV1+DTEOcfwS4CdiGOg6Mj9DsOViYWUd0uo3LYhaETap6QB32v05c1Kz9wzzYQmy8hvjQFN2YgZWro7eygeuM25gtFjC8sSLFLoT5jMImOSY2PIcKLVc4hHcXSJPS+h89f+QXuPryP8fPLmDu1Im5NiznevS40EioOylj/6Et5gLnsPOJJJKdnMfnsZWRPr8C3SUZUEHnpR3RK5vpwhy0cn2zhpLKN/rAmbFumObGTZciDYdiIx9JI2MShRKEFzNJW4HVDsxG14kjEctKhkg2qHNqjqF31Y9dl7LQqZtfW1kSuwPCJUolkB1u6XUGScR0YNirKaa+mICN9W7lclocnp7/372/g3LlzEuFMWYVcQSEMXXXwCiguBDudoHTSDzx46EJj6o6Y6mwU8xMwfROa5+Od117DG6/+RB4sDHhQwRMsGkxxm2tmVOQMxOXFRwUvpTcsekMpz99zk4ZTXn5vfHiwyTvcPcCrL/8M2zsP4ThNDNw2ht020rEeTi/r+P63lhBxdtFvtRV+ilq5II7uWhf9rSpOTRfgOk3YGRsnWg/jT63AM4aoOzUYMUp+eOgXcedmC/fuurhyeR7Ly1HYVg220ZF1+cDxBZ7vH0fw8P1dbG1WZTJjzgSYuTKG4kJOTBBME2v3U7i77mF7EIO2fBrvfP4GepE2krkcnCHTyZLI51Zw9er3MVlaQjBQ7n8+ZgyNU2Wiie7jzhsv4+AXH6K/X4M+VNgsvlfU6/JZIw9C6uv4PxZ45Ce7A+hR2mKUXtuRsBsaNij5CZO4qP9mseIG0OT6U7+eBwrX4FI8j1isMvVVU1BB8mk++roPNwZ42QjsuTSMZBS1VhuWn8bzT38T33/xlxHv+bj72jt465WX0WrX0TB9aBMmSucWMHlqBZnUArLZWSRSJURtOlMr2CtfR3+4D6M/gbS+gPPzT8matR+0sLW7JRup2fF5FFJFSblj8+aaTRycbKN8VMXy1Aomc7MS/sLrj45zSho6gyo2tu8JC3h6YgFxIwevTy00Nzmu3DND/h6mkbHAEhRayEvmZCf89okA42RJmf9UhoXocVWbK7xuFrwSAM7BA5+3gjFkqduHb3bhaQ3c3/sEh7W7gMXGkrQI5VznZxrXYuhW2uh3+5ifnZPPlQa23cNDOSgpX2DRK25/w5L0pxFQQuN03/VkIru+tikr/fNnzkihLGYyytsYiRu3Ra4UjbOoHcj3zAKi2+zg9o27OHd+BZlcTpojK8oIbQeumFIp+wIGGpMew0tChm+8NomcUtsdmYZz+GFEZdPDzUiEWw9uv7Q0okhh4BHWn8Z0fhaFWBZOrYw7n3+Ek+0NxGMW5hYXMDc/LwmixF6KYUgiWP/xgncka5DVMBs3MV6qiS23rAeHuzKZlkbep+SN2zhluOOAiGt+SoOU0VcobyLdk+0GU//iFh7ubOL+xj0k43E5a1eWz6CQL8paXVbQnOHqNpzAQF+Lo9xm0cfnqQbNG8Bi6JDuwow4SHIbRjmHbspzhAQToiHr7T4ODivymWSYlhbxsX3/Hp45fxYHWw/x2quvYqxYQDyTRG/gYOXsKpbOLKM77OODjz+R6y6Tz6Pf62JucgbvvPMu8oWCnNcvPPM16Akb/88P/xbf/va3cHJyjAebG1hZnEerUsHXLj6N2fEpJZ8hJcdQ5sfD8jG2d/eEMJS300B3gB/96KeyOV5aXEQ2n5XPhRJLy7ZEK91st/D811/A9OwsMpm0nI1sqN547XWs3b2DgebjsFVBNJ3EL/3Gr6G0NI3d4z1FS2FhGmgy4U0ZJjq1KjY31oUYM8HhmwxnKJ+xRDOrDVyZBCe0GO7euIcP3/sQ44VxdFoNoV5R3y4JrNx8x2JoeD3kJoqYX10Q+V633cD83DSmpybQa7fhEMnpmzhuuGj7CWjxPHKUB8aT6lnITQ+3xWRSc9sTbtb52LQZyMOCfThA/fgQb77+KprNKn73B7+Fi6dWsbP1UJrC+cUlxSuXLa3qbh+zdh8/6xUhK6Q0yNztMWt3VAz/f2gMT9IXwgmv1Hwh5WP066V2VOs8RD7/9INHBa9yRaoi4lFlHOopJEkxxHaNnHGjAlicdtR1hPoqPgxpTNPE9NCD269h6HUVpoTrzAg7ZPEgyiSFfw61U8o4pbSz1GvywUKtHf+dqw1+mFxDXL/+pWi6ZucWMD+/iJnZBcQScQUJlwNSdQl8CEjSWiiF4IV78+Zt0WxxBcGD5amnn5bJMKeMnDiyqGZ/Q/g0E6K0Rh/33/gEJ2tbSJgJeI6PoefD7zJYYwgn2oRfGCAybcLVPZECp3sJ1G5WMCxHYA6TSvsmigquHoYy4fViBjCWRnRhAoN0VNikfqWMzv2HuHTmHJJTJfSpKes42Lp9T27U01cuYe7MqlopEhJ9WMHGnbs43tyCMZ5B6eIqipOTskJidG67WiHDCb2jMip3HwoCzY8E6PZd9IkEmh7H/DeeR/Gp8xjwgOGanlMWRpRGHBzV9tFsV2CI5rCCSvUAHaZbUWdlm0pDG0uJxo43JU+JXteD12Nykg3bZsFbgBakVKNDDInPA1dNZmQAE16MLGhJ1Gg2G/KZsYBlct7MzLRQNhgVOSp6R7nz0v6EawteJ5zcbjOecXcPUctGOpVBqVgSNJpusTDl4awQSTQJqchp6isDRAjLD7qIGjQm6ojaKYznJ0Hrv9/38O5rv8Bbv/i5GDJHBa/ovMWUE0VEj0rUtRS8CaaesVhX6DKZT4Zrmie1R7xQhS+rAblkBms37+A//W9/CKfXRq99glRMw8L0GE4tx3HlYhTB4BhuuyJTJjVr0mD0TXTvdOAftLA0kYcWceBbPmqag/yZOUTSJlqDFrQo0TkxtBp5vP/+Ljx/HJfPzyAXb2G20AN6e7INCJwhSMNhsaR7aWwfNtDwAsQmdGg5D0ZSw1CPoO0M8MnNQ6zvGUitnMPdZhk79YdYOD8jD9y246PeHKBZ1zA+dh6/+v3fRS41C3fowIwG6Ht19LsHqBzewvaHHyByew+dnTK0ARm6mtKi8hAXwDvE2KRsQkyLighXWGJQ2RMzQSpkhvMAF96orqPP5DEaxYaUhbBpIv1jqAIxJAZU8U5VkMnj1ZkkDeo+eqaPbhyITsaBPDXEnqzYKXdZnT2LF889B7vl48Zr72Htxk0pKlspwFwwMfv0HHIzE4gymMVLo1Q8g1zBguNvYe/kLiKGB3RzyOhzODNzRa6DgVnGUXVbHPKmn8Ti+FmUxudkotIztnHSeCgoR7cBnJt7FlOlBfgDTltMIRx0ghq2jzfw4OE92awsTp5HTOeUMUDE4MZmiGq1jagRw1imIIWLXMOWhYBsWoRynaGhCBQS8MUilVHjYv9Gp9lFLl5QfgqRM1B2wPdUEzTZ0OjD04+xvvMpdk7WRL/r8xcyIEbg7+r9zloZvPvq28hncpgan0JkGMHtW/fg+sD88qw8B7gepqa5Vm/B8TzEUjY8vy+r1JXFRRkurN26i4nihCSL3b61JkUJjY6GacGI0ojoIJZhAaBhZmEOxbEi7t9dR/mgjPnpOTTKNeXU53rfMlCunkCPGchOlUTOssB7iKQxwXEpD4gy8KgpFae9fJZFKN0hvs2PwtKS0IYxRBwygRMY9A0kkMV8YQ5pQ8f6V9ewv3EXMdvExMw0lpZXEEumxEjIaDqhy4Q0pHBR8ehcfjyACgMoQlKDmNP0CHb3d1BrVURD3ey10aesQ2fCnyUkGBZZlADxvqAJmPeaMq0IZFmkHDt7OzjY35Xn6ViugIX5FVm38zpTkz9eK6SaEEU2RL1AfPr5AAAgAElEQVTvw+Q1xLNzSCkWI56pxWUABwtutSL3pMK24Mvvt3BcbqJZb6OYyWHQ62FrfQ2tkyMp3prthhS8rj9AMp3EC994HpliVmQXuh3D6++8izfeeRu5Ygn5dE5i2ekDKmbz+O3f/AG293fwxltv4emLF+S93NralC3uU+fOYiKbR9yMIp4iW9/A0dEB1tfXJdqasjg2YIVUXs74P/6jP8Gnn3wm8rzl5SWhn3CDzKJ3fGIC5VoFX3v+OcwtzAnBiNfd7tY2fvp3P5ZnFhcgtX4bR5UTJIp5vPRr30V+pgidQyYmt3GromlolsvYun8fNiOwh0McVaqYnJyReyMVT0goBzt91iZsIIKuhw/f+gDNShP5bBaDQR+9XheO44EyJzfio+X1kS6NIZWOwXHayGaTsKNyMctnS69APJ6FnSoiYufRD6JI58Yl1VamxCLnVCiyhKA41TBRNkOBjwT/2e9he/0uXnv9FTGB/ze//3s4v7qC9bU1kZTNLywjZsflnBefzshQLn4dpdN+lFoXFm6i9ZVAF9WBj+rR0dkp2+JQ4/qPGd1EPjgyr4XnrtpQhQXvaN38aJ7890bMoVb3kbRhhIp43IGOKn8+CKi/Uow7rlioS+mg1znBwOvIqkOg4DJpCbUcQp3gDc73NtQlSfY3zUOKV8mOa+P+fSSTaZQKJRwdHWN2dhZT07OI2nFVCIVyB3a8o4peZYKzCOO0OUCz2cLm5kNZe5PaQJ4vVxGSXCOFsoCbBD5tcy7pGTj88j723v0Kk1Za0sM6/a6sJJqNOuqdGhp2C8OJAO20gzY1bD0HybaNeNlGcODD7HKVq6DixFnFEwkYsRiqPQcNHgQTWQyzUSQtCxZh9ztHmJueRnF1Uda03ZMaNr66jVgQQSweRzqfk4uwWa2jV2uh3+mJznn1G89g7OySrGPMYQC31UanVocdCXB4/wHckzqyiYSqEAKl460RJ1zK48yvfk/CLnoMpQhz4ik5GOpMWXMQaC4azX3cXftKpCgkLKQySXjkKxoRcTqLlnLgC5GBWl7+mNOnqJmBqaUxcNkt2rCtlEx8I74BjYdEaIQZXcQsXKntpcZ3LD+G3d1dCcsYkTYeHQAhqkTc0oJTUxN9mfb1HNRrDflbzG2JuOiJsvkxccpzi0Jt4kgnT3TS0HSgmwNEJWSH16eJYr4EW7MxdFy88/PX8M7rr7HcUqY1OjTDKS0LXt0kKSMjX0PCJ6KKVPBkwftk0SuNZVjwcl2UTaREf/ZH//E/on5yiGjEQVR3MFmI4+qlPC5f1NDvHQlaR7BV3HSwv2tr6N5uI9YJMJ1PQddZdHhomx4ieRuF5Sl00Ifju3C9DNbXDHx67QBnzj2PZ6/Mo5BsIh4cor5zC43tQ5geD/4YzHgOsPIoD6O4sX2MvfIW5hbzmJrNI5Uhq9HAYVPDTz7cxKcPq2gnApRWs0hNJlCp1qRZ80TNl4HXS+HKpe/jOy/+UwzRQbW5j3c/+BkOj+4LnzvbcTG266G9VZZpLKcKktYoe10+ZEkcUAUHCzDXD+CyGRQzo+KXulGlR9eVdV0VCCLJj8D0eBBTz6qMaeSDCWVA4sqUnEF+rUQPK2yZo/no2QEasQBmwQQyNLOxQ2Ncugmbh4Njw24F8I+7ksQmmt+SjrErGRRPlWDl4jARh+anoQdFTE5nMcABDsq7orc3vRTsYQGLxaeRSibRN/dw0nyIeqcCr6ND76cwPbEsTX0rch/bJ7cF+zdsGwiaSSzOnMHy/FlYPvFXQDfSxkF9C/c2r8PpOMhYE1iZvQg9iGEQ6QGmh4cPd2FGolidOwcDiq8bmBo4fNeivM+P0a34mMgpRrmY+Vjc6R6qtT2c7NVwYflKqL9jI08eKJsTDT4jyId1bJ98iZ3jG4hQr6yTbCvxH9DMIUzJQwgQCyxce/8zwVKWiuOSzsRpIrXfvK+InqOb//igjrFCFs1OF+6QzzpO2FJYXV6Sqf/BzgHatRaSiTgsK4oGDVumKTp6MWxFhjip12CldCyfWpZnSrPaxOH2PvLpMVSOSBIih3UoCZWHx/vCXM5N5xFJRrF0YUG2I4JrE/OXIlqQlSzNKl/QgCmOMZhIhBPeKOJGGvlECXY0jaFnQOtFkdJTMIYeNm9/hf2NO4iaOsZKRSytnkYml0fAgjIMIFFn/xPO9dGDLzyH1XRXDXjUNczADAPbu1todupyT9S6dWzvbaPbamG6NIm5SU4NDSFbcDtCGYNszyhTYxA05YiRAA8erKNer4oU4cLZizLUkGAiGRIoHNkwsOAGUZQbPQwjTJ3ktRCRibEBD5bOgncAyxjdtxGROjEhlc2YbsSBSBwnRxV06i3UDo8ROH1sPVjDyckB5pbnYUQtQVOunFrB9MwkKo0KHAzRG/iSivnx9S9w++4aFldPi/+Dr3F/Zxff+fa3cOPmDezu7eDyhQuoVSq4t7aG4lgO2WQC2WQKL339G3IWr63dAVNXFxfmpYDlRpDmRc2LIKpH8fmn1/Enf/yn6HS6mJuZRKlQkC0tqQ3F8aIMsCamJ/HNb35TGolKuYz3334Px4eHUvCx+Ox5HtpuD5VmDQN9gJmzKygtTMrnRR4xe0kWsrOTU5ibmZbgk4e7u7hxa00oH2xKmCJbKBaUx4hTdsp2PB83PruJ6kkZ7oBINw2ON0C714MWs6DHLOTH8zh7ZhmpVBT16rGkhLIAjVlRpBIZxGLEhOa5/0B3YGD3qA6YcZky82/ZZFAWKAE8hmKHRy2QJ0G/UdBr4/b1z/DBJ+8hlozihatXsTo7L89hntuLiytIJjJK0hjqc0fqATV0Ved3aAl7NGhVlKZQyvaIthAiycIprgq+UVZ15d1RGztVJodepPDnRhIhmfCqF6M6eiUDGFXViqMpLzBc9anFVljshitA/npZj3FKIe5xhY4xCDz3yWStIxj2uFiT1ZuCkD+u3vl1uVrjaor6TsVo8yWEoFwpy8SPkgsak/LZvNykgoahnjM0syldiNL3ipkinBgSj3FyfCTam1JpHBlmVqdS8no5VR5NkgXJRZNahPGCPixfh9Ee4v7bX6J7cx8plx1KBFZch24HCOwAlWEDW8ExylobzaCLvtOH7w4RG0aRHiaQaEaQH3KawovKFi0L11+DgYbtwzoOm12Yk2PQ8jHEDR1Wx4N3XBfY9/LVpxBEDXSaTVi8MPoeHly7gUGzK+8VNaImPzNdQ63fw/JzT2P20hlUj8toH1elI0zaUfQqVWzevSNdHW9SyiNGFy9xWn1DR/zUEla+8y0EU1PosAOjhkcKBmryBnJoeV5PHkSWHZWJad/p4uhkH47bkgudE18aPrrUHg25PlVRi8r5TW2vASMSk+mHEYnD1BIwIjZ8L7wwH5ELFLKJf1EXvbe7j1qtKtdmPp9HsVhCKs3CjtMpdR2qaQsnHordSdSTYNmaHRweHKLT7cjDjea2bC6LfCErZAqR4MCH6/fgmR1YcWoYqeGmjk5DMVdC0krA6/Tw5s9+hnffeE2aOCKWRtpK0Tlx7RSNI5FMi4Y3mc7IdJvFrlpbqS72761YQr2N6AGp4U0ksLu5hbdffxP3bt3C8sw4bM3B7EQCF05bKGS2cXK0LteDwdx6h9epCaNnon6zgpRnIhcn+opJRxH0DRdOzEdueRJaxkaHn00njdd/foxbt8v43d//p7j6/ASCYBNu8xhmr4f6vX10Dxso5otAooBqJIOjII1rezXs7GzC6zVQSPs4u5rDZCGJWL6EzYaPP3nlM2x6DiZXUzCzEXT6PZFbmHYc0BOoN4BC5hR+5wf/BmbUxauv/zXWN64LrWDod1FyTEzsR9B9WEXEeczHlUQnBivQtKfsDaK37FKexGfEgM2tDj9qoGwO0CfWiOYiDmtl3RbAZmPVH8IU6CTDn3gzhQZaKXiVkkuK3tDhyx8zlahu+GhnAxhjFoK4apIYVy26NhfIdqIwaj68miuhIFY6jvzlEsauFuHGXAzYQFHao3FCQ3KKhWh0KJxTIomiSMD0kijFz6BQKqIf3cNRYxNtpwZQ++mY8B0bpdIU4qUhjupbKvVoEIXWiYJ6i2JuDkvjp5CysmhHujhqbePe1sfw+g7QiWIit4rZ8bMYRNroDetYu7cOEzYuLD2DTGJMxcebA3iWg0ZvD1s7a9B7BZxdeFbMsyxmPZ0RwS3s7N6F29Bw9ey3VMPwaDrOWpBFEH9dF/XOPlw0xLxGIkKgUyffRWC24PkNtDtl2JqJvQe7aPb7mJqZxsHuHgpjBZSrZHdzmqhCWSgziKUzErBBvjdJF0wK41Q/nUqj2+7Cd8kFBtLkiwoGT+niWZTKM2wwEFkIN0iJhC2M7V67B8uKw6OZke0tDYM0sFGXyY3SWA6+qaHdbyKZZuhQiD8MhzNiNg1Ic4nDCsZgR8aQMMaQiY0JtjITyyDOQB7ynd0B3KYPc6Bj6LTx4O4X2F3/SnSR2Xweq6fPIpMdg25ZUvAqvePorzCoZnQ4jyQ4TxS8Ix4v1+w7u9todWrSnFGkdXhyJLzh5cVl5FIZBLxnOIChK1A4wgwvGSqpSQQih3j48IGQHrKJDM6dOS+YOxXvrdbOA2b7anG0e0Dfg2x0KJOQjRsb00A161GTQyslNaLBp9FpYGd3VzCW48UpJBIFdNsu1u/ew9bafWgDD1V6F4I+0sUMmt220EYmJyeQSaeQzqWlIK91evB1E4flCtYfPMT0zJyQnbg6L9eq0l4dHO4jHotieXYeD+7dw+XzFzEvxmilJ3W6fZSPj4XssbK0gHgsJoU/6w8WlILiC3T0Og7+6H//T7j+xZdiLD576pRsE3jOjbbCJERcfuaqbHDv3b2HIUMo/ADtZkv8NpT8MPq36/XQcjrouB7ic2lcefZpzE0UhCKSjKURZyqZNPUq7KTTH6DWaGN944FITpaWVuTcE+0th000YSOKXqeHSvkYx8dl9B0PZsLG2GQB3V4H+VwKly6ckvpr4PVEmsDzg9sdk5vWCGsSPtyiaPcjaDpAy2OEu4kIfRrkdftEznISTZwgdfxKqmL4Dg4fruP6J++j43Tx9DOXMTVWgCn4S06CDSwvnxYKiei+w5CpUWEqxa4c4iMsrvonn+mjgagKmVLn/GgoNvK3jXS5PPtl0xsSnUZwg0eF9aPhmKYkDeoPe2Sfe8xDUwKBcPr5uOh9dCuGGrgnC16uSYbUmgiXly+bXEh2HyyEu5LIISK8UR67VOI8gJRkgt1ns9XCzs4utre3JGhgdnZGuKvpVCrkIarjT7BOgqxQBQWnPZx6tTtd4cDt7+4JSiMes1XgxOSETImlEJN0FDc05PF+pLGKaTk9dFtNzj6QZNzeFxuoXt+C2RjAIBNv6MANeuhrPbRsB0fJLuoWnb0uWtWWXITZRBKFVBqlQRwFNy7yAmpLZZ1K8f6AgnJAT2VQmJsSZ3d1/wB+q4diLA3DsjF+dgX5uSnUuy3kMhn06008+Pg6gkobCUmyURi2jj+Aaxs498IzYqppn1TRrTQQJWvPdbF5566YXp5+8eswMimcNBsyPXObLbQ3txFQ3mBHMfb0U5h86UV4qaSsnkTeMhxiYDA6lLITivuVuY1aOU52W606etSMhnno3X4LrWYNnqfc2DSEcPIqVxDlDKTWEmKPsPAVEgK7RkuZSkYi9dGGgTYnTZeCt93uiKyFUgUWlYlEXApvdpvS6cmUXplRWKzz/SFTlJqqWr0q1xSnE2x0Llw6L80OCxjdCOD4bbhaS9Bk1CWbehzpZA4pOyWcXSbbvPmzl/HBO2/A0Mk+VgWvKmZ5GDB62paCl5rAVCYLO5ZQpja5YUPKhDhVw6lNqD9SjaImST5fffkFXv7hj2D4AeanJuC1T3Dl3DguX4hh0Pscezu3pQAgmHzQH0D3bQQNoLteRy5iI2FpiMWpYRzCibjwogHMUhK5hXFZO1dPArz16i5qDR/f+7Wv4ekXptHo30ev1ULU1dHbrKO2eYxSvohBchKt1Dw2XRt3654cBu36CZrlTVjDCqYzEczMFVFcnMVPv1jDyzcPkZuzkRyPC8dUJkhgmtUQ9RZ1fTn817/3B+g6FfzND/8cA78JM6p0mckWUNyLwN1qIGgPRTLE90xQXSx0WKSG1wanUH2JAtWEVMKRYVsHdgwHfi4i03dioyQAp+vB9nTE3QgS1GL3AnidPgYC8ec0V8kYBAQRVr688kX2ow9RM3108kAko2NoMkFKw3gpjYlSHrYLRPeHqK2X0TzpwtUiiBXzmHxhCqVnimh4VZm0k+/JBkrTVOoXfR/CvWZIBjcdgyhsfxKTU1Pw42UcNxT+j6Fhuq9j0Nfh9IbITSYAGgv5SilRcA01uXUMJIdjWJ46h0QxiUr3EHe3Pka/34HmRKH101K8WskAe+UNbD58gJiexFLxacxNLoF0smGsj5PuNvbLGxgMOoh7i1iauCxblb7fQcevoFLfQ71aht7J4JnT31VRxjx5lMA3ZJfz+cYCl5ikvryPRFy5kQ6GWhNNdwdH1QfoOTUlT6G8LUp9roNet4u4zUhvTxjTKiyB9zPtY5zMh1IVsdQr2RGf47w+WFERd8ZUOcozuI4Vk6iEz6iNjUJRkcffk88kFotTFSbTfn72ch+qH0qzzP5IxQvT/c5mRzGLRSMZxj8biGHYM5GLzWM8s4yURTZ5GlaEOl5LSBQsTngm+v1AyBrw+ti4fQ3b964LxpPN8fLqaeQLE8KNJalBtLCjyVQ4+nqSnKRkDaF+N5Tusdjis3DvcAfNRlXeI+qWe56DVqct03rql/m+8p/K+6AYviymhjyrDQ31ZhX3N9blObM8v4LJ8SmZvHM9zzuFhb9p0pMSR7M9RJ/XqRnFIMLPnkhS/u0gHlXMaaa/8YwW9nXg4d69NcSjMSwtrsIbcK2rwesPcLS9h7dee00kKLlSFt1BD5l8FotLi5idmZbn/WirRsSi4wMPt3dx/cubOK7WcebseSEUbXLC3W7Cjtk4s7qC2uEJlmdn8cvf/q6QT2q1Cvb2dmWKOzc9hcliUYUfcWDCYZswi1W+m6iVNQvXrl3HH/7hH8EjCaKQF8kDfx2vU14fvGZl2DcYyOaY1zHfLzZOJDbw+uy6XXj8tRgI6tCLDnH52Yv4xgvPyHOOUkmSZESzrikpJkMgKOSqNJq4fW8d45PTyGTyoq3lucrCOm4lEIuSIKGMZs1WVwJaNIsyjg0UMimcWp6F22up0BgJ2jFk45XQbSl6nR719Sa+vL2B9e1jTCyuoh/qrQsTU2EhzoRyX5oIPcKptINu8wR3bl1HrXqI02dO4amnLqGQzpIpIVvWg/0jTE3NoVgoieRRRpxh0asSOBXtSDb8j+hdowZPGbAkZVLO0FDgEBqNR9vcx/eJCpziY3xERBptYGV7P2Les+BVeuERozbUVoRFh2gonswVDqvdJwXEos+Q1bImHxRdruxehcqkENUw9AGGbhO9blnlZisDvhw8vGDotmeO+u7enqyxKYugcYmYMkniibNbVmlqajasigd5CPm+8FnpFK3Wm9Lp8HVMjk9g9RTH+QnRn4y6Bz4o+RcvWOp2xcwx8AVov7O9jVajgqlSAcuzU+gd1VC5sYvgyIHZAIKeJ91dvVdDGXXUCh76KQ3dsoP2CaebQxTHkijmY8g0LdgnGnSXD2xW5cReEchPCICBRCkrhU716ACtWk3WDIy5pM4pPlHA7LnTGMZMpHIZBN4A1Y0tHN99gKDZRYRTDZr5UnGUTi8hN1kU3JfX6sKpt6WI4fq712wgls1h+bnnkbtwFubMuHBBh80WDt/9EK17D0SkfqQBpW+8gJmnL8LhoRzCf3g4MylLTVNZJCgBu8DnJeN9KOYOToJdr4NutykEAYOa0YAIsnqIShoR9HjhqsNaC2IwgqTqMMODk8WvErXzwKLeiF+DYH3iyHpoN7vodrro9nvIj+WF7qBSkpTZSHV1YfKaQPSV3IHSGEYeMwGOqDqTWiauqI0BPL8FL9JCNGbKFDoeyyKfG1dmC1+H12nhjZ/+BB++/xZMGjtMRt0q4oPYB1nwGlHR4bHgTaYyYnwTzJCY1h6vV9Q1qCgN/G98wPFApjv33todvPHqK7CZ9mVG8eD2Z1ia9PBPfnkFFh7i8GhTNO2mZiEy0BD0LLT3u4gQGxaNIZOIwjADuIOeEAyG1IongMJCCbFEFMc7FRxvdkQWEy/amL80g736rugj41oCnY0WDu7syWSnZY5hrZ9CzS6iZWWEMiCdNJmrlW00Nm4iG+/hpe+cxfbAxP/640+hE91ViMJKG7CSFpzhAB1GbzPEA1F85xvfE6D959c+gh3VkMrE5eGMky4KR4DzoAm/zFxctXFi3K4cLL7iQrKJUk2qMiDQgOUZBmp6gJ24A31cQyzGUBeirnw4bQdwAmR6EWRdC7Eu4DccmRoLnSFEfVFnR/f5aCHGc7hrDNGIDimzRSSlIWJH5DXHbAOr89M4U5xD89oR7n9yH+22i56pwY0bcKcjeOrXVpEes8X4yQe9XANhmqA0ZERoiWmSHFcL+jCLNN3fyS5a3apMShVhhI8mrpypkdRAHJbI3tjccZJG7S7jz5sppLRxLK7Oozds4c7253C8HowgBq+mYTa3iunFAm6uX5MJmoUEJqzTOLN8EVZaRzM4xN29z+EMWnI9xlySI74uE9OGc4C9xi202w0MOzoywTwuL31borplKk49IeUMnPAxGla2eBKHAT/iwkUXbf8YlfYWys1NdAc1+Bo3gIr3TAMxi1duv1gY8nvjVE90pY/0e+QHq0JUgo1ELkfPOpFZA/EccKIZjdEIxHOIelLF42RxyuKa62kWVjev38H8/JScLZSg8FnMxw2ndgy/2N7egWnpKM1MwvVVjDP/J1NQDiptJlGps83SEhj2LaSMItI2Q3jisPUkbCMN20ghZmYQM+PydSNDTa2hBx627n6JzdufCcmHkrq5pRWMT8/BsOOq4BWqwkjO8Gie9fc4vLw4FD1JnaNshGgkPjzaQ7NZl89HtOihTEFdTGqTOorepnaZ1yE/O2LJOK2pVI+xvr4m5+fS/IpsUiuVKjpN4i6JT0xjbmYZyUQR+wd1mPEktCiTubidddBu1uG6XYzlkjIcaDRqKuKbE2kMJbI4lUwIn7VSbcDputL4NE5qWLt9W4zGuXxGtP7feOlF5MeyjyOU5QhRzY9wsjUDe4fHeO2tdxBLpXHx8mV89MnHcoZfuXIFbqcDp93B7/zWD5COJXCwu41q5Vi+xuTEpARiSJ0VsqpHZAI1yJakIiUd84b4P//8L/D2m+/IcIIBWLx+2Fhz+CNIUwmAIcc2HuYCqJqIKaxMyuR3HxgR9AMXnWEHmWICV5+/jLm5SfmsKQPkUEG9BtXQk4ThDQE3iGBjexfVRhvTswsytBPZFjdY1GbTpM4BDId45PJGgGqjgqO9bSzPTaNUIPGFyYvqe2ULbg81xIcaBm0HjWoTzZ6Dk2YXN+5t4bjZFaKGp+kYn5oV0gI9NIIoY7NHLX/jBJXyngy8ZucmcenCOUyOFWDrUfHvOM4Qm5tMth3H+LiSiiisXyiR5XY+lJA9srKPTGsjOU9INZI47BE5a0Qqe6IhfKTjFQ6x+hryc49YZ48nxP8vW+/1LMl9XgmeLJPl/a2q6117B6BhCZISKYqURBmONNqZmJjV7MTs00Ts6/4R+7Iv87ARExs7Wo1GFCVxRErkAoRAgiBsg2gAjTZo3329L+8zs6o2zvll3W5yBAaiCXSjblXlz3zf+Y4RwjspePWHJr4QTyYqxjrmKYuU4xf0RUNSvfvm+jy02Okc+zvKFopG4kM4vRq63SNiZrIqU2fujZRs8ujxY7TaHRW9NOSm911hKo9YJOJ31b6VxVP0Cx6SJH4Txbt3/z6aShkjZzOJBdp6TU3JMNpYHZtgBWPHQ79DciJ7aLYaqNZq2N7dxsH+LiKREBbmCigW47BDHtpHVThHfURqIUQPgvAOHTQPG2j0Kqiiik7RQi9uod8coFFpiyM4PZVBIRaEfWjBPgzDpnKXSA/H3LTPCQJdp4N6q4qAN4IlTpWNYCaBzMI0ppcWhUiSJ7l0clUFisyaBw7au4eoPd7CuNOX6C41VcAoZmO3fohGuykFOqkONMTv07lAB3YQXaKop1ex8nu/heR0GQHHxeCLu1h774qU8WvtFrLPP4MXf++bGATJ5+LDZV64nwzlp5joENBaMgkvwvCDTKgifYXKbQIFRE08dJ2mCpzBwE/+YdE57KmZwSgoH2Ha+ISDEdEX6GtJ7isPG16i1phCONO1kWQv9G04Rr83UIIeuXrlclm/6sCRxYxvVM0nzktPB4dPmCdqM/LELSKnmiIed9wBgn0gRMEB0314eKRQKMyo4DUIbwc//fE/4MoH7yASpkiNBa5f8PpG3Cx4I+RYZ3NIprOIqkELK5lHm9VXnT5Na9B4igUvjdVjUVSrR/j0ww/w8NYtTQjalccoJnfxm69Mw/K2UanuaAZJb2OmRHidIBrrbQT2u5iOJ5BLxTAcDVTsiH9Ju6jICJFcFOlMAk7bxag1hBccwU26mLuwgvXqropZOxzHsD7Czt0DHG51sVYJ4G7dQi+aQ6Qwh+z0rNLkQpEokuExNj59B52Du/jmby8hsXIB/8dfvYWtbgvBAhDLBGGnQnBDJtCB9lEsJ5OJlBB4Z9BFMhZRMtYR0ajqAOW6DW+9DXfX8V0aaLhuLgAlOhGvs4YaDwtpshmlHUQvABxZQ+xmXIRm6d1NuhPpSrxsHDhtB6kuUHAiiLeAYc0EAWiNSZ3OASgds3zSFpGooIVucIRWZAhvCgjnbVmxiQZjAdOxOM5PLaLy6T72Hx4q1KNNTvhUCL1SAMtfnsbSypzQKirATTywH+tKnjHBATVitPxhpC5DWmzE4hwXO/LU5N/cYPEh7IYAACAASURBVGaUbCx8lE80AQoM1quzMeTlMOrHUGbkegR4tP0FHWxhWzHxfSPDJE6cX8D1u5+gO+ggNIqhMFrB2VOXEJ0KYv3oDraqd337LnoLrODCyZclrNs8uINK5xEwDmPcSWIhfR7nZl+Sdy731mhkgmpGQQ/jEL272VA4cId99LwG6t19HLY3UO/uwhu3TVw5qSHhiLQYrOtJzxr0+jqTTeQrJzN9ZDM5tFptUdtol8a/FG2uzz3SxcrDiE3Q2HIwvzijEXKt2kA4ZFA2rgVans2VZ9Ctd3D/i3XMzhYUm2snKDYN6Lvn8w+OAtjb2UcincDs0jz2jvYRpZh37CKejiEStxFLMjbc9+VFFHYghcCIyZNET0mLiGhCFLGSSIQ4JcojEkgiHsogOAqJT75++wYe3riCcGCo+212aRkzS8sKNaIjBYt0U/BOXEQmeJa5lA0//Smuuu/SEApb2N3fRL1hQAYBATz/laRp+MwToay+a28s33hpkwjCWB529jbx8NED/Tl6Qnd7joACBgixCQmNw5ifXsbJlQu4+ssbcKwA5k+uIJ6IwHG72NneIJSkSQsL4GarrvuCAAFhFH4uuukwBY/Pip7JPGW9noPPP/1cTgdE+1dWl/DSKy/49qTGjlJFoNkFigKn1JDgzYO1DXxy/QZWTp9Bi84JzSZWl5bx9s9+hj/5/T/AycUlbK+tY+Q5yOfS+hmiUPoi+QnBUvZkvlXJpPjl+uT5VT2q4//5v/8Lbty8KeCNBeBUgWl6bMq5Fs2epniPjh/87vmZXdpndjoYB+j8MkY4EUaiEMfZ8ycxs1BUo6AmjwCWzxEnKswJJQkLdCcZk3roDvFgbRPNdg9TxWk1DOSsc91ygs16S3RSsuXHHh4+ugu6mZxYnEXc5tSA71MrFHSZj3kW+gc1VDf34XQd1DtdGkUiMzOHLx6v4aDRRCpXEGJ8dFTRekjls4hGw7AoBA2NsFDKY2VpDrlMUvosItVExKdIwUrlcefhGuKZnBwsSDcxjZbJOBCtwUdrzclmeLiTIvVJwcqUVJ/Q9pQn/9PIrqlNfebucSFsDstJ3XoM0H7y8YdjqeCEQj2x6THvwBQ0T/MnBMr6gpDJvzfkffNBRGnw/VLFzSA/inwnppL3m3AGdQQwEFeWyJvreNjfPcDa+oY6ptJ0CdOl8pNkNaF9Rk2tMZUcIUJSI7JQZUY3xQ30teNhFEskNK4iMVsIsLidPPj8BCGOt/huaNfVbuPq1Y+xub2l8fjiUhmZHAVIPfQHRybRauAA/QCidRuxrSC8/QGceg+h6BhIjrHjNXDktaVEprVJIBhFbAzkgiFkBil4ByMMu0RjbATtiEYtjB/d2lxDq3qEpFK5ogjkM5h7/gJOfe1lTE2X0d87wo0rVxEcjlCYmVaSlx0nImphWGugz8QVevcSHfc8WIzJLGSQLBeRyecQaLTw8MOPEK4cIU6vSmeMg0wcM7/3NSy++LwK6HC1ga1Pr+Noax+jWAzTLz6H4qll9MaukGiTuvbk+RtejR8GQRRKowJLxS6LeHKDgyqIaehNb9QB+i79BjkyIVfMRbtdkX0Tv3/Z/BB/YYfrDkUnCIUixi91yJFnBBGZuxv7Fh13figFixbDnzWUgAkSY6ym/BmAjxQL4/GTrhRlrHONRcUALjoIRSiWYSHCsSaN1aMoFueQsOPywHXaLfzs//sRfnnlHY211U2zQ9UG4RgqLP9mhk2ksjmk0jmtQ8YLq+DxFamTCcME5VXBGw5r78SjEbQbdXz0zrt47e9/gEIyjoVyCK88Z+PE3Aid2hpararcB9jo8bJCP4rWVgeD9Qpmk2kUMnH0+2y6XImg9GyCQ0QSYSGIbs9Bv9EFj7Zw2cb8xZNYr+/DY3qU4tOAfiuAh3c7eO/KFnZqI3S9CBzEEJsqY+XCRcQLJRAcd/cfYu2L9/Hs+QhWX/o6/s+//gWu7+0iNmshmQ0jGAtiEOS8E/KZlBuG9q8ZM6dJo8llsXd0iEDdxXQnBmtnAG+3T2dDobAsfijQo0+3/pmuK2wQSQfgBToOoRMCKpaLo6kxwrM2wtI88bmEMRx46Nb7iPeArBNBsgkMq32ztvyAEyLmvON0IfBcY5pT0EIHYzTpbDADhMnhZU4qD3XLQsELYjaQRuteA90qXQmAJlHHsoXM+Syy54pqdlqdligbU6U84nEm7xkkjl7ddPHQGmZ0QTQmp4BoJKLfpwuKcRhg8W/sfCbJUBPfYCKDnOiEo6RL0AfcQjqeQMwO4qi+LUCBqDoc2h25WDg1jcc79zCg1dcwikS/jJOrZxErBnF/6yY6bk3FZygUQzo8j1MrF1FrbeKguqamMGRlMO5kcXL6ElaLZ1SsKLmNQSH87kIeesM2ap0DNDoVdJ0GGv0DdNwqukNySv2pH4VP9O+MxLD2eB3RaAKJRErIKh0ZWs0m4rG4nvXy8or+DL3SKTbjPiIdi9xcIpARO6aClWcqgxI4MSB3nqJJ0qdY8HIy6DkDFPnfu2NsPVpXw8spHWk3fB3uFQ57vJ5nIp2JHgctxUoncilxYUuzeWSnkrATIUWLmyh0U9yGLZ4ZRrRLFI3BNUEvhJAXRRhpxIJ55BIzyEQLSIeS2Lh9E/c++wB2YIgo77y5WSyeoJ0ktQlEkCd8/1+7j5/S10yS1kyankld43RnZ39TwmICFTx72M4Fwia1kuuJaDibJEP5IC2Ergksujw4wz7uPbyLR+uPEU8lYDEswhnq+6FjBoXS9IANDm3kk2WsP9pBc9CX5VYiFcGly+eV9heNM62sh96gbegfBBIUWmBoJUatbybJPMeIfjNs5cHdBzg6PFIDcvGZi5gq5vV8WDgSaTbIq0nb4mcjPXBEnj8CuL+2jlt37wttZjorgw+G/QH+9A//EFuPHiEdjWJmmiJCW1My7inWLQJoJBQ0EwcV1AxkoM+5IFG+S8nOcffOPXzve3+D+/ce6t/SN5rnUCwaU/MuG02J9wDGXRsDDDPtaPfaSOVSuPT8JZRmC0hkGGAx0FlNagLXNTFA6kqI3BqGFSldbPjN5+QdflRt4OCoJkH7ysqq0krlFML71R1IRHpwuI39gw3MlArIJROSDrPQtcMxMndV8NrOGNXH22jsHCE0DuCo1kBvPEJhZRHjKN1CGAa1hG6njzfeeBOf37yF85cv4fILz6LbrGEqHsF0Mk6vM1R2d1CrHKoxhRVGOl/EC1/5Gnq892JxLJ44IScjnokEw0SYnARP+A5aE0uyp8HUiZCNd7dOyqcDmyYCtWMk1y94J8DsU3XLhMuryeonv/zQL1+NYu7pvybch0lX+T/AxE9lF5uOxBS8xyRiLRcejHwORAQdBMFDnATqtoRPhPEZ90hhCkd2iq077uZMsTsZcSuwYDiU/QgT1ZjGQuup5ZUVOS7Qu5GpREQhxduS65TcIoWkcQF3On3sbO9pPM54w5u3bigj+9lnzgOhPjb3bisG0/N6OsyDNBbvRxCrWRjfq5MgjFI5h1w2j/W1Hdzf3ETT7TKYHMlMQodgY7+GlBXGTKGEeCiO1lEXbnsEizmH/I68Hg4PdjF0+4rg5Vg2fmYZl7/zLcw/cw7ZWBy9u+u48tpP0Tg4gpWMI1wsYByLmkJ10tHTHmW6jPLSErLlIgKxCMa2UV5b9SYe/PznaH/2OdL0+hkHsRcPI/rCJTz7h99GjyglRyidAUY9B7BteMkYhuGgrIb4/cluR8ia4TryfpYamEWLxlTKORVnj8gNlZkkxFsUo/HQoEra91I205QhOv0m2p2mKR6YUNNqqEgziUAGeZPikr+O6BeahDWOwhqbGF+F4Zjtaw4iFbjG5cPky9PazufWSpTGNWSKSjb1dGgYw0XAJjeUo6YOgjat4jiJoHF8CqlEAclklnl6+kmDdhM//dEP8fFH78IOEeElKuuPqaXHCCFIbpsdFX83mckiljDhEzLxVgHmB6dM1rbfuLHg5XpPxEKKpX77n36K7/75f5Xn4nTewh9/ew4vnI+hU9mE41IR7QuvGNYSzKO63kDzwSHmUmnkEjYGvZYoQuy6dbhbLvJTORXJzVoTI9I6LEdCrNlLp7DvtdChd6Rt63JEIIZ+P47bdxt4/8PH2N7hiDoJZv5Mr57G6nOXVXDE3SZu/vJNLM6OUDr7HP7T376FSnCAcCngJ9aN4YY9hKN06uC4jT7axHtNwUqEl0IUJiZFugGU+zFgs4vRNkNrOKY2yJP27dBEzvKi1qyGbiq6lALoRizU7CEapQBCszYCEVk3CE1jImCr3ke0N0baCSHXCiJQp8ZAR6DWtcbn/rhMil+mDwYstKwxGmEPw9IIdj4oqyoRqUZjlIY2Mv0ghjsDOA2y8sZo2mN4BaB0MYfZS4s4PGyi23Vl1ZPOMnGOo3uIA7e7u4dTp86hXmsKjZybm0ar1TSi0oEJUllaXkKjXke31xMvUNMUImzcM902ZuamsbaxhjPnTovj2mi2UZoqYkw3jmHbTGGUaBdB7aCNTCmJttPAwOvDGoaBZgylqWmkijb2q5sY03MWTJsKIh7OYGZ6HofVdQyVjmYhghKcRhoXVp9BOTeNdr+FRqMOh1xyIjsUeA1aqLYO0exW4Y26GIxbcANdjEMOEPBkj0WlP1FyFjC0pKrVmhLlNRttNQIEIeLywQ5pVMtzmmc+i1ShQ2p4DfI/SceSCJpTC7eHVDrr+5Tb0kwYNp7hZ6aijML2DKLLonnsodGqSxvCsyU0DqLDKFvSlUJB8UgVQBEC7LgpdDm54namliAZZxCDLd9qovThAKdDcTDcg6enbYUxdkMIjuhKYyNqxTGbKaG6tYE7n15BeEzXihAKpWmsnD6FWCKlc4QFmPmsT9MZfvVmnhS5BtAx1Aa+z8PqHhqthvzSdf4GGOTZ14i72qii0WyYxtH1JGDO5Qs4e/YsYnYIu/tb8uCtt5uot1t6wUAwoobMDoSRoKf5YIyD9UPdZ6Rt0OC1P3LRbFfxrW9/AysnFzAYthXdTmcOIgYEN3i+k8/MvcniztiYhkzjTroH6AYQUCw9J5fxFKOZjZ8+vwueX5MQH7pL8GxQ+iIbYdLvgjY+vPoJPr/5BQqlEhq1Gr7y6quwx2MUUkmszM6KZmlS5vy0OTkW8SNwXfpOHKTJiMtrvm9xxE22nBqa+w8e4KdvvoXbX9xVWhobUZ7fRHvLpaKANYJfqmXCTE9kQzhCKBrEcy88i2lSCvm90BloRHDQNdHgLHjZiPg/y9gr8/7iHUzXIKYnjlFrdBCLp3Drzj1kC3mcv3gBfacnUIkitcPDPbRbFaSSNmaZSyBxJZtM0hGMX3R4HERsFMDR2jYqW7uiIQzInaCDQymPqZkZASAskA/2K3jr7V/gl9c+Q3luBn/2v/xbLJVLSIyG2Lp1C/evfSaaToh2ap6DRquDRneA2ROnceK552Bnc1g8eUpNLZsr1WV+gJCxq3uKfuAvd/Pv/HGWpltPKD6/jtgKrNXl/6Tg9b0Xnjg+PO3Xe/WjDymo9vm05icebzT/h068eSe/N3lBQyg2qOskHID0ApN8YQoR/k3VtGIyrRHsEMcaAwx6VXnD0cbMN6kVt81wUyjuMOr2ScLWUaWC9fUN1OsNbG3viL954eJFOS8wopCReIK5VZuxsDRIML8sIscUPT18+EhhFeyi5+bmRXkgtyabJo80gM39ezhqbsAd9RCLxJGOlZELF1Gycmjd3sTjtz/E6ZUZJHJhPL6zje3HDTRqXan8h9E2Fpfn0ar0UN9rIhIII56JoDCdRTwYQ/OgjV7NkXk3N0Cr3YAz6KA/HMKNRzH1pWdw9ltflTjP26vi0c8+xLhOTmwXc89dxNKrL8AJM93GhB5Y3EyxGJCIwqMxtIo7KqWNd17UcVC7fgPrr7+BaKODeCSOHYyQuHwRl7/z+2jZzBrXjB8hnzbgaH+J1GR6WqFgJrqZm3jEsQxHshgiwuIyOEZ/2EW3V8Nw2GElhlg0hVg0j5CdRIiJZaQmCD3zhQsc2bLikP5thGazhlp9XybzRGp4MLa7piAmf9EOJRTRyZhUJc4E4xJtyfeSJSmfse/bbLp2/iwzrXhiA8YxoVkLvNhZoBPVHQw7GI27CNo8283rZ5JF5DNlqVcVR0o6SLOGN3/0Q3x29UOE6StJJJuoAC8mH71lLKvNcX86jWQmh2iCY7sYAmFDnzH+hWYSYpSpNPZnbCMbBCCTjKJ2tIvXfvBj/PyNnyI4HmKuaOGPfreMMwtA53BNB6Ps4njIhmIIDeNobrdxdOcQ5WgCpQwvVop+TPIUE7Gs0BD5XAaDngOX0wqW+5arBLbIfB4oJDAYD9H1BnBDFK9wTGjDHabw+NEA//STW9jf5Z2UQDQ3hVMvvoxMLo1wr4a7195HIR/Aw0Yb7z4+hF22EciHZPRPhec4NEYwahB1RlGGiVSMR+gN+kgl+axJT3EwGy9g3srBuV+F97ghQR6fIUMjOIxVZg3V9L55OIt+8RBGQC8ewH7ARasUQHiWymKm7DBoIoChQ8TQhd0bIjUIotgOSnw6ZOwuXR40QjfTowlflCj0IGChFhiiGR3CK4wRzNCpxyAvCk7yAkg7FmIN8meH8BxT8LplC1On01i6tIxm00Or6QjZ7XRbiESJVDsqytLZLBYXV7C7fYhGvSV0jEJfIkYEDHjWrSyt4OioarQI0zNw+gytceQYsLu/p/EzvXFfeuUlSQNo5ZcrFlR0DgPkOXtSmVuejVatj1CMjelQ3EiOaL2WCZ2IZXlW0jfdNLmuaxLVuBfBBELuKYviuizigXmcXFxFu93CQe1QVALaNzGIR68Vj0vASvFqu1vDYNRCj4JQ/j2kDzsLCYqXB1r3gz4FzRbi8YzslyqVGnq9gZKtMmwao1Ej3glYGlPz7OcInk3DZKo4cFwVeKTsZHIpJFNp0X8nkfXk+w8GRNVHSMaCyGfSSs2iqHcw6quwIsWqdlRFo8Z0UKqJA0hkkyjPlrV3SN+oVA5RqVY0bvccD4loErl0Ec+cewnxcEEobj6ziGQs7yNYXFH0tDZcSxbcg3ZfyZit/X08unkN9GpksECqUMCJ02eQTKfUJEtj4tNefr3onSC7E6N+8bmNGEbuR7sHu6g1q0JrOV2hldfmzoaEXB5BBTqQDAYSuPEsIkJ5YnVV58b2zqbilpkgRmsr3gJzs4vIpDNCwA93d3GwuY+D9QP0Gy4S4Qwy2bwCPniuuuM+Xvnq81g8MY++24E35oidxbVx7eEgcCJQMuIsv4nkOiV9jFNQFcF0mjGuGCpNFQJFWhsnILyjWOSbQpqHCyeCCEWwW6nh+z/4R+wdHmrPnDtzGs9fvIC5qYJSwWjJKTTb58GLWsfX9WlnLGgntk8mpNMQRjVZGJq8AK6PTruPjbUtfPDeh0pioyMKmyiGU9Cykxx83mN8HnbCFrf9wrPncPL0itwa3JEJgZkANHS14jQrwnRQCvL6jhBR1jHk74cCEUTCBCKG+OijT9HuDNAbuMiXinj1K1+GM2JgSk/hGt1eE4vz08ikYojFbNVdirQb+W5CARuRoI2YFYbT6KC6e6A46Hgihcebm6gNemoY2HjQ83trew8P1tZQbTa1L+ZmS3j+3Dk8f/oU0Gjg5se/RNIOozCVQTaXkSB4bWsXB90ezr38CnILi1g9dx6ZTM7QOgVGscwgfdC3gVQt8KS5Mx7Uht0wuTsnU1FTSxh66iSF1zg0+EWvX5weUxiOLc182gQLXhPX6nc+T4dOkM/mJ1w9/QJCWny/W9mzWES9wlqAk4LXcCwMpUFQNP+nQ5VJan2J10ZU8noDbQISopUY5PP2uPAmIjVeAusbm9ja2pZrQzqbwerqqrwW+T70RUqsYAoLo/5jh2XUqPQU3N7d0wXS7Q5w8eKzIlL3yOOK2Ppz7U4PnX5Lyup4Mo4oU8KsBFLDKGL1Pj768Y+Qdto4WZ7DrU/u4HCPlAKg1Whj4LURTHawvLKIvUd1eB1LC3RsuYgkLBQ4CguHUdltoNdw4Q6MSwUtvQ67TYzySaz+zlcxe/E0RgdN7HxyE5G2K0K6Gwvj4nd+F1MvXUJb3YyJDVTXzGIgaPmuCvTnMzFp3Dz20EOo0cCDn/0cG59egz2y0E8ncOmPvo3yxXPoMtRDLvDsAI2/JGMWDdfZoJE6RxVvREW8K+GMO6atWR/R4ECK62pjW8VuwG+JefmHQklkskvIF04iHisokIKHp4kvNdE++nlDV7QCjtPY7ZKX2e4w3W0bvX7HxCrKAJsILg9ForwJxaZK0Caag8+74udgbCoPz4CJ2lRnqIvDpC+RhsACkNxEzzLc3ZHFz+XzusdhZBJlpBI50StEz+BUoFnHm//4A3z+yRVRGrjRREVQ2pLvL0haQziiC1cIbzwJmxnpDLyQ5Z0/RvTXKQ97vh9awxG9ItV8f3sd1z7+jP7+GA89zJUCODFfQ3BwH539B3D7bTULTHYjR3HYH8OpD3H4RR3R/hAL+QSioYB4xnyPvKizeX5XQ7QbbTMWDzAGk6P/MHqRMYJTcdj5DPohoBmgwIi+yxwX8sBNY/ORjb/7m8/RJKKTKuDs5RcxPV1Ed/cB7t3+DK1+G180BtiNjxEt2rDzEUSSYZBeSXSHgkdSXnhGRIJRmaN3ewOk0hGjmu+4CPdGWAjnYe8OYK23xKVkUcZmlGuSRRhH6KaEsNSo8fX4TDvRMXbHfXSnAojMhcEpvm5XyexD6LZcWG0X6UEAxUYQ4arjF7wM0HgSV2sKC1NUD0iT4ASgGEBw3kJLMedjxMJAOgIkg0EknTDsQ8DZdTHujNAKjDGYslA+k8DMmWn0Ooy/HiKeoNk/4A56+v8sDmjBVWSKVJw2SxyNMuGujygiShvjvp6dm0Wj1VZhJ1U9RqhWKjojUykixh56gy5OnTohJfjR0SGy80W0xw4GIarBh3AZJDJk4iJdDcgvDChuVmAEjXe510NE3sxFziAZncH+XiUizYKIPGOvF0Q2VpagqtmoIWDFAS+KhJVDKTOPQpa/x7XO24thFI7SGVvOId6/+iYerdMakZQvFl1jGflTANWodzEeGetCouItCg119jNunqIig/J1eq5GuvyubDaoelzGNYGZN+wh5Z7CSZVLBb1RvbOhYTSuLAvFsKEfOnnVQCQRQDxlq4l0BgQjaGvnn03UnZBfOzOlqOX9vQODUtKnm1QA0rZcG//rn/1HvPTMN+B1KD5MSZvA96y356Pyumr5D7xLHQ/bD+/hi0+vyIaL92Y0GcfyyRPITTFtlCb9/EDmPpvcaU/ju7/iNS86grnledbsHx2iR3G420XXaeHG7Rtodpoase/s74tjunpiVeuPTc7W9gZ6nZa4pkQJ+05fHFCO04m0v/DCy2g1Wtjf3sHW4w2Jy2r7DQRHYXjdkUJq6JpTni0KKOp7HfzmN38D03Nl9J2u9r/4u2MaVAz8QABDZxDiRz0N53WhiIpKQ3ELGKGz7OKMZz9R/kkCI58df99MnJkYbyuwxApF8Iv3r+DNt95GMp7Aq698CX/yB38Ar99BkGgubUhFZ5gUV8Y6S3eRy6KTdqbiTh5T7liY832RCy0PXE4YmH4YjKDb7uGN1/8Jb7/1jtByUj9OnFxVTcHPTboCm6rTF0/IgoxTRDannNCIEsdppLj8LN4dfUekNnneWAUoecEEyOj2wWkn/Z4/++Q61te20Gp3ZfkXSyaQyacQsi002nUkUzFcvHgWxWJW0zTVUwzc6XOtMaY4pARUzS5JFes5qB5W8fDBY6ytb2J9i7CYoXyx+aTfOedyahKUk2CQ+nzMRjEeUtJaJhrB4nRJiXl0KqL+5872LnKLCzh5+TJWz55HNlcwE09RGgxIyifPr5XC+GOrsmNh25PwM1PTPRF7H2vOBHA+aUrMpO5J4fx0zTrh/Fqf/PKKbMkmfz2N5vK/lQemXyU//ed+HVrmpc2NyOJUA0PtcsNxNMBMwBev8et0MOhXFYNKdMHiSaRO1ZDTWTuxs2cyWrVaF8GdY45EgoVURspWboDJJcifQ86u3qccIwzHlw/w5q1b4pacPXdOnJRYLKWAAI5IWawLyeC4wAtorDsSHB3UorZdCxkHOLp6Aw+vvIeLqyVs3tlAZbuHEVES8mbabTSrO8iWgfnZaew/bMHtMtpSQxBYDBBIjJCfyiCEKKr7LfSaFHa46I362OrVEJ6fwurXXkIil0H/1hrGmxXEgzYaYw/x00t45d/+S7QLKQzUOBjUVb7JXMwCdolUcYzLQsV0/NbQRcTz0Nvbx86dewh7IxRPrSJxYgkDmo0HmDpmjPsNsG6SekxhNumwaDhvFNL0V6SnciDcgxVoYW/nC1QbjxEMdRCQTckY7RYRaQfRaBrxxCwymZOYLp9DPDatIAelNil53KjsZQcjn0aj4uWz6w16xkdy5CpilHznmtAk8rAjvK7ArWJqcwq4aNFG432Oyzg2p7UYLwu+X5+fxUJXl0dYZvgDrwFn3EQ8Q/GJ7z7B9D9ENc7NpouIRhLKmCcvuVWv4ic/+D5uXLuqNCZy0lQ8a/OaiFoVvyFbBW86m5doLRKbILxPxpNGRc44S9J32KgZpC2XTmJ36xGuf/K5imBeQNNFC8vTdUS8R6hufIZBuy5Em40eEc/hYIigE0blXhO9vSYWMklkYlHZ7wTDQaE6c3NTGHp9dFtdrREivzxIeQn1AwMMSfMknSGdhJOLoU9wiReU7pIAxu4q/q//9DY21ytCr0+cPofzp1dw+PBzWf/1QhF8dHSER/YIdiGAUDqEaCqMaMIoepXEpZQu01zRqocHMW2GZK00GMKtDZB0Q8i0AojtDxDwLBX9LkUtLMaEwnIUzpE7o1EJgJkmomaPcMgY1WIQsRkbQ3oH8uRhGADC6DQGGFO45oZRblgIVljYmFbc4TvhuiPid0FkqwAAIABJREFUIG9wqLB1OBq2LeQuFvHKHz8H5jo0ux2EiQiGjGxm1PaAfQ/t9SZ27xzgkCLSaSBSCKAwT1eZlEb05JVSJEPze26rqXIRuzs7UnfPzc9rdF6rHSEdT2LcG+Ho4BCJVALZfE52UvSOJRpaKOTRbDRRYWGby+r8IB8zSv8n8k9ZEKRjiJWyCJAfSDGX44oPzQkq95hNupKoQxQwmYte5lseRTcR2VSxsCb3XCl+ciShK4tuJdNQklbBwtbJIBddxKnZS0jaBVge96S5gBQ+xElDoKGJ2d+/9hc4qDEyGcjmkwhH/NQ7BzjYr2HQ54UWEuJLzqhc4xSwYCEaJSJEKodfoMvq0kTpSijEhEpFNvraEl/Fz4udUxrukzYj3V1TTJF5z6YxGOakzJIAjVQFk8ZpxIX8TjidIEquz0SKnCyHuGqGAi/4HYRHUSzNnsUzp17Fc+d+A+XsqhLq9EB41nGioUKLcCEnYxx8DLGzdh/XP/oFuyBDj4raWDqxgkKxiGgsqYZW54l/+U8sySb38ATh4mvzHhTqyzPItnHl6se4//AWlk8uwI5buP/4Hvqug2anLRsvnh0MUGKDRE9x2w7I3ziZJHg0RGmatJgR9g8PhTQqJcuidZgrRC6XymKuPI9EJAOvN8SH710R/5rPITeVRiIdQzqXwstffkkorQpTujfRjcNX5XPZ8eyjrsVwZieuCE+CBSY0DR4bSmGVW4/x3eZrmkLHeLabSZCFgB1BfzDC9773fRVr/+Hf/wdMZTLw+j1gyN1u7jafYXbs129+lnnG/FW2hSrIjY0l6xc2AprM+TxfPlbS97i+/uHv/xG/+Pm7Eo3Rm5d0JN5d5E6PQi4uPn8GFy6dkYMJ6QwDIt6i5rGwZDHvwXMHokwQDaJegfz+RJy6ijEiRHjtuKzubn1+Gzev3dJ5SPtVamT6w55wqRADkaJBnL1wEhcunNE+pLUoXZNYjZC2Y1BWAjUUWNp49OAR3n33fWxtHKDXNUCRiGdmmx1TO0yej6Gk8RwZO0PpePkEs7EAFotZzBYKyCQzCMdiWD+soLC8hPmzZ0RpKE3Pqo7jz1fxqhbXPHvZNPoGCIYx8CRdbVLomprSjxv2oVTjsTDx8PV1O74O7VeYCk+9tvXxFePD+/Rf+ieDAPvjkl/5bR9u9sUUWij0vmSggvGeM29+4qf2JC+ZPF7SGgIBigPIpevAGTRkijwecgw3VFDA2oahLtRqdeRzeZw4eQqzsyygMsddLwtibnKJJyg2Cob08xlDW600JF44OKqiXm/i1OkzyBWmZA2WztJsnRuRVAd20maziQfEIlKcX55ZI4SHQLTex+br76N19xFsy0Ol1YSVTmPm3GnMzM/h4PMbeHD1fRRmgZliCeufHWDgRuBxNMUivt/GGI66vlSSwiEXrXob/fEQdcvBrtVD/tIqli6fR4wHy/XHGG5VtLm9Ug5n/+XvonTpLBoyojSdP0exPPRCcrowBe7kYNai5CLgRc4DgkiYN0SEXWvAQl+LhAvKXPq84M1CMoI040PIpoHFIzlgxqeUXaJl9RAI1bB7eAv7lfuIhBwEGPXpG/bzUON32R24iMZozVWEbS9hfu4l2LS28iOWlainRWY4t8ZFQ0M5vQfy5MTgN+9Ia4penZwe8LBjN8xDmpdkJJyAHWQBaIQG/D5oc2a2E6k23OSkDzCkhMo6Y0M2CrYRTZqYRPGFuXVHYSQjWeQyFB1FdVDwkmpWD/H6D7+PW59/qmhGRSvycCQEpu/bjIvoR5lIJuXUEGfaGhHeiOlq1ZX6iI0pes1hyq6bhXM2lcbj+/fw+cefIMZxY2iMQmaEpXIPicAWWjufolXdV8HKcZCxaAKCbgiDQwvbt4+QGnmYybLojel7ZdGxsFBEq1VTIh8POSKGHOeaKo9+oy764yAOBsDD1hj9aBL5GSLUIaRTCRzth/C9v3ofTs9BmIrs8jSeO7uMQP8Io1AQB6Mo/u7GDXwy9JAoh2DFSWMA4qmIse3xyJc23xXXW7fdgh1iaiDdOIytVL/ZB/oj5IdR5NksNvoY9TjtYdE7xoiNKZXPzhhOdyChEt1IWMvVY6KjIjQdhpUyIh12cuFhCGPPQq/lSGgTdSyUuyHYzaGJB9euNLUImxpe/GwIFHQRsVAJAdGlOL76P11GupQysJ87gNNt68LynBGCLu19ImjvNLGxuQnYHtLZBHr9rlD0ZNJEgrIoIVpJNI+iLCIdqWwazUZDq51rgZxKUmJYHJMywHOM3NJMOo1WoyluK9XfiWQc/UFPnqmpbErhDrxIMlMFuveiN/SE/HS6DPphhLbxG6azCNeDIjaJoKnYN+lZTKCjMJAONeQB0gdcaAknhRzMaFhn1jjRJjuYQLg7hWdOfBm5RBFjx8TN8pJWYiZ/jteHF+zgs1sf4IevfxcId5DLRxVzSgYVjf1bTYbZtOWnzOm049Dayk+6FeuHRYdZswoW8gOZOLlgAcmRLc8O3x3QeL3qPpCjrrG8dIZyGnCpm9VYW/Nsk85Ij1gWCr5oiZs0SVRZIlyq3V01n/KCdoh6EikHYrGIiifyWmlFFh5mcXbpJXznW/8OM4UlhTtoKqZzkRQb/mxayXkIjUfYfXQH1678XJ68RMvofDK/tIxSeVYIGS0Fjdj1KY6jfwVPit8JrdCw2s1ffc/Da2+8gb2DTTS6FaSy3Bgj5IsFuRcw9pz0P4q96dva61FUNsbh4b7cL5KpBM6eO6t79Nqnn/nnFQMKGAJCb2uCOvMoT00rIt5zR+Jwc63u7G7j5s3r0tEsLi/g1JlTsgc0IndT1JEnywKM9w21K1x3Qk39+5vntwS5LEBZ6Gq6/ISjPJk88kXlHsRdTKtCj/MM0tLCOrf3do5ElTq1ekplDEWLFIOxWTH3jUHgJyldEqv5hdJEm2HCgoyQzdjvmbuI9yJpKEKDib4GI2jWWvjL//e/4fbtO1p/dBRhkEw2l8bUTBbPvnQO88sz8n2nT7WoGIRtWPCTJuHyPhvoDFADICph8JjiwHM7EiKQEcPO2i7e+fm7cPquzk4iz+Tlj8P0y/cQz8Rx6fI5lMsFFeCc/vB2i0roTGqPo/MinkwjHImh1enofVcrNT1visbJ35XNgDPEoOvqZ/HKpqXn3t6ebEHJOQ5yuk7/58AYyUgA0aAlT2ACk/mZGZy4cAHRbBZzi8uYnV80YUy+Vy3XABuoJzWGPwGd2M7+MwK1J/a5PoD0awWvft+3AJ3sickemjSPFikNT/+m6a39v/zF9uvlrqpuXx2nrljJZ2GhsseUBr9K18Gjr9zQG0I0ReaYI8gjtw+nV4VLpJcjsH4Xd27fxfrWloQa/OJOrJ70k9HC6oZF3xtx9GAUsVxgvKQ2N7dRq5JLOpLylznUU6VpJdjwgtw/qCCRyiKbK/JdiNaiIkjIsiGMKPJY9h2GS8wtEqx3cfDedWx9esvwWjNRzD9zBovnTmPkuFh76wNsf/ohSvNjZBJJPPx4HwMrgfzqCgKeh8bmNrxu13yFPAQDQJ8lXTKCNl23ikksvXARBSZrDYG9Dz5D7eEmoukkLn7ra8g8dxY92ixZTFghis4zm4e14URLf8txkc+9oy+u6XeN5UylxhAKIxDiOIe8USrlhagbJZURn/mf1zBhDBdaJakc21l/kqrAWOV7uP/4lwhEugiRd0hbGSLLVNZTkMCEGLeNMAV06iIXsbj4FZSKJ1VUmqPGlLIsfDkinfDSxKM89n02aNOxl54F8ZQ4dmNuOEU+dOYgdYTk+k676wscLMQjWQStuA5YQ3UxvypSNsSCoIlRoINogsgeR2jkjYURj2SQS04hFkkInSFqTcC/UTnAaz/4Pm7f/FxZ5/pvfDRA75ibl4gFPUw5hcjl5cnLgpdjUROaYGal6mDF5TUIr5ArK4BsMomdtQ1c/+RjxU0GQ0Mk4i5ysQaKyTqCzgP0mgcSnbGI4fNjgxhggp2TQnWzitp6HYWojalUEhi6yKZjmCok0WakJY3N2cQFQ+KVsoEgkMtL37UiqPaCeOdWBfcPHYzCFmIpIJYIweuFcLDZBbVgibCFciGJk0tFzOQisNJFfHo4wH/+4BPciw4Rn2Kc5UjJfAE7YJTUvCT03QcwIK906CARszXS5jnC/drv08pwjPQogsI4glFvhF6jo8tU06F4BFE7Aqs3RK/NvUQFekgoZtseoxe1YCWCCnDRuGJoYcyi1rEU2kDro4AzQq4fUAiFLiuKR/30qjjDCljP8oIgpz4AtDg2TQVw8asLuPzceb3G0f6e+KNsArv8s/pxIcRGTBnsi58qHrpcajh6J9fcUCU4bidHj4b+nHQQRWUIAs808rG7RL4niKpoHK4+sxpfjhUl6jWNisa9gTFsFl4hI1gL0emBgpvxGNVqDdVqVQUzCwyhu7QmUvEYQoN8PMU3D1HI54y3dddRGiHtEJk2KOQxHMTA7SKejOj90P2mmJ+RAGsqtoLVmXMYD0gVMNQBol0SxXCCQTeZYB/vXvkp3v7gNYRiniKpE0n6dLIBJALNCxjodhwVvz3/eZtm3GhJ1KzKVpAWW6TpkKrhqGCj57KsrmSHbRL5uAcNYmcoT1xXvR5jtc05b6Ltib6y5fFzRCce9OOxBMxsfhicQRRYntuhkH4uR/1sRBlmNPH3tQM2Am4C2cgcvvnlP8VXXvyWkuxYtPD9UI/CJalix3UQDQB76/fx2QdvYTToGVeISATl2TnMzC0gnkibyFk/ufTXwajJXayz2/egN8JglXO4+/A+IrEQmt0Kmt0abt/7QnZqRMIWl5cFuqgZdl0lkG5vb2rdc+KzvLyEbJYplMD+7p788Pm64QCdCKIol8oo5AqGWkBNBiexKt5M7CxRY3Kcp4pFxOMxXzjue47LBYHn/ROdDV+D68Y8LyNMM1vS0OrkWc3qwU+FO6ZXcgrD8CObTYUnbjJRYMU8a7IaFiVRdDcCOP7om/ciKzfuT1PlGBTXOF2YdFZfDXesTaKzkH6fNE4h6f7ilNyF6zyISDiO7Y1d/PVffQ+PaRnqc38jMRuLq7P4oz/9HcwtlGTXR0oZhfpspDiJ1uTEn9CSzlSt1ZUQSmoFkfhsNqN7gm+d08zaQR1X3rsiX2SJ/WnzyGmK5WKAAYozU3jh5ecQjTON08Gg01f6aqfV0ZSJUyLeN/lyCafPnUVppqy6gPub+577htoVTg/5M2qVpoT+LFYLUyXZXVJXxACPXreDfrsFbzCA5/bR6bTEF46EbDzz3GVcuPQMdg+PMFUqY3nZUFAV+iWQydeK6Ve/6piYIDytIzt2W/AR2ElBq2m+eVxmj5i/WbtNityn69oJbfe44D3eWMfIm1kSEzXo00Wv7KSe6j55kHIEQ+9EFrwigRvtkxllsiyTab0RFcm5gcblXgf97gEs8UI9dWI0uSZvL5PLyHZGqj6fkDzhYbDI5QIlv6RSqWNtbVPODflcEadOn1WRyxFWsTwtLmV/4MAdjRGLp5VeQpsP+bxK8UsUdFKMm/cpW5KxRetuca7c3RoaW/ta3Pm5MuLFlFn3lTYev3EF1dvXML9KpCCAR9eacGM5lC6dQHgUQPXBBjoHVQVHEBGz8inEVsuIzRUxiARh59NIlQuIJWKwR0B3cw+tSg2FxRkUlxcxCAfh8DDjwagoS8PDlLciqQB+JCo9+xRuwY7U4+d15Wl8uFdFYaqo75OHAjtm6dJ44Ot1jF8th32WZ16TBw+PBKJllgQChF1oG9bE9s4HqFQfSnwYdQGv2sHWg230Oi7GdhTBdBiJqRBy0xmj0/WKmJ95GQvzzyJE9c/YFHg6PCjkmhS8Qqs1dDJMGDPU1P9XB873SoW0pkomdppImjxxgxYqlQMpunnopRIluQ3ysuFFz65VXLgA06EGQMhB0HYRosBJWgYLYy+KQmYauRTzyskPZbSkiaitHu7gtf/+N3hw97ZQMCJPE2qCEBw1fYbTy02dyReQSKbE4aXlHH+IMcr3rfVU8PJ9mckEEaxsIoHHd+7grZ/8GKl4GMNhH8n4GJloD+VsB6VsDb32nqgedPwcEu0WUhURl9JpuGhuM3bNQ8ihByuwPFfAdC6NOuO5WZgMmX5Ejm/I+JkGLYQp9owk0HHDuHrnCHe32mhxzXO/2kCU8ZODETIhYDrPQy+CfD6GfCaOQWoGP7y5j+9ev4ejEhBKUkxpxsukWFssDKhaZky42xcnNxEJIBk1Knm/rFHhOGIR6FmIjw01hYd+t8PiMIhQ3CTxjfsc/VERHIJN38mhB4dcdEOSNAUMnzFH/M4YnkOxSVAiOR7ECc9C1IcJyRcnss79Lv9IqvIZK+uNxKm0KSQLjpDMAV976RVs3VpTcfDM5Wdk+3TUrClsYqpcwtghR5TiW08Nn7w4w+QhkuJFdDeOdquO2blptDttVKsNNVWdXle2QlE7iZ2dXY3vubaJ4nPyIoU6AhLcmkLEnJ38rHyvM/PTogjt7hwgEU+i2+czpeXiZNQ9ltgrm8kobXBx0SREkYpC830W0xTuCg0ORlQYchSczZBbW0M0FpH4KZIgEWAkR5x0OosEhamhDOxAVI0F9wmDOzAMYuza8vkNW1FEk2Fcu3UV7/7yTVCtRdpIIs5mJ6jxrUu+f5BccRuNRkc6CkOpMyuDhQCfywQscIcBIf6c+PB1YgyaEF/fFCS8SPkdmXqD49IgXGeEXrcvNM6MkPlc6EZi4GJTOJqbU80Vh0ChgCwV5c6g9MKw+M9cWxMzZGPrpQgdhEZRxK08fuOF38e3v/6niIWymi6woJM2SdQtes5y71o42nyMTz54C263bbjodgiZQh6LKyuaDFHsS13J03HkWuF+g/Y0CKCESSWXksNqSUzY7NTliuGOHdy5/wU2ttfUCNLNiM+90+6gcljBgOtFxyyLq2lM0dOdvNKQQTZ5nnKt0/aT1ltswEwQEIEr43rE7WRCfYxbB4WyZlzuOyv4vraiYZDipFhwvwkmYCUHB8Ol5ecVj9fntfpKeuPD6hfM2gMSsXH6SI0Aef6mMRYtQVQ/C3aQNICYnoGaAX8cz++Ko36JnthQ+WeAXp8xwD6iOymaTBE88Y2laNs7pm1yNzKmmkAUhWVbGzt4/bV/wu3b99FstkTzKM3l8Sf/+vdw+syq7jDed3KRkSianyWATrOLh/cfYn1tHQcHh7ICI9rLpLmFpUWcO3dOaWWRcBSHe4d47+33FI3MP8OaS2JyBg7BwfTCNC6/+IzAsJEzRGW3In/jRq2JXqetZ8ammABEeionbvHpc6fETVcD4lhoV1vYXttC7aiOds8kUwZI5bMjmFuYx7OXn8P8/KyhLTkDNTI91wEFpDbdIMYBBX1E7RgePniEdCaLpeUVAZhG+8JpuqE1ypHJ50ZrGq0z7n+AWI+f12Ttq171z/0J1cHXbv6zBe8xh3eC8B7zg3x+1BPUzfzw4802qbjlpeYjVix4gyGZeZPDO1E9mrduRuKTRaPxt2yF6D9HsnwNIY7K4ahQMxuAm46crYlNlSG5T7p3HoyVah2bmzvY2tpXytXCwjLOnruo+D0iBUSNiqVpFSIsoCdiL6K79IrTIed3bXyHtNriRtKGEgBKorpJEwt6Q4THRAGDrBh0kNjsTLePsPbaexisPcDcMonzHtbvdYHyNPLPn9Corr1VQfXxruxw0vNlzDx7CumTs+jb0EXNgoBCC24OqiVl0c8C3w7J7ojhAeo7iZoMecCakZw5R4JwVbjy37GbtdDv9rGxuSZEaXpmRhsxECInz3RCLBj4WfmfcBTE50b+Xq1S1+gqxzCASkWvT19jx2kjQXI6bVSGe1hbewve4AhR+h/uNvHow5toVTqwLBvjWAxOfITpC2XMn5kR0odACfH4aczPPIt4bAbjkSk0TCM1IZn7knutEjYdEwNq8nrN6JWm6eLlmhLfvxRZ8JnRVr1REYeYAoZkIkeAE/1eRz6uCrPgYcpx0riPOKu3IJWyBkGgA4Q1jCGdKGIqO21cC5mQxUN65KGyv4sf//fvYe3hPfGXRE04FkmaA5qdMS8pFrzpXF6RoRwNmWdr6AtCePm3Ct0Jf5focEARkNd/+RG+/92/QCbByzyixL6pDJmoO5gtdxCL9tBrVxhIixG7eyqMo/QZBZzWAMGBhYADDJp9iQkWChnkY1F0KnUMuibBjGlS3INUmnPJ2DFbI2wXYRw2POxXu2h2++iRS2kFkYqkcLh5gKm0CWSJxNg4BiUe/aI6xHevbuEzp4ejYhihGHnMRGTG4u5aiQjsOIs3pvDRJondPxEjs/0mjSzPBxa93H/GySGITtdBpz1QA8SiXFoAejWTP03jf+1dislMnLgaQRXObNCI4lrihrLg5Iif/z1tdeVJGQ4iFjNG6LwAfS24mrzp+RksrszIaYKcO4ZfzETyuP2Lz1BptZArlbC7dwCGA7aDI5y8cEoNMy15yJXkeuX4loUTEdlOp2vs4byBxEIseA8PK0ilsqIuTFG8FjUFr5wDKF6L0q87IvCAzRBHxhxFM42S6BTRs06vowKFF9f+7j5KpRmlTfIS4Pnb7/X1+cjjpfhod3cHy8vLplgmH5kerd5Q4h4WyKScdLp92XKVSyU0G3XDa2ZB6Y/xmR7IojEWTRiv0KGF8Ihc1jCCI4q4IggzcMHOIRlLIxgb4/PbV/GTt/9R6Wrc1kRmQ+Rc+/QFTj5YMAwc8neJpk04eYZvqekAz4lgEM6QFBkipeTzQ5xg0c11BvjtE88LH7QgSkYrJ3fg+qwpc94QFRP3U5xl1nD+mWvmZcbTm+vXp3NEYwHEEkFxJM2VZhpeOi8okYuOHYEMzi49jy899w2cWnwWU+kyLE/yHIMy+lM10tyOttZw9b2fod+pawrFyLVoOoGVEyeQTudgR5Mmoc93O/p1lHeC7vo3s+/1SgEisL2/hS7dj+h7P3LQaNdw685NWUHS4YOTPo62+Zx5KbARWJhbkIibDRAvBtJnBs5ASK0JbPf3lic5kwkQoAjVppsLYRGDWoqbqyS3kIoYYhoc7/OfBXD4AJo4q9ojBBbMXWsSKdmsmiAGE0d/3IuY4kh8bROPq5tAjQ5dfdoq/liYE41m0cugCBad/Ei0XmNAkTi/6nMMhWFSIIkbrHU2Uf5PgD4zNVAMvSg1PHPokmNQYsNF5eflVIMOQhFUjmq4du06rt+4gVq9jqWVWXz16y9jZrao9SxbPn5WMq844ei4uH7tJj67eg2dVteI1ugewQkJ32cwIAHr889fRpw0zb19PH64hiGT2fjdszGmBirC6TGFxRGcu3QauUwCo8EIj24/xhef3xYIYGiA/qoJQEK/dCGNl165LI9i0jgpSDzaPZIIj6FgRkdBRahpHBjUk8gk8epXv4zzz5w3AJoog3TdCCPAO4Z7eggMugPcozdyMIzVk6eQTqcFprGJ1S3OIlvTSiNCfhpE/dU1b+pI/bsJ1WHCxfYphROU+J+jNKj2nAC0Txe8kw2kosJ3bRB3ylS8x2X3pAKfqEiNTZM5rGUUTe9RbY0JC1OOvr7ZNX+PHQ75vEzN6cIbcOTaMqgvx3VC/8z4ihZiGkmHKERzsLO3p0K31mih3R4gky1haekkpqamxYNid8zxFekJdiRuCGjKQKfSkP8/pPEdc7dJME8mjN+fDPGV8OVD0zwU+ZlJmJfvI3mTYd7mQlUi3hD9R9vYeP0XsKhILITRdl3sHjkovXAJuRdPotLs4GjzCDu311EslLDy8nmkl4oYxSlqM2R+Zcr7XnJcNBQe6DvnQmNnKkUZD4GhUC1DQOe/IsEugofra8iXckjFkjLw3t3fx8bmBhbmyyiWp2DJyiWMja09NOvG63N2ZgatRgMbG+vqvCjk++jKx1hZXsLsTAm37tzC/OKiUKTAeIClhSmEQuQZbWDj8Vuw3AbCXgAPf/YZ3Ec1xEIx9Mkd5GVfCGPhK6dRPFGQNZU3yiEYWsTczGVkUktC3NRN+8/YpEAYGsZkmTGu1CzsSXSmEShITOKLFY43AEea8pqkotQI23jh04GjWa8p5IDFGQ9KJpDRXooOAix8WUBznVnDEKxhFMloAaWpOSNu46Gtw3WIo/1t/Ohv/xobjx+o4BUlQb6QvthPSAGLWFtCNbo0sKu1yVki2qeRuW/hJz9gI1Tja5hYbqCQTuL6xx/hL//Lf8bI6WrvLMzP4ORKCUN3C4nYHlaXk7BDXTgsbPqu0oZisYR8d/utLmxmpI9DCIwCsIcjlBhE4I7h1NrotwagfFZCAZ+zScEObcMi0bARa3kmtpNFW6fLLPc4vJ6FB7fXkUgHkaAYjWhUhihUBJ/vdfHzzT4+bNawnQ3Bjsdx6vRpzM4Uce3WJ2ihLdSXSIwZvxLhMMKfSYKfSgIVnrpu/GYziG5/iHaTyBxrOsUtCFniuNaOcZ+aJsljPKZPq+FrcZ/Lns8Dep2BGfsZfSNCSuwjqm14oQyRYDFO+yB3ZOHSc6dx+sJJ+bO6I7oF0GQfSPYCuP32pzjq9BDJ5nV48mipez3MnZhHnP7HwxE29w9RyGT12r1eS6NvFrq82CP0Hc5mta8dhSfYokEwCdKsV/rdUiBqpk28E40TgYkR1mE/QT7Jx/PN9/ncyK1LJzPGto4uC2PjliNaAKdZtHWjc4usG82oWCey4nf9UaHEMwbNomKewAMLyUnRxZE3mw16zLIooeMGBVohx0bcSiETLfvxukQDWbAFMI70cW/zJr7793+BRrfq0xP8ZkWKeD9B2H8PvGA1cTuOBzWMJim7A7QRs9FzaC8WI3kDA6dxjPKawtW/o0SVYUFgzkme3TwbZO6vu2CMaMyI9igs1JrXhWtGraYAM7xNfl98FtF4QIEKbNrkOqDJlPHEZmGRiKaRDBcQDxaxWDqH3/nNP8CJuZOaCgpFVIMwRHg0RmVnAx9K6xq5AAAgAElEQVS98wa6zaomLpz82fEollZOIF8oIRYzBe8kjWryfRjUyFj1GR7q01NYeniOsH+0h0aTQR8shNjgu3i4dg8PHt1HPBlDLpMxATM9R0mE5J8ylZSpdvVaDYWpKRwcHeLw6BBLS8sST1KUtrq8gi7pRKOR7hC+p0Iuj2arLW/aV7/0JeM0IPswirmG2NzYUjHIpiWVykiDQ6cRbvK79+6qOZuZnZEIkxM7os83btxAqVjUHfXo0SP92eXVZdlG+vNMPRfyuI1XMbC1vY39vX1cfu6yIqL589995z0cHR3J5pN+zK9++cvaZ8qF8JFEosmiRsrpiQWbOYv418SGjD9/kkZHSoJErjIG8mmVor2FxUkmNCHRm2zsKqjWKsjkkhKsG3ElPeItpdaNSFNyx9jd2MePf/gG9jilicX9uocCOxPowgKTZx25/dJE9I2toNJMuX90nI8ENnB064z6mFsq4/TpFURg4+71e7h764HZAzQUMAnTk/mp6otcLoN8jg4jYxWpJqSClERSJ/3mjp0DJ/R2GP2Rg3g2hT/64z9Eebqke5J/Xj7LPGNhIWKF0Gt1cPf+Q01lTl+4gEw6q8/OJFiBVmqon0Z4fzUZbVKoHgvKnvLsNcWvWih/W5jpza/jw0+7nGgfseCd2D6Y/9K8iCFpmw3m/z9/PPOEIzFR0BmuVVDFrjGKNjQGc0DzsmPHLIxW/BqjbPcQDlD52RfKSx6vNeqDpzMvNrPgTHfPC40xlA8ePYbjjcSTZDBAJJZGNJpBLJZBrlBCfqpoClLytEgsF1+LBappFUljqFabuHXrjg6qUrmszoZ53byIjSrReErqQvUVFPTR08NXMhJ/hTiNzs4hNn92BY3bDxGxRmiTozM1hef/8BsYlmKo9108uLeFxn5Dh8PiuVVkpnMmIpWIF5XnKnh0qutntFpdmZpT5c1DJ5aIo9WuIpmMKExgyJ8hn9kI1tf2cPvOXXzjt7/q28INsb62qWewujInhIYjYW8YxOtvvoNGvYFXX3lJHoW3bt5CrVbFyVOnUWt0cfPmF3jppRfg9hnP7GF59QRu376F+Zk85mdz4lsP+uvYWn8bIa+F7l4DG7+4jql2GKMBebEeHJpP5wNY+d1LSM2nRUHwRnkEg4tYXHgJyfg8PAoVxL8hEif2ly8HJRfM59SppJcW/tg1Qo4B/gGvy9r37pPIjoeJmgZDGeB/6vnjFq4gek7y+251m0b3FzYpayZdklSOEOJ2FtlUCclE1u/0WfCy6Rlif3cTP/zeX2F745EQqklCmhmfGoSXPGCitqQxEN1l0UunBnJ4Keg0h6mxGmJhoxGeVMDm0M6lkvj86sf46//65wiOPSHFzFlfXZ1GABVsb3wEjA/w7KUibKeLcaejS5FUCQqjaGul0TIxB1IrRkFkAhHEB2ME2i7cNgNGRiSuCtXhZEGFOMds4r6OhJbyPXJ82WXBFAxj7ASUVjYYDhRL63TJLY0hlkrBSeTwsBfE3919iPc6XSSnZvCv/82f4YXnL+IfXv87fPjF+xhHqYhnwcmi0vDOxaPjryx+/bx6KXNl7s7zIgxnMEa3yc9lpiyy2JGTCBBPcrxGwarL+BJ4siCzNFGRUTzdOoTwc9zm03ZINQgAsSj5oEQU/AI4Si7wWGjH5RfPYvHEEjqDLtwxbcX6SEQiiJJnunWEPpXzHMvxz7tM6RshTB5pyNg4dTuuRDtc2PpeWfRNXEn4XPwIbEPB5jlpoIMJB81IJBWrpouZpvQ6W5VIOBnVm9aQa4jcO7OXfA6cz8WnewNRKIVqsA4iPYeiVZ+PqDkKLx3dFSz8xqYBl+85E8qosaAdE2kaZq9RRCruKgsx8paRQnScRAIZzOWWkY2XEQ2mNcHhcxpaLpxQC/c3ruOHP/lbHFZ29b2bEfxkWucXFr6AztxDE/9TnsVmT5NbOKTDB6PGg1EUcjl02/TsrSpdjG4D/J5UBvp70qCJtCcLyKudCODO9oFQ0Hjclm1Tq1nXJJAevSZK9olftrFg4nOk2JUTR1JViDJyQmAhGjcTG4rZWHzEI6RxxBDw4nA7Ebzy7G/gz/7Vv4dHNo0zQjqRlUo+4Hio72zhw5+/hk6jKts3ipBDBCLmFlGenhWXWslivir96YJXn/M4gfVXC142bkeVfRxWD33fdPKOB2h1W9jcWke9WUcsEtX3mU5kNDq/c+sOXrj8ooqFL25+IdEtebl0GSBCSrDg/r37uHjxkmhQLIpYSJZKJSTjcSSTafzghz/Ad/7FH+HixQviA0+mwdc++xx3b9/D+fMX0Ol2sDi/KJoEA0v4GiyseeK/+uqXsLu3q9H9Gz95XSDAH/+L7+Ddd9/BUeUQ3/jWbyM/lTehR6QKKXHRE3ecdnqffnoN7VYbX//Nr6vZZBN59eNPRMf49rd/HztbO0KwJVKfIMcsJj1y403zELUpVjR+u1rzTxW/Zt9wWmmmShPQRRCMCmYW+RThGftMIp5GjCrMWgAZ/3vuN95VQqiHDG8K4mivhtf+8U3c+Py2pgF8NnQN4XsltGW8gn0HK6HDpoHSFIt1kqgdY+OFzEmT28PCUhnPv/AMEqE47t96gM8/uaF9qxh1X+ysj82GQehsADEKmYkWszGmVWaIjbgNO2bEtsYPnQFTTLUfoucN8JWvfxUvvvSCicYQiGNei5PiGF1X2j08eLCGVn+Ak2fPoVCYQoSiOJ9CNPQLXt5bPOOeRmKP0VX/rHsa4Z3UqQat9tnYamJ+teD9dS6v9hFdGvSDjo1/J8Mh/6XUyRqLpwnKq67b75Imm1FZzhQUuK4vOOCpzhc2C0X9KLttJXHxUfKgcIBhF4NuDdaoiyD/eeyIUE+lK0eH9XoLjWZLBsiRKDOoL2B6doHmOWi1OJaOoDS9gEymIJ6J1CL68jiPMnwi+QCMLHnw3r37AKFgFOXyjHLauZgXF+exu7ulw34qXxK/bH9vD9FwCOVyScUcx0PjsRm5RSNJuBz7HlTgbhwi0nRQoTgtNMb8y+ex+OwZtEY9NAcj3Lm/gUa1JQFJsVRCt9dGIhbG7Nw8bn5xW90gN3M0Htf7vv7pDSwvruDM2fP4+OpVY3USD+LZ585IpEFhjMRvXgCfffKFREhfevV5IZydXg9rjzeQz2TkH0lvWxb++0ctvP/hNSwsziMZD6uD3tra1aayo1HUWz0cVWpYWVoUmsmfQ4HDzs4OUokQ5mZyalBcdwfbW+9g1D7EYLeGrfduwN7tIWFHEUnGUMcAgfkEFn/rHEYpswA9bwrR6Ekszr+IcLjg0xXIxmBxwkKRXsmmCOJaMYelb9Tr82MNr9oXrrCA8YtbM+F4wr8Tt59FKm1TlPBHTpfh5XFMRN9SavvtBBG4pkmdGjENKYjpwjyy6Sk/ctZ4+4prPvKwt7uBf/jbv8bu1prEGSzOFBusQoOXJfcGrb54WDF8whS8bMwoXFOamnjthqMkCyF/aqFpSNASarX5eB1/81f/DdXKIdLZtFCmQIBpPFW0Go8xHFZw6XwML5xZQHzUh+VyJsmD39HEiRxBS9HJDJUNI+IFEekMkRlHAKpta10EyGslbYj+leTcUWxHb2JSVniTMtWIAjFuJTsodJDosCV7ngA69QEO9hrwAmPES0X04in8ouHiz2+uITNzEv/xf/vfcf78CXxw9S384O3voekeiE9IqoHmJBKtmkvAWJ+ZDl8TXzXZPDxj6HU8tOtd+emyDBS3PMxinsuDCW6mkfWoFvd4MVjodRyJLWhpZkBl0+im0rRc8uD0+ojFGGsb0N4mrz6WjCJgh9GkO0HMRiKXQNcZot0fYnZuCgsLM4i4YyTIxx84GEY4tjfWZAYJchWrK7U9ySZhS82B4lvDvABoq0YPURaWZrLBb4JcbAkWpRc1a54NvjiEREzIMdZUg/Gr5EeaGFwhaDaLSgPVqLFjLDFdchzD+RWnbtAzDicDRyNiXnSkQtAdg01Fu9kxOoYgJ3MDFaOkBOVzBQneGJNqOPCcyJkpihktWViYW0bUzWHKnsVCYRkpO4fwOKbELOoIGIrjWQ4q3W387Y/+EvfXbsIKkkrF3x9LTyEkXsXpJO3OoLnGxtJQl/jPRJQ4Om+2e+gz0rY0i4W5WRzubWHvYBvxhIWZmbya/IO9imzGKBykuGZ3l8EdY5w/f0bR2p9+dk1hIF/+6jMCNNbWHqNczKNaqaNea4Ha4mIxj1wmhzu378OOGJSNn5ucYRb9uQJtMUPY3D5CNkfud1joZNG3ZGrW+mgcuSikyvj6l7+JjbVdBEYRzJeX8aXnv4yF4iyO1jbw0VtvoF070sSEdB4WvFOlWczOLciJg0Jj7mNZefkTkGNeqY+CmxvaPw81ZQ3gqHKAw+qB6FukNYxIH+EaGTpaC1pbIRuJWBLVgyre/Kef4uSJUwr6YLATQymk4RgOMTMzLTrNxtqmaDFsQFgQHR4c4Bu/9XXdH+SIf/jhFQUuvPzKSzh3/qyxfQsGcffuPfz4R6/jW9/6pgq5jY0NTJem9SvPve3tHT1f3ot0eXjm4kXs7u7Kl51oML3YB4MeFpcXce7iOYlgKSIznrD0WSYlY4hrn3wu0fLS4hL29vdx5sxp6Ttu3bqFf/c//5lZ375vt6EcGQ2Qkgs1ZaPo3oRgcB39/419aa9k13Xdqnke3/z6DT1PHJqkKEGWSMuGESOJAyNA/C35mHxIgnwIAgf5kJ+SIEGCGLKjxLEcyaMsSrI4s5ukutnd7PG912+ea54rWGufc+t2kwYigupmd72qW/eec/baa6+9tqobBK3O31iwVTIY6pUNz/A7Uu7AfiLToJqUg+SVsbnWb6JEkwMvnGOSd0LSgN1xDIPuWANoPrt5W9Pb9nZ3pYVlhcRPFrSeXxucYa5AZl3Gc4X/S2fTyBVslDx7CZLpCN584wYurJzHwfYh/vqvfirShRaIxAm8FrnRUK7pYhMTbJ4zXIusOlNeSc0t95HXxjNB11CNKAdO9fDyay/ju2/9mjnoqDfLeraSURp80h0KePTwKQ5PG7hw9ap0yBlpntkoHpFrFFewOcl42YGdqxNJg3OJ8hVS51Clk9FpeG1fuA42V+TxTP2kqc3Zmn34wbtieKWfCIFeO4RZ4jStpbor3ebyaFvG/ppo5jpZaa/Rs8k41vhlbLGn0KXPdJJklpNjdGoYdzHuNxAFs8c2uu0aYiPrIL195640JJ1uH/MLSzh/8SpyxYqCG1nJfi+C6bklVKsziCfSAg5qLNANIEtL8GsWHzyIN7f3NMrywoUrKn2vb2yqSY6bmVPYWP7gYbe9xQ7VDU1qWVycx/buHnL5jA4TznlfXFjErU9uoV2r41sv30CkO0D96FjMaLySwoXrl9DsdFBvdfHp57d1qHMu/OHhqdifZrOGay+/jB/9+C8EoCrVCpZXVnByWsPTx0+Ujb722mv47LNbso2Zna7gzTdfQb/XNoUGF95gjK3NXeTSWXVHUpdIPSA3N0dB0kNTli5jaP52vd7RwdJonKBSrrhZ4dzE1LZS79iVxGPQayvQmKUMExP6birXxGi0j83999A6eAocneDJzz8DNhuo5PNIldNo5YdYeP0csJDHKGUtHaP+Eirl13Fm4Rq5Vr9KXTMaHxWBlDFa/FWWZUE7k2sscZo8txXcZghJbCRVsa5N3/0puQjtwxQwXJMftxeHIMQi0rlRq8bkhi4PU+VpGeErIZONExlenqg9bG6s44c/+CPs7mxKEywGzq15vzHJVBLw0iPaSxrkxZvNOg2vNa1pc7oRqXwP6d2jQClbxO1bn+P3/8O/x/7hgQ4nHpQR0QJD5EtDnD0Xw8zMANdXK7g0X8aZYgaxXptTC/R8WP8nY0T2g+wB/WxT1Bf2o6hSnnDUxLDWsc7xeBS9jk33YuOf1pT0rXGNxUwm6RVsbCmlAWOOSeV0u0ESu7snePTsAOnZMvLnFvGL0x7+063HWL74bfzrf/MfUSxncO/xTfzpz/4Hto8eIJ4ivDWQLYEUD22WjK2Nz8VtKy/SovLCuYu4e/uhgllCsp+R3DHYMDg3P41nW3uYmatga/9Q/tld6jRlWTaUa0AmHsFUMSU7Kq7jXDahCsn+3r6akEqFNEqFrEYt53JJFIoltIcjrG/vIF5IcXoqxqkEzl86j0wyh3Ikg/27a3h2coLLr9/QaO9RpytpgrFGQ2kYeb3NQQe56RJO2nUUKxUc149lJ8YhEDwQeZ877ZZ1aw+GcqMhuN3d3UGxUhQ732mxXMtxyj0DH2Szxk57m0yopMwgxw7uXr+Fx4/X1KhLjd8+R5FT4kOGfsyGubx+nvpfBvBcgVPMijg5PpL2+eCorsQwl2HzmNsvzrFClQw18wzUFMeznRq9K+euYiF7HlcWX0GSnepiq5hwRVCrt9RsE88mcPP++/hvP/jPGKKDpEsyNEBiwFLtpCQs2kib3txirFnVDLeYdF1/5ap6Np4+O0IyXcTK8iKq1TyePH2ARGqIS5dWkU5l8NGHNzUi9ZUbV6Sn/OLOE7R7LXzjjetyo7h7/76sKr/3m7+OjY011E6OcPH8ORwfHeLp0zVkciVcvHAFyVQOH7z/MTY395AvJrC6uqhy++bmM6yuLqsi+NN3PsZ3v/uSQOTDB4/xzW++LgvNL+7cx/raFqqFChZnzqBSnEMCObz705u4uPQS/uk//meoJvJ4989/jObxARLcYwz8sQSqMwvqQWGDIgGvJjnqwJ/4ePtqrEq1vj7tki9KTsjw7u7vCuTy3NB5qooCNadu+iR18fEkTo9O8MMf/qkY8J2dPa1T6ixPTo7lyPE7v/M7Ylnv37uPPJvpmBzR0xawdZuI4/pLL+Hp2hpqtVO5Kb399lsuWYtga3MbP3vn5zrjyBRTekCGmZ9RLBWFLfg+n372qXkbx80N4u2338ZPfvJXYgtffuW6wOvKKj3005Z0Od0vKzqtZhu3P7+DzWdbeP31N9SYyeTm6OhQ1/57/+T3xDobAHLUuAZnGeYJhln4SrYPK07aYtpjB3hNju3cGkx/anJPs2i1Zn5jffkzjDM+lnnW2+tQJfgUSwudDX0y/8en2NjYwMbGOvb291GrNYUJ2HdjzLnTDWuybVz3u9lqoV6nFz7/zDWBRca4du0ivvtr35F13kcffYKHDx6hUCrZWOmBNd7xPK5MT0lWkstlxJZTHtVpdqTh5cARrsFKZUrYgKc4E6f+aIA+evju29/B6994Xb0HQnZqPmTFcYw0CYBIHE8erWH/4AgXL1/F/PyiEh9z6jD/ZDUaulHDvFe+6mU9ZH7YhAvsbp0Hetyg4d25NITAbhCXJdoO+fp6wGtv4onk0FNXKc3TxuESnIcfJlQnW8GbyH99iW4CBoTZ7eEHOgyWocjCDRCPkKHqY9BroFk75DQH+VVubm6jUK6gXJ1BoTgls/RmhywyiSg2dhSRp9FxykCFdd2aL6oHuubtGkWnN8TG5rYOwuWVs2I3PvrkpjEviOp9yFAzgDHz55i8y5cuYnd3F1/eu6+Mjhvu+vXrWvXcpMtLS5qfzeBBzc7JyQHe/NarKvf0ugOB6bW1DVy5ekUZ1oOHa7JPW1ld0gHy6NETfPvb35YOig0nLPcUGIxOjrCwwPG2YxTJQJFZKBUk95ADoRsGwo3WbrWxsfFM8oyZ6apKIDZEwrrEtWjU/Wpm7fKfdHY5E122X1iT7MrG9hnLItZl0Ecs0cDByR0cbH+h0bLH99dRW9tFIZNBrppF7lwJsdkcOnSWGNCvsIhU4iJWl99GJk07HNvgvitXEulAducqCb6TQKVU7+X8/Przq9RnggFzGhKnK0mTXtYybpXPlX1bSZsMBu1VuGbIZskUm44EHG+pci9Hs1JnPsbG2hP8yf/6AQ7396Th5c8IrDrrILEEakwjw5sCm3s4AYdWLgnq3agPow+t+zk7ZI3tZZDie5VyRbz/83fxL/7Vv0SHPqNq0rCEkexoLAvMLgKVGaCUimAuH8X1xQzOzpQxWy4gT/cIWo3R/qtLUEtv2TRigwj6x21UoyzNc+ZqC1GOwuT6IChSILSOarLD1JqyUMZkqZDPmPa5N1QjaK/HxLeA/XoXt55so1dIAtNp3GoM8O5BD2fP/gZ+93f/OSqzRaztfIG//MUfYH33DrJFgn1O18qo271WO9DELWpNKUHgfp6eLmp9k205t3wJn9/8wpITrv18Ts1uvV4Hi0tLYgnrnR6Oay2sb+2j34/Ju1hqiU4X81MFzE6VFEBiiTTaTWoTiwKBBNuFXBb5bBKN0yOkU5QPFXHU6mD3tI7MVBHxUhZx2u8QMEezWExN4947N3E6HmJ6ZRnr9x9g1O0jlTW9eKPeRrczAIs08VIGJ90OphancOHaZTzdXEeuUFDQoj9wq0FmdYyZuRkbI3xwoPVI9mhxZV6ld1aQOHSHkgyym87lSEyiL8tOz1SlHaYzxP0vH2Fqah6zM7PY2trR61SJUBc02cm8gjKrOL1eFysri6jVj3Qfx6wFUHs3GgmIcwABGWRWnnqdtkCyOu4pbxmMUUimUc1WcHXxVZybv4RO+xTN+rGSEgJ+jlpfPruK9qiPP3vnh3i8/RC5QhqtZgPFfA79UQz11kh2ie0unRvon04G2QUtMmaUczA5iEODDK7fuI5sgX7EA5yethCJDDE7V8Fp40jrqFTKIpFI4/S0Lusn3gdWXHZ2dtEbdDVqVT037APhEItUUhp/jnTN56gHHuH45FiVmUQyK9tK+rl+8tEnmJnhVM8VPH7yREnJa6/dkETq6eOneP2N1/Dw4UNVCt988w3tFXqaUo/98rXrqBRKyKSK+PLuGn70P3+C9KiEb177Ln73e/8Qa7duo76/Y5NH6ZoyHGFqdkmgd2pqSiy1d3Hx0gbLCewstGY+3yPjEn2OxD45wP7hvlW62MesnpgXyAHG9OEYnW5HDC//ulgpKYZMT08LdHHdXb50GXdu3xbLx+oCfy0UCorkx8fHYkLPnT+n69za3EK5UtEUQJ3rbgjV3s6eCKUPPvgA9Xodb731lu49AbBK6Zm0QBZ7afb3OQwjrilwnMjI/Vpg3HOxgIm4fFspmZHdHkdON7D2dF1nyzlpoKdctYR2dw0UigVVcTVWniV7JqbS0pqTBN/Px1M/+l2nrrM6U4zR2vSf6ZhC1xskHbcsO8nwmpRBsizXTKV7PwFWz8U0y+8s8TO9uE9IIurLYBMpwSyHz4icoTUhdcgxupfEkc/RIqwtd4dn6xs4PDjUc6Ln98WLZ3HxAiedZiUbu3nzFh4/ZpWQFm6U6MQ0Ovvq9etq1GWjrKy7ONCozwmNnFB7ijt3vhATT8ArXX5khO6gK9en77z1bZy/dE6adjbjsecpzp4r/sOKbCQuieXO1g4uXLiEM2eWFWdl6SnZhxGpMmzgr6agNXlSgDmtlhYwtgFp5PT2TnY0qZT5ARVGlvkJbgFWIOANAwhfJpmACTd+8+94aAraZLtibCrrTgCvFxVLf2elS/6/ej4JZDTVayhmKh4luOii26qhXt9HisMBul2Zl6XSBcQT3BxplS+7PTYfUU+WkRA+xoyBh7smL5kOy4CSNQexUY0LkkF7d+8A3e4AuVwRT9c3BDSvXb0usDozW5W3K7PP/f09LaypKueiQ9kr9TE0kqfw+umTJ1pws7MzYstazSa2N7cwvzCDpeU5HTYEmEcHx+rS5kQlfneyHyxXzMxMKfBwMarkwQY4WQqx8zWlDcpFzYYGyigSBGtykTBvWjUAyj/XT0IxcEewy+BpQwfY8GeLRbhXictk7rp0dK45hB2nzPyCxipXqhcjZYjXTLvRQn9wgtOThzjau4fYoIEBdbHU2WVSGKXG6LPcQ5nCqIR4ZB5Li6+hUjmPIQ2I9eytVKRfA0ugSQnDFror07nFHU64wr8PMj0J/ybJmP8efty0OQLYwSVLFDUp2GhH3gM+S5vrbjpvrmdKSRJkyUdDbK4/xY//7w/VBMdgR1cFsrk20Y1ldparzWqMgNfrdtnAxtdZMmYdwGIB5EPoslunoaqWyvjk3Q/xb//d7+Po9MS5cNhzpz3WIDVAehoozEaRTY+QomcogNlcDBfny1isFAHatMVjKi8SoHKf9Np9dvQh2esjPwQW0lnMJeKYoZ4VQOu0JvNwM/eP6Dn6qVU8OGVxNWaSOUanN0JrnMWXxy2882wPu2SPijGUVs4gXl1Ft7mEi+e+h5WLS6h1d/CX7/wBvnz6Oc5dPieJER1Djk7WcXC4hvlFTiDLylO1dtrA5UvM/m2NF3Jl1E/N8YWdxdNVJksDHf40549EU/j45qfIlYs4qbXUpEpwXi7kcLx/iLlqEfk0n3MMp/Rn7nfVlGEjzu0U4hAATSqU5jmN424HLcK/ahG52WkM4ins7BwjNkxgPlnFw1/+CoftFmqDIcadEQoZ+lexo4nvNkS2mJXRfzqfx2nzFJlyAcXpKuocVNHrSXJAdqNeO9XZwql1ZHBbHG/OagKrKhl6wCZQb9Sk489mWEamBR/9prmnqGAZod6siammxKNQygtI8LVsHOFep7k8A6YqdEM2WSX1K9ljAQVy+WqENS2vhigwCeQP6/ywvUIvXQ2vkdJ3jChlGNQUdnqYysxirjwLOhg8e/ZYOnL5hA/pv5zExvYm9o73kMqlEE/GVHIu5MsYjpPY3D3Fca2JDl0ZONBC12XWVpoCGGezDI/yMVL5FJZWl8VCRnsJNI6b2Npdw9LqGeQ42IOxg9JeDQNwWkA/cIdEsX0l9IddjbhOFDLoU14ToT9vC4Vi3jrNqaV1U5tUcWLvg5rcxmJbDw4OtddnZmYMzLCUTFeaLiVmYzHAGoHcbOr1rBqQ/eX9fXjvMZ7e20L3ZIxEO4vffPXXkWtFUds5kLRGCi7KDAoVzJ9ZEWijxE1+36oGWaOsB7z+fAvYQ84FHwUAACAASURBVNeCxDOl2Wyg3qy7s9XAoSc6NABHvTFmO6bj19m06Vx0rhXqYZH3rHlAswIUVIF1hvN+28h3JkYMLwREBHpiTiVedcMdLPjovJUzD11V1IxujheBewMbIVMcL9zXvtdAIGpqNSqQenhqyql7Zznc9fjoOiH9rf29jQY3BwZzD+B6F9Pq9J4Gxu27C2z5E8GPZ5YNnnnuyr5O7TV2Xms9uNhreMwYVQPfE1wr72vTc1pzqK9eSr9ucMsmx1mNS1IuJ9XzjaPS2Ou7sDptINUIw0lsVL+C3suSTdrNcf11ui0RMxwVLqkVxycjanaKBMVDc7ths2BlqoJEmi5OJgEkI6z1FomJpGNVh3jn0eNHcpWJp+KYmZ3G8uoSZuamlPRL0iCbPoJcs4Yjb8sqAkdyr69tYHHhDJaXV5WYMP55gpL31Z/L3qVB1drQAAmfDHicGmhzXdiXx30gDfPSCG87OCHxTMP7oTWtfRX0+hdOxMTSVoXYXv/BNqkmZi4NLHu5cosp8qw+7bvnpLXQv367DjjTA+MRAW8dvTYnEVHgbc0rzLY5tSueyFpHNs9q15hDv0tpIwPaWrf8ubKx9K7s6iT7UGtIF3xwcKSmIHaUM7AQYKZoOaMyRFTm2VzwltXYaEtmiFzwXJjUOdFqyBaSVeAMQBHodvU+BFDsOvYAh7eNM9Jlj6WM022HgOJ0lijOY5A7WeCVTKPbOjb60zaJJQ42xc4/Pn8N3mXDNDV8D2cuw8a7wHTbHoE9U5+1BhS/W3BmScN7IYs2jhDm4IfREQ7276Fe38JozMOVjKCtF7LwiGSRSsxheuoayqUzGI/pUuBsXxyz6f2dvcTF/bSrA/i1MVk3/rB/cdF74BhUE3xzZEjzY0yX/euBrs/m9XNqojHWlWvL2KYR4iyrDgbY3X6Gv/35z2S0TbCi6U8Cua6k5cbwcg/IZ1Beg5QFpMxOjgDZjVTUI3FTCD1Ypk1ZLp2RQfj3v/9H+OLuPTETxVIOscQQ28eb+NXTX6GT7GKcI5swQDLOdq0RLe5RjEWRZRBoW9tTPh9FdzhGu2OHcIqNXtRD9sfIjyO4WMjgermAi7MzSLBU1m5hRA0rTebdnvJuIbTF68p6aITmcIz9QQSfbB3ifq+FXj6GXDmPsxdexRjTyMVfwsLMN1ColnBQ38YvP/5zHDf28Po3vqFg98mHH+CDmz/By6/nsLBYRD6XRDadQrN2jNmZElIJJkNkfSNIxDIWcNmk6ck/tdMzsR7iydo6ijRlT2bQanHs51hl+V63hUyCDgz87jHUmsZ2ytydrJeiD/V/fTmeMEjSS61HfWA8gWS5iGS5jPYQqDd6kkkUkUZ9/RBdJgmVEt320W22UW/UsbiyhGSOtm7U8prmVJ3dUoubwb0OeFetYGJB6QiDDqtGSraczZKtQ2NlDXSKorPSq02gV3d3v99Vo5YkZVLYGLBRpqKeBQMV/G4EyPTZ5oVoTLyAhGlTOTo7yvcnCFDZTAK+SXPdKIJhr4chTf4jA6RiI8SoFx8NkYlkkIoxuaMnMNkn3ltq563xh97nGiXOz5ZEgg4qGTTaI+wdNdDpD1Crc8T6GMVSXuc9EwNaS/H6aPPW5GAO+vbmMpiemcV8bgEP7qzh+PQEl6+cQbPeRq3VQDQ9QjaXt89mcsfGu15H/Q29RtdATyqKcTKGNga4fOMqjhrH2Ds8wOrqqkAC7QOZ2HHwBFlR85M1MK4mZceAMTnhtcp5w03qNGBFYMZqkU1W7PGc5fcfDtCoNVDOTCHeTaO100eiFkdsv6/KS5qWkRqdnEI8k8XC0gqq07PI5vOBpIGxxANei58GEhQHnJbbEwWaDKbRuxNrLes2D/p7tBa4nqjH5Y/zPNPacJJGRZjgRyzaWNR1VVoXcALWzelief7xz7yXrnEXfF8jOXjNApGuauzjDy/NPOLd+7sx8zZMxPasETKObXWg1vgSi4H6TGf/KKAsyziSOm6wkWuGdLSIaezdaF9vUWYAcwJcLWqG9KT+INL1Tggi21sCJtZ0KXDq7BDcr16765+XnpPT4AYgPMTgi412Uib/bE3fb3pgwQ79oD1nMrJc5yZdseclFttZgPL0UMxSEmHPWvFQTdjsd7JYKwQl8mfSH8PfM4Fmgkjmm0w7vdDJ9lpMdbaxztJVjXsReqVT493A3u4eSqUK5ucXXEycuGEosXaW7DqbPSH6NdXdia7XPxOr2opMekGJEKxlZ77An5Wv9ccfvS/A+6JsYSKG//8DvFzonuElyjfCbQJnPMtrF80F7Lp/7ZiSzQx9eFlm4uhhLiB7DbvJs+rSZSc0GTg2YhFY2LhYY4w1+c3rg4PmILsZ/G7ElRxUwaybF0f3A24QMzwy83Iyd36j+2KRMlg3gcU2nLsfIZ2pZWf8A/OKZSDTKAe+vwuw3Akc36kA6EZ28jCcXHvofR3LaUHSbQyn/zOYbBmiLWYCIDod2OFnZ4Y1fahU4xaQt1/h3yohkY7J5B8m+Db7H++/bJptkzNo+0pgToqJ8pMexsMWjk930O0eo9uvq0GO2yWRLCCVqqJUXkQiVZHFl40cpWWJ81ZUIHR2Iu5a7L77MZnudcFhMylx2EacjNycbIIJw/vixjFnBAOy8vZkFq9RqcagBO4JEmK5KTC8ILLkEWBvZwuf3rqF4cDJdZz/tL7PJEewUg4/x81gJ7NmFRCuAwe6g+t3jZ8EPHH67mbQbTbxk5/+DF9++QjXr1/D0so84sku7q3dxh/+6A+x2zrAIMOn0EcsykYpYpQREvxOBEvysmUTBfcIG7rMd1JzIEzVIR/nqUgUC6MxzldzuL60gCLBUv1UziOZBEFoDpF4GolMDoNYHG2u6Riw0zjBk2YN2702BrkUoumUBihkUitIRM+imL6E2cpV5ApVfPT5J9hrbOPGGzfUwXzniw/xzs//GMP4Fn7jt+clZ+B+49Q12jWl6EEt+zE2GOopa4oSmyTs8LdpSjK518HumBrqxAlaXdBJstlDHcV0jCH7ZoCPwMsHY3VMawIWwSRBGkAzniEt7QpFJLJ5gVKarjfbPYw6A5STOeSnK2jSDonNHZ2ePK/pUZnM55HMZ+WrrcCs5JgsK20XbVyqgKZ6DKKExranWOngPmbCLDbVnVd8rWePnZVRTK8darpjq1GTpVm5VEAum1E1giXPNo3fKafJUR/JZjfqmjuaTsfqFRm0aCKOVC4vRpGTBJODAY52D9GsNZEtJJFIR2VfRQuzQWeIdpP6wBFSybENm6G8gVW0kU01ouMMDx0275gc2xpPCbZjnKxIj2sCIjWqReXvXOOAmEQSzXYHnU5fyR0BCuNHxjGb9E4/rtWRKWUkD0okM6gkZvH0/ia2d3dQLuaRSeQljciWzL6J8YBlXgLdWo3+7rJr0WcwKelFh2gOB3j7t7+DJ1traLXbckSQ1Ioa6U4H1WoZOzubWFk6o7WYYnPX0YkqO/y3WMzpvekEwP8mWcJKH5kwNnDRM5XrlF7xXSYRjCvRKLKxHOaKixifxDHYGaDztI7BcQepiHNjYFKczmBm8Yya1zK5gitfmyWn16BO2K3QweOxrGcKHUD1FncesE7igTWu8j25d3ge2mCGsN/+pAoXECMOCFuPjqv+ucmkPF9VivY+yiFVpGdHBZjdZZtbwORcVzyQDtYY0yCcO+CufhJnG+fBmEgkN5jE/o57zJhwJRFu6t4EyHrA7mKIGumdH7yLgUa0+dr6pJHKyzT8PTNXIOc45Fhv+xz3nibudXp0c9YIMJbByQnbG+Avu6+mObVJmoZdbEiTMc8Wt338lJuVwx/y09YzNHae5Ax/jlvTPMfpaOSxl8U/VjYk0dPER/MHtqqCOfZ4PGQWeQT2NmJb45FdIuUxg7tEB/yNJSZ2IvGnccaatOb86D2OEqgKWYt5PYCXvoYI1jDZ5bSWjjya4LYwS+xus/2Yi9kCvB4seTDhkI57IM9vLP8a/3AD5CyLlp40JB5Q+bslIYMvATiAZTMe9HgUlHmoCiArYDgW02VwmnrmpqBYcxIZtpQBPb/QLbWy9/Ji8skd0qEmsKnSspXTvYZGQMgtVJU53Mb1Oh4tMG5CZZMGEPVxNqQmBCxZmnAdmW7Auy+HaOE6QGQ/6ZqzfMets5Ryt8QWrsohRu97tpw/KdaV3pwuC9P16rv5DW1lLP25E+hPnrGdRGYP5N7NJQX+9QK/btP519jIX2tgI0NNbSvlFuMx59Qz8+s7oEdWnD6S5B6N1VXS4QaVBOSBNrJl/fYc7Hrs+3t7sgkYDx5laPH6PwtvBA/wg9KRT4OCZRwSsLtnaZpaTgG0caqaly43Bpu6tLO5iS/v33MG77o5EzbCf7h6T7zlGkdtOqkNmwk0SnVSGpM8Rd69Vtqh5y81bBzN+eFHN9HpDjG3sIByNYtIvIkvn93G93/0B9ht7KOX4KHF50bm33xCeZ0sKyWpi6IOPRFHg/POHclAoKsmZDJVqRjm8hlkuh1UKNtJx3CmlEecnrCRCLKJNDLJPLLpMpaXL6JFgDUcoDI7jWfHO/js2QO0oiOMogQXVeSSZQw7FTSOiyikZ1AuziOZKuHOgyeYu3geZy8s49NPf4mbn/4ZRrFNXHmljEKVDRgWYHlZ8XESKZRQylWQSWdRb52g3TtFe3SK3pAyGtr40WPWGnDchAk1bgqwBp6ubmqiDRzUPaIUQuQLkwAxQcaSiAFSs6SxQ30C7CgtymKIyhJqjB6dPciQDoAM7XRyWY3P5ohYCo9HPVY7aFybUYKQzpcQ5xSxyAC9bhuN2gl6Hfo9R0C5QoL/ZtOIZ+19RKgy8RoA3VOO6k6gVKoimmbZvY/euKPr4J4DO+2bTbRqJ+i2OWEwgempkmQNDD4az0wvZXnKsurFZjegedrAydGxGG3qJSkiiyXT6nsoZktI9aN6TTaVwgBN9NFCnNJgrrGhuWckU0zeqXvkaOgx4mOTi3D/EnizAVJyIE0ytAY+avg49prJjpruyHrzLTkGXZVtK6szeRF7qSZns3UiOKC/aKvbQTyTQrZYUFLI4TBH+w2cHteleU9EM2i162h1T7C4vGi6X1fCZfNtPpOWrrDd6SKaSstZpDVoozI3hRHX8HiEDtd9KqOf5eAQTsU7qZ2ikM8pkYjGE9pLcrSRlR/BNGUpJgGgBIXNwgS/tJGcn58LLCI3n21iaroq/XYykkGsn8Lar7ZQ6OQxjypQHyIdtaFAHK4yjscxNbeA2fkzyBVKYsN8c6yREV5i5gBZmH00bsKihoCSO/hCZJbfc57IMHA0ab5yZLGV7ymP8+xgYPXmSQWPIey8s73mwZ7rvQgOZx9jDAhyD3t8IBcEmQ+4Mfc6Iy35CECUYcMAK1jsNM9kD5D1J37UuycWdO0GGI10MquxMKj3scLivUtWnQOEv3/CKE4KZf7M3m7VaU0dqafXu8FVvuQ6qXo6Qmzy2AyPCMi6G/UCzNLfSVbiGF3nk60zUODDflDx3dkPiqMRUJ5IJwTQXRVZ1+6BpGsQC7PikvdRquKuySdZqngqhnvm2pOErm7vHHYCiC/fcO+eZL+3nhfKJUJSSt5PAWmLY5Zp+GlrEwLruXUfIrxsXbifc/HVx+DnwbFbP/zuBLwe6IRBrGd9X/yzMMjw2aYHdQS8pnty027skQQdfIZVXJtlABwN2hl480PUHdvoPCA1k5zcgfuVbKEmVWnssGdRBeOkJw1KIy5b4nsHDiPOCskm7XCz2QIy7Ykxj7yJauhQJmULzhZ7WP/pgKOAs3twyqZYgpmMt/TgWHdCD8jXK+1hBX+vB2bZqQh61zXqGWVfPvLPxT7DBQghRgM+waEXTLbxO2pS4vIg2N4r/ESdJdDzOvugOmPkvAUKlfzFkPMa3GAIManM4KjhiRprRT/PyWM18O71SAFYtGdrE3Cc1tgBW88+h/b4cwzvi+tx8t+TA8EfDPaWpmv0c9N9MqOMNbBB4zqyjlvawXDq1OnJiZN/OBeQoPznzqzAVsWeHaUBKvHpIHZDV7xmzDEZ8iyUlU0MuWwaG+treO+DWyhPzUoDWKikgWQdtx99iD/6i+/jpHsKpOMYDNlsRvP/KNK0r4pBPopVNXhAM9DrrbY8q3lPOUo4m0xg2O+hkEtgfraE6LCHDLWjgx4qxRz5TaUnMTbsjJKYKsziwtIVdDscUd3H4vI89k/2cHf9HrqjIbKZKSwtXEKkn0OnlsTN9x6i221ieqqKxcXLKFRXMHPhGu49+RQf3/oh4qltrFyMIpWNYDBmNcASBHb9J0dFTGUu4fzyNZSKVTS7B9g9fYLNw7s4rD2TGwL3L0vefG4agDAy+RIXl9YTERJHlbI7Xcmom58md3aTN+i39phN5qNyF5lwlvqN5aLRuq1BegVDQFg7Ur0B1jSjN+Gobe052splsf70CJ1mAhdfmUcn3hYQZNMMO6d5vSrrc32lEmJhVQVATGOJB3TBaI1wfuYCFuaXMaAEIhNBvV/DxuZjjDnmlkkgpQwRjruNq8QeT3AKEr+v9Sloslh/hGa9i0azqwl80heSdXORldaQdK+JRjOYqy5hdeY8yoUistk4Dk838PjZF2gPTqWL1VgcrV+VDgSuxxzqM+IghwQarSF2dnawsJBXl7eaEMnwkjUccR1xHDonOZq1V4fDYcQEW2WOwIZSADsDXWB2AIp6WqqQedLEqW1OpxHPFTAasTmTdno5+d52uw0g0kammJWAZBRhw90ISdfwSNAqCyqOXEklEE9TumDSDmqF5VlM2Rj7JVQycZ7oSsDN0pCvN0eVpBuuxAFJ1uhGsFudqipOcNAAf0/7N/I3WxvPMDc/Z8OThkk8vLOGX/3yHkr9Il6avoRyPI9UlBr/mAbUIB5HeWoG84sryBeYzNjQBj8UQbHYg7avgF13kCuGuoptSNfoQa4ByZC+lo/WTbPzbgMehPkKYMBMKsBMAFoACh176HGEV1DYtDR/XbavfBlfZ7K3mJQPs6vuiRiyPS3pjf84/d5X/rxrlIF1+fO6c9bHfj+0Q/dMvRk+ttg7Gt7w5JUBXru/jmhynyte1Q6MgCjzn+HjiY/JE5ARikoBCTUJtJ6gEvkT3B/7mXCfjY1Qdmyuu3ce8No1OQ2wtNGmA/axzmt+hSfcoCcvi/HXbffMwCirCIxDX1dB0J85sk/JqJIW8xv2z9Fu6kTi54dFmJe29a749/YNl8JUDvD65EBnQWD6GJKTPHdL/WTEyR/qlHZ7Q9fkG90EskJk09cBXv82fhG+CLb833vAZjpXej6ax1ugbXQLV4DQlSR81uAnr1n6ZqmPkXsuI3SlZSuBOHApqt6ZQjvdhgTWbuqNZ4vt+ibZqB14Pjs2gM3/GZC1heM7BQNtacCMmoWJZ6P5PWUs7TJoLV4ydg58+nviGT2nlDXQo5+bZLwC2lx0fvPJ5s0YXS+K9RtXh4UHigHN7xe4S9VDDAA/Z6IrcuVHCvFdecSz27b4rTzsgbtuiXuOwbW550RlYsB0i2xzLgiWBDp9Nr+TGxkodtMJ7v3mDoHsAPw6dtcODyGUkIWdY91dOccnWOHEJnwIhfaGrYRJQmwMiGPlVSJyrANZKLJ+6mKVF2NfzAwbELysxQCSu9eO5bXwEZLuOHDL6oPvsp4khs5+SbfJbNOoN2SiRS3r2tMneP+9TzAzu4gCrXum0hgmjvHx3V/gT/7mf6M9bqI0U5Fh/oBNaJkEqhXq263xiGOhuT/op2km6iaAyWZSKJfy6LWbyCSjqFSKGsnM+JVU0x51Wy7Lpnn6MIZMLIdCsqQmAz6PZCaBRruGWuNE3snnll/GTHkF9ZMh5qaX8Mc/+D/yW331xktYqLyK+fmXcNIf4aPbf4Nh/DGm58dIFzrWHMHEkZIC/jOMopRcwMWFb2FuagX97gCpXFxM44Nn7+H+2kfojfpiwuutpnoENBaYYGzE2e+U2bAxyZo2zY6JTU9WqiRzR1DMKYTRcQLFXFXT6Wr1E5zUj/W6gayb2B/gmz7doBqN3zRGivKAZCxtgVEWfQPEKDcYsXCfw/oX+9i428aVb08jv5LBwfGRTPKzeRrCm39nj2ND2UDbp3VjTPpN2RH3h6hmKvjm9W8imylg7/gIc8tz4JyF9z/8ORqNYxSzRZxZoAftiszlt/bX0R3VMYq0jD2lL6iM+Ifot4FeZ4Ruhzph9i/Y2FfpBgckb5MasnJ+5QpmiwtClWzITZWGuHX3PWzuPUIsw7tncgRZhBH0MegNk0hFishVzuHLR7t48vg+rl6eRTo9QKN5gHSGTyaO2DiFxDCDfLKIC+fOS/e3ubuB7f0t9FkZCmlMjXgwxaTOY4Jf1sBklScmAJFEHLFMAfF4BtFuFCnksDi9iqkKXQFa2D/aRXvYRyJdQSyRkn/4wcE29vb3UMiXkMuVcVKr4+Ubr6kKSfkB98Te/o6qCMlsAnWO5GUVK50KyBU2ANHpoUgHBzdtztxfonI5SGdN/sE1p+qm00gz3rHhkk4pbLiOjzPoNSJ4/NkGNj5dw+XKWSxVFiRpUOmZjd+ptFyJODU0k2WV7Hm5VRDE3QEXPv8UVxzS9H0XHgB5VtPOWsf+BTHEkytu2qErXXqgZ+vGwJ4HJc8dqq666EFUIHVQLHefFVDJLsZ76YUDvEx8jZX0scgxviGZogeJHjw99znc615m5uO8qwQrDocqmAF28ffQpkMY7hAA9n9hvwaVQg94Q7HMn+sBweewRABiHcEXgOYwO/mCfERJeoiN10XxnjgXCQP7hkXsV5e4+HsXThjc3/swa6DSUI+p9iwOhSV9YYcKT9AEyUZIQqi47ICq2FT51VvVU57VntR099wSjeeloP56bICWJwK9JNMAb5hofTG2T9bhBPj66nbA4DuQ7n9WOIsx+5OPPxgH2VUoaww/tL8L8PpFzsBOoECTan13SQYEldyEEdPkyGzZUdBcGwZcLKs2Jm9iov2ieNlgb5iRdHOxA4reLdiQNsZfn18oRlX69jm3oD2AceUAX9YxYDPZHlrc7hqMNjfganS/zxa9/7DR+NYsZd6W/vrdsnOLLqQ/drYkBqY9xWqfqeLvRP7kiyj+jrh77D0sPWtsh4jP0rl51KTgD7wXNtxkYz9fW/F3y5wh+J0cU6xysLNRcVpje+SmtWZzkbFiPEy87VDoEHGb2zdCKPNXP5E/7Pyi96NnXWYeKsm8CGyf/++J7MAzD3agTEpq/v4Yi8/56JSu2L8EuXQQ4K/UexJMefsY29X2JG1YghFDBqytS1mNbaxCyLLMMfeuqcNynohZ2dCyDBEUchmsPX6Ejz64idnpBWSyKVRnshilTvDR3V/gr977M/RjXRSqRfTaLTkMZLMJVMoEAabDot0SQdWzzS35BZeKxcBfm6BXrKRkGtYYpbnu6sjlXmQi59hSeavHNKaY16fZ8RSa0kZwHEEymsHizAWUc/MYDuiNO4OPb72LncM1ebAWRleQwBy+XHuA5ngLM6tdxNLUP5OR5Hx4q4BEOQZ5EEE5NYcbl95GPl3GztY28oUKZhfn8Xjnfdz84h00ey301dTUFVNLNwCOSSbUzMbyWDlzDgd7uzg6OkC5WkSz20CrU0Nv2McwMhbTSMA7XVzEuZXLKBXKOK4d4v7j29g93gX1opxExMZWsuG8n5wKp2llUcp2Rjq7qEdlMwab0VSG47ruRZAe5HBw7xA7txtInIlh5pUiDutNzJwpaRgOQbW6vrmuegNJNNiHkEqkrPQ/GiOfzGF5Zlm+uXQvyJbyatxaX38kCdH81AJevv4aSoUpxDNRrO89xP0nn2IUb9oIWVbW1GQ2pi2z/u12Ruj1+NlwXp4DoM/KSxJz1TN49frrSEZSODqsYXZ2HtUzOdxf+1ys/DDa0z0RG0gzilgMyXgarZMhLq7ewIWXfwM//stfYnP9Pi6cm0Kjsa4m1umpvI0rHiYR7WVw5fyrOLdClxYO72nhzpefYevgmVX+uP447Gd6WhZs7K+gI4WaccgC+4YUViJYoqZtYCSB9DiFanYGF5euYbZaQq97ip2DbbQHfVRmVpAtlBGN9bC1vY7D4xOUihWcWVjG7t4hllfPq7TKWJVJxXF4tItogmNOB1jfXUe929QzI0PGmMYxvY1mTfZYzUZDfuz0TVdD1XiIZrsh9pkDPST4dyXxTq+tQTe0aTqhXGWcRSpaxLAWxfGTQ1yduYCzM8tIRm1aoso0sgXMCqDT0vBF1tID3klsdoAhVKbz53vwGmUTIYZB57/XPzjWxo2xtfBocdj0v+H399HPkujgf0E18wULSd9cHaqaGdvq9am+KjkBwSZ381VGO1ft7A4QfiDx8xVOI4RMGuFJKc9I2qhpa8UKg9OAtHBntQeaL7KbYfZ1wrx+PesYMMgvgF4D6s9bu4YBnG9B9/fT4p8DH6rMWCXEyxT8tXprNsNm1rA2qVqFgbr1mXgZCT/buxfxz6x6YM2GflSzYbiQo9bXxFxzVvBWYlYVcRyjI70mUkVLRsLx2L3Uy1p9tdTJTzzDG7D1oUzLnq27W06O4yhCe/6hJjXdR/fdxV7zGm5+8uFzgNeDxK8DExNQNFnw/gYyu/UevJbx2ObxWaUnau09vK7DCc2dEbF9rxeBjQHnAHoGGSUBr72Xt3CUDkyZpb3PcwsrzKz6++WuxaYWmZzBf8dg8TvG1TPEdiV2jR7Q+tfKFi3Ym/Z7lW0pFA+J8j3dz1d4MCRKPuD1XSrmkZVPRPwDdU0W1k3rBd92iHm9jo4l0bh2QwTonDbWPwPPpvqrtk1rpcXJd7JNp1nm2oz0141ZZzj/i13loUzcKsA2NUpJj9e2Ppct+xKrkzf4+fXOKzGcgFkn7d/hBa1NZ0jTca92x5T1ugM7rLd1z9vYbdM528hHSwwM6DqWl8B30HeWM647VvZtllgEzQP+eZFILwAACDdJREFUPZ38RvdKB4mBWbM8s8YoXz7yndYaL8yGs2gU+UwKTx8/wPt/+z5ymRymZ8ooT6XRjR7i9pNPcPPLDwESSakEUgTTtFJKAomE00SpbGUJB0EDgSmtsFwskNZQNly8LyzlsmmMoJuSCtdIyZir0ZmyonL/KHlhs5XJBdgeSRkG2c5UIo9YglQgLcsaGEXpUBLF6HgOG09O0BrtYvVaGakSm7uop3UaM6nZ3XSiYRTZRAHzlRUU0iWZsWey1MKmsXVwF0+3v0CdE5fUscz1EkM6VsD81Ar2t2uYLp7Bt15/C8/WnmJ3bxMXr6xibfNL3H/0K+RKSbS7NXSaXSQjWVxafQlzU0vyyC5Vsniwfht37t9WE9l4lEK1OI+l2TMol0o4bZ1gffsJGt0jDCOUkFDTSGuwKHpuvCgBL6fZxZoJbN7aQ+dpF02OpJ9P4OzVEjLlrMYWszxvjSccM8tyOKUGNs6UZ5ZMgzjS3IlKmOCyqUv+tBHaNkYxV53HS9deE+ArTeXRGhzj07vvoTU4lGyITC5xOMfY9jtj9Noj9Ls2apmfxcEyNLdnZx1lBpXCDBZnl1DIlvWeBNrsWtw8WEeje6oJXdSsMvjw2ovFMlaWz2Lj8a502suXv4W//vkHaJzsIRXvIpfpoFiIY3amioO9Q7SbfaTiOZxbvYxcpiTnm2w+icPTA+wd7psFHkfcciohPVnl8mM+7rIqs/FS1nkv5xNr/KQfMP9JRzPIxYtusAxH6PYowkckmkFE88M7mjrFVSyJFc8j9W9Yg68EGzbjVb0JTOg6ww56bJIkIy93C4JeS3oJ2OkfSwkEdf6cZNbptNHptdDpd/QeBL+UdSTTCVnTPdt5hkp1Gs82thAZJ3F62ELjsIvp1DT+0Vt/H5dWLooNN8bLiB+WltMp+gonn/MeDcfjFxmvMADm6yyO+QZgD25dM5NrZFUUc6SDZ08FDoPJqsbMBc3LLp6Ez9nJWWv9ImJqPXPsz2EHeGXe51hJO2957ydg15/xchFyrJPFICM+PAlk12fOEr4k7kmncOxWNdW7QbgyuVVfLSYF9+c52tr9vQuIYdLPHfNOfjOJ82FW1gNukbO+J8Vu0ldwwaThK0zyvcDyujjsK9EedPu4Hb4+L72cAGIHm11j9QTPGPgNpDJuVLGXTvrmNt+E6KupX8WFrhrt2V/P+AQAyOQNfr2EAa9BKIujen/FLpeceOlD8OwmiZSBXYc3PAEoltgxy77nKeRg4nu2vHY5cuvmR2Privyah/IcMAzpTXxp1y1qE0a7zj23kTzwCjAcL9ZrVuTjZ8LzIHlzzWK28J93DwglsO5eedDsdatmG2aMsl30V8CuuzF+A9mr7NNZZhU4852U3ibIfX+bK29NZkEXoGMozF/VsZAukHkdsL4js373Je1h8WMNxEkjKjszN+nOaZl46PFawpKSQOgvWtE1o6n07xMEu1h/kOhn3WFj7OXABlA4Ib+91vTJPkPiddj12GdPFrvXEnGB8iAm32W2afZQTc/ggZw554R13H6ohCUJpjHzTWovMNFu/cgSKEjlwse9f762doLrdEmFgfxJRv/Vn3SapoDVdeyulzY4fa8ODvdn8il2wJh/7hMjbUDH8qpZQAyG8/uVxslsYaSD9GvEWaBNsmrl8BotvPbkEf77f/mviEUiWDwzg2whhm7kFIftPdQGJ0jlMuryN5PvIWJkatlcFCoZsVmOTB871UcD01lzAhe1tT0ypDSNb5ygPegJFMtr1ZWdmNRYPLDyNX+OIITsGjvaxXRGRtYcNyLjTfCcFNAma0wQQEeE2k4CD+4+xfxqCnOrBUTS1OCySYwWgWbYpVGcrILIQcK0npzMQ9hHzS4Zvu6wgVGsI8BIm6fIOI7xkO4BMfyDv/d72NtooX7Uw6vX3kSvS4awgVwhhnsPP8Vg3MTK+Qpuff5LmZ/HI2mcmT2PmfI8upwwlwa2D55ia29bTVSRQRbXLr6BG9duKAnojlrYOd7AnQc3cXi6oymKmtzIcaCOAWNXWHIUQ6afRGOtgfHhCPVEC63cAKuXV9Ajo637YueTk09qnK90rlF+n7GkDZS2kOnT4JOYzbFniZD3mklRKpFBLl1Aik2FuRTq7SPUWnsYx9sYjKPoc9Beb4hRn56cnN7EX82hgmCYkg/uU1qJZZNZpBMZJFhqj6etEkHtfSKCoSaz05fWSr1WIqQOOSm3nEGXriBZDJM5tPumZ05w1HO0g2SCCZR9T64NDmKhW000Sns+LlLXcOOSWO4X3msf+HiGGNvpY5Erk7pAx+OG90LeyeMYkhF3FlF/Gx0iGudnc1Q2PWJ7NoqV1QqftKkZi0uL55G6gLTXNJ1Th7FJYJTWs5FVKgFzB/GgkN+jR/eNGDQIpTugVr6jZLDX4++7WuP880bHBtu02h20W11sb+5hb/sYGWTxW9/6Hs6eOStdeIARqPd2dob8fH/m+3gWBnTPgzHP1E6qe5bMT/S6X339pHHZwKQv6fuz2mzIfBydxJ8wW2zx0INcz3JOmqe9L67FOou45jpk52u4ijqJR8H9CPT0PoBaxdTiVLjsHQaqzsHH6X+tWEoNvnf2eQFU+gt7QW5gmCxEmgWTY70ExOEHd2m+kurvl2+Ys2f3AivsqgD+eyr+e7eicOXVyTu/jt0Nk1bejizAM46480mE8SATty1hD4Fec7vypJvwjdPqhiWVimmBZETfKLg34SaxMKh2IMwFa/dNAzctr4u2+2szFFxVW/MBJp7TYXWBvXbCJMuuzuMXPUdvK+cAsHeaCNUk/h+Adae4rdY2B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data:image/png;base64,iVBORw0KGgoAAAANSUhEUgAAArwAAAHxCAYAAACPlG9sAAAgAElEQVR4XpS997Nk6XEdeMpXvXretZ820256vMMM3AAEKJJaiaQoiSCFNZJWUmj/j9VvG/vjriIU2o2QQvuDVlxRhgRJiQRAEsAQGG/aTPvXvvt5W75q45zM/O59DURsbE/09DNVde/9TObJkyfzK/z23/37IwAoFAr8Pwr8Tl/bn2KpZD8v6P/8n/4d+UvsfQD0KfofX2JfFfhKvrcAjEb+uQUUikV7T1yT17FX6rUjDO29/nteS9e2j9c/Rf8dv4t7GI3s69FoCH6tG7H/8Y7TM6VnzT33yO81XqTX6L6h+9X1/eqFQlEfq+ulMSnq2vY+3qSPhT7CxtYHxccwuyd7Zh+SGIN0uxrteAyM/JXp1/7MpWJJ98Nnt/niffh9Z7eOYqFo9617LaJQjNkqoKivn5ovTRs/J4bSfs/P4WJJn1XkOuH3tpaGwwFKpXJ2HV5X4x2fVdRr7Jr8M0SpVNH7behs1Pj5xWL+njm/I83JkM/K1/trbUnZOGv+9TF8ra8/jaRdgPfBr+N1Rd0/MBwOdV3em9Ypx9Q/dzQc+vjH2rRp0XpIWyB7vT5vMPT7H9o1hwNdY319Ge32LmZn5/WzYqmIZnMCw+EIpXIFvJbmqFhEzC3/5f3YnvQ9Uyjq89Oz836K/FnZxpDj7XOieRkNUSiW9J5KpZrGQKuMz6rpsHU99Pdla5lzxtGwseWTFgulbE36Pduw799/NmcFDAYDFHj/w2yPa1xiv3DMfH44Tno2remwUSONX+x7vc8vxWcb6f5s3oejgW+qkn8m7zXWBsfGXktbwnnyt/l85vaR35vWG2DzQSula9s88T7i58VCWXsjnit+r+coFtDvdTUHbtXS+NlOHKEIX5sY6lm11/i74RCDIZ+pAP5koOe1+ZRN9PVhD23jZfbA1sRA88Ox5jrWT+Ol+pxyqYRev6vn0DrxNWGvDDvqn+1rzsbfrsG7tz1NW2Rzx/nO/InNle1X2psihvy93ayvAd8/sgjZ/jQ7az5kOOjLtnGBco7Tffq6Mftjzxg2RPcYfoSfy99rXu1vf9C39T8YaAwG/R563Q663bb+cq+2WrvY3dlCq23/rq09xsb6ssa5x9f3+lrWvFQHAHdgo8r1wv1YQqfT0++1pAd25XKJPjazI71+zI0NG7cKl2apVEC7PUK5bN/rcXxrcARtR/hQ+r/8udYF1yyvVQB6NgXoA5idX8D45IzWD+ecY7W+9gQb608w3hxHYTRCa28XHZ+itFj+P77gc8fK4tc0v9yW4fb5TGGe+TM+22Dge7EI9Pv23JVyVeuQ48rXmSccoVKuoN/voT8EKhXze3wo7mEuJ10PwK6PMe/l4OGjaE5M23oscu2VdY+cZ/6MNlgrb8g1N3AMYfuPa4U3POhzfntas3xfv9fX9Xo+Hhxj250ZBoqvOQexHuNrzYue3z7A7G02uJWy2fY+ByT2s9YMF4ztY9lj97f6WuNM/2w+Kr/fA3fxmewvfWt2PW6vBNNi7YRvcWwQ96E9Nhjk9i/xj9mc8KW8P2EAX1uB08Ie1mp1lMs2D7xPvrakZ7NB4Pfh++nzyuWKPxOfkdcLXGYYIdlnx6ycT34er/HowR3cu3cbhe/89j/QPIdzt2XloM1BX96hGshzJ+9gIMCfrWI3jQ7iElBODsuvpW1oN24G1YGQjz8nLYOoATp9U/t1OamxiAyc2uQn5+3AzkxstgkN6BmYySYwQIOBWUc5GWDPbXIDTdkP9oNVAhQHkoGzzBfYIuXGEjA1Q20LxCfPX29jYt/wXuV8wnnpmTOQb/fBCfddEyDFnYjNrYP3IefOni+ubXFDNmfxVLYGsp9r88S8603JnaSN5RNp3+ecqd1bbP2wyrbts8/1NZd3ru4EA1SnSOEXGNwAWAnbJ1zmY+VBSALCHpPYoyjESi49HKaNK0FeAC7OhVlRraEIGgoFgQlu8PiZgTYbhwQehiP0+13cu3dDznIw6MuEv/HGN7Czs4FKtYrm2KTG3QIKCzRjT2qd+CCn4MqBTt6YxD2kJ8rdZ4w5P4tGxMBJhFGZwQ1ca+vDn9VtQ9pNEWBFEJw2ThbwxVTZdLhF37fvYsYccAcI8cAogpIcNEvuJIFk+Skbf0e0HgwZEuZH6jkD1GtuPBiKtczPSCDIvXQe5OVeF7YmOTDzxh782d41kEpAFmDQnVouKMicmHkac9xuw9zox88iiM/Wb0BWriDbq2ZXGIREsJ7Zt/R7nxC7r/wuzdmzAMmxh3/BfJnZccvngYOu73sl27NPw7AsGE3z5zYoDG/8/Ol/tYIKPp4RGAe54TbWxiBbdTEm2pseyNqOsqA2gif+XsGYB0SZn7MxjfHXe/oD7d1+r4N2Zw/ttv3d3d3Czs6m/m6sLQs4c7/3ugagCVyS7xgB5UpZTlyBTL+HTjeCEwPBcZ+x12VjcnaLOIjPStBMEEwASMBVKwLlcgGdrg0E/X/fwR+hE1cm4+GJ6XmMT85iVCgKRNK6CMSvPVbwLcC7u4PO/iX8C6xv9iN+diUHvsPy59xtAvEc61LZAC/BV8Q+5ZL7RIE9AlIPEhw0Ewj3el0BxBIRI4GmB6xG2Fk8TaBuUBFYOHAIUzML6BPcMpBg0F8o+Of3FSjTN2uNuS03QGlg1wBvD/1BD6NBX0CPc9vv2TUyK5YPI/cHHNyWEY9XypwjYpCwXWZ7LbY1XBBBCIMps+/+cwHDsoC7BeoWfIuk0VxWHfQaycT1W65UMl/kGIK/JCC0vwSXDHocLDvAJQkVQFlAmq91MoWfzffymnyvwCoKKHNBgkFMX+u7Wq2l1wUgJiaxbW+gPGG55Ksy8O2wMhELmiMnG+VnjbZJwX3a8yJkCigXi7izdB2XLn7kgDdAroOkAEOyozLmzswopAywZDtPi8IHO24sAIEWYwJ0OUDqyDycdExk9m+wOZkDttfmDHguFMkDIgNqBgzMkcd7zGmbnTanEqDCgKUDycSOOggPh5/DuMkQOzvgPC+4kwQk3OEYs5j2iwMi3oFtIgNNtmH3s6G5yRZrst/ixOfyfcaA2VMGE2QPHxFemM1wz7agDfRaVJbDpmlT2X05qxJ+TWPmztQNicY0bUah67SQfetm45xAb1zfLxHAIsBdQjc55jsf+oZ99SAnlkICAw7Os+8z5yzDlkBIMLX2gMFO29cEUBGQZesofhbsHa+R2CQ3GLYhM8MVDARv99HDO7hz95oMQa1ax8b6Y7z++juYmJgS69tojKPRGEvMdqFAg5IeOAUdMhQ0Gg5Gwzvy9Rbd2/wlwCwD43DZo38Zq2DPfe/zPeHgGf5nAVKacF9vEc1FQGHfZ3vDXp8B1VyI5PsyBUYJ1PuezRDLPhY+ArUEOPOsMJ2Vg58EHP3qkfVwb5K54wDXvjXMr0Wk5LYiZ3PMbmT7O4EiBax5wJsBgHhN2J0IhLIlHDbJwbqznwLQCXyZvYjshNmUnC3Uds9GOubZ7F9uHsLR6WYy8sAmKlsreUY9u//8TGbPFzY57i3uS5mS/PVyhMfTQDYcX8by5kCxX8qCGQ+b0rzbPgtQws8NAiXv9CKQka2KzyA7PDRWV2PtbLH+dZBjINnGnWBCQIjMmOyHASPLNHrQ7ACJwLnbbYuJbrUMCLdbu2h3Wvp3b2cLnV4nZXsI6vZ2t7G5uS3GrV63zAt/nu1HY+6MHbf56nYtcAv7x68JbAmm+DWBoki/kQHhtBb4uxEwNTsrECiQouzaEJvrK9jd3UCtWhPb3d7bRfv/B+Al1AlG2T2Irh1/+HtiNa2/grGxAoJ+jRhOgx3MEBjIL5eK6Iva5vNZBoHMYbfbF4Dmc9IEiCAkAB4CXWdf+dHz8wtYOHBMTLyAGm01AW+vK2Bme4rzyyAoGF6bY37PPUGQG4QV55aAV6xvJClsWvaxtHw+rslSmXY5y67UKrVcho3gt2wEhKNe+ocKf5ayemRKjfENcFmt1jWsAqruCxJ4pZ1SMGDr00g1+gzL7sU+4T3xdcnOB2EYE+Z+I7IyCUMF6Eywwu6Lf4x8MLBp2MjtUNj9XKZVdssXZtjpsFoRPAdpYduMc+PYM7Cc6KrMqGU23BZ/qQCsPHqAi59/gMLvfOcfekIwHGI40ixtG1GlbT6LjLlIet02+t2ORzodRRtpUzFlWi6jXKnqb6VWAyeoXK7m0s6B8N1oxGp3EBiBf0RtQSpykoL1TMAjhjbHcJrBCuYwk2OYgXfHFQ7Br52PpCwKCabTkaEh6cSm7HcpxlPb4rO/g+EIm5tr2NxYxXDUR1nplJHGojE2hfHmFCpcuM6yFxVp+fu1cY2FiJRLgLIANQHsY0HnQZvZxacChZzMwQIbvSpbMLr/jNEz8OwOcd9Y+XjmEHOedbRhszEujBy4RkoxST+Cxc4xyck0OmsVUWCeUNLt2k7TevO0TnLOyfkHkM0YPXOE9v6Y6wQmbGFkkWQCMeHU9lu0lD63ycvvuZyJd480ojPq4+oXH2N5+QEeP7qLmdkFAV0C3vHmhBihvb1d1OsN1GqNjDVwZnff2nQ5yv4xD7mJGZ79rG8W8MV7IrPg0U8yegkwJuNnY518u+/yNI5+rfg+sVC5UbD1kKU8siB1/4vCoadgJYKPyDY4bA+mLObc5AsyTomx5vUSePE1l81ZWj0GZPK3YYPn85kBSwOVWZCUxdxuY5x12C8b+LmP2hd47wvCc3cRQVkehGdAfj/g9bsS8WBbNfZzljUJ4OTpCQ+4MxAbAV7a7/E5sVdir8U8RrCZIeeMYPD3BBNjjsqtTJIuxPf7Bz4X67gLc5CbpCq2d22NebrZGBZn6DJgF45Pe17vD2QVdoHg1TJuGjuXxNhrfR3phuw6CUTnritwxHshGPq5zNt+/xZgmSCp3zO2kP/2+h102m0xwwRRHKxer4NOpy1f2yFQbu/p9YP+AJVKRRmlbrcjP8x/Y87JfObT4Pw9gS/Z37SsCYxHwMzcPCYmZ9Hr9fT8xkL3xOwS4HXau+i222J4f25/PL1f/Ps84A3XEWl+/q5CCQfVKJ5SI5srE87so5vQvAqGtyIwKDaT0i+iZd7eQPfcHw4NAEueYMiTGVb9bjBCj8B3BCwsLmJ+/rD8sQAo/SxxhAPceED5XsltMnLHAnMnqAQenThwOVRkc4y9pM8zWxtsaADM8NHGgpYFusMuRjqfoDEybxFM6X0O0C2I9Ln0PZn2e544yO1L7o2Q/+n9kjT57Gh928+MLbXPz+xPBlY9LWZ7yXGFfZ1cXyJVLNj+Ratm/8+SqXAAHfh5H3Gyj0hJd56CfiM6bB9b9Oo2gvhvNAB5683VJ/j0058Zw2tpzTCUBng0SenhLRzjoHW7XezubaPT2kG3s4dhv4uCPth2hanLAkMxBWVRRalcRaXewFhzEo2xCVSrDWOXfKHz+ow0zOBlUgWHmcFN+We7ptMX3n4AE6GsDawtsow5SoDRmeuYk8SUOdMRYC2shC36LHVpRtQ1nfmxS9oZPkZJG3ljfQUPH97G1tYKGnVS/KanK5fH0GhMYmH+CKanF1AommbFWHW79wFZCEaZjEKTpo46P2PiuDki4t/HzPvvg4GNEY3ILm0ZRZRy48nBhDbG3mu/CyY6mb7EIoYhzV4TGDql/dN6iC8y4JBinADBsZm1MeObvIbY9ldKXycWLyfzSGxGBnjD2BtACr1gZrUzgBXMu8WlpnMKttuuzZ/tTwkH4InPy0trTHvJtbO9s4HLlz/Ak8f38ejRHTxz7AwOHnoGL7/yZTfqRdcMdtBoNFGmcQ+A4R8dBtUYOQuuAoSldeBANQO8mfzCxsENsgc2YbE0xwnnPW2scoA30Isbon2g7RcAxTQqT2nUcrG/M28ZANt/HznTmdMVyzCn7Ecu9bxPZxzMq2daXLwip57YbHPJmTOJdJsb8iSNejq7kS3sPOPKuTaRTLY38gDenE7mtnxFuyPKArIU1CUDbuAvP56ycdkyzr5ycP40Exz7Psty5N6c9mAmC8jNSHKGPiqZ5jaXIQtguB/IO0RNjHPeZeevsH+/aoZyUg27Lp829LfmtDnWWRo6G6MMoGYpULHXArjO0uaAs4BvyFpStmBoWmnl20OD7Nd3p54Bat5fRoYk3+HBorFe5lszSZTXJPhzauU5oBZYJbk0tPQ5gbLdozl3+hAylJb2J7AdKNVP20D5BJ+RfoOv5/f8HFo/PmNv0EejOYFyuYZOt5PNpfua0DCT1Op12iYhUCqffsjTA57xGzDNH6y7gGIE/y7B8Pniz6NugJ/H2atWaiILeL3IBscciMmkaNnT7BGYB1A0csjYTfsZgx7TqStjSrq3WMawUEBzfEp6ZQFKB5Uma7D50Nfxfcllib4fAqiKvHHtueE9syHmJgPeZ5mTREYkzuOpLE6Yj0B5mcWIkC6BOEvZ2/qKjK/ikn2gMnuNWH1J5kzSGFhQn+DRRnpvbl9mpj3Pyu43MEZWuD39BbJRA8y2lxNfliiqsB4ZcRjr6Wn5V2SNrFbCPiyshQHq+Axj3u1i+UzjULQ/rXF7ewuff/aeMbxmVJy5cD1GYgyVAraIam93SymPfpdAtyP0zL9FUrBKA/kjJt2oManSrlLTwXKMcg2V+hgazSlMTM2iUmvYBOQAT15ZltKw+mgv3sg5kojQtOmVXsjSEXx+bjAWAYltLld1HQ2gPi60vLaQQsNiWQVPCcfrEmvCaD60VLn0OMctsaM+OUpHGzhncPDw4TVsbT7G9MyEInaWNQwGHPsSFhaO4eDBkwoMTGNsS4VpN84FDUSXhqfb1SY1wXdVz8FokcZMxSaa+ExDaIbV5oVLJIxRnv3Lw11bNRlDHe/NAG+2YBOYTtezwC8kHgqccjprLdFg6iLlnpvLPMC2GfEFnkt7ZHgqHFtsgSw1Ei8PhicDDvYeYxqzTZm7kt+Ngd7YYfHsmaGJ4jxjAo15S281t5wr6uGvOTdLS1dx9+41PLh/W3vq4MFncOrUczh+8pyxEkOK/Jmma8tYcY4lO3DToflzBoE0iZgGNwJaZyk48XfktLuZ9CE/txnrG3OeN216rjRfCRZn0gUPJNN7wqr6VGQ8SKQtzRllAZoNW0rTJnPmcxOgMHedjNE257aPiUgBqEsrtFi88CRHHcaeTJNmyEqPEZ9n1/Hxyd9HboAsCN6HQX0DmBQopea0PmI1+3rdt6azazvk83t52tHkcsshy0mOwJxxWoY+d1l+Ndsf4SbzUNMeI+953UbG2OTkETlTnADiU0mVnGwoAwCZI0x6iv0PmGPxY26CLTcGNiyLg8rECtkqkgZXDJ2njgMgRHFrZMpc92cBj60hS8MOzLaHLljafrtW0vtqHv1eRBhbqjuNn49XFtTYPadCbZeexe9TNk1sY1/6yGAMzWpbUGvPHn5JEDCxbHxdAuopiZIFVREQhK3iLaYCRtWVZClhFXX52iK4pU9VGXnIOfT7zNjZEFvan5+ZFTDGPVnxrwqcRiyMLBtYd720FYSHoc99IcInqzHIbEYhaUULlAnkmE8jqTJ/JzaYQDh8uetN45pZJiR5vbQDDGxFkbJj/LSPszWQfEyQIPvAK4v7HT+Zw0lrK09OxUUzVtNhoq9fs0uZZQi8lM/K5DPZ3IvKHPS6XjSWrR+b94hZ9gkOtIatKDln1J7a98qaO6YJ2VIO6+f2s9/v/rKN9NmZOY5x8YxNfgZc32x2zSSGT9ssc+SZH4hnsDVtDG9xNES/3cLlyx+h8Du/Q0lDVLs5GyttnxlIL4hGa3cDy4/uYNhtoVIcoThk6oOAl2A1Swc5XDJQIQbKwO4ITDsUMWTEVSyB5QHl2hhm5w8L+JrxcfYp1n2Mvb53kOJ7gwCP0Wdrb0s6o16PminfrM4C8e2W+melXhW1xhgaY+NimcvVWrqmhEReZZ0YzVzleyog8oW3L73lE6TN5ukQKxLjLWcdLihjWH5yGw/uX8bc/BQ6nV0B3tGojOGwiE57iAMHT+HIkTNWwS0gRRE6VB28sbaCvb0dB1fmMKan5zC/cDD50ogyzebulyvEQknFbb70MgBhPwjDkn/mWP5J3uFapAAF/H3WbSGTwuQBcd6zmaHJSU3S/bqEJKY7X4CXnMz+JR/aopwN9kjPLI8nP/fFl0nqEtsvAqBgOF32YNoratvMQJszyEkhwlKLlDHNYsS0KUCIjhCjET755Mdo7e0J8M7MLIp1ePHFL2FqelbzmcVUZG6o3xspfRldGfiayADEvEUa1djZjC0KVjpex38toIu1EUVxcc+xIIK5sL34i/7IXub0rj/H5uXGKD3TL9C47mc640pZJ42MJcgDeE+P+7Oqwjqlo8NBOVgjmyVDuZ9tNR9tLJ3gkc97Sms70AhnmjmcALFZSB4BofmInLQlx71kgZeB6CguMU1fNu8/lwT0dRiMSoyQBVg5FjbYXOlKPRB0SVG2Jt2hxAV9b9lcekqfljoVEfs6ce7KAJWlQnOx/76xjcCZ1xTxkGefHLTZ3ssFNLkPCxAQIEr2yNPT+eAm5iOIC9k0fahlIa2gjB0RMmIipapLbmMSS2oMqGk3vQosgZNsXFIBk6+brEjSC/VS4OvBsqMKMy1ONPizJrtJUBfZTNfSm7bUIYfbjgBKaT36C2Ld2vrIqtysu4llbc115qQu/jPtCAfn+TWYwHyadyvkC7+Q1tc+2xlALv0wS3mrW4d18EkdRyJKjFZPaZ14xiqx3TmglxjDLKulRzF6Vc+qbiu8XvxAJIDhEAUmwbQHQ52MW6rCScFM7NlgGW3L5eyIM64pQPbi5DwwjSG2omW7P2MmXYed7tM608TrY31zrE3WEBIef43WoD277e8IVXNSSmmMe1lRsgdxZnuyYCh7t5MPOblCLKC4X41BLigW4GXAkmxKBIK2gPV7nyMjT/SN2a6fmwMfg31sc1b0a/e83xtZlk45izQG8vkefIj1HfWAQQ/F/gBXr37qgHcUTGdBaQCrvAsGpYBBr4Mn92+iu7eBaoHQlUCXkZ+zuomBsVR75gQyaQIXngHfIoZM9ReK6I/I+pYEeucOHJUEwAyqOZRYBAnsasSpLdrD9uYq9nY2MOy1UeAkyqgYxJHLFN0VOlB+Gu+al6hIMzs+NY/p2QXU6mMW7ZJ9zpXGhvE1X2JRKEGEpa9yeq7Q9qQiON/ryeHYWO7trmNp6TOUim2MNSnGp+6qqCpPoIbRqIFer4ATJ1/E9Myi9NCch83NVWk+WXnZpBSkUtMmJghefnIfU9NzOHnqOUVzAjUlYwrVHig0mJ6CyFi+4DRtfEwZkgdrsXEC8GTaHr4yaZF8s4X2J98KxZGVR2S5z/F7SuypG3wBNP4uFrUCHGcEc87S9k9uXYWhyG8GdzIJiOVNiTvjWKM/HzFmP5EUp0QW3lOFsNRZtE6hYw39pwxtkgg4WPR743tWVx/j+o2LYnBWVh5hYnxaDO/JUxe8oMFMT2Bma/nS17OywjYALK+dDZE5b+0Xv7Y5P0vT2deRubGixnhdKtj0wCNAbBjAxBikYGA/MLYhzlJNeVDovJQ72xjPcLqRpcnYuv1mLAemUwrLPiNY86ytDtc5AUumscxsqhlY/o5tfBQ0eBo4nLo+U3vbxiqBGN/zpr0zICETHSDZ130uPEsFWnK8nKO0Lh18B4PsLYHE0ZGBSrIQS9Vnf8wpZZ0jMsmObY3oHMJBMnCTb8sTxYgWpGXV1HqvAjjLhuk+GKgrNWzt0Cy4s9/TqViRTFnpZY4J76nPcRdLlwW4++cx0v85NtBBQzI3TxWZORJOWtk8n2Pg1YNYDyx4X9S1bm9v6u/6+op0sAwqaQ97LgEolgoolYuoVqrSyk9NzmJqcgYT41OoVqtgSr7f7+QAr2tEn2pdFiBe8+KZxEijRxASPofjFoDf9lSQObaoU0Dq+1Tfp24iGZWVQqsEct1mpzaUbg/dVsZaZbvA2JMJQOeYwiwbEHcXcCtnET3zakXWDi7z+k33hRkLn3WzSUAq1vc++2QrJZ9BCpImT/dasZhnmXKF6EEq6D0aP+fDuJ6CbkytJy3IpCwl0jEGOgOAZkR5Bsqy4HCf9Cf5GFvbKeuQy0DFZ8f+N1vjs+KBqjCfOiZFHiNFJpbxSvjC7E4WCPqeirWlTg72/Ma8RlbKbajX/8gGRFeSaOOXqJmc4/QvU6Cagoz8feYyBwFibVumLER69mTznnbOIQH0K8X4JK4ly+AIWxSLKurc2d3W2NQbYxhrNE2HLUTJzwn7YPtIxelEfMMu+u1dsEfFzRuXUfjOd/7hyJyfmpWYcSuTdfT2S8UiNlcfY/nedYyVCyijR8iagKXdkDlDPmgp2k3oVZ7Kc/ASRRW8DuMwQuc+iugOC5heOILFwycNEIchzNHpckaDAXa217C1+hid1jYq7HXJlL8iKG5KA76xmSTTkMidqYUiUGSLjbLuvktAWa1j4eAxHDh03CpAKW+OLgvaTL6AzHVblaU7mwCVAcDEBnq6xnpwmmHa293Fwwe3sbn5CKVSFxPjFVRrlB/YJEnSMKQjGUenA1Sr03j22VfESLfaLSwtXcH83CFMTs7EqktAhkVQV658JNZ6dmYRO7ubagEyPTMvY87P1z17xB8AIG2MAJt+r2Ivo4LTozljfKw3qABZrlKU36t/JTcvN58/P0GZ0vPlsm9eM3DcnAJDHmEaCLHf8WuluWLTJpiRyP3U8zQfJYb0IAxNgOR8OMi0UpLGuGjf1ojZwCw14/fmGicWFkZxCF/MiHlt7QlarR0VlR08dFySGerotNa9aCGY2AiOxsYm8Omn76owpdmc1Gdwfs+efQXjE1Mo0CGH41PrGvYPZBrQ2CfuSaYCBWJ9XCwDY5IRY7iSW81pjvdLW4KFF2jOjXtiXvKMXHJIwfTZHkiOyr9+GqREkCGLkGOIk/N3mYCxsjlD+LQ+yyiMtNa1RjzFyYIetTHyNtXTqjgAACAASURBVE+qso6UtsbPKuqlgR4Bm9urWFt7hO3tdbWR4poNcMFOGXGvsWd5ryy0jTXC8eI+YlGhPdP+oNeCc7aW6vv7/DVetc+KaxYnTk8vYnpqHrV6wzSWA/ZcZpbHoaKnrc05eSFdDjhxvPL9x+3+hiiWq2q3FAHB1vYGnjy5j5XVR+i0W2qfRUBLicz8/EEcPHBcgI97meuu3WljZ3cLa+tP8PjJfWxtrqqbAMeVwZraHJVKGGtOYG7uABYXj2J+/pD2O4uWFexFBXroef2hsgJjBzneKsjWnAVqUWzEYZDfiZIat0cC5l4ArF7dhSI2t9bx4OEd3L13EysrT7DXIsg1HSt9mXT2TmSwR8GQTI/LFqrlivrMTk/P4uCBwzi4eBizM3Pej5l6VO9/rD7CXCsueXAAxnXAtWWBlgHbkEaYPzBJRfgGsz0R0ObaQnp/d4Ev1/VqYbrsLrKGaa86+57sgPZQ6MqNRdZ1E6kQezbLK9u92p7W+vFsRv5+8xmwAIGWDbHPy/ZuxjwmOZ3bjQis7B3GyqonuToseFekXLecALr2Pl8rqR1nlpWK3ycpk4bVM6p5gOYZ2+jpLcDrhII9S8jBWFjurKc3SVYwoPaT9nxWIJ+1MbXgxvZeYBXr3uAANS+bjPH1DGX4LiP13Ab6+/TYTjTSRlkNjxWtq995ar7s4047pbZ29poM8EaPXst2hETH5i3qgeKMBS8Y9DjHnj3PQmdSojT2PscBxtPdZLg9x+TmHG0e9+7T5nvGKojOVHg81F6/d+8m7j24g0q15pKVIiYnpnDwwBE06nUUdb+ROYq1YwTooN9Gd28LjXIZd5eum4aXTAM3jm06a1sRBpcT+ujONXQ2HmOiVnKImkWvRslFE3ZzsHGAQfTvtIiFC8IrWZl6GrA1ChviVTAoVLDXG2DxyGnMHXhG0ViwvDEBLN7a3lzBysMljDq7qAsksPFgz4uCjB1LfJLSJdmm1kLiC9Swu4JRqQy2PexQGjB/GKfOvIThyJgeGlVjHCPCEtxNTJpF+FlDam0GEZSeNvb2MTSG3W4HD+7fxKNHN1Cp9LC4OI1ioYNKmUbANWCjEgZ9PmkDm5s9PPvsG5hfOIZr1y9ibGwcC4uHE6MQsKZEdnjQx9Ltq/jii0/w0ktfFnja3t7A9s46ZucO4OiRkymdpipY1yZroaa2ZTkdp7PS0Tc2ightLswS0XBxk2kzqlNH16JlgRGyQNZaJRwX15axzRZ5yZ67dtq0VD5H6vxhFc8qxHM9VrTiCQcpm+DSl6iQpkYrGVGxEo7/vNghgJVSrcoG2FylMfGUNuc4dGiUEpjTJNBlirSLm7cuot1uYXJqFjvbGwIJX/7yr+qG9IwldqC0fRRWm4wu18AH7/85Dh85pc9aWXmAAweO4viJc65HM6NSKddSAY6CpkBcZJapBw+pjMv3DHwFw2GZlejwoWSpjKQXyqi3ZQQb1tTd2h6ZQVewkuuLnBj/YFgSJssBVdcMh4EM52ZzEU41YwCNxYk+15F+tw8OFsqccBa0xh5WQMUm5YWitOy0/QR56oep6nWTgJhD72sdsv3Tpc/fx937V7HX2sIAVrjDPz0CtcFQHTEEIPyAB65j2h++X6/r9VRgG+lS63uZdQSI++13u/bams2hgckouGEwXEK9Poap6XmcPv0ynj31svZRr0dnW9KaNpYmtknmHbR+k7Yu2CwDNgKCg4E+a2dvG5999le4fOUjBcvq9FEomfa/10G30xJon56aw4ULb+D06Rd0yMDNm5dw//5tbO9syaZwPOhcmE3i/iWYYfDHMSETSnJhduYgzp97DSdOnEOtSsDN7gClTA/q+z0AFckIjr0q10v8nB6KYgttz2VgQSvSaxeYXRkKlA+oxSvVsba+hkuXP8aN21extrGO3pCLnqc7sD6jpCp8O5DCDpEQsJPfCTkSbXcXo34HVfZCLQ7RqJZx5OBRnD3zPA4fPq79zD2rPSHAaz1aVZwlcDSSZEJsvu8xW3sm76NNi3ZgWdbHQFIq6IpagmhLGTK2VD9vPbvyBeWJGU/Nniz7GLUtXl+fSARjBqN3d8gz4te54FWZNS9Eyu0/Mz85CZezj7kLWFEvx51pY9nh7CCWIJ84v9Zyy8isMGt28Mt+6Z07XbuLfdIo01srmPBMiH2daEm3+5ZBsg4Mxvrx/tTFRS4siuvt87i2SHZZlsyfbOTZFrU+sw4JJB/MrofkysZGWEAdI7g+XA/unR/U85frpm82ii3RlD3h2uca0dfd1EmGWRO9xoMW9kam/5+cnFOwaodNcH35IQsF1u9wzVv/uWhpZhIOy9Qw2OUa6vY62Npak51ouM1LGd8gxRRUWi9fQ/QREuWDpDyhaA49Aqg0F1HCl7JXIU1xKthBjMlqjHUK4imtH/rxUhH3Hi7hk8/fx5Q6Gs1ovXDcGMgvzCzgyKGjqEiqlxXzhcxD+7bfRXtvE81aRS1BC9/5u/9AgNdS28bwWqQdDMsQd298jsLeBprsaD1iE+Q46cwxpbNSAUQCcWSsmhtz7z/LhWgpAT81plhBb1RCFxUcP/MSGuNTZuhU9GW6HDK6Tx7eQm97HdXCEOUCJ7mXGGXbSPFXyjyPwtgpIhPKaay1aEsYFasY0FF0Oqg3Z3D+hbdQrtT9VBg7TSm1JnOQlLRSnm5MwEbVpB7dG6pObAyv1utuY2npY2xv38eBRWqWe9pgMvaaeS7mGra3emjUF3Hg4Gk8evIQ5597VcZEY2YcvG38Ygl3lq6hXrOerdT3Pv/8m2pxs9fawdLSNWl8mTbnQNhpN+zqELs6ky2EPsaKI0xzlcBhnOTlUbG91qIp6ev8/lUpW6qI6eTvIoUsltn7uUbwkphQpuujiIEsqbMlVpDlLc1yLegS2HUGzIISY90twvWChWQoPe3kfTWZ2hTzTCASYC0+y6KB1I+Tz2BMtaUvl1ceYvnJPZw+85I04Nwrl698IFnJV7/2181BljluBtaD4aiUari99IUYt8OHTmJ5+aGc77nzr8qY8Y9YtjZbD7UEwJrjPHGN42Zt7oLxCCLegKutBnN4tncTu+q6CN6HVR9Ti+wdQDjmOt2mgA3Kgna39btGvSnjaSeAOVhNEbvLEFJ1bgZ6LZhwQ+agOBBsMELGPORRrVmGPMMbziOffg1WTPeTACTUrom/oyMhkDPGNoqPCGgHePx4Ce+9/2c6CYsgpM/U1tB6cGqduUyF+6Jaq+owgXBubtLNRvmaLDFI9sMajCnK+k1rr0gzZ0C7xGCJjGuhKMaX6y1kFyxKLRcrOHDwBN54/dsqVCWItu427kByQMPYmTzwsEGOcQ9Wem19BX/6p/8O129eVBary4IV6c/t9WZL+TxkQU0GMj4+ofHjumN2q1JtaG3oLpx949elUlWyEAaB9UZDNndANrXXx6FDR/Daa1/DkUPH3d45u63pJtAQSnKJXB+FUlFOV4DRgwcbY2IJX0s+l3TYOhGrXMXG1hYuXfoIX1y/hM2tLXQHIwwLZfRHlMeVUao0lIcSIxZHkbktCgdIoMt5GhHwDrsSuVV4SEOBhS1d1KolHDt6Es8//wYOLBxW4MQuRBnlaAdEjKj1DacdRWsWnSa4aCyvrfkoQjPA6l7Ri7KMKXQ/4zrFYOpotG369hMO+3uhu3bfwrAs0aPbyToIZHeW7cOMqXUyQwYmV2SV9rPTSKHbT8Gs63L9RD3el2nq/YREBzSUScY6joKnzFb5/ThrGhnAuHTyTeG/XHYj8iWAWUj3gq9Oek9PjTtwUzAsQGe1DGJHnTW19e6sPK0uM3q9tgr1W509txcdSWUMtBKcMsi1w0VIbtFPq3DeT2pTVtrXhzomBBvncgaTM1nXkJhTmyfDDyJfCiXUG5OYmj2IhQNHUW+M21N6Rs8kjNlhSIG9lEHylnkPHi7JBwn8o4DJiRkcOXxC8h7rhcxAlfdnPiSCgrAz4csiMxu2OzqdhL03uxGZBgOzNq6+iiVFjPUVPw4QHIW9nplh7VKnhQ8/+xm29rYxM7eI8YlpdDts19dBt7WHRrWO82eeR71KlpefHRIr357elqzFQ52KQ6yvPkLh733nH/n5ctmJXxpo32Sc+NtXP0axvYGxWglDShrimDk3pkM6FKYXlWKUOzBwlnrRMar3pLgK3WwwIrIfDsm+VtAaAo3pRTxz+mVJHmikBWYGfWyvPcLKg5uoDLqosmiOLEqBwC8/sFn0GsepmjGxTRXMZTSVECNACFlrYqc7RLU5hTPPvY4yjaen0/alfhxcyPxEGsJZGWOzXQ+YwHHwsQRZ3Gx7uHL5R6jVB6jVucisXQyHq0iHOiyh1y1ibX0P4+OHcOyZ85idPaCNZcbJnZcabnexdPsaTp54Thvwxo3P8OJLb9noF0vY3d1RKuDosVMYH580uUeki9xA2P0mOtR/H2yfjSvfQ+Zqd3cT25traqKuohBveTI2Nom5uYOYmVlQhwmBxJw2zyndlA4z1sFMi06k4xoReLEIWAw7exQ6y65N5TpUBRuug4qUVBjySCPawRIWpWbgPNgMW9eZNMBTSIoyff6kbxzqyMo40pHg6OatS6hW6jh+/GzKHFQqNXz/+/+PmLJjx04pii6LabJ5NzU58Mkn72JiYlb3tLb6CEeOnMCxY88mUPvkMY89vJWM6QsvvaUxVYeOmCNn0YOlMPBrEhELDqJA0tseiR3iGFuXEoIuA72m2eZ77t9nOviBZBZcZ3QAKbWYA68hTQiAKniSkyTYz21eg5WJfWM+3piYSLmbbclwRLA5GROfha6OGjSmZDz4Xkb3/JcsoRiRPvuI0tFS2jDE4yd38Bd/8R+wtbPKLY4uC1p9HVnM7cG8Tkvq6IQ7AWpKuZKulywu1745OM61jLmauYeFMzBnWWjeT1ess9avtz4K4CNHK8lYEdUyZRRl9UB9681fEeMr+ZX3q9ZeT2L2ALj2b9YqMjSJfL4e/uB7/wY/+9mfCiCqjIP3Wq6ohyvlM/Vaw7XneVmEgVJb+3acsIJdtofcp1e2M2z5LAOCxmFf7K8dTtDBZHMcr73yNVw4/4YzwWVjZKUzDVkK797qEjiXva63suJzRxV2ZAsVZJod6/S6uH7rBj745D0sr64I/JKRa3f7GPEIZ8rU2PKyakRFVlyaSSPCDgxFHPR1zC6Z20G/A4z6qJRKqFKuVxxg0N1Fo1rCc+dexLkzL2BqclIsnIq1HLybhCY7WCMbK/dFbv/zfjAfC3qK6Snbm2Uk41jqBDBkryP7yGys95d3AO14LgWV+wCxMp1B+ORlRMHg5deXF4AFJo50Q56x8wcxAOsnk4n8MaBjmb0gU5zAcwLDfmf2gGOYsd/5IC6fGQob54RZ6OldQpfh8RxbnYK10JoagDICISRhdg1mLbjXhF0ky+GYDNDa2cTqkwdYe3Ife7sbbocDrNn+scyBa+LUhScOlXCpTvgsz4yOBj2rMxJLbEeEGyD27hsR5PrYW6apoHqnbqGM9mCE2tgkDh4+hanZRd9bQ1Q8g2rZSuIlcaUpsH288hCfXXoP1UZTckdmojqtPRw+8AyOP3NaNjUyS3GEvbHI7sPyXRbi7GG33SGViEAu8v6WDY45jQbQWUeIDMtEBGDeMll9t9XLa4/x4Sd/hSF9Fu9TwMHlZMMhauUqTp88j7mZRenzw5LE52i8eVrgzjoKwy52tzdQ+N3v/I8ja2ochS7OlumEDzIDBTy8fRm7a3fRrPF1nkojSBmO1M+vy9Q2U4pC84SiHu16JMiNoLO8qSOrVERBa1NGP0S9rYQeSmgPizh14W3Um9Oe5iLg7WLt4S3srNxDDQM28/JsXuZE1XPQW0oEEHB74HpawymaMw2a6Z+kRiZIKY9hp9uVlvjk6ZcwIgvo+ijb95nmJyJne8pMqF8sWMsVOh3q4ugAeWqOGHGwh/E27t39FNVaD5UKNYjW05ivZ7qTwH84qmF1dQvbWx28+uq3UB8bV69EAuJg8UxOMMS1q5/jxImzKtJYXrmH8+df9bQNj62s4f692wLLx4+fUQQXKSdjHWzOE9PpTJ0xs8HIDCSRuH//Fla0+Tc9dWVV0VYJPRJgYrr++PHzmFI/YU+uSR7iY5IOUDf3ptQEUzjdtgoQqa/k+fQCF7U6JiZnMDU1j4mJaX1vrLzhMVc/aZWlFnN+bLN1c7M0E519a28Hu3tbYgU5fkw5MzVCsEGAbmeR0+d74Q+1n8pyuCazVEKrvYsb1z+X9nFh4ZAFH8MhGmNNXL78nlqNsdtCi6J6LzJjSnisOYXd3V3cvHkFhw+f1rGdZMrOnXtZrCI3Lxnia9c+kc6brB/B0sLiEUlUut22s+NZ4Vm2prPTcqKvYjDzBGVWaGSMMwGP1o9YeAO8nJcbNz7H/Xs3MDt3EIcOHU9SFa4PgcJ9nlRXNqOUGMcsrZcHvXmHFw4ubKARvZZqDaMY+zYYBfMRbjEd5vEzxUwXimi39hzceP9R9iglc4cBdnbX8OMf/wFu3b4ElIboMSOVK3izk+gsM0E2ptPd0+dyXZCZNcDuRzdR69+1PqdcZ9T7igWPcXAJRQRhfB3BJwMHO2bTjb6vMQUlYkBKKI7ImDYUCH39a7+BE8cvGLbnOndGPOmefcckRxRr3INGSp/+1b/5X3WqF+eaZkv2OFKg0u82rKOOp8mlCeexoSoUNpaHbZ6yAD/aNNL+mnMWqyug2MOQumCVAQ8laRirjeHFF97GV97+FTTHJxNLrP6onkXhhMehCWJ4fVFYDYifYCZjS730AMurq/j00oe4fP0LdIdkzus6QIHPya9p43hiGPcu/+W8qtcsn1OnqGVFgNYGyyq6xSw7Wy/7LbAzlFNkjUp51MOot4tDBw7i5RffwOGDR63lo9cr8DkEekW42AEDRh1EZsdi3ig4TGs5/LsCfrNmkVWN3eWIMGXiEknjazaOb819VApSs6Lr/Kmi0ZYv127N3bP5Ae2OxDIHuSBbojoBz874no8UPlP0IVvb3dkwG6P1ZEGU5G2+B2xN0bcZE/nwwS0VHlEHHnUboYOOwDmYYMsOOoRRlxC+womP0Jum6NlJoVwBFTNvGxsrynZW6UeiB60DXq5lgW+uwF4HKw9v4eHdy2jvbOqQqIoyEiZNsqOdzS7R/wpIu443fILGRzUEYb+CMfWjf91nqbezjt/1efGWedyjvC73VL1WUVH9sMQMeAEdyncqYzh47Axm5w+hMCpahtQP4RCpp73GuhqSUj18/PlPsbq5gonpWcPnQ2B7fRXNxjjOn30ZU1OsDTIm1jTgcUJaimxysVomWsgTHrGcguRRfJVZPyfqAvh61ix05D5XAs8u8+GcbW6t4dadq3iy+hilahUjz/jKrxXMt5HlrZQqmJmaw8zUAmZm59HQgU28unUQUw9eknTdPXTbO2R4A/DaApetSBWOLEIrYmf9MR5e/wjNOnsE2kOTyWh1e+jREPJ9BvONVYueoHxtOttQojuUC0CtVMZYpY5qhQ4shNvWp3d3ABw98xpm5o/qGprEfher966itfYAteIApYLT5tFsmPfjRQpSUqkFiUUMNOSq0va+peZsohLSJAXsGEF5w5DSikIFJ86+isnZg6lXoQBW6I3SVIZgOOj6jGGj4WPhCAvOeKb5WKOuQKHfZVuxPTSavDV2aRiitbcrMEbwhUJFRWy7uzyju4xGY1opjEplDLXaOMYa4yp+qdWYfq6KwWW3BhbBsEiNE24WgbqjMnZ3tyV7OHv2JS0QKwTODG0YogAywcJJ/tDvY2NjGdevfiJQxvSODH5UkkfFuxjZKiqVOmZmDuDchTcEftN2ZwPwYCmdMY5TfHj4wuNHS9hlMVGL49Ayt1Eqo0wnOjaJmdkDOHr8LBYWjjhAdQmIrzfbJM4senqIBpis6erqI2xtrqHDApxcO5Z6vYn5A8d0n/MLRzSWWqae3uG4WNcLi9yZFr979wZOP/sCxsY0eQL+u7trmuObNz/D7Oyi2K9Iexd0dPAEhihjYeEZlIp1FU6dPn0BBxaZLmUB5ga+uPIhlm5dwdKda7jw/NuYnlnAyVPPi5kPXZwAoht33hRBK4Mpditp8zSkTkcHlBgjPxJwq9XGMDW1gInxWcl0OAcEa8Hw0mhc/eIj3L17XcV3HAs7athaCBnWzYNOM2Ea65ye1KL1cETO5uYkJQFuZRd8VeTlFwFys/SqXTP/f3O6Jg+gk+Cajyp5MhaDIZ0WQWkP165/jB/95D+j3d5Bp99GqVoRyOK48B5MXmA2h1mKTreluWDASdBr6WfTwBn700OnzfEdSPdcr3Mso39rdoKfdTUYKsC0AMNkIJI75Lq6sM9jicykaiYqKKGMkycu4Nvf/h1MTi4kABC69ASaYypibP1zyTz/wR/9X/jT7/++JAkcY8oZosMIr03ZgvTPctoDNJsTfgoUW97ZM5f8PFoWUMrx+SRwv5vWsGe65z4/r4vO7ob7AmOFmVYcHxvHyy++ha+/85tgoSbZU+vR7vPpha0cdzp6OU1TEqWeyoVSFb3eELduX8d7H/8MD1fXMCzVZJ/7/YGALZef0tGyFQbS+XnW7zWArrdEon/SPFLnzECGhTx2ZG9U2duCG6BIsNxvoYK+gG9h2MH0eF1s7+lnn0OtUvXWl7bmRY7TZnjNgdapF94ZyI2s3P4CzTjXT4GGH3oQgYYVRgdgjaLvTCsc3Tey4J9P4v25S1x3fhKZa8JpFwTqxK5yzDOoHDU7iUlOp4uZ5tzWsLOnfiS7+VdmRgzwcu+wRoXHJh87dkYmg4GI1XlEH3oDO3z9zRsXcfv2Fbzxxjd12JLmQoDV7IMB5hy5FGwzCpLq0VfOTNPWxgEiaWMknxPWg59z+dIHYjZPn34xHRRlGv2KshS9DrNFQ4x6Xdy7cREPb19CFR3UdSScGSISe3vtLvZoZ3UYCPGFkWC8uhRzDuqtC461Yo3sKd+v1eBMuIAua0MUSJq11TjINlhdEkm9Zm2EZoMFr5MKjkn1tUZloDaBZ06+gPHxOREXdkS2ZXz4bPH9zt4Wfvr+D7G1t4lKY8yCG2at9lqoV+q4cP5VLC4e8WLyTKaaBRjOusZiC5uQY7aTr0h1XI4DczDZ3pYd1xeyhswnuBYaQ0kzWU/wePmByECek01/Nj41LcLBOk8VMej1sLrySKRFVZnlirqvHFw4gumpWcmuaHvY0KDb2kW3tW2HpFHSoEp8Z3hDT2WnBdmf4rCL+9c/QXd3TVFHu9tGhye30NAw/VUmYDQa2+GfF9h4b13S7UT0QtNDFKh1GwzRqFTQrNfF+Mq5DAtieA8/+wqmF47KUGk7D3tYuXcVuyt3US8NUVTK2lgo9eOliJmFRTTMirqylCCHh6ClTMNSIMNcBat0y66zFHuhhWua3s6oiNnDz+LwyecwdGucGJ1U3WoyAD1rTnhvEZItdEauDx/exK3bn2GsUUW5PEK9VkKjwdQy9X10FCEsp+OlBnCIdruLtbU1LCw+IybS9Ill9Hv0CmRqxjAxOa9jEpmS4bHFdNSNxnhqyO25Lc3dtWufa1EzmqbDotG3qtMoaLDo25gtW5qcyt2dTVy++DPcWfoinaYnp+CV1dxg/Z6d5sM0PivFOV48m/2V17+Jw0dOW4rUT8Mxi+d9hXe3cP36J7i7dFV9lPlza3KeSRrEFlC/VyyhMT6J02dexemzZEbHrBLbalxdOGDgjCt2ffUhrn3xIZ48uq3Ud5xKZM9r8xLaqImpOZw+8zKePfsyao1xgRyl9QF0O10/Y3yEhw+XBJzPnHlJZ7r3eru4f/8aHjy8LoZwOOzqYBNFix4Q8m52djpojC3iwnNfxtKd69JbU+/IjciNurT0BW5e/1zAk5XvBw+dwszsIl58+ateYGZdMcJF6XjN0QCbm4+xsnJPHUvUTklOXqbXNOfS+FbRbM5hduYIjhw5rWIpNbX3kweZubl48WdyVkeOncbhwyc9KMzanhliC+DrgNcN9y8CqpmMIcBxphPXR6UjOffxUw4MHOKGVCKjCIyZIDsvff1QxYICSw7mDOwO0G5v4yfv/gE+v/RX0uvy3ku1KqpVspnRWpCAwIqg6LQZOLDrRnOs6Qd9MEAze0SwyDVOZ85/uTaosY4/dpyxp7G9Yp/shB0pauPIfZI6EniBUpFtIPnf0HSe481pfOOdv40XXvhKcqIxviH8y9KMkfL1lmuVGv7Pf/2/4LOLH6LeaOp5pN8tVQRy1Z6LbKx0xiYBY7cFAiNj4WpympUaZR2WAlMnBNldc57MwjAApv2gFEHa6faW6f4kUQDq1QbG6g0xYm+9/ct4553fkJ3VUc+ur7dEXlnOKtLbGkPJRGR5VMT3xbUreO+j97C8uYVhsS4iou+MLO2BAiYHFgbKrIiMzxlV6SanM+DI7g2cazJ10ijnTkqMbIZOUqNfIXjod6TvLY16KA72MF4v4eyZ83ju3EsYYxtL6XpNQh/aeFsIdnSx+vmGVtzTw7EWgskKDGHyLQYj8ScY/tg7ZqfzfXUjGHTvaK3jVNRJSRLXr9s6+kZq3GVXDSDm7T6/lkY6iUvddng/ebG9IrEsDa9noFZVh0y4lGjYx+bmCj766Ed46eWvoNmccnDtsElBJrMZNTx8sIR3f/JHOHvuFbz+2jcUhDhOTPKAlP0J2+OSAM7z2upjdRF57rnXtcZTy0DHAXo+P+mN++Xy5Q9x7+4NfO1r/41kfepk4uw61zg77DC9z15RD25dxJ3LH6BRAqriroZg49Xd7hDrex1s95g/qqjLhGVGfQ2q2DB6oDsxETpt7w6lI469qFat/PwkPB4+Javt5wcQH3FPddsmq5lpllHsbWOqXsDC7Jx06sNyAzv9IsZnjwr0iqxhsI04Itv+3W1t4+btK9L0D1VrZ5JOYiCFvoMRFuYO4sjhkyJr6JtCySSfVAAAIABJREFUbmiBWtZhy2xPLsHngDdlLrybRQTJEejlTHjyI2ntOrgMv8W9tL27hZu3rqhtZ59rjGu2VNKZCbNzizp9VAFln2TTNtbXnojdFsFQsDqJZn0CRw8dx8L8ony1Dp1gpnd73WSwv/vbZHiLMlxW/eeoNaqplUAYoru9ivtLl9Ftb6NPZ8GpqrLbQQEDgr7ooxpb1zedxsYjXxlQDjr1NGzhMxigWihgguxKuYYeo55iTQxvY2LWmGLtsgE2Hy9h9cE1VCV8sD64HJQ2iy4YwYrO9/SM/eMaR+ih5e7YFmU0QrlQkOCZBlqwVYyVsbztQRHjC0dx7MwrkjWEPCJ6Dlv0GfWwXhTgM6uKz75p1/ixvf4evrjyUwBt1Oos0OLk8D1MH8T9cUwsddTvj7C9vY29vT0tkCNHj4s1LBa4qFkJS20de08yeqlh8cAzSkVTg2Sa1ey0LTn7UgW3bl6WQX322efFjLGnazB3oXPlv0mALqH3CLdvXsRnH/9I56mbFmagVAsrPJUeJave76kanGlc67Nc1jzMzB3BN771tyUbMD2vnxY2HKDbbeHGtU/0l9WT1DZRT8eFG6eyaROo8wWLy1iUUkC13sSpM6/gjTe/7XpD65tqZMBILP7qk3u65+VHt9HvtdKpSRaL2x/eDwOpHtdCqSJd1Jlzr+HFl79iBQEeZLGIh7pzMnY3rn0qxuqZZ06j293BrVuf4N69K6jUStjafoLhsCeDyudgYZyxpFXs7vZxcPECZucO4+Kl99CoTQgIEDQ9fnwHd+9cx9KtywKai4vH5Hxeff2bmJyaMd2YnzNvxSgF9AdtLC1dxMOH14FCDzyHvlCw9BmLpVLFrnS91DQxhVfGxMQizp59DYsHjmM0tACQWZKPPvpLPHq0pF7ABw8eNz21ayxl39wRZmOStdGxyD6kQR7mJhybO17UPyfkFhZY5U2hM0hRJOVA015jsqNYp2R4adTYa9XiJ6ucV9HIiIWFd/FnP/i/FWh2B6bNLVYqqNYJ/qKY0Fgr3jEDrE5nD3t7WxgbG/OODWSDDYCRRSI4o50hi86f03EHoEi9cLWurHcrGWd+NlllTz0kuVjcs+aLEoKhSZMatXFcuPAW3nnnt9AYm0ynJQbhYJq4p6rlxTwZU/XP/+U/w7WbVxT0ioGTDTdbG0WJBIkcJ/6xjAYD7jLGGhMokwWvVmUb+H4WqSmF60Eo92zfQe/W1oaK7uiYOeaVGg/w0dFdsqd0MpVKGV/5yl/HsaOnMDezgFkycmS5VITJNmRkeHuaEzFb1P2z+0Z/hEuXPsFHn36Ite0uuixkZgxZtmJYK750uYgkDMYaEoir9VrqFmNH6xLspYCD+nUP8gl0ZHO9+FAg1Ptec+ZVOa9K+gHKgz1UyPhVgTPPnsWLF15Do1bzbBd7ZJNdKnt9SAQ4FoByGmT/vDtMsL6WnbDnoX1hpmdze001APw5x5eSKM4H71USGZ5Qqn8pHXCQzI45Kkq1kkcVRJarWhebW6tgJovvjbZ92t8OQIO+DJ+fz8TIeXlBmAgjtfYM+ZK1uiJzzM41HGNe/w+/929EvCweOKpTRNWu0jNEJmsDbt+8rNf/xq//Q9kbyoViL3nk6LI76zYTrbbEGpfLWH7yAJ9+9i6+9vW/YV1Y9nYkheOaZHaQVp7jxUzo+voy3vvZDwR2z59/TXs91SJQWlNlMamlxTvbT/DJu3+EZqGvVqc6srlUwepuByt7A7QKTYzqEyhUxyyYdWlVZEsj1rGYIt9dgpln+smhwDb3DP05yQaCVM47CTiOY1ilXq+Nna01ZRIPzEyh0ttArbeM+YkGZmbmgVIdvUId24MSTp57EzPT81bjQ8jrbfNW1h7j5tIVPHh0V6Bxem7RdPnU0BegZ97d3BQmYj/4hYWjOH70jPr8WyTnolRJE3JP+QsK2tJvoz4ol9nIpF85iVqy61FQyCz+CJ1eGzduXcbDx3eSTIRZ+1GhhGqdJN8MxlksjpEKCXlwF7tO8H65xk2GxtVcwnhjEiePn8HM1JRIVgawO+srevbCd3/nH40IVizSs/6FFjmaTEHOhoaVoHP9IW7d+hx9tv2pVUk4ggVrISAQSssdqCGNELLj/6QDI8vHzc42TFwh3S7qKGGywfRvCWNTB3DwxPMoVBomZ1B0MUJ3dx33b36KAjV37HrQ76DVa6PLHos8WtdTQQTeSvuQzvZm3mq5Iv0KdVr0FD2xzLViCRMUc5NNdMC71x1h4sAzCfDaoROuO805nTjBJa/nCwPqdIVS3jdufIBCcQ9jDToC2vaCnCf/atPRuYyo9uhjb4/p6b60q3Qynd4ems2GmNxKmTpWzg//cpMUsbvbESt45vQr6HS9KluVmeYq6Zypv6XTY7cHGiIZr5CfCIxk7IEdQUn2Zhfv/+xPcW/pijYnF1mtWEBzrIFGbcxTIKZm5+y0pbnZRKc/AMpV9IbAi698HW+9/WvWu9RZSp7M9+D+DXz20V9id2sVA8ok+h0Z7WZzXIxQtFhiYcrWzpbYe4JopjqLlTrefOtXcf65N2RArFG+FRswivvpj/8ID+5dAygtINujylOgphSbtQfjufGq42eygSurWEatOYWXX/k6Xnr5qyrQu379oqQU4+NT2Nh4Ig0YA4axRgN371zE1Ws/Q7lK5zvCnTuXMDM3K/bRNh+ZsjJ6XWpEazh54k0Z3yfLSyogO3TwlMAnNbssLGSkynRwp9vG8y+8jYMHj8lImXMWRLIswrCHS5d/jMePb2B8vInhqI3RqGv9RTFCk+1raPy6Ha0jkgalUh2VyjgwYnA3gwvPfwVzc0fl3Emqvf/e9/H4yT2cOfOyHBX/BOBNoM6dVh70KpOT5A7707WJp3qqa0TSF0Y7Jneg4YSiC0liFxKTHPpl7h+2ihtie2fTCl+YVhXoZS/YAW7fvoQ/+/6/xcbWMrqDtmlz6w1UaxWUqtbCLe1n2joGbK09GVC+hh0IVASlNmEG5rkvyR4SQPEZ2DrOmF0DlgrSlN/Mpa+HLHq0YsGQ2/A9Oj2PgIbt65jC7ZMNhNiVY0fPSdawsHjUriUQlfWPzuQlkXC0Km7u5//tX/zPuHnnOhrusOR0mbpXgNkW+KVztzS0HUrD6aPjZiBHwMsDGHi/6tgjLaoBU2YQeCw6Dx9SgLu7LY0tGSVpUEtl3X+5UBK7y0IwZmFOcr/U65ienFZBGzNM6p6gwI3jYO0BSWpIcjAq4Mr1K/jxT3+Ejd0e+qOqdIvU7gUhE8WAWptahEO1RWRwSM2j1q9X6NMGchwD7DHDx58xQGegS3lKHAksQMq2Uay7oG+QzWcnjx5K7OYw6qA0aqFaGuL5sxfw8ktfMp+oYlBr0SjOQhpV733qgZ7NpXX8UW2BH1bDaz9+clfFxusbywK7PV6PrJR09wZq1e7RAa4VF1rxKckMjgM1nMwuEQxzXXGP7OxsqQfz3Lz1b+fr+LwEBizuq1H/XK1ifGJGsjFlJr2oS8DWZQTGKjth4fSdxlVFy9GRoI9rVz/G++//ACtrD9XnWUGQd3uIUwXbrRY2N9YwMzWPF158G2fPvILx8Zl0XQuEQwaU9YaNeg2OMe3o9//s9/D6m99Q15UHD5ZUnxE9l7mgOAa0fzzNkpKFX/vV7+L48XN+SmbAamrJqwJDhX4Plz/8L1h/eA1TjZp0vGyTutIu4O7OEJ3yJFCfQoGBB4MQjrOkmJlES3s/lwyTNMMplgElQN4xIaRBsnGDHtZXHyvzLGOtepeS/CW7E/BghekJAt5NNLoP0Cy0cOTQQQU+KE9grTPE1IFTOHPmRey1dtNpt0+WH+LSlQ+xvrWq65ardRw8ehLVet1aXg562Fh7jM21ZSIz2TN2Ejp08CSePfmc9pHpuv1PPJv/KOs7/Qvs/lNyt7BUSe+bSFCF5S6Ns5aBj57cw9Wbn6HdbQlPEo8yWOgNgMmpOUk6piamJZNqt3bQam9jc2tFwbUCKictS6igjCoW5w7gxPFTqBLoM6hcX7ag4ru/84+ts5u3JtMbHRAF8CXosX5ybdy+cwVrmxQSs1DAUtpRMGaFYC7kdx1YpESU2qaX9QpxS+kNxPQWO300SnXMzR1WL946tWy++A16cz77WHlwAyv3bqBSGGKvs41huYReaYQhDy3w9IEft2aRo8+ZGErvoysPw1QKuwww/djrY57N4FUQUURnWMTi8ecwf/S0oguLhGmnrXdtpBhdbORgmFcwYURG61NO8AGWl69jerqOanWAatVO++E4tVotO8Gr31f6nN0PqPudnz+i9LZS5/0Wul1qdGuqsqbBYxDX67NvL6PmGlZX1nHy1Cs4depFRczGpBmQ5UKgzoWG6LnzDnjZUD/dZJZypkGhQ6P2hUzpn//g96V7IavLYGey3sD42JifZBO9Fs0y8nCP3XYba5sbGHChjooqOvxbf/ufqujOBPEscuvgs4//EtevvK/UIYFptVTC5Dg1SnaiGZ0sjRE1wf3hECtry/rsAgFlqYq5hWNij8cnTe7BZ6WjvXHtY/z4h/9Rn8eIbthryQmQeWU1uY7oLZZ0WsvK6hNlBVgBS904Qc707EF881t/B0ePnsadO9fx6NE9AYF6ra6euTz+t7W3jo8++jNs7zzCWLOBza0n2G2tY/EAnTnTmKb9ZPFhtzPC7MxxzM+ewq1bn6JaZ+BQlz6boPPAgePSum1urEouceHCmzh85Lg5TbUTs8IqZhaKxSGuX38fN25+gIX5GbQ6LO5rKe1mmnoW0I0rWmeGYWdn21nRMmq1SdTrsxgNqpifP4nz596Wpo1s9M9++l90CMbZc69ifuGwzaUDVTtwxBVaeS2vawP3lSUkOUzGcASjG2xufG5mScO15lkRP8kwD6a9a4IxkxUFAwwSlKLvs+G69Zoky37pi/fw/R/8O+y2NmSbODLKSDRrqFQpj6m4Zo4PVkS/Q628gd5SuYBag2yl9VBWGt6pGwZXlDToABDJBExCobZj3pPa0sOeyRjYSWTWos6LlwpWLKUuDZW6AdGh6dHKxRrm5w7j29/6XZw4ecHWdWgxvb9mVoBlJEAUGhF0EfDeuHNdbXti73Md8Z4JwAhOCFR5TbbCI7hg8Ef7wEIezvLYOHW9BnhVfEWAzN7C/Y7YXQJfgtnRYKS+vtzX/Awy8BPjM36c60CA7e0vW5u+m9c/xsmTZ3Di2Bm88do7BjCLBXXNMNaaro0J5QLuP3qMP/7BH2Btt4tBoYEu59Z7dgtYUodNaRoDSm9vqXlyG2Ct9jzw8CK5kLxZIx/r8U1iQMCY3Sy82wGBD1ld1hGIaOi0MTHJfukFDLstFCmP6e+hMNhBrTTAW298TcVsBHGNWtPbGdIPcs5N4yqeLDXQj7oY6zhEX7p0+wo+/OjPxVBaFanpwtUHmWvddcECgqo/KVtNibJHrg91DaGBfAPUygSxs8jQuoWEjlRAjeCYtTM1Fvyx/eEk5uePKphnpXuqP3CdgfYbgXDU5qTuApQDkVUc4fNPf4Kr1z7WnC7duaKgcVIFYtVc0SCDS2rBh6jXmlr/lOS98vI7mJqaw9bWuvbS+Lit3xRcO1sosUuppANR/sN//JdUbWByetrWn+ukoxODncq1K3B96uTzmJ6cl1zr1MkL3o7MJDDlClP7I+ysPcJ7P/y3mG5U1HGE+6rVL+HmRg9rxRkUxxdQqLEPN9AYa1gg64y3MaGeaXTEGzbD5I3Uu1uwTBkQ/Zuke8Q97B5AOyaZgb3LTmj03vxu9ypcc617aAzWcHRxVkB4VBrDHuroVybw6uvvSNvMa21sreHTz/4Ka5tPFEiy8JNSw7nFo6g2xgRme909rK3c1ym1rGWSHBFllEt1nHjmLE6dOOc62ZyldilnZChsqblsNGSn0Rs6184w8JeZ8zhsxIGyZ2dYXNbvt/HF9U/wcPku6UtDUcReaq/IovgZSTn17CqW7GFrawV7rU0RFVEvIUUhi1uHVUyOT+Ps6efQbNSFM3bWlkVwFL77u/9YCNea5mf9d9UDMDQ/3g6HzcVvLl3GytoD2CFGVnwQm9Jjw3QaVxyvyAheLTh8UKSppXFleoVOtjfEzPgcjj9zAU1KGeiYvN1SbG2ByX4bS1c/xfLj2yiwxqtWRpdaGxmFsthmow2sd2XoTlSoJhG+n/JCTTH1PIy89lrglB+aO4ydvRbKzWk8e+EtVNklwhMNBgS8MMpF0wlNx2R6U39Ln1vbldWVO7h69V2MT5DBpLEpoerHxFpRDHuK9tHaa4ueZzqDLM2BRUZybJtC7a7pr+K4UmumTa0bUyVlDPoVPHywjK9+9Tcxw0I7gYCheqxSv8eomIVNX/nKr2KPHSF8U0XK2PS7ftKPUmRFXLvyAf7yB7+PKo/jpIa2UsIEgYOnBQmCba24YScQLxSx3Wpjc3cX3RHTkwN861f+Hp5/4UvOLJewvbmMn/3ke1h9fAfodVAvFzE7NeNnYdvn0fEQCIbGkIEPKzW3dlso1sdRrY/jzbd/FecvvOlaRUpVevjhD34Pd29eRJ1sf3sPlWJBEaEqbJ0xVXGJIscB7j+6h3Z/oA4dOuJ6BLzy2jfxjV/6LS9YKsjZE4jbZh3i4aOr+PTTH6BcIUNQxsOHt1GrVzC3uCgtL/dpt9vH3m4b7VYP9eokxhosGhtifLKGdmuEXqeEiclDOHniBXXyeHB/CWfPvIrjJ85gQFZSnQK4fi1HRNnC+tpdvP/BH2J2dhKt9iq63T0US9YBg/tUhWolS/ca1cQ5ZVeDqu6nXp/B7Mwz6HeLeO7C1zA/e1iBxbvv/rG6cBBsk9FWYOet4qI4JkBvivkd8Kb04D4G2BkU14hnrG52lKoFjyFjiKR9xhYEcxypQRt7K0xi+pjOgt08LBtlx9vSwfcHHXx28Sf44V/8e+y12S3DCkHGmk00mjU5YKbIgDKoqRuNqOdsoN8bqMvJoL9jGRiOp7O1ZsstiOFe4h9j3bwVnLcyKzs41bORr1A9QRT1+DOqKtzkEGThuVbIDuq0tSILLubx7V/6XZw997reHwcKBPOW9bO0QER9OnVSWwX/+7/8Z7h196bALO9PsiWXbEg+IDDHk8jYNs/aBiodLTbTCtmoHWfRm9ohMaXLtl+51lPU2pPp5cwRsJAZjN7X3GPRYolsGotI6vUaHty9rkK2V1/9Mr781i8baTIaoMfWYJRF9CkvAnbbPfzH//qfsPToCQq1CXToUxKVQCaaDL2d9kYdurXDEuRP+n8VvKrHtEkeCDJk71hQVx/T61UP4YGJ2HbKN7zQjcBDko/hEMvL91TFziBS+mexDB0Mu9soDncx0SjjW9/4NRx/5iwGChws8xDZGFu7BMC2e9Q5QhIZQvsRnizfw49/9IdY33icspEMrqkV1wE2zr6rk0g6/tmY33z3DyOTHCxFsSV71rO7CzN3AXi1XqzQW+uXn6OirbqkEzzY4JVX3sEzR2mDjMwIBtn6lpvfNHBpQSYZfgLd99//voqqHjy8hY3NFbF1h448o/uMTKP1RaZUhHUsY/p6NCxiduaQupRQm3n29EuSYOjatNGUlKRWXwOtaRY4//v/8C/QHezh0JFjqSOHKeDsUAgLMizT3KhPYKLJAqayiIyzbP8n2cEQNWr7McLSFx/gyod/gsXpCQU7o3ITK3tF3NrsoVVfQKExjnpzXOPEzhJKnwuQRXbHDp0wv5/DCb5+uQZMXmOHTljWwbPcAnfqEmD4wkqcZPdJXqmFXn8Hjd4KGr1lHJ1rYnJ8HP1CFd3iJPaGFbz25i+pporY7PLVD3H95mfqtqJapmFBdVETUwuoNZqYnJxCr7OLzbWHkhPa+icOYxvFKuqVJl596W0RJ0m3m3BvSF29VsuL5GyFOzZKshf9JOHHjBwJGYM9LwNEPmOnu6N739hZl3rAVhrJUdoV9fdS20wetmWB+57+DtCR/7WuVd4ZY1BGaVTF1PisWpZNTYxbS7L1FQXqhf/uu/90ZAcSWOVwSqPpuYKot1sm3X7rzhdYWb2LUoUgOTV21abwIkBjcb2/KjtpmILSikCsGtH0c6aJq6I0KmJx7iiepQi7RCaPGjE/djMxLdS9FdHaWcMnn/wl+sUua7lkQBnNqBqZelBPHWUCfRf964QfK9qRMeCC7EuGjmGrhcqwJJbvyMkXMDV/GMMCFzb1mJQAZDIPRdceUZt+1JyfpW5M96aG70oRDfD40VXcvv0hpmfGVPBH0KvXO7vb67KV0p6lpapVAd+FhQOo1xh/RnuT7NQYLS85c7ZMYoqriY31Nmq1aXzpS7+KdruN5ScPZbxpsNlrdWN9BWfOvoTTZ160pv1+gow5aBO0W1qAleglsbDvvfsnqJWZIAAmx8YwXqupwwYBAXv/ZY3+R+jRyBTL6AxGeLKxppQQv37uhS/jm7/0W0rXEZA9fngL7/7Ff0Jra0VVqFONJpp1Vom74+FG7xD0WV9NbjryCwSmdx7clYaKBSxnzr+Jr379b0qXxDnY2VrBf/nDf6VuIhWm73TP42LJpetTqstKqnUQE0HHEHjw5IHALj+TAH3h4HH8+t/6J9JRcg6tt6sfMTnq4POLP8SDB5dRr1tHE6bUZufn0Rxvio3nGigVazLmGFUkT1lfX6MCHs8cP45Bn6HVJE6ceFXSFJ78cvjIs1r3heJQ+m6uZ7VyGtHws+BmFx9+8D20O6uo1chM2IEUanruR+tGBwLbd3RODKxq2N7ewurqE5w48TwWF06B7WsPHXwO586+KdbuRz/+ntbD8y+8ZalPP3AkAdIkK8hH+wFS0+rRLzOJQxYYpgAz6dWztGV8Yh7geuohfV78Lq/hJXjY3trwQ09YVU/mhIVabXz2OQHv76HV2ZFelAaVTGRzvKEimyEUJWN6lgWCZ7Gz28b62qo0wYPOKoaDLZSGPa3HOKkoahrErhUKKmyTNlhry06v0zrVkZ3myGh7rCk9U9RkhS39zPUapwSZDr4owM3AZHJ8Fn/tW9/F+fNvenearMJdmj+txWBJrLUBnSNbFv7z/+Of4c6DO2L0TPtJfaKx5QTX0lxKb9nF9ta6HDtBhphqP0aZ34dzNiabDJ2l4Hu9lmUwRiNp+gkg6bjZlSVO7+Mef+bYOaWPP3r/jzEzwSrwt3DrxiW8/eVfw6uvfl1ATNIOtU3i6PGoszH86Q//CH/16UcoNxfRIiDwk80IpFmZLemU1yQo+HdygWuY98PjjWnv8qckSkddruo5GTwTR1jBKveXZf/iYAAF/PRSum4fbWpDpYEdU0tEARI61H4bZXQw6m1hqlnF3/mtf6BeoNHSydh8myeNnXcRsiIvK2RjEM1+yZcu/TQrEmT3FO/vzDmihpeWmYVZBH70QfQZFqzQImbHtFsBrvWolsyiUMT09DxaPC66vet1DnGcr7PPCigog5oUc0agSWD4pS/9Cg4cPOYnUNqhNRoZP/RIFJcObxlgr7WNH/zw3wsD3H9wQ3aSWRWm+9nJRIDQs1R2KikzfOzaYYC71yFLt41zZ17DO9/4dTQbkxYuOvmysvxAZMX07Jx1tNndwE9+8oe4dOV9jIp9LB48LM1wjLG6r2jM5dCs8ogBIco60ptr4dyZV3Hs6NkkWSl2W7j4/n/FxoNLmKiTROqhV5rA/Z0y7rWAQXMBZZf81Go1dUOyvWyIhj5NHR68z29kYZIemjp47+tu7Q3tcBqtvWif59kxBUzERaa1ExtO5rPc30Wt+xhj/VWcXJjAWJ1SnzKGtQVsdoA33/5l1TFt7qzh/Y9+gM2dZc2J9aSmnwAazRksLB6zeiC2btx6grakIH33+wwUeXhDCedPv4zj6rbhgDVn+vOyLc1VdNgyB2CKVrd//FG01EtZ8dTazk+UVMagi053G1/c+ASbu+voMDvLvaggy/4ysK/XxnVQRmtvG63WtvxttVpCpeYt41yuVSpUURzWMVabwNlnL2BmcgrFUU8a3j1K4f777/7TEQsK7Hhhv+84WELgKqo0R2rzs3T3KjYoadB1subnbkLSKSEmIbC/MlienrANa5tIBxiQdkcRc9MHcf7M62q/Zf0jMyYooidF6b02Pr/0LtZ3HmFU9A3sBQB2rRBBODcV6XuPUJXqF1NpBqTC3rntHor9Al597ZtqRzYUYxMOxz4nncJk4YzJLNKBCJ6KlVmNpAbBBxftjgBvt7uOsTHqqEyVRAfBlBgXJrW2NK40EBsbq3Le83OzSsOTKWLEWik3ZBR1nG+vrUVQKDTQbrPQrYd2e4ivfuU3sLOzI8N+8MAxtfVYWX6I+YVDuHr1U4n32XdPRjSvQVJhgp2GQx3tJx/+EO//9E9QV3HTEHOT0xirlFHR9zSEViQRrD2NLgFkd1TA+u4O2gOgMwCOHX8Of/1v/n05ODqUO7cv46c/+s/o7KxjolrFNHW7JbLK0fDcAC/BZhQHsfn2ACUB6Y2dPZTqTSweeRbf/PZvqyqdzOuj+9fxX7/3r1EiOzLoqfvHlNgCFoDYUdfScevEBTK8QwwKJaxsrGFzZ1cZBZqhamMcf+M3/wkOHz1tejpuOoLxwgjt9iY+/uRPsLF5B/WaSYDuP7iL2bkFjDUJzskAMjXKdUGNF6Ujpr9bXr4vHVKxMI5DB55Hc2wRTx4/llabQQhlEwQCripKbAFPNbx540Ms3fkYlJf2+luYnJxQ+zmuE8ozrLjPmEXrbc21W1Fa787d6zh69BSOHD2NRm0ao2Edteo8Xn3120oF/8Wf/yeFtC+88DbGmuN+CEHIXEJqkIHZfbVmRjPmwG4eCMfecDbS98o+nZ6/PQ94Q8ebZR9MmhPvY3BMecEW08B84nR0J8F/G59+/iP82Q//HTq9Fthei4azUmug3qB+jbMzhnJtFuef/zqmZo7h0pWLePzojrTk5cI2hp0nKAz2xAhk2smMQbBTvJiJP/6jAAAgAElEQVQmLEkmozS6Sz/oPNRGkZIWdX+wjiPGTFMzagVhakGoqvW6FW8x6K7UMD42g18m4D33ZgIcWdFbBBHZnDDlJ7tQrYvhvfPgtrUH5JHANWtDJybO+w33ui3T4qr3MO+BR6qyip/afzsNju89euy0DpFhkQgtFVnSzY0VLC8/kO6cTrPRsE4pk5OzYs7FghbL+NIbv4KpsUlcvfjHOHZ4AocWn8XmxhYmpo/htTd/TVm7YL6NHa7i6u27+P3v/R4KjWl16OmROOCelezAWHHzB36SorfOUneNPUvlUrbC8Y0CNpIqprW0ZvRq/yR9hBE0dkBJdiBBsuUijPuebt5Sazu2c2Jw0u/0MCRzOuygjDZG/S1cOPcCfumdX7PCGD8khn5LqWux4yZziu4R1JvevH0Rn37+rpy2Sfxoc73DizrfsMNGzdpWkWnXZxnxpEIuPZv1oTXJB9la9ocuo9TvYX5iUuCm3ethZXMFW7tb1knDBXe0g5ZJY1Ge6eLZ5pItME+efAFvvP5NnSSpYjZlE+1Yc/vagXtxJHb36rWPVJj9ePmOwKdMkWwsj0m3ok11dWBg7kDUgBwRXQH97gDPP/cW3vzSt1GvNj1jYH2uyRivrj7A8y++gc3tFXzwwffxZOWeHW1dHqLRHDNA5QFnFgzSsJQwoPhzyAON6AOqkp40GhMq0GLbgpnJeZw+chwf/fg/Y7B7H/VCX0TIHsZxb6+Ke3sjDJrzKNebWuMsVOS/1LrrGam5Vb/57BAe86m+R70WisWR9I+dNmVBVnMghMLTCrUujVCRLfWj7Am8GcjTmZS6m6h3H2OqtI2TB2ZQpTQQJbQKE+iUxvDm238Ne70W7j26hfc//D6GDMi8cxRJlV6XJEkTc/OHvX3dCJ3WBnZ31o1Q0xoqo1SoSMt7/NAZnD/7ihWxP1VDkKQmibt3xjZjL/LMSCrcdL4zB4jjLAeuxS7a3a0c4G0binK9Op+BwQvXjIJ42tk+O+Ew80PfHroCk4IUR2UUR3XUq+M4ffICFmZmRa7tbCxjc+0JCv/Df/s//b9svWeTXFl2JOihdUZEaoGERkJroFBayxbs4ZBDskl2N8Vy1sid/bK/YHfWbPgDdoy2Q44Nd2woesiWrGar0loBKGigIBMJILUIrcWa+7kvMqtJmMHQjUKGeO/de/348ePeVRvDNArGxrpJOh02XgvS51Pblobu+eKSBuhNb7hRzbe+OO0k9FqktJJZB7A6TByo1WJudTWpvGfqBFIpVnR2Gpr+yIuctAlfbkIXrnyISo3MmbFhirV1ww3Gcm3wD9SHMLM8b5DDNiRrQXBgLdANIhFK4eTJF+AXs7gesewoUGsd9XTF9pIbNSp2rQxUWZXjomF9bczPfoGVlVtIJKljlmpU7TVtOn7bmM1PzxgIsrzctPv6qGky94Z6rYlcfk2LJBKmNpXA1YdIdACRcAa5fBF79zyEtbUVseY8jChnoC5qfHwr7t69LqBw8ODDFmjgbEo8mKLhNQ14hXH2szdwhoCXDK+vi4G+NBLUwTqgq+rWEh7MuolapTZ5TD8KlRqKtToaHR/GJ3fja//mjyUh4FZw9/ZFfPrBT9As55GNJ5COJ7SADTPYZChZDbJLGiogE8vX7fr0mourK0A4gezQJJ594bfQl2F6WRe3b5zDGz//GySoT27W9Lr8vIQ8BOhBLgx3s9QN6PrQ6HQVKb2UW5OWl0wv5Q0vvvJtTO05rkAVS40zK5tyaRlnP38VnXYeyZSlbq2t5bXwYsmohsCoMaJWrVwpy0uUBzwPr1A4gUadB/MQRkd2Y+7BnNo1x44+qZa7x1hZTCRZEK6VNlZX7uHq1Q/g93MAr4ROp4ZoLGTRrAw5oCRDB6EHDLlpBlCrNrCyuig2cnJymwBQLErBfxyR0CCOHX1BQOG9d19Vm3j//lOu4DIW/MuSA09u0BM1GNTt/V+vmN0IjD0t8Iai1UkfvD1lnRFeB8obAW+PKXC6JBWoTApq05ZtxdpYzt5KALNdx4WL7+PNd76HGvWWckMxWyq286jTrrfCiMSGMTiyA9HEAOYXFlDIUdtVg6+zCn8nh0iAB6Tna2pdIa50rx0pICsng4DYLO+X1gHvh9hLalmpizN5ioE7J49oW0oZ1720lq0OwrT0iqXx0vO/j127jlpL1nWSNnaT7Jy1dp/Jpui5HMZf/NX/jXvz93qdEQ4kcY81drordpdAs1mr2p9ke6XLdX60nQ5Gxxipe1LOKhcuvI/BgWExY7Nz02JXxkY348aNC7h584JAEp8pFqaU3BDEZ/rHMDm2DWhVUV67icN7tusQJcvU9idw+PjLSPQNWEqetLtBVBpt/O33/weWC1X4oinUmtats29v+7biWjsdOWgQaHuWip7TAT+Lhn3q1F+6OYqeztzz97VnWIlpTv/bAyZ24ltSIT+XwFlLg7Rk/ikLYMGiv6cbUKOKQLeBkL8FtAp46bmvYdeOPWhR6yv7Lu4vXoSzJWTOPbiDGzfPY2l5Fitr8yKOzO/YSBF21fydrrpTkor4fCiUSmiQEex09ad2SPe5zMHAOSnIEpKpd3EkwlHEAmEVemTK+LvZJjjw0gEtWte+p9cxIPET0fsODU6IjR8b2+pCNExTar+t/U79ZMfXwWefvYaVtTksLs+g3TGQpVAWgT4ObfK+mFUUQa5FtHssJp9gupQEMdA/jice/xr6UgPuRLWNZXVtHp+fewdbtuzEg/nbmFu4Ld2tZmUCpIGdZ6+TYJncgu9lUkE15gwzak/mOuOsTDYzit1Tx7Fzyz70R6P45K1/QLe2gEjAPmM9lMVcLYbpYhPN6IDwAGdowiFainIImKSV6+7oo1p3h3+j9aa/M8JO0iCd89wbXGCLPp/JXdY7DCYB0PXx7ACbLQ3WB0mU1e9hLOXHaDYpi9BOIIZiO4xIZhyHjz+BYjmPmfmbOHv+XXUTLdPHrCnZZeyCQ6kk1HxIp9MoFVdQreYly1Mh0+EcTBSRYBwTw1uxZzf3oI0JcD1Ea//DqRsM7HtKAMfyev/gS/KGjZSlPUs21GhFYa1ZwI3bF7FSWEaTSY7yTLchY5JHXFOSLDiCwwpF85zXWdU7W0wqE/TFEA4ksH3LbowOjCAEpuetYWV5Fr4/+P0/63IivsfwOqjpCWAFeNmaoIFvs4rbdy6iVMnpoGf71cCPQ9obTOhtY/aQumM93QfzNnOe1GqfabIuhB3bDyKbHbUNnZsQNw8Oeygpgt/Rj3IljytXP0G7W0WXGegCuhvQp9Mbm7eDewDdRemlu8lL0JKW1ELpBBDxx/Hwwy+bLZBiLW3yVvWi8+V027AbiDPWsFc5q9pb97PlW2rSvtvFwsJ1zM9fRSLJ1oENu0jfqHaUx4C7Is+1OtRudEOAtVoL09N3UKlQjqClhVg0gWRqBI8++nVkshOo1jiVHpb12NraslwdmFKWTKTNr7ewglu3L+PEiWdMQ+gKFe87agiIqWnRKM58+hrOfPJLaXfZDOxPppHiYhfzwgfMQKB3AJOVaXKYpesT4C1U69LxTojh/TbrSLWJ796+jI/f/TGa5RyG+zJIx+MIuEhHL3iLThJkvNjK1CFFnTOH/NodzC4toeULon9kC5578ZvI9A/pLl+/+inefu27iLLwabcwmMnqs1vrzzSuvThIyk6otW3bay7n1iSZ6PhYBwbwxDO/iWMnn0O5UnLRkzZwVyot4OzZH8PnL2NkZEigoVQso91tSN7DZyQajmshEvDWGxxs4rNJeQsthbIYG5tCIV/EzPRtAYxTDz0vZsZPrYirtN1ThHo9h2vXPkAuN4NIhPKVPOgMSXJHSWoBDnC5zVVOFWzhBVQY0YqsWitgYGBQLh/UB8aiZOwSiASHcOTIs2IT3nnnx2IIDxw4pWuugaVfoXG9zszGsnZDGe+A2TrY9ZgWex237p2djUWeughOL9ymtye4jdChaW9ozNPR8vXYXubBQe9pvpZy6zUtbuETFy99gDff/T7qrQpJHpuAZtUfjkii1GjzzwT8wZhYMWsfmv2Uv1vguApCimMmK2v2Q1r7GkbkoWVJato7VBCRxTIwYS1KFiuU/NiAFfdFyUzllmDSAjJE/Du2WOVj3emKYSPgffmFbznA6+hvl8TlVHJOLcc91dhdtkvJfvznv/q/sLC6pD2TRQGBhgaWnPZSwQNKlGqiQU/h3oAWNb1BdRqOHXtaATlrq/MoFJYQJ7MZjaNYzMtuMJMdVZG2uHgPly59hL70oDHcPGKbLWzZul959dXCLLKxMJ5++FmEghy2vIBgbAjbph7G+KZdqFct6KMTSOHtj97BO5++iwT3L/r7mpekvq66f/IPBkLRqPST0nSKAXaJcF4XkA8J74+KDW/Y0K472VcmdbYaFVRrJbHc0q+GYwKJPPt0FZ3nt2KCZZEI7ZMEvAIm1GTT77RJBxhKG1oIdCsYHcrgKy/+ulrNPDfs0LBC2dioBiqlIhbmp/HFjc9x684l8qQGeP3sHkGkAgV0g339GBock6xjYWUR+VJJBX/L2ZvxGSRIsXYzN2Ae5SEEw3EMDm/G5k17kIilkSusYGnlAUqlZbRaFbQatJZsmJ0nSRX5FTu/Zdm7BXQ9qN08deoFESdWLFpKHi8v9zvet0CITgI1fPTxT7FWWMTy6n34Awz34FC2RXSTeed6TSTTThZj0jyBUcdi+roB+NoBPfdPPfUNjA5v1nHIApyFYLlawBtv/iPKlTWEopxV4H/sCuza1rIe8y1ZkQNiYkfl+2+sYIc6cV1AH8LBOHZsP6xhuWQ0iWC9gnMf/Airi9fQF6flIdAOZrDaSePmag15X1ySBjK7lCJGwpzDITllKZdGTLiiyg3PqbPiAiako6WMhgmFbv/wwKIBcwdwNXZkiWsmi6KbFFumFYTrqxjwLWPrUAo0muHz2gknsFYDJnYcweatuzTAP/3gGs5d+kAkoKR+ksWRmWcUO2O4fVakBnw6G0xaaU16Xhuy4GF/FJtGd2D3rsNui/cG/788Y2EFkDeb4O1V60z3BgjcU6nZ/XGKAafStYCMFhqtEm5OX8L8CiWG5jLlpf/2wLUOu/X3UOHq8JkNVZqzilxMQKwSw9bJ3ZgYHhOGaVTyWF68D98ffutPu81WR9N83hcxNtMz4/JAHVBrlHH7ziVNiZtHqOlJDWE7ofIG3a8uije97DwADZG76+BeIsDWL0LYtnmfeYUKp1prQzoRPxeKAchCcRXXb54FfC00OanuLp5X4XmXX0B0AyllwNxLj/GSbNxnafvQqnfw8MmXkMmO9CyIep/fSTKMDHAyDV0sd82dPMC7bqpnHMiWFdfcNSwuXkMiyYVCVtre35vOtAEhuyZe5c50J9qrcNEWSxXMzc4qFYkpTUp2aXcxNr4Tjz76NaT6hrTIuBB1OEtv54aYnFylVFrDrVuXceTo49ZWcYyT1xAwwNtGIhrDmU9ew9nPXkMk6Eew00Z/KoO+WFT+xZ7+zYUyW8uKxVC7izpjC2tkeJnA58fY5B688mt/oP/Ofz9z+xI+fu9VNEtrGE73GeCVxtaJ2DuUDlDPHJZeir8MnHZQbbUxu7aKBocdRrbiuZd+R4M2BLM3rp7GW7/4W8TYGmxUMdI/qIE4FoK61u5+SIKiQFRqeLt63eViAaVaHWDoSLuL46dewWNPfl0aONnPOA1wqbiAM2d/BJ+vhL60td/qdbInbE8Zc0FdooalVNlTn0RgyjSfILZMHhe79WD2Nhr1NiYmpnDyxLMa0Osxps5TmNYrt++cwb175xEJ80C2oSzKN/hbRvUqyKgzNpcGMruVcgPxWFa6UNqWZbNpDT+SoYpG6GGYRCQ0giNHnlfL7M03f6DJ/n0HHlq3QHIt+l5N7wVBbJDwePqufw342nfxFt76AvwSP9ybxO7th19Kb3Ok7oaXN/DMlju1sZzq1t5AAOLas7RnI8NLSQMtyQgoFFfLLgqtxJQzz2ByOhHQz9RcOxS1LMlNA90OHQkoZQHCUa996QIkNLhGVxUCK2KNODIc/mt3ZLFXra4iwCGKCA9EA2QazKLch0CZPqEKaQnKrYHsr1xVGIbDMJnEAF58gQzvMYs9/xWywBtas6KBB5mBHq73/+f//T+xVipIJhXhYE3Ikt5saNDYad4zAkhqSBtkepXUV9XgEn2Yu60W0kkOp3aRzWQ1oMokTHrjLubKmFteQ75Yx/6DD+Ps2bewvDyngloe2vBj34FHkEnGcO/GRxjODOLl534TpcJd3Lx5FtHkJLLDuzSQRwslWjHOrhTwdz/8WzR8Ie0X9OLlGWTWWyxmbGiJrK615PlcGXtnWlkX6a5WsEoOB3AdWyZjZIKNEkq5edTLDGmhFIzA38JyyGZzgLFN/85wAvFkBv6AuejIj1dDffbabeqPpUXtWKxyt4mQn7ZlZTz60KM4dugk2vSVFdi17qeAfbsj+ymG1Ny48Tnu3r8hEod1EtlxOg4NptPYMr4ZmWhS71trtpCrVLCQy2G1WLCQJ2lbLeRD5yc1scyE89EVYRS7pg6rWEokMlgr5nHz1hU8eHALzUYR3UYBrfoafO0yeB7JK5qDcbTEdAuT9lRk8g8dehSnTr2k6+N60Nq/2XWk0T/Pe2rjL139CI12GWuFBQF3IicSLtybSLqwKKWtI11yvAKGhBXZTv6mBzWvFe2mjh97Wvpvaok1jMkuZ3FRgLdazyGRor+0Mcss9uUnq4LBnguz0aL8pizHAr6OgggIDmkGRMDbDSAVz2JibAoHDzyKvkQawUYV01c/wrULr2Eowz3dB18ojXK3D9PFDu5V6ACWlUMI17ScXEKen7OzjdT98MbzzINdqYuSP1nKoOcgYRJAN1SsQ9wb4rLBfysKLPzE1ywj0iog469gMhNEKmR6+rYvgirnQwJx7DvypOLtG+0q7jy4ivOXPzSs1HNE4LWi+5LhJ1mBcQ8KcXiR68wKAb5vyBdG0BfB+PBW7N1z3LrrHkjtgXkj9Eyf7gVV9U6KXkepJ2FwP+9Ngnlr140/OoaX3bmKAO+DxXu0QTBbzl5K3/p10c/19OT2eGqOwnWnZanJZ8ofQxAxTI5tx+T4JIK0La2VsDB7B74/+c5/6LKVxEPABgQ9KttV2xuG1zgMwhjVaqPoaHPTiNni9hD4+gXw5BBGT9twl0UWWqtQom/HUtBOdNPELv2We42z+BE1r39mcgH6on5x4yy6PmrmbAjCS3Dy2CXPpkIPlIfLPQ84ZxXjCctZ2UdCcdTLDRw+9CSGhzbbZGyvtbtub9Y7gT060k1l2n21z9ej2B3gbapIOItyZR6xGNtH1NTQv9GYWsXRumlJmbN3/QqeWF1d0ianKfIqh3KsUjXfxxDazQ727juFQ4ce16bhvbf3sFMbWCrmBcrIRK2tLUjKQMArzZ3TEa1LGvgwtxENhvD5Z2/g/Nl3EOSm3Gkhm0gJ8Irh1cCH8ee20E1LRiai1u4iX66g1Gih7Q9jdNMufPUbf2Qm5J0WZqav4JN3/wnN8irGMlkNw8l2yxVDvIb0pqWOWJPV1Dk50X+l08WDlRXZxvUPbwC86OLmF6fx5i//HjFW+vUqhrMDiHFRk6lju9BFeG5Yv7K9I7O7XMzLXYKG3jVqyo4+jWde+C00WtQ2WpuTr1PML+Ds5z9Cu8tWEFONAiiWCmLCEsmkQIQNkZlGo0JDc7aTOkFMjB1EX3ICd6cvwRfgzhPGyPA2HDlKFsz0pXwe2l16EvuwuHgHl6+8g0CA946v6Zw6tIzIPvFQNbM9NXG7QK3SQCI2pHWczy1hcKhf6X4BXQfak6WkIY6GxnH06Auy5Hrjje9hYGgMu3cfNc9Yz6HB61S46nFdu+XtgV6BuxHyrksh3L9ywHcD1HU73r8mZ/jX38MrKA0EEcgR1DEF0LxDrU1NFxKyFucvvIcPP/4pmp0afHx4HXOiopuuMARU1M/Slknm8a7Y0nBW27S3fHY7TQTCQVksmSzBwCKDXxoMf/HHsG3XQxib2IvFhfu4P3MF5cIMwv4yYnEXf+n2PMoc6CBANloDLyr+bN+r0RUmEFY3I5nsx4vPf0uJgj3BlGOPTaLlsuhdAqbAros9paQhX6mgUiuJCSULxXUqRwMXuS5nBoUBtDWUxe/D4pIpfFO7DuLGtU+xeSSJbaNp2fjEImFEyHJHUsg3Argxs4DFXAt79j8sl4GPP/hnDToSmAbDMaUDxvxNLN85g7GhTXjk0VewunQFi4u3Ee/bjkh8TEOsLCR9/gje/vh9vH/mNDr+MFaKeSRoA8YUNM0IWCFiumILAtF3bRMEG5tjSW20JTN2TP657ETS91vMmen92o086qUldBslhAO0g8xpX+Qez32UhW4kMYRQoh/hRNa01S4ZVGEU5J1ZxDYaqFUIGNm6J+lg0cPRQBtDmSheeubr6O8bMF02WeaAuYQQdC0vzuHBgy9wZ/oy7t67auFLvLbgz6Zx/MgjGB8eQajdQjW/auFDrQ7Wai3MrS5jfmVRrscsdIy1Nx1sqxtBJzSA/sEJ7NlzBLunDiEaS6FQa+Dajau4ffuapvED7TK69WW0aot6TyVbOjbVzk4yzZzUj2ho8umnfl2yG3vGeK7Rzq2G1ZV5zMx8gZl71zG3dBuRBO3izJOZL0MZg1fIraws6P8zIYvPr+l4TVPLNcbbxzOKgOvw4cdx+NBj6nRw7ySx9tnp13DvwTXE4nyWeY63zf9fjLul5vEz2yxQR4Os+cKapHycR7ChUwO8/O33hRCLpDEytBVHDz+JTCqLbrWMam4WH73535EM09Uhjq4viqY/idVOEneLLeRoGR3mfsFhUL6n10q3s9CTo9mckrnRWLKgAUmdlorENl23ZtN60icyus4NxQ078sIwnyCKOoYiTQwlfEgEeLHoue5DrRtCsenDxI7DGJ3crXvTRgMzD77AmQvvoBuwM9mIQDsjSH4ZPKNUy/CU48StA0XPdpAZDWFiZDv27z1pBabAufd6jrfdwO4ayWsIwntPT17gFUse2PXOXpNomZWtfqrbkMXm7XtXMT17Cy0VVLZ++f4yI5CjiqkFbC+0bqAVvZYMy3OeOIf3mfIMOjWMD2/B1sntwjG0F1y4fxu+f/8H/6FbbzlbL++A8PRjniLY6VIrNYuEJYXOg1cf2E0s2iHHzdxjh02zZsyrYy6dxsXsUQz00pc2EoqR1MJA/wS2bdmvdosZoNuvno4t4MPS8n3cunNRtkyc8KPw+ssQe10TaEyTTfIbwHW2JQK97qe6XYSZXlLr4uCBxzAxvtNCDTYAXjG5epGN1LS1Mo3NJaOz7i/n6g7dlLm5W7hx4zN0OiV0Qf9JWqzY944xVlkBBo7VEG0fxMLivOIwyb7QC7jV4NR3F6VCSd+HhySrZLLhTz/9G1qM/OVnxLM7vKnf5YMSCceksWN+Oe/FQ6eekx6OmjTv/uhn1QJpy4bs3Ok3cPHC+6qMAq0WMvEEUlEaVFsrR5fCTTXzZ21orYNaC8hVyijXW+gEIhga34GvfeOPNaHMg/be3av4+J0fK7VvPJtFKh5zwN+lJtGbsFK2Z4K+w05KI4uhNnB/dRmNThD9w1vwrBjeEbWjr1/9DO+8/j9lM+MxvJQ0EERKH+cGYNya1yKmZpcM72Ihh1K9CV8ggmqjjakDj+Dlr30HDTJM8sZsq61dLMzhzJkfoNMtOocSP2Yf3MHw8LgG1zQtLoNx09axzdtotBUOEgllEA6n1VbkAFW7FcDgwHYcOvS0rKBsc2Th1kWtuoqzZ3+OWm0Z0RiZPGoT29KP8WfJ9NarZOr4PmxS+lEu1ZFMDCHdN6QUtlQqjlicOlEyImYxFAnTYD6FeGQcR44+r9d4441/wNjEduXMq8D8FcDrAVOPsPVA6TpgdeyKc2HY+PfrP7veKfqyNnhDW8ztC26199pl669h64MtOVq5MaGI2+Hy0gPkcma7x72A3adLlz9Ei+3mENn1dacDdT4IVsLsHtCH1AuFcAUXh5saHAilvpXhJB25MZD5UlEnS62QPLAj8WHs2f8M0tkJPLh/Ew/uXUatPINkzICidkJ3ENPjl+uQ64aDbjzgpG1kZHG1qr2P6zeZyOIFanh3GuA1rbMVl+v7oB1DsrtyLg081P/ivxLwllGtVwTSzXrKrpm0vpTsqDC18AsO/lLDaw4dj2Lb5s24c/0DTE1OINguYGrXIVRKq6jX1pT6V24C95dbuHI3h9GJXYglkvjFT/+7vo+kJuEYtmzdi0Z+Bon2GrZt3SPNoK+bQzQahD8yiUB4EHv2PaxOUK5cwQ9/+kMsFpuYW5xFvG9AtmNqxZIIkRzEEuEIyPhnsZSTZptpS70juOtTNDl/qzhV7CjZer9zy6DrDAdtW/DT07yyjMLKPbGeDJHhOZMrVpEY3Iq+gS0IRPqcCtiSaRhSJEkdGaduF5VSAfVaRfZv0toTeKGJWKCGE4dO4sSRx0wyIPDCNj6HFzmI1sT9+1/g089+gfuzN/RZ6QvNnz168ASOHHoMqUQKoU4dtfwiluamUa5UUW0HkK+3cHvuAVZLeXQ1WO6kAV0f6gS80THTT2/aiqmdByVLyJXruHXvDu49mEa1mIe/VUGwk0OrNosQC2YHODxiSKwiVbV0wNl1HM89+5s6NzxJAxXX4gdbLd2Hm7fO48NPf4pau4DswKBa4wShtNykNIrPGyU8BFcR+qDy/CfoE9glOC2gVjVZhdxJnvttbN92QAUPXSA++PgnmLl3BcEwC9UuwmH6ATdk2xZPJg1nuFArriGSQ7ThZOrYwNCoyX3IsrJz26QchUc3NbhZjI3uwImjzyCb7EetuIZuLY+b51/Hg9tnMTw0bFKAQAy1QAKFThzzpTZWa11UpT6wYUrux9wTNbzt/XZ6Xg06S1bjnBz0LNpwWq/xRTcNneRmSZOnf+8AACAASURBVCZJqs+kDJwfiAaAeKCDeKCFUNecFdiJqLV8KLd8GNw0hYntBxTEpLmPbhP3Zq/jzPm30fKZN705S5menCSabbF23STx8zp5Tu9M9p0etgS8h/Y/3MNdzB4w3btpjnsGBD0AZQXTxr2/py9xLLEHib32jJ5hUc5cW5SjVXH3wQ3cuncNDVn4OTclvZ1fjD1JAXYk7Ky0bg6lNSQ8OJDLQX7K87hf09c85ItiZGATtm3ZqcF4X6uBuXs34ftf//B/7zbUAfe0aiyZ7UZ6Dg3W2gcq1QJu3DqPSjUn3aGmMnt6FmMhvLaxULiH/11VoKQ1tddsEzGxtEvq8UfRnxnF9m0H9cB67TgPbGrR+YGFhbu4e/+aFkKjWelV+jYV6yobV3l44NuOCau+zH7NAKyBN2ruoqiVGpoYnZzco7x4Oyw9CzJvEM61Gj1/Xk+bIWmi50/HB9vE/oXCCu7cvqQY2NW1+1hZmVGbUIenPBnbSPUlkc70IdWXFh1fKBaxuDiPRJL6WwsSYIWWzxdQLJRk2yavSbK8HR+eePzrOmy4GaiVqqnklobUmELUl+pX+5IVMf+e/+7ggVNWcWua06tKrYCJBIL47KOf49rlj2xIrW2AN079Er1eyb44VsC6OZY4peGyDrBWKovh7QaiGBzdKsBr96aNe9NX8eG7P0SzsIKxbAapeFybpHGAtmgYyCHAS3DgrIQ49FbdAHgHhrfi2Rd/G9mBEbX4b1z5FO+9+T0EyfY3axihcwK1sdTIuYlvG2o0IMFrygnoWquD5VLeAd4Y6q0Oduw9ia98/Y9Q1+S587j1B5DPzeH06e8B/jJCIU64t3Dv/k3s2nVALK98AZ3Nk21l3Pi4psIo5GgPtoTJyS2y7Gm3oujv34bDh55SBLATs2gY4uznP8f83FUkU4w/ZYEkoYu8LvvSfdLRrywtyV5Llm21NsLBLEZHt+H+/evw+xvIZBLyyPYs8GjLFAoRcCeRiE3g6NHnxS4ytWhyyxS2b6ctml0fV9d/eQPbWFJuSETaWIz2eq0bitReIap1uc4AW/Pjy5vklzbML22g3vCZXxP7fH4JcJke+ODeLW3utAxiEXnti9M6LJuUNATN8tDYOEs7ImvPfSXMIZQIddW0HLThIQFMpiIJ8DYtrpNpkLLForSGkJGBET74ghn0D20Xa14sraFSnEOntYJkjAWmafzI7nBIplqr6HXM+N/YOTL01PUxbZE6UhawyUS/htbI8LJo6u1/js2wa+3J4MxnWfam3S7+81/+RxRrVZSqRRWzGvjk7tKyoV7Pjku7Y8cid5v1ig7Dqb0n0SwvINhYwEOHT2J1/g6mdh/G2tosMumErH8azTYWSxF8fHkea4U89h96CJ9+9HMNapFxI8O7bcdBNHPTSLYWcOzIoyiVC0gm6IEbQ7GRRCg6ij37TqGFMM5dvYg33n8LpVYI+WIeycygpSvxtRSda4DV4qCpny9IFkIzeWmfvdjaDgdH52U+z/2CEhHKRRT/4bpKXFOk+Nq1EmrFedTo7tMuK3aUEpWFlRX44oPIDO9CMk07SnZazO6OF1jyAxc/RCkAB9kSiZTJHVjIN0qIBZvYPDaCZ5/8qnyHpcdk2aVY+CAezNwSSKzVS3gwf1MaaXb6ktEgnnzkWWya3IdkagihbgWt8jKW7l9HMb/KEFLQJX6hWMGVO9fQls82ny2TeTV8MXQiY0ikhpFOZzAyNK5h5nrbp9mElbUlxcj6GWfbXkOnPiPAa26iNkjJtjuLLyNugti/72E8/dS/FeFABlWFlSOVqK3lxSiUVmX/l6ssaGCNzztBF/c2r9Dy9H6e/MSCJ6gnbWJ+9r6+RyKeRSY9jGee/LfYvHm3iJEPPnoVd2YuIRQlEUR8QaeOsAZVKaXI9A+qK6r9quuXK9Gq2OQIhoZHdW4rElzSCYJ03n6iNZIQHaSSg9i98ygmhrcg25cFOEBYXMSFz36KViMnOY+k2CSVgglUfX3IN4IoNtqoNy0u2fPh5Z+WKWDyBhvxpxLd9jrliehUt7W77qRDYGtOR6RXLVyIb9qCjwOReo2WdLx8P66/IgsEfxQjm/diZPNu+MMxyYC4vul0cG/uOk6fe1MsOO+XhvJlqWqgl0UXMYcx0ra/CEdo9oPD3UEB3pH+SRw59Pj6zIubQfDwnMfQar+W/ZvjeB1G9JjkDVPNPU+HntrVy2VQYUjNdQ33Fm7j+p0raFD3ToeSVkfdChZw7M5x3kFexs4Cjl0XkTliqznovyLMRWAcDnBoLYqh7LgAL6WZTNSbnbnhAG+b2kOL3fRsM4yoNUbPvP4IePOYvnsFDU5BUzzubEgMsJhmThfGGbcbo7Pe0rT2t9OtONqfGz9/jKh8aGAT9uw+Lr2NaYg9k3U3AenvYm7+Nu7OXJWGt0HvU4KcXunkhuR6FLu7G85X0x5WT2PI6X2LpaMlSrPawvZth7Bj2+EeI9O7abyxrpVvp46nVt9wkHvmFg4y8ObI35M2Kv62BmqWl2bsMHRTr0xR6+tLoutjO86YwSarD19ArRlq5HhYlUplrK2uaeKUhyMrHbJ2bEENDIzhxRe/KWP5ntE/XQXKJbk08ICgloqaWH7/a9fOYu/e40pu87Q0vctHQ+5gEJ+8988aBGPwRKBjgDcWCqo1QLsZFQpieC1BSIuyQx0vAW8RJbbyQ1EMjW3HV3/tj4z1RBt3b1/Ch+/8EK3SGkYzGWSSNMon02+vx39HjR8BL39zIRJo8PljhW0aXjK8W/HMC7/t2mXAF1c+0esGaVrdqGE42484WxxkhxTVaS4e6/rAtipJRiFLw1unzjMmwL5993EBXjKJ1IHyGafTQy43i89Of08MbzhKl4SGYpsPHWI1TK0gq01KDzg0wFQkeYCg0WAEaUSJZjTj1z1txpDNcCr+cQ2LcCOgrur27XM4d+6nyGQT8PnJ7HIzoF7NEr2oIeP14ibv95Ht5NKJYOvmo7KOWl27i2w2AVqHkl2SdIgOFQGCLQ5jxpBMbMGJYy+JSX/zze9jx86D2Lxlt2MF3HrtkYrr7OL6unbT0Y5B3AhUvSACFVG2w38JOHthFd5rOW6gt2dsfA9vR7HtwxWmoYjs4phMJ5cRtY9dRr3T8L75zj+i4abgCYS5bnkdCJjYuaG8QAl69NRkEAyHvNT6tzaaAhk4cMhp6A7lR1wn5qrSoqShRZtwaqPZfmUXiq3aqgbefJ0iYvSVdpp8srteQWkyLkIx2zN4ANGLlJIWHtbp1CBefO73sXPnkR7g9SzZvLahV2B6h5gm37vAX/zVf0Sp3kCxnNOgma1Pa61qfWowi9/BQLyGlhS93cG+g48gHemisnQFU1u3Iexvo1IpYGSU4Ime0nSS8ONBzo/TN9aQygxjfGwSv/zF3wh4BMIRaaQPHXsKocYyGrOncerkowJ0ZLvr9SbWanH4oyPYf/AxlJsB/OyNn+Pq7dto+OKoNmpi3QPUy7skNa59HmS0RKNMgyQF97D1kHd7Tsv5NQ0xZzIDRnzwTFGTp6ikRYIGpmf5ne4WnTKKOWqPE4jF41ozBNzURYZT48iO7JXtIXXOQRZAvOfOP5fzFixoqWWlbESFRLOGVq2IYKeMkWwajz70pBwb7Ay1yFTd50YDjVpFZM37n/wEudy8/J6H+1N47KEnkBnYKpu8iL+OenEOq3O3UCmsok4pmy+mVK0Lt65gpVJEwM9hS9tvW/4kmqFhRJMjiMWS0oJzn2e3iuCMNmj0Kg4p0XQZnfpdhPxtOVBQc6vOK7vFzsGIO9aJE8/j8ce/LqAeVoy2833ndXDghwNl7330I+RK8yhX8wJs3L84UGfacRtyt0Y3AR07q+aYQIa3XKI0hIArimgoiaee/HVMbtqJDz78Ca7d+AyJvhg6vqZYcIJd3tv5ubtIpvqQyQ5IcsT1RFDEZ5udNQ3/OlcdSQPbnGVRJpHkf3SFqBQrGMiOy4t3YmybEk3RaiDcqqG4dBtXzv8CQV9bezQLZhY/HGbm3IjPz8KXriOO5XQD5+ySUC7IcyaTySCqiGsL+dB3dxpfd+h73lOGlZxul3sE9xcL0mnoQ/PHGBpRb/Jc9SGZHcPYlv1IDY7ysCDUNktT+cU3MDN7DZ+eeR0dH51O+NIMnWBn2MLBOCuiPS9IgMyBUFo5kj02yRuBL1o+jA1txeGDjzos4VwYnCWgt9ebWMIkHN7etHGeydHJvd6U50/seC3HjbhQFbb2uw08WLyLq7cvoN5uqTtqSYBZ1Bt14QDukZzh0KCwtLwE9QztKgincM/i91LMeSCCiD+GwcwItm+dkjQLzQYezFyH70++/WddBgXIDsaxAT1Cx4FVpe902yhXcpieuaIL3KGI3PkZ9nQeGwTNBi4dq+MhKkObFnvrrMn4b1RddP1IxvqxZ88Ja9E7ax4PMGt4DR3cu38dM/evSgtJkCibEi9Bxov2/BIA9lqqzuzZTUOaB54xzaFATPqVyfHd2L37pJlDbwDrnj1a7+8cDvCkFmoPOG2KHdTrzDA3PhYJFy68p2hmbupKUuIVbNUwNDys9jNtWOgMwInpRCJt7JRiiNtYXl5EbjUHv4833DLR+SfbhmSRXnn5W8hkhrS5evWFN3XMh0PJLm7w7urVM0oI6u+n0wCZbPMu1oFPSUMggI/ffRW3bpxVDrW/1RQwjYdDNrQmIMnq2mNlDfQ22m2xDmR4y2R4Q8zw3oVXvvpts6TptjHNVtg7P0K7nMdYNotsKmUMrAO8XJgMzuDGqax7ac3oR9kW4J3L5dDshjEwQsD7W8hkh9RO++LKx/jonR9Jb0yGdyg7gIibtieLx83ISwvSAAUZPyYStVoO8DbgDybQ7PiwbfcxfOXrf4hag4WKG5CgP/LqA5w++334AzXmokgPvbg0iwP7T6LZrGiKm21iAky1rOkw0rHfBM8aEOHIlOQ7SWQy23DgwOPSvPHfF/Lz+MVr/w0Dg0kEg6xkmRzlnm0XIsDrxGeTPrtkfxqNIHbsOKm1QrCc6mNxQ99SS9SySWur9AOBJNqtOFLJrTh54hVp3hgfvffAQ7IhMq2e87HWvd2gvd3QVl9nZj3G1g1oukLX9o71n7WOj6fx8naWja/tgeL1FJ4vs70GeHmgcT0QsCpBiyxpy4z5dVB0Wza09tZ30ezU4XOphtJKKgjGEq8qlZKYJEoauPnT7YQbqUChBtMIdo3dI/ClMwG1niVtqF2Eo32W/kOtmAbbQlrXfp8xFfxMpv1mwpJZ7BGweQEUcnPg8yfXhi7CNHxn0lpyAC+98G3s3H7Y/CTpGtCzQXTXWOvUprbk7+kcBgh485USKjXGkCdcAQExyGzBS17BCGb6VxJUitho6jDZf+gRHJzai9kbH8HXXMLjpx7RcBeBvAo5gv5gGhduLWCh0odtOw6g1azgJ//03yQN6XIvCEVx4Mhj6I+0kLv5Fo4fPoy+vpgGYar1NgrNOPyxUew/9DQeLOXww5+9ipViTS17bfPUG5ORD4dV0Ouwb9bUpqakQolnLVqBWdJao91CMbeKcnFNbCvvH1nMdi2PVmUNmWQYQ/396EuyFRpGu9HG3Px9zNy9gkolh2TfsArcUq0gVpj3NFduwB8bwsDwpDkzuD3aOpHmrMPnsl6vOIAVEoKjTVmnlkNfNIDD+/bjkVPP6HMS7BiAMa/lcjEvQHf99lk5J9AzfHwwiUdOnEI01o9QbADRYBP10jLqRbKxDNWgvWMYVX8cF25dxXKxhI6KN7MRbfpiaPqy8NGaMp4VqFHaosAWrZwaslILkhFtLQONewjA4uPtCKOLkOyWXESzH3v3nsIjp17WGcTnPZXKyirK2GCCso4kje99+CMsrk5LbyuGU0OibQtmoT2kzh1qbp2Hr5PrUUpF5lUdigaBTAxPPv5rWFx6IDu8VCaJVrcq1l6aWcbWlwuYm7uL0dEJxBlvz86MGTJa0IQ+m/O0ldMH98kOWjSDb1PDGtD3TCcH8cRj30AmPYRgKKo2eL1S0mB2oFVBYfkGrl/5EI16WY4lkQhJBvf5OfzWIXHCzps593AweWlpQcVGqbgsvfHo6JgxnzKI4WzUuoOEzSsZsWWJdXzNAIrlKvKlYm/ojz/HtEJ/OIlUZhT9Q5vRNzCGDp15+M2dpp3vY/HPddyfv47PPn8D9XZNDLWGa1sdJFIZ9A+MqRjie0teKIlhR/sog2g0vEr9K8jwbsaJY0/LocjDdbyP1sx2kk5t356ntevU9fCe8zDweN2ebZkjBz3Nr9aVerhiqOeX7+HKrfOoKmyF3R7aHtKGsoORkU3qOPC7mie16+Z3aN05JwcWdlgleYklhCdj4SQyyUHs2DaFKNNLmzXMztyE70++9WfdDidTNwBe14G0G7cBrDKj/s7dy6hpaM2MqM2ew+yGbFpSJ5/7wzWr9aVNqGwebLZ52HQdN2AyUBGZBe/ZfcJMqKWi8ATK5sXL9yPgXlicFuigrke+t0L8jt11Wlod4E624E0sryc/rWePKzK040e73sWmid04sP9RS4ThxJ8bsvHG1jzAa1jPdDA9FsZFN9pD4Q4lsoj1imx8ZmauahDDQBz1Jw3pd4dHRsQ28P/ncysqOmzwhEwqAyfCuHf3DsqlKkIB2l7R/5OHNVlQPsQBjI1uxRNP/JqYhC9zclaA6XurZeXH1SunsXXLlIzlbeGyZWU6Rm7sYb8PH737Ku7cOi8NL4McsokkEpGwbJ7kELDBe1nbnPOKJOuQK5dRoWYwEMXElj14/qXftaq428btm+fw0bs/RqdSwDiH1hKJHivgidBZMXNggt/frNnMboiShvl8QS3RwbHtBnhpS9Zt4+qlD/W6dKBk62Ik26/vIWEBwa68eM1xQdU0q17Q7qyNxXweZU7LBzntCmybOoaXvvYHVgwEzfeRP5/PPcDpMz9AF0Wlu3DDYrDDvn3HBJwaZKLoeMgKn97JjJFk27FBhsPabHymItE+tBsxZNJbsW/vIwK87XYd77zz96g1lpDOJNBuldXBIAuzLi3iWiTQCqBRp263ic2bjyKTHsPt22fQ6ZaRSvGZoebNDfy4KF5+52DIY3i34/ixl5W+987bP5Qd1eDQuD0LrnDbAFd/RdrgrWt3XPZCITYOa67LFTzAtlG7a1uEDS58qfvjSRy8IQlPI+b2FoU1hCMCvGROWShRJ8iFTyDX6jRw3gFeMpkBpRoG1YnSMIPX2hfLS+aV14lSCHZKbF6AAJfFqAz5fSFM7TyB7duPWIdLA6bWKuS3bzRrar1Kkxlg5rslGEquRAsnPQsMp3AWZRrWtRkCAmp+D7JoHNThME8insFXXvgOdpHh1d61rj82adV6sWD7swFeLq3/8tf/CYVKGWu5ZYSoz6efaK2mZ5jgIx5NiEVl0VnIkTksSvfGA2LTlins3XUQ89OXMNLXwHBfCzt37DXZkj+IdjeMB0tFXL49h2ZoHIePPIqrlz/A+c8/RCqZVeHIJ3z/wYeQDddRuPs+jhzYj/HREbWwqXleKQWRGtyFfYeexufXvsA/vfYL1DohVNlqplY6akl0BEtiwn1+HWThSBx92QERAyzgyLCWqLkvMlq6a4ETGq7qAJVFxFtrOLhzHJODtByzFjHzB9q+JD77/AwuX/wUJ0+8AH90DBe+uIoymdxoAolEFi3GoRPQhGlZZwEn/EUGidHR3I887aFkedK0Mt+9gUZpFamIH5vHh/D04y9iMDu0PrxGS6RGTYRepZLH6bO/xLlzb0qnmY52cPLwQQwMTdigG5Ovum00KjW0a1YQscFd98dx7osrmM9TxxuS77mG1/xRtPxptAN9CCdGxbZbEIpzEuK+Tq1xq4RWdQ6B9oqs4zQw4xrwGvwiS9okq0jW1fTko6ObsXfvSRw+/Ji04V46qIYeGxUxvPPLt1FrlGyP4uhUs6rnmucfnzc6NLDLwvVBiQFlDEwW9XTIZJdZwCVTWRSKKzoHuz52IZqIaqCZGt4AlhYfYGVlHlu3TckT17EtRmK4YSaRKu63NOu8fSQbKg1F5vp9YZw49jy2bbUZIRuMZFHIuGxapFEvW0ezvIzZmStYWbwr4CvtrfWF9TxYx4TSgybCLJpKFYyNb8PCwh00m3lM7d4vyZB1ecy9wmNBTerivPrF6vpRb/ixVqxjeNNujE1MqRtnhBn17CH4+XzLVYgzBNz+PYcpImojnTq+FhZWp8XwVuoVkU+1ehuDQxOyDyyUGMdbtzNe+7xJLBQ21W4hv7YopEVrsr7EAA7uPyUigXZ69UZVz4bkqEpiNcKNAJRDfkwypIyA55h53a9jvt6glMdye2NQvT3ecAHv93JuHpdunEVFMcn8asQZIcQSKQyPbDI7VBVyztFCGvk2CvllVIprIoeoL2ehwP08Fe9HOtGPHVunlObKdTp3/yZ8/8u3/rTbDdhFZdVoD43ncWYfXgeXj+3mPKZnripdhQwrPdQ8XaRVAw7sbmCIeqyo5/bgpBJ6eNh6kEaVrecIYuGUAC8zsD37DmMm7ca2u01M372M+aU7AtzcCHnj7ECyQ8FjoDzaXdfJtUTNIcIYRVL4CsAg4+GPIAgC7jSOHnla7YWN4RVeS9UbWjM867HXdhDpe3rRn57Ao9PCwuKMopA5Rc5N2pLSbNguk00jk81qEpkLK5dfRa1WRZysBc3dWSl3IZH/wtwcfF1jdsl0qQKj9CE5gGqlgufZ4s+MKLjBWpqsMt2ic5+PD/2NGxexe+qwHtZeUo3dDD18ZCc+eu/HComgWJ7tMCaixWlmr2lINxDjQWsna2iS4e10sVLIo06rk2AE41v24vkXv6m2Ch9hBkR89O6P0K0WMJ7tl4ZX7XpFPjNgoyVLGy4gHtTGwlMf3ESt68fs6qp0TIOj2/Hci7+DBGMD0cGVix/g0/dfhXxGGnRpGEREiUxM/AnosLToa7IeBqK5jVHSsFQi4CXTHVNC3I49D+Glr3wbDWdJxOeHV7OQJ+D9IYKhmvTjBEqLi/fRnx1UK6te40AhtMlzuIraTbptEJBoWtjmEzQ81u0k0Z/ehn372DoCzp97AzP3PsfgUFrMLtk1MpZewaahAW22/A4hrK3WMDqyFxPjezQUmcvfEdgl1o6E1yfc05khMeZ12iWxFdqKIpXYjhMnvoKVpTl88P4/4/jJZ2XvJlbRFTMmvu957vW6A7+qs+3tDT0Z0zrbay299fKL3+XLSWoegFv/0+x7LInIW0taV05aReBKl4ZqtaRNjZuysbwGeC9c+gCvv/n3Gnzxh/xiiQK8HmS4KVtwA7S0CCPzyaJRgFQfwctjZ/EXRDyUFOPKwULT27vhWdlfmU7u3MU38fa7P1D3yyQPlijF9rXtMzYIqD2Gz6HSwGwAjoCUbCbbuupuJbL4ykvfwdTOo04m5D6VhkkJcMzZwbZCk3iJIeoCf/X//bkA7/LaosAamVtq/Jk/T8mMSVssIj0UCGB+9g7uz1wX20NQfvjQoxgdHEMqVMbMtTfRl4orkbHrYzgEUGpG0Qn3o1z3YWJiC95687to1NhFsPAJyo4mN+9EOtxCt3gTm0f6cPjAflSrTcCfwNxKB9v3PIPJ7Ufw+gfv4u3TZ9BESEETMvFn0Adt0BhuQ8mUz6+ESIKeVDorMoCPQaNaRm51AZm+QT2T9XoZ7VoR4U4Ng5EKHjm4CwOJDvwt2tYxSrmOfLGCpVwdZy5cQDG/hq999fcQiAzj/mIOF2fuo9wOIhhJClyQIa01yNDbeSjtd6Mq+QdTHXW2yMvW0tR44HYJeMsF9MWCyCb9ePzhJ7Fzyx6x+4LzLSYwclirqefy7NnX8OmnP0Mk6NMk/vaJfuzcPqW0NaW18bXrLRugbHfR8kex1ujg82uXUO0GUSPIdl6vbGt3fQm0Ayl0wmlEE/0IhGIWomFuwEC7ilZ1BWiuIuSrwtelDoptb+tC8Jk0mUtbDkl07QiHYti8eScmJwnAnDe37NcJelqoNyv48JNXcW/hC+mSCRzlL03Ws1nHWo4D03X0D4zIwUYFJTte/D46781WjdpadiFYiPFec8122nXNCg0MjDhyhb6+jJJtaM5Fjhns5PH8dWtLn59aZEXymrORWgdtHyqlqmYoJsZ24vFHv4bhoUkbTFNqKMmPuoa6NP3S4RAiiw7KjcqoV8s262KCO5fY2UG1tIxbVz+Cv+NTsAOt0Ajahkf60T84oBAUI+LcnuFYSesC217BdcoGUrUeQLHmw+apkxidnDLco7OiI+9cQWRZgJlC2DrapuHny6qIRgMLK9M4c+5tlGtlWW7Wm125d1QqxBNp2U8SDMqqkfHZtRJKxTV1c6rlvApcnv1kw5m4RmAstyqHafSeztrVpK7swhL4smuYRiY9gL5kVrjEcgZsv1qHwHam9M4QgWDrnlC6t1pcwqXrZxSHTSkHHXGCIbL5IYyNb3HkKO+b2lwWgELAm1tGpbym1ymVctqnuX8nomn09w1j964DIuvocrE4Ow3fH/3ev+/6QnFrEHAK1A0K6bxzQ10GNw3w3p25hkaLGd1m9u7RZnY+miODfbH1NiYXoICx9HTc4OyCsZLXTfPZRaZMiBt+OjNsUYR6YLh4zaSZ73d7+iIWlu7KJaLF1iXb7C4W2QO9VlGZm4BNWFtV4Nn7mKaU/990dRQ4J+P9CAUSOHrkKcuDsB92DLcxzd7rGfPtbuUGttOr6ryHgxvy1aufSXPMCoSfn4uVelsOq2X7s4hE2TaxipzgZHV1WWCP7UJrx7M6NocGDq01qPsTM2VpTSoOqD3ddhBHjz5p8gVXvTsFiX33YAArywv6PTV12G7bBtBurbsWIoEA3n/7h3gwc42Bfmr3SMPLdqOLbjaQYOBdAQA8GNod+diS4S03WwhFUxjbvBvPvvg7DvC2cev65wqeIOCd6B8Qw8uFZvpas6lhXG48Gtfh4HDcDAAAIABJREFUx8/NDZKpZ3UEcH9lWXq7kU1TePaF30E8SautDi6ffw+nP/qpJA3dRgWj/cNieAl2NUnbc+mwRWjpcF3U220sFXKSYARClDT4sX3PSTz/8u+h6TZVGZwDYnip4c1kY0gm42g2q6oo+fqJJJPUKnomuOBZkJBdY7uU0cj6DoxzFvCKo92IY2hwCgf3P4a7dy/i4qU30NdHy6wa+gcGVUiyiLFUL21R7jABqrUOUomt2Lb1BFZXHmBx6Tpi8Y6ih4MBiykls8kKnJ6c1FCWqywMySTH0JfagWPHXsHK4iw+/ugXOPHQc0inBxzDy6GqddDqASwPvP5LqYHJdzyt7sbN7FfN/DxJzb+Eua6oFqD3qnfTt3maa9vYyfBSE91QUcRnhoUjCxgeWp6k4fW3vittP1us0URM2lDPokulryySTF/Pi2uJfnwuPAcXblx+xMNpvPzSt3HowBPSkNlQqhXWbQ6GdBl08Tbeef8HMksn6KM1VqNmbJ6Kaw3zWGfLUoFc3LriZlvS71oL349kPINXXvwOpujDq03UY+ls97V6mtfH2XK5GpXdlb/86/+k1MD5xfs9m7qJTbukwaSTSTrDkIgQSuU1OVu0G3Xcnb6KpaX72o/TmQFFym4d24SzH72Kgf4skskEllYWUG35MbnrFGKJfpRLBZz+7DUsLd7V7eF65SHHz5sZGMXxQ0fRrcxiaeYDnDp2QAmQLcQxv9LFycd+F4nMOH782qs4f2saFTnPEHCTiWekMAdqCPwJagh4H0iP2ke2VPrRjgqJ/NqywhnKpZzY11gzh35fAc88tA8D8RL9h1Qwcl9iSEi+UMb0g3ncun1PWutdO3dgaHAzAtFR3Fz14eL0Aur+CIXZehZoWRaPp9XytmCiNirlvJg1iwD3zjhLPuMgG+h/7G8jEW7g5OHjOHrwISEv+Y8LOPA5pW93BRcuvoNPP/m5IuZj/jpivjZ2btmE8aERiz/nUBo15ARu1J12g7g1P4fpxQU0fezEWoKeWZ7xOQmjG4ij6Y/BF0ohEE4bkcMntdtUVLa/U0DQx+CJBjoCeARv1IFSSmLyAJqkHTr4OI4ee0YyBnbZdEQ4UkjnqBs4Z+LqB5+8iruzl9Fqc3DR9LsKaqEcRMWfWcjJVs6lAhJWkpDheiLQ5Zmv7qNmbFoWB95t6d5v2rTDGH+RFeaIJLDIAlfDV+b0ZBZXtCckAUanA76/uTIE/VGUi2UMDUxKI09HlNGRSfQPjiMSjyOo4VEjQLgXSJUhQGmInMFX3LMtaIbzGbwjLdSL87hy+uea/I+FE/pMDB+KJ5llwME+C5zxAC/3jN5QvcNBKmhaPjRaYRQafoztPCbAa6jCkXxuXMjIKOeBK1Bigg6d6w7wLq3M4LOzb6HKYp7kUwtIpYdk8bp1+35hHS94i9+DzyS7KPkc7UpL8HVbGjok+Ffwljsze1IGt3Fb54lSGNuHNKTIjlggjES8D/3ZEfT3D0sqJlLREYH68Z50gP/TwLTijdFCvrSEyzfOolAuotXhULgPwXBC7zE0sknmBiQDiTms4KF+OSAZYamwIkIhx5klEmUceAslMJQdw+6dBxSmxbj45fm78P3h7/5JlxUuu0syRXetMm3Sjhn1PNaqtaIswcrVNcBvbgteu63H5eh+bKD/zfFYDgv6W+dmoKEr2eeQ3Q0hHu1TJGq6bxAjI1sd+2GtLjPnMUaXgNuCL8jsmo6Y4LmnI/bYJrvC66x6L3LYHRwuxUwPDbM5gikkYlkcP/68k3KsHzgeo2utFO+A3piqZrIKq2rs4eav3BrTud5GqWK51aY1pI6wiL6+PgwM9iMYslQney58KBZp2r2CdLpfEcJkeblZshXEajW3uiY2gtPj8jKm/q9vSG3RJ574hpwdPM1uzznC0qlx5841DcONjk5Ko2aaTQdYXORkJODHu2/8I+bu34C/S8DbRF+MLg1kX+xht0lc7gnmV6zPJ2syG1orN9oIx9MCvM+8+NsCe9xAblw7jU/efxWoFTGR7Uc6mRT76iXWmJ9iXmCfgNccJ6gj7Ijh9QDv+OZ9ePqFfyfpByc0L33+Ls6ffl3JNIwWHhscQVisGtljGhWa9MZa6bZhUNBf73SwlF+Tq0QonBTg3bHvETlAkLWzW21a9NzaDM6c/j76MmFkMmlUq0UJ/+3etQW+9HhLj2iFIzcO2odpw9REKjeHGOrVECbG9mF0dAsuXHgTQBFhytZBVoQ2Pz4NKrK4UfucDJc/gFqNjHU/pnY9ilq1iZmZzxEIVJBMcbqdNnYBuYBQesLWmNwiOoxntjz1TieBdGoXjh19EfOzd/HZZ6/joVMvyk+Vh8a65McVm277tRrWk+p4hai1+QyE2brYIJ3fgGvXBRLrrLH9518F0HbwuA3dDZh6hwcPPiWtNRsymOerampXjD09Kls9SQMZKB6ibJVTZ8tWIvcIDuuIKWHASaUkCZCGvHjwsZtATawK8CD64v146cVv48ABs5rypr+54WsKmozyxbfw1jv/qCEnjmLXxAYyltacBjwHG+4bFk3MdeA6W9QD05JMVjt+meK//KJJGmy01iuyLa3RvMg9tZQNGfNycX38l7/+c5TrDdyfndZKZxtzYGAcQ8ObsGP7Abu3ARYIdayszOHmF5+LvaKmleuSYJhdpakdh9EXT+oZ5MBQvriGfKmAZGZCcisWrHNzt41xZkvU5xeIkM45FMbJE0+gPxXD9LWfoT9awdZth1Est1GoRvHVb/wf6Prj+N7Pvo/rs4uoNAyocFlyDZUqeTnTpBK0z/Mr8Y3XITM4uu7E02xgZXkO6VQW1VIOwU4dieYDPLxrAFOTWXTqcwhGCDrseWRRQYar3Qmj3vSjXi+g2SgodCASHcJKawBXZ4v4Yj6HWoeFYsRJmUJIxHjYWlXBtm65UjSfWQFBDh3aACDbNhyKI5iM+WvYvX0bnnzkGR3QYoQlYWMMOBnnKs6efQOnT7+OYJjOpw1EOw0kg8DE4JDmKiifYBecpAwlH/P5Iu4uLaHKwtm5/3Cf5NAxAaMGwTr231qgBMUcgvgrQEkUNbtgO9vCf6jdVuSDS5ZLptIqeHgG0tJp27YD2LnrsLSQvB5iQ11L2lg/DvI18P5HP8bd2UvywifY4PPiEVq0x7SuhJFg9iyTwbbnt1IuyHmD4Mj2AZb05njAs/POnSs6owaGRiwW3nNAIlHBIUCBT8MenozB1gbZUdPs+rthnZk7t1myGv1+1VllyAJ9uEngEPRT/iCyx606J5H0ZAien68tPlrRtdAqzeOLzwl4a4hFzSaNN80XIHijbzsdekjW8Ly3EAXuP8QI7LL2mFM/bUcTyDd9GNp6CJu27TPXGDdwajJEfidDz94YoMk7be7GRo3aWFqdwWlijWpR7kMcwCbg7XaD2LJlt80SOPBp7GgLqyuzArxcF35fS/ITfU43VN/b8x3haQ+CmQl4kcSEREJoCg+zxD5aB44MbcLgwKi6tZbO6nUN9TDZI6UiiqRpG/nyMq7cPItcMYc25UVNIBxJqoCnlzOlTJx7sCLCBiklcwsGUC0X9NkZjGKd3AAyySFZ3u3ctgepWEwWgkvzM/D9we/8cTecSAsAqO3nWo9eJatIVvcg1mpF3J6+hGJ5RW1dPsc2dGQtFK+D6Wn3bMGbbsXBT2PYHFNhi9KASDSSEMNL37y+vgGEuaBFwbvhNz8PuDpyhSUkkoyE5JQhmSsCTGt9b5Q0WNSn+RAYEHH51z2domOb9RlCArwBfwzHjj4rzZ/HKtmPu5vkKNN19soo+p4uUZQ/7b94sHVx69ZFXL36qSIRWVHxc4qR4oBTq4rBgQEMDPUjELQHW5qtektCeLYUOdXPoRhautRqdeTXigJCbLmxSLDhgIByyKlD2rnzKPbuOSmAyfvisXV8P3oVcmBncpItK6Irl/rigToHYBku8fYvv4ul+TuySAm2W0jHk9LBEEhZ8aGGX+9/C9ApEQ1KBqp1gFhqQMNlz730TW32fL/r1z7Dp+/9BKiXsKk/i3QiaQDR6WwZMkGGhZW92r+UAjjmr9Lqamit5YtgYst+PP38v1NFSuacvsGXP38XLU4Mt+qYGB5XXKe5NHDzc4y+GwQi+KQEgwPKi7lVAd5wJKVp2N2HnsBTz/2ms6Gyn+OE9urKXZw9+wMEww1EIuxYUP9VQ0pOEwTmBKfu3zvpDOUMraY979qkaVPWjaJW8SObHlcRlM/fRyLBwQgeHIzPJfPCk4Ete973CoolejiHUK10cOjgS0ilhjDDwq86i3Sa0aIccqB9j7EhptXipmQsKQGJaXjj6EvuxLFjL2H2/i2cO/cuTp16WUz5OrPrWul6qO1ObwSnHkjVe3jrekPl7iHdL4NfV2i4/6j38pbVBuDrSR7cGxrc9lppAYYQGCChpEFJU7IOszUlwHvhXbzx9j+o5SrLvUAHoYhZdNmgrK0JC6zgMBGt24zJ6kpPahs6gUQqnsELL/y+WHiTewRUuLA8tuK1ifPn38Sbb/+DvJG7vo4cBaRxV4IUrzlT3axINCmTaYR56PHz05KM+wUBN6VJr7z0B72kNXeSOfJgA+tuu5nuC9ldAt6/JOBtNHB35qZagANDm9CXHpAGM5Xqd/6Ztn+yi3P18qcorC1jfva29ONySmFBEIwglR4Q+KWekoc4P2suvyZmlZICtkLFsPCJpN6Q8iUeBKGoLO7YQrx3400M9ZEhC6HVYThBP1756p8inBjG/3z1u7izlEeV3tcaXKaXewfFckFMDosSBs9Qm8eQiuHxrWjQ/ozDvg0C3nmB4kZ5FaH6KiZTBTx/bDMifroyNLgB91wyBBJ0eHPdWeRrvVFGRwl3UVRbacxXE3j/+jxWypSpBBTNzCFZ1skJXgMVKBzw4VBgScUhATklCgTB0veyE4eWXBYmh/vx3JMvIhVngWmRx7r3nZo85D/55OeYuf8FEOhKdhXuthCiU0C3hVg8JhZZXb1OVxHt+VoD1U5QgLZDNq9JH2cWF88rJKlZa6BBKVizhlqzpuebdmvc4wRs2P0Qw2we4aZJBeIROsUMYWxiGwYHxvRUscNI73cOA/OM4B4syOrZ9ingg+4eTbz/8Y8xI4aXQ7yU61gXV0PNpErV0XA6fXVKzVKNYJ0JcPRWHegfsUhuB6O4Tvm5mQjal01j0+Q2i/jWuWPS42q5jFVKJiQVoW0ZUyQJzqMCYgwe6Lb9aNY7mNp5TGFSkWDMtPnCN67Qpq+33+K96VKtvcaBaO0HIrdcd5jkGDFtlx7GbbTLC7j++c/QUkQv9ft1fW9eF+5J/G4siEja8JdArgtQIOHEc7teraBcroiRrwcSyE7uw5YdhxzBJ2NjrYsernLPsnIkfG4eyoF0Mra54iI+O/smltfYlWmj7QvKUYX4gEUvt+hGo2YklYrcIPL5RRTyi6jVOBBvz58cNZzDhkfurZOJRhYIEkk+YuEPTH3Vy7Y44BoWXulLZTE6shnjo1sFgNVdd+ewJ5OwOQ5+lxZK1VVcuXkGq/lVDXxTksEzWalrLNbrNXOcSvWp01cu5xVTrgHxVl3FKOVOUguEo+hL9CMZzWD71t02HI8OVpfuw/ed3/rDbiSVldbQ2gu2kfbKRM9xgLEJ9RLu3ruGSnVNyScW8ee0ah5m/xJtva7ZsEpkQ6PTAV3LLmdVFBKjRf0NJ43VwtRAiQPTbsKQh10yldLAmrR6ppR2H9cbsjMrK4Fr5+np+BLdQ2sZGCPLA4lDc/19Y2jVuzjEBRKJWxuzNyXtpA1ea9wdjHb4exPULvZS1Sz9ZEti0HJ5i2MkQPfoeFZXnKxklOn4pnFksn1OM8PggQZWVpbRl8ognjCfWn4WAt2lBWajd00gLl9PO6SM5R1GJJzAI49+Rabhxihy86shl1tRVTkwMKp8cy4mD5B48cuq/jptBH3Am7/4O6wu3UO3VTUNb7JPGl6LQrY2im0G1OaapIEzCRz3IcNLDW8sNYjs8Ga8+MrvoVLjgE4H1y5/is8++Al89VJP0sCN0gyoWWn71Lbgpq9fLMI4QEKtTq2OpWJZmrZNW/fj6ed+E+EY9Y9tnP30NVy//DEquUV5GI67/Gx+XmmTFGJiBZ33edlOrXcZm7qCcrOtxdXqBrH3yFN44ulf12AICxRLlgNWl6dx5uwPEI405Q/JhUr/x4mJzaoyeSibbMdiG9Vq4iQyXffoYsFWIgFvJ4xysYVioYgkAyJiBEXUMjqy3SPdyebQloYt/FqdriooFuixux3ZgQEUCvNIJiihoOMAwRPXihWgFm3r9KKq3AgW02g1KWnYhRPHX8a96Wu4dOljPPzIy3rePWmSgUwDzb3Nr+dA8i/Br5a18+/1wO5GgOzt2F9mc9dZ343gV2DUo6c2vpgLRiHglc67VtYma4yN1zlp4tzFd/E69aV0TQjRTpGBIpS2mJWegRdzSVD3QIEQlDxQ503tqLFjHOSJR9N48fnfw8EDjzubMANM3B/JcFHSdeHc23jr7e+J4aW8ilIHysLMO9QG4qyzwCYDrYAM8MqurMMhLToq0KXGAO9XXvoj2ZLZ/ILuhPMb9fpnBg303xXBat2Dv/rrP5ek4c70FwiEougfmpCMYe/eh5BI9ukz2+HCgrqK2zcvYXF+BstL99BqVRENRxGhW0SQwRrO5lFT5sagS7tJtqrdQq5AyRUL5jbaDUbv8vuGlWJH9nP/gZMYHxlGOhnC/INpSWeYbvXYE/8G8b5x/O2P/hYPCjXUGX/d5nNv16vSqICacxbVBJBkbdbyyxjbtFP3mSx3IW9em/FwDJXVu0i05nB8RxrHd2bRbdOqz7lbCKRZMAuLaB3Y7bYORyaG8X3ZUm614yh0BvHhjRzuLJfR8dH2ro14og+VWh7hSBhhp2ekfIkgi+EGai8TBJeL0upTw8gEszDqGE7H8MLTL2AgM+Cir7vSAc8tTuP8+Xdx//4N1Nt1dPxtRIIhhMmLUdMpaU5VjLdoGl9A8ewtSpEI2AMBkwl0fIhGk/iN3/jfJGNrVN1AES3YXEfTk/CZEwDvmzPqJ+hV59ZSxZJxzoqQNGAbmy12atCNJCJAMULFZA3rPXpowOz1t/8O9+auIJlOOQxASSR9So21J+jttcVZFFEnG4hgfu4+FhYeYMfO3RbgwU6alaTGAMtbeQnReATJdJ+YcO1nvOZNILe6grszN7Q8KMWKxVLOgYB7roHqeqWJqV0M9HhS8zlcX+v7jMkF+H48OyWL8tJaXXKXHY5eOIKD41I5MPa3jXZlCTfO/QzVommV05l+DAyOKumNA3ZcY4l4Cps2bdd+QzcfRi0TB3DALRKKKMRkdW0V4WgW7XAGybHd2LbriM4rkwtY+II0u04eYWjDgLCAq7rUxnYWSsv4+PRrmF2cQYcFEwJIMtAlGJULD9lPMqTsMnFvl30d57LKK2J4gQYScYY9ufdWt8tYdO9w4HtJJ6390/ygFSji1hM7mgZsGbJjPs4cqJ/ctEMAWKSjzfNrPVsYh8kayrU1XL15VoC9i6DcXcKxPvnlC2N1u+o6cICN5yslaSxCSZjSKpCRz5Q0eJaM7HonY1ls37wLA5l+BH0dFNbm4fvmr/9uNzUwps1TG740arbBGjPiPSBd1JpV3J25IoaXU+SKFHTCcRsucbnH7ucFZt3sixf/a5PglvOu305HynYK01fKpRKicVZI5mlqn4OVnP17VlPpdFo33vz4zG/SqG7n2+v8fj02UpWg+x4eZ+VxztY8DCIZzcLXDasiZJuCB4m1eG2tm0jeuyrep3KLwQFATwfIhT89fQUXL36o6yRmxbFhsgcS+K2j1SwjnU1hYtOk3oRgv5AvoF5viOFlulYoTJ1KC4V8EQtzi7Kkslhmmxy2RdtCNj2MaCSFHTsPY2rXEbEPfAD43tSjpfv6ZZ/Ci2mtDQMqXtvEdDlkZTp44+d/g9zKLNqNsmIOGS1MH14Cx/Xn30AqNx0OO84vzkoSQMDLgRQC3sGxbXj2hd/WlC/f6YvLH+NTAt5GBZODQ2o18PVYFQ8MDCmcgWAgFrPNmFpnY9WAXLWO5TLDzROY3H4ITz33G9KH8eA9+8kvcPv6WRRWZhH1dzE2OAqfNGQsDmzqm6DHYyu5oXBgja4S87kVVJlqF0vryNp35Ck89tQ3VCjxgJH5fbeLleVpuTQQ8DKyt1orSXrCOE/GR5P5UOqOIjpdBDPbjGIiTeuueY1OCKVCBWtrK0r2oVMHF7wYEu0t/LbcUPjsWWFGO5xWi4dSGMViDaXyCsbGx8D9KRCkFtR0u7QH4iHFA8LYFA83GeAVw5uawrFjL2L61kVcu3oWjz72FWmOe3puRylIb+rYVw9uebKFXwWm3qbogV9Pr7uRsf1VSYTX7FwvrDfIJrzltQH0CpTSYqrFgYuqAC/3AovmJEfTxLnz7+I12pJxqj/CAVx6OtLmjnIc6xaZV7BdZuqBzdKQLBGfRfMh9zGJPZJWEMThQ0+IlRLDaIY4Gqzh+50n4H3re7IDU9xpxNq/bOlyD7AWuEkWyPhwUI26Vz7XlDJQ0kDWjc9nX3IQL7/oGN5eV8n2X0kaXIVq+4ixql7gy3/9b3RpqOLmncsIRxIYGNmMbP8o9u47aQWuOkyUZTB6t4UvrpzB/Oy0QhsIsmKROKIh056b64yxkgIj6uSaJpPXslLjmlQurOK05QUaiqkQ4QBbX7of+w+cwq6pw6iW1nDz2hlsGtmEF174JiqtIP7+n/4Oc7QkqxPEmoba0k85ZMhh1aCAYDG/jLXCKsY37XLT2CtiysgWNSpldArTGMAsnjy6E1uGeN84KGh7OVlXO0ZtOFUUhLPU0gCiz1wsuu0oSp0BnL3XxqWZZXRDKVRrDSQSfbqXucIKoiGmQfoEvjmRHo+nVADQoYG2aXyYOKhKDWSo00Q25scLTz+HidEJacXvTn+BGzfOyT+eGmoWxjUCWwb5sEhgG5jnjLoV7Dk5dlYjwy5C3HleCyDQsz4QxtHjz2JsZLv5qCr8w2RubOeSIedrm90jzy2SR2HzMQ1xz7S1ZmuCfrVMQWPXkQWOnbkKVGChKJ0sJTEBASwO6n762S9x6dp76ASbGBoeQTBshIL33JsEwSy55PmrtD8LYrlx8yrC4SB2Te3T57YzyGJ4CZgITo2saWkN8/yT9yolHbUWivkCcrllPasEu9KUSi9p1mPNOl1GjuLQgcclk1SEsgvS8goBz1GKZ6hJ5oxlNo2+uSiYJs3Av9ac2FRFxqFbW8PNc79AKTervZ2yC56tLH5IdJEd11kQIOnAMJu6wzB8Tl2yI68vn61QEqVOGPGhHdix+7jJSt28kecI40lKzJKLH808p1XEcgH6gVI1h0/Ovo4HC3d1rnF2pI8FpOy9wqhWStr3LKCF5Isoa52RLc5kdaqIxeiAYZ1vrzv/JRLDDXJy77XobjeMqYPNWHAy5sRysuHssPCPIZsewvDQhAArz3V2Zq2zb5IfdgLK9Ryu3z6H+aUHClSq1rsIx1La49hx6pPjB2d7om4mq2VuS63/n633DK4zTa/Ezs0ZuMgAAQIgGECCmWxmdmCz0+TRKMxoLMmusrfstctll13+51WV94/LXofa2iBpJbnW3h1N0GTNaDTTgWx2mk5s5pwDcro53+s653m/C4wkVnE4TQIX937f+73v85znhCrmZh/p7MtnVxxvPCLAIhpMYGJ0Ev09/UqwK+dX4Pv6l7/e6hrYKNGRV/Ca2bR1XXbIGSJTqRXw6PFNHbgtnyV1aZPxDvi2kth89tpojeOE2MNk4g2+7nobJHYEHOHSH5QdNrcqGafTiFlqUgXHavGku3pVNNLCSikvrgvwuFuGMLlbtc6azLuJXh679ycpDfFQB9AMyhs1HqeS3kb+GpM4/qfdI2/06URsnrDNgVZmOt7C++//HMsrMyJkk87ADYM2VRwHctOl5Qn9d7vpF9nJB7OucX6xUNSGS3SXvCjuMxyLFwtlzEzPalTDg0W+ni67nEUWfyxHXJ2d/Th48JQKYvJMjS5CNwT6M9o1MbDd2Zt47hkSWLQ0snnjF99CfpU/Kw/qlbuSHYhSlECUtF30ko9Ukkl3sqMb07OPUarWFRtabQWQSA9gYHgrnn/xd1Ao5TSEvXH1Q3z4zk8RqJcw2j+IpEz6fdokOjo6kaelWSkvxImjwzJdDujw4A8I4Z2nD2UwgbGJvXj+9NdUABFX/uzDX+Hh3QvILs4g4m/JpYGqzI3D4/LhnH56TwWvbE3clIicYyarza0uiivHgrflj2DHnmdx/PmvavTFCYInmFhaNEpDiAhvoIlszhw1tm3dhXI5i0adBy4L3rAI/KSisNASal0pWnIXm0nFXdo4iBQG0zeYKNO8Vz3k3O4Uv46/+DrNBouoBKZn7suBYGhwED4fIz2JrpG/y4PODhFaQgWCMYcScK3woE6gs3ML9u49jfu3L+PWrQsqeFUgr5tmWINoPG3ZJXnFlvdQuf3B2wy9f/cWmAk+3VHhbdL/ALm13cVrBPUZNZX5Tbsy77UVMcvYUhceITeEStkQLPlK1vHZpbdx5tz3ZZsUCNv75yiMP4giPhNYOu2B9h8+N4ZQWHqhcXw5Fo1E0njlpT/A/t0ntP/w33g4yp4HFOxWceXKe3jzze8iV8ioQOKeyPtARJX7kgoaZ2fFgpcFNq3PKNjhGJYcQh7yPORSyR689vJ/hq1bDrg918WBelZC3lhZlDDz4mSxTGHWn6vgLeLqtU+Q6urD4IZN6OwaxPj4DiQ70kJzNHUqF7A4Py3vTSK8SxS5NWuIMUkxRjW9mdCTV6eCkf6s7p4QxSYth9ece3A2s6Bnmog2i/hQ0BLe2CCasnoCm8d2IB6JYvu2XaJbPV1YwXd/9h3MFirIF4sSDfGZYfESiESFZjO4g1ObuZn7SKRzWCxYAAAgAElEQVS69ZvrZG72oaZeXJer84+RbC5hKDyL5w/uQFeCQii6p9j79woG6QvEn+ckigvMJ6S3yRS0ehWNagCFZg8uTftx4e4sfPEeFEscnUaRSqVUoPIAZ2HGEAdaOQpp1Bi3joWlWfT09LsRbw1RH5AMN3DqxElMjG6RoI2caYoDSaXgOfDpp2ewvDqHkKK/nXsIEUahqqZ34V4gH1WKh4Tmc9JF0alzNWJCKQ//SNRCejRNYEFrBa+drt6khuJJ87BOpTqF9jFoJt3Vr+vh9LDW0FQZtuKilEUH8zx9rQF69PA27t65qOu3mHmMXHkR4Qj3G2r+OKLiftEQ7YW/uzp71AzofCKYk13F3PwTpLu60T8wpILY6JJO0MnCmA4L2gvoE10UJYnFJJ/JWqWBcrFsNm9trQz3U0XFIhiIYcvEHuzbe8q45U37DNZs234qzQEBBUVWhyzwgYenbDndjtQG2qz+aYNkgjdZ8C7h/sU3UMzMaZ+nYJlUIe5cbCoUmrQODWX9rChqR9lgHUBXC97/ZiCCXD2ISM84tmw/rD3Dps+kuZlQz9gAPBccjUx7qTVdak6CfmSLKzh/+R3MLj1FrpgXHainZ1hnJ58ZXrOhwY0KcKEDCi0M+ZrRWBjVSlbe0LyXRlElLWsN5vCqBhP782zh3mD2itRBKPjDHxRazjqDl4l+xfodCGGwfxTxWEoTkWQihY3DmxCP0j2G4S4GI5RrWdy6fwFPZx4qZ65cbSESS2uJcoJCoaqJiz2am7lN0BVkdua+6tCiE5GTDkvL1lgwibGRLdgwMCw+e6NSgu93vvC1Vs+GTXqYFIkrdqb9UiZ5mwtq3pOPn95CNr8A+M282Kx3PDcDQyLsIXWLxUHYroUyPpzz/LWfYtC2Dp9aA/li3jwPHR+Snpb8GpGu6aVJr1iONsWJM/7ZPxTOeMW2OUPYonWMeSm1bfzC96EusxFQyhsaAXlvpjoYx2ujvbZwT8IRh7g4SoTH3fUQLY8msbw8g3eJZProTUhPVYemSmRCDl9Z13JkZFRdFTtEXgOOcviAkqfCLtgse3hoM5u8hVy2gIX5eVNFhszQXihSIKxI3oHBTRKwbdm8F8PDEy7gwrM0sQLXK0b0+PMhVxFsG2vA10KtXMC5N76HQm4J5fwyYoEAOuMJROUYYYI1LlBxlmgXRrSNH5DdcsuPpWwWVdospQexYWwKJ577svk4tlryy/34g79FoFYWpaHTuTSweeE1IWpF1E4pcOKaWQHCtZSpVDGfy6HeimB8236ceun3ZEzOqKBPP/oVnty7jMziU1EwBvv60aiVMNg3hEQiKRsmNlSeKIsru1KvoVyvY35lGUWqOhPdaPrCmNr7LI499yWLl9SBbmOYhfk7+OTT7yMcbQiVzeWWJLzYveuQiP8+H5XhvBLmkUwSPX8mtwjycEVpcGM7CjgUbiC80A6JIr1lZY1khZe36fFreDjbds0iyKKj2ST09vYh5KGJsnXizzYUvtX0I5nsRiSaQkHCnSDqtTA6Uluwf//LuHvrEu7cvogTz37RuSE4SpNnQ6OxusMTicL8A7rBGi3BfLjtv21M5dwwXJG7PnVt/etozOiCaOzv7bBrd2bepMm9PhsIXis2uhpL14wz5/HAzn/2Fpi0xgPZi4RlEyfPayJb0ifw/rlMdjfa5IatUZ+8Odk0RBENp/HS6W/i4L7nVYMrC5AHukQ7ZXNpuPQOfvn6tzT5YtR6w2fjQhUKAY51+QyTB+kU/VSSV6oqwlnwkorkcX5TyW68evqPxOE1lxjn6KDr4omDbdqmu+LCBbhu/t3/878qROXSlY8RjiVAh4Z0j/Ejud8eO/6a7L3ePvcTPHpwC93k9pHOM/tIxEgWJSHGM7PhaqPJa+NLrUHaUTGzvlzSaJTNNJ9Rop9EejlOtmmdeXUfO/45vPbKN7Q/85ALRZKYWVjG937+PUxnGYNcNnGlc9lh88pCmaLLfG5ZEzDykH1+W9MUq/G6RkIhZFXwzmM0toiTB7ajM877V3T8URNHeQLjtpajLa6hMr5oCHY9iEKzD589auDCvVk0Q2kV4uRZslEWCJHPChU1Kl2XCXCcBy8LXoIvQuXo6YsWEoEKTh0/iS0T211krx3MlUoeH334K5y/cFaNQ5Dew6QAcNLA72WjIDcSFgHmYEEAyH6xILNnn+iyziTndsQG18RG1mjxDOd1ZYNl7ggmDvTOWp6dG0e34ujRL2DzxF77Ou0pFNXRRciAJrPwNCs9FsOFQg4ry3MCOAjQfPDJ3+LW/Y/1HChkodUQD5shEcVSBRy+bdw4rmKF+zjBNO2D1bK8dDmdU+yzA6zkEuWzfZFrtlwqYGbmgV5XtlrJLkQovK2TIkKHChaC5ihQzHPallFoy6uv/qHESjZel9lY23FJJ52aRV5DNhHW8BLxNN2OoY4UUekPV/ZZ4elFTDeAygoeXDqD/NITxGIxlItZ0T352jyX6R3L5jiXzxp9qtUUusm1vpphGqKdC9zzwvE0auEO+JJDmNx5TBxqq829YAdDYlXDuBLG3os1JjaxaqFQy+PClffwdO4BMrlVabLSXeRm+8XJ5sv19g7oM9HlxuK6KwJrKpUcymW6k1AIb1Ny8zi2RsFinG3vtAAfc2hRc6JQKd4TO6P4jLKgVxpsMIqx0Um5NxRyWQlfSefYNLYNA31D2mtMeNdCpZ7Hzbuf4fH0fSG81bpPdoFBarlCEfT3bWj7pRsCbY4d/PPp0zuqA+hzrQlROIpYpAMhfwwb+jdifGRCHF4KDn1f+9xXWv0jW9sIr22ka4eZ1a4GcTOj/uGjm1hceuQUiV46k3W9Msp3mx7vvhfDx4dQxHMenKIK2KaoA4EHEcsER3ZeXJwTd8pyn61I8yxIePGphGaXQq9JQ8XWLMLs6z11s9sU2hGoxsnU+EaKbP5pnT/VhVT1RUId2Dl1XDeoPbv3OkNXIK51Gcad8VTf64veS5ffw8LiQxQKq3oQLETCbhI5mWYMX8TIxo1IdlC4ZX6A2dUldeIs+IjwGumf15GLlPw/2mNlsLq6omLKRvp2APIBHxocQ2/fKOLRNHZMHbGc7VbDjUncAeo9PF4jonxgx6vhgV4p4u3Xv41yfhWF3KKEFWlSGqjEFZJPNND4z/bAmRm/RGtNH5Yyq7IQiyZ7Mb5lL46z4CXnslnDtYvv4ZNf0z6shpHuXnTEqJBn8UyBlvmY8muJNmk90BCdnKlmC7lqFQu5POr+CDZtOSgOL0dpHAV+9P7P8YRiyuUZhFtNDPUPysS9Xi0J8YxxhKIUPhe5Sj8EcimJ0qyuqOCNJXrQ9FvBe/Tkl0QqsMeAD2Udc7M38fGn30cs3kIkEpbTxvLyLPbtPY5sdl6TCI3wVOSwOTMurRU7JpJiFWQFi3kc8gATYtigeG0Vy0sL4q9zQ6lWTTXb1d2pdCFeZ477xENWApttwCaOIrpjqL9+a81TMZtQM1SukOfHZyqGrq7t2LfvZdy+fh4PHlzHsROftxLTceXXc3K9XcD4ZA7t+3txwe3i1CtT3TfZiNDQqvUiVv3zOr9sGyE6v+g2gmxf5NFteNF4Pdm509aIB5S8lFnwkl7grGouXTonhJeTKI54bczGNWRCUTXOnFS459FD2HR/VDzbYUuqQSrWi5df+k+wby9tCj2kzQp6iiy4Js5feBO/ev0/WLIbhYvcUN2I2Cf03vzF1ZT7eEDwZ7RQF8Ibd/xV5tlTJNejn0ehjVmPOdqRa/y9PdjulVOnt3woVSr4i3//v8lx5OLFD4X8jU/skm8s1yj3lU2bdiDR0YXr1z8xylA0gVgkgYX5x6JnxONcJ7Z27Ky1JtPzZBe9X4KlmvYtchQtgpm/C0KaeF9Ji6hXK5ja8Qz+i3/yz9RsKs5YQpIkFldy+M7ffAdPc1UUymV9D60OI6I1+BBmFDQ5ebll6TQkjHNUJEaOl8sFJOMdqOczaC5fx8boDF48ug+dce6rOYk2OTrXNMsJrfmccK9n8SPOtpEGHNoeQNU/hE/uFXHlwSKKzRh8QQMcCOTkc6uyBCTCmM2s6OCVvsBZxC2vzGvtpkhzqNcRCQJRXwUvHjuJyS07LNGKkeuVkhpkpoTOkst7+T34FKXs01q2XrGphoO32yZ2Jhj0aGeWsGjTRgkdNY2wfZtaBY+/y+fOrPYcoU96DTe5cOAPz4REvAevvfZH2LP7hPikJvy2mF4lpHGCyLE0Q3s0pTAqkCwAUceHn/4C1+98qKtJ51C+V4v49avxFv9ZglFHB6TojmeudBHm5659pe18JMhFX09qH9O/WJhZeAudVgyAI4pYKZPuyMdZhA40agwhSSGd6sfmzbuxbet+l2zpIaWukfaAXgenWUqZ+eLL6clVxFZQuv2/7VjgJl0E56pZ3L98Btmlx2gyra1aRHd3ryY3nIBk8qtyghgemVAtsbw4g+XFWRX8fYMbsXP3UVGKFhamkS8UEekeRSsxiK07jmhkb/RQ6j88/2/DmG1PNSGkh6bzXrGBL1Xy+OzyOTyauYNCmRPFFjrSgzKcGxnegnjC3CQ87RjvNV2kVldmzL2kVjCElwCK9h7z/eW6YJNl69KJ1Tjtr9QUkKI1yzm2gA7LNaA2oVKtY8PwZtvHFQHNAtX8k7eMb8fwwKj+ToEy3J+bZdx9cBl3H1xHlXakDSAYTiKW7FJtQTs51gSWZWBgESea5O9OT99VXPj8/CM11/Lz9scR9sfR3z2ELePbEGJvhTp8X375863h8Smlc7BLV4KLp8TTR7a0Ex0wzZoe2pm5e/AHaV7t6Alu7CZOiedX7zoYmcm3U8nMy5KvqmhhZ4jOhccDgIuX/Bzz2+S40jpTqT9dPj0LhN7eQXforVlHqXBVVr3nV+dOXI0u14RvbRGJHmznZdgCUrFuoBnC3r0voCPV7YphR7vwTJ7VkXuG0k745cYxvAncJDLZRXzyyZvoTHcqUpiHhG1AekJtbNRooljKobevB4ODG1TAkEOVzTIxxKeDgkUVif9c6uToEugmCp/Pl7C8SO6YbSxe5CUvKtNxurs2SLA0OXkYXV397c6UhyjHYuw22+NrAyscod/eX7NaxNlf/RWqzLHPLSHkawrhjTMIw0WkGt1lbeRBzjfFHuVGE0uZDGjfHYh1YMvkIZx4/ssa+fLnXmdAxHs/Q7BRwUjPADpZ1LtcdL6mXqNSRDKWbDdZnjAnU6lgIV9Q8MTE1oN44aXfcU4OZaWsPb53GaXcEiJoYqB3AAFFRjNUZC0CVw2AO/yYslaq17CYzaBYayCW7AWCUWzfcxJHjn3eIlNl8C75Kaanr+NTFbw2QuLD9ujRLWzePKX7VCkXRFEwlJUbqRWkbaR2HS/TngmjXwmBEaJjhX2lApQrTXR1DamZm529gUQijFSSLiKWhsfIS8VAq0BwLhfOA1NFhFR1NqLj4ckY3EAwIZFOOs2C9yVcu/whpqfv4dixzwln9mg7DgpqUxrWkFvPfsy+Yo2OsC6N0ftmNzpUs7DGLWr/a/v/uL3A2zR+42vdsy8vXrcHcMMjckJETOiu4/lbrnoNn100ERkRPFY2/E5rpMz/WhQg+oL6LdXL8+Dl9xOtsDjOKnxEx2M9sgnbv++U24e8cacFtDAEh56qv3rjP6JUy5nYw43UOZViUSVrO94DjghF76W635LY6DWt8b/2wYh+3isvfhOT254x+zpX8JovqDdZcQ+sCgXbD6rVGv7Vn/4xMvk87t6/gc6uAQwMbUKa4iq0ML/wWJdb/qd0T6Hwo38Eq8sL4vCSN5qIk85gh5WHJpsLhNNQyGXCiWCrFcV40n6NyG6hsIIwQzXEHQ1javsz+Npv/RP09w05BT/jYDhWjyKbr+B7P/8uHqwWUWCSWJ1NnE9x5pykEOUVAkW6Fy0LyXMMULdBniQtuJiKydFkEY2lm4jnr+C5g9uxZWM3ypVVajPbpvee8I9UF2PgWHIm6Rq8FvTqpGNKrtaN925lcetpFsVGAMl0L/xh46vyLKI9JPfNYi6nZodWiF7aE6laLJaS0aQa73CghWSwgVPHTmLH1imNW3nHOIkU7QZ0EnkXZ97+AWOtdNbyPNCaE6fW0qrIueT75/d5p5isJl2xy+fELCmtURQFRfs6GyyGFTVdNDtFhdz3javr8b9Z/DPyvK93BF/+0n+ODRsmVFzKaUaFjTXi5GKqCJU/rhNKEYTxt/DrT/4WV26+L8odiyglpopOZf/NvVACNufyxLcnAbqbknhTWdUCbgpi6LbVC+YxTNqBjf71vNMZI5dTVDutx0hFJNWhv2cUx458TlOTxcV5pNN9osQJwSW3XPWL17CvnVzcJ4VOKtjEa++9qnityfXqGlXdBOJqBdy7egaZhQeolnJIJlPYMDwuwGp5eQ7zi7OIxVPo7RsS4kmxJYtd7V/ct6PWGHL9J1K9aMV6UA50YnLXMY3+PVvTtQmYnSPt6Vhbs2TPNfc1Jt5duvYeHkzf0toplmuIc2qJgO4vaZK89mw2vIAfRnMvLz4WwpvJzct727sMotC5OHYGUmiK4fIM2OxaA0ng0GKHCbpI96Sm2Y9wNImhgTFkV+bQrFAnQC5xTALM7Vv3It1BqpIHlBJ8ZHLlDdy6dxlFprs1uZ9Gke4e0pSHRXQimVLDqbqb6aulnOhCnJKvUOzmqyMl5yeCczEEWlF0pXowuXmnKJmsZXxfOv1aa2TzLkN4WfBK/bs2WrRO0vzx+KBPz97H3DwLXkNMtSy9UbkThRhKsIa8Cul1KL02HXcIevYXMkXmhtviBlCRDyvRPre9uwPWOi7+O0dwGi06MZCh/1awCWl1J2r7ANWB4egIzp7IGxnoofKH0ZnoQbXcws6pY+juHrR4YS8thfNJd+iawsLQXXHb2wgwNyE/rl37UNzdaCwiP0G6JCgVzZHfTa1NMU1R2dtjYxNtjk6pWFA6VyKeUFFDiyoFVnAUWrPfmUwemZWM7pXQKmarVyuIRmPo69tgY+xwB3p7N2J8fMpQXifAEyFdK3otSMOaRrt2/LyNUg5v/fJbQnjLhVWE/UBnLIYYu3Y3ojWOnN1jQ37qqBKRaAJLuQzqvjAYZrJ16giefeGryBdzUrdevfSuAiJCjSqGe/qQ1BjVa2rs3pvquaMdBeuhx5lyCXOZHJqBGDZPHsKpl35XBUOrUcF7b/8Yj+9eQoWH77qClxMzBjHws5mQy1AzoS6tFgrVMpZyWRRrTSQ6+oBgDFN7n8PBI6/A53ZyiVxadczMXMcnn/41OjsjSg/ips6NzEIe6PlIaxQmWlE4FnJcYSsgbO2Zol68LW0cHgfTMs9pHcbGtVQOoK9vO3p7Ngp9W1y8jTu3P8DgYJ/WC32FZegeCqIjRYN8Ks9LVqg46gHtovjMmaCD6TTkkqZQrUbQ0zOFvXtfwqXz72BxYRpHjr3WdixZL1zTSN1L9vp7XNu1NeMKejPcXKtj29GR7QfR/fvaF3lohVS6/xjP12BFHXqea0QwHNUzb2gSm1Xyd02JzmLiswtn8dbZv9YkqkarMDYdanY5xibv1g4/7i9Ez73mxKZRFO6wuaSVUwuJcNoK3gOn28+4Fo9LKmKhePnKu3j9rb+S4ELFLptCGu9LNELVew2NKp8Pa8x5OGtfkeI4rthjfsygL4pUshcvnWLBe0joiices++zZCVvX9VEx2ADlCtV/Iv/87/H3NIccsUSIrEUhjdulUvD+NikDoJsbkVrjxzP/v6NKOQzeHDvGnLZJV0r5c87+zShkmrGnDfpOnTfiivqD8rytlYqHg3rySUNBDAxvhOvvvwNDA2NaqLDZ0FoKGMNgnEUKw358F6fmUehXFWTwXXMi0CqgtFO/CiUshIu67+1rs1vHLRzrJTRIpWtPI/qzEeYHArjuYM7EYrQ+q8kGpnHA2/7mSqxin0KO0x3r8VZimGxlMSbVxbwYLEMfySBWEcXA7qQX12WwEdnDZvjQtEVvDZy5r5ABF3BCMIeG4j4m+iIQAjv1olJE1TSAlEobkso74cf/wqcAProTkMnBq7nMu2VKLoyuyhNPbkXuyhrewYM9bNJIkWUlngpmzuJNxvaDylYC8surol4PIZYPCmhYZHXzVELdGa3LGltZGw7BgfGxDceGtqELVt320Pr4q3ZaLRTw7y172/hkwuv48KVM2rkuAYsdMLsyeTQwCKYf67bAgS4OK4+0VCGLPHa9vYPqgEVutuouAm+3IKNxqFkO6bDUrS2ikIhL/47HRgG+jfh5PEvyQnETeBNC6DJsJfS6pgKrlO33CnjRfOb5KHuNXttAMiednv/To9AmgQ5tdUcHlw/h+XZu2BvVCxmbR9SUAnPkrTWMacpuleBgOK9WePUmiYONPs50hKjKLQiKAU6sH3XcU2vhWB6+QOqu+x89qZm3lTXE5cyVIphO1euf4B7j6+h6WeIVRWhKENIIujs7JXnu5BsUkjYPPla8romwlsuZVAsrYpXbHQ6KNKYvtiKhyZdsVbV3sV9iZQj+pjTJcHWCUEXCiMjchOp1uro7RuRu1N2/pEim0cGh9H0xVEsA339o0in+00QKRcKulbVxB64dus88hTGymSFIss40t0DAm74swk0iQJB8SdtIINAqUR6RlnZBgqaIuUzGEcQUSSY3svwiRgL4Dp8n3v+pdb45D4jyDvTXq/DMFjffCTtljcxv/AEM3N3RGlYX/AaQmSquzb0zr9xAjVv4dgycr/08Np/yzqkwU0hozGGjTPXXBdUeBNKr1bEIyI9wEYR66LOPDRJf+VF8dlYVV2ac2tQt+tGrXaw+5GKURARxa6dJ9GVdlGrLs7P8My1At49N+4psqpXYQGFDDhWTXZ0IJtdxJOnd7RIeMByc+L14kGt5K1aEdF4SAUvC2X+HbvYbCajTrunp1sjId5QIjk00a5UGlhYWBRxPxyOm+BD4rQi0p3dMmgm/zCZ7NEN3z55SAJAGyObm4Vxc9w2JM7pWhFCDmqtlMOZX34LxewSKqUsYgG/uLYxHkgOBTLjeftOE4Ww2G0oeGKR759eiKEYtu8+IYsvWohwM2fB+/H7P0OoWcVwdx9S9BkOWD42768suColjQi5nsxL0ugSmXIZs9kcmv4Ytmw/hBdO/64zJK/hvXM/wqM7F1HJr8iWjC4NzKRnjCpRXu+B5OTCkE8WvE15lxLhpW9hoqMfvmAMuw+exv5DLzn/WuNck/A+M3NNHN7u7jh6evtdgAg5WuYmwg1BfsIBC54wnp0r2jQJ4TKhpVBc74FOHNyU+NxxfNNohlAsNjEwMIWBwe2ocWRUzWJ56Q5mpi+j2cxgdOOYgkr4unSykB1SICB+IacVnucr/06cfHD0SWYhueoplCth9Pftwf59r+DTj95UwX7k6KvOp9UKS68xXUMY3fnnDqr1lASv8DV0xBVk7uFYQ2vbD/s6tHf9HmD/30Mv1tXN7QOM/y6qCP0rK0R3zfSff5qbgCWfffrZWzjz9vdRquR0EHv+4KKOcB2xABGtwQI6LCHK7P3YcNA/UtZMdR9iwRReffkPsX//aftsvzHF4gZdxcXLb+Ots99FpVEwfj8ttpxrDb+Fh2CDiUqkYSjRyca1pAYR8ZCHgCI9Y0h3DOLlU9/Etm3PqJD1oBYzWTerIq1dhwKY3SJH4nX8X//yf5IP662714QYjYxNmi3Z9oNyabBrZM8YUaXHj27j3r0rOriqNaqzzaGiJWssE8J44iVLurS7y+utwkrPlXFFeUimO7owuXUPDh44he40+YK2w1ABLn6n1l8MtXoAPz/7C3x486Z8NumjyUkKBU+WEBgGmxomkpEKRt6xUjlF5QmjWasqXY38/GSggfLsNaTqj3FwKy3YtsEXqKAhL1oL+DBzUNfnKo2Lhkek+FDIGEEdSdycLuGDuzkslwMIxZKIpjqxmluhYlUTMuNKthSlLJtCcRxtzXIKaahxU3tEPNBERxR46eQpjI2Mtxsyonksdu/fv4ILl85hSdZLln4pTn6tZsWuCyvhCaq9wzv/NOVYK72kQXHnqoIYWLCRPxrwC22nAqa/ZwAbNgxrWrq8uoy5xUXkimW5VnCSZKNo3lhrJrZu3oNjRz+HjnRPm6tpscNE73geO84oAYCgD+cvvYlPLr7uLBpZQBGpJXXFcXM1mbDprDeF1Fpi8yG6RhVzM9MSA46Ob5Ggjs+wdA3ONpCWd9I7sOCtGXe3lC+iQCegag2dqT68+vIfYHTjDg5d9NxYrWLt4PqC1zAd4+IaXadpDRWRdHFB1+1JHoLqbYaqa9xEl9QyivdvvIfFmZtyL7JahAmLQlMssZYTS/nP2/SM9Q1/Lkf/njWc6GfBOGqhThT9KWybOqoIYOPlWjR7W9rrwAcT4LlprKfAptNCo4qrNz/E7UeX9enLFYrogkgSQW75MT62w2lYjIZIasri/GMJ05eWppULwGtBcS+58+T9svmnAI8NejZDXn0L/QMbJRAuFlZF1aiQ3kRKk8+n6Qe5wwzG6u8bQbOcQz07g+HeLqQ70mi0oihU/IjEejA4vNXtzzydzEv96cw93LxzGflKHqVy2Zz+AxGEJdCMG71JFEBLveP+yWhkgoKkgKrYdc4kBBGC/hgi/ii2T+xGV0daaWu+00dPtrbtPiobCxV/4n26Pd4bw2rlauAt1enjpzfQ8tXE5fHGJHborR1eXrCBvaap/sz02o1PHXZuvF5HMG/5kM1mJKBgsaNXlEm90SpUBNVrSoaRipgLyvnqeiMJK24NfeSi89oiT2npHd9aNw5B4inCKLpWI6gRZlfa0n1EhdCLeYX3ukO9jVhb78Vi5+69S5hfeCBS//TMA8zMPGpzlU1cx4e24oRrBfQN9MnWxRSXTVRrDZSKJUV4dnSmFFkbYoGj2GHGoZawMLegQkaWMRr5BcV7jUYi2DC8SQVOIo8o+XsAACAASURBVJ6GD2GMj+3WOEMHmFABj9rhPo9Q6vUFrw+1YgZv/t1/UMFbLeURCfjQnSKHl1HQa1QUG1fbtVbBS+SnCSysrqJGAaI/ij0HTuHEc1+xTrDZwJWL5/DRez9FqFXFSHc/UtEwwkEXkCEUriZBEq1LeP9oOm02bk1kKjUs5vNo+GOY2GYIrw6fVg3vnvkBHt75DNVCxnx4+4YcpYEevNYoyaBaIhtTlVOHXqxVxeEtN1oqeKmY3X/4Vew9eMqy6TgKU3xyU9SC8+d/oFSzaJSNCM3hKQzhdSBfmMIHv1TFav4cyZ9NhNBziSSDiMU79Dxw0yaaT64VoxSLRT96enZgZHQPqhIpFrC8dB/ZzH0EA2VkV5/Ir5cpbx1pZpaHxZlUI+oS77yCVx7AAhW5RoIqOPzBFCqVEAb692Pf3tP45MM3dF8OH3m5HdXpTkCncrcGz2uOhO61R9yedOcf8839zWdkzYVhHQdtHXZiPozuMHKJgF6JbBs7iz0rXjneNNEnx4EmXGERwk6fUxUWvJ9dOqsCWEMZjVrZ4HlbkwkvzM6QRbTtK3yWyNvlfaEFIL89FuzQYbpv3yknZtFTZOJXcbAruHDpLM6+830JLuRYI/TBaFCenROTnPheiWixyeF7p4sHR/UUz6h49MfQlRqSK4QQXie2sYrB1g9R33XdiPHn5QBSx5/82R+jWCvj9r3r8q4cGBxHV88Atm8/KAcGU05bY0oe8fT0fdy7e1nWX+QfEu3mGlJB6w4vz0Gn7VwhU38PyWFKlV9K6w1DG7F9+wFsntiJKIWhDhiwQtEpzEVpiKDli+DMx+/hjY/fRwsRrC4totKsI55i42bFMznsvIakhrHYZRIY3z8RSb5HKuJLhRUkw0E0MnMI5G5jILKCsZEubJ0YQzzOMXxdimwW8ObzamuXZg2Mj681KDCM4elKDR/deIyZcgcyFT/iybQQqtUM44sZgmHWdny2lQTG/YACMlcckdYhf+IWDcTqiPnq6E4E8eqpVzHQSzpZCzX6Ht+9gtu3PxPXMF9YlsiR+7GX2sbzj/t4V3ePCicm3LGxkaDRUf/sM1jRpfXlyJikuxmQQUO2puwYt45vxcF9RyVCKpYyAlGWV3O49+SJotTpTiNHGS2ogITOpARMTh4Q6mnIPf/NgQVEZl1SqbzXAy2cv3wGH3z8M4ToTkLkTJaIzjtfHrwOIGrrWSVLM8okG3zS+vIFzM49FoDQ3dMH+LlTcRJm/u4S0QuJJk8Xajoq/F0qo1quIpXowYunfhejG6e0PrzYWwPsbEpt1YNrHpztmPayll1znu2ijrhjsF1QejWQ5+zgYURs+BolPL39ARYe30Ao0BSdTdNOUqfEtbadgvZkbOJq1bLOff4ipWFoeAKlAvf/vPb/aNdGlAKd2LLjiIpNq7XMLs5E9x6dYW2Qps/gkF/WYXQAuXbrY9x6cAEN+v43CQ6av3wwwAlStyKj5f7QqCNHYWi9jFIxIy4/fwaR5e6eQYxs3Cy0mn8fDYcRkx1kEy1S4yTEboEhZJzqkG9PhFv0rEAQVephYh3o6uhGceUJOgIlbBzoV+HcQhTlRgTVRgwbRqYQjSdtj3B7BWum+49vCQVfzS7L7pG+4gEv5rqtxzIOL9eLOOORsIk+RUO08C9FS7PobUXkFjPUtwE+Tg+eP3SsNbXvBFo+IkHm2de+6escF7zOiZvBI8LmPovztCwsd1PcDWgXmY7v6qpS635c16QO1/nwmlLP1KlEK7kRmMjEUSP0viwpiQceick2yjVezBoFw5uc2iIX0dt1QR7twvtvQzHce2CWfaxLPNmp7UfR2zPsRHM29lkbKTmswzNPdgg1Pz2RkouXzyGRjIARzHNzj7GwMCtjb+PpWZdOvla5UoI/0MTGsTEVT/whFLNUy3VZqzAB59GTG+jsTKnI4UJiAt3KchaLi4tKgpKaXB2qjWHrtRL6Bzagq4vK/RjCYUYld2Nq6piNGoTwmCrY0Cq7bS63w40mgFopi1/+9C9RKeXQrJa0iXanOpBg585N0pHUvS6Tr8eulSIwFryLTrRGWsPBI6/h6Ikv6J5ybHH5s3P48L2fIMyCt6cfKQobFM1rTQ/HznR9oNcmD1olohERZ+pQtabgCVIaaN9ClwZxvppVvP3Wd/Hw9gW9d4nWFC1MmpxxAMWLY4HRtlWhB28L5WZdSWuVhg/xVC+agTAOHPmcCl6hLMqtZz47RWs3cOHiTxCJmUckC15eTtmA+axYiEVjiMaibhxs/sKGMti1N/Em0RI6N5RQrVrmeakMFbsbR55BpWZilUyW6+cGgn7atHHGzHWTEwrU3dtr6KRszAzxNVW/fU5T/ofMykyJPTT3T6FWi2Kgfy/27jmND9//O73nA8+8qGdKHC33LBtlxSFKbVqDlyroNX8eFWY9W2Hte7yi1ZBt72u9pngNTfHcU2xUuy7wpt2I2bPMz0eEl5xcXju+P4qBiE4sLc/o+Xv4+DouXn1H4y25NFCooPvjBJsC/cjpJZ+VB5PjQtLthH6VtNgiMt4MIBpI4mXaku1/cU1E5lAuozXUcPEKKRTfQbGShY8bL9XXnH5opOsoNPx5zoqMfFsi1PJIVQVBtDmMQDOIzmS/KBQ7th8xhNebKOmS8npZ4+ZdOY3oKVorVfCnf/m/IF8p4f7DOzqQyOGlo8COqYNIdRpXzssS4j1//OgmHty7inx2WVMceQzXid4ShabAyyZH3Hf4HJpzhdnscRRLfnBfzwA2jU1idHQLOjrSZt/ngRO6l+5Qcu+dBa/PH8Wlu7fxwzd/TskJnj55iHy5hG4GxXCCRNpUNG5JY0rVXEIskUQi3iluJ99XvVZGPrcku7NGIYvK0n30hMqINOYxmCZfsQs93Sl0xGhN5Px4qddQOhzpXT4Uyn5MLxZw6cEyZvJ+lPxpZEtVjU7zhazWAXmgnM4pYKKYEQ+WSLTKDIIxbECaLdFDeKhFwwEkfHUMdSfx8guvoDNFm0sK1iq4f+8Klpae4Nbtz/Do0U0LQxLPlQI445myCdLe0axrPfFcpfjG9hkLfvDcE4zTbXumIfKk5fnhZ9RyKIDPvfp1jI9uQYjj9vwyFmcfYTWXw0KmgKv3bmG5XNJ70/7R4ri9E3v3PocDB05pImjqd3LVSZ/iOuA+SIcRonkUITZw8eo5fHrpDUQTUaWukr6ghl/7uYvVlt++TTosf8WbBNlZz0KWwj8mI/Ls4pmuddMWl/GbLCq4KYSXvPEKygW+fxJJguhKD2kqMtg/ju5uRhFTaPebqavSAbiNSCCNm2Cw0bWz24Az7+Ey7qz3ft1UUM+8WXcG6kVM3/kYC4+vol7NCukf3zSJUj4rsGpu/qnoTQye4BSOfvgMpGBBGYnFMTK6BYVcRvaAlWoNid4JlAJpbN5+CJ201HTXSUhwe/9kA7kGJmivJB+a14vCzGYVN+6dx/Xbn6BBGqSAKE6AiGTHxIElJ5sAgIKwRIOpIMPUOloNNuoSwtPdqUkf81YNYX8N6VRColLxqFtB5MoNrBQ5gamiu6sHlVIeC0tPdd/oO8xAGbpkDPT0Kxwm3spg4+CA9hI+87VmFNliABtGdiNJmz99PqP+LCzN4OGTO2gGWhKEU+fERCatf+foYtQe3UHb38n9d1acniOOTZ/J2Y0C9QDGhrZidHiCwdvwPXfwcGvn/udppNcueNe8+KwY8TZfXuRcYRX3H15GrUlhiNEcXElowROed4bnBui+39MZ6tXceNBDQ0TCd5YkxWJBhtIcB3j+ujaStgePi4uIBIu9Sq2kD7ve4F7v1Ru1y2TcGSl7ZbkbMRioZMgyu+VomBtUCLunTqK7e0gooOcSYdwpowR4amkv4U2bvN+n7v3Rk2tId6d0CDOUYGbmKaKRZJuUzweK75Vk62gshJHRjYLjtRhY+BSrGBiYwPbJA/j449eRzc2jI51wSHQAhUJFtmTstsgLFldUXDuOYulJDIyNbVWiTTLeg0Y9gKmp4+IkG5/RlSHKiiTv0tAj9fq6Li3Uiln83d/8JcpUQtO0Hw10d3RKtMZN1bPMsl3Jjl+Pw0ulOBHeuj8kN4UDR17FsZNfRLFQkLfmtUvv4tfv/tiJ1sjhpWftWsQzx8nseplSo4KXxTyRPCL/1QpmVjJohRLYtuMoTr309TaH98wb38GDW5+iVS3BT//d/g2yIdHYVUIipzy11lmFNPvKQq0ihLfS8iGe7FHwxMETX8SeAy+0rfnkEYk6Zmeu49Kln8qWTN7QPiYOLYqv6ONIpk7xD4n1FIeZ36rZurjOwjVYHneXvF3aR2ayVfT2bcfY6CE06myWiiiVs5iZvYhmcxnRGD0OGWlJJxMWH7JWRCQadsinQ3sUpWx8SB6U9HXlxIDPEwUqAXF4oxga3I9du0/hvbf/RkXM3n0nZZPE52ttrOfQGY9b654Va0DdSHc9v9d9nUdz8aY+XtHrIayeCMNOFjcNWvf/vWfS29bbIlgnIOSaZ3NHAQgLjccPb6FSKSDVkUa6qwfXb32Ec+/9BIXSKloUzPDeU3Usk/ewuJa8H1yvvF8MD+FolfxBTkXItTU3jwDioU6cPvX7OLD/JQXxGNLJBsIoFPR/vnTlbXF4y1UWvAEps3nw68B1BS+VyEKkmCJZb4qSReSH4zfunywig62gRLOvvPSH2LHjqFAtIXjtYtd2WH4OQ9k9gCGgoIR/++/+GfK1Ku4/vA1/KIbhjZM6cLu7+8XdI3eX30MLs2IhI1/qarmA3OqCCiLCZz3dfTi4/3kU8qv6Gk9RrZF2kFOjDjXT/N3fP4zudK8QXnPZMYGma00cyGCHtZBJCWbZdAcxs5rH937xQ6zki1hcWsbi8jwSnT2I0qKQfPhoXAcsxWy8P7StYjCGDPv5k+pV0QOYFEZnhMLyLPzlHGK1RYRr84jGyujqYHImzeq595KXaM1gRWunhvmVAqaXyliqdaDs60SJoGU4jkSqE0vLc+hmtG44rjNAaFh+VeNaNjU6ahlTS/SxVleCFd97LOJHyt/AxPAgTp08reQnFsQcv9KvPLM6j9df/w4eP72tSVZThQdH9lxXDPUJywGDxSRjiHku0GvbwoXMAlINrSam9sxrWiFepe0N/kYRo4ODePXlb6KzowuJWBTl/BIWp+8o6KbYCOLi3Vt4uDhvLg8saJt+xGNpTE0dxeT2Z9DbO+TcOlhgO8GlUNCyQJzZmQeYW3iMh0+vYnH1Mbr7exFPxLQncX2Sk23gDjmseZQrBXTQZlPWaSK66NFvWywywCO7JBog9y2v6bWCzk2HW04gxclcpYZSriSKQz6f1ySrOz2EPXuexf59TEml5zQTOykiZs1gPrzetNghPobKyxaQVDqjpnit5bpZdduazAplc0gINsqYvXcec48uo1HNOh/5tFxLSnRGYWIp6TlO5K0JAf+OzkPOlYbgH/cUFqOtaA/ySGBi8hC6e+ms4LQmTgvB+y6XHHfdvKdfBS8bORW4Ndy+fwFXbv1aRbAaYjZTDC2q0U5sDen20GgWvNoPqzUVsOT3bxwew8rCA0RaJQz1diIWNrtSrlGej6VmCJmqD8vZgkJY2PjPLzzSGidQyeeLov+xDSPIzNxEwp/HUH+/s1EMyVY0Wwyhb2C7plBeAAavD8FUcnirzYooFix4/fQ1bwePudhwN2mTbzg574q1NkDJziBLeyPHG7UgBrqGsWXTlEAw37E9e1t7Dp1GgBdeqIKNflUMOh6RVdVWIFJBe/vueYVP6HlV0eQoEI7X6TgFIg+Tw+uhq3ZgKnndbuA6lFc+b/UWSsWi0ru42Imeed6pZuRMv9Ks+IuRGLlexp0zgrcbjXsFtrhVTizigiM0aBCK5EQZHvWhASSYytIIYtfUCaQ7B4yr5rzoDBT1hG9mlC1ekrFMxIe5dv3XaDSL8AWqeo8sNB4+uCcvOqaNeBwsxYsyNKNawNj4GFIdjBXmomPR5Mfk5BGMj2/Hw4fX8NFHv0BvPzk4ZgLPUffiItPTrBvTbSHqIdV6SSbSRFxY+FC41mpF0Nszjqkdh22cHzS6ihUUruD1CjLdb6jg/cVP/wIljtXqLHhbKnijPNCdd7EnIuLD79lq1YjQ0ttzZQUV2scgiGeOfR4nn/sqaCnEnenapXfwwTs/RLBewcZeUhoY++hRXPwqbqkWTtBoXNQauj9QYW8I78zyChBOqeB98ZWvO/VtFW+/8V3cvfER/PUKfI0qRljw0q+ZIgpHhbFl4lTNbBCIzlTLWMxl5BtMW7KGL4Rnjn8Ruw684B5Qi5fknZ6ZvoaLl36CaMyyv3nNV1fmsW1yD8olRjO2xMuktYsmH+4ZYgNOT0J+Bm+szMKeay2fryHduRmjm46g0QijVm6gXM1gdu4WSqVpJBLk+dH6RSxIFUkBf0tJNZpfyGHeUpDkeOJMw7npR6MdqFebKJQKOhTI4WW08NDgQezc9RzOnf2RNqxdu49ZZGmb7tJuX9eEEl7l6h50T2Hdtu7xoJE2hWiNiuTtG3+/mPb+29xL1tDiNQqENgn3k+2Qlw8v/S2zK7h541Mpj7u7enXIshi5dOVd+fDmiyumEGeD4EZdLFLKRY4eLUGKBX4+v+IQcAiVUOPNDZSuCZEunD71Dezbf7otNrQmz+4/EZXLV8/hjTPfRqmSVcpUkDZMEhU6oa8QOIqWyOOl3yp9uWuyyAn5+DwySSqCUIsuDd146dQ3sGOHIby2gXtaA4tc1S6npB/jIJKRVa018S/+5f8IkmuezjwSNW3j+JScGFioEb2S8bxQLBaP5mtJ38qHEnquKlBm8+ad+Kf/5T9HucQiwmKElc7mOMm8ZirOtScbN938lW0f9yhlCmYQica7d8Y19pOD2/IjX/fjb9/+FS7duIqaP6z9jFSScCKu+0WPUnp1+uWVSD6god2KGefEpVZFbnVZTSf5qfpXNqCVVTSLy6hVVtGq55CIAokY05649Vg8Mn9+lfG0pSoqvijq/gSawaSQ1mCYojr6VdfQ1zuo/ZEFTD6/KvQq0dFpaJqmBA34Gj5UikVZl3Wk0yoMkv4q9kzuwNFnjus59QpeourZ7BLm5h7i9j3yeD9Ai6BAk448PYqTZsN19+4lzM49RK1OsROTG/msm792o86RuDXPKic1iTU+I+8D0exQq4hNQxvw3HNfVVQ0o2IrhWUUlp4KdCg1g7jy8D5uzz6Vkw+PxwCYekUBbDe2bN2LZw69KI2MhKAMbqAVlHOD4Og+X1jFamYB5y++hVv3P0VXX7cE2kQZvWJXjXcLePzkjvx7R0fH0JnuautmvIKYTQyxFwM16D5DUaqzClWAiNklOiaC9jEWvJViBYUsfYGXkUxQWNWDVKJLKPXmzXvw+OEdId9TU4eMt+8msh4nVivWhTtwXZOH2t6PrEhxKPO6NezRPEiFaFQwe/88pu9dQDRI+hnXjUU4896w8fUoYHyOjFJHtwvj8fI85COkqUk4jnqoE5lGFJt3HEZ37wYXxGETaO+54uvZ53B8bkcFUyMkU5Eq7j26govX31P0uemzWatYgI2utZtWWw1kvGv6HvP6FooVjFHsmoght/RA1JyOeBBNao0inOzQYcGHWiuCMlKYXs4gWyoIzKvXiqI1cK2UKjXtpd3JFDKzt9Cf8qGvu0fAgtETUsiWwkj3bpGrlAmODTRlmuGNW5+Rti3QJ8dktKDpFjyamIfwWnAIhZsehcz0Knw+bJJrBa+vHkJHrAdT2/bJWtV3bNfu1u5DLyIcTekCcVMUB8ap7/h3xueyC05U9e79S1jNzkhlrBstLqcdBt56URfnCdZ4ADguihmbuzGnE5F5yAA7zmSCI6khcV6815XNBPkw4bA4I6ur84gn487j0fOEXWeP5NXg3piUCHEbHVkbr5oQzkj00TA5vAHs3HFCnCYJEbwxuFe0u/G0OXt5atmA7H0uXX5H6G6ltirRBYuaWZLyC8zVTjvLH/KOLZ+ealRSiIaHR+WLWcgXkUr1Y//eF53QpIw33vwrsmUkdCKytbS4iHzeAgosA503myrRjGxg+gcG0dXV44rrEJLxfhTzNRw7/gVdP/PXVOvXHoEbgd4UrRrvFFbxi5/8hWL46IDAQYSS1pxIxWJzPRGFNSFExphcRpoARWtlPhgI4vDxL+DE81/Vpsdj8Nrld/HB2R8gSBS2r38N4XUEfV4zbj60ZuFnIxJLxScP3mytjvlMFgglsHXqKF58+RuGprVqOPfW93HryvsIstttVLChd1CFuqJ2ORkQFcPes3GOG7JAI4d3KZ9DteVTwVtrBXDo2a9g556T8uPUOavGx4fpp1dU8NKWjNGOLJZIPdi2bTcK+RVtIESTKSozn2JT1ivH3vy5zddUCm+fBGqx6BA2bTqGZov311S+C0u3MD9/HR0dNOInqsPkJ+MEh/nwN6voSvco/proSbVBsdwaZUapSlIfc6ROf2NyVrk5pNBsJLBh8CCmpk7i7JkfKgZ2aupwu+D1MA5v/Oe1RkIE2s/tP8bbbWus2uvLUF03DmzvDesEpl4R7QpeD4HxaCdeoexNhLh2xcOmF3epoMbIAETjirLAZdLauXd/hNXCgokX6IAQCKJcrijlR4EmjYZitzma7ejsQiLZgaUl2nNBQg3aCAUQRleqH6dOfR379r24xid04TUawcli6owQ3nxpGf4Q+dukRdjBJt0+xaZNPypVFru0JosK3fPXsypONKlS4EBECC8LbBa8nm+qFbx2MHn6FCVLqvnnSmLmfBX/6k/+Z+QrFcwsTKsFZ9jI2MQUBvpHEHWcWGXSOzeK5aUZPHl4A6vL0wjp7+vYumUX/rv/9n/XiFL8YjdC1wTIOmuHxtheYcMip153lkneNFCiVie8ssbP4pt5+PLAvHbvPr7/t99GqHNQeyT8IY34A2FGOjM+1Cgf5DjzJhPVNA9WFndBtKpV5LLLsj3zEqfou83fom43ayjkZzTSp28v7wY/QrlUxtLqKoLxNEKJTolreBDTU5S0qVA0gnjCPIkZZkA3AL5+qqNTdna8dzrfzB4dtXIZKwsz6OntUcGbCjZw8vCz2L1jj/jD8nlvcU8zz+FKrYyPPn0L5979uWKDQUHNjmM4ceLLCEcTuH71Y7z37s9QyC+i3igCrQrCEb9ob0LjRKewCFejHPFcMwcYUgni/hq64xEcP/KquJecqgVaVdS03luotCK4eO827s/PocEL7uMZ0aMYXno1Dw6Nik5mxRvPdd52a74scdLoCbwAH53/JT4+/0uE4lzXxiHmNIXNPQu55aU5IcIDg8PoTKetKXXNuZoQrTs36/GMj7zcBzeKtH6X011ardleLFAsX0Ihl9d1IBWJThIszqPhJMKhhCh/zz33FfT2btA9aNOlnN7HPoe52nDMz6mxCkrXpLUbeedxLzsuB2DwqlPuOHfvAh7f/RiRAOlsZTmhWGywXx7YfG3uOZZtzClJSPx0NqFs6ohKVkpFcdsjnSPIIY6J7YfQ3bdBe5EmCI62oMLU0fHMeccBdtISUKxMYLGOR0+v4/zls6jwueCe4TIVdO47OoSKX+0fVohTO8RUzlKpiuGhTaiXFhGo5zHU3YFYKIDurm5UKzmds5zm1BpBlFtpTC/nsFIqItGZRrmYETWC94nWjpzQJ8gFLy6iM9pCRyIm9yjx3RFEoRpFV99WDA5uVPiFnZUtZPOruPfouhxulldnUChmXICP4nztDHe5C7Ix1NSZ3GEDGET58Fw2HH2QBW/Un8CuHc8gFY3Bd/rw4dbmqSOIJDpNnKGC12yO7bwyorkH3tAC5fGT61hafaoxBrsJbX2uOGi3Y67oNO6YW0yuVTPVput6pGAk19K68Q2DE9gxeVjcJ254Nga1D8SFu5KZl60LFZ2M+BQqw3Qq8RZdc8Y11haOWDKNmap7QitnIi3j/5b4RH4mZPliOHTwVZHhjT/j0TnMwI6bgImfjJNpm3kTDx5cw8NHl5FIRdDyM3qzLM5tuVTF3NycFi8PHjtwzD+UKBFpCCxQyT1ifPDEpr3KAecDx3HWrduf4Ncf/gyDgyOKZVxYYKJXyGzOHKpdl7qyicHBQaQ6UnqQeMizUY7He5HLlDA+tgu7dh1X4SnlrT0N2oCExjjDaBZt3Bx/8ZM/RzG3LI9cFrx0aYjK09YQdwGL7n7rFYiYNpqoNFtYzudQ4cGGAI6c+BJOPPsl5Elq9/mUtPbe2R/Az5S5nj4kOLKTNaMVokRzqThmMWcPNcfPtGOrIt9oYYFemIE4tm4/jNOvfsMlwNRw7sz3cf3iOwhzQ61XscFxeNljkYbh+URaIceCkxzeJsrNBpayGQVmMGmN7/noc7+FHXtPahQm9Jzjfh8pK1fx2Wc/RDTaVKrW6uqC/n1iYru8SFnVsniRi4JDk4Wj006Jrgzkn1VpSUOeeh0BfxrbJ08jEulGgYgTzcKrOVy/+Tp6exkqwmvCZ8uyxjWW93NNVtHTOSAz/KIaK24YFhrAzduQABtBWRQlqTjm0tBqJjGy4RAmt5/A2bf+WgKFbdv2qQEQYvQb1AVHDnJTG+/f1l5/HexrIwOH/9qfbkLY/lv7vrXY4DZFzuab9j06WJzpu/tLb9PXxIdej87AnM8izemt6GL6WRWXr7yHs+/8ALnCigS18kOm4HFlBcl4lxqpeDSJiS07cffeRdy7f1mNMwtfpUw1GoiGGIYSQke8B6df/AYOHHjJgADHTOG95YSGTQ99eP/u9X+PTH5eexWTwpgiJR61n8hYBKVaCJVGFJHECKoNv4QYvtJTRFvLiEVtahLwx5CIduPFF76OnTuOtdXmBgw4KhKRGjVMTkxL3i2FP+Uq/s2f/DFWCzlksqRyBDW650HPwrF/YFT7C4Uk5MUtLs0in10SNSDEB6ReFR92fGwb/ul/9c/19+bvaoW26+ia+wAAIABJREFUd1ftvaxRUex8cC2SK4iFrggsWQeYuKbHK3iZoFSqh/D//uDPsVCuo1hiildB6C4PLkXlRmhHxAKZoTR+BDQBq8DvPFkVbVqvKfSC3OOGCkpyr5so5FY1NSIqRYSoUi6rieG/kyLBFM1wokuiHvqQ8nVD0aTsu1jU8nOTfkCuNa2TWPzy41mAhhW6XKMN8rFLRQn/ervSSEaC6E6G8eqLX8Tw0LDcIigAlO+3n+LCgvyjz1+kD+9PUKlzApHA7r0v4MTJryKR7MKdWxfxy19+C6tLs0CTyYxlBIK8j2xeGe7B58OJvB2vV7Qt7fktieYirSq2jk1g66ZtQLOMmlIuA0AwhcVsFZ9cu4iVck22U7yeU1Mn8Nu//d8IceSaYbGrsBZ6CDtdj5oOBw4pDMnXwvlLZ/D+x3+DQIRXlkmGFnbBP3m+LS3Py3mhK83JiTWk5u6zzgHECeQ9S0WihR5P2SYYnGI5DienBKxN6k2UiyZcE+3GhQmx2CItMLuawZHDr+H5576KfC4nMMn2ECf8cruUcdX9mrAQuPj7glxb/PY9Ks5d0SvHhUYVSw8v49Gdj+BrFgR4kfvK/Xdh2WJ7eQ3GxyexYWgUudwKnj69j6WVee1Bhw69IMrm3MxD0R7j3WOohXswumU/egZGTDtCW8m2h7z37Dnw0U2oTYDLfY4Evhqezt/BxxfeQLlasNrJeSDb9I/nASeWNr0XBqHah1hNAMVSFT3pPowODaKw/BhRfxOpWEqZB7XaCoqFWUQjFA2HUEEPHs1n4E90IhSLYJo0nXJeVC1qUKghGh8eRyW3iFp+AT3pHoyObJErTJ5i7VoYvYPb0Nc35Gh/Ij6JP3+bianFFSyvTKuxCoQ46+G1sM8uIINnoc5ahpfRj5nceg8RN965R2tAPYhgM4qd2w+itzMN32vHj7fGJg8iGk+La8Uq1nxyXfsl4rkZRvN/WAAwXvjp7C34g17amOP6tHmx6y3FTDzmFZtcRyp4KRiTQb6N6uirRwJ9f+8Itm7eL7sdohk22mOxaYbUucIyLl1+Fw3Qi5PiFBs7eweqqSSJsJntisd3MR4wN441F4f2Zs4C0x9FONiBo4e/iBTTPeRj6sRvqs49KxNLAPMOAPKUrl59H6uZpwhFac1BvhVtiBhd6cfy8gqymVWNjz2XCT6oRIGj8ajGZ4pKrrWwZ/dzGN4waXB8gKlyOfz0p3+KGEdTlRLmF2b0UJEPxwaB14Mqy/6BfsXMUjwVYiRxgGpzjt8iiEV6xf195eVvaoOwa+4FaJiC2fAa45u2qgX8/Ed/Jn6fn6/HgjeWkJVS0PlAKpLZs6FzBS9J8swxWqavLR0nmj4ce+6rOP7sl4x83mrixpUPVPD6KgXZksVV8Dp+tAzAzaOQY1eZozs0lghyodFUwdsKxOXDy4LXXBrqeOetv8bVC+cQJfLUqGIDRTAtZpdzozbfWju8LZqTq5uINEVrjEKuNQOIMOIRfhx/8fcwtfs4fE7Bqw4a5tJw4eKPEQjwEAqo+6RF0q5dh7GamdfX8LAOBI1qwHEhN8p4nLGYnchkM8hkGOHIlD0fJiefQzw2hEePHyg2k0jOtWtnEQqVkOoIotko66Fm48eAiN6+PnSkkgjxYGNIi9/8OkXHVj/GgpeHDu3cuEFw1EQ0xlTOwXAHmvUEhocOYceOE3jzje9qkx4b3+HSj8zBY/1ozy7ZmseuV+x6ZZBZ+7li1UNHHDrjUYfW8//X0xrWSqm1QIs1VNh7ctcqZzbdPJwoWOOP4vNgOimiHOt8eN/+HorlrD4Tpxr07SQotWlsF7rTg9r4n33+S7h249d488x3yBJHursHq6tLej5Iz+3s6EVP5yBOPf91HHjmZXc4uCmICgPSbGq4cvUd/OqN/w+ruTka5JjbhfwoOYZOouWLodyIo6NvEqHYBszOL6joClaeIN6aRTxGz1Q2MjHEY1144bnflciUBbeNXL3C06Wu8ZkQ4sopBfc93msf/o//+39AnsVXIQumLxDNVVPHgAaijI7KwyaOzTK9LHWM1GuiLcUjcWwcmVDBSz9c0gUMAfK4j1oZblTo3W+3B3KH9YAB3S7jOiqK2ZsScvvU1MGvg9UXTOLDKxfw4zd/gp6Bzbj38K5FanM6wesXjsIfNi4ohWwsZIvZVbm2dHUPyHdWYi1eI/5Mp4C32W0dmZV5VMtF+YiK9sEo92pZ6W3kxBJdXVyclliHKKAvQAU5n1sKh4tKoEp3Dzrqh6FobDQsMbGmcU2lVFBxHQ1H0BGPIBEGJkaG8NILX0BE3t/WvHHf4zRB4RO+Bj45/zbeOPNj8NFs+WPo6R3H7r3Poa9vI+7cvoQrl95Hkb7JjaKaW3+A1lBGZaLji6G7ZkEiGyYKDOn/zX9vVBD1NRBFHZs3jqOvt0d2by2EsZwv4faDRxL+NgIU1kJWT7/12/81du48qshrIaFcF3ymFDNsQi3eD00THcLLxuAS6Txnv41g1A9/yDke2A5iNmt02HBhB+qHeAXl8WwBGvzFc1T7g1LxjOLjjTK4Trnvc0/gcywfZp4xlYqzbKToygo3XQ+JCLkhBOW4dPLkl7FpfJe+3iZDht/KKcpD78R9DgtQMeTaiQHXNjgDAVzcsnFf64j6gcWHl3H32jmgwWjeAsY37dB30ZlpcWVOz1kilhD9kkhvoZDRRK1cNvSV940BNOFIEuHUBqxUg5jYcRT9Q2OuajEQyBvhe/QOq53MWkyApmzQuAnXMbN4H78+/0sUyiak1HV2qLaXomgFvLlU8Prpd510Qptc7JycQmH5KVrlDPq7aXNKZL6MYIjTEz9a/jhmM008WcggnEojHAtjYf6BuLxsLBtNc+EYHdmsM3hl/hE64h3YMrETjVoBmdVFFKt+DI3slB7AS9TlmmOdcPPOBTyavitfYSVa+upqRDXFVD3oM79znbXUOjjLWE2pbc+wcDC6+9j0zFcLYsv4DgwPbIDv1SOHWuPbDyOWIqrpkEwxE9rEF0N43diBD8DswgM8eHQVjRZRWPOVsyKIohkLJTDRhZ2Gbd9XFSA2JvGKTUN2ZE0ur8nR4e2YmNinw9rGkoaymoNYC8VyDhcuvm2iOUbFMcPeGXRbtrYlf2hxrlvcXgfXNsN2/CC+Tz7KkWAMoUASzxx4BfFYp40nvDxpVzZ7fGHrBwyZIi/r6tUPUCovCeGNxvhwkbdHkYoPhVwJyytLyshWTnWLKnxyQMsYHBqWbRAXbalQQizahc6OQY0GlFTja+DhwytaiTwQnj65p3tBojsLXpnlN8rYODqmgikUMmsfbVwiqwOJeD/mZxdlr0SumPGHjPNp40pXCDoOL4VfP/vBv8Xq8owOReLBaSa/kS+jttBLvrPv53XQBkk/wxZUQFYYN86C93kWvF+UQTufyRtXP8T7Z3+IViWPDV29iFPR63wR+S5I9pcpN9XJ7Y7UXr/QaGE+l0Ur6BBex+HlAXfurb/Glc/OSliHWhnD/UOW4EZawzo6jRAyrVUagNdRrjdUoNM3mA0fi/RnX/kmJnceUcHLa2SpMk3Mz92SaC0YJjpvtBSmWO3YsV8oCteXebsa5ihlcZNNVgj+YFAowuoKs+TD2LTpCNLpMVy5el7I/eS2fXjy9CKKpSfo7U2j2WAxZ8hCsVBShn0yGcHA4JAoDZFw2Ma+fPg5gpf/L7talyro5/jXRsk2qwkiHGJYSwIbhw9j++RxvPnG9zDOTWDjZsfV9Oy71hBXD+AzT0hXDLt1b8WxFTdrFAgrvL2JzjpAcF0x7Y3IXQ/tEGm3UbjN3l3D30CcfSp4SdFgwcN7SbufdtHta8iW7O13foBMbkkbJpdWLrOCDYNbcezoF7B/7wu48Nk7Qn9n5+/j/qPLmF98KJs3Pk+kUfHgj4STGOwdxekXf18cXoWayt7Mo2OZtRkR3rfO/pVSihqMDnYhLBq/0iYp2IFo5yZsGDuMUiOCmVlSnLIIVR8h3nyKGO3tOI72RYVAv/D878oHnMiabXtrfuHW2Xj3k97ULSwtL+HBwzv40Y//XJHC80sziHFSRxmlQg9snGvvhwCDWRkKzatXhW7S6aK7u09o78H9z6Knqxc7pw4oCclsJG0vt5cxyppX8hqI4dxw/sFOb5MUocWadJjFFvUH9UYA+UYQf/Yf/zWoEijUmsjlVtWsESHkfaanMYtdm9LwEG1geXle6G8ozPPI0sIkMeTkjBGxTLUkKFMri1dfLhYlPmPBZJHCnBZV5JfOX/Rb5wdremcVo9+LedlMJZLdNunU/sbvtDj6JqlH3KfYTChdzY/OWAhRXxXHDx/Hnp37RE0StUXr1zxGq7WyUL2Ll97HG2d+hFKV1lGkA8SR6ujXmUMhJu2imlq7pGtUEQwwYtwAECUtssiTWsn45vbLbMYCvgaCBClo9eZrIRmPKlmvwilHsYxCDaJttfwRdKS6cOz453DwmdNrFCixuc3uU5MU8kNVOZlrh+h/zQaeTt/Bufd+iMdMgexMAQFOtyiu4+ZnqKjOOoeS2gCARbsFbbA4Mrqj+xr371YYQ8UM10M2n0FnulvBCZqUkT/PRq5s9n62vswrWIBYnfcriFbDLxohLcsG+8eMp69F6CVFOfoj+bhyfrHpjh2F68ZVbk2LRsKfrSQxH8LNOhYfXsHty2cQ8pdQrxZRpvBN9IsgOtLd+pMTBK43xdvHUxJk8mdxmsR1IfpUIIJyK6aCd+PWgxga2WK0uwYtt0yUbj2lPf/SKrmCV4Nad+/hb2B28QF+/enfIVtcVvPGYsvLL/AAOkN2bS/3Ct5GjZ7B9Nmuo7+nD/56UYmBPJ8T0RhiMb5PH6q1FlYLVSyVgbovonhs2mdmsnM2leG9aBKkqQu9rRbzqBay6Iin5JIQDrY0Eak2wpjY+gwiAm4s4Ej2ktUirlz/CHceXlVhyz2WjjfBMJFcv3O/YYNH7jOBPxOpeSEsNoTTjmUTOQQQ8sU4LMHI4CZsHt0C32uHD7VGJw8imR4QKZm550J4rb0w5a3zrrIBlg9Lq9N48OiKketpiaEcbicSE8/N4/LaZqjXc92TJx4yXom9nt4arZNafmyZ2IeJTft0w+1G29cZNYKpRWVcvPwusvlZcYeEprkQCSvGPNW6fXSvYPZGbd5BYnfd27tp/h5BJJjCMwdfQzRCvuP6gtcoGfJhFN3DOieiBjdvfoonT66jVs8i0RFFJGowOzd2iswyq3khvBSukeOpDaXGUWQO/f39xg9TUAE3E0sI4UKgKIr+oozxNHeKChYWZvS+QvS7pEUbD496CeObJhCJBBCO2HhLgi8KZjgRb8VQyFcRjXTh85//T6VIpQrd48O0udpuk2K0sArepVn4ab+FBroSHYgSFXKcJl412zvW+Ni845UmsJLNoEwPwAZw4oWv4eQLXxFviQjxjSsfCo1tlckR6kFMUZo2/tQh7YI5TMVu8Z6OLodCs2kc3nAS27Yfwosvf91GPmjinbe+h4ufnkGiXfBucAWvZwfmcH6NpYzuQmy7XK8rGY5itRBFXq0AXnjtD7BtxyH4NaLjNSZlAJibvY6LF3+CVCebESJrVY2ImaHO4pRJRTLO5whGmyMfA24SbMBop+dHPt/EyPBepLtGcf/BXcwvzGNsdKs4UtMzFzAw1Ens2SxefD7kcwUM9m0Vcv/4yQUMDA5qjEu6C4VrTIIi3YIPPkdlXJQ6COgdqkeQ65XPLzviDjTqcYyOHMXktmMqeLdu3YvBoTFZ0ojj7kbU9sy5e9sucDyLP3te7TB3Ba+3Pzgxp45gjbX//uHhFbLWAtsTui4y0/2tFdNu4kAExwlTPaRGE5Jy0YoVDzXytdQInz33fczM3ddYL93Zh5WlRQwNbsL46JS4+fPzT/TcEgVZzswgm1/Clm27hBiz2OWBxH0oGenEKy//EQ4eetXU6k4kpENGwrUaLl46izfP/BVyhUWN5Bn3awcJ1xafhzC6BvdiYvJZBEKduH7jM1kUheqPEak9QoQFHfE3XxjpVB9OvfB77YJ3DR21aZlZ5LnnBC3cunMFFy5+gJXVFVy/8Sm6uvsxtzSj0bglGFkqmp4tIv4ublpBJGrIi2rmyqWiuHR0bRgdmUBnIqmkwxee+zI6Oznp4towaz8PHbKN00AOjk3bW6nrcDyhjU3CTChq4jdnNUhUKdCJz65fx/d+8W2k+jdhcXHGCZZI5zKLOI4sLW3NYneJxLEorFZzbq2SEhKyiZAmkyyIDJlmIhbXiLyu1SAZMGNi6JAM/s3XmRHQRu0i59WLULZRufGWObHzRv2aEImXTzpdQzSjzrAffakoXnnpC0inUvq8svlzNB5+LWlu1TrPrg/w+ps/RK3hR7nGdUT3AlpTGghkccQsvjiprCIUbKjg4B4jKj/ZAT4/JrcdkPsOU+9qfH8KOWigxffFYBa+Dn8u0WVeb65fCqhjSQyPbMO2bQcwMrLFibE1C7NJqvxYKco0j2EPnLJ4Xjb+j3Hv3mWs5GZx99EFtAJ1+EnjUrFHagXfqxVia0WWnZmeENl8ftdcfvjceI0YmxPewyeP74iDOjQ8ing8aaUnedbkhrLoVdqi0XtUuFnit4pdpUs2fejuHMRzz38NXV10KbKf0d5b3B7Ds0Ze7x4/20Uwr68b1uhYtm8FGzWsTt/E7YtvIBamY4eBBBJ1hswWjWeZ7qhHD3U6CH6hTW7MP71Wa6ngXa4EsWHTHmzcNGWMIId8W0Pv1WCOo8oC3EEZVj6ZJ+388iN88OkvsZqfV8y2cghcNLuXjOo9w7r8TaLMpK9Q3FzRZInP+mBvP/q7OtCs5lHILRtFKBoXXWEpm0fX4GaFtJDKMT/3SNRWc8OhiIwNREu86lQ8iXgggHopj2QspgasUq4iGO7CxNaDmvroLUr8Xpc+7Madi7jz4Kr+v7zrlUjIiZZxla3hpUWgAT1CfP3WyNuZ5YET5M5wJUTQrPjQ09mHXdv3uoJ32wGkujeIyN7UIeKVtlZwtj1c3ShtaWUaDx9fRbVeEPpIZbIdgCYOk5CAD59ujAUTaMzVjra1jt+Y1QYUKk2nFcTmzfswNrpTljDWcHmL1PK8iXpevfYBFlceIRgmj5ajl7o2LRufugPZqRk9zpC9ln0uUxd7aj4zdWcCTzySxpHDXxDx3Us7MRTUOUFofmaBFvxsFM9dvfIBllefolJZQXdvFyLqhoxfx4J3YX4R+VxergqKXBQ9oyXvQSLUqU7GAPchwrGRnCb0Dt24nubRHMdVsbqyIk4SNyDecBVtDYqnljE0NKiRNxtsKnr5foV6N/yolHyoVwPIZUv43Of+CP0DIw49dwjtOkxNG1StjJ9+/18jszyn9CDUK0hG44hyrOCMh2zXIIJoxYjG6NyeGy1kCnmhu0wv23fwNE699Dv6DHzgbl79CB+c+zGa5YIKXiKy2ixc41FnoVav27hC2d22fvi72GxiLrMKXyihpLWXXv19C/XwtXDmjW/jwsdvIMnNknSJwRGI1aPC0TYED5jk2qbau86GpdnE4uqKqAykNNQRxOnP/xG2TD4jPiabJ3XoAT9mZ67hwsUfoac3iUQqKRSIIxgK43ggcpP21P9ilYqPzM/D4jeKbKaCTZsOI5UcwsPHd7G4vKiAE+aXUxCXSDKBxjxiuVlUSmQUx3H08FcwO3sb12++gZ7etCYDNjK3GFs+b/zvzs5uIXi0dZPPs9/58Eohz444jUY9gU2jx7FlyyG88fp3sX37M+jrG7aQF0dRsWLW4yk4GUebx+uIrLojXgHs9go3iVnDZttDkDaxyGrntb1FRZ07eNoFnvvZbfqEkE17BjlataRCSy9r0xn+f7Leg8fS88wSOzfnWzl3VedQHdm5KeYwJEVS0mgkjdJYExbYNRZez9rwwn/BMLCGA9YLe9czszOjCZoRkyjmZmw2Q+fc7Bwqp1t1c77GOc/73WrZDTRIUVU3fN/7ve/znOcEjr5a5NR+hvc/+CWm527LRorPVJ5BNsGIggRsT6EAAuL55vJLiMRjEtaw4PXEReQ8xoJJvPDCn+LgoW+3n0kTv1jwBAve8xc+VcGbLy7KpYGoJDmHvOelmh9F8scSYxhdu08G8HfvXEUut4BgbRLh+pQ1uq0mYsEY+rqHRaHYseNbFqn6wH3Qv4unZq43s/NT+OSzN1XIkBt+8tRRjUtX8hkhSd5kSr66De9a2fXj3mFhCtQa0C2GVohjKrS2b92D3q5eZDOzWL92Cw4eeFoOB4byetQjty+7T7g6xfMGPg+gwO2Gx6V4CrWhCLWlmNFqK4Ff/uZvceXeHYU+zC/OGldd9AeOn4luRhWbbjZvHL8acs3PS4s3ItS8d+l0D6K0L1OzWVfwjFnI0SmDgRpVUT0o9tXolc2Aa7BkPFg3ARwFh1wn1nAz1p2fl38ZKlDjYWbPh3Pq6KBPab2EvTt24fDBI/Ap5c0ofnJl4fUTraGi9DiK1o4df0ezMxa89OIGwvINNRTROPts5H0seMNALMpCQndfZXgknMCPf/znWL9hl76/exp1bRRnzCKe6L7oPvx37keslAOKbGb6HkETnfMCAi2mWAWSzmu+Tk2FF4XEJjizOoBNBH/s/tQV/Pa9v0C9VUEgQkqFidtMNe+KMCH7RCS9FtmbFDltjmdpWS1bQIqqNKL9S/ocbOKisZj6Zu63TPtKp7uQSnToWbUyxSLaCf4wSY/NqvyDfaTCBDA0vAmHDz0v5yXtc25C2S6g9TzYfV7dnWynahfsrn6x/aqFYL2GwtwtXDnzDqKBigAQFroKmRAPmqCFcZa5L7FA53egHsXAHUV6WCFLt4xgBxZLfgyt34V1G3c7UM0aOI/Hu1oHrTYK3r6oojjQxEJmAsdPvoOl7LQL3jE/cAEGbq/lP/k51HMQUCKyW2+iUCyJKskzi25D/X2DSCcTih3muU+aZ6XewNzSgry9ybddmJ/QOpXtH2niCt4xwTSXW3/PIDqjcWQX7yOImiYqxUIF6a5RbNi0zwGqvBasJSgkr+CbW+dx9fpZuYHpmWd9wSRanYshrQdOTCVaU6ofP52BnF5Do/pJE+wAAo0QLeyRjKWwb+dh+F44uL81tmUf0jwQ+EFZ0Lni0fUZhsKQml4h6lhCrrikQ6XeKqkANZNx3gjHk/VoXTbLspXjuCQO02nzwcTjYeHUYoauD9vHj2BkzVZRAswM35ahZWpzpAB8c+0Ubt05i2Q6aWR4eYCTWG7cFK8j86gHlrxCL037LN7mrY+sbc+PkI+JIp04fICOBsZxalN99DUs6cd4McbnZTznteunUSwuIV+YR09fD7q6maNtBValXMfs9CyKxTIioZiZiLtiVIiBElIq6O7pRn//kGWPu1qDD4Txz+qYX5hDLsu8bgr8Qgblu4K3XMrB569h69YdiCWs2PbGFY06laI15FYo3EhidHQbnnryD8yqyPGydWt0ka1ApCfn6//8H7C8OC1EoVmvaNwZpfm0KClWZHnKV11vuR5wpMhxcxNgwdZsaby6duNOexBaDSwvzWJ26iaalRKSkQjiLNzbHqe20XJTkum9s5JTg9BqodJoIVMoAKEoegbWYv/h51TU8Fk+/dV7uHPjLGIU65XzGOkfARkhnvWKLSGPSW5NFDm89RZdJTIgjh2jkAUB/N7Lf4pN2w6osGBBzcOSwhCK1s6efQUdnWH4gkTPqO6mo0RCtBKuTYljaJovdwkeGIwQbiCbrWJ4cCf6+jfh7u0bUqMGw2F0dPZhOTOBYIjxrvye9N80d4VSoYltWx7Bzu2P4fyFo7h67T10dae18RPJD4dJUyAH2lAwFgVC/TWK5KFpz47R5Piz3Wg1klg79jA2bdyPo0f/CTt2HlF8qvHXVgMlPOTVLpsVm8bvc//bnQYedcE7zrxpjR0XRkHy/qxyet3/5XYVV016v+AKYENR26eOwzN4oMiqruo4kTqIrLDhz1+8eAzvfvC3mFu4r2epWi6jq3MAmcy8iiEKRzlO5Hi6RuueVgPdvf0qPEVnUMQrH18f4uFOvPzSv8B+cXhtUsW1b9+ZaCFFcp/igw//HvnSIloBimedNY4viGojohjNUiONcLRXo8tiYRHV8gJCrSWEWxkESS0Cn60oeruG8MxTP5efqO1LkoauXlLujzzcfX6cOvc5Ln1zFpFYWuv42CevIZ3qRK64jHiiwzXDnDCV9KyzuCGSRVP8aJz7UAB1jeTrKFcqGBxaJ8/r3TsOI51IITN/V0jvo4+8pEaKa10HioIbrNGQFsDrRlfvsjWXHpDh0F1vr/A801l40oSeMeF35pfwN//8/yiZkZQiToMsmtt4snwvmvUHQgFEw3GLaHXTPnH8mg3k8iuyB+NaFtigSGcWuUQqbe9Xsp5rpPm9hTYTFKC7DJO2QKcDs+DSCJxFiuNusrhmsavCQnUM/W/57IeRjkUQ99Xx3Rd+gN7utChHRgGSrE/7PddnobCMG7fO4+TJDzE5c8/8UTkJq7Ap5tlmv2NnHd0ouA8SWaMjjxWQhsMGEIum8Pvf/1fo7hnWWdTZ0WP6FNlYuTPOxqNWnHtaFNc4SvPixr4Sino8WL59wM5/FmnmQ2yhEZ6lJQvbuZm7ePvdv8K1mycRiocRTSYRiYQ0bdJ56qnpjWTVjmc2iyy3aNxInQ1ssZRHIpXW1Ir+q1wvtBwUf1Sv5Rf3fXFhWvv4wMCo9jvzivYrfW1xcV7WnpqkOo1LJBRH0E9B5k7s3/esrhvvhXe28NKEhfJ7lAabO7VPCof8e1MoW+9NBJs1lObu4MqZdxH2M/wqiHK1gnyxYA5AVTZjJZ0HamJIvQiFBVzR8zYRT0pkS9F6KtWNZPc6rNSCGBzbgQ1b9jkPXcchdVNq7z62kRs3YdOMU4VxA5n8LI6feAsLmUm5xqhYdB7UVuBboyEQRsJPUnNciyn5AAAgAElEQVRY6BsnnEJNTstJg+HzQepcLBrVFIXUuUqdfr30FC/JKUfBSlpe3Ps4YeZUlEWvCabpHU+Hp1opZ1aMgTDKpRr6+9djfPth7SGqxeR600C9WcGN2xdx8cpJOZqQkiF3GdZsSmKM6J/USpDuFIvHbZpFEEuex7ZnmiOT+an7mqQ5+sQj3rvjEHwvHjrYWrN5D9K9o0rSsAQfj5dnlAAuynw+q4deRuP+FiZmbsqaLBgxRFfxphzG0NeNXc0DUL63aPX4eWiRR0NwD4W/FRLCu2P8CAYG1wuF9NBaG4gYf4gP3r37VxTrGU9Gafnfzjf3nBxW/2kebh6SZJ2OFylsNAmNsPQvPvR2jOLIoZeE0qzyj8zRgNt9m8fmo/gij/Pnj2Fm5hbKlRVFOBJhHV23VlxaIs71CsVOsyjkCogwgMKRqg15sM2WtJDu7i709feLm8Zu0UzFrWvlyOPOnRuo1ZjXzgVl5G3uG3zg2flEogGsW7ce8SSRUSpZ+dA1kM+VkM8WkcuX0dO1RulbLzz/c/T2jYhLZXZzdo/N0rWpsInXWPAuzVgoBDs4crhc9y7ekYpBcx8Qd86JSIgk8HtTBKKBHJOK3CiTa4RJbcavr8lCiK9JqgM3UYpVuLZsdGwjJgWgKIWOY0e/EOQWNygAMcYkSg3vk8ijVWU6TBONShHxSMw4x0oes5hXoUMSrBmPV8hPs4V8pYyWP4xQJIWGP4Tnv/MvsJkFr3P5ULQwbckmDOGNxjn25EHckNBpbHSD0BA+uKSicMPgxkHPVQZ/LC1lMTg4joH+Tbh27RLKJXbSYXR2dqFA39D6ClJpNjDW/YdCCawsF9DfuwUH97+oAInTZ97G1evvoauLXroUsxHVpeCCh6FF44oz6AIPzEqQxZkh/S3w57qAZhprx45g04b9+OjjV7Br18NId/Q68/IHCt4HkDkP7F1FP2xvWOWx/y5twQ40j0r0QMy3a4hXayNX0DrnBq+x9Yrs9s+1iQ/kbpk9kURL4sHx9ZuoN2kX1RLieuz46zLGJ3rL+86x5vzCpJ4Vr6CRyCfEnPkOIeVCizQR4bi6AV/Tj1S8Dy+9+GfYt9+S1mx65GkPuL/VcO7CJ/jgw79DjghvmOM34/DJkcAXR6kaRDbvR6XGuFaufRrcryDsLyFMIQgDBzix4fgv0Y2nn/oZ9ux+vF38C0v0EqqavL8h5Io5fPbl+7gzdQ89/WtU0H70wT8ilaBNXUlCJE8cS1cW5dDHEhgd3ohKsYAbd84jkUxKVUnRTKlcEm+w1mzIom5seCNuffOFPCuPHHxWkcFs6Iw7aFQGoptm6G+NpHe/nSzIncle4WBrQVG64iSSP9xAi3xOIoj+JE6cO413Pn4bwXgPCtWiAjK4T3iFJjdeRSBHY+jpGXL+zGaJaFS1llBBBpKo4bdDzPjzchfgFk5RqYva5r5Zr1rkuWwC6wjLu9oU/fx5/jdSPvhivE5W8NqovlWvIOhroq+rA4XMFJ761tM4sOegnBU0VVJsNAXedfnvLsxN4M7dK7hx8xwyy3MqGijy5TUkQGACV+75dlap2A35EQmbGA0+x8duASHSk4IxjIxtEQIWjSXR3zdsqWyBkPFCOfnhvwdJvzItAs9E0d18ts/G42n95eTR3A5clLjbQ4wSZw0Fl70lA1oBff7UJ3j77b9EvryEGudi4RASqYR0BV5YhEWpGy3E3CW455pLl3k802XDYsI5aUh1dkpUqLhY7mm8d7JYNPqdaAKNBlZWFnRvensGLJq5xcCmEpaWFiRm495KPj5H8Dy3I8EEwsEkxscfxq4dD2sNcm9k8UkaSDJlPvgsUt38dzUcQzXng/UM11YdoUYN5cX7uHzqbYRQFD97ZnYahVLRCd5rogpxf+F3499EolN7VqlQEGc+V1pRciZH9N0DG1ENdKB3eAu27DwsQotopFa86Dt6WhuP9cU1atZulgeAQBPZ4jy+PPEWZhbvan/zPNp15ik0i/WZWdsp+KhSE+UnFiEQYOc4JxykEvH6rXqzW7y7oskdZYjfSfoWry6gk4iqR/4+wz/MaIANWjqRFu2I3snUafX2DGPnziOmOxHgZte40ari3sQ3uPzNKZTrFHnSWaUsAId7txwZhO6S9kT6iO3dXNs0BeD5x7qB95OBX6ISVqiRCGNsaD12bN4N34uHD7aG1+9E1+B6eUbyQTTuqx2AfDhpvs3/lkwyMYXoZx23717G5PR1BJjEIf4Gf4fFiu3XVqysKrC9YleCKRkw2w9qrEJ1JUn4TLp66Al0dTHalyjA6vhTMC7/UCG5NIFTp99VFGOdAiJZqXB0w4tmqT/t93HotHpNdRO2qegB5EbIG8YRSCOA4QGOP17SoiBZ2jgh/B3HQ7MLI/HD7Ow9nDv7GYrFZZkkK/yhUURPXycGBmkeTW5MC9mVnNLRCJ5yUxUKSGcJIowco/jq6O8fQCweFg83FOEDaZQJFq0seCcm7qGQo29nwoYhNJ4XmlpDKpVW4c9xNyeB5AlzZLiSYUb2gni8Pl9E8ZEMwdi2ZT8efey7KhoeVHEKX2AhWK/g1//4v2MlM40Ix/qUrT8oXrGb5sYXHl/VUBQTNwaFjkrA46YFxgk3o3oWvRKq8TVktWX3VXYvLNoeMNzna/KgIQ9VY0ciL9ysxLvjfmAICgvyCFWc5OmRcyv/VbtO7E7bhbSL+uS9UqfLa8z1R0s8Rv4GIvj29/4lNo4fMHSG4025NPgwPX0VFy78BoFgCS1fRapbisn27HkYxXxGBy3RMI4Ac/m8vFcXF3NIJcZk/XPmzDEsLDCCsYXhoY3i4S5n7yOZotrUIogZO0wHh1Yjhkcf+SH6etfq0Dh5+g3cvPUJkmny2yqiUfDnecCw+OV14+jX44aJtsGITXnB8qAJIBzsgg+dWL/uEaxduxuffvIadu95BIlEh7mceANeI+C5ta9SRvenXZAKAn2g4HU7sEdNsB/3fsaKWilp9ZqOEuCJsbxX9Yom12y3i169lhWbfE+LyIY2ZqM02OSJ94iSpLPnPsbxL34rhIPPpEUFN4XwMkFK9Bs/fTJjCEWYwMVCivZGZhWow6POdRpCT8cIfu/Zn2HvXoaQEEXwRpB8Umw6c/HSMRz9+B+RyU7LPqdFP1KJrYhEczpAv2XGSHM6VkcoSE45i6U6IkH6Kke0t7DhSyV68eQTP8WeXY/b2NONeuRFqytAX+gw7k7dwidfvIulXE7JWHQbOPr+3yEejcqOTA4Hfgq36kJhhtdslpvDyNBa9HYP4NjxN+RhLLeCWk0q9uHRzSjVqti5g83QDnxz8TM0K3ns2/0t7GPsvKMGKYpddC4WQasopi0e5yTx/6FIeRQX0d34fSUqIyeW07IAKq0gCnU/Pjj2EU5dOotwqg+Z7BKqZQq3PEqS7cUruXn09g3rMOaer+vi8cZbvMZsXMylh0tGFoqyozRgw6yo7HcW5qe0txP5tmLQ/ml0Plvt+pztZt4p48lpRhUD3d0oZCawZf0GvPTcDxChY5FAHCtQ+ApEq7/66l1MTtyUkj8cjaj5WlicMlGsaA+G5lOo7FFZ7Cw1VwZRx0jbY7gGU+8Y0hGMEXJV8cHEOYqhrPlnRDZ1BKS8GS1GdEIXF90u/lstJJOd6OkZxsZNuzA6ukVrUaCVbqMp3jn6NmHYKlrNvvzrz9/CB0d/iXqL/OEa6vzeQSvShNqx4GZNoCbc9ns2kkIVG0b3EtrowhBUuCdiiKeTCIQDogdZCpkBOCpwJFwiB7wuagOLeaLAns85J6Eq5lyaqXGvGZ8cRSiYQDLerWZyeHgD5mYnFXdPl5rurn4BeJwaeR7g4s86IEjgnQAqq4n8TQZPVFHOTODSybfRqq5gYWEW+UJB64VNBJswJr3RpYJ7C4syUo34eUqFnLy/S6Tj1Ity9ekZ3AhE+tA5tEmWmFp9rtaV+N9bUPrvrjHhf3OIvvZvfwPFyjK+OvU2JmZuyOXkwQm1pefy+rMuqWuCzuKU35kTD33GWEK1Hc+ReCLlXK28B9oAR5vIU4dkrjRWPFetJpEDR1CvozqAABW9kgMRhPyc5vqQSnRibHQzRtdsdPQOzwJXuaqYmrmlgrdUK4IUx1whrzVlDkR2DijkR4WvaQLY7MnVg9M7rnW6boUTom00qk10p/uwa9t+9DDKmJSGkfU70TO8CTXa3LiCkL/E7j+fX1FnTSEDuzaNZ/IZTExcw/wSoXMWgDwAODayzcU4WG684cahq+iuIaUsTEmoF9+6RQYTUz0aGN9yEOvX75HJN7sN07t5XN8WWgEfiuUVHDv+ilAxPlzeBscLTrK4uJ+a5f4uf1ijeG4rLp5RRb3+WxDNcg1jI+PYyyjRhsUFc4FohKZi2RwW2HVQJHD58te4eeOscckq5DK3UK3lQYvcDZu2arGQvM20q+xKFosL80KKuBi8EIwaUcBGBX19fYglIip4WfgKQVMsJdEQPzJLGUxPTyESjhv67JwNSC/p7RtAd3cHAiFGURrLllym2ZlZLC2uCBUOBCgCCSEWTSOZ6MYLL/4CqWSn2VE5zra4V7wZjRr+8e/+PZYXphCjqIYdLYvJNieaSJttthI3OF8/qVz5MxKbRMQXY064KemtbPEEJSxQ3cDW0GWuK21+dtALHVBhbI2Jn1ZJrtvh9yeSLMTNIdSyL9JfJjFR9KFS2Q5EVzh4fn2GZrh4YW6Kwh+47gMqeF/+wX+Djdv2m+iCnMOG2fXMTV/HhUtvAb4cmqjI+ohjq53bD6BQIOfMHjx+skKR6FETy5kq9u39Du7fv43p6RvIZRfR2zeEkZFNEjomUtxYaOVSQihAbmESszMZPHzkB9i86YA2Tj7YX339Km7d/hRd3QmUy1nEyGnUQ000xyzixGWSRsEJK30BjctY+DKsxO9LAa1OrF/7MEbX7MBnn/0G+/Y/IVSaF6QtWPN22geA2zZ/7IEZ9iqSa7aB3v/25txGSXDjVE8c7XZyD5Vre7k+8F5t7m67cLIDmF+Om5qmIkRNeEC5hWWUhjpOnjmKY5+/juUsjfUtipWN3dLijOys4rG41L1CB8IhNalCmDj+dhY9rXpLHMmejmE89eSPsW//kwp4UDPPgk/iPr42C97PVfAurUyagjhINo+5Z9i0izZXDZRLdQni5BvJikFrJaQRvaGRfnQw6OLxn2HXzkcfANXtwbHLxumbHxeunsWxrz7QWt24ZS8K+Rxe+/X/pqAB7t1sqvmHdBuukb37ntLvMpEut7KEqembSvTigUahZaPWQC85vM0mDh58FkODa3Hv1nkszd7Grm0P4ZEjzyrGWnuf3BmdiJg7vtsj9YZ8N31cZ+3kFX+690bPYlHHM4LJVGqAGetab6HBxLVCDe989Dau3buLZOcQZuYmZOekYAUimyGmOOVU8NDmzxtvrvZX9nMmPvKCX2iFxX3J9nDjapqArZjncxR39Dc7QjzPeEvnMjjSLMVYoBuQQrvAvnQK/noeoUYef/JH/0ZinFbTDPRtnXjFRQ2Li9NKoeJ+QnvBjz7+tZI4db6wqJVwxz6fobJmScdzxXypLQab31tjXV8IMVrLhU3YpykfwRVTOtmEQa/pqG2iSFiMLf9qD3Ym/dwT6Uu8c8fDOLD/GRXB4gDrzLVm0YY9BlYQZAk2gXMnPsDHn/wK5UpWmh+VKtLRGHrIXZW0vlVOpVFByI1nUa4aTlAvxCeOxFPoGx7F/ZmbQJhcc+NwsynTBIuhLiGbbMp7llMrFv9qGEyDQ7RYtBAp/q2IY2HH/8YGIeAjGhxALJJCR0cf9ux5BAP9Y9oPuMeyQLWi0CiO7cZdYIABAnJqYQNAPnh2FudPvI1qYQEzMxNCblnwssjlGue0IZ1kiEdDXHMikHxRngGdXf3Sj6xkF+TqlOwchD/Wj9TAemzf96QBRzoL3ZPVZoY5/qETzlpfZ+BhAzWUazmcOPs+7kxcEaVBZyt1KFXmMFJAbfxyFrf0p6ZzlKiXFbNKI01EZ4pDeW3ftz3IRPV2fdRM1DiFNS90Wbg64bL21qAFulA7wrQzgn3xSBLr145joG+NYq9JxeO14X5iwIVZkM0vTuLy1RPIFjOqT0xQ6tJ6SbugGwYBLqaNKlDKmir7hK62k3CN0d5+pBPd2Lb5IQz0DMLPtf/ioQOtwXXb0Te82RW8hs6UigXkcytIJFLaHD0uCIvduelbUu+xQylViwjGo6hxDK1IShacxrvgX4OtnQzGbZZt7h8P9EAQYY7660BQGfK0rNiPkdEt6jCNP2gxirraAYicfeLUu+LRBSMRPQTk0ZhXmxfraZudJ6wSumt3zn0ex/Xig8pY32IVoyPbceThl1BnwStltMej4YUMtM3Hl3ML+OrLd5BdmdcGQb4JO8FKNYfevk4MjawxoQ2p2kzxqbfEwWXRSyNscUzoACCLJfKg6+jtpf1KGrG42e4QUeJD3GAEba6ggpcHBxeptiDaanGEGQ5iy9btaKLcLngr5QZmpmdFZwgGye00FwhFaAZjOHToeeWO0wvYWzCyXJEWo4Rf/f2/x8r8FKIkiQcD6EilhZTykOFt5biERZYUwDwMmLSm8WgFpQrfM6zCtUSBA+Mz49YtcvQvHjXRXfn7mSWJIYZ8wI2vZdY4Zp6vJDeiOY77LLsyCQOMK8ifJ7rJdSZzcKLmkuu6FDiOuz33Dj04hkprdMn30rwuomz7hi+M7/7o32DDlof0+VlMsihigT47cwPnL7yJFgqAvyaFKtf5po3bhPJ7yJLGtwhjYb6IeHwEQ4PbcfLkUSRTSSxnFrFv72OYmb2NpcXb6OyOo6OTfq0tRMNdmJqcw+aNj+DIke+3vZEpdDxx8lXcuP0xuruSipDmfZB6neNECQXaj5vrhInu+NDVNSA++kqWdKQo0Exhw/pHVPB+/vlvceDAM+qerbFcFRu5J8V2Ww9taP8PO1CsDDWOnvczdkqY4t0bDa+KLQwhaRfCrlFqI8Pu9R/kBXtvafeKiI8VvCxSvdEVf0ZjR9Tw1dfv4PhXb8omjIp4XiMN4Rt1PWdKO4pEJJDhPsG1xWeAyBAN7alWJr0gHEygKz2AJ5/8EfbtZdIaGzArRAxtscnM+Yuf4L33/wYr+QWlA/l5WEciJt5xns/kyFGZzMPXxnDkVhOB9wv5kHocQXSmB/D44z9V6pWmODpnVv1siTLTRu/Lk5/hzOWT6Oofw+jYVn3uV//pf0U2M4NYskPjPxYGLPQ7OnuwffthIeP9/SP45tpplPPLuPbNaRVFbBx5MKQ7+tSgHj7ygrwxl+bv4c71M9iyfjOefuI76Ozi5MIKOhYplK/yIGKx46B7DxRtO0pYmInTb/C7SODKABSmNdlzTcVMyxcUtaGKKOaW83jt7V9jdimDZEc/pmcnNC62Z8t+n88jnzHx99xUSJaYQWfTWCdSZ428UXxIuyLCa1M1hUHQ7kgHuFfcGf1A3F1ZPplDgfYT5/PMvZpPdk9HB0LNImq5afzxz/41hvv7UK8XDd2SN67xvIXSU4hTow8sm/8Srl8/i2s3zuDy5S8VQsHjhZMGgjYWAGQwAO21hL7TcaVqVAqee5z+EQeO+0NYM7hO/t2z1EVk5sWvFIDhzhabhLfHteKqGu3JaIcsmO3ZtHPhob1P4fHHfl8e30TmtPp4j53tlVwBWDg3mrjw9fs4eeJdlMoroqAwAkp7t48iYqOQqBEPmlsIr6MKG8bPl4o6Yxh2kk72KvAqX63gsed+iCu3zuL85eNIdVm0MQtdTrE8lFcJf5pg0hmBn5s2hU6s5ppSFbsOfTSeqhVnLHYZQNOZHsTLL/2p9CxWN5izgpoS7745hFdnSDuAxTVyLNIomswt4OxXb6OUm8PS/IwlllVK6KQlWSgu6kV3JwNO6sjmcpr+8bpQ6DUwOIpiuYzFzCxCkSBi6R6E4v1I9m/Ajv3PaEokvrib9K5uxB6AY5MtgnpqlmRIUEelUcDZCx/j2s0z8IWtdhGqK5qpUYmsELUGi/+bYB0dD1jwUxDIqbkBJy7ZzBXX3qzdEGGLIyZAKTctWpI6igPvudZ7pSy3K7pOUXe0Y/wQNqwbN7DRc47R97NGTVNvVLGcncPFK19iOb+oM1hzeGdhJ2SaU40Y6TPcZ21CV61UVWPw+atXKlrb8VganR39WD+2DV3pHn55hHhNXziwtzWwdjuG1m5XwWuiF44NMjogeAPNEsd8PxZm7iAzew8B1NTF5Up55GiVlEobEuesYeipaubGBntbNe6KHCpNWaQIgq3DTzpDE0hHUwgGYljKF7Hv4LNIpHpcAIRnbeNDdmUW16+fQrWe1cUJJZO6gV6XoqJX/E0rbsR5dWMAoZ+yIKlqrGL7AcMKgGaJgQcd2Lr9iJSSuo+6y3bjzceXoxs/rt08jzOnPxKXi6/FRcUFE4r4MbJmGNEYVfFma1WrNlW40k91bnYa4RALULsW/MPPUa3mhVYPDPaLz+tZi1F0ZsUrUQIq7z1RjBlgV6tW5NKWLBzl5sKNIKTfWVxYwsryihwnVOwKlWXXnMCakc145pk/lK2V/DlZ7DmuaqOax6//4X/BysI0whQPhMPo7uhChPxJFT+0hiP/13h5FOOJ79Woo8zs+UIeVflQkp/GDbuMwYERRIj6ymORVkz2x0PMtJ+7Ddn8Qo23xUNHaJ6EBs5bVApTG7XxFtGrsVgtarwla7BAEEmS7pVfbqMPM72HayDsMKurQamiUC4q7pARG75wDN//8X+H9Zt2i69GTia7dtIupqfpw/smWv4C/BQILM+iVMxj164DyOeYrCPuiBtThjE1uYyxtQcQ8CVx/Is39b137Dxo/qDlJUSjfixnJzAwMIxINInlpQJ8rQ58//t/jkCAyJNtbmxoTp1+DTdvfYh4PCSEKpGIy+dQgo/iSpsfaewQK0K59oT0+IOixfh9SfjRia2bn8LIyDg+//wtIXpsG5Rw5CW0uQLXtajtgsYbsz1YBK/ajjnag9aSjT+NsvQgdOt9NqM1WOFr6JOHRunf2+4Pq78rdIUoNi2EnCWRGmtBIIbANJoVfPHVWzh55j1ZjXEKxMmUvGtdehSLDr4naVnmY+xX8cwDnpsm7W3CQQpdIujqGMCTT/wQ+/Y9Y+mgije1QoboLmPVz537EO8f/TssrcygzGeYY35/y0bMskayA1cIMkehbE40vYACYsJBuk4Q/QqK0vD0Ez/Dnj1Piedm0bEsMhRNpRF2sVrFBx//FuevnkG6exAdHT16hi6d/wy3rp9FV/egISA8COpVbNy0WxSHzZv2iArAQiszP4HJe9dUwPKDxCJJrgDRhnr7R+SFGeZ+WljGhrH1+MH3/swiQKsleXtyGsdyfnXwv3oPbe0Zf9WjtXhgh03pbApIQEGoFIs0TlwCIfnD1n0xTMwt4Lfv/RoLyyvi1i8tLxjKrfXp9k3nP2oiFfvD/Zd8ZvrLcl/jWcUQCRacXAP+oAEjtg+UbDzuoZ1EJR0/0YopHks2weJqFq2q0UB3ugOJSAC5+Vv4yR/8MTav34BaJWv7uTzjrdilhsJbl3b+mWaAReDNWxfw6mv/EcVKznx0ldBnZ4ySAbk30cPd8VtZrNElhu9BEXEiEEJHOK4ULDYdBcWuV1DQPkmqgPlB8/7Y2NcEwPLR9fzx5UpBuzlOiIxXHUt04ik2eHueMKQYBvDw99mQi8bSaiLUbODy10fx9RdvIBoJauJa5pST789Ds2lNH5s7FdekL6goraFZq0lbkWZyZ5DJaE2UmkA5GMHjL/wE6f4hvPL6/4m5pfsKWwqQ9qMAEnlX6Uz1BEwSyLVIGSpiJUP+dlmFDptigkIGBASc7RY1FkQbowgHEti961Hs2vWYznYWvLwuRCqtUfcaf/f8uSaeBZlZ9JHW0EA1u4ALJ95FYWkKywo6qaBWLqhh8AXDKLGATCa0Joslfjauyaaiu2mzZtesLI/Zrt41CKcGEOsexa6Dz6mO8vZFOygNXFillbmJqbPZNA5nSyYCF68cx4WrX6DltzVga5h+8jVnOkDqQtKcbugjLU9bUrAaAgM4qbJJhe3jXpSv6EyyQqXffETr0ygkXO9Nabzsc7pimQRVCgj93H8ewvi2A+ZMoY3DLGf582yQBExqosozOY8bdy7g/uR1TdLZVGsNanJEDq8JSz2Pb567/H7pFEXZVhtwDxjsH8XQ4DpECJLUGxLe++iY8sLBfa2hdTswOLYN1SYLXn54eh1S4dyr6l+HL71gCzlM376IWn4R4YB1sPTQKzRqyFUKaDHbmBctRN6N0RrsmHOHn+PBWKhAA01C6SwoAKTCcUQJgQdjyJZqSHQPi8/CnHPPvLxaKeDejTPqqkJBHwrVHBbyGcQ7OhGkKb24neyqTfDk7cpSGGtzdOgTNwPC9vwcfBhLZSSDScQjaY3YtowfwsjabSp62blqw2WXGggoIvKzz9/E1OQ1hWgYAtBAqZJHV1cXevq65cUrZaustVg0NWVNNj8/r+59tbvmWWapTc1mBT19vejt6RbCq6Sxpg+ZpRXlzbc4DhL/10QZsj4BkeE+9Pb16ADmBscDlNzh5cwKFhcWJcTg+ynSmP54gZiM9Z984vvYuHGX0UoUM8wxABdvEb/65f+MFVIa/EE5KfSkO+TDq+SvhiFnGzbuxN3bVzRSJULAIpdCreXcigpRWWQVcvLyHeofltpTm0U7ac+NvG1Y5FBcc4HgYczvSoGGkOeQKao1ZZDfMwscekv6kMllkMkuKqecP0PBWk+qW4eEFwuqsaa6dhP76XDjui0XMb+0oHvOojcQS+OHP/sfsG7DTo1ria7KlswfwPT0Nzh99jX4/EUlDBIxnJm+LZP+SiVnogBXCAQCKUxOrmCgbztG1uxEPp/B+XMfodEooaenE+k0o6FrmJq4jp7eEaRSfZidzeClF0u+j3EAACAASURBVP9b9PaOqskz0ZkZuJ86/Spu3v4Q6XRM6VAseLs6u7SayRPkum4faCxyXVQzX0OHX4uK2x4EAz1YP/YwRoa34cuv38fBg8/oOhqi4PXwD+IJvxsHzINPAz/PSqT9dJtDi/dnlf/m3WOHNnnZrKpTPdset407esIqNWJVR2Ax3xxrRhxKYabzXk2tg8pXx8nTH+CrE28hX8xgOTdvfo066F0MeLOh55fPMzlhbKxYZFRKJaFAbEZ1YAdjSmV7+qkfY+/ep9vjeCuQ+OE5Nq/j3MVP8Pnx1zE3fw/lelGHhTXA3CuiZo1EFblLAqMzh1kjMi6WqWIhFTd+RNGVHsazT9Kl4QlDeF3qFQteAQYBP7KFAn79+l/LpYElVdssn0DEwqSeHeosaFdGnvvm8YOiz4wMrdM+Pjl1C99c+EIIbqm0IpcToTN1oiZpfVauaxYM9LEd7hvAH/3032LtyCY1WrKg9FyROI73O9tALQuPpOSESo6SZJRwOziN/yf8T+vOKyK09Eh1oC8owsgWq7g7NYWZhXncvn8T129cRIniFD+pUhRNu+LZudqQvmE2YxQw5RAlj9nnQ7mUd+gg09UoCKW/t1lnmgVYS+cczwt7fmz6JL6pQ3q5tijnYLHrb5RRLy4qPnjPjofQqDPEx4poOySsSeXv848CeXjIys7TOMQ3b53Hb9/6SxRo96SgGk9Nby2mCkSlX3EftykXi4Jwo4GOUBQDnb1IsHhiMwUfikQQGzVkykVUGg7IkW/rKn+Zn0VnoJuSCXl3omeLqWexHcWG9TvxwvO/EK+VXHbjixL9NgG5jyljaOD66Y9w4et3EWjxOWRMMSd65LAH0eDkUkJSE9qJT8lUSD6/LpaeFnFN+cEDzVgaK74Qjjz7Y6zdugezc7fxxpv/N7L5eXnJEnQgpYYfWTxlcuTp1iJfLe7PdSzMTYuXzkaTxRz/csooqgO9tRkW0jCqUsgfQ1/PGB599PeRTHSp6Bddppx3nFKHdOlMtFG5NZ7cY2xq6Of6KK3g0ol3kJu/g2Ihj5nZKdlE8jpH4ymFLSUTxq2me0My3qF1x+KYfF42BQsUhodD6O4bQTDWg0CyD3sOvYBghFZsfD6saXZPmUOgHVNM68smErpPTIJFFZevfY0z5z9BHZyE+MVrz2pSn9ZnUz5AlboYo+gQkWUcugFDRIudq4kL/TK7VwIZNq0RaCjEnPsSee6sXcwukP+NTl7cr+gLz8kV/aK3bzsoOo32MVeFiUDp6KdmE2tWj01fTWm631w/g7mFKTXlrDF5P615M0MBNs50uSE3mPaTFF8SfOvp7kdXZx8S8Q4rgOsNgVHF3DLmZ+/B9+3DB1pEdwfHxrXhcPNjFjQ3Txa81hbaBlHNL2Pi2hmgkkWY70tkhRedSVJMw6qVUGHxFmAkZFSdu8ez8KxARFSn3Qmh9WYD0UBQfqwRmgcLPQmh0vSj6oti1+Hn4NPYz0ysl2bvYfrWGUT9hNTraPpbQpezPMSYwR6Lw8dRr2eGriLENhIbmdvS0QLmQqHSu1JFPBBFgok8/ihKtDZJ9WDH3icQjnLcbIcPN0CipPfvX8fnn7+JYjGjDV880lZLnqz01B0Y6BcCGGaKkiwzjL9G8drczKw2e90sd21MMEOkNoie3m4kkzFEonZQcg0tzC9gbmYGwWDcRmbkBvNGNmtIpdPo7etFkNGO7nvTmqVUYqrXsuxaorGUCxUwpNnSicLYsf1hPPbYy20/ZLsuTOpp4h/+9n/C4vRdxPx+dKc6bLNvsSCgslppFti0aZeywFeWqYaPgHzkUq2OxeUlBCguorK6XBR2OtI3aOlg6rodduihZS7NjuIHdsFM/5qYuCFyf5j3Xj7IpB5Y08ECgIclBToNnw+ZfAZZpldFYlJTxzi+7e4nZiWaC4tndtQscJYzC9oUVSwTFWo0MDE9gVKNpP8IQrEO/Ojn/w6j68a1z8m+iYrsQBCTE5dx7sIbiMS4+de1rmdm7qCrq0fXxayOzIcVvihWljklqWLD+gNqws6eOapCd3TNsCUoBYOYnbmPcDiNFiLYvfs5PLTnBW1GqxnqLGQDOHHiFdy68xESCeOdUpBHThsLOtUaEunZqJzf0+uGVdy7eWgk1AO00ti66Qn0D2zEqVMfYz8dCHRWW0tqm5o9K1756o3xVQw4ZG0VuX2A/OD8LfW7+jkbp3mvY42a46S6zdYrbr1RooEZbcKaAzcch4zPTJAIrym7eYCZm4n5liLQwpWrX+LjY68gm1/A8sqsTMvZqJs3qPHOufmxKOUfHnTio9VrohcokIUqdn8E/T2jePbZn2N8/Ih5pPLp0/PMYqaGlq8mkdyxz19FJjdnnswRQ0qU3OTEb3xeOenQM8/3I93GZ1ZPht76EA6kMNC7Hs8+8WO9HxFX8Tt5iBENlRjbj2w+i3965S9w+vyXCLi4V+MzNpHLLqCUy4h+RmtJDu137X9aAQO05OFEYyW3jPMnjmJ++haKhQUkEknnVAN09gwhmUyZ8pl0tswchvr78fOf/FuMUfhG7iuTLbVcjAKjKYyuf5uRbzQDBd9YKIDFPtt4ltfGS5JhCqB4saIdmHjZopK5YwRlEUgrwpVCERPT93H23AlcunoOy3kG/HSZ3SUbO+0ntGs0MRotk1j08r7G4kmh+fxDaoR5otoaUFoaebIMiQjSQ9UU/87cVZMliWEjQXQkE2hVcgihiicefgY7t+9SGhoBAp3VBlYZcuUVKF5Mr4pna5T4/e/dv4rXXv9PmkIQ3eP5oYaTVpbSbRiabJ25ja1btRrSCGKsa0jiw86OLpQKWbnEFJkc16yhwJj0wgpKTXMqMOqejf89TrEoMo7zaBMS41cT5aUgmpHazz79U4xvO+jOTQtQcHi9zsxIq4kbpz/BmeNvIupjGIZdgzr9kthECNEwnU5b96Hrykairtfg8yi/eE4YekeRC8axbuejWLNxp7j4M7M38fY7f6k0147uTqQ7O1QQSaHf1m3Ys7o60XogIMtZntl0hUgkHUlo8xZBLNyBSDiFxx79HoaGNun545rnniDxq7YfR3drg70GZXhUONYtreIyLp14G8sz17XnTk1P6FpzH06me+QakkoalW9lZQnRSEw/t7A4j3A0Ifu3LDm80RAG12xGzRdFrGsN9hx8TgixjOOcw4gV9x5ryEN7252nMYy1XwATU9fw5cl3MJ+ZcnoDRtkzvMr4znLPcuCBKD08fZiSJsE4F42XOOdRYjxbO3fQCKewPYmCWzml6N/NVYLXmyFiTI7ctnUf1o5uMY/ndrFr8dXtM0TcbmHRooUpudfXQDa/hOmZu1jMzKFEr2m5mpC2alOLSCSGeCQhT2YK4YjqJmJkCPBe1lAqFgXGFQtZAW91gqutuofw7hTCq02GIQfLC3pBvohGMVKE1tAoZTF5/SzqpQzoQiHtvFvg/AqsxKtooqh0F+P1qKE3WM8eItq0Nn2IsBMKBBFjYga/vnfQMfa14UPZF8WOQy/AH46ZSrjlw/Sdy1i8dwFJKkL5kMn6gAbvVawwlUz2HIz0NEsTdbmOh6sb47oLWQ+RU0cRGW8OPXJ1mlO8FEIjHMem3Y/oEJD7oaaKlup28usPcOf2RRSKyxojKE6RG2qVnpclFa3dTBGLO76eG8UV8yVM3JuQkMWig62olQl8o4JkMo6u7i7EYozWNLNo0iGWl7OYmphA0AnP+MV54HPkQ7FbNEYOmGXVky/M5KXcyoroCxQkccQjGpXSlch9ZbEfVOTi00//SMR98XB4IDVpOh3Eq//0f+D21ZNIBA3d7e/uAxPYFJwRoHNHAWE3CjMOZwDVehPFShVL2QwNL4Ua8HMG6mVsGN2ggpkdLkMlbJS9GizCjYycSx7e9NKkAwI7xjCbAneoqVtTscHDFKhw9AdgMZ9BUXZMUZQLecTDUfT3DChmk1G/PABHhtfJq5KJVJZix9/l2LeJ6cUF5EtVCWfC8U78+I/+nVTrimElwkuaRNCPiYlLOH/hDXR0hZHuSIn7mVkmh5v0Dou2FOWEdk0s8xthZJfLKJV48CYwO3sLAwO96OxKoMXiPhQVer+0sIzx7U/iqad+LmW/JiPOu5O7Cov2kyeN0pBKM6mG7gOWqKeHn2IUFy1sWyILM1tbq8gTXRx64Pd1Yuump9DdtQZnzn6GQ4efU5yzjXC8CFjjj+rA9BrFNnZrRazVyI447OpTK3StMfYQXjs6freAbc98nLDHUzTa7zsu9wNos97PvRcLXh7UREzZubdFMUQe/cD03C288+5/wdLyNJaWZ0QvEDXFxR0LLXWoCIsdz9ZKXrgUkMnS26+Y19GhrXju9/4Ia0a3qhCzcbpnTciCt65o4U8/exX50jKWs/OW+a54Vcj9wJwkLAyAEyiuD/MJN0N6Hhi0UAr7U1g/uhPPP/NTrF27Q/6smkgJTvVEYkC+WMSvX/srnDp3XIlMsiWrVpFdWcDU/WsYG1mLRCyOk2c+Q7ZUxPa9T2JoaK0KJ46bSTu6f+MCFmfuwI8qDh18Bh1dQ7hw6QR6h9ahv39Yri+FzAIunPkYfT3d+NEP/msJ2eqiAbh9ULidRUgbh9BKIiUfOQca3XuZsdhhbDxrZ+5PNFacaN4P5+FuxCtNI7h31RkATbso7i+BBJZzJVy7eQVfnPgQN+58gzp9Ppk46TxCiSDyjOCzZb7SduYIoRLNjkVuDZVSse3qw8/P/YB7cVuw5HzFWbgk4jFEQz6glkdPOolvHXxMNA80yL/1JhMe6u14u1zxDnXTFNMFlXjPwsTUdbz22v+FhaVJE95IOG3PkkIdBC5Rae7CCUh5qdTQH01jfc8odu1/BOvWb8XKwgyuXjph4r5GFcVWHZl6FZkqXWQc4uw4khZBb/QMe3Ztb5CnOi0N6fxAGoA/giOHX8ajj3zXbDhliWY8XrufTUSawLXTn+HDt/4a/npF16crTSFYWsUKnwHS17JLi/LsZ8PJlDfeJ00zVLgQUSYi7Mfgxj0o+KPoGd2O0Y27xVtmM//hh/+Aox//AwbWDCMc4xjbnnFRtQIBZLMEnPxyX/H2KeuuPR9+G78T0aTNIF0J+LzRrSHgj+HggWexaeNenccSGxPQq5QdVc+KSuvc3T/dtdO+wyavVsDdS5/i/tUvBaiwkJ2euS8RHBstOqREaRXn90vAxjXGa7ySz8EXishbmiE06UQMg6NbsVxpYc3Gvdg8fkRNg/lBO4qXC05qAwJq8rwz1CVk0gs3QLvUZZw+9zHOXzquM591kHjwbs/2LL6E7Hv7vHoUEyVyUtwu+F0hbdRQt3PLj9tz8vHMBBzdgPaXAdLB+rFp0x70dA3YtMM7AjyXNe3vDj3neeGcUUy4RmBSFbSjSRZl8UaKFn+N15FADxFdik5FEWUdVW+0C1zqz/g73H9FshJYwlqwZbZkQ+t3YGDNVkWrVht1LC7OivvQ2UmOmNt8WZdXCpi4dQ6FzDRi4noYgiOOrIjQLY2KmWJlbg821jGDMRsRcDzDbPQwxygknvNi62B1Kn0W3fUWaoEEth/+NlpU9mqkAEzduYjM/YtW8PKG8+JYiqC20kKtjAoFVLIno6jCAAVHiBQKEODB1Wwh4g8iQb6Pj/4QjpDe8OkalP0RbNrzCHr612p0yNvD0dP8/AROnTiKYiGDpcysi7czIQA3Nxa8tCYjtWHN2DrF5sqwm6OzckMhFNmVvJAqdnt8giWQaNAcPoD+/j65NJDfJ7y13kKxUMbEvbvwyW3BeLQcwyVScQyPDMMfYGdndjrZbBZzszM6JMmf4WYuT1DH9aHIjRtfPJpGT9cwto8fxo4dD4NoiyF7DSWqfXnsdRz/5FUkgkEkIhGMDo4qqpejKPHm6CJHRFOboKkoOUYtVsrI5JdlHcYNTpGXpTw2j25CKpFSaIL4bu5+a9PVGMXQD252JiQwazZLDucCsXGInBwEoviE7jYDQSxkF+WnyU2rROV1KILBviFlz9O+i5MALnYz3l+xtC7aw3AjDMUwNT8rzjgFa6nOQfz0F/8jegdG4ecIhQcmv7PPj8nJS7h46Tfo6I4iFg9KhEJ0m+ppXhJ5DgZoMcaCl8gKVy03eQ4fopicvIF4PIy+3l4VyZFQCjPT8wgGOvHCi/8KHR2D7j7wXljh4HkXnzjxqgredAeTcJh0ZGpnOU+w2A166KGzsCIC5zYU404GEQ33IODvwvjWZ5BOD+HMmY9x+PDz2lTEcfRisz04xxW7bS6vtz+1i1GvdHVBNW0bHytQDQn0Blj2DJr4zGG+yqf3UIp2Ra1/ER3J/ZiHYPOfLA6VYEjerdBBG9PqbPI3RSt6592/wuT0TVmTFUoZ+IiEExnmQeUQXAkh61VFdxu/MaSxmA4zn3n3bt10CE899WN0dPZrb+Oa8YITpFr3N3H91mm8+97foExqVWZKhz1V90Jd5XNL26+iwALyiWnLpThUxfwagudvBpCM92HrpoN47pmfKEyAe5d5bfPAM3spngnlah3vf/gavjz5MUY37ERX3yiK1RJqhSxm7l7FM0+8jJ3jB3Hi1Md47+NXka9UpGeolen7Sg5kHI1yXjzK33vmuzhy+AWUKw388+v/WVO63r5BJBMJ5BbmcPXCcTy06yCef+4PkUwwLpc7rLOvc+EPcmxwSnCPPybkVIUDRaQW0lCrFbRn1mt8/kmPIxhBcW4KkRhjY+kPY/eTEyiPHsDROPEmenAzFKlW92M+s4QzF07g5PkvkS1VZClITrDVlWwiHI9c6LMJlyWD5WRK7ge0UHIaASee4xnFd+VImm4XESaL8byrFhEPA5vWbsBDuw5goLdX2LO8edXoGpdQIpy24Mm5EbvnxIIvDMnmtOnK1ZP44OjfS6Ev60ttb+ZGpIJLHr7uueCa499KDSMdAxjrW4OHjjyD9RvHUV3O4NLpz3Bn4joKlRIK9TJWfC3Ml/JqYjXZEGpnKLt8Zr0AJiJlbJSdZ62sHVVo+7F71xN44blfyDWGDT/dTlQAsZlttBBqBXD51Kd497d/hXolLy1PPOjD6FAvens7sWbtJvT1DGPixnUszM/o/uUbPiwWSsjligIQiOZxCsqwio6+YZ23+771HWzcekBFP/e1jz78FRaXJ5ArL6BQySAUsfqCn4PP4e07V+UqsGHDdpdoZgIzr8nn9+O6YHSurNDo4tBgyEtCQqr9+57Bzh2PKKyCz5omMXQU0v3yKDqu0HP+y9qT2I2SstSsIj97E5e+elPe73y/+5O3xWXu7OwVqsgzh8guU8mi1A1Eosjm89pvGbSRzy+ir38Ivmga+WYIO/c/i56+Matb3DpeLXJX9aGmIzCqg+2Vnp++FcFMwr1w+Ut5P7PY5R5P3/1ogrZjRiuSyNudw3LfYIOXYEqjT8Jz1SUSi7vL4Yn9ef0FRJkTggpKn4XCdKR60Nc7ioH+UTD0Q9O3Byfs1o/87hRPz43Vf55A0g4Ph3A7PnHbrtTpPlh/kD5Bezk2F+WiBel4PH2PxqqTyNsTuJ++/PBh+fD2jWwWwkuwb3llEYXcCgYHx1RIeGk1zGhbnr+PmTuXmVBsptgtQtg+40CJ5ODGGp6Vl2s23YzFjVttRCCbMOe+YL69vKpBIW6J3lGs2/m4iicdMK0W5iZvYO7WaaRC5gXJLlGpZhofsQjiowQVvCzctWF6Fh4cYYpV4hN9gsIMobpS5rqxTTOIejOAcjCKTbsfRffAmA4KI8r7cObMJ5ievIFaJY/ZuQmEeIgJYbBNxRZJBbV6ARs2bEGKSXAOLqNbTrXUxNJiRsIuHsLKgHaoCA/Q7u5udPd0KbFE3OC6WZpNTU5KZWrcNyJcBQTDPoyO0VbF2bw1fJianEChUFDXwxGdvOs0FvHJT1mpYaEA+vtGEQ2xKx/EoYPPIx7vtNGkuKB+TN3/Bm++8h/RqhcRbLXQEU8iHU+qQ1L6UDsm2jor7/qXahXRC0hl0cHfbKJSyCIdjWN0ZL2ADPPXNK8/D6HzRuDqztsKa0ead4iELVyjh+g7BcMo1+uYXZyWiI6bSzmfk7PEYP+w1iYRXgtFMfcQ40X6xDdu8TOGE7h1/w5ylRoqzQBG1+3Ej376b5FMd6ngtUbGCvvpqcu4fOUtROIN1OrkBgYwNz8lmkY8ntBBqrUQjDjEi523fV6i8/fufaORcV/vgD0njRBu37iH/fu/g4OHX9bP8vcdY0pPEoU35KqL0nD7IySTHJnz4FbVYF0rPSpDRJ17BEiQy1ahAMuNsMy1JIR4tE8+vCx4k8lenD75EQ4feV7FlbjmnjK57UzisNkHANo2zaE9w11Fizz6gof82j31jh9HcfAOE7fxrf7E6ib4O6hye+pj78wDmuMqFgbc5MUL896F4p8AFC/86WevoNYoY3LmBgIRFl4meFpV0bO5It+R6L3LYVfkNFG9NDrSAzh84GUcPPi8UUScs4c3ojdRRxOLmQm88Zv/hGxh3oRylbz5lPO7a5RaR8ON0rk+6QjC+8z1K7eSekuIyEDPejy0+ykcOvQCQpGoo6m4tUcut+vZWfReuHgSb7z110LNKFyrk2NZyKIrnsT3XvpjDPQNiaLzxm//Fh989oYid0ld4CFVKGSxNDeBHeN78Se/+O+R7ugA64/Pv3gfZy58qvUWDgRQzDEZKaBid9v4Xhc2YeEBHCfxMCbVRjivs6rUgaU9UMkComlViisoF5ZQyM2jkJtDg1Mi0kyIKgYT8AcTiCX7kOocQjie1L4hIaJD4r2CUrM5f4h5Ndqfs5UaLn5zAScvnESx2qRUV4lxUopTkKx/mgODClE9w8bLtdc0izUPlabILUJHAMZDEwmuFhRZPjq4BjvHd2L9mnWyjESTeLNzITIukNsPrai1z23v6QEtXJ+cBt2//w3u3buKO3cvKwmwWKa9IfckomvUXhhfVzQPPrNCPIiothCptzCY7sFg5wDWbt2J0bGNaGZzuHP9IuaWZlCpV1DilNMHzJRy8sa1MysorigvXzvuVo2jC+RwaZJWmJir0Pi2w/j2C38qhb1Z8DmLNoG9foQRwJWzx3Dss1ekVWHpQ6phEHkMDfZhdO1GdHX0YW5iCosLC3IWydZ8yJSrSh6lNRbpDOA+xqAO7lOhCF7+g3+NrdsPmh6mmFeC6di6jbh++yROnf1AnFSuOf4hFen+xA3EYnGMjm50343npTWyBB1Mt8LvRMEWuZwtTUBLeYqDQ6L0Eezp6R7RNFt1jhLX+H1tmuNm2Lq3VoByabOZZYPURKCSxfT1E7h5+QtEQta0zMxOwudnIEIJ8WhSaG8utyzaAJtegiTco7u6exFLpBBLdWKhWEbX6DjGdz6KIEVWRNXbo36vzXSFlLcZOIGdgp4cpUjgUauuFDcG7/Aazc1PKHI8k5nT3mI0PYJsRjli3UZfa4m8htaqYCR6XihmUeDzWzHhJ89BXg+eFdI/KL0zqgTLZKJDE9RUgoJRugEZAOed7wIz27QfN7hqi5ZXZ4BCtZ1o0EwHCERy+VrjqsK9VtX+z8mt5xDlifpW3cDcc98GVFziIa8VEd41G3ahnwgvF4frgufnprVBdPf0a0HIdUBJXEXM3rmK5Zk7CAdY6FpClwZSzuzfzNI9D05HZdATLKdX62odMmx503YgERWu1cmQC2LD+BEk+9ZqQ9dL0QlhZRG3Lx1DuFkWR5Pr3xPq6qDl5uvxd7XpmJOAxprODoM1Ogt08wG0I9lytFXuodoIoBnrwOa9TyDZ0aPX4AVtNKv46KN/ErJTrxVx9951KbcJrRtX1zpM0hPoTzg0NIz+wUEhTzxI+RbFPBNYaijk8uK8Eunl7dREK9BEPBZDVzdFb2YeT/7e8nJGPrzivDFBjXSRegmRWBBj69bKukUHa72FyYn74oCGI+xiLWXHeFwNqZij0Qh6+/q1MPl5/Ijh8KEX0du3xo1PDJGh+8R7b/8Vbn1zWpQTf7Mpe7I2euIKXk/R6vHC6OVJ25D2+JaHMVOFqmUVFhx1KQ/e8cvUyMnL09AdbbputK3N1o1adG/1AJlwT+MxKpSLBbNBo0UJ44eLBbk0DPUOSdGsw9UV6dZQ8Q2JoLB/oDimgPszU6j7+HpBHPrWy3jm+Z8KgWJxJQucelXk+ImJi1bwxijOoxl2ALdvX5HdDDl11WpB6nAL3rAmg6NwTldDoRhuXD+PoaFRJGSnFJErQ3a5haef/gU2bnrIjM2dh67M8jXOYmHRwldf/Qp373+KZCpq/qredXDXh5t1uqNbYsJsdtlFR5OzxWeEaUVxJOIDaNXjGN/2e+KwnTr5IR574ntWoHgxzuJfWufvdd02rnbR3e3idxXRMr7xgz68huw65rxDCOwZ9qY4ug3OMcnVxL+L6j5Ab/D+fxW8gbDoDLWaIYgeVcGzoKKMp1TN4733/lapVuVGHpmVaUMjbE6kItnjSQoZJ4WEBUGtjlSyWzzG3p41eO6ZX2BwaKNFFzt3AfOatu/L1poxu8e//A2+PvUegmE/ZubuSIik1l39ik0t+DtsQKXTa2sC6ogEokjHu+X//fhjP5IVo60Dz5XAhJCaLLo9K7s0ha+/fg9XL59EvpTnjA9rRjdh69Z92L3zEQRDCQmHPvvqE3zw6W+wZt02pNPdiIcimLl3Dbevn8YTj34bL7zwh7YPwodsZgpXzn2EuzfOI0cOfjSJzTuOYPyhx8RHtObL6B486vkdLOjACiJOfgw0aKFVqyK3PIml+Zuol+bRqC4CzTIIlnC6JmSJKWtE3xBCw5eCL9yD7sEt6OgZa69FoWhsxNg0CuYnVcSnKOVqM4hyHThz+QyOffURcvQ4jiaVKKfEPArOZLBvLhC0IrNACJs+cFJg+6sFFpGPWytnhd4yKnh0cBibN45jZGAYyTg9r4l06TRxxvZ2enuetdbOOcDGUTl0pjn7SHKKM2MhawAAIABJREFUz507JnEjeYq0NGTMsKwr3Zie91cFO9E2ngv8/vQfJjLfaKIrGMVgqhfpLuo80qLkMUmPCL8Ew0yb87cwXVoxLq0oeH6EKBbmNXdORfxQiiHW/mTriqCFJrX+IMbHD+Hbz/+JCl7xY3mPNc3jZBSI+Hy4fvEznD3zNrZsG0cq3otLF8/h/OWvEEsmkYrHNR1m6Aqbk1KVn5OCsAY6UgQ+RhXOMDc7hcWlZRRovRYM4cXv/Rm27jjo+O81TUvjiThypQWcPvsBrlz7Wg0tGwIWvAScopEwenoH2tHipFDMz0/LXquru9+51QR1Nsrms1xHpViBn4mu2x/G2Nh29PaOoKuzx5wKNPlxgSaOymgApE3bVKs4Rw/uZUxc85WWcfvKcdy7fkoiUD6vuVxWMd78LT73BJvoCkOBGp2EiPZ2dvdqOrFcLCPWuwabH3oc8WSPaiSdqzwXJX503He7Q6vBWdICeMWiywwgxY1Tdk5jyYml33Qpi0IpJ3Ezi1fZOeqTGb0wHkuKkhGLUudiDafZfhIV5l5rf63gtUeIzbuKX1JhVP+E2qFe1gSaIFR1kaPCPFjw6nVEpbPkU0eicK/vJoGO+iXWgDz/WVtZBLSeWVnOrv6mJs1u0rJqi+n+m0uZ04TgxcMHWiPrd2NgbBsaLMw80+w6Y/wWUSwVjDcRYmSfH9FQGFEfMD91E0uzd4k5agxO9auNHFRCmvDGBT20x5vOT03oj7MmMq6MoWEc2dWZCrRuN3oGN8AXSQjJMHE3xwgNLNy7gombZ5GORxEO+tColhASkufoNl5Sl3dyOEqC6maPs+JgdG9zFM9L6EsIxUoT/et3Ys2W/UIpjTzuQ7mcw9Gj/4B4gmbNVWQyi8rv5s1m0evxcXmY0qKoq6sTQ8NGOTDvWD+yK2WMrtmuA1Wej0qNouk9VZM8TD2LH8fzI8+0zE6GCCVHYgbZ86jIFeYRCNbQ2dmp8Toz2WdnZtTNskFpx/ZxI60zHKOIsbH14uhxJF6vUlkZwv79z2HNmq1t6zg+ZHxoJu9dwdH3folcZkFG56Q0cNPyjKINKbFUI09RzmLC0o2Mh2rZH3YwyBCeh6ITLdgo2v5K4OIESLaMXEElpwViCCbm0Ajb+Sx7SCg3KoqBOD5m18c3TcUZ42zzBuNfu4fDW3+BoERvuXIR5YZxedPdI3j5u/8Sm8f368DgvWfDQAsjIguz0zdw4dKbiMboyLGih/nq1dMYHFoj1wRyHLs6uyVIKJVKssmReXuTanFuxBPYuHGH1kIuV0HQ34l4ZBh79z2H3v41rgOWWakVOKoQeb0bOHmKwRNH0dndIQcVUyuTk2Q8P47SpbIVX4s+i1YoyPaFgpwwk4YG0azHsXvni8wWwalTR/HU0z8yUYp4mKtJd0LHuNk6sZcTxTsBoauHPYqCK5o82qA+uQcFe/MwT+/gWf64Z/H/L45bLfQsKcrbxJzNUiCs0RxHj1pnzsmCa9E4okTwgPmF+3j7nb/G3OI91FolLC5Mq/Axo3ULEzAedMi41z4/OjsHENG4M4annvgRdu541F0X84c2ASQtq6wZMZ5bC0srUxLYMG2Nk5eZ+fvt8ADeRwYI8HOS1uJFPfMK8gDsTBgq8ujD38eOnUxYMlN+xwRpNx5ew0/0sVaYw+zdy7h+5QSmpm9pGrFm4x70rdmGwaEt8IdSaAUCuDs1jVfe/C/aP7t7h9ARiePWpS9Rq6zgZz/5c2zcsB0tBmjwYMzPYu7WKcxOXsf89D2EO4cxsuUgBtc/hFAs3QYczBIzBL+8hPk407KLfOqy1mm5kEFm9hYW576Bv76CcKCkOGVZApFmJt9Oix8X15z3I9CBajOOVqgToXi3imElJPKciaWRSPYhEuuWX68Sulh0++i6EEKx2sDZy6dx8ZtzyJWKWFhZFKeZr20TtKDstfTHFbxEh3j/xellvDqaOr+GB4awfnQ9RgaG0NPZiSjjp/WFDYX1VO32oNphLRcGifZswbfRXRd65NlccdlT91CtFpHNLeHY528oqZSUGkunouyBCLbZ13HyZ6gVKS8NBOmiUW+iL5oWNYz7kYBrTjO5nnlN/T5kUcdMcRk+oXg1XUtOHIh4WpiPcXeNK+/42Nx3aQvKBtLnx76HnsTTT//EPKI1RTHfc3FvVfA2cP/aVzhz6nXsfWgfOlPDOH/+As7duIb55YwmseSxShRcsfSy7mQSA91d6OoIYe8eKvajuHv3Lm7evodKK4B8q4Enn/sxRtdv1b5jdB6ecuavvZKbwVtv/6USVhPpDt2CbG5RE17SbbySlCKl6Zl7GBgYFR3T/lAwRToGb2IAyWiXQl6+9fBLSCa79WzyeopKF7L9pS2cVYPqunxXr1jhZgI2ujWEuJZKGdy/cQq3bpzXaqNLiNwtZH9qDRiRdkXAuwCQYrWMQqWGnpEtWDd+GJF0tya43PeJ0JNCSacOd4I+wHn1aIS2LtkAeNMu46uSymOezIL8dP4RWS+3v5vVY4Zge5Q1fieJyzxqjism3WHkrPU8ypzj8LqALBMjeym2q5ZjarraG5oTULvJCp8h4yivFryrImYXTGKVsaM7ONFg2yvbCl/d+zalyFFoPfTYpQx6Qmqtfbo0jG16CANrtqGqbtrFf7qLwaKG3o5UMteqZZGBI6EQejq7kF+exfzkdVRLWY2P+ZfCJm0Ibd6uKfgMwbPi1tK9bKMgesIHttpsIRRNicDd0bsWvlDcQgG8wkgIA42vK5i8dV583o5EDBGhePRktXGVR0H0ooW9YscORYsz9Mam3KzUQcmE3Id8qYaewU1Yu+0wAolOh8YI35KV0G/f+gshq3RUoAny8jJFR7MuMjhsnBd67VULEq0ND4+gBdIIYqCnbtCfxoH9LyjtzOw1vGvCDtQeLONcGgHdLKU4erA4YlM1WyDCUmYSx798HdEo0WNulD5M3L8rKyR2XaZmtUKRXq2kV6xbv1kPAe3YaF1WKXODew7r1u4wNb9L6mHr36wXcPObk/js49eRzy4jStcJI9+ajRmvojiyhnzwc1I4Ina1eN88FHnHnPCB6BivtEPL2GzYyIxIBKka1kG3oxTl3Wz+k/o8HEs6HpEEkI43bjxOp/h2Zu8avbqixOP08Pgw1MPjRBoPmHHataYP33r09/H4Uz9EiLGIir5mXjcPISICQDY7g9OnX0EwUkOlltNaYsE7NGgFLw/+nu4+8bcypAQV+DNcc3T2uCY/676+UZSKRJzi2LjhYRTyFeza/bhsatRzK65VpYAhrE0WaX5cvPAWLlx6Q4JIjpsCFNJI0MbGwiJUPeGaUm9EdyCiyMMjJM5aMjEENJM4sP8PkFvJ4dTJo3jiyT9Qga1kRDfe5AZNRMrGv168p0N93fbbpi+4ZClPbCYU1nH5H6h6bUNy8ny7v07p6zp8W/cuceeBkZYVVW6kys08ZJQGHko6ysQT9Z4bs+5S4duqY3FpCkc/+ZWU3lxXFI6QH6iULwZ9RCh4YvIS0Y0Umg1SQ+J47NHvK4KUz6xRrDxPYfuMRG7lEKGHgXSeOuYW7ihqdX5pQnslRb/cLyWaoq2U+HIcN5InGlX4TDKeFtJ45PBLsj5jEaC3cxxmE9sa6UOXjPujr4pmYQpLE1cwz6TL+bsIx2LoGBpHenAcgyM70fSx2PCh2gC+Pv0pPj72BkrVMpLkKK4s4JFHnsejj72MWLJLa5ioZrM4ibmbX6CYncXC/CSiXWvRM7oHPUN74AulZGovQogmH7Qu4zbApqgqRDfQqqKUm8H0vTMoZe8i7C8j6CtpylKvlJDP5rG8tCQDfvod635rr24hHO1APNWNaKoHiXQ3QjFSOnjd2GgkEIj2INExhs7+DeL7msqcKDqfY07kWpiZnxWPlfVBZnkJC4uzWF5eQj6bNYpPtaxpEfceFrecpDFMp8dNZzpSKSQTSfN81QjfKBC2FTtUn3uZON5mHab4Zhbg7U7PJVEpftUabK15t6fKCrHZwOzsXSwuTUsD8uFHv0KtYcEUAohcWaND3Al8SMcIsQguV5Fo+dHFlDkCCrSEY7HK54aWbo0G5kvLKEi47ZcvvdTscbOlNO68SxJzA07XCWg/Z4FL4ObRR74jmpuPIVAUFoqFawAVxUX04S3N38GnR/8CnakAuhK9mJ6cRa4Zx3yhgrnMAorlAnzNOjqiYQx1ptHXkUIk3EIzUMX2XQcRC6Vx7coVzM4tIlsHQr3DeOL5nyFMlb1ojj4V8DZZ8WFx4T6OHv0llnIzqLZKogbUaiaitDG+Bahklm3fHRxcJw9fT0hLChi9rpOxHkSCKWzdfADj4wfNK9vVI+aNb/aXdu7a5Fn7q+oUQy3NHtOqBk3hqN3geqiXkJm/jzs3ziDPUCIGHYSYOko3CjvfuFURjeeUJJ4ekDNW78hmibx5H3WqctqkvdKm5HLYEJLr6JcOKtXnk1jXmh8lkpKyycackwJZnVrRq2mE08gICHN6Kof/uUbNbFc93u3q918V+tqUblVc/KDI2HpY01YJDPDQ1ra7hAM5bc5qKLYur4lK3ddrN41en/EgCmx0BzqXOO6y82D3+BJeUqIBJVaTWHa3x6tvwvfSkYOttVsPomdoI+qu4DXEzSM1e6ERVqhSMDI3N4FYJIq+7m60qkVkFiYxP3sX1XJByBrJ/yFxHaxAsv7XOHT6iooVNq9cFrVc6HREoAgjwnhDXxjwm8m0exFXHLLhriHsb2Jh8hpuXzsN1MpIpuhGwA7VK049WNc2Vo824WZMFhHovEpJ8C+WK6gjhJG12zE8tgPBeBeaAePuWSdSF8H+5Kn3ce3mSYytXSfvPeZ3T03c1WEmk3t3QItjG/JjaGiNHkpuHERgN6zbjy1bDglFMu9bF4/reF/WEDg/R8Fqjj+sztyN5CwMXs4Mx4+/hvn5O0gkE8gszWNhYREhpamZdzLvY4XCgiCwfuNmRCMhPTxBfxi1GkdZEezf9zxGhje11ajeeIsc2Babi3s3ceLr93H37mUTgKmgsc9D/g8/Lzst3nd+NGOf2X2WOMcrTj3k1qGtXqFqCKxL5hMabIcFkTf9jH7fUBWhvCyj24R7e/jM8srrPm19SeBmT5QV6U4Ct3rfTQVertWwZ+9TePb5/wqd3YPGkXEjfnLE6BhBR4p6PY8TJ36Nan1JwkSO1W/fvij6yUD/MGrVolSjsocTIi03YszNz8jnc3RsC4L+OObnlrB3z8tIp0YwNzuLXbsfEWJmMcmG+nvBEUoo8jcxP38J73/wH9A30INCfkmWd+Rl8jMogMPZ9vH9JGQj79RtOPSDjUW7EI30IejvwqHDP8T8zBTOnvkEjzz6MqKxhI36JbYjB7jUDlPh/fVQCRXj7t61O2rnh6htziXXWfFqz7tQdorca8bZVgHuVOncnFd9bY2HJlW7AlBYALhEPM/NQRxe44Xbd+aas0ARDxkw8awVKbyWfA5Pnf0QFy8eF3+VzUs+t4SOrl4dDHpGNPpuYGx0HEcOv4i1Y9sd0kKVurM68hBrt6mrVGvbr1EgxACUeXz++eu4c+cS8oUVTRuqpDeVi2pAw7Q9DIZV8PJAJ4/+4YdfxMaNDxnNRolrVuC6vqLdM7hzF2FfHYHaPDLTl5GZ/galYkauEPXoMLqG96FvaAsaLVJqbCy5uHAXly99icuXT6CcXcKmdVux/aHHMbZhtyz4+B1oQxiozmLm5scoZGcEatTDfegb3Y/OvnHUm/YMk6ohsaoimO1ZpCIzSEuszD1M3voc9fIMIsEqjXPQrFUxPXkPk/fuIJcrMF9IDSABFQXLuF1CY0+O9oN+xJI8B7oxwKlJqkN7ch0xVBFDK9SF4bFd6Opdi6Yrxtjka0pWZyTprDjALJ4F2iiq3MbBLDLkJes8dRXkwPfk3i7kq2xCKjUcxlW2aHLnEELeK2lKzuHD+LDkE1f/X7beNFiyM7kOO7Wvb9/XXl53oxegG+gGGtsAg9k3cSjTEtdQUKbCcohyWGEHQ+FQSKEIh/3HP0SLFBWybPGHRIvkiDEURZEzpAjOAANgBjNYG70vb++39Ntf7VWvqhx5MvPe2xDBGHb3W6pu3ft9+Z08efIkkywOjTPQQdYpsCZzaz4Bw3bQm5XZx9ffZpVFdL1yvki52ysX4iZBwOuN3qLjbXeRPpIZjkBBmpHFoks88sXVqNtGuVbFYauKVkJ8cE2fKVXZVFp1vAYyfK9w8ATjqGqmBfCODE3hq1/9W0qAiL6c0+uofbPzB+rM0G7io3e+jbvXXsdgoZeNYbHsEJrxHOpyX9otpOJALtZGVuSHMemwb6EZayFX7AU6SVTKTTTbKRy2gade+SmcPH+V0y6lAYoEB3M8jR8L89dQruxgbGoaf/YXv0PbwUJPkRMujbRmvNjd3aLFnOjWtf9CJrmmub/FeaWvOIqBngk8f/UrKBT6KV+Qn5e1zB4kq67RM5kVLo1lwb8pczBnkZgsaBYAVIYnAFeYkaMqKvuPsCPa2X0ZP18nWJZKcDbfi56+EWKdbHGYsroWmXo78y3O0P7Mzns9GxUsM+ZYJqST+UQGKrHQWWh9TErkmZ2jVY09efbqqUNTB61qfeYVemNdAx2CZl9+zmgi4NSirg2tOFjDqL9/oCLSn9XzWF9H95ghBfkMNrrcDkCtxptiwLXtCopdiqoNerSYtGoFv0edtbo90DvZ5A86KKsrTWtXu8fOvoj+kVk0aa3koNTNz+0DWWlfXtTLQsV8kRmZOC1InbR8uI3SwQ5qlQM06mVaxOihmWQAEnZGJ2kJU5BBvtCPnoER9PQNk90V42rxoKSXKRlZ8+00BkgzIG1CyAh70ihhZeET7G+vsqTGjCqhjRRq7yKAwVJlrhhlhVQeIGP2WrQAKfSOYezYkyj0jSCRFNG4Xodcg055UUaj3jhgV7bIGvKFAg72d7C9tcXX4aAE0e/REkcbFUQMPjg4RsBbyPfjmctfRH+fNC0JE56yTnMvh5n4nKU3nSylLJbPkbbiA607xUQ9ifmFD/HWW/8R4xMTWFy4xWalZCrH7Jzd0jLJJRnD6Ngo/Xo9vsnkraOmTFkawpUrX0Nvj+ud1J6E3FWnqYZjAtZrFboMLC/cxPraEqq1MrWtLA1zfLR6neqYQLenUpNuFccr8+7HOSGxlJSteULe0wOxyiN0A8vGdcN2niq2IfXeWJZn5VHXE3Px83c1QyfTb3ZXtCMTvZuMnux20ds/iqcvv4YXXv4Gx6vSaSSpmmjxEhaXCwEu0qCUTB7hzt23cPv2D9A/0MMOW/FRvH/vY1x86gVz2hA/T3XSkE26tb3OEuv09AXkcv14tLmD6ckn8ZmX/gYWFucZiM+ceUY9V1mGVH9e2jWJ7RJthcQCqYzvfOefo1LZYCe0lEYnJ48TnEvjnHSpyr2U4C73vNjTj8HBETZLyAC4VLIfmfQYhgZO4uLFV7CysowPPvg+XnrpGyj09NuT0SmLtPySMqo0J8hnERZQLPR42KvmkAcxn5lhMxvjLPdbR4FqzuB2oh4bVeduE4vop6iJik5y8ozfS66hBZrHXTnk6alpxv7e3e4acA2QvpakSqIAeHdnHT957y/w8Uc/YEKiGvkEwf7w0CQuXHgBU1NnmCxqLNe0TctxHnjDsnVQdLK4z8oOJ1slsLR8A/fvfYDtnTWOES2VD9DfP4J8Qfw/czREn509i5MnnqLuutkwcCISVWt9CFwq7f5yv8SAtISi1j72t29ib/MTVtY4uSw1g+GZ59n8JY4G9BPu1lDZuo2NhWt4tHQfB9UDjE6fxMjxZzE6ewkZGcVJ0q+LVHsbOys/xPajB5rU5I5haPIZ5PsmEUsIO6j2kkes/DTJ9Gm1rI7W4SM8fPAWjip3kUtJFwiwtbmDe7fvo7xfRqepVT1JAKXiQ/s7KXvL+pJrl9cT6VI6hW5cHHakIbeN8akRHJs7i2xxALUmkMiMoNbuxdjMZQxNnOKgmDg/q1S+BNS2cPfuhxidOG6euvo9AbyUj7HwqJ7FAWNJcKulUU2cPUbpSa0HqDZWi3TPahNcH8Koymvr0CA9TLmW6TfrDJMn8mEiY731dLCRA/tH734Hr7/+H7SSZw2AjG3MgMyxQkri0mwtGmiZbkWrxBTBrHjeSyxrSvE/JpVSHcMusgKXMTiD7JZ4kuQp0FPQlk7m2Oh84dzz+MIXfo5g0CV3mrgKQykgokOJRVomsJX38daf/lvsbd6nLZmcgaJJpe5a1kpbmtKkoieJhAIhec7NI5FcZdBJFrFb72Dy1NO49PJXEc/mKb/hlEERk3hfTayDw9IeEwIZe7u9vYo//s6/wRHqJHrK4v7RFo/ojg4QkYmdMvAF4n97gFqlgumZMxgZnMRA3wSe5Rk8QkAr1S+vZHFyF31eJfmUpNrkg8ZoKv5UIEq5gPkTy31Snk10+wo02T9iFQxJZrSKqZP4RC4nw6EEjoi0R/7tcdSlJrpGFLAR8JKh1NhmYMQGp2gDuZ6LLk7wSZfGolrJP8ijoyDWyAISBHYRyvpG7SHpQB5IC5yZ1cqGgVgD44pR9dxnfcMmG/p+8/un76X/U020SiP5/YBdt+ZQgn3bp/Yz6jShzegujXWNsUo4JCFVVxl/L58YF/vmyy91p594Dn1DM/RqjFjFh3pC0v0aqHjLbdiCPgC94XRqEHKMH7jFIQDCqJDFCehtK5OmM/SHjYv42UCulGW0VmCbPBAnWCAyLYiCXu0ElspuMt5BvbyH/d01lA930aiXtOREICadtwosOcKSZW16PiCTKyBfHECfAO6BccTSMmRCVFvaRU0NJK9FsxIBPVIm2dxcxI9//F1Of5ENsrw0j0ZdgIp0HqvukCQtXSTkZ6SE1ovLVz7P+d3xmDgnyOlmQYBewQYeAibJwa8CUIkgZDoNNvIN4hLo6/jzP/sdlEpbKJelWalOZp5aw3iMAaK/fwD9/X1IpXT8pSzno5Zogzs4PXeVjLMEIPpmWHBSS6yg7YgHC7uxRd7SqLNxqt2SZhxb9MyIZWHKItWFzBKelJ/ZiKFZmIrZ23wWevCotEXWlfyMBCyxaKOwnsBIAa83GVFMz25mmRpnDSlm7K7B3EA2mw/0+16e4ucRSxU6GoxgevYJnD1/FcdOXKAkhcyvT6wRRiVdIIhUjZ4cmuKzvI8f/OD3UavvIp2SakeZJWCZmy5dt1lpEJFpdE3tJJU1PjA4RYZ1f6+EkeE5XL36UyjkhzH/4BZBwKnTwvDx2DbtmoFIk0Jx3SWOsLl5A3/0R7+O6ZlxZDJSuiIXhWqtapmwMCMK0kRWMTg0wrGb9Wob2cwoup0izp59GcePncT9ewt4/4Pv4TOf+Sn0yHharglpUpDgrM0GsrfVeUWDGrVhR0e0dtveXqMp+PbOOsv38jWyKWLrlC2gf2CU3q0TkycxOjKtllzxGDJpdfWRygiTEe55Teo8sLv+N2CRw7DK5Eu7713GoL/nHb2B5ZkFcm0ykvJzAnfuvk9Jw/GT5/SwSyYJQNMZ8XIUuzcFRm72rmU/AyrG9Fg85wMKdcpWlDE3I0kqhc2SZOP2rfewvr6Is+evoFAUc3RxTOijHlimz8p5QNtei8vB9lcHJsZqTTo1FEu8S3QaKO/PY2fzE9Qqe9qOVzyF4ennkBSdMPdxHMlOBY29O/Qtr26voy4e2wMTKI5fwtDURcQ5WpnEJlLdQ1R2b2N18SMONskNnqecIZntZaVNPqvYsrFAKnGULGYTOCpjfeEdHGx8gkK6jk6jhsX5eawuPkS9LnPttTteyrtkoSLMvWgM1CdHjegl6RF3GnGdiSdaiCerKPblMXvyJIbHj9EnuxUfRgP9GD92BcOjp2hhJs9Ln3EcH330AwyPTjLhc6cHlbhoouXVRv27H67uZ+qHsB7aCpbN0D/WRiZ+hP2dFWxvLyFF/98M15DGFXE90Lgun0p8X9mXImDZ4rbK0YyIMUArIFL+d+PGj/DDH34Hu+K4ID666uqvbjRW6pZ2JPr0iLyBWh9xc4ijLYyZ/IwkgwCnrbl1l3HKoUqSr2UyMhuAJPc/mylgYuwEPv/5n8VxThj1ios2XDvxJH4YsqeSMjBKBg1treHdN76F/c15FLM5I4I1qeBoW3bZq50Zj1FKMRJox1OotGMojp3CpZe+hsLQqDo0cziMJBYySEQlParjNSpQqjrJOFbW7uD17/8+G7JEaidAnHMCrKxPFxuIPr+LRxsPkZUmzLmLBPPDQ1NMmt0zXJalxLloQ6qeuU7Y2GhoiQ30KrdzzthEnndcX0aEE8QpGHMQR723IU5NJJzI80qR73wDjOYFLXFXhwHZ/TO85WemSm5Up8vXtNK9evQ6gDSm2hn+AOQakCaIdy1tCFIdSDojrEDUpDquZ/b3oFTGACznL+j1aEXQPrlp3v06gwCn0NgYX71mB6n+GfTzmMzEkTuhp0o/+Ex8sq65G4WfyQC8Sepif/2Vl7vTZ66iODCpFnMqWjG/c3M3cKgVTMlS3aAGfhOemW2HZsv6fZ20ov9x2pF5S+rN0YlZWsrVrFCzfy3p8rW9wBdQ6CHrol3eWpaiv64g+6MmZRXCrh5xGpOIzVS3y/KdsGAyhi7fg7SMH5TAJVmyvRtLi3xjB97OtKrvnQTWREr9eO/ceZ9NBjJDW7oyafVhRuO5bC4YLCGi/zNnnsbcyafIvgrbq7ohPaxpT+TiPScYCLCN2bXxjqqPMbbadL4im1hfe4Bvfes36OcnViK12iHLj339A2xQE2CeSevYwJT4mIq3b7WBsdE5PHnhFeTzg6ac8OlJJpv2J0AQFbJmfKZWqqbqKMLI+lp0nSYZMtNCKVFubHlUr2x6bo3hWqoO6rrBItbFraVs66y20jYDnQ2lkA2p3ZxiXyLlfrUx0fKUBPYcCsU+9A+OEYDQA5SzvCUR05Glqpn3rX28AAAgAElEQVQWnbaaWot9lRhiy+jnGBrY3lnAW2/9ATrdGvI5tQmTqTrV6iE3paxxKQXKqNZicQjxeBbVShMTY+fw9DNfQLEwQlCysnQfG5vLeOrJl7kWNZ9TkM8Ex5J51UQLowNcv/5f8MN3fw+jIwPI5mRIikw6tEVjhxStiKxhR9w64rFedDsZDA+fxlNPfg49PeIYMY/33/8eXnnlp8nw8p4Z2CW7SZ24HN56GAjLLdrD+/ev4fbNn9DuZnd3kwCS12BjXbURURoNkxzvKUzK+MQxnD17hSzq7LFTyGZl6pX8T6yrWmSR1ZrPdb0hsxvwbWZrIwmmsOIun/CypYIOHwXqKhbVu8sB/fDhA2xuLuPchedYdeEhQcZF7XM0jonrgybEZLLNEidgRlxtFFa5g3KqA2BlFzTYC7u8svyAGtInn7zIuCaPVt5OKizyfZUdyT3Wd/EiIV3n7B/O7kp8owxAtHi1R9jduoXy4Q5hUGHwHHL9c5RWOCuYQgOorWNr5SM0D1ZxJBK1TB96xy6jf+y8OttZu0W8XcZRbRPrq9cpkxgcfxq9w08ACRkkq17W8p/lstTuxo7KKG3dxer8f0E2UUe7VsH83TtYXnjI6lGno7py6QAvZAv0TE1mVEsqZ0yrcYRqqUKzePHS1NKknjcpsQhLd5FI1ZHMtjFz8hgmj88hnhtBrVMAUlOYOn4Vxd4p6h1lf8raWFi4CRk/PzFxnGDHjmCLK1YStjjEUqcfopQfMQKFmYbJGWR0cCLeQj7VwMbaNSzMv2e9AOqLHovLZENpRhLfWulzkOZu+XsWsaR4L4ttpTqKuNRLE1yl7b3hR1hMsS7c2FzC3uEWE3ZJQkVCqEMj1GdYzzLTMjool6s2hxcdw61ry6sxAfjhhlJ5Bc/DuDS7pjA5cRIvvvB1nJp7SoGbeMez18V6YlyOYTpgce2Jt4847rhT2cHt91/Hw8VbiMkUSOKzNrqCyu3cUDtAuU9JHMUTMvQWQ9Nn8MTlzyPXPypzCzkwitjD1oAntapnJYWiMZHxGWxgu/bJ21hbf0ACRio3EvukyiWJMaeqZXswNDiBocFxerb29Y9Q3yuaZi3PKzpxRwsloWyugIFJxsaWTGFTxlGTp6g2VsGans3hUe6kVzBYxTNkO7uVaI0AUwOGiht9JoEmXv78lFHVJrRApmlrVskeWxuWsIUgVUFvABodKJrO3Bt+ZX1Fm+cDsGvrzRldtyY1Fsv2jLGurKorlnCLMSczvHFUsbmy5XwClF1YeuZ0tz11vQat/hmf7CHZEgpNWDWOGyXo4NsOEK8Y861++pXPdI+dexH5vjE2j4mtl/jYHlT3UG/VkKLBfSh0ZjengVlOMyMjGnaACoALWEkenj5m0EaXkgFV5pRg18Gt/axGYR0E4QcWDzitMZrWVI8HZ2GoofGGKMPfIYbUjEtBGBWgWrqWw05+yyyyvCwgn0mAuOJ+nzBih6Kxt/JSssnE206uQe6JaJIJrjod8wAU/WyVHnUjI1PsEHf22t0Gwk3ntUv/zHZ42zVEgaQvfhfSS4epsHX37n1EkHtY2kYylUBvbz9LyyJ9yGSydNhotYQtzNEcemZGyux9NjEpOkXKD1tZSJbwBImLLx2/H3ZQWzkwWKt2WBMABYjBSjL+UY35EBaAizlQqVsVWcItg7YnXZr48bgksPISswZWb3ajMiiQ7uoWCfwAJUsXppob3eyluJaF2ZfvyXpVwCPPVMYyk1XmeFS1L+qigZ3dZdy48Sb29lbJ0Im3cZCN8rqEoZDEJoVsZgCzMxcxN/cM0ukiy5+yfyrVMm7f+oDlVwnE8t7CNPf1DiCTy1lQM3kLE0GRBx3hzp038PG17yIWryPfU2AZPShrmS6dB3FMgr5MlUujv3cWFy99EX19E0inY7h79w6uf/IOXvnMN8nINsV2hjIa1c7KXSa7G4vj0eYSrl17m5rfxcWb9Mj0wOosiQ6dMasZPgtNdj0I5/M9GJ88jueufgkvvvg1jI+PG/DTAE3Ji00xs8gWVJMctDANjsu4bT0MNBxoYqzB3Mt6ZkVIVjqBvd0NAvW5U09RXiTJUFCtMq9SJfy8ZGhhRoe0+WJU0sGWc2T58e1dYh9UoLVSjMWFe7y/s8cmyejqPVLgSMmHzvzQj+BJu86jCP6zSap22NNDEZ3WISqlVTTrVXpeZorTiGeHEE9aJYhz5o+QbJdR2r6Lw0e3OK49luonE1wYmNRj0vpFRIurr7mOWnUfvUOnkMqNoi1Tz+S+UBOtlmpks47qSDYfYeHGn6F6cB/ZeBf3bt3G8sI8m3MliRoZHcPAQB96ikWbdZ9W20j5bLLOZHx8o4VqRYZSVFl+3n60jcO9CqfUpRJdZHIyGrqFRLaBE08cx/TcebTjBTS6I8j1ncHE8efoxy1SCFlzh/siMfoIJ+cumK5f97lKTlTbz4PVWbagrOqlYWe99AHIvZfhQalEA/lUDRtrH2Jp8SfWECsNTjpdUSYkhiSJrH35t4y/FOZXh/DonlTQK0ywJNghCJbhMWLtFKdLUsuIJ1XvqbexN2vK+j2SMrn8nAw2ETBG/1lp5pSviVRC7CGtR4ZOEtrTQFcJ8U1nj0Sb2vLp6VM4d/ZZDotQpkorXdxP1JXbAqWmno6oBBjCzQvwTUlT5lET22vz2Fy+g/2tVTRqkvyrF7D+J849aXSTGWR6hjB58jzGjz2BRK4HLXkWPlXMm5751FRGowBe957EYk9E9TM2sX8gvStr7LUQhxq5x+INK8n24OA4BvqHCezZz9Js8BwmnrEpdM7CcmiFTf0T5xKysjIFtdUg6y6+0vKzspaUYTVpDDc1TxPlrTiJzKKWA0+t6Qe1Kk+2grI+K6MOEI2pjQBGdyrwOOcg2tnQENCF4DCQDdjr6KNwYBn+GYBYfh6TThgY95939lY/qhsSeIKukwaZ3Fi1NgC8NkDIE4UwqjnY98TNOS4LfC6RMOcIlUh4/DTBh0mICJvNLk6b6YNPFCnPGVqU9SWA98SFVyiipkYrnkC5UcbdpWvYPliniFzLfLp46e1KsKCjTbWxSP4nf5f9Il9X8bnS8TKJQxsVQvCrQJIemAZWeEiy21z1u7S48g5Kk1EQTFMvqjU+b3wK2GRbhHpwK2gk2KFumFvUsjr5Uw93b3gKdKY+htTekw/TWDS+nnQyUu9j8gU7cXmI8s4oS+3pnp+ZAUhjZU/KcFL2sZ8L8W7wmTz79INcCQd3ofBMzsvBbaytL9CmRWfWSye0ZKtailZmTCQDHQwMTqDYI0074vWojLZrFnXDGmtvz1snqkTbafRTeldxgAIMeAQIxPTHLDlHgoEnO774lYn4tIbXXpUlZl13Cp7DQytk9EIUorohy7b5rK0ubIjCmwQJmrlejeZyRsRL1Zw8FCZ2qiGS/4kGXQ4U8UKuYH39Dkuc9boEeM8vY5Sy5PMDGByYwtjISRR7xghAlQ3XCoa8N+3KttdoY6d2uClMTh/nIAu1YbPPTk2vHK4SbJrY2r6Le/d/iL19GbpRDTqp2aBh2jeZzJfJ9GF89CxOn3kRgwOz1KXLGnlwX3SmH+H557/MaxVvZ1YdWELV/SuMxr27H+KN730bt2//hE1fntkrQ+QMiYWYINshotG9baCUwApd5As99Iv9whd+FhcvvYxMOhGZyKibQO0NDYxZ2VDvm0oMZBiLjq3R/3xwm/+OhUV77xg+ufYO+vuGcezEGWsk1IesuvEQ3DqjGikmBQdtsFZ9fdgX/DxX9xB7ZwPKcn17e2WWi3v7ZES1HW/G9BrRY4ekhgtZrs41+nXoGtbNxdJwR6yeakCnqjG5k0A3WUQ3Lge5siV8jjIQqNtCt7GFyv48as0O4ukB9A6fQiKj+l0hNrWCKICogW5bAHQD8VQ/2l2pXijYkWfiukIefkd1dA5uYuGTP0Gy28Lq0j3cv3GX8q2p2RMYmRhFvieNVEKIBvWwpRbWSAd9ghqXZZSw9DQ0mzFUDpvY36lgdWkJu1syMRI0509mq0ikyzh94SzGZ+ZQ7w6gnZzAyOxL6BGLR/nMHObSxvVP3qacJl+Q5FIOSq2k8TPan3r2m82R0+xWWg2AgpEbQotkkgJ4y1h/+AEWH/yIEj3qdtmxb02zBhb1PNMJZ2E2I59R/q3DgwiGfVIVrfUsmacrkQjgxc9bmUqegawK2h6QDJvnoFiXKVmgoFTJHD+uFEAZO6jpoTHD5lYjdz2ZQk/vIDKpnI2VFccHLdvLNUmjnvhTS7WHDYAB2aCMK+snRy3KLDhf8qiFuky+PNxBvVqiBzUnOcpI+XwPMsUB5AWASqMbbSvVZSBoAuX+Uj20fl5j/fi89BkGsj47b9zHXZlXVb8TR0STcE+qTSbhRxWbaAl8jdAQ1w0B6mQMWzqwSOSZrCLWqQuVWCnVCGd8QxDpVSY7u4x4UwZTK7NBzSEYp20JP78dssYB0NRIGAGq4b91CbvW1566SyODCoD9vEkdPI4FpIK9vjPNGsPsWuXMiQBkx0D6viE7GySRgSGBM9LupBCytyED7VFazxFN8H2tarxTSYSelrwOY9f9WnU9m4xRnpeWOiPVaK0Iy2uIP7L31sR+5rXPdo9feIUeiM7wlpplfPLgXWzurwZ71g84vQl6Y9QLM9TcaiJj2lS/+X4wGaiR3/XFqABOQZwDGPUEdXaVE70NYCuwVn2hN3IJGJOudA0MIngXgCcbWUG4lJfV+85BO5vLRFtrhzt/LhZHJiUZuP4Om3ToQajfc8YqCtKdkfLfVzbaghwN1rU0HH42BUS8P+YzyK8QYdqB5/fBWHN/8HQ64DrQH9T/rzS//Oe6S7d+0jc1liJSIpCgpeOJNTCqJsllCXoIeEOY5UTcrPp/6tahJfbQMF2vwLrZozQYf14Hcri2UiUO8pK6kFlStuvTJEoXtz9fZf9cSGmVgcjPBxScN8oFtjuPU3M6ISrUofMzWrDlwcSNE2XwdG3r/VDGlocny2ASWKXEKAeB2CfJuGb1z+Rapt+lNDDKtDtpIBRbGg6vtlultm1qy6SNlTKdz1zU+PsKDHyotR6gykDKdUqDpDA+FZRKO5yoU6+JpKbB53lwsMVqQ1/fKAH36OhJaojFP1U2s+wHkeOsPZzHM8+8GugbZd/xoEgmOQ3vvff+Em+88R+x9vABpUG8TmEXGaDCRMLZc9rKWWKio491/Wtg0iTPQfXExCy+9rVfxquv/jTSGetwZ3exAmOVygTLO4zTYg54pMmmungocPX94we8ri3dU/t7j2hE71PsNM4EcZ0sXmASYkDbf9fPKlvifm49BoS5OkJbSn0tu+JgTRmTGh00F+x5ly8Y+8v9bGekQX/fYQrQua1luqW6EAiAUnsqiyFWBJPqiJwkiW4VaB/iSEZdxzLsVeB0K2d3SXjKOpff10liRzIpicmwrAmNPbIkpUGLtoLtOrbu/zl2V99Du97Eh++9yW7102cuYHhiELGkHIjyWmIlaNZJvD55Vu6vbL7jBI46UjiGDLrtLCqHDSwvLGNpfhGdoxiKfTK5sYJifxfnLj6NXP8UKu1eZIeeweSJZ8mkSvxIJVK4c+t9GuoPjYwqGxf0pZjOz0GUTdjU8ywsx+o+0wNY9ptcvzhP5FIlbKy+h8UH7xJg7u3sYH//EXr7ZG3pvuee5theaShTBlfWnZ4nOuyBsYC6YwUparNmscFiojf3mc7PpH7CvOpYZiYdVhHV81H3G19S9hmn+SmpExAaJK3sTPIqlPn56i0RoG0JucsV2RTocTkEdA6E9No1c5J1IZ8wJYCZPRjaCCXXKrEhkRLv5ASrxx1ZbHaOkx0lkFUXKB/g4R33SoyGoE/eTnX76sARgC8fx+u2DUHFx6RNdh7qYB2v4Ip0S2Kr9rzoNUs1QBsZFfBaD4kNYtDeEPXN90Zbl5F4oNKKlbGNrquNVEFdd6t4yQWVBu6D7McT5NDX9rFAaE3iLgXQ9epEQZgqqGTG+mciWMClXAShDivlWrlfFMcpQA0gdwA6jd2x5+sSG8US8vOUuJl0KCodoSTRkpaQ0LM45kEzOIYt8QlYCfP0dTzpA6QMHEc/O1exKBWaMnq4wuZkkVTxvv+3n/989/j5V5DK9bNpTab0lFslXJv/Edb3l1R8bkFCsy9fQPpQacRu+ktnuRzE6WYLAQtvYKBF1RJqqE9RGUOA0imGc+BimSxZOYvs/iQse+Ul2ji7gEU0twMHzfJewXAEWlkZq5RMMptVkKx/KuBVNlnYamqDhLmm64Q0fGjwkI2ic8nDbFwBtxl02exvB+Cq51Iph3QqK0uun1PdDgxkO0g32y11nlAvTz+IySfbGEo2CHCj6SFFj1IGE09ANDFhYHGPQ2c4/URn+V9tYaKntrMYZBM88w6oMM9eNTApcFIWgUkRH11UnE+oHTDJyjC5LCEEqq4T1nK9HUB8PXcP0W2qoF1jWJCRRiQO+nW9Ft0UVn4KXjfq6BDqqTmlLQBwVgmwO6im82ZjJKVoP+zExNwaWRQUmtxHfEPtfQn8PIZ7IsEpTv7ZdWwwzWooJTeGXaYuKWlKcCKNTHT+YzALv76yvICd7TVqaPWQleeh61W2kzybpaXbZHSOHz8XhBc/mKUp8Uc//FN8//vfpv2gHBAy9YhsTlAe08QwsIKzv3s8ldcK9r27d/CZiJZc1/vY+Cx+5mf+Hl5++cv8uOafrmV+08Ly3LVA6K+tMSb8zOEhYODBgrXtEkuufM+E6NJfL2Ba7YWcqdX1G1YWmJeGuERjHnMSXbv+e8GfkdNJ42BQMQ7Y6ccOMPtHcN6ZQYTLG2yuT7D/eSgxyVJxL1e4xQbGByvKcGCAsFYQ71oFTULcRnIWXY++jmxKkq5Bu9cGeDuSbHWbiLcquPXu/4d4fRPL8/fwcOUBnrzwNMYmhnGEslYcOClKbJ+UoBAyxZNcuV4BkpQJsaFJJ7gJaxrrpoFOBq1aEqtLG7hx7TrXfS6XIMs7eXwcp85fQg1FNBIncOyJzyIjFRRhLGMJrD9cwN7eJqZmjjMR1b0WlkH1wTn7GWnciTbYmN6RpK0MVko1UciUsbLwDpbmf8IS+cL8XSaZ4+PTOonKxp/qPg+BJeMxh5zIHtRqm4A/PQc06WfcN5CkU9A0Uiu7FdANARnAGGYNbT5hStGwShJcz+g9MQHolUVhPRkOiJWM0MSJYZ89GiEJoKD5U+ylaT+VrLAE3mKZSxFDFjC0LOQRLWuWfuO6FolN6OagZw+BpJFAyvKpdMBCfAB+tadGZQBOIClZwlOBI9dVyijXbqSLVXqVxNDzUmK3kzwhwRIZamByEu1zEGbXRoaba5Daaxm5xGREkyclPlzWFZ6ncm1CSAjxoIDSwLw7nxiu8VirgFjBuIJHjbtyr9jUbfrzQGZhDHlQGfZ4aOcj7z9vqAYYEgeWsVO/az+nZ3Rop0cpoLyX4S9DaoGEIKhA+PsZztPwaKm7JUABQxFEGD8Q3RErEshsdfqAF1syeh7Z7nCtsN4nS2ClT6DVRLVa5hQ9mW7Ha/mbX/xSd/bcSwp4xS4jnsBh6xAf3n8LGwfL6JIqCDWtQUbCzxBhKPWn9P+Zbjc4BTzoRCgPZTr1RNPfix4wxmIyHhF2RLJgBza2sCQLNcBow2OVKbSGJ+efdWHZxjWrL7W8UlZTvx022alPrmadcoECev3BkeU0FjrQhzIj0mxdur5pmcTX1+513Xgq/fBUTCp9aWMCJHBxAwp4lgYaA7DaJKZODvxcvFCF8B5A5VAhMJf3Ec01ddea9StYj9M/lyUylsnUd1UZCGO/baqOgBXVYSvDrcDTXj+QsCig5jVRk6ZBmdvIXlNZ2pAh4PAR02k6s+n308O73nM7Zs1sW4OYvjanYjnLbIFCdaR6LHi2G2yXQJ6hAdOTJb1aQwSPqx64FvVzq62Ra4iDtePmRI5i+N48wc0GS1GRHmb6mflsCQKtoqFL2oIzuRWOzdRrtC1kYDaQmRh5I98XsCsf30EQyVPr5l+Y38Hy0k2WcBigbEtS73ekzhriDdvbN4xiQXTeMh5Sp1LJfvjhO9/Bd7/7O3RfYMCjyb4mpip90INVpUJRQOqJhD4HOeCDkhObMzVZlP0gumVZd8eOn8Mv/dKv4cKFizhit7S4Aeh9cMbbP7+deXaTPNg8rncN2Q6rNPmqDPaNxyw7Nw0YOnjkd7ksghQ/lJVEGAi/Fs/5HOTayiVW5JHqWCKSpPKzRf4dIV30WVm49bMgSGacvbEHGgXsLJyocUt4fzwUB6ywfovA1jmDyE3l/bYGaZdVWNg3llBCdEvmm6G6PY971/4TEq19fPze2xgeGsG5C+fRRZ2DdtyhxicxiruHrD+ZXpgWxw4b2c1mOFLT6hygLiECDrNIxHLAUR/ufvIAt66/D7HATBc7KA4kcf6Z80gWR3HQHMHk3KsYnDivNn4xoHJ4gPmFG5iYnlWJl4FdZXrtHlDCEY4m1QTWb4A+O2o66b8LMrzFXAkri+9gcf7HIgzC/fu30Nc7iKHhUe4rHxqjCZl5SNOP29hCc6Rhid9kKgRrlCdopSckWySJViZY9qUSKGG/jBAl2jfjZ5ICyMBH2GOdVfD0/PYhR7pKo5URByskLOysdY23VuGCtm47D708oD0w4gqiDeS+5k0H7E1Jctbb5uJz8Gqv1Xd5djDumQWVxXzGT+4HL13rE9QQpL+jNqCf2pwSS8Sj2Dr+Pakg9WJnmvyONozbuclzRBlN0QoLOyivTRvLhk4pa4pHtaxRYSo5EEeHUch/QWXUG/ZN8sj+DwOoXBsysIQuSmLVp3Z4AQnjccoqjiGQc1LIqrJOnlA/blaMfq+9OTwIIN4rpbHa47YmTYqd6Izh2TwTJ8vjTfYVYj4jspx1iIQbdlFFJCdqHaYnOyVwJJi0kqoJqAYyXodzWva1ICxZbw+HcfhEwxDxBjIGvpYl7Ar0FTeKZlsY3kw6wzNOAe+Xvtw9fv4zSGR61ZZMGj0a+/jowVt4VF61ec3OkGnJwRddlDVzKiYo0UQXYTSqW0nCM1nLb5QRZOOG57Z6WuiCUgCirIuCEKXcxfJMmVH5WekYj57CDsL8JAmyHtNS8kHazWGZyU+XgFYyaGRsb3giheBJ74GCJ82QQ3bVzaHJgtsiCh+mBAED1A6qrXyugcc0yEHjnJU/eMNM32T31bNEuUdi5+LSAdVGaZeMJv/KNDjI99MxWn4mYDbWwfWUfC7WgKELVAEN2W42ZOiQEvns8rsSoMX+S0A2gbjpOcmYC8CS78nP2NdFYsKgbj/rDLkEe/kslKXINDBj7KWhiuN1jYlX8K86c73/4UEQePwGTZAml6GsQ9vkXRMaZOqe+DhzZ5kcAzDfw/V5Bvr4NS0La5uMHigMLgZOFezq6FgBrJTqBZpp+7uZg3A5+PfkJaIAyhuepLs/AmrkfBZyeXnhAEuL18jw8jBwFwKfNEikrGmgNHDQ1UEStFiMAwr+w7d+AxsbS4ELiwcav6eUDdh90STDDXfkZXUdqPuIBONQdsPfl6/bgAv5dzKVwWuv/Qx+/hf/FxR7XPNrYNdBrx1w0aIDQ2WkCOGx3feWOyUo6AzlES4peAygBmVAj2vORoTMRAQXPtZkZnFWmXgHuNE/3cY3AFpBrquyFiHSwttnpUQFng6WA2Cr54OC1ch7+N+5Xgws+88ErLi9hwK56KcJCGNlauz3Cf0C1BvpE+62UIhXsHTrdeyuf4LSzhLu3/kYl595CT19GbQ7NV4D9bQd8WtvMEkSBlTWQ763T5k377UQf16xg7PJSeLRKtP0hJGhzKJdRKuWx/UPPsTq4hL6hvsQz9Zx7tJJjEzOYadaQN/EZUyffs2mP2oz1q1b76HY14/+voHAHkrdo8z30+2V1JIjdD0IHA7CMrO4Y2QSNWTT+3i49CMsL77Pisn9u7cIdvv7+mmpKBZlXrnj8ATieJOwub2YARrd2z6ZTatFbsUoD18HB1hZ2RrM6Fdq4MkfocuEnKFTv1vrqbFKovbO6Fnqkj2SHFKVsnNOQWDYE6OSQ2NgFT0oODQiS9eKLkY2uNmIcy5Niy8qLzbvbnM/kPcTQt89vPUssaug9Z16/bI/x66OFJRZhOnUTu9jsfOQTYnWROY2aF5RNAKG5Bfvvdq9KUAyEoUsq8ZqMsaWnKs/rDCoaqkn97BRF8Cr8i66gARaVpPLyWATTs0LbVe80uvPSN6a68Sev95X7yfwDFmvz9er62SdMXaQHFZOFawTUHrTPpl3W9tGtmmSp0mW4i2/97oWA3tUhaKB7CYEkVEHHbuPIcvpcIIEDyd+hryEBR1zJbHXd0JEJ/GanMXlhf7+ws4/hur02rg+7Xl5MqevF36/0TBJQzbHmCJJcexnv/Tl7oknX0U8XUSrDY7026vt4trCO9iurlOvGLjIGZ2t/np6GZqdWCkkoMBD5te/H0V8DiyjomgvARAY0DrF9CNBRqCgTbNiN77Xn/GFQGBnmzi4KU7D2CADPQAtUzGWloslAniVNdTshK9nHezaIKNMLDMjyy61dKyLNGBh7bQh0DTgJ48pOHQ5QlHKCfYeFgSjbKVf62MHrlFeXurnwnW9kskZ/BjTyw1ZU8muhQXWGGLMpAU07XAMM2XNou3ZGpvsh6UGOyvZB0EwUk5gzDLGldm9/Z1ZWGiSrfIEk45QTKklfDLUwiqbubwAYI7RJcsptluh1Y/8rANiarMFhMv0PmGJjB0ReYJMH3OgnBLrIJGxUN9teu+YjNGVTDBrh4YOB9EEQqQjyoo726wAUNl6svFsEtSkQmUd2vzB+xhponAGNwBnms/p2hbCy2xvaEpOhkF8jOs6xpSd2co4SPfw+PA0ThwfpiWfrFGxBFpaLGFx4WPOc5fhICrhUWjMhCQhNmApPVxMwiL3T0YWf+v3/zk++hdBrVYAACAASURBVOjNgNGVaxRQSqaD5WltnuFS96QzCKLKRilA1oAasBdMhLTiIGUmMcWX4Ct/jo4dw3/3d/4JLj39LPdGOq3uBZzEa6A2sMP6FFiLNqz5WatI4XFVjnzpMaBn54qD1AAYfur1HdD6swoY28iG1P0dfsGIp8dAabSpzarFAdAlo2Tv6zpcN+0M2H4Hs8bQ+rtFeYQgIYh8BiPHFMh++j9n5+2ANGJbbdVcR+z30poDY+0m8t0dXP/J7yJxVOUY1Wp1F5cuPo92u8KYIqODW/Uam5nEh1oaM0XgWyj2cgxyzACvgqgEGrUWf6ZW0+pDcaAXqYy4QzTRbceRTQzg4FEX3/+Lv0Qqn0amCJw6O4HZU+dxUEsjVjyJuYvf5CAjWmJ2gXv3P+Z6nZo+gXZLmo0IM6yJyyyfTJOvZEFYllYWSgGn7GAZaJSJV1HIlbG8+CPakiXjOdy7dxujo6Po6+9T/bwBS/aUsOHVNKaRngSvErnUiVvfwLCGdY3BHY7vUklfWI0Ko7PEAjbS+qHPUczqnkB/9KBErQmA7EX6kVujme4VPSE9YVXSIzJN0SQ8+v6RvgprIvI9SabZSk7O1jFG2qLXoQVibqeVXII3X9iWHOnP20QzKytwb9oCtmNXXT64mXkKW0xz8OpMqw2PoI+7OiZpLHK7MYmBFvspLdHKE2M9kxbvvTESqy2DihrsHRCbOE9MlOn1QV3W32KVU7k6YgMnrrjXHHeo44nCBQNt5qShTLcBevP21WelHrh6D3WYkq5bfSEffBMkyebHzltFdtn8yi1QyWeIVlc9WHFWgRGS4feVnaWDCH/PiKIgCGm8CKSHlliElSprQvOEOhKoHfDqY9bn9+kqnWMVv19KFIe4U5vUwybm8HWU4RVJg/jjpzMSH+KI/ewXv9w98dSriGV62DQitmS7tR18PP8OHpVWAuvAkITW++zMSdB5Zyybw0R/UHqhCog9q/ASRYCvvPnEmAEvfUZvggq9vSyupSItZ3ipJqBqIiVJPbJcfmBybP1axNGBbDGtdx4X6kVL8p4d6ThdtWAKXB4cNBIIuMRCTwt5H834dSP5w1VApMBRraB0+TIYmNuAe/T6onX5BBMQW/BRpkszR2cZQ8ZGA6lmgRyFaa4D+gylo9uZaRdNOlWk+l/KM4wC0vzBWbCwFuHZvb8XjdMD9tspOdfy6ioJyyi22K0rk2U+2dRiWm/lIL6n2bwEGbG8rFI3AYvB+0ji3howLAp4kuIbhgyzgV1eJ/Vc8jWRaqiDh/gW+4EkLyPToMQGzuKXNmEZuHXZiOhUqa+zTSjsnzdBStDUzaNIjlOJ5FnLYWVJgU/q44QoCXL2swIwRUeuB4iU+mJ48sSzeOW555FSyS8B78L8HlaWb7KBR9aPNtrF1O+W4DfFaUe6H2WimiYSYm33e7/766jXqjZS1+aqEyTLCNNQcx8EHz8wNa0Okz1LkKgHZ6OZTlxUza8eOEwCeMCk8JWv/hJ+9uf/AWSwm+RjcpscSHpuFdSjLdBG7byCnNbyMFsSAdDz12BC4honfx3beCR/wnwv+N1oghK1KfN47386N2MGMq78sIM2ZOm9WcyBrv8ptyYAEaaZDXDBXyVLcC2znXsBpvW/2J++VqOgN9D6RgmliLTHivtum6kVIXGb7bbQOriBG+/9e/Rmcrh744cYGh3DxMQx+n836g2OjZUG4GKhB4f7O5wKmM3nkMllCCs1KgKNpiRuRzhqHtG6TZwCavUSuvEGcoUMIFZjSOCoIRPmJvHjt9/HysN76BssYnZuGKfPXUS1lUItMYbTV34OGTm/2pLgxbC4eBuHpQPMzJyiDIMMoTXbaqw3+tpOZR+r6ke3EzLyvJNoIZ2ooZgtY2n+Xcw/+AnS6QLu3b2B4eFhDA4Kw9swDa5KygKQSKLX/J7djzwAuMq4PhYjTUpBcGMyO43NDu6cSLLmXmMHGSvtxmoDoksAfTFYRdTKvVrz1ZXrR5fbdvq5rcm6gxUbGesgmbHVgY/EaLV9089jsTdYcKHDR3R/8ad4DTp8iD0RIu2wjFGqn1rBtR0mf1pSIeOt5evJtPjK2yRPmbzqloOyVkVSZZU3PgX5Xdr9WjXSvkbCQp6Jg3Zryhc2XQCtOjRo0iD9DU1KHbocwuMZuXxUyhYpD/RsWuNreC4aBjImVrXeEbYyiEd6bilWsvKgp6BBn4r+sJ/FylzLfZQmUUm07BnYnAOCQpt2KtdEAGzyA3kNHfFuvTGMA+aIYeBVCUAnMDSG8xwNEif5JNYU6pXsoFfGnZUeB7WPAdsg8bIA/BjJqey3fVgjM5zks0md3N+hpM615TL9r1otEexq05oA3i98uXvy6dcQSxc4eEIArzC8H977ATYN8CrQNLBmISvQrJiAXbWcyoz6w9TNZFoRf4jGUBLwubbDuEXNOtUBINoJ7nfX9ZwOnnmYm/2LnrmBzw4fRqDINRDqHYkhuvQsSZsYFDCqJlTfKwSvrrHV67Zs2TW+ESrGm5J8FreCVgOJ5krgB79mXrLRQ4ZYtb8mxjfmWBdbRH/DsoyBjIAedJ21AioftmDFVgPd9j0DQY9ledYtrIHO7pyz1LwvKhr1RhlqkAw4B7YyEdkASyfadRU0kzlo5utHdL+hT5/xGVaWU3scnzaj4cGzfcY/Jg3m/+psvIN4b6rywGvAl+HXA59trADA2yxwLbOpRk6TI0UcQcOe7Us/WPRPt1GRIGU2fTZymQmNzTTna5oFmDKmuk61kUVZFso1Esoqq1RCzPiz5ncoQDyLeCeFZ6afx+euvICMlcblah/c28XC4sfIpGR6npjL6whfNs3wYJQGIp0ClBRdkwTyWhV/8Af/Aj94848oRdEqgN5bHhD2XOVihU1gydMAl5fsdGhIaDYuLJesAZ9W5+OK5ToEAKcyOUsA4zjzxDP41b//f2Jqevi/LrkHSM4SuL9COuD72c4SjUFWxjeihT8il029s8fVyGtb7vnY95wBtlNcXyPC5jrYDZaYXRuVLDZemfKViF5brpFuFHaN/NOUJw5aiDPs3AxifcDn6F+c0Y24loUYPCJv4MFo+CZIjiOfO8paOytDUO78gYk5E50jZONtrN//c6w/+C76C/2Yv/sRRiePIZXJolKuoZAfQi7bx9hTOthCu1Wlk0kyLcyclofZy88mzhQy6V6OWs5kxE86ht3tJZTL68gV0ogl3JUliVRsHA/uLOPjD36AYm8eM6dGcebcU2geJXDQHcYTz/8ysrleDh4SwLG6eh87u1uYnp5jc5xqCJ0ZEntBvQF66Ju2MHBr8KYXdWlIiktDoo5c6gDLCyJp+JCDJR48uImh4UEMCOAVVM74rAmcMri2ziJ7xyCmkUUR+RUPCAW1zl55AhlUGRk/bBEY/RkCYQO8BkQDkTZfN+yB8OSH8S6QZ/mDVuCnDY1etXXiQGM5gRirkpKom15H/k2JSLgxOfLZAJHjBiFpAi2ooTWvH/LktmEwYUpkcggH0IqNg/4V74dQ2ZQSYG4VqjBSKwiOJURep5cY9h7oOeTN6qG0QC/P2XF5bZXl0Ou4qRPdlDnnqgoIBWc/XULiTWl6Psg+V79nBZ/e2B1lRw3oWpKkGmFldw02GVKS3gpvvFQdMwuk5gBFX3lJCmKgdl50rPJ5MpkcR79r/Oui0ayjXDpgZbNYHOBn3D/Y53nTU+xjw6knRSorMdDrVXTDerquw36RIJnyJNoHadh5q887TMZcsxBW/K2A7KjamVFjdr06Ycs4wJyeAOhjEYa3iUqlhEwmw1kElBT+3Je+2j156bPopvLU15Dhre7i4/tv4VHpIcsrPpLW0wplSqypiZtUMjRVrLs1hTPAemsVobt1kTsKyDecIfZMlyyojM21rMrBti4QLTWp3ZWWabwUo8MEIhYeLqB3EbYdB26qrf/UIBIQHa518eAXkT9o6d1HrYYidWfQnL0NuvC9y9ual4KDx7Jk96H0MgUBurfd2z1TwKgsppYVQvnDY5vJV4wDa877Dhdg9N56ouFMYwhM3ZYl7ADWxW7dmrRr0f9cihB07bveKvhZbQhxR4UANHpGG2Wx3WYnsgE0YISnsjPbQZZJbZg2eWj5zq3y7EgJnBtM2BItIRmq0KxV38OZSC2zGlNh7K1rqfReWFnRG9IiWlZn9nXggo6n1uvT12MiEfyeBlqdaqYgiv7W3kRh9nv+ueW5M1Cx+zvBSWrxoySuTL2ML115CSkdaEeG9/bNDdy5/Q56iv1kVSnjsNcTplZGxEpzEKUg6QxBSOlwF//Pv/6nuHv3Q5q2x6jxU2SoMo64jWjm7qbOXveulX5ptq5NC9LcIZ7P8gNSToxWAzh1ykE+9dmqdxsYHMff/R/+d1y9+mzA7spbsCnY9220JBbo1EIfXgeGDiRN6fMYkxU1JYkUZYIYYCEhOFw82Efy2ceY38eAs8eRROie4c+WOU4EZKt0RSevOfusCbuVcTn+XN0UNODpdhDpCg/OyM/Kj3Cne7Ojr3U9i3UXfarhLficJucOzHDsd5zhpfy/rePixW833ang1gf/HrH6A2TiGWw+XEa+d5B2U7n8MPp6x1BvNlApHWrGYTPtBezKmhImN5nKcuJkMp3nMAJO2Wx3Ee82Ua9uYXfnFoAavaiNdkCiO4S97Rbe+t6fIJNN4dSFacydOYtmM469zjDOvPh36HstE+AkCV5bm8fG5gqmZ05FpHcGfCOG/jw4rVtPC1iR5jWrESVF0pBuIp8+wNL9t7G08AFSySwW5+9idHQEhWKeSaCW9iW51DMiGMZi1SfuZQIEa842EiZkz/xhh0l9UCaILoIglnmV1ewNvXxNBjMCJrzhzC3H9AA1oOasnjFmcq4Ky0pG3+V8ogv1w9TBsHX4s0pHJBc0T7HiGoRuqwQGZ60ykdpsa44hFoPd8SXAzRbTXdan+0M3Gc9MrxYJk9vpsjIlMoMjmYaaSKKnt89YybAiSbBroDlkwb3iZBVBQwMcS8+hQ23akLVkcueRuJ3E0Wy1UK/XjPjSPSkTHNlLJFJHuQ4bge7EXVqGPyVTGm9LB6aXVf2QnNXyvVy+qFPKIGPr62wcFgmYvG6x2INcthAQiCId2t7eIACXWE0deTyOYk8fensHmXzJPdncXGFZX+K9MJ3Dw+OcfihrvVw5xKPNh/wcI6PTfK1HW+uoViuYmjqGsbEpNi1rrLSoYM8ukNQY7iPH60HMEjcPXerbrnhLz+pQ/ujJgcZBC0B8RqEMUp0kjFX2vpDgYNAzPhzZrKSrfI2DbWolOjTIZ5d6Teznv/S17omLr6CbLrDsI4bQu5VtfHT/bWyVH6pPNq1OhIboUB9ZzBeQt9nZbEBKqXaPASQAvWGNTHWJ7u+mRsN6A0NBeoCmeHB2g2kyetiEHZk6etUyMNMLCsig52IgZ7bXl9KDNwBws/i0mMh7m8aUsgNFc7wsB4yaResDcKcFP4bVF9WBjE3psg0T6MDYEKCvoJtZ4bV0VMu97OsbZGPHYfkQRyxhx7S84g1ZEfG/g02+hTcjsWwT6locvas0wg9aTUQI6LypzYKicR+m89Facshshw0C+hzCzkuyAO5C4Eywnhr6OT0Y8pZ6Q6Ax03ZHA8AU2LmEAFt1wso203fVmhSjTI2W6O25BVlnVDuqmbUL+sOaddiJygMq0DTr9WuQVfs2l0YoKrJSIVPLyIHjnbH2O1yx9NN1hwuT1QSHXIxNLrLxRSLhDW78LGxqE6AqjWTqzqEOHGqNx0AtneztFJ6bfhVfuvIiAa88mnQSuPbxKt778XfQ2yMODPI72iSYymTIEkswFlCSSRcIeIWBlbG7//K3/leO4M3legKdt9NUyvLGOQqYLFosxolwvT0DDIgSUCVAkwGRcdtNLfGeOX0JxWI/baIkyMs6rzXq3Fsy397t/URf/Qu/+Gv45l//m5BKoT/SIAcKY6Xuo/D81Udqwc/ZXPm+vI4zAM6OfFpr668Vxp7Q2itgDyxqO2CVc9Zfx7/mwNIZYSPFtTkx4rPr7yOvIbIN2n66lMHiAz+bOzJqE3kAd8y+2oCTqc0ibLCDXqUzg1/VoSbJsBGN4UOtqRVLa1GCQEXCq8Y/i1nyc20g3W2gcbiCaz/+HQzl6+g0hMUtAckcin2TGBg+Bgi7SRYoAWkYkXUhh7gcWDKZUpgW8cQkE5VMot6qIxGXATgxevt2j/ZxeHAX1dI6MlnR06d5kKcSI6gcxPDm63/Ke3/+8hxmT5xAoxHDXmcUp5//FQ7T6bZbBLwb6wtYefgAs7NnuG/0kA2tyFiylaYk7+I3aO2DVSgpMLJDBmeILVk+tY+Fe29gZfEjVlhkbPTQ8DDyuRwJVbre0IKN1IwqgK25WNeSng8ORj2lD6psjhL90DeZlZJIFlEDyYCtiSBWe6XL9Zp2/cGZo4s4YHYDZwCvPsr3RVsrc0yk9C9/0fOJn4FaAPt9Tt5Ths5lTjyKTBLEwrLgBen8N8kFX536apWORZ0VlHDRsrUyy4pW1P5Uq4N+BnuF1yt/6t6UoHdspVrBxsYydne30dvbh7PnLlsPhTK9SjkriKI7gjnPUNvMUeA6kVRipFz74cEuAaE2YIkVmbK8PT0DvJcbG6uoVEt6ziWTGBkaR6Gnj894f28bpXIpOKPls2QyeYxPzHIfrK480P1pQ6zUu7OLoaFx9PcPsU9jZ2eTk1x5fxIxEhi9fYMszcu5UC4dYn19hftYtKpyz8X9RKQhx4+fhQDs7a0N7O/t4OBglzG9t6ePwHxgYBiZbI73YXfnEfs35LyR6t7u3jYODg/w9KUrKHB4i8gdPHsORUkBtg3io45pD0hJB6wuT4gyus7wRr/m8cYTIPeoNrZdN481zQVkZkh0qQd7JLnvStKgtmSZbJaxp9tJKMM7d/E1INNDwCU+vHvVbXxw901sldcQ1+HY2ixm5tIj/UPoz/eyFCqZhxx+CvysLOBMnrULO8jjwncm2AyPvUysZSb91CE7qfoP12SortGzcj35PGMm4I1Mz/EOPmZa1rAmG8YXuP9dnR/k8BHDdbOqsSDDfWxUfljWDU2c2ZhgWadO3dHPT7Y3eHDehh2OYGYJv9VCX7aAoaEJmnFvH26jTg2SjYqlnFh/JygBmMhf4eSn/rMI6npglmSMFfagSVcIaQRj+cMmu5g3KztRWepPQRqm5D0FHOshKvfZfQ0NSAQ1Frs+0xUrYx4ZL2sssXhuKoANMzkHtWJXFFo1BUU8c+VQNl2ZLZtlHrDnKgFwRMCrpm5KtdhuKaclIdslFty4OUU3xvdW9lzFBSZlIfD1NWlDNIL30iySzKlps+WZq72Qlp/Upki9JeV/2mypulXeHzIx6jDCUpxovU2jRucLulaoEwVfA9qMQZu0TgKpdg7PzryKL15WSYMD3o8/XMHbb32bwU0+kWh5hT2QAEeHBH5uIJXOkXGTn9nd3cS/+lf/CMvLd1Eo9DGAsyHPMiaVYRg4EsDb7WJ0eArnzl7GyZNneY0Hh7v8nwTQg4NtHOzv4MTxc/jc5/4brrft3U1UqlWsbqzg9e99m2OU0ykN3sI6/7Vv/vf45V/5H/XaBDdJQYHrNCSsfM07O8s1YVI3B50EkPY/hxd+7gYA1bZOFMT63y2u+kcPwGZ0jT32s5Ft6F93rbBLG/xH/LoFVPo1OiMdWFw6yxsB8namPHZNzgwz/Dh77H/655NbaMxzq6GJQrVywDUqiQkdWxBHodiHbF5IDT0w5J57cxCBjDC8RxVsLbyPjeV30ZNpolmpolwqI5kfwvjMecSzBaLmBBJotNrYKx8i3zuOZke+1kYmGUPtcBO5jFjSSUlcKnRSaVC7oASaqJc2UN5fQqxbRau1j1xeXEREXFREo57C9//iz5glXH7hPMYmJ1CpApXENM68+LeRzfbzwuXeyzjspeVbmJ49E0xYYpxnpcysr3zMsAaNgMFSlkpLCxJZZMBHJtVAPr1ngPdjJqSrq8sYGRlFNita0S6TRz0rzavcDnAmzE4CBADVAGbgNBL2G6hUzfxkGW9s4EQgjTDtZ0QjqYm4voZUqLyROQjREWmely+0PG0NuXxtXUhS4aWtWruDZDyNarWGvYMtzY5saJRYaRZ7elmVEmBXb0gSrHFY4phYQAmLKKuoVNrnM8jle9j0VS4fMh4JEyn3pVTaI6jq7RlkTCwd7vA1isU+xr1arcZEOZfLs4FWfr7ZrBH8SbXgqNVmWV6eVqVcIrOfLxToj1ws9hLscBSyxdjOUYdyl1bzSG0SzQFCrkmuZ2LiOK93bW2R1yq69Hq1yrUqce3UqSfR09OPpeV72N/fRaVSJpucy+bQPzBEBnVjYw2Hh4col0qo1yts/M/msrh48QU6l6ytLaPbjhFoyt7tGxhC6XAPwyNjmJ4+gcODfezsbOHgcA/7B3tsjiwUCiRH+gWsUkJUxc7ONg73D/Ho0TrGxqeQSMXRaJYxN/ck4+re7i62tjewvr6ImZk56uoFuKfSKYyOTfH8Klcq2NvdYfIt93/14QM+u6cuPm2MtktidO/omW1WspYoegByT2hP4nQdWuIcYS80doU2MJ7jOQms3JymeQHIDaQtRqQatiSFRn2XOzR41SxOwCtJSY5Na1l2QpPhPXnpNcQzPWiKNiUew3blET64/QZ2a5uMmKrDUZl6on2E4eIA+nJF3pBCoQd9Pf3KHvJAjnTM2YlDMBDoIfXgdz2IISADB1aetozW8r2gXOQ6QWY9ERG2sn4u3PZUU7UyemA6w2z0t3szRsomakmiGhs/Y1UmYUDLRHMaHxUs+Yxn1SdpdiOfTbQxoXm3vqLrfTTbFYqnhUJCxNR5tNDFVnkXNXo0hs0AOq0v4O4VIJn9llutcHHQnULXlroEGCNuK0lBsBxtwhgquGISY9O8XFOk7vXq6Sj/8W9Bf0P4XNmyEDn1hQFQuYEFPau5MvuOALlgXK6xGUoIqz8T31qCbXBQ2GI3pKElDdsCwc4IT3ZfA94I4kmB68bUd9KaPew1mY1GjN7dVks+mnataxknALNmq+ONkirrEQCrP8sDzx+ZPQM24FkzoWjfwqYJnxIoVnG6H2jjRmN6G9nNoSc2qtSmXsn3Ep00Uu08npt5FV969nmVNLSBbAr48P1lvPXGH6Cnp4cuIAJq1PZNvaFVI5xEMp1jYJP3rZT38X//63+C+/eukcGQ8rMCXmVbtLFNdGsyZUhG0LaQSWYxMTqF82cv45XPfhMTk7OoNWqQRoG7dz7ER++/gUa9guef/yKeeeYzPKykfL1XKeOf/cavYXV1AX19w3yfRqOJz33x5/H3/v4/BgcBekOWPXIyjy2g1ZQEootWs85rkpiXzqRk0FYA1gggrZ9EYYVuob+K3XUAqgd1uNUCrMm9FWFpfQmatCAKZB0oayIUvieXnVdSbZNy+4ftBrx2s0wOGOuos0M0uY2Cdk8Sg6EUvlftfQjYpLRXF7u622jWK9zTtVqJh3pLWLhUDj19w5g9fkIt9CzJ4FazYX+yrPce3sfW/IfoNnfRbewh1uli72AH/aNzGJqYwxHjcYLJ2E6lgla6gJXNHTK/j9buYqgnh4neLJLdNoES/Z0lbkjCI+XjVgXdZhml7VUkYzXE4hUcdSro6elFu51Cu5XC63/xHWTSabz4mSso9hSwX46hmT2Gsy/+MlIpSd4k4TzC/t4m7t3/ENPTp5noqZ5R2S+XMagMz+zH/HzQSSJG1+jpoz68Mlp4B4sPfkCGVz7nw4fLGB+fRCqtD9sBrzK81qj1WIlCI5Lrbp1IYDXIdKX+fbX2NL2pZTsBE2xWWAFTHPidW0WJzKXbmtm0s4hsSxV+TsxYkxkHSGl/hjZ6qR1oIpnDo80N3H/wSWAtSXebRBxDI2MYH5/B8vIDVCpVZWjZMa/++iPDY2QIV1buo1or4/SZp1Gv1bG6+oDPf2p6jsCRDYaHuxgaGsPU9EnMz99AvV7G+PgsRoanyNju7G4SRA+PTGJjfYnONa12E+fPPc/Ysbmxilq9iv7+Ee54Wd/l8h4Z05nZk2i1ajaKuUvQvbmxhkqlQoZT+hkEXMs62d56iDNPPM24tLmxTLC+tHQfuUyvltRjwPFjc4ypwvA+erTG8v/o6DSvud2p4/yFq9gTVnX/ELs7O/ys6UwSxZ4eglJ5f/lMe7t72N5ax8TkDPL5HuztbWFwaBBTUzPY3dmla8m9+59gcHAcU1PTbP6U+9jfP0AWuFapoVyqYGlxgVM0RYJQru6hWtvDiZPnOORHQPHKiny/g3PnL6O0v0sA3mhWGK/lnsrshdJhGa2GOH90ce/ehzh7/iIbMuW8JhMdkSpqH5STTKFNGasmn2oepzVZIEHxfeUAOPRjVOykTWdezdAj3pIwq9KH2vRIZm/NepooarBXOZswvCJpkPHuAnglMU0g9otf+Ub3xFOfhfi9HAnoS8TwqLSJD+++ib3aI7RljKpsCKnPtY+QiccxPTyJwWI/Wo0aQW4h38NDP+joDzJaGwrgATiRJEhWpskFeg7VvP4SoSeswaZcKRFQsJs3K+Jju2mkJLS84gBMy9cKnpRhk+5wLdW7Vs0lFTrmUbJZYQW1rMEgyEvyJj1l93Syljb/aLnFZB6WtQeI055TON3LBYd61a49YqBjQ18C5WYdd1fuYK9aIrumjXMuLwivg2qtyHQ6ZQ/DaS4a6KzxK+oWYSytTrMJWXjeI/PLc32TT8nmQmUly37eLdzkUGGzoHwWtazzZIafhwHami/4+m17DZGdyBQdbW40lBiw4fIMOduMz86mwfjo4WDk8ePZIlOJiPF2ULYLZAnW4ekNf146czaan0PhTZCQGePNNRPR3/FeUcIReizK1+gFHDhC+MjmcOy263bbZBlc4yefUzXw6lggZT2xUpMxxAKAdQ0oeNbGs0RMGF8pYMoD7AAAIABJREFUTQvDm0W224Pnjr2GL1y+opKGNpARwPveEt743rdYeWFnvTShcdSpjs6WhEma1cTGSVhWsSRbWLiJ3/7t/w3b2+sMvrRwEl0eNWwtJK0MKQbeIpWYGJ/F8ZnTmJk+hd5iHyanj1PvJdUTadrZXF/hwSXWaZJdz8ycxOjYDO9zMteHb/+n38a3//D/RaE4QCDeaLbw2hd+Dv/T//xPCV7V3i1YIiIFxc7WLva219BqVAl6arUyCj0DqB91UOwdwcjYOLJ5BZIOmCV/fAzwRrS/UeAYxSVR9tj3dPCzDsA/BXgdnHrTnDO7BNr2sw6IXbvrTd5MqE3WYDglAMwBA20ZuFZPbA98WpfrxIfHHytqpGLA9vo8qqUdHOytY3R4gg1lMl++2qgj0zPMezg5ex6xRBpNGZ1qUjG5meJy0D2qorI1j/beQ3Tq+2hW95nUS3VkbPYssj0DaEuCxAAbx8NKA+sN4M/+/A8xMnoC3UYJT86dwsXZKWRjbSZ0BLzoYr+0S91lLplF/XAXiXYVreYOcvkuKtVHyGbFbaSIehV44/t/gpHRMTx39RnGkb3DGFJDF3D66i8A3B8am2Tk9q1b72J6+hQlOkF5XEAuB1AIK2Tkhk3y0gM7/JoDX0nFc+kmcskdLN5/E6tL1/gZ19eWMT45jZRsvri6oMQonzCG1yqYegZHGpeNtfI4aSuUQDOYIskYqL7ilv+bZiBcCC5PUJ2/a3FtUmbEiSJ6Hhr60Pdi3LJ4ZQOPXIPJ864tXus5spV37lwjWC2V9zE2NskYks1mcOHic9jceIhbtz9ET1FGLKexvysl8X2cmjuLEyefwNraApZX7uPMmUuM1fv7OwSS0zNzmD12Ggvzt7GxscLXe+byy7hz5yMclnbQ3z+Is2cvY3trC+vrq9TMShNiubxLadfC4k289NLXeJ82N9cZu3p7+y2Jb2Fra5VSy8uXP4N6o2TPII5Wq4ud7S0C3jt3r6G3rwezM2covREpzNypCxgcHMPO7gYbnirlCnp7hnj/RTJAS8WjDvb2dsnQitxBGr6EZV7fuIfnX/wCSqUSkwB5Lpm0aHtls7aRLxaY3NWqNaytrfB+nDp9AZXyIfW4hUIOE5PTqJSqqNeb7Kl48qmrJMXK5QMc7G8jl89heGQcrYZIxzpYXLyH3p4RjI5NYmvnIQ4Pt3Ds2ClK2er1Nh4+XEJvfy+mpo+jtL9PSYWMxJ4Yn+JnlqS3Wqmj3ZK93sH23kPMHDuOtFj/uEzA1rSw3K6r17UUsqreJeyVbcU6xnhG69ER5tYXt8oRDPAG3w8loN6vFCJFx1JOgGlV1dlnJTlVay2AVxhxkUeR4f3Fr/41+vAS8MpGScSxdbiO9+++iYP6FjocAamNaal4DJl4goB3rH+ETIuAxZwItt0KxUrPckOEUt7bfURNn2zQocEx9PUPh84EjAZ+ocqQUvxPj1vtUNzd28K9e9epn8nlCrhw4Tlmjj7FjDYcPpklwvzJ+z1ut2EZiDPQMaH/62g11ReUE884ArPFzIelpIhQ3kXuyuZp5qE6TxX5h81TPiJRS9SBA4P/ngVAAmY2l4GA98b8dexWDhAj6DFwqISrcg7UGtv7WdOWNj7pyaclAG8Uc38K/Tqv3WQBOvZQSor01bDuGGWs3RKNz8BtcVgX00BLsN3RkpkCRWM/3bmCddlIFyB/RJhlAbg6ulLJXx8eYokIO3014Csj5mhH2XDX1PIzekLijQtml0U2zxgbMu3EscaoRDysdGO5d7MxPG6RZm4kTI7cgcIazxQUKRtDJw1rkFRQI9drs+ytqU/dEbSJgdcs2lwbO8yDTYUNfC4yEUpY2JRYmslrRZrG5MhLyb9NipJKJRBrp5HuFPHs7GfxxStXkZa36QgTBbz34wV8/y9/zyQNas9Df+JkOpiaJ1312ZyUHGMEvN/503+LP/7Pv60aNmGC43FUKgco5IoY7B9Bb08vxsdmcWruPGZmTmNsdAa5TI4TbOgmwTKqTtLS7DqOspQ6q2WyeJlMGn39Q8oixVN4uLmGf/Fb/wirDxfQ2z/OkugLL30Nf/tX/jGyhR4yONx/0swk91kAV2kL4lFVPtzFyPAoFuZvYu70ZSw+XEC+dxSJVAG9A6NM2kVLHAy2+ZQ9njNl3hAYlR9pghFOvdJqjPoK6whwTQSi1Qxn9JWlcx2ZJVEuq7G4r5Uea4LhmNI22p2WNe7a2rLGyFBHH3Y0OzsYADir7ngJ3OGw6rzbiHXaSCdi2N1YRPeojk6rhmIuj8ODLQwMjKJUqyCVH0Cl1cbw5Gn2cLTYCKyxU259Qs6EVgm1rSX0Jzqo7G8gGe9ga+cR+gbHMT57CqI+6bAiIPcHWDys4dbOAf7w2/8GD+7fwItXXsXf+PrP4cxwLzJiN5aU+AYcHh6gk0ojUygiG0sh3T3C3sZt4Ggf2WwXteomWvU9FAtjODys4s0f/BEuXXoex0/OoNHoYL+cxcCxlzB76RvqWmHaT6lY3LzxQ0xPn0S+oK4RXE88x4wkkaZoZ6UsdhIEM+uwOp9IOWIdZEXSkNqhpGF16TrZTgESwvAmUxoPhKigXtgkKWScIkOA9Hl6qVaZL0/6w0qBJgy+Dv15OjnEnhEHzEZAqAe8VSUDdOwWTX5OeUKv688BryfVbsPogEHOFXU9yGB/bx+rKytYXLhDbf3xE+dYlo/F2jh3/hmCips330M+14tm8whLi3fYl3LmiYsYGBzG1qMNPHjwCcbGZ5Av9PIcF0wg3xM5lJT3H21tAN0jXHr6RSwv3yfjm04ncP7Cc9jZ2cHW5gYODvb4PEXTLSDyzp0PcPXqZ6m53d7extbWOtKpJOOMJB+bj5bR6TRx+cpnyL56Q3C7HcPBQQmlw0M8mL+O1z73TQJbuS8rK3dx/PgZjIxOUT8r4FSeR7t1hNZRHcvLt3Fs9gyy2V4CYbFEY7/RURs3b/wEiVQXL7z4Ba5r0eFWK1VUKyUm5+1OA088cYnVtfZRBxsbD3kv5ubOoVarUn8s8pjJyVnU69L428Hdex/g/IUrtMcULCW/I2eFsML0Vj7q4sGDWygUBjA2Ps1EYXtnDTNTx4lhOt0412m+mMf4+BSq5Rpq1TI2NhYxOzvH6rw4GbTEY7jR4nKTMfL5gpwPWXTEl5dVE1+hoX2rfynyLS5nX19c6zwLvF5sANZYBHdp8O/7xDrHMWFq76ytj2G2kkfQImZJoPkH67XKm0ulXSUN6sObBrpJxH7hyyJp+LxJGtroJuPYPNzA+7e/j4PGNiefSMZPi6RuG7lYAjOjUxjpHSKDI3cjm8mRxZOH6YL0Vluo+y2WIySrmJ09zYxobGyGQUdAsBxK0jEuQmzqDDNZtBoN6mWkW1we6sO1ReztbWNgYARrq/N46qmr1OYoM8tQa5PDdHqMBzYCLSnNmg8oAZwdOBLyZJFJh2KZNySP47NnGIR29x7xIY+MTD6up41kKQJchPninOZUmtY66iUojJqy1xJMRXMTNArY72upSktGcSkrdjooN2q4dv9j7IoIPpFy33mbthWWx7Q8bgwjNdP6+YKxey4LUC+WgGlVJliDntzTI5qUG1BjXNYgq1l/l+VKaVJQNw1vKLDRl8EGMD9YgmEBrArqBEz7jBXqwry5zgYyaElREhvr0pX1dSQMu2qBXcXh7K1elxptu8G2ywIcjPB+2gHm7LF62Fqg99FTBpIlU5eyPZsVROjBe+qHiY1vtK842CZmsVIjm+j4ud1mRsgtkYvoYAoB+D6tSJ+/NoS4TyO9OgmG/L4nkJJGNU7CE4pTfa1UgqBaaiYnMWUZkvE80u0Cnp1+BV9+7oUA8ErT2k9+NI/vvf67nAAVSBpSGVYmZIHLvUxn8gQCmo138Zu/+Q9x8+aP0dPTpwxwMoVa9QAnZp/Ar/7q/4E+GRqQTKEgjECrgUa9SnZAKj6yZpICwpkCqOvCYalE03cBycI07O9volEvYaB/EPWWBNYU3nz7u/h3v/PPEE/IYIsOnn/x6/jpn/m7yPf0IytdxLLOREcoV3hURmlvDdlkAtXSLibHp3H79vuYnj2H9a1NFPonaKvY0z9G/b+6wTg0cBYgbEb0Z6nAwibiOXNq40VdEuNJjnZPayxlqvKYRiKUErFlybSOBEFM4HW6nvwnmEgrTNog1nZdgiHngN1W4jCQV2ncMIxk1+FyiaCt1vJXginZjgJY5WuNDna3ltU+6qiBWvUQlcohEqkM2vE0hqdOY2h8mIOH3PqTh5VM76MXLbBw/W2kGyWyu616GVsH25h74hmCVWGJZCS9HMBHrS5WSlXMH1bx8Uc/YtPM5fOX8dTcGUz0ppAVIlh8eDsJ7JcbOMr24caD64g36zh77CRG8l1U95fQ35tDt/4Ia4sfYHT0BFZXl3D95g/w6mtfRz6fRa0RR6nWi+nzX8HQ3PPq7sEH1KFOWQDv2Og0enuHAplayCiJHE1GvhoANjmaNuXaAWp3XjS8uVSDDO/8ve9jbeUGXRpWVubJdoqkocs9oPZ/tqMNluqD8hiiIMDipT/MSNzx7gXlU7zb0cvGvn7D6mUAIUx3q+s6gL+Bq0zoTqDSK02cGJCC9R/KexSJy2VKPDs8OMTebglrD5dx6vRZVoBWVxbRbFXwxNkLTOJFi7+5Kc1P+9jcXMLlK68SZIimVsDfyup99EqTa98QmdrDw23kcmmcOPEESof7KFeqPE9FTtVqtXGwL6x/GReevIryYYkSAGGGBwdGGGWEcf3o4zdx9fnPEjMcHlQIiOUzaONZio2y5counnvuNfo7y37tkKxJol5tolqrYWHhOq4+/3n1j46Jf/MNMqEiURBGVc7oG9d/jPX1JWQyEtu7uHzlNQLuRl0sryq4ffsjbG1t8sZffeE19PRKwt6m48H9e7eoOc7n8+jr78f0zEmtAMST2BTsUT7AmTNPEguJPEIqfaI97rQ1cVxff4CxiRkSFo3GEVaXF+hnPTV9TM/MeAJ37whLPYiJqWM42N/CI3EnmTpJzbNUM8rVQ65LSidbR6hVythYX6TOVyp9ktjKtV67/i4TGEl2q7VDDA6I3Myn2+rZp+dtoCw0Io4ntMFYtab0CruSho8D3uActf4oTbJCYktJLUsGbRcpCNZ1qSyvyW9MxupRUt9bf05IFzat1SvBmuAshJ8XW7KLn0OyMICmgLZ4DJsHa3jvzvdx2NxhyVrACUubsS5yiSSOjc1guGcQrUadN0C6wMnQsZtegViz1cT2ziZK5QMGV9HriA/c9vYaN42UIESiIKbl0jQjFhrHjj3BxhcRcD/99Ms8nG/f/pD2RuILt7JyD08+eRU9RdF1qYZWyr+iw6EWsSqb4xEbMiR7kUxcFtzQwAi7yOX6BKDmi71YWb4PkUqcnLvA35WMSA5n+V3RFQkbPTF+jOGIXz9qGGjQg0vuR71excb6CgYHxjA8MsHgIaBMft47gLVMFTLZCnR8RGgMnXgSpUYVH979CPuisUum1d9WVRVBt7Bch1uwOaMbeP6ambQuFmV5udDYnaav5UAsE89icHACaWH8zGlE7p+U3PXwFzch/Tfb2jheUccpqj7GLeOURRAZA+vp5g1Mpw8baegAz0XqgfzAmJS2rC6z6uIaMr0jjy2bnU1NZsT3mA0vERN3/Vkdz+nMCMeXEnYbqPQ5vZZ0SCIiz1kCj2Tv8nmpU2XDlDDs9hlCfx1NXOw+uv0M5QoCnk0WodUJO0wsLaYcyJoPtalNNW681xxIokFBAC//l8oYsApZeQ6dSKWsLNNGvJtBplPA1WOfxVeeexGUEXZlHwI/fmcBr//5v8NA/wBBKPW7AeBVt4dUKseuYQl4UuH4v379H5DtkOYl+ZRyDyiEbbfwD3/tN3Hpyato1SucWvXGG39EsPvKK9/UefWy3q07XQ7JRrONxtERUukC5h9cx97uJs6few6J2BEymQTy+V7qxir1Bn7/938Lb7z5x2ys+8Y3fhlf/vrfwlEMmDtzAZm8WmIJ4Go3gdWleew+Wka7WaVDTKNeQzpbRDxbRCLdg4mZ08gWgaa5M+iaCx0fnKMwXKnysL/CQcERZlQ+QNLdevgeYzRcX2DSheh7+N8dlDqOciuyEHwZE6LnhuP0/+qlGELsev2zqawoUGBZp7vDILPONuZT7qM4C0rRQQY+SAlWEh+ZftZJyITNsJokPIYAdDo5AMhI5/naAnZXbyKXSmJl6Sbi2RxOnr7EipgEDQkl8rpdARTxDCrdBHYPDlCqlDBYyGEwn0FPJkbGVNLbw4YMOALeev8tXHnxG7h/+z0kWod45dKTiDe3UcwJ41vBw/l3kUnmsbR8B6XaBp69+gqJjsZRDuXGEE4+/dMoTp4h4OU1t0Ht+M3rb6Ovb4g6TrJHNOQ3bavFJ2d42bRG8Cvfd68fG6Ee7yKdqCOf3sHivTexvnqDpfuV5XmMTQjgVVmcxAFJRpVdj0oRdMWwnyFygAdDdwLNcGiPSFDqOklfsFYV0+Pei7shENAEzBakLTZfqy6nsQvRZjX7eYJxGzuuwFwJDvUUFh1oDdUqMH//FianxzE2OovNzQ0cljZwcm6OGnwZtSw/JwBwdfUOLj79PJNmGcUrYFK+3tM7hDt3PuQ4Zqn0tI5qOHnyCdSqJTRbKheUknO3m8TuzgbqzX2cP38Z1WoV9UaD4FvsE0VqcP7883j77f+M518UwJsxRlTOxyQWl25hYmKGjW2rq/fwmVe+hqqBPq6DjmCUJDWwN2+9ixde+hIb2ORzLy7dpIPB1NRJknRy7bduf4CpqTn0yVjsuDL/R0c6Wnhnexv3739C6czg4Ai6Ma0QSDwX0CsssBB3AnglwZIDV8gmqaJJo9nWozVcePIyrRw3N1eFmiPgjcXkLBKGshLMBhBW+N7d6xgeHlMt8FEb6XQeH197G4ODo5iZPYXDg22OhZ+Qhr1Cr05Gi0tTsDLV0iB67+4nlBM9cfYpHHWEoMtieeke7s3fwquf/Qo3veh8YzGdUieLQZ2uDFfI/rAkXSvPlpVblh0W2V2N62uSUFcr0eb5L//22QihpEFHPQfVEMMdSs6Y25Qu5ICwIR4KXtvlDjFWH0TbLYQqiUixJfuFL3+dGt5kvh8t+XBxYH1/Fe/feQOHrV3rlG7zYEvH48jG45gdncZwrwPeGMeYBmVnY+SE7TyslPBwdYFMrgTGkyfP4eOP3yHglQ/abNQwOXkCmxsrqIiFTa7IbjopaV658hr297bwySfvYnLyOD/i1tYanrzwHLPF7a1VAmXZrCI4lzKEMMrXb7zHBZvPFQm0t7fWMDY6xcUv7PLM7GlKGJaW7mlHZ74H6VQGvX0D9A+VjbqzvU4AXij0KqDPZDA5cZzvJQBa9EeyGMS2ZHnxLn9HskJ5KKL/kW7O/5+t9wCyMzuvA8/Lqft1TugGGo2cBwMMJgDDyXnIGVKUqETZliVZKm95t2prt7Te2nXJltaura2VRcpKXsmBkihSlEQxR3EGmBlMQM6pu9EJnXP3y2nrnO/e103aqELNAHj90n//e893vnPO19DYrJ9lxcSqUxdIWmIeOqb14lrhd76Wz+Hq8DUsMSDaOUeJig0UeceLZ2BNUiDNq2MpuSBlGHQLwWJeNpgtf7pHEEVrvAOvvfBZbGnfhgpvdLdwKF0hABWfTABMUCoJg2uD1cqooKwUDwveLosJDvBv3ahL4Wfd7KV6MDY14CwW2A3g4wgACGaL5TyKlRKoCmK7iBvg4soM1rMrdjCo9bjx2b20wTPcdXbXjzB2DKxVjBtpEFqXsu5sCC99jjA/29bu3Rjo2+eyHU2XzPdJQEzIz0PSADz1f870IhaRc9/panaGSEk3LJLHbmyzvHs1BYGspBCSmHCyjyU08AEstmLhmLS6fBynTnEwg0kRwlhZn8fk/CgCQTfTvhpGuJzAE9ufxauPPQHqNIk4qOH98L1B/OB7XxDDS3ZRhZxGLptUhl0Ygt14Mu2C2cP4/O/9z7h+80MlNHhTSjgYQH59BU+degX/4p//W7F6d++cx/DwTTz66AtoSLdobSaSKX0Oun/J1hYZQVUsYej+XVy6dAYHDjyK4XtX8PTTr6OxISZjCVuioVACUzMT+NIXP6d///Snfh279h1DNNWEaLoVew7tU7SY+hk1gCCslMugSlnDyrzMHLFESpQpR/K6JCVJhH7SAFZnRz1A3QQnvU52s45X26lX5tTp040f2kzublpWdea2/u+bDGwedJgkysCkB676swO0+rgOrPv3vQnzGGSyGTB1tkVsnAOonp/0TLE3Q28KHLFdwoFrYQDek874yLqPBYZ/n2SIdfcUiliZHsby/DimHtxDKt2E3m276tIzObgrZOXDksYRAFYIfLNrmlaWjNHc6eQgwSim18t4sFrAt7/zZYxPjiCebMQLH3sJpw7uRay6rrUcQw6L0zdRyNGccx3bBvrQ1slzp4RiNY1MpRt7jn0S8Y7eDcBbJvAu4Ob1dyWB6+jYahxqfYyrS+LRFuPSGdwpLUDsEhuMCWXBVUMslEU8soCx4Xcx/eCWNPGjI4PSW0aoI3IJLZRqeLmSft51xzYzXvVV5DXYXi/tzk11q7yY2z3Y1Fl+MIJ1lQz4uhg0x6gYseEu7Ob8XyfTEaB36TLyibiOz4axd0NrbLA6iEKhhHIxhrt3r6G7p0Nn6Pz8AhYXx7Bj106bwlgNolQMqGs6MnoNBw4d0/nIYrqY51THOLLZAt5++6/x3AufErNJY9me3YdQKGQVhZXLZsQm79z5sADqwtIEDhw8pucoldnliuHChbfVaj927DmcPvP3eOTEKTQ0pGROqtUiWFlawvUbH+CRE0+hUMhgbPQOHnv8BTG8MkqKaOFCp761gOvXz+Kxx58TeKWnYXDwCpqaW2WeKxcpNWK8YcVIkEBNhZRwSrJR3Q+a06g/3rZtB2oBTjljx7okPCCwqdkBxmBSpsFrS5abgI6MNI1xNJPxsbOzEyiXczKTCURqtroZhtktGx2568D+w8JJlWpACRpnz34Hjz76DNrbe6VbnpsbxdatA2hINlgmdoZdaPqeIpiZnBLmOXDwiJIlGGc2OzOLO3dvYueuPdJcj4/dw8LCFDo6SOJ165wTBuGZ56PmNjOrXlrgCiXbD/1oeeNkjaG1fdwbRzcGFjmpgpNybZj7XUKXfCEW9OdbbPZcrvNd94L5eQUGwmVaKzAG0xheeliUw/sLL79W6z/4MUQb2iylIRTEg8VRxZItS9LgKAKwvVhDMhTG9u5taEs1a7GysmQV4yOgrFVsugtm45Fx5aFNRzhp9fv3bylag5d0dWVJIJOPT1JPUihoKgh1OMySu3r1fSyvzCvvkwufAPbAgePoZgVXoB5lrc6CxuJJjZMcHrolrRBZ1vX1ZWWHdnf1yR3KyBCK57loJyaGtdDIahEA3Lx1Xl9Mc1ObmGjGK5EV5m8ueDo52zq2qG3Q3dOP1rZOOVDzuYwimDo7qPuZw779x3HzxkdyUvL5Ojp6xGIbALWLy5vPV03VQAgr+SyuDl3FEhleZqU6eslvbL59KkD1E6f3j2lcN2UOWzSY6W/4I6zWQ+UwOpO9+PQrv4ru5i2olVzcljtRea3lsuWWakJX01Ey40+zzksGKDhHvFxEtczQayCsBRUTY8i/sBvW2md8RoN+rAx935Hfg5nA+W8VRhKV1/HuxW/hwvW3jTGqRwU5YOgGj2w4OTekGFY1btLjOiOfALaYl6hlBLpximbXCCJci+DpRz6O5059GkHO2SZkddNtJM2QyW6jehTId4eLGHwxwdRh26QbUmg04FBnZoZJanNjBlwDJnWRk52MKI0iEebkclyxAVLJK9gG12z3oLJTCVxG50bwzbe/gEI152aqRxEqRXFq4AW89vhJsaCMn6Kk4cOzQ/jet/8T0g2NiETCOng0MpkZvpEIImEOnEginmjUNWOY+Zf/+vP49re/oPtGkodoFKFaFeVCBt3t3fidf/MFRAIBnD/3A3T1bEdf3x7Ligb1smUkaSTV90SLTxCFUhlXr53D9773RWn75qZH8fzzb+Lpp19TfI9Wh0xOQWVSnnvv29iz4yBaO7cilm5BOZrEzkPHQZ+B8vo3S8PtNqqva4kX3JAKAV9nAuNL+IEPHsx6cLsJ79r/bjKzbQaUxnTZQ5S16kCli3b1P1o3xvEvXGKeAKUHnT8JWDeDXQ12cBm5/lCQIok5qASfG/NeNmOlOmD1KRIe6IoZcYdDHTi7P9fbkS4tyHeeRNhsLgY2AW6BNf4uATEOFskt4fKH30E8mUJXzzbXKXHgW+Ez7m7Xve9zVAlIeI/Yi/CwXilHMTy7ivc+PIMPz53Grp178cqzr2F3VxrpSBURMkyBHBambmBmepjqYvT0bUEwzAiOADLFOArBfhx49KcRTLP96g5USTFquHLxH/SRtm7dZyZgAUwrWo3F3Mjl3TDcbBjXrOqoGOCNkOFdxOjgGUxOXEcknMT94TsCvJwip04W4wWdhtdArw1s0MRBcnclP37X2Cu9BzsmXWYv35eZkKWfdqDWIg2d2bieBORd8s6j4CVbyrl1Bbd7bvN42NLx6Q9147ISSMyIa4SVByUGWkxCFkKlmMS9u1fR1tEk4mdpaQXzi6Po307JEtlIAkhKC4Gh4YvYvecg4uwcaGgDV0EKV6+c18+89MpPY2zsHrK5FezefUiPWVyYx+DQLUkjDh86pXN+amYQBw8/onY7mbmlhVWcO/cjHH/kJHp6BvDuO9/AkSOPIN3cpDMeiOLG9YtiJ48dP4X1zApu3fwITz39CdPw1uVB7EoSkFZx8eI/CPASCBGs3h28guamVpnpCJaoAeVzy4Ok7N1RDaA4cOARrK2vynDH90q9srqKVZI/ZKvDMqEtzE/Xu3jLK3MqFpgNzTi/W7cuCg/Rus4yAAAgAElEQVQdPHwCSwszuD9yGy0tLdjWT9Y8JNaZcWHUATMTeHVtGQM7dmFLb7+uzYOJCdy9ewsNjUmcOPEssuvrGBq6odHsu3ftVfQYZaVLy4tYWpjX91jKl9C3bSdaW1uFPxj5dn94UCTLwMAekXMzs5NYWWFiRDtSjTR8lk36x/Ow4g3qhgnqEahe7ud8T77jKWyyabM1RtjF7mljNwAs8s+31LykQQWpsQ5alvW1uZG9W9/n/AL38xnEeRnDmy+Q4Y1b1GYtYpKGgUNPI9rYVmd4JxfHcf7uaawUF2irsggrti4BpCIR7OjejraGFlU8ArxxAl5XHboP4vtvfNMEHqtrzKxbU9Xd0tqhx7MtSS0LW/UdHb0CmtKjKkQ5jLv3rqEp3WqsUCmPBxPDyvwlpW+tGBehwsO5XHZh55wu8kDjHgmm29p7ZK6hAHthYRotrZ1icxnszIVDZjaby+q1Otq3SGDOiBSyBLxp+Dolzs+uVcQk0wna3NKpqzA6clufhyJ8BkOTFSSzu7gwJWaZIJ+5fZRqkCXWTScTlpxNWgpFMuG5LK4NX8NyIWennKp8D+DcKELnHVMF7wCdaVsNPJrMwWUhu4rKihBbMQRzoWIYPY39+Myrv46uhi5USzYmkr/t9Vz0nLBuQMCNspVcZkVGl5WlOeTX13Td8xTiVwrSeDe3diEcjSPd3ImW9l40NLUj1dCsG6nAzShoCQMKpVfnjTpea8FJ/lLLohYt4Yfnvoq3zn8doTizcY1d5WP8eGafmWw3lG3KOjhceLiXHVjKBYeXlEw766UDGvjBqU4A2e5oLY7njr+J5x/9lACvpYhadWppGf51TLOpQ9sdVMxsZvXIAQpkY9cyc5ibHcX0/BjyhYxic3hNEvEG9HbvwsDWg2hiaLnXSZqEzuS6Vls49mUDXIngjgIj8wv429P/H1aLy6gFOfwljnAlhie2P4dXHzWGl/IUmtc+eG8Q3/32n0rSwPggXgOBXUWTcQBFVEMnyPBGI3FEonHcun0ef/In/8o5WhNKZSCIJvgPVAr4t7/zRbS3tGF2ekzXuCHdbpm7SzNq5UVCQTSmGgWWWQCQ4R2buI+vfvVPcPXKe2hINuITn/hHePHFTyFOo5vWMLsH9hrzk6PILM8jxWKTqQHhGLbtPQbKhJm64D2MDpva4e2mlOnv3GhlR6bUmVZ1WKiZdUmFdeD53yDeH/+LzaxvXTJPts9LDgwL2ZAGjV/mCE+AUkC+h1QSAuv5PL0CNUQjATSm7frmskChACST9l9q8xqbwshmgEQCKBbteeltYP4oi5WOTjMDesBaB+4OyPDP/w1o/QnQu/mze3nF5glrVoRsgMbN3XHeL9QDc43Fa8CF9/5ebULupTTjsDjjxaS2W3Qxu03UgFAiVy4hW1gXAPIKV2a9FpDEzHoZ49MLmJieRkdzCjt7e9CRCiKGIsK1MqLIY2nmLkZGr6Crh3sMzwVKzEJYLyVQju/C/uOfQiht3TReE81HqlRx48ppSc76lT7hpxg6c64zpOrs1fdknS3LeN8Amxa/WEU8lEMiuiiGd3L8uhje4aE72NK7DdGE6dbNoOwiCPnlmQjWkQ62R8sQqX3LVxi+TPHrz7wWBBlmf3CyMWci9p28uva4HnPm2xDOpOaVjvUWgVsofr24/dM2UQPZtpfavumb0fx7amrLxbgAb3sndai7sLSwhIXFcWzr3+qSX2Jat5xsNTh8AXv3HZFRVc9VDaGUD+D7P/hbnHj0KfT0bpV2tljKYu/eI3r+QICPNV0mjXJzcw8wM3cfhw6fMM9JKYgb1y8jl1vBo48/q3Prg/e/h4ePPyFtLMfnUl5w6+ZVpSwwgWBqZhQTY/fw9DNvIJNdkcZawAr8TFVMT05gcOgSnn7m4wiF2NYfxMSDe9i772H09g5oUM7oyD0lSsgYWLNUJibOdHR069/pLyL2YVeXN4ekfzSTVYICq8zRtTPJjNeU17CjTDZ7dm5S5BqxCL1N7Bwzgq8hnXZzvQPI5wpYUbJCAU3NaTS32vS4apWd5oy+u+bmZkRkhCujkF9HJEoZG88uE+d4Ux0Za3YOSQRWakVnVg8hWLNBIwTnU1NTKJPtjgTQkI5Z94KxtDxHKIEMGBkjP5CTsW10uDZnIqrHaYva/cevcM/2KmzAYRbvJdGb9sWZwLKPKdvwz4hAc4HhBpLtZ4xcs03MzHIEvEXtAcReNjE0gsBnXniptvPwszpoWEuVAzU8WBzHxXsGeKXhFeCt6GBNRaIY6OpHa0OTNji+cV50ax1br8xrgUxnwetXU4gzn6Mx3WwAxO2vmt7kNLQyvWnzMfaOGiCLabJQaM8o1zWDTiLgREcuczcgqQF1wGSem5vbdYG4IFhlkY0l+0pNMSl9VmhsiTC+hhs4mWPpl5QyQTeqG6Ea5GG1btNOEklVcoz3YIWrySfrq9IH8wsmCF5dWRD7y6qfhj0udu5iMoEp45BoJ4RCpYzl7LoY3pVSQZIG2xhd4LOLQPM9RrEHbpBBfZNSD1eWPI/R3FdibRHbOIMIFyPY2rITP/PSr6GrscMoVhe+aToubvA1BHhIrS9iZuIu5h/cx/ryLBbnppBZpbaO+smMYmNW1hYkQeFNxGueJKALxxFKtWLXgSfQsWUnmlp7UKma892zHrZIXZwO2Y9AHsVQFj+8+FWcvvItBCPU6UpQ4O4Yl0Sx6e7x0gAleii/eCP/UvA+wLh7P1xjI7qHmmPlyAZSiCOFl47/FJ49/ibC1bAAr7UhncBT0oSNwRf8DGTneQ1ZOeaKWbCzwILu8vXTWMsvYHV9waQQqKCQy8t4VSsG0NzQgVOPfRw7+g+oCq8fcVa/6PJ6naiYQXvLArz3F1fw5dN/hOXCojpdoWAckTIZ3hfx6qOPGeB1DO/ZM3fxrW/8R7S1tiEivW7UGGSX1MCbP5ZoRDzWKPY3lmiQXu1LX/oc3n33G8YIk+WlHr9cQLWUwW//6y9g18B+pS5UAxEsLC/gwoUfSSPJTfaR4x9DQ4rTF1MqWNkiJANy+9ZF3LxBqUQDjh17Gtu3MyaKZgoy73avE0yVc1lMjd5DqrEdiaZO5MNR9O8/DErICCRdVHKdEePGtnksrzeESRpQb7HZd1pnNets2sZ3X2dvN23KdbDrHlbHDG6/4rXJrgLDQ/dkMmRSTU/vDjyYGATTL6xtWsOuXfswNHRb3ye7Vix6ed9QvsXRny1tXVhdnpcznAMSCoU8+vr6lcHJiXdLK/PYPnAQDelmbOlNu07WBntb/xQ+s9hjqJ+UbWz6PjbDeqf8qTO7vA7+vBEMc8/jwbH+vQwkAZw7/XdqzaabW1GpcFoas34zYqrSDc0IcR2wXU5GOJ+Rcbmzi61a03Lw2heqQVTCceRKVWQyOdQqebQ2pBAPlhCoFmSwi4dqmBm7jpGRK2obR2Lc4fh6AeSqSdQa9mPf8TcRUpSeMf/cCnng3bj6jgr07QOHdF08JW6xkM5t7s9kyzFyrK+vpGwvZM8iGs4hFVvC2NC7eDB2VaBsePg2egl448bgCuw6k6Lpb51J2OmDfcFh68vny20Yrn271h+MfJxayBpVbBeDpFPdtOwqFP2bm0HtelH189fW/0ZX0AOL+hKpp9iYPsbaz0Yk+TB/gtH7g/cxOTmKg4cfkrFseOiuEhB279krIMmvtFgA7t+/g7X1WRx56DFEoxEBKWbF0rxFpvLUUx/XGXzz1gdo7+xSQgG1qcFA3H38gLTAly69g+aWNI4ePYl8Po+RkUGMjgxL79rT04d7d29iZOSONKccMrG2uobbt66ouDh4+FEBzxs33pcJl0kPzLD1crIAwsjl8hi5f08jBPftPaoR1/T0cD+ifJLEG7EBk2bYBSYesAlsVQEn5fdStueyh2mO8vc95QcmZyDjH9V74vOyO+hN8/5GE7bgGSWgb7IJT/KItClznfAs5L7GLknB0oE0hCguJjkcptyD5xLTfHgZKSc0VkXgmIp5RdzZ8/lOc4Ca92oYpUwV0xOTuH79MsbGC0pcYW3Q2gmkW1No62pBU2uzDUxifjtTVaIcjMQi0nCan5TnJZhep6ulWR+Q4vBvXcO7YYY3JbqtQU9qmQHNMFAd2Lrz2ANpP8TMMM6moRhuz+M1NMDLDnQEAUQR+MzzL9Z2HH4GieYuJQaUg8CDhVFcuPcOVksLugB2A5QpKUdjJC5JQ0syrfYBq0AuEDNUeUeqg7NOp0o2jIcqFx1ZpuWlWTFPLc0d9jP1zGAXeeW0RdIzqWIyZ0aRbCNnIyeSboKOy2t1VgOr4IzN9NltqnTIANYNbtSRMjcxrlgyZtvRPKdJL67SrVccm5hSP/FMWjDHgOqCatQocwstvsi/A15AAnTOcqYWmIe+/2UeJ0M6bMYsZlZx+d5lrDNwlCkNrger1pNfIErJ2GA1aWzbmG6zqeXlzVsika0dZpKbkEDS1qYd+MwrBLydugHUYq+x5WemDW7f85PDuH7hHzA9fgeV7DrClGGEIprU0tXRJZNSPJVENmOtImajlgoZzf6uIIhIQyvizd0oBePY/9DT2LXvcTFWqsFcWkbdUOYAbyG4ju+e+wrOXPuObaIO8Pvpev571XHhiyLXVTDpgdvGNTTCKnKZCNT/NjecDcJgXBPbpUkkAo149cTP4tmHP4FA2eLlGMvC5ydDrW6DDi77zevNVtzK6jzWMkvKqObNSjb39tA5pDtb9G98VaNoIIY3XIthcXYGDdEWHHvoObSkO9HduRXxmLXJxfJ64OvArmfc6F+4t7iCL53+A6yWlmS7DwWiupZP7nwJrzClgRuP0/C+e/oOvvm1P0Z7W8cG4HWDJ7hZk42OxVOIx5vUgVAWbySmdtiX/up3MTR4zebCcylTmlHK4V/9n3+GA3uPqjisBmK4cv1DnD7999i7+6jMQa+88nPYt/cwGlNpyzc1GbUkRTSaUOfLTo3kJRrXzMVpx7O6EOUqJobuIBJvRKqtB009O5HuTNelAnVG0wEx6U69od4DU2tyWLej3s7dDPHqhH39Lz0Y9kTBZnBc/ztfjDhpBb+XxZkqrl15F9v6dik5Zt++47h46bRSKdhVSDY06dBlO3vXzgHcvMnooEasrCwgl1nF3n3H0d2dxI3rQ3j3vW9i1+4jOHz4JNra6ZoGbt0ZkrP91ddfRqHoCiEvrVBretNn2UgNrINX/x34D7qZ0a2DHR+g4n5eO5fbPzV8YhM5o/3ZqZEaA8C5t8242NrehXKZYIJLpYiVhRnlbqfbe1DV/VZBtViUQTmVbFYXTvpxpkMEaqiQfVexzi5aCVECRrJPAUu5SQQDGL97EVPTg+jq6hHgJXatVlkgN6HWeBAHjr+JIMf7OvOeD+i4eeV9taB37DqiCD7PrvrYMf9htQplinUTmyQ7c1pjTZusISbAu4yx++9gcuy6xrBS0kCGl6yzyFympzCpQVMRHWPq0mX8QCNbXy6M3xEpPoGG+dXe4W4dOePIuIZ87rv3Jwic1rtPZnytExtu4/CxjI7WrD/eftaAsJ0vjhBxonADXzSC295HVmxubh4VRtd1mHN/eXkZ0WgYjekGJ1MJKN92VtFgEbS1cwAEC4eg8nsXF0kydSKRbMJadk0yxabmFiSTCd3HNFMptciZ5OjVaW5Ni5ii9GBxYU5a8ba2TnUTqCHmz7W1c8wvB9HQILYuJo8FJj1A7M4SJ3AwDbP/+UteDDVOI5rQxnVL4onnAll7gUSatB2DaKDRzk4V2fKsuCx1Mr7OZ2KPIUZyo4urHEXM4sQ6C/Ux1k6mIsN9pSyppO/k+omcvPaKhKOhulJR0gAvmMkgjUE2ttKSERJxyvXWsbYyili0hliUcwdsmqZoMzedluCYvBC7pRrBXQ6itFLCzNgshu4MYWhiCTknMSQdyf2AJuC+HY3o7e9FMBrSGUuZJicg8r3buegz9TewiduBN8kUfnwfrvMLToLgpZu2b9n95Ghbt6cbQ84/WBiAPc6Mah5IW/Hof5SXkMw4AS+7S2G23BhL9pnnX6rtOPw0ks0cA1lBJRTExPx9XBx8x0kanICOoUPVKhqjCQx0b0dzitT8uhZMLBrXB/eJBN7pyQtFWnlxeQ5z81PSwVIzSxcmszwZcyQnoPvFG14XhG+8WpMmVAYttyFxETHlgSxsf/8eLQCL2vIOfRNJSx+rjFxzKBIok2XgAS83pWuVG5j0k0SMmTZNrLWmZIxyZgJjP/xp6ha4S0Kg2chaVfYdcGPiYuUi5QZnaQobFQufy8a1GuBdyKw4wKv5fgZSXVKuG/JpRieX6+kreRuqYd+Pff8uB89Fz9hn4Hdpo2yj5Sh2tu3Hp1/8p2hLtIIvruliQvBVhCMBLD4YxPvf+zLyy/NYW55FZ2cv2rv60bllF9p4zdJpxBMpYUgyuzyha+UiCtklzD+4i7s3zmo8JKf0lAimm7rx0JM/hW07j4p9KTmpBm9Gi9oCysECCsEsvvnBX+HM1e8iEqOjklIO+843bpBNaKZ+T3h3kcu79YeEPG9q6iDANqtjXZg+wHo3EkwihkZ84vHP4qkjr6NapN6sjOXVeWXTtrR22bXTQUB5RFEtsOHR6yiWcxrjqPqZUp9YFPlaFrF0Qu0ztqJVrXINhKKIBONgOkaoGkEECYRrUfR27cCJY88Z6LXJvfq8eapawtby1l9GgEEyvGf+ACs0kbJYC8YRLkdwascLeP2xkxo8wYqdRp933r6Nb37tj9DWyhGUJmPQb5fUQLYrFmtAPEnA2yhwG40mhM+vXjuLr3z585iavK8qvsxkE5TqDC8LuFItiGvXz+FLX/w9LC1O6XE///P/Ix5//HkxvGR+5FL3kwud/ssKFWu3ialS7J2hrBDCmJ4cRyjagL6dR5BobVTh7Y1Y3oDugS83RG9M2wxy9RpugE+9/tnwKvp9+MeY3/8eQK4/x6aJab6G4Z088yCPB2P30L91L0ZHbmLv3qN4771vo2fLgH43Nsbx7rvfx+OPvyRwcevmBU39unvvMpqb2lXob+vvwJUrN3Dt6lns3vuwWAiuuYGdHbh06S5W1pbw8iuPYWXdpC91xtXtlbbfOIzrWd5N54r/DPwrL3fwP1NnSJxMgte+DnidiU2aV4+OzWur36kAcPv8O1hbm5fBhu13sZtk6gt5LDGiKRREmrI1zSoqo1Io6r/MYKamndMDKYWqhpgAQw28HWa8oxSdpmSgMKKVEsZvX0Q2v4JUI6cCrqK5OYlSZQ3lUCsqjQdw4PgnEUlFdZjzVnXNLty+eg7j43ewfddhNDQ0/9jkSx9ZqGYzOzCeHfIJDc6kqo5OEEhEC2J4OXhicvwawuE47g/dUXteDC/BGieQRa0zyC/OTGbuLKub0HyRt7nd4L9oSrf8iHWfc+6lao6Bdq1x2zZd5JNVj/Uqz3sM6t0Nx/I6WFBni73HwC8ZdR5d0WM6YktbMrKEYIEfxw1DqvFzcl1RzuL9KG5Hr+cNU2vNrTNo1zdAEE3fQiNy+ZIzd1n0oO5nntOUDlJaphHs1rEkSNmYwcVuHq+XgfxwyI93YpeVXWDGNtKcy2lwnMDIoSWWouOHu+g8lDyBn5ejrc3jod8ug9znEhtg5XNZchIZTr0O9zYZMPmFORlIrSIQbd0DppXwbLD1lc2uiRElTuLnJGZiB5i/WAjbWWeyBB+5SXkkyT120ZnCwGtMAEeSLplqELagLyZIiimwjvHxdxEJ5TW6m5FlWocaOWkyR74P7svCMeUawvkwlkcWMDY4jrHxB1jMldTw5bgM34CkurK9N4CtO7Yi3pjSwBgWdckUSRIWdxsjrQ2fWIqCDQHbvD43sbSOtbXr4MykjsSyvfzHH2udh5q9f8cYiy2v63U32nMmbTQ4w+cxwJupE6QupeHV2vaDH9sEeAMYm7uPS4NkeBeN4fWDByhJiMaxY8sONCUa1aKzuKSY69JYeLrJG+xAI+BdWJrFg8lRAVHKE3q3DOjirq8taYQgUxcYvEyNL4XdlCPYmEOo0mQLkFUhoza4eOZmH2DPniNiTFhxUHPLNkI2syowS9kBFwg1NNRY8j1Oz4xheXkOO3YccEYem8rDX6ymfIWlV60PcjAtq3QvciiaTsszwKrI3aGjuCw3gMLeu5t6U4/zcEJvN/XL2lURGyu8uojLg9eQYQi9G/hgLNWmDEc/2ENvj+/F5R4rf9YNnKiPAvZicRcarQ04jEgpgp1t+/Czr/0GmiNNCDijlk0Vow5qDOO3PsLN93+IlqZW7NzzEAb2HEWqpQvxhnYEoknd+PlCTt8HJ8RkVpeZY4Zyfh3hag4Td8/hykffQkdLh8YgrgeiyEbSOPnsz2P7nkdRC0dMolIqolxh/iGHnZSQwzq+9t6f44PbbyMUNcMYtxXrdPhxl9a2UFGxqfioF0xe9+yYbUar6OdlQXegl4CXGlXExfC+eeof42OHXkWlaJNmWEFSBmDmQr5OBZn8Ct59/2sYGb+Jlo4ORJMxBCNBFMt2Q8UYOxOqohY26Q+rSmNlrKCocgOqhtAQb0EqnMbawgqakx34qTd+A81Npjsks8djK5NhLBhNnHaOhWLAvYVVfOn0543hJVgPxQzwDryE1584WdfwUnL17tt38I2//0O0tLYJjJrkJKbNn2AjmkgK8CaTzQK6Ar3s0PCgAHD9+gf46y/9roAcJQ1k9P+vf/PnigIkUK0gpLGa75z5Om5cPYstW/rx8ss/i+0DuxGLkG0oqUazVqsNGGEihdcwanqf7iEX/K9s2jimp6bR2NqD7fv2gGMnGJXlgZlXmHgywR9exk5tkjE4UKbtatM4380Msd1XG0ywXzubwlDce3U5uC5yzEd0EdhNjmewujSH3q5+TDwYRP+23fjgox/giZMvoqnJtLkfffSRDkoWFJRVbelpxbnz57T3MBVmx449mJmd1gG4bVsfZuaWUCwVsG17N4bvT6NUKeHo0a3I5J3kpW662UC1G63pH/+7zUWAQaUNurb+2b1+1XsDHNjR9udfyxULvI1MFwekyHBPTODGtbfQv20HonHKOGxUHK95kRO51haxtDSNnr4Bgc1qqSQGl6wvn5zfYTVQRLnGJBQCjgRqFRZKJp8jS6w2bDGPsTsXVRzRQBOJFlGtrCAQLKEUakIlfRj7j72BSJza8XpTRWz04K1rGBq6jG079skkvXGMG6PrxYJ2z/s93+U0CggzwYadLQd4o8sYHTqD8dGrAlPS8PZtRTxhMYLUNLLzZXI97lE2ndOOGDuUfWKL/7O9DWODGRU4OzOF2dlxdHb3oSnNNrIxeS710C1aV2SzcHSGH+ssGuFS17T5JeHpfbfwvSSCe743r5kfxsCZ3rc7u0xe6LRVej4jlsSGOmBHskfnT4ite36PlohDMKn7U4RcUFr8UJiFRzOy2RpSjR314TAkYwSy2QV0kVTM9hbbR7JCi9YM0L70IiPOKp/fG7OfxdLqGnDADsEgtclGNBH8kLXVb02P5D5t71Lne9jM1l6KYmSZ6a1z2ayZnlWIUZefFwvM16IHolgqa63zU7a19mD4/i3UalzvjDE1wo6pFPyO+d44T4Cm4ImJQRF3lMTxFztt/Hdqhvn3xDScUseYNGOD48jRFBAAtvT0SxrG68GrFQquYHz8LYSDWaQ0SptrV9+e7ksPzKMsqCpVFHNFlBeLGL18F1MTs1jN5LFWKSPPz+fWDX8+FgRau4HurV2IpRK6wRqbmpBqTCLESlASTWMmDBs5Us7JI+3ctrPaMJPtWJZeYRsKWWPT9brIU3YY3NAm/oTOHMlebV688vadbMzWg5dDWPvP5BR8FU5aKyKXzyBBhpdxn2R4mdIwcPApxNMddQ3v2Px9XLh3BuvlZacLtW0zwDF60Rh2UpuZaBDDG4lGJWkwto7Zhdbe4eqgo59fAtMT7o/e0eHKgOVdOw8phkNxYI3GNDHPjhE2BL99W3drQsnY+JAAMKsBGmR4eDCPl3Ee1MRSjkAT2e7dR9Q2Y6A1TW3UFk7Tbbi2pKgypirQjDY1PSowTCcmQQ2rJz4fKxJOgPOmNt4UBPEE2IwnY/oCp8ewgiTQozwj1ZDWSGW5Fd3wB94AtiG4NpM2eDfpTNWPtcusMuImzaCvAGZXFnFt5DqySosnY+3GJas6tbgxa9lby4WHQj1a68dmsZvEQ6/jTy7XXmPuUKQUxb6eo/iZl38NDaGUDgZet3Ixi5F7l/DBW3+LcKmIvrY+7D7yOAYOnUAglkS5XMPM7BQmJu5r/jcdx3ML0xqxyCKDNxVTGwr5VQTLGdTyc+hpSWLP1q0oIoT1Wgyz62U0de5C65Zd0i92d/Wgs6tXN20ZZHhz+LvT/xkf3j2NiExrhLuO6a7nQ7rcPhf5xXVmRgsrXLjYbTS0K0oouPeAVxE+ZCzKCuMPIYYEGvCpU7+Mkwde1GK16p13JNt6AUkWSpUs3jrzFdy7fwH9u/chX82ihKImEJZqFkGjqlzsOsdw21Quy0DkzV6V4F9asEoIjfFWzI09QLSawLFDz6K3eycGBnagpdkMTTxgaXwWK8ezJgLcnVvGl97+HLLVNf0DJRs0rZ3a+RI+cfJjYnhpKmJKg5c08L6ijo56ch5QAaYzRNiOakA8QZae6zetKYkWhWbxZXQ0n/vge/jed/8rhu5dxuFDj+A3/9fPOzDCIiSkNtvi3LRYirbWTrUndfBLY2hT5Pg+V1YWEaP8KJ5wpj+y7VUUslkkU0nn8mWrLIrZ+QU0tvaib1cfCvzslLi71APXwRLb5kzoxtjwt3+Mk137f7d9yPagzb/qeuCfaBZsxgebdbx8Pjcwz+7tGjTmlvdOPGrgltdrZbmKppagrh9ve5rQMpkakskAqGbic/L6cjOmOY3vXXpTDakwCOTj1RjHxudgF475smJ4rfO/YVyrHx+b1oonDn9C7sAgELYAACAASURBVPGTpr06++sGVdQ/uzOm1Yldp9DiZ7YOFxCp2O+zb31JQyS6ewcs3opaxUpVBiKahL//3b+QOenkydcxsPMAGlLN1hYm0+s1iUEr1hlH1RBLOYa2YINWKozFW8bE2C11mRKpJHL5KeSzM0g1xJCrNaKafgh7HnoVkcSmCWdBJiIAo/fu4c7tD9G7fSda6Z+QznXTtDUXiG9pDdYa8GQHH2VxTAGEgzXEw3mk4ksYHXoXE2PXJFkYHrqNvq3bEU/GbaQ25TqMJVOnzaUtsPirf7muK1j/sxt7TshSCSCRSOPqlfdVLNPQxfitWDQhdsrwHgGXAc6t23Yaw6f14OLK6joXu3o2/dFdyU10f306p0uREQura+uvuk9r8PIz7azW6XRJBL4romEsMpVSEldR25hGKgIPFtAysbpBMGR3C8UUqrUW5PNx9PQe0LohqKfJdXjomn0zgYAiSal79zI0yV60FqtKHzDQysFOHDGe1eO4h/F96rqFworuogaXeIxZrCz6i8W8vrelxXmtBU6TpIOf50JjY6uAJj/pesZMlny+yQcj2Na/H2Njd0R88XlJutHszsEmU9NjmJoaltyis3Mbbt26oH3QYwjFV7IYZBrTygJ27Tosc/vC/KSGcPA7pOSL153FITEITc99vTuxvLKgvbRczkuWQ8aSQLF36w7hJjUf+XmxhOmpMwgH1pCKJwUQTfLgc25pxo7gwfB9TNwfxcyDWYTyNVSW7WslwbDm2F3LErF7nd9oeyeQakwgm89heQVobAK2796C1vZ27dGBMKU8UUkcSCzaRErb1zZLRJ3qxp5Y3U93ZrsOlMQiKlZCuqaUS3Jt8Jqx40qcpfAARZu6OQO+xeUlJfUOn2Elyij5XSaTKUXR0kAZ+IWXX6/tOPQ04k0doEa6FKxidG4I526/hUx11TkMjenkqEpqeClpIOBli5NPpOlMLsbJRtgas8iLs5pZwfTMhEWRBYIYvHdNyQUMO2Y+bnfXVjGxHCpBpyuntTBTl+0NRnEwb3N+YUoZoUT3bAFk1le0OKnNae/Ygr17HsLgIM0EIWzbugv5Yh43b11AV/c23LhxXl/cgYOPYmZ2XIs8s7aC3r4BlBU7UtSmsnvXEZxhqH6ckU0p26Qbm8U8r60smT61UlZFRrBNwE7Wi++HF5vxa8z4JUvN9Alm9TJOhIyyIqZ8ceq8h8qqY7pEIIippVlcu38DeXV+ovVJUV7fpcxdtTAMQNdBretBeQ2RJojVgbXJQmz0JOO2zLR2uO8xfPrlXwEb+ozvURZstYzi+jKWp8dw/85ltLd049jJV6XpmZ6dxs2bF3D31mWFgM9MjaGluUufnxIVtli4AG2MM8nedbRxSlJmAi+dPKmiaL0E3B2fwcxaCeVwHKVaBTt3HsA/+/XfQjQRRyVYRCGQxVfe+o+4MHRWDK/X9XgtL29DarNsgzdwa8kJPsi6zndZC6fObDggqzY4JSosyqqIBFOIVxvwmWd+DScPvIAaEyvIbhBgKG6M42mBkfFr+Ou//z3sPXoMBeSwVlhBOBpCibnUZE+ZuVgpKmeR2c+M+WK8F6fwcbwls0pZcXPLoQ6O6RCpWAvKuQryq+uoFKqoFmt44rFX8dKzJ5DL2Z6gSCruDZQ0LKzgr6nhLS7aWG6EBNZP7ngRrz5+SoMBVJGHTdLwja/+oendgmYoZRIDN5JoPCn9Lg2aHEdJUyc3cBas4QDBWhAzUyPIZ5aRyyzj+9/5zzJc/vSnf11B7mLfTGcizaYUFzRq1Yzx4EavDGeFosdNRtTQhHjSjH3RcEwF0gqL0K4+7R2MqEIwJsCbat2C/j29yMs5Ybpkz+LyZaV3dowrLy+Tnuqg0THCjgyqb9p+mEN9b/R+ISME6mCWUjkO7rDCyW3YLkVD7KF7XR0GZKvcRm1xffY8fviBBwRq6XM9/QRQ5eMcAe7i/uz1jCCw5xPIdWCYn10+FL/EnURcj3WA2A9s02McmK9/DvfzfI+cE+EPJJnPHRPu36fqZA+YnW7ZZwDo54pAYww496NvYGrsMg4cfhLxVIPzWZg5OBaJ48IH38df/sX/LXMb9+j9Bx/Frj0Po7mpQ/dmpVZCrrAsYycLoC09A4gRMJXziLLIL9cw9eAO1jOzkk5kMouolJfRkIoiEKohW0sD6SPY+9BrCCdIEvy4pOH+vUHcuvk+tmzbjrb2LWLpfky3W4899NPPLCKJqRICeALxLECp4c2jIbaCseGzGB25iFg4jsHBG+jp7VXhZmGOEHiSScddKE1krNZkbmaxScOXaXi9DM/2ZupU+Z0vLc8LMBQK69rbeKYQyPF5mDlfqVib+5ETz4jo2YhJtE6oH2hjTWCTzXnNsNZ1lbK1qMCzJoE6yZ3peb18wZhNgmvr09qCMoEBW+gGZCzrnN8Ru598LsoHCKsiqJUDWF1aRjabQSgWQZha3VAUK2tBFEpprOdi2Ln7MU2oY6eJEaE0b2qQjd6ndcqYsORQsAA0OyBk6+glIMnF6WvcZ2n4JF5oTLfITExygclOHA9MYotnE/XjihZt7ZBPgfsgiSsSAgRY/HeSbbFYSh1M606ZDpRSI+7GLCKSiUbLEQ+HZXznmZLPrSpWtVQoOiLKvjOTtlm3wCK6OEbev58ipiY5wY2FTUydMO6ZMlcFOCWM4JzXipJFY5ct8tW+a147ntu1UgHxaBbjYz8AqhwHn1QilRJRuMGVWZin8cE7p/Huu0NWdDowS3rObXmSVvJdk+H1fQ7+mY/hWVQsGTDmL2p7H350G9JtrShTFhLmLARK5eI6Bwz0bkptcP+vdCWnGXcKY+1f4XBCobcjo0OKlV1ZySrhxsc1tramZIruaG9HUzqFGqWsXnNf18W7KbT6ooxQZBhBoZhDIkkJRhTBYAyBX3z1EzKtxRoslqwcrGJkdhDn751GpkLAa7PfNUIwEERDOIqBnu1oiCWRz66JweEHFbG8OXrFtQQIPgmKmNuoKDIGN8eT+ju2hhIxarJKikTi4iN7RM0tD2qmLXBhstqTaLtcFkDlgb20MKvn6OzaIjPV3PykDDLtbd1IpNIYnxgSY0x3MPNy+XzcfNfXlnXDJKIJVRE01vACccNlxu7C3AM0pJvw0PGnpP8dHb2DhiQzhwuKEonGEzhx4jlcvnQGq8tz0tM0t7JlZpsGf1+7egEdHa0C9MeOPekYWaPbvdZFIIimtWAQU8sLuDZ0VQCzxkXt8nYN0HmNrrULbP9xLTJV/k5G4qNm6oU9qyhfvithFqF8BMcGPoZPPvePkQpShmInKF+D0VKMNwlUashn84qVGrx3A7duXdYNzlxCtsC5OTQ1tQvccVQigRVb52T6rS0TQiqZwPrMddz+8C/RlCTIasLEYhG3x6bRtXU/Gts60dDUjOdf/GkB3lKghEx1DV95649wZfQDjVz2Ywx1+DiRq+VTGqvB/zd5g9cK2Qf3hJ5MhkYlGegniHXB92SQwpU4GtCEn3nmn+HRvc9IS2YFBaUiJmWIRAK4eOn7eOujv8GOw4exkJ1DJchsTg50iGvMLm8kM0ksY2b2gU304/ujyzzRoEl+BABs49KRzNZuKBhFKtGEaDiOWCiJRDCN9374dXzipX+C1159VkYl57sDJwIPza3hr97+HJaLi6qoOTErVk3gYztfxusnn0SUYIwMb8QkDd/86h9qIg83GG6mPDSpP4vSrJZI6/5heDoLOoJdMtCUNdRKecw9GEJ2dRYhZgrnV7VEduw8ZGysY6zZItRRrc/JCLeITI/iFIolrK5Sn1YTq8zikRpnAo5ivoD11QXdrywMVMgFOV47gOm5GfT0H0LHVg7AcUDM7bye7fYxbgJlsAQHD3gVeuIZST8lLAyNy+WDBZTdraN913yMrjA3GYkbtCWwyQfLCuCeV7m4JlnXLejUTHVJkwCXez4PePm6Ym+d7ML/Px8n5tZpTp2UTUCUpIMYfvc6HoCzibCphjP2m5KvqrmqCZj4M2o2yPhi31Fd1+qj79yh5U1/PtJNXXGyzmRwySxvmlhXH8LBh5SBhhhw6a1vYn78Elra+9HQ1InGZo7wJaAu0kOO5ekpZTsnYgksrc5hYuo+8uUi2tq2YM/e48pYTaaTSMXSMs1WRSOzf8C1XEN+ZQEPJq8j3RKTjjwUYuuWBmqujTCy1UZU4/tx4PgbCCe5/lxx5Mx1E6NjuHLlNLr7+sXGeY2nNxabudKSGdi1075S7xDZiHPP8BLwJhMrGB/5AKNDF9TK5sSqni090hZrj6bRiBIEgj6BlpDiMSn7Gx8fwvbtBwR4CVjZXjXvCbCwMKnhGJxAyL1EpIGbMsl7IyAzG9+nxaWVSlkVBlKvukmQvA/52vK7UF2qZAEDHlozAkwmL5Jpl7KoqGleZa50A3DM+GcDKTTGnN+Jz7zmuaTzh6DXjEMWF8kbhQsugFgghgd37+DmpXOYmZhDoUR/BhBtDaGjfwe27TiJaqgdmVIMWweOCXw3NLRiaOiW5GGZzLJIKo4klj9EaSwcaBORlID7ViSawPr6Eo4de0p5vnrvCIpw4H7GfYxforG8yTrLyNZ2NBJW94D7NkE290DmCjM6U36NQEj7IX9eDG2E+xbP45qBceXeBUQUyUCmNB6rygme6aMgPuEUQ+6H8iRR66pzqSbCg0wuk6m039Y4zYyseEG/df8wu9ilcfDacQqlRADSIVOPa8WHNNZ8fvaIa4tYX7uCsDS8CStGeH0q7GM2YOTWMH747dNYorHZ7Ru+gegFK/x7/uLRw7uBv/nKJFE4vZKrzzWZeKmxZUcYuw/sQS3EGLOgOhL8LWbfJRnZanJDn0QQWPeVf8t9u8wCLJzAwvwybt+9jZXVrAyMLIIC4ZgIDe79lL6ur88i3RjGls4mdLS1IM4kJ45FZoHKwUcs+DQpNap1SilhqcxuvHUTeS01eOIXX32jtuOIAV6+gWKwhpHZu5I0ZCtruqh+5GKE1H8kjh29O9EYT4r1XM+uKUaKi1KiaAFspyly7V0L6CcDGETEOVe9CUs3ohtv6G+iUMCcqbyJTd9hGxOrFrXy1TLhDWEtDN20YpjsdOOmw0VL8EwWidWbuSaDWmyWbkB3Z9Gqv1JRup8kgXhmTYu4qbVN2bK8MZRQkGzSII3p2TFJHVR1VVm5VVCuUmNjc6lbmjsxOTms1vD2/r3Yv/+oDkiybf6zKpLJVW7lUAiTZHgHr6Ik22jE5ew6900dwlkrwPCuYyD89+wyFDemmFi14/Pq1Lbi0ssGcWL3s/ipF34ZkTKNJp4JsFOZWtOZ6QlcuvCeNvRCrlCnorgR7dx1GLt2P4S2th5tJtKsSTbgbeNumhwqCBdm8bd/9j8hXMnpgFgrNyDeugdPPPfzaOrYwplt0GSicIhjJ7BeWcNfff/zuDl1UYDXbnr/WY3a84BXrTSvs673ep02yLERMjBIwmCRbAKKTovOHwmXY0gHWvGzL/w6Tux9BiVOBOLjmKdJaU6ggrX8HK7dfg+X755BU2cr8tWc3jMrbOphS8V8XZfOzZsFEospSmA4VIKFgVXjESTjZMHIINnGqok8BKGBJLZ1H8Da1AKuvPc2/uX/9meaBtTdR4AOBKPAneklAd610goCkRAC1ZAA75M7X8TrjuH1gyfeffsevvHVP0B7R6clqGhkdkTrihFkbJ2yICQYT6YIeOMC73G2jaolzE0NI7M4iWiAgHcdhVIeu3YfRZAsMQ8X3drOcKhizPIe1b7iJuuKEd5TvI7MTCULUsznkMvn0NCYNsZZAMNmnueKJSysrWLH/seRaKYqzbXv+UqODeUPEDC6SGUBM4JGf/l9a1ZM7IZx2PSoZGA3aVX19E7uIBDrHP4Cwp4pdEvaM7hiax2odW/PGXoMWOrnNk0782Car8tf8oY6AK/XI7vqcnxNP+l+3jO2jjU2DaR7Dm9ScycPn9MDZwNKDox7aYPYJQMtek3r6htT7CQh9Qm27u99tnD9PXkttQfoJSAVA66c+Ttk5m6iIdWObL6MxuYepBpatWfzTQUrNVw9dxqzUxO6BjOLU1hcm8fufcfwyKPPK9i+pEgzHviUAjmTDacc5paxODuMQCCDVJr3IxlQtmkdtR2KI1tJA6lD2Pvw62J4+Rp1EF8FZiZncOH8D9DexcE/A5L1bLCvPoLMjxR2LJr2ChrQLLzZNLxVREMcZ72GByMfYXT4PCJkeO9dR0dXB9LNPAuM7bTBETZUhvf45NS4Cmkatrt7tuvcmXxwX49dX19X14N7AwctUdbHvYOfkb6Trq5tWF5eNIlILCEGsyHVIN9D0qUPkCBisc0PzzQgMpM0OKkbqGvPAjsveR5/mxnQzL3G6m7IH1R0qevhJBKSzdnoeIsU5nWwNrlprf2CsQE+0UIM199/H5c/eBckSBGJIdXUimqwooInW6qhsbsTu468gFK0CXsOfky7CP0ENLRF4ywCKE2gxMDHunHdy30smQETPnxsorLcRXhYlKTwAg1mKjbclFL3+cj42tCRkooBFieMrBI4U1FgWl4BbBUbVsxzOijxD79jFhoqJNQF5LAsAtMiisWMOrrKCy7kTdpXzDkvSEygXmys061y6BVZW5J+xAMsGhibRpaaWMKGfTAD30zv/D7MjGe6Jr4/FgH8jni+VSscirGOZDKHRDygYpG/QtUAYqUIlsbmceWjKxgZW0DGfZt+S62TQ07h7rYF/bzAbiioyZlkfX3+FN8df56k966DWxFPxdSRZXeDEXEs5nxWr/Z41+03lZvT7HIio4yHUczNTmNifBjhaAOaWrrFwtLGTPNKOEopHFM2OJxkBhMTt1EuraC/twttTQ2KYyNxqEFdrjhTBKuGwLBbVJE8iO8rzjkI1PD+0mtv1gYOP4NoQ6vFkoVquD97DxfunpZmkDpGWww1fQmN0SQGtuxEQyKJSepXZsfdKEmnPa3f/PyS3MlDzYaLILKi1ERhDDTeHMHFm4utXy5xTahxrZd6BItBElMbOVpEi5vaIpcXzAtDQKQEA30LjCCL6WfC/HuifyeS5w1mU61s6pO0Y874pYxQZc2ZmF1VcSSmccfUAicTKbS390gfQkBt37jXLrG1V1IsFGd9E+yqDaSHsPo0QF5mTiUCGJ0dx52R2yD4DbD15phd31pz5129pynThW5KF17z3xnAIGmJCyaXniYQQjgXxKO7n8Ynn/tlhKg91Bx0i1whq37r+nlcu/IhJh9MIJVs0ohkgvaduw/hwKFHVVTcG7yqG5YMIrVkdGuy3U2ZCQEfDxamYXQkA3j77/4dJofOY/vWPZhZLaOa6MVTr/0qGjv6pH/V8qCxEQWsV1bw59/+XdydvYZQjAyvGynoRm/ye9O4Y5dA4dfExkQ2/y25gSQ8dJzw0Bi2qpzhKsa4GVRTaAq34dNP/yqO7z5VZ8rtEArg/shV3Bm7gGx1FZnyCqoha92Q/WU8jdavW4MxF4tERr3m4suo5y2W8sYG1irSbZEdL2Qy5iAOhtHZvQ3lQgUt8S4UF3NoDKTx+iu/KhZ49/5GFAhW4sDtqQV8+fTvY628qrXBVINYNa5Ja584+aSZ1lxKAwHv1//u9xWOzvcqwEttVCii8a1keGVUS6aRUhRfSNKGGNnYcAjrSw+wvvAAwWoB5cK6xmxv28E82HbxGTKciV1ypjQVoFZs+MxFr+HntWIW9dT4kNbGzt0PISAq1nKSxZRUalhcXUIw0Yz+vQcRINXgwKmOO1f3iaH10niX6y9pgGOg9G8O6BG0Eag68gcFtscClmLBVhlJAYbDMOKKQJADI/iYeAJKzfDKAV5mHt5kf2Mx+1n+XTwOrK/azzY0WAYp/42P44CJtXXT3xL7cSSy/kv5RQVI8PlDwPw80JACYlFgdd2eo5Ux1kzqyAIrK2XML06jb1sf0s32Ofle5uey+p4b0ynk8hX0bGHxBCwu0n1d0ZpMN3McNUCZHUH1vVtjul7smO3Zd1DGupGhJcm7du3d7mts3UDiDJycor7veEAvBhegf+Xy23+J3PxVdLX1Y3lpFaVyBImGdiTSbUjEUggRhC0uY3p81DSUiQQa2trQ1rVFhTLD70VQhCIiWlh8V0t5VBj7tziGQoFDgpJAIOdGtTIC0CY9MQc3W21FqOU4Bg48jyDllpu03NzQ5iZncP6j76GlvVvDEsJBsqJWnJvczvYSb3LxLK32VYFvAz7hYFWShlR8HVMT54zhDccwNHgDre2taGxpkmaS97MnWvhewpE48rmiWu4+CYXAa32N2a4cKGKdIf5i69tPU+MAgoaGtNhgjq1lF5KgieZY6uUp+WCsVHNrh4rV+bkHkvCxwORgJA4Esb3RilDu62S9qBNlegDleBx4IHOpuhyWo+qHgqh4q3cLnavfZanymnKcvDg6MZ9Qfnm0GMPYhbv48Pv/oCERjR3bMfDwSd0E9+9fRX5xErMPBjGTq6F5ey/6DjyBI4+9rBshEIyq+OZ7N/+DdYNETgjo+SqN57BJHcRmu8pMZjeCwDIJNef5cLILfr9kxlksUP/JzYRnlwCwq5D5PCQxRAkx+tNplfkV8OdJpvEmqtUoVzCygoDfJA7m5jQQTXOVvV6lXFCnT4ZEbVwmX1QikiMEvd+jXgVryqmxuPzMOmNEFLrUEic5qCdhqThxGu4atb1rCAZKYjlZZIWYmZ2P4f6lW7h/bxxrayUs5HICvX60irduepaXtS3/jVwo/5/vlmDX63r9z/G/Hd3A9j09CMWN3U1xaEaDdSkkadAnNSDqv2t+Qk0mrfAeJmG6qpHJHW0dCEWiWMtmUChVkMsXkWWbk2d+uYJUsgVNjd3SET+YYP55Bv1b2pFOMaPQOjVKW/GzC0haCfCWBHgZCRuPOknDL73+Zm3H4WcRSbUKgJWDNQzP3NGkNR72qqRUGQZl2EiEIujr2qbpSQR+C6sL4OSckhOZeQBLZscAhzMRuRnhYcfeKpPVMRZeYK0vSbGpbiKNUxPJzefmnnt9j7U1zZ7FnyN7JgZAi5oOe8uz9aDXs0/WhjGA7BlTA8ghAV6rFE0LKwDrp9DohjBtik1LYzUatrGxbhwTX9MANfNGbfoOob7+66LItBdpownrRM5Xy5ian8Y0NVp8rTrDa9+Pj/4wsGz6SbHubj35xeRz6ry21T9e7f8yc/0iiOTDePLAS3j9qV9AuMTNy5gIjuC7c+sSfvSDv5VGiaMeO7u2yn2+f/8x9PRuQzzZoFzL3//9/wUnTjyPyckhjVg88tBJXL58RpNiNBKR7ZpoAs+eOInh81/F0LUforOlFevlKCrJXjzywj9CR/8BaWDFNtDPGyxhtTiPL3zr/8XQ/G0E2W7T590YGSyAJGewz52yQ863Jc0Fat+RTeAzuYe5po3VMIbXdGehYgQtkU585oXfwNEdj9mGqbVR0dTb//Lnv4X2rVtQCheQKXJSz0ZsHcGbHwNKtpIyl1I+Z6A5FEKxYhuluZxrKJaL0jzTJElWIR5NorurH43pVqwszKGwVkBxOYeB7gM4uv9pbOnaiW3bWyEPZBS4PbuIL5/+D1gtLlkRVg0jXIniqR0v4xMnT8pNy7LbYsnu4Rt/+3mN0eY6jMeYmcjss7CiyMjwxlNpJJKc6tNmo4R5IMbI8nJkWBZLsyMoZJYRrlWwuDStA3frtr0bLU0BzqpadwLMHDyjQ57GgJr09UzvmJsex/3h6xgbuY0nn3oDJ554CWu5VQSJBlkcVCBd+Fq+gO7th9DS1WzpDI5drcdp8c+Gk+ugVsyyY0j1eDcGmObukZFlAYWHH+rDyipw+coV7Nn7kFr1oyMj9Wim3bv7MT+fRzazgrnFGQ15OPowx+VCk+aWFoFr186jr3cXDh9uxrWrBhK3D2zHndt0Y9dkqp2esgSaLVsGsHtXGqffvow9e45KAnHn3g0cPHgQD8anNUHq5NPHsTgHvPPW3+PZ5z8pMPvhB1elbX7iySfFpNy4fB0trd24fP0sDj/8JPYdaEUhA4yNLOHuzfOKPuvt34Xr1z9UyH82m8fMzDgaoklMTgyhY0s/EqlG7NjZCnpKv/E3X8BjT7yE85dO49THPoHmliTee+sH0juefOZNMMRgZraGZCKA9WwNzS1seW+KM3Pdc9tnAZ4zV976c+RmL6GrvVcZqPlCCAXuKeEUGps60JhqRSlfRrDGdZdCKBqlbxalCqdW8r5gt6Og1jDBQSmbRSG7gkp+BeXyIqJJTqBLoIa8mEClO6iI57kSxXq5BbHOUxg4eApVI9DqoJfrYXJsBJfOv432rj709hHwck+xDqAOSFdJedDrs9rrbJ/OAZrWHOBNZjA9fh4jQx8pJeX+0G00tzWjqaVZnSeTVjkyg3t/kGDvrtZhS0unTimanZj3TnDHfSBHSaBAaoO+B4JjggbeswSnlECpA0kNqPOvcA9kEcmzhvsVWWH+nCdUWNxyyihb7HauBcQ48rPzPXZ29bmYK1PqOjhiIEVA1xuArXr0iTjqUvI60PchA7ARWrFCFEvD0/jwez9CdgWItvXhyLOfRtueg/irv/4cLn74I3TGQxjo3IJ7I+OoJYA9j53CrsOPo+g6swTuEY5/DVIqlhI7R3KCZy/lIWrzU1YZorHJPEJKW5dG2ucm28AQfo92qlj2PvdhY8Htc2kNO72O9MxM41GH2hkOmeDjpohtdBh5DhsAJ5i0yC9rkVSKZeTWs5L98c9cM2SGc5k1Ow9U4FPykBcTyW+celd/tmuqnuoTl8/sdicZnpVwQ0xAFOGF/541peaIz8Z0BGWNIUDZi9M2BYo1RPNhZKfWce/KbcxOzSFXKmOtVJV0kppd485tFXjdrge/9sz2b45X0M/wNz2ifTsjaOlsQTgekmE53dyiIs3yeb3LdqPjpNdQdnEQ5QrvxZgSLVKJBsWELq6sYjlTwPTcPBaWhSwsJAAAIABJREFUlm1UtZNk0Xzd3NgqaRLvmXJmGn3tjUjFLeubcW+G9xgd58wW4YgB3iK7io0630KBOAKffe2N2q6jLyCSbDHGMVDF0MxtXLz3DjKMgGHlwZaB2+1Y5SVjCYWHZwtZ5Kl/oYTHAkCMuqcEuc6w2UW2LFoHPOqx2pY2oHY/q3y1lLi4zO3HKtSDZlawqtQchW16EKuezNxhtIThHh8L4wwEqmDdTPg6bWHVoP9lIx1tyEW9JSLAbq0dSw1wYJXbrmLIjFHxznRjb9kisZqIN6zPx7W36tpFqkTI5oZQ5dSucgllvgYBt6+LBIrJSNspb4vIsdsOcHi5h3+//oY2QO+0vTxaymyPRBHOhvD0wY/jtad+FoECR9SyUq7h9u0r+PDsD5BdW8fS8hx6e3fgqafeQHdPHy5e/JFY7EcefUEtlj/64/9DGciSbeQy2Lv3YW2ohw8/IWaX87nfPfNNlJfG8cTenbhz8RvY0taCQiCJ5WoSh5/5RfQfOGm5hpRdcGsKl7CYm8JffOvf4/7iIAIyL5huzScwbDar2WXZAMP+tKs/VsDVCh9V5D61wR2KAv+VJNLBFvz8S/8chwdOSOrCyrpcySNTXMZ/+eLvKDmiqaNVSQ2NTS0yeJmWmWOi7doqmzEURm59RZOdUo3NSDQ0olxjaHjeaY2NSSI7QVCYYA4u23Pc2EkTVmoIVyMIlSMorhXREG1Cb88enHj0lGJhrk8u4Mtn/gPWysu2DqphRMoxPLXrFbxx8gkBXi45pgYQ8H7tbz4nLTs3cml02eGQnrYJyZSBXk7Fk4FN2noDvdRFsY3FYRP59UVUS1nJdoYGr6Cro0+tV2Mo2EqqIpvLyOQjcxQgUD8/O4n15QWsrywin1kTs0Iw+Nobv4z+3QeRza8jSABerWn60no2h9buAXRs3SpKQWZ6B3ipZ3U+zfoIZh/tVJcHlIz1JMOSiCaRTodx9fJlTIzfwysv/QyGBm/hzr3LeOnVn8fExIgMdF2dnbh4/iz27D6KO7fOo6dnO6bmxtHR3Y+jJ/qUhczI0bu3JzH5YEht1NdeO4FvfO0sioUsmls60NrSJY8AX5dmWD4Hv4eHjuzBd7/1bezfbybZucVpnDr1KoZvX8Xw6C0cOf40ZifvY2zoJn7pV34FY6OrOP/hDxCMRPDIE6+gOR3FR6ffQlNrJ+7ev4aXPv5zckqXs8CNK8NYWphGjHninVukAyTo5XU5sP8hTI+O4b13vo4dex/CoYdOor0zhIXpCs698y0ce+Q5fPcHX8RTz31a6TaDty5IWjJw4DgOHOrHh+duqNhdWl3A9h2HsHUbHdIbQNK6aqbhFcP7w/+K3Mw5Tb5i4VMu0WMRQbESQr4ExBLNaG7qQTDMtq4NfCFwY8uWekUONSnn1lGq5FAu51AtFjSZjQKncKSIaEMN4RgLV6M0TDXOrhRNPxGsl5rR1P8itu59GGUv07BZLzrz79+9gVs3PsSW3l3o7O53EjjP6Lr7sT5i2DFRbkCR7accOsF9voJYuICGRAZTExcwMvi+2OLR0XtIN6U18tV7M+zesDzSai2M6akHMrZOT439WFY8mT5J8cplJRLxYGYnhfpejqkl6LVsP3deSuuZRFtrl0zdAiFVHvRkc61Lyf1d5x8bwupaEgxSBmIZt8bz1BwD5yd5Wqe0Hmemx1heqxIdnVRO42VVdlAHZMBXeklWGgtFDH54GYPXBlEJNSG54xBe+Ce/icnCKv7kj/933Ll6ERwP8fTRR3Dt0nlpRHef2IO9x3gGUJ/L1JIEYtR/hsMqxJVhz0xjERcmo+CvYIDGPJ1sWosCOdrjvfTN6zIM7PLNiqwzsYZLOLLHenZbZ6piEp1swJNMrjASttVm47BCxXSpBPvlQhX5DKdRshMQk6aWQ5gqpYLOE9+qokSmxAhLyhZqNQ3IYNePPo9SKe8kEmZG437qpQ18X+FoREMfwjFGYXoiyAoTuzfsvYgrJInktUrlGkKFEALrNaxMLuHB8KgGdqzn8sgXK8hVTK/Ln41Gknp/2VqpLl9wvLqe1+t3Dd0BnCvS2deMZGMSiQayuzRq0x+SFAGo/H/F2Rq75z0MvBLVKuP6GrG4vIKZ2RGZCOdn57G0WsCDuWUsr+cRDCaQzRVt0AclceU8QiihtbkVSZ69uQXEq1lUilzrQGNDGK1taaSbmxDhIA7LvkSR45ZLOaTJPic5fCaKABne3Q+/iFA8LdBKwDs4fQuXB98T4JVInRS7M095GZW+Yn4wIXezFxttby0GbZCutaIDzMcVOZjpzQMmTQAi1BsGQkgEIkgEYwhK3lBDPEpDHFmjvHQ8q7k1ZEp5rBayAuHUDptEgXOfzTimxSy9KzcDl7erYHNOqSLANi2wUhIITNi6oB5XN7+N41XbxuUJy8TEjaM+RMLBZK+Dsg9bZxm04WlairGNeh4freVuHHO4mk6ToJffH5ltG5dnz8/PZae/23yq7nlci8THbnv9kQe8GzBefKY2Bbl914J47sgn8cqTP4NqroBIMKaZ4h+c/QHuD96WFokA6I03/yn27D2idtTbp7+KQjGLk6dex2OPvYQzZ76O//SffhvPv/AzCtO/dOEM3vzkr2Bgx36ZCGlGunblLP74//k1/OKrn0Rm+hpitSzWi1WUEt3oP/Em9j3ymm3map9xxGgR85lx/OV3Po+J1REtVn4ParvpELGCaPPnsr+3G91udm9C8d+XBYpahIk9Ro9XJFkYwVIEzdFOfPaVf4GD/cek517LLGJi8g4WV6cwtcDpM9dQCRF0l2WopLGEebZ8ToIGFgD92w8Yb1QtY3z0tqr4/u17xYhzE5Fut1oV0GMMDR20XZ3bJCtgK1QaL3YAqiwk0wgV+d5CWJtfQf/WA3jx1adwZ24Rf3X6c2BDSuwy24iVJJ7a9TLePHUKMdeLYnv83beH8LW/+b064CWw5msQmEvG0MAJR81IEPgmOXEtKbaJID5GUwelAFyO3DNYh4cDGL57AXPTI9jWt1PRQ9zM9L0qv9m01WRgRkfu4MOz38XkyG10Nnehb8tOvXaqqQUPP/4iYk1pbfJkbjOZDOYX5tHSsRX9u4+YlMEZi700gYCXANjrY31Cg9h7pynNrnGww01t+4l4Ah1tPRgfu6N0kFIhj86OLZieHceJx1/AzduXcPyRh8HEo+vXPsJDhx7F4N0bmJi4q6E7BIM9/RwbDSzPAGP3b6OzoxfXrr6Hn/r0K/jKl76u3PClxRlFFZFFIzs1MzeOHQOHNG3thWffxDe/9gX0b98vk+zC4jQGdhzC7My4DlrmiTPOaHjwGj7xxqfwo3/4Bxu+w45YPI6HDh3FlQ/PYj27ivmVOXzms78kpp+A98r56zY1intlKo3+/gF87ztfwpNPfwrb+2M4f/a2UlS27zqI9dwaGptbUS2U8GD4Jg4dPon3zn4LO/c9rPHq3e292qcn5sax79DjygpVbnq5hO0DPYg6mYDvJNlNZqw6Nbznvv+nWH3wDvbsOiAjcDUfRLVkurxcqYZs0fQ4KXpDSuvKJtVxwLtFaR6M6augEqB/wtgzaucZA4ZQCbFURFnXknVpozCQyoE2+WIU65V2bD34KbT1bRNz7A19Ppf57rXzGB6+jv7+/TLKaYiC47E2JA0bpjXvKud9LJJH+7O9H0kaklkxvEP3ziISDGN8bBjppka0tLW57iLBMYG9n4RH0wwjCWOKo5IEwHUGeQ8TEPG/7W09iu9jCgNNv4zP5L3Fe5P/n8muSuvfqcmMCckc2B3kV8L9hAwm9xLuT17jyWlnPPeo5210ehjDHsZO2vfgjiw/1VRWNEqyzCsjn4zT7ZpzzcTk/F/ea5FqEPFyCMv3pjFy8TamJueRDaYQ3X0YL//yv0QpkcJ//c+/jRsXz2BXxxa0BQP46NJHkkUeffYhfOy1TyNQIwO3rrYzix6LdbOpYiECPSc/NOKIZ5+xvCqENQbeOp46W60laOell6o456cdp569dkDMnT8mnfNTYo2Qsu/IntdLJ5UXL6OYddjKBUoegqiWQ4iFU0YekSjIrKCQW9Pe7306fpKsntN1H2nUN3Mi2d+MCmmSDnyXJsVwYD0cQKlaQC0cQIT7dUOjziAVJronDdMYQeTOQFWmAQSZT5yvIZQPIrOUwcLsAtaWM1hZymB2eRX5QBi9AwcRiTMWbV03990bH2LFVLT1ARTO9wtuCY1tQFN7Co0tDUimG5BqSErHG43RtB7TehfBpIrJGAu7Jwz4lqjfRQsmJiaRyXKOQhLTU0tYWctjOUvtWQIrazlkVlbMz8TPWs6Lbo6Hw2iKxxEtZRDMr6HoEo34XhuSQHdfEu3d7YgkoqgFWXgXdR3STc3Sv8sE+k/e+KnaziPPIxhPS4tLDe/Q1E1cHjorwKupIbxFfBXlFa36toP2947ZtRvagJ8Hbtqr3BjczaNwyfyIHa3VFFjfnGhEa6IJTdEUkqEYcqvLiEUiorzlyK9yhGsZ2XIRC2uLmJifwGo+gxyNZ1ygXLSMxFB7gjFpEemNwoEA0sk00qk0mhpbhfT9wqJzM18sCPCurC5iaXUJq+v8zBa/JBZPehCanmxMIEE1/8vDQjEw7s92T9mtJTbbMcMWb7IJiPt7TzpFlz+kBUJWwDPSFumm9rU3B7hYE5s5bWy6/ZPf7d3N5BtVrnL344WZWRjNhPHC0U/h+cc+hSpNWpUgLpw7I8DLxAAyto899iJefOXnsLo2j3fe+SqaWtrUin///e/gmWc/jYGBg/jXv/VL+Owv/SYefvgp/Nmf/o4cs0+cfFknIqNivvfdL2J18jaefegwbn7wN9i5pRuFahCjixnsePwzOP7ML0iHxetJaQMB71x2DH/xrd/Dg/XxuutIE/O8LsfJFzzArbPljtXwoNecrI4Vp4bKqgW3wRsIJsMbcoD3F175H3Co/5hCvm/ceh+r2VnlAkdTUUktsgVmOQZRKZV1cFG6YSO1AxoP3NWzXRN61lbmcf3yu3osGfI1Oo63DCCSiKOppUuROkuLs4rfya6vSrNEpnDf/kcUMaRNgoAiV0ZrohvF5QKK2RI+83Ofxf2VRfzl6X+PPJOalbsYQ7ScwJM7XsQnP2YpDZI0RIGzbw/j777yu9LwstpW5JgAb0Qgl3FkqVQz4v8/V+8ZJdd1XonuSrdy7OrcQHejkUEEkmImSEmWKMkKVLI9loNsy5bsGadlWyN73ns/vN6ssb3meca2xjP2mpHf6NmUZcnKIiVKzCABEjkQjdRAo3Oo7q6unKve2t93TnXb0GqBALqrbt17wj7729/e0bjMLTZ1cj44fvrxboUciCWTXfQaTUnQq5Xz6B8YEXAshzW5FvWJFiDbbCGzeBd3rp1Ho1QSLSfZ7uGJg0gNjKDtJQhoiN0gU2/qrQ5S/WPYMTEiLF032ctqRtmUZcgVsSQzNTZpBCPD44awkIUctbLMkneJUTw738fHdqOYK8o6cOPWBTz4yMN468wZ9LJhsl5HKtGLVCKCy5fPI50exsLyXRw69hBoDZ3PAVOT0wgHoxgbTeOVl1/B0aPHMXn1TRw69BCWlqZRLOaxa/yQgP+3r74lDC9dTMZHB/Gj55/FAw89hWDQh9tTN8R3mmz4zh3DAhirtZbYKN579F7M3J3HxO4RlGvA5M2r4pTibbkwsWcvLk6exyPH79ODQB24dmUaxXwWI2P7JexkafEuouE4xnYnheVamKnC8frQO+BBoWwcKppAPpNBuVpCJBpHNJEUWUJPXG3Q7i5sIBpPia5Xmu3bqmWWhsAtXsucKhXwRgLAuRefQXH5LewYGUSzUka70kG74UajDrTcPhSrTYQivQj4o9jMsnmrLDGoZKUIdEiLyTmNTBA9rwmCJflKu76dEMu+pkeBIFQYIy/a3BDLDrzxfdh1+KMIJkICgGRIGDs5Xvvl869hdWkGE7uPSamVN8hWWfjJbPS8ShpM5KwBDBbweiXGuw3HV0UkUMbK4nncvvG6AN75uWnxBu4bGJQmItsIJub30jvhYGFhRnT7kRgPmVGxxVL5gdp4klxRtxf2eyh7p6mhul9w7yX44d+xusS5T0/7gD8sn4V7Vj6flX4SDUrQJii6GLDMzVAYppmq6wyBnXEmkX1aCQCxufKo/7g0/hlGlI15EjMs+4sCM8HMPHTQkaFNOYMHq2/fxfLkHFazBazTlaF/BEff+zPYd9+TmJq6hOsX30DmzmVMXTiBCnWlbuDxn/kAnvjJT6JRY9mfKXwV5PL09V6W/gnxQZeGLVYH2HSrbK/brSVrPdSQTFL9sZJntjJkQoksQDcSRNtzIEDROGZpOJb+QaVwxhDb7LmKV0y1VGSVbAqjnadftPkedxhuT1BcjeZnbolFWKdVRSqRFBDP58reDeEDjbyE0ge+DQ/LPNAos0zZYV2IDznJi3zXJamfwQhTTVso1QoSxx2MxdA3NIJQVHERX5zhH1rRVBZAqxyMPmzDXW/DTWBeaaFZaqO0UcPM9DxuLSwgOX4PhsYP4drNi1jPLOLYPQ+itLqIMzfOCWfMV7U9qzyosMAXSYbhC7kRiUcQDEeE3XX8XolwpjyHLLUMJLmVWsUlU8smNRJv9GNuthK4PT2LeoPuv16sr5dRKFUlk6BSa6NYrotBgDQnWC9K9pB53Yh63Ahz/Sjlu2uU9G0BiEWBoZ1hJPv70PF6Bds1WnXEk0mEQ2EJAnF9+sMf7+y59z1w+w3gdXcwJYD3DfHhJVLXhU+zim0JRAoNnCDdwaM+f9LIY8Cflgo0REEZV+NvSa1NrSayiHgggh5/FClfGDGWJENx+L2OPAAK9NlopgOeC4TuerTF2Miv49b8LcytL6JIuzIuaBSd83t9HlmUAh4f+mK9OLb3fvTFexGPJGQgUR4h/nnVsnSxclBz8GSLm5hdmcGtuZvIVvJoS1e6gl6WFpxQSLv4fSxJqa5Zrs0AKpVumKQ5KcXY07SxIzPxjcpM8r4oaJb26e32WvZ0KcDN6IkF8BpfRCOxsGUWaRba1hint9++P9lRggEHgaqD9977MbzrwafRqrSQ29jACz/8urBC1XJJfAV/4Re/gFIlh3PnXhJtLm3fGLLBUjXLbh95+lexvDInaXif/dz/jTNnXsbly69LjC0/OzVltCz7wPGnMH3uu8jOnkO7vIp624NOeADDxz6CiWNPIbu5Lj6LPLFWXEUs5W/j77//51itrMjhQjYhy+naNJZtMgYdC1baoOPLsrz2/tJ7WB+Nab6QtZSMkQdOJ4i4N41ffvoPMJocxVunf4RsaQVtXw31VgnrG/OiK6P2MBCIIhJOYnXxrvw8QcbMzCSOHHscFy68jma9gaXpW8guziIV68HwyC5sFDYwOTWJ2EAf+gZHZA5srLNbexT33vck1rPLUnBLpQeQWZtDJJaCPxjGQHIUO9ITmL12CxM7juCp9z+ByZV1fOXVvxDXFC5sBLy+ZhBP7Hk/nn78UQG8tmnt5IkZfPOr/1k0vGwgEH0TAarXL564wVACkWgK4WjShE7QUs4vTKUUSTgc+WXYHC/TtRygtFnC3dsXUS1mxVaMjQAEyVysZSFjxLKxMuhUq6gVKWeoylx1ojF4/CGUqlWUSmUk04NI949Js1rL42DHeK+y5EbKsN3ey/43H6M0O0tTqnFeYIXVyNZUCqWBD+xPiScUBNHXmF/JJC2gaGXWQjTqQTSi31ssAQODwNqGptvR1Ud+pqhNZdQEFwrGIYKNb+zoMFpWNrIRcG9udhCJuqQJjkOWDXDBiOpduWZzDFI2SC976ZnsaAgF46OFqTb1QxIcvPaQH2AAU5Gvw8Q9viytgWiawg5qlUDLe4cYYiFVNh0DYt1G1Ysp74uXMSO960qYaOKVMnXm3NAV6/HfrJOD/LxRjdlDprRIEPAGgcsnnoenNgu0M+g0SmhX3HC3g2g03KgxbtXrx8jIAbkfmeUbKJdW4PXQQ7quUdiyvdGrlOsobcXYod4Qaz1KIDhmSTo0pXJT130PAVRbAeSbSQxMPImRPe8QdlfCRQzo5TXzs54/+2OxqZzYfVTsrLSr30SPdpvV9M/iUGMO13LANgyoaEZdLTjeOiLBMjKLlzB14wQcj0eSQ9ms09PbK+Ncy/9GekZg3vJgfmFeQ3rWFmVtZbgRwzjI/Os+RNbbJQffgYExXL9+DolEj/wdbR7phMPnQcaTuvh4jC4YaiDFeiXnLUETr1+N9XV/VgstAlz2smjim8q9tNlKtboqxZMmKTE8NZGuJhVRQiPENsonvTvCKUtKJdlUN7y1DgJVD/K3Mli+Poe1zTLm1jdQDSbgDIwgPDgi5f2ZybPIzNyU+c3pG4gDH/7sb2P3sXegwj22RQDINa2BXHYO6+szMs/JCDKYSg7i0nhrKrfijqgCiy4ZZCAH9wvb1CWYw5Ak3eqq0V5Z0siOa3Xv0EmoOQK6z1pdNNc3DdPxwd2JoFljU1YQjhOXikYhvylVzVgohMzKbUQjEQmLoDevE4igUMxpSBcPNe227LVsZm/Wa11ZFB8JJTT8nQcjVk3WNtflNZKJJMq1HCq1AuDtIBgPY2RsN4JRRrkbUwHzjIU4ETzTkeem3l5Ap9KCu+zB+sIGrl2fxo3lFYy+493o+IK4fOVNrOTWcO/4PuzuG8NLbz0vANK4Mwr4pW4/0euFP0IcxAbogEgYQxFKGUisBDTEw80wEa80otrqEJ14mMAnjHfHh0ojhjszi6hU6VQCrK5lBfBydXB7AvJ3m4UcWhUmy5HVYEewRncHOnWE6bTVqKm5geHuObbCHiAxAKRG+hCIxoThrTcrEoxEH19KN1y//PQnRdIAX1gZXgG8V3FBAK+6NGhzkQJaOckan1gBaYbRtY1lW/Vje0qVc6sBJOoPR62up91BX7QHKSeCXn8UPYG4PCBqcQOBsDzwRrMiZV81DdbYQF4INWAEncVmA+cmT+Pmwh3UeRoPBsUTlCxJMprAod3HsHfnfvSEk/ByU65VRUxONoEnZ3ZrsjwjelyhjHwoMs5ydQ6Xb13AUnZJmCe5aJ8PgRhL2o6UdaXhTSQLojLu3iPRdZpABC3DKOC0TLCdULbhrluGMeUYlpFUc9oWCYWk0YhVlnkfk4ethwgzZS2Baf7ClueEKZDIWAW/gYoXP/ngp/DI0feIgOfG1Ut45YVvYnM9I3Gew8Pj+L0/+Ev8l//628gVNvDTP/2bUqZg2EYsksTzz39F2L0HH3oKX/zi5/HHf/yM3DdO5s1cRlJN2JTBVLqEt4GXvv6fsH73HPaNjmFlLYtrs/OoxsYRG9iPW1Nv454jj+BnP/0FVF15zGSv4e+/++fYYHyu0VQZqdZWuISpFqhSTXQyuvgb5wbbuKYaIi2FWtBsWV8Zux03nFYQSacPv/ih38VY7wRefPGryJVWkBhMooUapqevYnp6UhpKpLmr48OFt15GrZTH/Ucfxdz8FD7y0c8glRzE17/6l9iYuYNd/WNIhNlSzwAXF3588iQOP3wMH/vpf4cvf/lPEIrQeaGO9VwG43vuQb6QFVP+sfEDqu0NxRBwh5FdWsb4wCF85Cc/hXgauLq4hq+9/tcyH6Ups+mGtxnAE3vfLwwvgyc4+wM+4ORrM/jGV/8fYXhZ+qIkiNY2HsdvJA0pRGM9Im0g+6tm51ywvAJ4TY9f92AtDhBNwGGwQg1YXryNjdVZkRhxXLI6I9ZmUs5yJJzGR9GIOYCwg7zuAXLFIjpwsGPsIHr6kgKE79xdBjwOxnenunG20qhG2zgDaqUcRpDHKp5xZyDoFImc9ZllNDOBnHH9EAsy8702xYzAWBoy6IFr/B3539xcaaoujiHWv9eEXNimOOkJNNdkAyAsWLRsEceqeNjS+5fvZa7FAkfT17plX2YY6m4Ppiwi5rr5ecznFgMZeu0a6zIti+pRVzx2qRwwBFcXsxk2XO6BqSyyp8a6RVimXHDPtqqtHC5cem+N/G5rOTcMGoF3OARcPnUa6agL1eoiWrUShnv3orBRQD5XlObbvh27UaBdRbuDsONGu57H6spNVEtraNYYHV9GJOBHrVkXMqPVZhQrG3BaMpbIDJEhq9HezuuScn+7FUS2BHgSh7D/vqfhj4XVbs18BitfLJdqOHP6eVl7JybuUfDcbVIzlmSylylSErBrbpSCJIJwlfaQcRYNb6CMtaWLuHXjhJApS8tz8Accsf+TaqW5l+ozSl9QruMBDUWgW4shJMjIsqlM2eiWeMxTKsXD/80bF+R6GIBQLOUElPJAWa/rXGOV6ODBh3Hj+nm5N/FkL6qVokgqGHbDSyDZQHBMs33uccFQSAiLVKpXWUADfHWN1HI+P7v2iGjnp1yrIWKE5Ww04eb3SBCHR7za3ZUOYq4kKnc3cP3UeWTzZSxk1lBx+VD1eFCiXKFWRq2Y1/4ZWROBB556Eo9+6GfgiaoPrY/6brELI3CvYGPjLtYy09pETpsxNgWzCuVnM5RpLjMNZuJqYHp5tpqWtxhfqdQauzLdKNTPT/bkbdLBLvA1mlbZ27c17InvuMuBp8MI7BBcbdplReB2B7SitLaEmWnKqmgMXoff8SIWZ6JcWcJ+fIxuZ4IYQ5jyWTkgMaWVEkIyveIdK77yytLSsozvv5xZEgcLst601ao1iqg1y+j42vCHA0j0puEEHcVowv7YhkMe4Ah42Y+hDiIdpvnkOli8s4TJ69O4tbaJ/oP3I9IzhLdO/1jG6ZMPvAvVzDIm714T6YnhF+T2sOCSGvQiFKXe2guv3ydjK8Qvgl6pEFJeqpHDjRYPYQFVmHTom699H/WmG+VGFDPz61hbW5YK/Wa+gkqjjWq9If0dHNsSxsITPRkAfr5wDA6a8NXK8DZr3eojr5MchIx9FxAiCz0UQzhJ17Emqo0KkokEIhEGLEXg+tVP/Ky4NMCnpSGnFE9kAAAgAElEQVQmrU0tvC2Al8ybmPULG2nYXR0yW6crI3WwehUVlqgPrA4s1cxYwCbcZr2BoNuHscQQ4h0fBmJpBLx+8fVl6SeRGpABkFmekUlP2ycCRdp/0RKGXZBcBGKJNJZzazh18QSmVzNo+siMBJCOpHDfwQdxYPwwktGkgOZKKS/G1lyApQtWFrkOgj52xLZRrFcEaFMXVWnUMb++gIs3zmExtyLghaufj0bW1DkySo92Y6a5Sj6nADACWwXQKtjuSt21wcnuggagdnOkjWZMy7RbXo5qSWKaz+yqLkEKyq7LSdSUpeypVZkuLUQICy3PwisxjMGqHx999Bfw8JH3olGu4frVi3j5hW+isLmJ7PoKdo3vxx/+H3+D7z33dzj91vP4o//wt2KvI56xXj9efvkb0ljxsY9/DpOTpzE4NCYMomy+BvjzmtnIE0EJL33tP6K8cgul9Vkk0uMoI4K3pmbR8qeQK+Rw5L4n8Ku//sdoOFXMbFxVwFvfkHxdK4WxQnl1Wdi2UFk6cJvUYavBTf2r1CbLVBjMhqPa0w68dQf94R34hQ/+DvYOHcTcwi28/NpXMZ+5JqdoGpz7vUExxa/XWshtbgiQGx/ahdzqIpYWbyOTXcLE+D3we3xoMyWpVEJPrAe5XBZLuQxm1+cRGhhCT98wmiz351eF7Yz2D2DvgfsFjE7fmRSJgc/LBhQvYoEkHnvgg3j4/vvF/qrjANfow/vaX6HcLMjBhB3njM1g0tqHH9GmNTJ2bFo7eWJWAC+z2Alk2Z0qZUF67YqGlweSPm1aE30vPTodYQ2F3bWg0TaP8axHIGxcEAgCKK2u5Coo5jIoFbIyH+kPKiCYuseOC36iK7jQQAv5ah4DI/vRN7gfwTgg8k4PMDufh9vtYOeojiHBJMZvV+R3phnOkFoKQgy4IwvAKUEgZ12U+LPWyYHjXyxhLfg0jCXfyL4G307+3YQ6dIsBFkAZUGn9bbcNOU32MvNbALkFusYHWKzRNAxJrptrq5TeTOiE+MnbcAljZmOUYd1Dh5BKfB3bLm0/g0hIzKHAhGrYqGKx8t6maRV22dxXIemM/661eBOMY9YjQxB2mZkukDRnfnlGBLyUNJx+G4lYBL39/QgwRcznwtz0qjhzOJEI9h/eh/UNhrR4EPYBa0uzWM9Mw9upwNXOo1lbwcbqNQl34Re1yQSQPuYVE2M12NDTRKPWgMOSvRNGvkhCpge77/sk4oOjcmjiLxknhuUlIM/ni3jrrecFOO4c3WvWQ10Hum4/rDIaayvZC2yXvIw5PSV4qSf1dOB4KGmoYG3lMm5de0W0rQyV8PncUgGjTlCr4DYumEEQQSwtL2Bq6iL27LkXSUkaJfulvqzaTKtrPQExD6Xc36TR1s20NcqXWrKXEOgSPK1lFnHw4IMShkSJCtcUTf6qIl/YQDyelL4H7o0E1ZQ2RKNxSaqjgwjfl2wv/00ieptNk5BKlndLkifHABtqQV5dDrJKsIiNV8uFUCeM9kYNZ3/4Iu5cuK4pg04ELTejECinqaNuggG4V9UYQDEQwMc+83to0gWBREqQSY9h8RX2Mma6VUaxuICZ6QtoNCoaKetlf4EjAUVkvQX0SsuL0d1ysHRPblsyHNVMG69eYbK1uU3H9L90+ulWSrdjG7kduo8SsLk6DtwIo1pyod2kXJLuTLQy0UYxtl+3GmWsrsyiST0uD1m05qM21qSoCfvuciO7kRH7OPZOWFcl4ifKGqR5nnOBpSZK5QpZWRMZ7sR/K1WyUsFuuxtouRuIplPw+X3qEW7kJ1Jp59olIRksgQHuqgutbBs3Ll/HnbuLmC1UUPP6MLLnCKKJNNy00SzkcWPyjMx/y+4a/gGOGxga8yKWisLtg4BcVvnYcMhGYJHoSMWbJSYvfE4I1SoDNepottpSAeQLlyotZMtBLK0W5VBXqTZQrBIge5ArFsRJyRPwo91ogpVCVitaDfp1u+Bl6aZelGujnphAl/UOjZTQ//bFgdBwBL5oBI12Q7ySe9JpJOKaouf6zMf/TWfPsfei4w0YwNvCLQt4UZRPTuDEyWcNttV5wKyqZnOQrkOjPxIZgHjaGgsvM9Kk5MOLqrXQH4hjIJBEGB70pwalNrmxmZFQgwQ7oEnpc/DwxESPPhNCwTIApQkUh/Pk5HICuL1wGyfOnsBGCUikfDh64AEc3f8OKS9zw6flj9hmSberXxYs8dhrNkRnyJIJLVJo9sxkEzYe5coFkUy8eekEciXWDgF3OCRgVyQTfB1STTL5THlFbEQU3FvmRG3FjKWVJWTFEaLT9eOVAwGBqxmo9s/iYmDSf7QxzXi/yoKks1dOqubkqvZnBuiJZk0PH0THApIqAfzUk7+G+w8+gVatjo3VDH747DOYm55CmYOt08Jv/c6fon9oBD/+8TN417s/Luym3BevT05k9UYFIyO71MtwG7OqEgptZOLJvrD0Nt743p/DX8+hJxLFRrGG6dVNrLcj2HXPO3HgnkcwvvseRJMptAJ1TK9dwd9/978gaxheETSYhalbWrISB3skN7//a4sh64epnLhdBI2+XJohvXDXvBiOT6ikoWeXfPZqo4Dp2cuYW5zCzNwUOjxlNtuSitaXHsbO4d0Y7B1G2OfHD77/Jbz68tfQqJbxm5/7j5i5+gYmz76EnQO7sLy6hLXCJposS/b0I7ORQaJnEK5AAPGBEYRSadTaDaSSvRge2iVfbCSLx/qxczAhgEJCfXiGCgFXCXhf/ktU22Xd2dsuOPTh3fXUFsNLj9cAcOrEHP6ZgDfVJx3iBNUSfuEPIhjmSTclmmJ68BLscqN12AVM/a5JFbO9gBZo8c9WRsD7SdDrI+NpJGfWY1as2eg3nMticea6zDFatpVrJRw48gSiqRQq7GhmGJAbWFgqweMLYGiY5VMDtm3CmUr5tCzJOWb6F+wQYO+WlQp0S+82LMJYmMn9syyolVMZa3A9EBqGt24+i3kvqwW1BRTr8Wv9feX9LKGyHRxbBKy9GgIuxTFIdh8Dfvl3jOpsKkiW7zEyB+02N+CNbJr5dzn0mbItX8/E0Hdng92/LUstb2funzwbs1xw75MkcQuAzfzZ/r7SpmBAefcNzGvx2sSHNwSceWsKyWQPRkeTIrdoV4CFu/OoV8vSYLP74B4NvWgBxWxVmh7J5AVDDoZGhhB0Kpi98RKmb76OaNANHxuVhFiAuL6wAZZG8XQkcfkjov9sO30YP/BepHYclQQvjoltSgTbr4TsWg6nT/8IAwMjGBwe01K/cTyw+5gCGaPlNZVLISyMTw7vIS2wKGnx++oI+8tYX7mCm5MvixxhdXle1vqh4Z3CqKom1ug9mejkDuDWratCoHDviUYSksoZT/QKOC0V8+Ki4viCQvLQizce65X9jvOVYT1i08U9zkUmvSKuLuxRUdDmEiKCrBlBAeURbBwSLShLyuInzmACgmZ2+7M6qrIGXqf8O0GhSV3ZOjRq3LzqmN0CdMVjWKhwusmwYdZBNVPCa9/7Nm5eWtXKCRuHCOQdJmTVxeqS9pKVVkNssMqUMwwAA3t2wYkmke7fgd6BnUjT/SWWlqYiVpkK+TmsZ27j2uRJdW+QCqMfDqNrCRJ5MrcJZMbTXgknrbno/FHGWkvqhiAyg9l8lwkh0b1BD7q6X8o+bOaaEkeq23S1A3A8cWF3ywW6jGjdlOC2XNwA2nU06hVQ981xVS2XUa8zFKGNijSl0T9Zmwb5fKq1mlTGZGiavZ3yBEkAZDNnqymVOEa3y/MwMfH8nkJpHW7HjYarikanglhPWg5SikM0jIEvLPjLpHui0kF1pYxbV25iNVPAaq5EdCeHEwYQcSIVKoUtmZO5Lxbwsoo4utuPUCwo0d6RKBvWmNYZk4qMSjt9dIgXLf/K0hJu3nxbGHCRvbqBQDiEYKwX7cAgNgpM182JS0+h3EHLFUSDHr1GckOnC453enP7yNI3qmhWCwJqbSQyx5wFvsLysmIXA4KDMXjCATTadTTbNfQPDCDFIDFPAK5f+8SnOhPH3oMOtRPUVLkIeClpOIFyp6jRedYGqutjasoGRhiumwdt6U2JjAORdh9GxGEZSdENuVxItn0YC6WR8obgaQM9yX6ZxCz3pHr6EQxEUC7mJKOakYE8OfDMIslr7RaiQcJklTaEYimsrGfw+umXMLNYxOh4P+498ij604MY7N8hi2e5nJcEFC6qXO3LpYI0aPH0TP2U9ezln9m13mg2kS/mkS3lcebKKVyevKnHh4QPHmMPwnQRnjq5ANm0om4Dm7Bkeo80EU7BqoQfSBKc0lQU5UsSlI19FA20esgKVKUlh/wMNyptDhIi2bw2T0Nqz6UztAuU7QtIY625Dhp8l/34+ff8Fo7seRB16mNaLpx45TlMXbsi3pLMfE/0pPGepz6O4ZFRjcgUE2kyyaoLtp2gvEhNPOPJtC0+hJvZdSzMT2Hq1gXMvv0C9vX6kQ77UN7MIJjYiWzTjz0PfBS7j74bPn9I7EParjZa/hpur1zAM9//S+TaRXGtYBNUtxHEMuLmc6rmyjhWmI1LGWGVOvBkrpjDlK+MXlq8GVlqcfnhawUwGBnDL3/032M0MSr6QS4YLPHLU2KeeY3x11744EatUhI/WU7EfXsOo5zL4P/9H3+E9ZVpDPYOINBuoJHfQDQUR2Y9g1yphET/KFpOEDsnjmFsz1HsPfwofJEIyq26SAzYRBSLKBPJNU8AkPrB6xgg8+gAVxbX8NVXvohymx3cHmGdvS0vju/+gLo0SM1dQw1OnZjHN776n5Hq6UOAp29fUNw+2IkbiSYRifYglugXezKPsLtBYXdtNK8AJTK65hqspaJIps37iJ7SOvUYgCZAigEM+QLymUVkFqcRZcBFIKgexK0WSvUGGq02fMEI0sO7Jf0h3juMkVHa422V10WbxdczLK6wqR6NTu6yjkZPyucs67tJOjN9pWbGafOVTVMz1Vt9DetqSABJFtaEWsgCb4C2nUZG+mfsj7btBOZ7ec/sNfKgIvfOyg4M0BZbR8PyCvglQ7st4EF+3jJQmsegbKwB7cIuGxZTJ7syt11QrP2YqiO1gNcwwbIus4eFbLYtvZvXsKDWKKrkpS2jvV3uoKVJo+ENAWfPLqC/fxhDA0CjAqwvVrC5tiRd9NTOpfp3IBoOobBZRDGbkU2YyXvJgWGEk174meRVXcDV019DvTArsfXc5GvNmrJ3EpHL92PZLoFAfBg7D/wEQj27USc4MVpleyjppta1gcX5ZVy+dELcUjgP1CKJr2+dXPi7AiN7WOaNtj69KsGjfpte6vThrSPiryC7flUAL58DEyn5/TtH90hXvq79VodO71gPKhUNPVhYvCMyLzoqkOmlcwdDfdQ73i1MNH+nU4wwfgT9lN9VStg1cQT53BoymXlJbiTLydch+GO/BD8H0z1V0tARIoJ7Xl/fsOw9+dy6uh5Qi0tNso/JjzrwNAVSXYl0vusgE5tQabo2aV4SAe4RZtff8qO5XsMbP3wOk6fv6pgwgJegw3G8qDaaKHeA3kQInWAAi/kNtKmPj/NRhuGPJpHqGxGP5GRyCL19YxgY2CUMdb2+jszqLVy7egLZ9QWEw3THCcEfCkiPgzRGeRzjr657kp3sVsImUg3jwiTzgYlkhjjqWlSaZmjdLwwxItUOzQAwPk0W0MDTCsCDEDYzWTSrTThuDZSiM0O5SJkCA2GaesiQKgo12kCusCnjgnIv4g6pJIjU0Ss9Fcur83Jt7CuSOOUOE2Dp6d4SbXBP76DsE5Rz8rAUCAVRq5dE897oVFFHBS00ECOOoSzNo+wuybNYpEeA9/zcbfhafrSzbawvZLEwtyJxvrlmS9l4SxxtixW288ou81EHGB73i6RBAo2CPunlSCR7tLnQ44en46C0XsPsrWncvnFbpWMGVMt7uKjhdiPYt1v8gF3eFsrVqgDeJvyoN5UEZJWCc4v9Mo1yHj76NbcbYDtDyrC5Juqr21jHghnXzEDSBScdhyvAQJsGmqiif3AIqVRKrtH1uZ/6+c6uo+9B202FBG3JmtK0dmHqhDStWcBrmRargbEnZFkIxePORECYuqAywGbjFuZEmUi/24ud4TT6XWGEWi4BEzGK8X0OypWi+BDywa9n5uVkSlN4vhbLN7x5LNOGAkExLedIYnpUNp/HiTd+hLtzmzh23z04dOgB6VZllyo1uxxA3ASYOsWbyG57lhV4EmUTEZNnGM0YjsThD4VRY9NNvYZyrYarty7hxTdfE1sg0IY06MDLr0BAdCzUh4k5tNE9qZ8vAZM5GcuEVA2tcfLVk5hlyY3jgiEjlRm3nafshDcegHwP20qr1mvWimSLudQbbi1cuGmwkUt3QjIGoWoAn3rXv8U9ux9Ao8bmkQA217J445VnMXd3Sh5WLr+Gnr4+7Nl7DyYmDqJ3YIeI0VVHzG7qtpQpeI/Yeb6+toxcdh2FXE7K81Jeyy6jkpnE/n4/xnpTcLXryDU8SI09hAef+lX44gMy1sTWztVE21/D1OI5/OOz/w0FlNHyqD2SsCZbrWvK1hpdlmXNt8alSVOTxZkeydpoYDPIrauFsANw4Kn7MRLfjc98/A8xHB2WTUQWIvkZLpD63iz9sfRhen8NA9BGwOXCtfMv44Vnv4TNpduobMxhJN2PgJfNWTVUaK8bCOG9H/sNPPzOTwqapf0sT7rifGcAkYAgU4qXZiKjv7QLDVOkLs+pDy8BLxkqn9sHV92F4xM/iU+88wk5i3FyKOBdEIY3lUqLtZGf+l1GGIeiiMXTiETTiFFCFIqZciE1vgq+7NlMNgnbDWCkDMbRTZ6BlD8JGLmws2krk8PG0gzyy7PIr8yJn6pD31/KKchmVEviubuWWRIJQ9vtRd0fQHR4DPe/62MYGqXVmd4HcaqwrHwHmLyyKJZZ3OyHh9ncswUErfTSMp4ypAzoIxCk28L1yWkB+vccTqhWd5tph2VThWG1VU4D7C1zaEGylVxY9tuyQNtlDgTpAp4N4JVna9qcTRGmW/kxpNK/+DP/jk3qfA1ePwEtx4mUK7extpaWks9tEuV4vTb6mKykzAsjYZCmLvNnYWmNzKJ7iLGssgEuFuDbw4X5cXkNMrxs5jt/fgn9fYNIx4HsSgfZ5Vm1kvS6USeQ5PrWcaNdJZPoRpPWfskk0kMpYWbpc0ypw9KtV3Dt3HcRDETh+MMIxXplvcks30Gt3kIkPoLkwF6khw+Depiake7LczHP0n5Wa5l559Zd3LxxFnv2HkFIPG23mD8FuFt2ZFbKqU2yar9lxxCfJ23JHPHhrSK3dl0AL09iy8vzUi4VwEtvaQG89jTBplsysSw1m9AEcfnRhyCkgbEHY6oiwQzfn+CYJftmoyo6Rl4q5yzB78ryrHwPvU5pY8U9Upq0OJfqbFxStM0KHOfLvn33SY/A/NyU6Bcp1yOjzM9HCQbdG6hvln6WRl2+lw1zwSBL9xL1Ib0O/J/E2rYBh4ePfBvX3zyHN186xYwaWcfJ4Ia4v7JBNRBAvVXFZh0Y3z2AQw88ihsLk5hevoVoMgpfiPKECGKpNGIpHr77EAylMDB4AINDE3Az0ryxiTNvfRfTty8gRlIgRs/XqDCEkuQlkpBu/cWyQLrfmYZExVfWwdegLRNtq8/A9MBIhLJpGu+WPvQ5dhvZ2m542wF42j5kFpfUMqupkhdWjbl3CGHhZ7x8A62OG/5QSrT8lOWwJC/Wfe2W3GseTtSPN4gcG3elcdANv5cg2o1cdkW02bwusvaS9CY2qT75s9vHgBc3PI4HgXAATVcdjU4NkWQCgRBfg+u5F+FQAo16Gwvz06gXq6ht1OBuBpFfr+LuzSnMrq6JF69lcTkzuETaoAmzJMpaMtQD9A+TJHHBIxVur/hFUxvuUPrX8KGwWsKdG1NYmF0SHTvxDsOZ+Tr2faT6lEjCHU2gDR4S6MpAnTv3b1rRSZ1Y7m2nWRf8xp/hYYpgt0fs6tqo1RSsm7O8EKC+CODEPPDFwvAEHIZCC77oHehHLJHQ2OrP/tTPdfbc+xSaNPSm361heC/efh2lDqNMOUfonbm17Ilu1LyZLqQmk9wEPug/WUcBU31naZ9pMR4/dvfsQA87His1EcDH4ik57XBih8NRedhLC3cwMjwq+kCe/EmNE/QyQYgTl1pSlkv9ThjZzU288urzmFsp4LGHH8DBww8Kq9vXOyjMHBtpCHSTyV4ZRPk8BdNLyKwuyIl7cGBUBis78t1+ZldDrIuYAnVn/g5eOvU8NjINgP1I5NODPjjMjRbNGa04iFTUwNraw6i+Vn0ZbTeplGbN93WlB1Ly1MkrQMO2bMuEMzpc20Rg02IMGhHBfpfdNY4ERkumk1onvBuq4Y3Ugvj0+34HB3bdj0aVRu/sOvUhs7yMycunsbQ0i/mF2/LMeRnUvaT7hkSnRoaAInW+ZbGQFzN1Wu7weleW5uF4AlhfX0UilhBWpLlxE8PBEgaTYdQrOTScNKIj9+LhD/wqfLF+0wzIQd5EJ9DAjfmz+Mdn/wpldx1Ndxv0KdSTtxFybmN5ldFWQKvaaWVyxWrIjEEu1rYObDXosim1XSBn620EsCOxB7/y0S9gkICXOmXZELRxcqsBTt/Yln2lsYmgj8C51UBu/hZOvfAVvPid/47do+MCeFsdL7L1OnsE8Fv/199h5559EhMsFVtT/xNHBOsxawCShOxtFQSUOfEDl+fX8ZWXv4hyJ68Z7W4Cdg+OT3wAnyTg5WxvqYb39MkVfO2ZPxNDb0lx8oeE4WW6WjzRj2gsLaUyJ0BLHa82hPBazPUIsDVgV4C40fTardwGQ8i31IFbl67i9uU3UF1fgatUhqdRl6YLMjOs54tu0eVCKZ9Ds0KNL+lkB0XHh3o0hsc++hkMToSEzRWyyYA4lvwbVeCHzz2PRCKN8fGDGBgIIhE3zKYHqJBRrmjsr9XMCqA1Ot8Tr1xGIaduII8d3y+MA/+dvVS8PE7brfKlgkQ6N/ArFtfXZVJb0cT08kDACOHFxQpisSBSqa20N74W/XvFNaFt4osZZVzXa0zGAXFhaAKJmL6XAFGrQ7YHoLYGO/B+lCosAwKVOlAr69jJLFewYyRorJk0IvnatTX09qYxNAhkN/XnxZVBTP2BTIafmUlwHly5PIfe3mHsHGczlBmP26QUXRxh2WT7b2a9t4D39OkZJOO9iAVCyGfW0CwWEGCpwNURqzHqaznX+MX1reUFksNDiCT04fD/qQssLs9gafos0n2j8DKQJdKDQn4N66vTiCUGEE2OwhftkTS1BmU+5lAkUkFzmDDqLgHjfN2rb09ifuYG9h+4T3otrLbWurhwBivba/atrvuLShq0NMyDs0YL+zx1RANV5LI3cOPqi/KA11aXUK2XMDa+VzxMubaIY0mLWmHtYZEOAmFsvWJdxoOnAuNtuhrDdIgFpkvdfzQNlNdAtwcFteK5K2ET3J9aAlDZ8JSI90lzEANxhKF2tUXeEA7H5N/JAqusTtukqQ+lrzo1on39POg3RRrB7yWw9LNLlYdqplFKjK4GWdDaylMClq7P4MyLL2Fljk2owCYAmof0C6FERxifSK9yjRaOPrIXB+97CIV6CafOvyRd9gwG8Ab8CMdjiKUS6OkdRjCUhtsbQzo9jr6+Piwv3cJbp76NTruGeDQhXsLhKA9ETIy0EgQrRlCcYZuTtW/DAF1hFtRyTnk4w+TacoVSoV3v/q6tqi3ZqreWuPp4O3448KNRrKGwsYZ2nel3TXP/GIpVERtRLp7+YAy+YBzSvuv2oJhfR63CEB/q0hvyvHjfybbz2fJ9bfQxAXExty7aZmIfsvL0g+b3cSzUm1XUGvRjZ+BXB8FICPGeBGqdMtx+FxLpHgQCfnWy6NDaLSzBU7m1LDLzS2hXfQh5e3Hn2i1cffvtbtSwHGbN1/boYf59xAXs2BVAKMJeEE12I14iwxuPpODtBFHO1LCxkMXMnTuotWizF0G+yYZFzijmJW71MzXcXjT8DvwRL2LRkHxeaVJre2TchdjAzUqE243N7IaEUHBG8FBFlpf7HJ9ota41GctSszLpYyUh7BIHC7IHHXcLqb40YsmEang/+9O/0Nl77L1ounzyg3VXEzcXrogtWblT0PLftkhXLl4K4AwWMSBDga8Owq0uSB1gqglSwBvseDAcSGIs2g9fo4V2oyEgluwqAWK9UpJ8cBrGE/wSuPLBN9idwjhfJyBWNdQqUUfLVLYrV8/jzdOXUOwAjx07jP2H7hPLkx0ju0RTRrN/LlK0aqIAPrM6LzqqQm4Dfp9f4kEZFOCiPspPr0gP2g3allVwd/4OfvTaD7C2VgOiRhkdcMETCcEJBeEEgwIGlS3xyOnTRiTIoie3ylIRSuXZEor+td5LYScM+BXNn+0S5a5IoCRds93bbvStdgIbIG00ZOY8K4CXC6fHJYQ/orUQPvPBz2PPyCHxlRVRflv/vVlvYnlxDufPvYbllVkxQ69WCvB7qSVjGlxNytPNRluiMpcXZxEMh8Xsv1TIY3hoXLTXgwND4jc6c/V5zF34DtLRgCwMdW8CocHDeOyDn4U/OcBgUdNt0kLLaeDy3Tfx1R/8N9S8DbRcPGCZu2gWKbUN0s8p2l4rs7EnL0NHGXGHaQrZOgGqu4iyFo7LLwEPo+n9+PSH/wAD0WHRTWkjyVbTnylWdFlBuZvGBknKy80GAo0K3vrxV/DCd76I/kQcrpYH2WIZU8uLCPTvxB/92bcwNDqk+jBTqhcsbnstzBFV1koDLrvSMX4PAe/cBp555S9QalHUzyfpgbfuxZN7PohPPHlcgINleM+czOBr//AnSKf7RbdHZoe+w5T+JFNDiEZ7RM5A/btqeD0ipbDNThwSXVBuDhld0GssCOVQACA/U8Cb3/lfqGZX4aXjCUvmZNZpt8dx7lNLPyRH6aoAACAASURBVMkaqNfUQoYNfl4HJa8P9VgSj338cxjYHZRNyWpZ+Y183OsZ4Pvf/QomJo6I3o1yp5HhKO7eXccDD/Rgfp5g7yYOH96L2dk1hCMa87pjZwDra8A3/vl/IhqOSZwu5xlTBFkRYkrgI4/cLxZkLIUH/MDGOjA7sygsDJlo+iP7HDfm52elEeW++x/H2Bhw9WoVt++8LdKX48fvwe3bjHn1IhT0Y2b2Lo4fHxOAfOLVc9i5cx/W15dlzB48MIHvPfsdsaT62McfB0ki7t8cRtN3tItfNM++AA7t92HqNnD7ziSeet9BXLxUwsb6MvbsmcDZ06eQTPTKZ6FNFTu0+SI7d+5FNOrD6TNvyeFgM5vBroldGBwAvv2t17C0MqNewpNn8PjxD2NgIIBCHuhL62FHzPyt3tgCBPt3lkbhAZwMbxA4+fqURIj3xfuRX1+Gt92GI91/1BDq/OWg4p5C1wZfOIzeHUmNy+ZwNQeccraKamldGjutlVqrQZuqtgAk2YR1Gev+u6wDVldurk1kJabR8dzZs8hnV7F3370aBrGtsZpgkTdMvN2NZaYtK6iEqiOMNIEjh65PmtbqCPqqKOZu49rbz8sbbaytoVhex65de4VxlaRPHrotgO0GLW1psq1DT1dDYIKOrNNP14JSZCXC6Zn9lNU6uiqodpcP6ubNi7I/xWM9CLDU7wQEgPNHouGkxskbid7GxqKA2VqtKAQDJRDiLy/lY70PBMUE7GTPRLcLVl/V6oT7A5MdK/MFXDrxOq5duCZOHtUOsGY4oEEv+wC0cansqsKT6uD+xx9EPJ2CE0jgwqW3kKvkECBwDQUQjIYQT8UlQptVJ9pR8V3J6NKrfH1tAbEIAzXYWOsTgEU5h1nEu9ytEDpCdhjnHos/RKduiSR1SrLyBa0I6E6hMdfbMc12pt70IFGT3QrA7w7LGlfLF1ErFQVXEIAyoptrKSufbO6mntYfZNpmR8i1Rrkk6z8t1qQRnXZv9Nt2uWWPpXShXq0Iw09iilUJSgTF5YF9IDydS7VWxyc/VoO64GoJXh5QvG24Ah10nA6caBDJdK8w+A0hKt2IR/rRafkwefY0Mkvr6EmM487kTdy8Pi3Mq62o8b9tyAR/J2pIJ1wYGh1AsjeBaq0gY53jl8+aZEo8kIa7GsDG4iYK6yXMZ2bgAyPB3aiC1mFtNExtW+RnDEzhjWdlPOhCT08MTWqgTXMdg8divgCCPlpp+rCcpdc0Y5t1zyHWDZg+BMpmbNyxKd5pYIYHCFM+E2VzJBDriSHZk0YoFIfr1//NpwXw1jseeUB1d1sA7yUyvO28lt5pjCyOAUaaYAYIgcz2RjYpn4v+0Zy6TFOTarJo2tyBv017rDr2JHYgTocEsrYhCtZDcurUUkpbWF8yvsVCVk7HogGjnlQcELTsTyblzvR1nD53EvOk0wDcf2A37r33URkQI8NjMjHYIMDFoa9vSDaJ1dVZ0Taxg5EnWJFR8L0p/mdZhtS3yyPZ5zdvX8OzLzyLMus2VEhL7QZwhf1iAq2AV3PIpZlPfA9NyUS6fmxHqbLiXc2QAF0bfdvlw2VxN2ua8UfUiSpSB+OEIDHHZK1NQ5weXpXh1ZKOasPk9ChpYz5ZtKK1IH7tI3+EsYG94lxhww747mQNeZKtVapYW1uRIIblpTmUCzmsrsyL5RijEenvNzQ4LgwJ9Ts96V4JYKDxPvXQ7FwOh9y4eOIZLE++yNUBKytz8ESG0DP2AI5/6NfgYyMcO1ulxNdG3VfH+duv4+vP/3fUHRN0Ippw1TsTrJCFEA24qSnbhjlbE95+wufiIqyEYYhlQpuTv5To2h5hSHf13YNf/ujn0RseRKdhoiW3HdzsexEECugz4Fper8WNsIPFa2fxj3/zhwi0SpIxTkCQLVdxZ20N7/nEv8MnP/MfSGhqepktp2tBQNZuWwW1NkhWgyrkAoePMLwbeOZl+vCWNAmp7YG36cOTImk4Dj9Z4ZZqXM+dXMU//cOfyIGRmwQ1uvQ5jacGpEGEoJBWa24fpQyOAl5KGgzgtgEP5szVZUuF4TYAmPfBaQHXXjuNWy99E36uDexU5wWTkRJA0kGbRvEuj+jDOaf52gyJ4cJaYI5bzwAe+6l/i/4J35YfrVnM+Bozd9q4dPE1PHb8nVhe3sTS4jRGR/djfn4KH336ML7+z2dkHr/zne/HN7/5ZWG1Hnz4fdi9O4Tnnjspfpfc3AmWa42adLfzcM3S7QMPPIC19TL6+0Lo6wUuXcjiBz/4Mt7/vp/H1K1LIqnh4x4b3Y8zZ1/Exz/xGbn+CxfPSnmS4PTwkcfw5qkfIJHsk3Hc27sDH/zQPjz33E2cOf1j7NyxV8Dfnr3HpCP529/6W3zq5z6P8V2DWFrO4+BBsnDAm29ew/r6kjS13P+Od6Ovz43/78tfxs6d+/G+9z2EZ/7hWxJm8sEPHcUrL9+RAIyN9RUlBKpF/OIv/i5y+TJu3LiI21OXsWviHtl8n3j83VhYWsN3vv03uP8dPyFaasZJj+86KImIvb296O/V58pHp8BwSyuswEBZVavztID3jdduil/6QGoAGysLCPMAxdWWQJKHR4YEE1w6DqquNuJ9g+jp40RSkE8Ogtp1hobUKjWk0n6tGm4bY7KdWJ93U2KwThK2kdCQdLpvEAjUgdNvnpAy8+7dR+Xg1XVj6Oh+xSsg0BOW1yS5ySFaAKhagfF3gj+fh19NhJ0GyoU7uD75I1k719cyKBRXMLF7nwAPdSVSKRSZNyE7bJCQYbeUad1iuhS4W2t/XbMscSQfvVut46dUHRRBIcvkK8tzqNfrJmRCeynId0kfgocMYkcOZTwkLi3ekiodpUV+v0+S5yQo2EsNv1ccEfheZJapS5WwOzoTtJrwsTu+5Yer6Mbsxds4/9rrWF7JCXDJm2Y08kBDAfX+Zam95G5g+NgIDt5/QPoBYqF+3Lh+HVPz1xHt6RVLrXAsIqxbJMYwnLiUm/k0CPhKTP3rCun1RCMNfiS45NnoDeV/K/7QQ5QAWAG2tr/DCtF04bYg1/xB9+PuM9oCx3Y35p4uOmvC/7YfPlcIueVVVHJFuKhndgjsOsisL5vQirZ4tKsbh1ecNDbWliRoKBpNydiQM4Q47TDMqIrNjRVEQjFkN9aQL+TR0zskzD7xFu8JHTok1Id/JhlHxp1evcEQ/F6urR24fB3UOiVUXVUg4Ea8pwfpvkGRW5I5jQT70K558PrLz8PdDiO3UcHls5Mo8tBpNLGcPwSiZOt5mQSWE7tSGBkdRiDiSIQw3USIx3it/MV1PeLuQTPrQjlXR7XSwFx2Fj45KnnRQAN1NAWUWrBr5Q2UptZ8LfSkYvC3CuISwZkQggsxtx+hQBgdjxdz2Q0U2elstBbsHeGT4h7C61UazLg0GAvHsvkef1RUUEgPxRBPpsRP3/WbP/+ZzsThd6PacgvYoi3ZzYXLuHTnJMoMnjAgg6xqV8pgJqI9ySvzpRNcTkxWvS8CbWV3eZmdZlMsTtybeQz7Ykg6YTQqLKX0iI0SDcJ5MnF8TGRi5npDgJYsUK260caxo9eRtKbZuWlcvnoe05QbmF8TIz144rH3wXG7hXVhslI2uyZpakwGoV6YhtjF3IYwFLaBjBsAN0WJ+HTRk9TBejaD0xdO4I3Tl/TVu4CXhm8OgglqfmkvQnsZk8rGSWgBr/XpNaCtG45rm862A1mh90zoozTBECCobnZ7k5ZIFXTGGuZR68+2iUsa2SSykDph5lArU+B1OYi3Y/jlD34eu4b2iWRDreIIiC1Qof0Kf44Z5S1pomCppVoqCfiX1BiXS9h4pv04AXqwMpJWfYmV3eAi2UI5M4Urr/0TZqfOy0ILfwpjh57EQz/xs/BFk2gabTKHbDPQwlvXX8Q3XvhbtPx6sJIDlrbNavezMYe32l2tStlTve24VlN16ztsF0JpWDASCCYHuQgY6x7sHTiKX/rYF5D298lpXbS/Mn5d0uAom73GcuvGK01EzPemdquJeMCLb//dn+CFr30R44ND8IJaugBWS2W4U0P4zO//NQb3TMjrcJGSkr1hq7hD83D+rwFvd/Em8CNp5AeuzG3imZf+KypG8+Rqu+FrOTg+8X4BvPTIpZ6W0oRzp1bwtX/4Mznc+djdzG5vrx+J1CB6GWkcjsnhkoCXi46PkZUW8Brtrtr+bIFyM3275QWGUXjLwMlv/zMyl04hxE1SrJ08aIsHlqZncefk8xLtlM5iYTE6bi+KLM2mB/HIT/06BsbZLW6YMKOnpQ712pU8rl19E8fufzdmZ2+ir29EEqdeP/EdHDt6HNeunxVm64EH34nnnntGmNaDBx+S8XnmzAvoSQ0gHu+VecR44YCJa+U19PYOSuTv2E6fMK1nzy7jjRPfweFDD0l8a7p3GHemr2F4ZAIzM9cwMDAqDjK0dyLgJqA9euy4WEUNj+xGNrsqIOvIkcfFvo9gY8fwLknXY3PQ1J0rwvgSkNPD+ejRvSKbKJWAN14/L138bGSi2T430lK5gNu338a9x54QHebIyG48/Mg4XnzhopR4V5ZnMDZ2AJn1BQEHTPOKhOOYunUZ+/ffj1tTl2Sd5Np6/vzL2DVxGNFYUjT2LHPf/47H0dtnqkpcTmwDnWlg0hVb/8+yPmRZCFTJ8J565RYCbi+iAa7hJYSZkEGwIdHXJGzUlLjpdaHuBvp3DArrYhPc+Lo83GXXKR9roX+AQK5rKtNdz4W55VynJMirOmULBuUAaZZCmUdkfGrAidd+LJZJYzv3dS01+TPKZirDJslu1rfUoGid+5zvKiejBy/DMnxuujQ0USlM4/rVH0nFcX1tHbn8IvbuO4Q69ZbGt1ZIH9kf1ed2q5qnhMj26qg0GZs4YrnV21LDrJxLf1cXAiZ9EUF22tqAR+kC9bhsLq7Xq/BxgaGWm84MbPA28jk2VNGRgVZnPACwgW5zs4CLl07j0OEj6O3tV4ZavHZdEqwhB1Qyv2yGrQaRn9vApdfP4vql68LsEhixy59jgw6/PSFHwaffQdkp4+j7HkLvKBvCPYiHhnDj2jVcnbqAeLoXbh/HaxTxVBIx6oZDUdUxi1sR5R9cRzWKWat5xu6T2l1hoYV561aflaw1bgyy926TL7QtJjEs7rY9g+NFm0Jt1XUbI2zdHUwoBZvr3U0P6oUGcpk8fJ4oorFBNFotXLr8BgKOg1xuVUInKG9gNZQ7UalYQC63KetBJByTuHPGKWvDZFPme1/vDgky4dimJ3O5XJJ7wj4ijiEbHsJmNW5C0UhUwC49fwN+VpTr1NfBFw4gEAsjmAgjHOchIqQN2u4Yzpx6HY2aF9n1Iq5euozsBplXBYpkcoNeN/LNtuixd/YHMDYxilg8gEJxDen+PsQScbWDrdZRKpSxubEBVmK8taAA3nqVVRNgenNW5mfUFUGtw/S0prymBdJK+lHV5iDXqiOVjKAv5IKrVZRwkyCDbQzgbcCNpXwWxSoHtVZwmkxy3Ca9sHpjAeBm1bCSDG7b8X7aqaUksY7Nda7f/fRvdEYPHUdNAC8XpwZuzF3G5elTqKIkQIHsqjRN2d3YiqasFkYWky0jb9tKbc2+Cbx4em016vCxG3VzE31OBJEOSyUd+D1+pFMD6O0ZEENmdukR8BJk89TJP/N3bijFUgFr6yu4O3sL0zMryFaUktcjB5BOBnDPnsPYt+uA3MD+vmFUqmUZPBSJiw7K5xPLC1pt8e/lZMh881bTyBMc8Z+dvHkJP37121jPmnewgDfoVoY3zuQqaiHVj0iDKGwOtzLjKmvQMrzOQ+Odu43tlcWmSyHq5JPYQGEAldm199Quol2bsi4asa+tK79ZA6RbVEyo4UWftw+/8uEvYLhnTLRcEgsrInEFvgzh4PvyhKkNGLqw8O+tTkpZGGOjpneuuzHqB+Q1t+EwMrKwiqWZq+K2wQPV0PgxRHt3oimUKTVutLKrc3bgjbd/gG+9+L/QclrCKKkeV1/PgtzuCV2acRQQC7NuRJsWJGvjn9b5u5DY+BXLZ2674TR82Dd4DL/09OcR9yYkLW07mGaJSpr0mHluTMG12sFglAC87SZuXz6BZ/76CwhWS0hFonL6rrY7mF1bxeEnPoZf+u0/RzvgVhcGY0clXtcCCAAmJEpjjIn0lcAEI3cQHS3/LayShn985S9Q7ajIXzTZBLy7CHgfVw1vR4Mnzp5cxdef+TM56CnDy2YVP1K9O9DbxwbEiMgZ3B6OcX4JCacMr2WhTbnYamG3T3s5/RP4rBDwfgnlu9fhYaMGJQsuNtzw+ZGdcMROSKImad/TJrvWEnaM7FKZsWZ9I3jsk59DepTaR2N9pqS/MHbXJ/N49dVv4J4jj0nJfmhYDwirK0CqBzh37rZsikeO7sHSYlk2h7t3r2PHzj3o74/j0sUrSCX7sWdvH06euiib+v6Dh7G5mRc2eHBQ7z91ty++cAOb2VUcPPAAEknq1YDbt3MS25pMerG6WsboWAjT0wW8feWUNL5+8EM/i9WVDHr7euXenTz5EvbuvVe07ydPPi+gvKcnhGy2gkxmAYtLdyVo5PCRg0j3qu6YOtq7dyvoTQdRKgKLC3exa9eYfL7NTdX7nnjtKvoHd+LAgShWloFkSpPaCJj5q1SGeDZzKctkOtgx4kI2S3svYGgImJ5uSrVs956IdI5zTpkMny7jaoEjF1PLlsrstu4PusRxjxWN8Juv3oLDMBuvH0FptvFo1UiQpUoG2l4P6mQdQ0EMjaVFniPGWKaGyjE3N1uSA9HwsEeuTZo5DQsqWMe0KciWY2QN6jlqGdCtpk+C4loFeOWV76Ovd1h8whXgKuvHcr7uU2r71AW80sln12fV7lKnaBlex9NCyN9AKX8b19/+oWz8+VweGxtzAnhFwyugSdd6DgaOy25UvGVruxaV25hdWUtJFqlzRLcZ19wDa3GpxVMCZn4vr00P5AofjAc8Aao8PVNh9LJpTj+nPF+x09NqWb3p4Ktf+1uR5e3ftwe7OWfSAwJ02SzE4BiyvAEE0Vqu4taZS7h4+iw28qzNQbSfosNmMxHXKVq4hYIooISB/Ttx31PHUWplpXKYjAzj7tQUzk++iWgqDa/jgi/gQTSRECaSFV7uzYIRjM98d82nvZZgD7120aaalFOFH0rE6We2QFdvnm1gU/Zef17klsbHUJtWddPqEka258ZsZupWwT2QATwueJt+lHNV1CouJBI7kMsXJUmv025gafGGkHW9fYPy08FADD5fEMViEeFQTJwcbt08j7Gdu1GtFoR84Fe5Uka1UpOSOyVQch9aTZEM0FqSAVyFwrpY1jFngA+yVGKASRnxeAJOwIdwNCQhFG6/G94g3aR88LoCiAV7Rf9//vSbKOSqOHvmtPRGeNpeVIv6LLlCs5mw1Khjz4EJjO8ZR6WaQbmygWJxA0PDOxCJRk31nSQaUCqW0Ky1sbmYx+Z8AY1KR1LlZnMLYB5oCo7svfRJYOMa2ViysnxSfD930IOaE0I0EkKPU4OvU4GHB4B6CyF49XDgcmMhu4ZyXS0duVbywGydH4iQtjfa2XQ46yHMIR+JA/2jIYlC9gcicP3uL/1GZ/TgE6gRGNGKydXA5OxFXJk+hZqL2Jz5xw0p1SsCM+DOOg+YLHJr+WIbiPSbNSNdzqhkK8UD1Y1yfgPxUBzhlhuJtgN3tQFXvSW6DdHqpfvEnYCvyY2TgRH00l1dXcDS6hI2ckBBpWv6i7MupGbIIb8fvaEYRvtG0JfoRV9PP6q1igBplvOki1IsyliCYQOMitaZziZ2Jh4PHH8Ucwt38f0ffhULqzzHml/cYIKAiybY4SAC0ZDEzwoA9KgGSuxvhO1SUS5LG+KoYDyWGE0sy5QwhTYuUbvEJHtaGFdt7NCFykQcWsG9NUgXeYPpzunWAUUPojDUaMA8HvUtJHPb6+nDrz39f2IwtQP0TFUbFGUtpdQvJS2vWqHZ2qZZhDmyeM9oWs5r4s82uGlY1kKes3YK8wqkNN9h80NbOp3ZsUzbkQYb6QTNucXPr96swRPz4JVL38L3Xv3faDoddERbxoPWFnPf9eQVazTdUNV8XFPp+HfcdIURkU3XxGmandEGFQv723HBV3Nwz8gD+PTTv48IwqIRl32YLhttLcnWqP+md2ggJCy2JPK1mygVs7h46lm8/tz/RqTZRJouFowKbbWQrZQxnVnCPY9/BL/9R/8TgTjRrDZgUY7N0rGEEJBBsj6xhk2TuFfTjEOcyEfHztNLs7Ql+yvUXGXj5ejA1/bj+K734RPvfFSjWjvSS4nzb20Iw0sNL23zGKdIr9u+gXH0DYyJ7yelQbRF87AkRn9b7xbgtdpi2ztppRcym005OtQBcjeyePWf/we8pU14WI0gw99gI0cHdTboeD0Ih0LCMBNksDRHX0QfZTP1Fgrsth3aiff+3G+hZ1QXMr4XT/B+NntVIfIidjrTFcAyjmvrwNJyUZiU1098H+/+iQ+hv18DKKzrAKeV/Tn+vQ1bsOPSuP/IMCHIYiPcV555FTt37MGTTw5hY1PHL+8NQRSvjb+4BH7pS/8kYPnwkUdxYH+8WwXgNHdM8xyZSgsarUSFxDevJcBDs0sXbysfkflqUtrM8oDbU8D16xekFLq0dBcf+ciTcjARnatJVzPZOcLGS9MeNafGu9e+L6+Fn5fjjQDY/oy9oYzmtc4TLGXbSGnBCAZkyrg1zC/vV5SA95UbaFfKGOjdAY/VQgjDq/pdHv7q1O75PHCHgxjYkRTbIFYRxU6N79sCbt7OYGi4V5oIBXtYjbwB2KSh5J7w77dZ18l4tKB3W3hGLtvBide+Lex3umdAAZ8spgp4CZA0JImep2oRJYDYonBKrboMLyszDTiUNATaqBanMXnlOYmELRZKWFq5iQMHjhqXBgWjWulSW6jtjK0SIlvAShuazR7R3RM0rl4qqfLzRgIhlVOOF8r51IGGg4haUVpz8jMRcMqBhM1QklRJoEh7NPXfMxa8MknYOFlzRfD957+J2cVp9PWEEGw1cXjPfhzafxShQEDK7e6WB/5mGGtXZzH55jncurMon40UEb8oZUiHQvCxicnrwVolj8hEDA+9/z3wJxxkN1cQDiYR9sWRWV3FiTMvItHHyHP6AnsQjkfQNzAklQcy0lyXpJHW5zcxtLquCylDssHIKy2RptIUbTK0+4Nlw3UDNdZz3SZnW7bQe9XFD5ap6W70SvaoJ6/R+JJR5rwj6G0HkN8so1pqwuNhUxjt4KoYHtmJmZm3RSIpQ9XtR73RRjAYk16X+dkbCInrgoZVEOSzEZ8hKxw7GxsZOUzRf5gkH11uKJ/K5VZQr5fR6tSlLyIUiyEYi4hVGwGwcLXCEnAcMJZb5R8+VxiJxCgy86t45YVnMX3jtjQiOr4IasUqNtZrorEPkOgIuUVx+9Dj70AsGcbS8m1Z72JR4iZWfBsivWDFVx2Q6PHsQyPvxtKtFSzMzsPrDQpoXm5VZJxQeUyZE2egbVoTjW0Q8EXDaIX60KyXkXIqiDoudGpl+GtNhOARhrvp8WAxuyZNuzzMy1q+TQdsijrCVPNzcMmQ8AkDhPkMGd+e3uFDLBFFkNZ9v/crv9XZceAxMHmOK3AVDUzOXMDbd9/UDZZldrMwdKMI/0WDkDHv/lelAt0gtYRjT+xcUBkXV8nnMJAaxEC4Bwn44TBn3hMQAMATzurqnPjT0d6Dt7ZQqCFX0w9lf7HUyy+CAi+TPhihSubN7Uaw40LM40MqGEM63otkPC2LXzSeEsCmnnfqoCCxk9t8XcvVMq7dvILT517D/PI2sMuDVcINbygohtpOOCD2ZExbE5AvXboWzJrFyjC+AsrkhugkIsAW1wtTqhfga2pyXYArzLotiSl73E2vM1HNImQ3nkxaUlOWt3valbKP1tEJ8hKuJD79od/Hzv5dwmiKxpVsgdgF2E1dE13IdtuAEWVMGdbRhN8hr6OyAf0M6s0r3o0SnEE2e4vRJhizLAsbDHUz0DIdAUqjVUMnDLxw5p/wgxPPoOnwOZt0NMNwqwODMrrShELAS1Bqyn0aeKLuCgr2daQoW6pQSZreTDgGmZJgw4/DOx/Ez/3kbyPYCWpTJPVqFNNTx+1h8yIBUQ2z05O4cPYlzN69hkJ2VRLGPEz6c7kQ8XqQjkRFK7uZ38TM6gKmlpcRSPXgoeNP45HHn8b4nmPYMboTtaaCXQVgjNXkIUn9A8V1zvgWCuNLEOoHnAhweXYNX3nlr1AVSQMdR3zK8I6/D59853EwnIo3lt2rF09v4uv/8Kei3bOAl6k3fUO7MDDItCVtymSQi4/55NsYXkvqd5vntjkeyAZgPF47BWDu9DnMXzmFEA80POy5KJthKg69FQtiJ+hptaSSwmHC1Bs+62aVUhovco4X3oFhHHvvxxFK98vhiYeiZMJBIKQsuPRAWV9ZEy9M0Hbq1JQwrEeOPITBoW0xw4Yd181qK9RBwPRWlbN7ILNrCe/9zCwQjQAJerBLw8uWD7D03RGQ+oCZu/rawjab86Z9L0mb2i4FMR7BUi029m7Cx5n/1rFq9ipTxKFkgICfjg7nz03Lhnv/OybEbYFT3SaviV7fAF+R3lg9OIERx4OZzyIysnIR0zRpenhlh7COHDKVjPaNs0jGKGUEpnpgz7/UyEYCwMlXrqKSy2H3+D1oN+oCcAWAWDtBt1sAb4uldLQRYLd9KiSNgtIkVwWymRo2CxvYd4BUu76fwYB6XUIH61Oy8iKbgNvdBwywEZWrmx68OZw//xIO7H+HdLp3ZU+masaN26aCSrVE7MHsZ5eTsjk4cT1no3cDXjd9eNuol+dw5dL3RLNbLlcwPz+Jg4fuE+ZOEqak1c5yrlte4RagddPBTBDR9oqfLcnbWHS7V1j3GV2nVSfMg7Wt/Ekvh2ivdc+R7xGN8DhirAAAIABJREFUNA29t2QBwvxSN01bQPhQQgyvnX8TL73+IoaH42jkc1K52dmXwr2HjmCkdwhppwfFpU3cPHMFd65ex3q+2mXqIiwX+x0EA340UUepVcOOA8M48OgD8MS9KFQ2Reazc3gfAq4wlhYXJMQp0T8kcysQdBBNRNHTP4B4gl6ujrgc8HOQWJCqpFjWaI1O5oxMLj2cKPjnvNJ9wEYMW9H3Fpg1wNfEKqvplf7Se7v1nGw/kg64rQVDDi78H6uddB1peuBq+rC5UUQokBaCLBrvwfLCLfHijcd7sJHbEPwSCqcQcELSKEvypN1i4ATvW1Aa00jqVSsVbKyvih0dXY6KxXUEaKvVbmBzc1kqdSH6EUcj8AcDYB4LT4xtVkjFmoSgX9lv++X4HATcEbRqLtG0L80tIMZrRQgbmXUszq+iXNPIco/jQw0NwVP3P3IE6f4ebG4sS+8Ur5PRxjwEci9kEx3lMzx4BQNx+BBFdb2BhelF3L0zi5bbQaFSwqa2peu6ZM4Z7DUJRsi6hhGg3Z4nLnr0Zn4REW8HDkNXqhUE5b5FZe1Yym6iUG6L0409gDOpk2yxNTSiY6z9M7lPe1bme4f8QO8Oj/gHizHBv//s73eG9jyISkMzN6tkeA3gpaTBkoiiOTEdkQRoWhr61zIGWfL0BGDL3iZ2V3xpOQErVbiqdewb2Y/eYBIJbxhRJ4wQG2not8sY4HIeZ8+dwEtnLm6DuOY/CQRC/PLDzXhfAjCTJEM2lRuv3+VGxO2Dt1pDAD6JvqRGePfue0Rbw4EnHalknaWM0hKgvbB4FzenLuPG7VXwduis2GKQ3WEHPsYc+zzy/rQlc3vJVFJrq+VuXXyMmbUBwgp49QWlO9Z0XCgIVhmE3T1VD72NJe4y6gqoVQ+9pVeiVk7uNXPoRf6hz0WZT6P/ZVCBx4Gv7sFIZATxUMJYzmxpyDihyeDqxuEVPaRt9CKQ9Lq9uhDRS9kfkJEsrhQeBciqR9OwEQIa6geFTSVrTIsRyVLV1+b78Hc5mXMBoybw7edx8tIPpQWT0hopB2owsDLUtnnFnMYts2s3LzlYaY1PyqK0RlLArtekzSoMy6Dzswf+mg9Hxx7Gpz74OwiBtli6VbU6DdHbcsefm72OC+dfxtVLbyC3kUEkFBW7lJDHh8rGilhxpXvSuog5IdSbbdxenkbN7cGjT3xC8sTz+Zww1scefC+e+sDPIRr3y0mVIEQ8ls1iLQypbF4E3bSTAZwgEIqzaW1NXBoqKGlUJLzwNB08uesD+Ol3vVOkDGQigwS8Zzbxtb//UxnvDjW8Thg+fwQDwxPoGxiVxD1p/hQjeo+whl1JgwFwtnwse7iZB9ZSrVMDZq7cwdrVs/BT99zRhlK57xyLHZcsiOXiJryNJhw28tClo1lDlc2n4g3mQXh0AjuPPQKnvw8tR51NSqUK2i0vxveNyxwXExHLfJprM309Mk7/f7beA8jS67wOPC/n1zlM90z35IwwGAQCBJEIgkGiZK8kUrKq1rslq2q95Q0uq2yta72rtam11iuvVqYs78peiVEkZZoUIwgiEiBAAIMwqSeHnpnO6fXrl/PWOd+9rx9odRUwM92vX/j/G8493/nOqTWMoXW3vQsq/WOcNWl3//JhE56tlLZaSZLW8EdW2M95LzHvgloXLqHAKhfi0AVdvmnGe+Y61xU+t8qmDrR5cKmGLYI+l3ymsArf0OiALJ+bIJePIcPqUnB16PBhFN67WISfZzwdqPVLl3TnTvfK77lm6O35tL30mM232zC0ynSMWdna7KBSystRp8mDXmoQ599/GwOZUUyMTbmmLd6rBhrykK3qwMwNKzsygeTAMPKlorrGaRPGxYPjgGmPiWw/BobZM+HWWh/O0XNA8Z7IXtLwAYmNY6X53nlNr12dx9XL7+P4sQdNhueAi1WFCHatxC/JmNwJXMOXqlx2UHdyXGdL1lTTWiJSR6M6h5kz35fzT73awPzCJew7cARNJmxxwnq5hvdIp5a9W60zU30DpUYEdcv2TpZg8gUSCbYOaE1zi5/WVwFYHzVvRIPmndY6b4HJvaONSDim5iiTqDHxroNIO4RybgvzcwtIT9+L2a0y/r+v/gVSfQEUNzsYyQIjyQDSnQ72j4zi0OABREthXDx7HksL61Y4c+MjFY/L/opJX+y7OPbog5g8tAetYFn+p8VqWcTS6OAkgq0Yrl2+iAuzZ5Ed3SHP/VA0KOAzvmMS2YEhc4lwe5j/LAQfvtHPD3D1nfAaqaeIhA9NpX0JwvvuGmuva+OurbcqM0mD/353Bru/WBO5AWz3+26MaC/j3GMcM12PWpRoRlAuNNBscG+OaR7s3n0YS8t3aG6HUDSBaDil5tmrV88IwLL5rq9/EMXilvYTukRdu3IGrVpNVatKZRPra7ckI8gMZBFLxBQ2QQcpXlful17F2HvYEdkl0GtGYNrzqh3k1tZR2NxEpxlEoBZGYbWIxdl5rK5V0KB3cJwRzymU63nJj04+fBh79u/D/Nx1NKgLD4VVYZ/cuQf1Gvt4qtZsH6IncAKxcAqRdhKBWgqriwVcu3YD80vzCEQCKDJpTqCHHsVAJAGksnFkMiQoE2iE+lBrBLCxPKdo8hQaCJdLiLFamUzJr329UEIu31TSIqtXhBGULXn9Mccj2WOv23UvZwQHJQ0pYHhnDMl0XD1cgd/9b/5xZ8d+At6WyrnVQF2A99xNY3h5Ebtmzj7dSmXfnpSa7sDyA6hnIEkXaJM4TEOlWh3D0T4cHNuP/kQfBtKDiFBPSN2oFgp73kqthu8/+w2cnrnUfdLsQExxkem+AaT6BhDgBImQNXReegRQjD9kIAVP2+UK6gyeqNakHybY5YlU/oqRsMpv2tM7HayuLWJ5bREr61vYpC7Yr/w9Qc2BJKMTDfRGUvSko9DeFjINtG6Dlb0fz3D7xjgra9mip7KfAihcJriY0u0Sja4ZWUx36jUdr2m8/A6/zUx7X0crdXkrNEkV6AmpzPYggiwPcpMlW9C1vPERxAZulIntS4TaWW0xUcY7QZmLX5ZGTSxt0AE3W1psYbbTsF/A2QCoEpJz95f8Qyd0m6DtSAuVdglbtQ00Q9a4p8hMZo37BcttHE4hrcGsZjRnL2TNH25MOlN3S54yhCBfXqEA62IOlDp44MBj+Own/4EAL8uUTPW7fuOs2dTFYrh27TQ21hcVZT06NK5DWSG3iusX38HV82/KbH9qzxE88pFPqQP06pUzuHDlLDZLBTz48C/g45/8u3K2uHrtLC5dfR+79x/DE09/BrF4FIViWYcclq2knXWevIy15pwjAEtQppMFzs6v4quv/BtUYN6X7SZPw1F8ZPcn8dmPPmkaXhc8cebUFr72xc9hdGwnYqx4RBjJmcXErkMYHt1ljYoqHUYQcg1rBHFddwYfOuEAhwc+kpkTeOWBsz99Gc2lObHbnSabMCrW8MfozE5Qi2Jxcx2Beh0x2vQxbrpeVYpWMxhAZoxM0DNIje9Ag53QAWapEyx1BLBKbWDH3j0YGnGgUI1EtoDxOqkvznX6u2KTTQkOV8eweqBqgMCYSh+4oOrf9jQSIPSJZa67rtug55lhG2/bwLLLoLrncS9v5Xd3QPNMg1/A/GM8OO2GXTh21gN3Pc5The5+OKmhAzhdSX/3tXpX3m7DoWvKsVL3NlD2wEz4yiGYLrPqVFH63G1gdbmNuVvnkaA9kgJ/2GEewvzsLcRDaQwPjaFWLcm1gnlJOry7WFp1A0YYaBREKJ5CX/+wusZpxcTOfFYXNktVpPvjSJEydK/pljpj2t1F7N4zDyrd+PQeqwTFtJd7550Z5HMrOHzoPu051kBsA8ZihZv2/aaTPPXcHJPeWRe89V9wXjQRDTcQpz94bR4z5wh4S6iWqpibv4hDR+4RM2cHFo1QC66RJZQ1wdmw2Qa424DXaXk9Q+tuXLdkr/12u/RuFURXHXP1XFEC7nXUfOyIDul9OY7oRMFeGLo2tILYWljGnZu3kN5/AvlYH/7sa3+i6qnc7erA3vEwxqlD7YSwO70L4VIHVy9eFuAQsag1O6BUr3akidRICnc98hB2HNiDreqqsqTZMxMhgSWNdxTlQhMXzp/GanEF6SF67kYQjkfQN5DByNikmjDDEdsHea3I9vZeL6+xFYvblfwZ6UPJijfatTHsY4Zt4ptsxLUfScbge1McE+/GxnZIxbaPr91Pg1DmeMR90HpfVKVkV3E7glqljvzGOqKsmklCSHAcQaPJ3ctihDdyK2KTYwkmxdEXn1HaIdTKRSzM3xBj0WpVEQy3kcpwrmTF6FqB1u4xOVNX1HTLVO+CZGPcet9tz25Wmmg3OqhW62iU6qhvVLEyu4jVhXXkC1W0SHowdyAElOsFFKrAL33mUQyPDKthlntif2ZIGnVK1SjZYlWS7iDGtgbRlxlUwloEWYTQj6U7G3j33bexVcjL3YHMMRNVIwmzqWRoRSxupgAIZtAKJFEqN9AsbaAvVEOsVkGwCmQycQTCMaznS1jaNK1xJsN5GUajzATD7RWPwlv+s1cB4C3MUgPA0I6EXCZYSQj80//2f+qM7zuJsge8nRrOz76L87feRj1Ylc9j1wrKAZrtSWilBk1uJ4rxKWEWVGGnUWpDCZiinQAGQgnsGZjCSKwPQ30j0vjZgLLJTNE/gU691cL12cv4zve+jA12pgE4evQQjh65TwkfmeygmzhmLK5BTXswnqA1JF0SlFiJhiJhyVKsrd7GxQtvolrJI51Ioy+ZlaA8Fk8ins4iXyng5vwN3FpaUDOInshfvWRQVFCMuqWkJa0ZsxkSy+vfh//cpGOMRXZgS01WBj51dbo+Vc5H131+SSRsjex6JSoMwQNeB9L9Y3q1Yg522gKvBicDvO4bLsXEmHBOQDWsCXTbC0Y4sekHGjLjZ74HLrTscOR7iAZpcWYRvHytcqMidwu6YBDccbEmu6PyEINMGtQ5mexDa49cLCz6UUuJwH8DrSBTtJmMsu2o4P2L7VRuk9g2C7530+AZ6DcGXc2V/nUcUtFhwxEAtiBSRR5CuBbA/Qcew29++h8i3o6KbSJw28it2gGGFQlZdkXkScn0m8X5Waws3UZpcwNJWl0Vt5AdHsPJDz2D8dFppdfduXUVZ8+9iddf/yGO3/MR/Prf+R2VVmuNCjY2V3VQqzQqWFi4JQQyMDgqezfahfFLSTYspYbMpzWeBmYWV/DVl/8YtVBdDSc084+34/jw7mfwmaeelHaXR2nKw86+W8LXv/g5Na2x/MWmiVgyi8mpIwK8BsZCYt3t4GcMr++b7IIlt9Z7mYOGKg9LJWDm9Z8id3NG2q9SaUNMjjZXV4akcwLvFZ1S9HdquKpF1KoVBLJpTN/9IFJj42izQuOqIPxcHXoY5wrI1eo4+sBJNRwogtfpTHX/CHhZaqccZlvibXG4fmPzbKdrvpPu1bOsHij1VHD8tuab9DzTyWsluYJ3LuhJZNPYddPaSyD8/uhZWA98ezBVLy511aBtIO+jhHWtOWxZ4ncke9ej2D2D3n5P3dbZ3nafswv4Heh1rlvb7LC7hj5QpaeCq7Q3nnOLeWB9cQW5tdtIRMLIZLJifMT8lhqYv3UDfZkB+aMyaj3GE5quiUmPqs0GGtRvtxlGQT1dH9qNNopbOST7hhCmFCiRRCpjB5pu364ne5VC6eQG7t5zoLn9XFfCRznzWnAcv/aTN7UG7Nt7VEmafh1U9UaHY9Pw+jAl0yMaUWBLhkXrBsMEm0x8IuBtIRnmPrKAmTPfRbVcQLVcw9zcJRw8fBda7GuQr7at6wqMUGWK1P322mp32jUXOwqqW+3zjg5+EPZ6w/rfUSXN6Uod8tF7d6lhBtV4UfiaRlyw50DuC40W4mxMXyvh1qWrKPUPAhN78K2XfoCZ64vycC7kGoi3gbvHEjg6MIFkLYiVm7PYLDYEdns7RtpRYOfhHbjr0fsR6md5vamU0kq5APaNRBhZzhS4chn5fBXvn3kHnXAbsUxS1SWuTf1DA9LwptJZZ+1pA9oaXW2dN9Bp+7u3PdX3PeRz5ZHtECLHB/W6Gbk0WNsIthcJA7C2cHRlfb5S6H7fv745Fzn9kcc2DmmwIVkHKGINJqtRI12pi/lldabuIhGJiUrlovDNYP+wxiCTxFgZYQM344LpTxyK2vijxy8PZ95HWuDdvbYfsUZu+cXALQiurNNpBfReqDFGtY1Wro7l63cwd2se5UoTrXBMtmH1Tg35Ugu08fpbn/0kkukEZm9cUg8LLUc7zTbobZ1ItLFnz7RIFFYnmWUwMrxDVcNOO4JwJ4u1hTLmbszLApELyVa9onMBpQwx0q3qzHZRj50oOpF+1DsplDZXkEQR6WYVoXIHqWQY8UQWCysbWK6YNCHdT6vRINpMWSu31ECrJnCXEMc/vckfz0wJritxIDOYQKa/D/FEGoH/+b/7Z53R3fca4GV6UaeGc9ffxsztU6iHLBjOxNsmV/CAQ7DEGXf7PHJ/InLTzoANmUX5M7aQDSdxbOwAhmJZxBFFOp4xMMbmLsc6iY1UmT+CQqWA5378V3jrvfd1S48fOYQHH3hK1kT8j6J9lpJYChEb2tW5ekcJ19glJpCa1TZKW6t4/9Tzir/tz/TLGYJenWHaa8U5GcNY29zA6Uvv4OyVGaUnWW6dixyJRBBLJRQtzEWeUgJ773a67q5XXHfcqd9CI6xcZoCX7K8ts3LBcBZkYj19R6rqd1aq0oBWQ5y10ZvUwNYBTVo3ETTcu7HEnmkyCopSETbr6bTPpjPKDmhMHkvKkzMetQjabDKNLK9vOCZrLsthJ0AKa2DTUYOaTRXb2FRENwbOp1oVtVpNMZe0yinXyyjXSnLbqFbK0p3V+XeyfK4c1WpaQwlfg0cmaXEFMKw1m6DM5rcxzAYyjAn31mtd+QgxH/VMPPUzBMFtzN6rmJw2X4NglyMyUgvg8M4T+NvP/D30RfoQdP6xHerGRdRYdzA1f3QgIFijTRsXY1lH8aDWbKFUK6ParGN4YBxpzrBOAOVSEW/+7EeYmXkbv/TLv40Dh0+g2mDZ08AfDwcU/7ORixswyzfs1uVnFwhl6YbSHbK8GdqSLeErL/wRagGelmlnFlGm/cPTT+NXn3oMCWpdyXBFgHPvlY3hHdmBmKI4E1o4du05jqHhSaeRtGZKglu+ho8W9oEXnnHWsPMldJcuFy0S8L6O+QtvIdjm9Qiin00aXLxrVZ3AGUfNA2kymVbyEhtFGe+tJkD6hKbT6DAik8lMbB7lNWGUd6mGXC6P9Nhu7D3OFChzZNgqFdTJv2MigmzGGF4PeLtyhh7AK+DkgNH8AjDQb44GrordZdQ9kOU+xt8ha7C+DgwMWHOZB9H+XOof/wHU2vMPry/tZUv9j7saXr8nOVDHVDc6LzC1je4L/vPw95yzlyMV7JlUeHJ7tiy6PJvsUbsD9AYQDEhyOqmRzmmRe9+/Z6F7wTsBLx1EFm8XkV+dRYa9CvJ4tfkn151WCGtL80gmM0gxJpRyDomArcxMoMWxYO4cputnjG61XEWlWFWD0+EHn8TQKJt+3T7oPl+XzfYyJo/6e4JPPKMv9t59II7VF55/EUNDo/IFF1iQBZmBT/PdNZcGVqps7TTK2Lu9mLE/ATtBEMFvC7FwC/EQ2bIlnD/zbcl16pU65uYu48Ch49I68rHGrvIGsFFZR3Cnu/UqRlvHvFzBr2fmTewYOqd78c4DvjqotV/P7aCOY3+3b7vtA9pjOnaoN8DbUpBEsNVGtBlEON/G7ZlLWA210Boew9WVTbz81hvSzCcjAXQ2OzjSn8FEMI6t5VX5GhPsikAKBVBtWQPS+HQMj//yLyIznsJKfhbRaFIOLWyi27XzACrlotxk6pU2rt24iqvXLyHVl1HfC5PW4skkhkaGMTg0imQ6bR7E+jC04SKRZIDXxvd2E/f20cT2PiOXnB7XTwYdvv0J16hw3W/NDdsPfXJstynNT4CeZjYPdntJpO3rbQsMr2+QPTIG0d1hzFxnGnW6EDnpJxsjAyH9WyQYK6M85BtjaPc/QBa3gSYnn2Pu9WNHXulg4/ZCdwxwn8kkGv6zaOTplE/m3sok7WoLoXIAxeU8bl2+jrX1TbD9vMSEOPITEWB81yCe+NintF7fvD6DQn5T1o7RUAJXrlxGMFjF2NiIGmn5mJW1eSV6plP9qFXbqBeDuHNpAY0SY4U7uL14Q24elDWQ0KUnbiqTQCxme0+LRgnhPjRDfdja2kItv4JB3v9CHak4kM4M4ubchvyeuYYnM0wqDGr/i9LbnW5HHN+xOIKSfLQRjVKWyb07gE6og0a7pukYVAUhhMD/+j/8Xmdo6m5UOCCCQLldwVkC3lun0Ajz5Op0MU6va81TjlFTWdtZoLhTWO+E5jBQFyVZ2xawIz2M+6buRhJRUf+W1W2nVkuqYRNPGFGePBrs9I7g7Mzb+O73voqtKrBjOItHHv64ooDJFtBWiaDX1gJ7HWv6crKBrq8hF2He3pZibm9ceQfVQg6T41MYGmbXaMwxtKbfIYCbX53Ha28/jwuzc7bQEKukScsz9SWmrOZIgr9nGl6LjXR11y5lZLS/lyP4JB37t0kPOPE0CTzoJxDRzsmAAdqHmL4gEI2YtESUjNsttQP63WCbDTJG2ZtvG0BmeYJMnOzIVNaPisX19mwRXrNOG4PpATx88gk1MLSqbJJyEYh0IWCzn7qEmxLRV+tljQ92AlPDJLPpVhP5rXXEsv1oRcx8/ubsZXkaE95WCB4bNdSo86wW5e1r1yJoUbiJlDYcWxiMnfYncUk0XILRdpnSd0M7RxDXnOLtfMiwaJRRH87mOjIfnID1APqiA5gaPYhUJIU4Nd8EwiH61gZl66LSLMeV5Bl2j62pjQsadXIRJeuwPMPryHGrx5DhabaUaU/xfTLThzYBNO+x85ckQ84UtG7akfZJO8Hy+ppch24KEVxeOIMXT38blXZFzZlMWou1onh4+qP4lSceM4bXNa2dfbeMr/3F52SNE0+l1EyXSPZhet89GByacPMx1I0S5j5DwOuT1qSl9KDJORMQeHKO0X+3kwPee/H7WLr8LoYHhjB94CgGhneg0WmjUi1JUx+jNi1JpsIaQpsdAvyqQC+BvozXY3Q4SZrvJu3camSCCqhUG7j7Qw/LdaW0Bbz0wvNIZQcxsXM/du3sQ/+AvVf1GDo5gTrYe7StAhIh4PKlCq5ceV8euo89Pikrr+6+9gHW35DWO+8uYHn5Ng4duh9Hj9MayIJEDGW6vlJXNvTsbReguteX1plOHCQx/DTt0UaLnVZkuD3vu+8sYmlhFnv2HMM992W34357mGiVKXtK+S58UYcj724hIswx0vw7n5+aNx7YGZqTzZoet9v05YC36+m0e+5eQwxvC2AAUmF9GcXcHJr1IjKZPtkkKUK10TabSa2dEfmRsjqjtUvdZwwjsWAHAiFu6t7DcytfxGqthLsf/wWMT6a13vI1eZnk+esunP40VsDA2wdJbdvQHfuuUJMm8OwPv4O9e49heHiHxjqtnFQ5lHuEAV5Fwirxysm1eipHFuPKtZNkA31424iG20iEGug0l3HuzLcVFduqt3H79gUcOnQPWtxUBXDdGxTg5b7pCAsP2LRc97o32KHa9x/IPM1pda3kZqeZbT2vVVFY/vev5fCvrZEB20d4Klass7FUKlEw9ClY7yBRDmPl2iwuLlzFRqeJRnwHri8u4/LNOfSnIhiOppEqVNF0VVUuB0yD1t4aDqHSbILs7oc+8SD23X8ElfYmCsVVDA9PY3lpXoFRQwOjKBU20WoEUdqq4613XkW11UKagDcWlhVatr8fAwODyPQPKE1N10Ee6la29iDXrUbbembdTSM9HMzzIoXuOY4/MackL3HoBYNdpsg1NDrGvTe7zV227nXXfusOJN0WLKekUNWWI9dcpdSQLt28LRoSWDipHWuetF2TFE/SGrOLk12jehuMaGFlgvuAOWxYc7hPaDMnFY/KrRpqk9ezvzZ5BOj5Wk1WPVkO4/0PolVoYHNpHSsrayjWqqAcOdGfRDQF9A/14+CRkyKobly/gPXVZSQTGWRTQygUNlGvbyGb7ROxJfAYCiosjJl8K4trWJhdRn6+iMEUPeATuLVyXRZlrgdYCww5n74+oK8/jVAshnYogWo7gVK1ja1cDgmmyxWrSDAxMJvE3HpZcoWhHUAiRcKj37Cj2D7KQtl0F9N+TVacTfXaZ1kiZc+Rcxkj8VZhhfH3/uE/7wzuOi4NL6nnSruMM1ffwsyddyVpkIG8Ro4HV9Y8ZTS7XW5Nde9p5w2bffmm00G4E0CiHcThHQexd2AayXDCldnNJUDAIRQW40XAwOdXSajdQX5rC9/97pcxc+MWUmHgxIkP4dChE4rXDMfiArweBNlQdoGMTqsoX0SnvWFYQK20gZXF60jHExgh2FV6CxnXkEpe5n8bQK3ZxJWbF/Diz36ApaW6Jaz10RkiKu0uE2XYBa+TAwGvcrGNyfVBCZrA3qnBa3V7Oy6oOdZJbvtEKsBEZpONB+0AKhvrYk8ywyNo+ehgtwiaLKCnG1hY2CaA34iNLecCaBPLJqA/6W7HKkp6WK8p/e4Xn/hVxOpN5BZmsbWxLO0z7xGnL0swNC5nQ9TqxjzGJ6axvDKPdHIAjQqjUWO4s3AD4/uOIDW5C8VWHW+ffg2Lq3MIRmKmv1TTI1mWpsCO7M3Y5S+2nqV20y9badS6WXy0sLlAWHXBNxZsbwiu6uCkDmSONdnFMPEgYybeit0Ec7tj/L88iqM8bHFhqtYEeCmwsPImuRLrwNaG5OKj+R7YGKJmmZCNQdmi+dgLdvSGGLcZ1cmTk5vaR7FJYukIOtmcFtNzEom0ORfUCBg0eRgZ31AYxeYWNtubSi5juZCbV7QZwYemn8YPUQxxAAAgAElEQVSveUkDhf5x4OypKv7yL/65kpUYSUmGN5Udwp79J9A3MGyspVvzxSI7JlmFBfmP2vpJ0MbHMgDCjyVZylSBG+/OYOan30E2m8HBex5Esn8QTSd/0d4Q4udiU5w1NNIOinKRWq2CVo3+bJSu8F4nBHYaQoEhBCIxxNMjGJ1OoxkC1uYZLfxFHDh8H4ZHJ7F7z6CYV0bikg1laENuAxgbN3aWJW3+yWYvBhq8+MJz+iz3nngM07sTArD8LAsLNeyaismVwT/+2jXg+ef/o3x7H/rQYwLGq2tbOHgwK20ovxYW6HO7iQMH+pHO2OvzsMC9is/L5yuXzRd3aMi8cnl9Cc5v3Chi51Qaw8MGPPn9hXngu3/9dSWmPfnkL0izff7cNQwMjeOeu9N6/p+88j52TR3Egf0pLC1bE8a589eQzQ7gkYeHcP6CsR+UvywstHHkSBCrq8DSUhVjO+J44413MDGxFx9+dFDf5+t+wHnBF8McU6yh4WI8g02oRLk8N6M0vzSFtjrAU6/NlEqyWJTZsOxqzK9WH3ot86TgYlTrVR526gqwqZap9Y2jnU4jOjqKu+6/R047CpZwHrwcE/60IEBLIO+YLifjtBvi2XIH7ksF3sNv4dixB+XtaqwopQym1yUbR4ggj2BpbD2O8Y1gbg6oMciS1gR4Q2R4Gwi0VnD+3HcVW8xy8ezsORw6fA9ajkwxkCttnYFs56az3WhsJx8CHZOo2UX3jXNi8AT6jARyGgtX1vca4Y6kfN1OSLfnGcBypzG6++iQbtdI5ECrg0CjhWgliPZmHVduzODW8iIqgQHcWFjFmVsb0kByqPO/CfI77u8EvHoKPl0U6JuM4OFPPYPxAxPIl9YEhijNInmRTA3Yul6vo15u4/zp05hbnUc03YdwPCjr0GxfPzJ9fQK9ySSbauNOM+32KucN732M/YHAwL8/Efm9z1hz708vXEI21UsaHDD2gVh2SdwJtqec4tl+kyU6zOAqirZlW1VV1QLnWu9EMAKmZjFqPS56he7+xBtg1QT7VYJe/ts03maJZ5UGAVwB4KZLkrXH8kt/ehDfBfvW+KxGNjcf7GDoKg38mfOb5h4WbAXQrnfQrLZQq9fRbNfRDjQQZG6UPDI72DN9HK1GB7dv38St2atioSkhTadSqNULel9BGmojrL6VYrGGq1dmcefGOopc15hOGRtEqq8fiyvz2JBHixXI+R69Co164OQAZQr9CMUzqLWTWF0ror6+gnSjgUgbGO6LYTHPvg9gYiqEyakp1Gt0SCnpevCSxxMxRGl/GWdFOqT9nddYMitHHnJ8BQJRVMp1BP7FP/r9Tv/kUZQbTUkaSgS8197ExTvvoR6oihbuShX8nHKaVB81KkE1I/j8QqXHGTNMHWi0HUC2E8HJfQ9gKN4nRs1V4btWKhE2KHmmVuAhiEqlBB5Bnn/hW/jJm2/qxh/bfwDHjz2AiR27kc4MqHGKH4yuAFayILhzJ+VuSzdXyyaatSK2NheBdh39WZ4sablhv0eAWWfzgfSbBEVNVBs1nDr3Bn706ktoUM87QHO5gOQMBLohgl/G/bHsH+UGb41Y1lnryu9O3N3VAukARiBMwGMbBCc2y/xcKAgSaP3BixGuN5Gfuy1XiMEpdsCynMvSomuSk6/QdknHnssmjQFddxL2Egh/fWxpFEvpZSBBArFmHf2RBD79+K8iUqmgtLyAemlLUgg6Z1BvTQP76emDMsJeWbklj1pueHRmoFaaJ75ieQuDu/Zi6OAx5Bo1vPruC1jdXEWYPsjNtutoJgilzIEez2GEnPeiJBfBkJ631mCUsenueEEVbOAmMH0GyeBwkRVAdDsj75viJdkk6RLg2EylRYMtBN5RgjCWM50wnqC13UIiGMausSmlXjHCl1q+Fk0r7dUFzO36tmWzpd1EZSO/RrrSme4RY0/cIaN7v8y6zTf/+aZFzZ0Q7YIIvQ0gNsIdBOMxBINRtIL8tyWS0+swwrjeRggPTz+Dzzz9VFfSwACF8+838LUvfA6jozuUAshSY//AGKb33YtUJttNNPN+v/LhdQxvVy7Xw2YqHc67ZFAnzM+bA9763pewtjqLIw8+hvTwCAIKs3CVCcfQ8EAgwqlVQ5sa73IJjcIW5mevYL2whczgBKYO3o+hsSnEGNDhSmv03yXzcHUmj+d+8CXce/JJbBVzivCd3n1IEbqf/ey9+OlPt3Dz5gwee/xhvHPqPPr7hjXu7zs5ijOnN/Dcs1+WRdAzz/wmbt66KCszeuiWqkV88hMfFvPJ8/yuKeCb3zyDd069iL17juH++z+KufnrGj8PPcTuZODatRwKxU1sbq7i/vsflB3ayy9dkWMJwcn+/TsxNQ18+1tnMDm5D8eOpfGzN27hxIlpvPTi23j//VfxW7/9OwKsPPRNTwEvvbiEl1/8K+zbdzcOHrxPVY98flV//sZvnMTbb9WV8kabRtneba5iYGBMDObu3aMC+H/yJ/8Gjz/2y5bulEjjiSd24rnnruLs2dewc+oANjfX8dRH/xbGx4Cz51Zx111MnjNgZ5Kobdbbn8XpfKF42TYZ3g621m+hVtxAu1HRPaCVENfr3MYyivm8VTl4EONBlmCHcajU7jEtk/7WIhy4VLEZM40QvfYSKRRadYztOYR9x0Z0aBAAdaBXhVgOJ1M5Wde5J7bc+/ZR33xujuHlhTreeOP7OHHiI4hE6f/swIc77Jt+l+yu6f/tAvjSuLPdc2OfgDfgAG8k0EA8zEPyGmbOfQebjJJth3D9xhkcOHCXNesFfIOaG7zdRrTtrjMfI6yDuluHPIizEv42ivfAa3vfMLBsloFexGHvXXueSAHnOiHA6zZr7W30R26j02giWA0g1o6j2QhhZWMLL516Bz9457JKz/xiIXMHgLscOMkqETKknhrtGVEguzOA+556FLuO7JdF52ZuXf0OtGYjg8kKF1O4Ll+8gGtXLukkGqNeOxnDwPAwMn1Zgd4E1yfZXlmpWpVZF+Jkm/J2t5lVce1gYilrvbHCvjHR9l5jvz209XI431Rt18MutpEn9loEzY6g8k5LuuCeYXeklKsabzeVWlXYEyKU1bEvodfByvytzEK020TptOSKvdbjrc9Jj+EeSJmf9jJP7piTvLG7fB5jLvR87t6ZSbd2f8NCqlwYCOd/nNNW7TAZpbBDiMCbVdaOmN3R4SlkM2OYu3MH169dRKVcQjzBamTEKgvtDuLRPnTaUSwsLOHa1Zu4s2gJbSREsgD2xoaRzPRjbWsNG/XNrmUYR63RifYnf4fpoJl+IN43gVorjvzqKgKlgvjFDO0ZG1BS44GjfRgaHsTK6h3Zo5JMSjD8K8WGNAZ8sAkwgGgs1pWSKkys3dS+EIum0G6HEfiX/+T/7KTG9qPSbItBKrVLOHv1TVyce18Mr3dQt+AEf8p0V9jloppOxcyTzRvVa0tpSB9ErBXAZHwIJ/bdh3Q4hVgkgVbdciQ5YX1DFDOjCdLImHEA1uplnVbeP/smvvXdb+l5s7Eg9kwfxsjQDhk8R+PJrksDgZOVhEwaIekt2WPW9lheImvXYechm9R4qqSnoZ2yuCFzYLJjPBFPy4KHp4RcYRPf+M6Xce36oh15eSfo/ZtKarJTjySwq/I2E8oo4Dfe2xJifKSka1RzUc0CREZwq1FPXerNFiKhkKJFuYAxdaS1uoZQIo7Y8DBKzarYQiZnmUWZTSxvC2bz1l6969krsGsLIR9vDgjmXch7I2AsMEk3/Br6wgn8wmN/GzGyART+qSvVGsKkg3LejnGy/LUq1hZvm7Qkynz0fp2ANTUTSTSTCWyFgJ+89xKWc0sI0peEpRAfG6lFzBoexYRzweHmFQxhcmIPtkqbKBY3u76TPNVxgejvH0Z//4hcFTY3V4y9dRpuli236W06SNhp2xLvOB45t9sq+cnbkhKCRgMDiTQeOPYIdo7sRIzHz2BHY4CCCJ2YOabCDJ/gmLV6NV0HpHEORqSR5siXNIf7WZjyDtOVa0xSVecM4cWrS95g1kLSCvMRoaRAQrVRxoW587i9eksHoEA0jGawhSCvczCuA120GcCHpz4llwZKGtibQiby4pkmvv7F3zdJQzKOaCyFweFJTO+9W7o573WqJiEnZ9C54OeCFL0OlteLBKwHvtwQt+7U8MY3/x1WFq/irg8/hbHpg4hkshofHEa8BjzAcH5xjLGzuZRfx9r8Tdw5fxrltTUUAkEM7DmGj/7qbyHD1DE2V7jgjToZxjCjhXOyg/vEpw7izbc2sbx0G8lUn+LGn/nYUfzRH/059u69Cw88+AD+w5/9a4yO7cJnP/MZmY1//vN/hqee+BUUtjY0t0rFLWzkmHkfxu69RzE5sRdra4u4594dKrF94+uvK3iiWilhYeEmjt/9KO66K4r33itifv46xndM46+//f9Kb/1f/1f/AIuLeTz77BdRrVbwi5/+LTzyyDDefiuHL3zh9/FPfvcP8frrr2JzYwXPfOJX8eUv/REefPBjOHHfcVy9Mod7T+wUK/vj567pWmVS/bhw8RRGx6cwv3BDjT9PPvkruHTpFB548GF8+Uv/VuOdaW2MRv/Qhz6hNXN+/gZef/0HeOThT2Irv4YDh+7TYe1Hz30F+/bfJQlJbnMVu/ccRaVSxj0nTmJyEiDJ7oapNYs5va+vlPoDDoMhopwmVWDm/VOoFNadVQW9SFntqWBkaMIkPM4KkQb5NVKtLh6WpUSuDdwOGYJCLTbnEeFTudnARqOMwycfUclS998Rt5TXCdtQX+10uk6B4FbXDxYe6WpyaWYRV668ixP3Pd5VBIhMYKOnAM0HJQ0CmV1mzcABN03xtGR4KWkItxAO1JEItxHurGPm/HewsTKvqtG162dw6NC9XfkDf0d6ZUbTq2Jjkg7/pTKwS/qyGF23NuhPc4bwARheHmdM77a8wbOIVtWyipKnugX2XPiH4SJ7bRHJ7ImQXWQat27cwtn3T+P2wiZeuJLXGBgYDCIVDKK/2cFEM4zd0X4ssqQdCam/h+CEmSnSG2eBA/fvxJEH78XQ2IRsxhhZbQ4/HWysruL8mfdwe+42QomsYp77BgeRUZTwACKJsHnR0j8/EjE5oa+QueAfz556a0rfv2Kl7G1NbzeJzjGhxuzy/rGxwYCwJ4H0725ZwO6Kb/TzrDAHnfaK7VG2Xd1zzK9VyLxe111j2Utu28RpL3OkX1MEDHGG0xW7/bQryxN5a6c9Ejo6WLAaq5AZSx4lNhLG0v30drCuOiwQaQcBzxZb5dcSZKmfV9XcsYzW6OilNT60pI1CIYe+7DAGBnZiYy2PO3dmUSwWVKmQVIApffUmSqU65m8t4dbsFlYq2+4IZHEJePdFhpAeHBXJlautSfMthw83Ur0BDa8W5QreG4ANe81OEPVyERlqyt14Y7XzgQ8fRL6wglIpLzxHoiGWjCGRprc3nYgYoWwkH/d87puUb+byq0pGHR7YgXg8i8D//rv/qpMa3Y+q4m8CKDQKeO/Sa7i6dA6NkB31edowv7vtPOpt7ci2qb9Duq5b1Q2tVgvxZhAH+nfh+PRdiIcTSESSaNbo32lCci7eBA6saVnIBUv6VgblInjz1hX81V99AYxUnhgawP0nnsDYyISMhAn+OFDIvlA7OjIyqQui078d9aTDbNSKaDfLGOzvRzabtQujCCVnbaUOD6p8bQrQuUGLSjiGH7/8fTz7wguW6Mb4EHa1p6IIJ+LS8pLlJaPgAa5O72oucx2g0ve6srqzc2PDWIAAN5VBnbodMg+thjo44zRgJVCt1RCptwWom7QDYeSjADy9h51/pGOT7bqxHG6ssZXTXNlHFsu2cMr2yqmLzCzdYl8DLud0IjuCjz/yaYRqNURdBzNL+96NXxIRCfW5GVIGYO3qTbL8WlAsLYgl7mKzgWo8ihdPPYe1woZK1lbQ912xnLBNndgUAEItMH/ebKG/bwjJdJ/uaam0JZ0svVzJ7Gazwyq1UF7BJgm6IHCDv3rlfZSrJfNndJZEZixvTIEAf7uh0gcXJKJ/lnpCzSbu3n8Xju+/FzG3MPE6xgg2tUhY0021WrLJlkhIIySXQSedkidxkPPEyqey3okwX56lF2fZZa3c7r04uziKF0VIsBTDgxMbF0Moo4G3z7+Gm0uziCS5EDDVjsx+xCI/6dIw/XH82lNPIMlxyaa1KEFiB3/5hX+h+UGGNxJLYnhkF/YduA+ReFDA2DNpBD10dlC/iLPzcruASt/en5a3nKxflOCoApz5yeu49Mq30WlWkBwZwuH7PoyBiV0ujjqg5jxWA8wLsoL1hVu4c/MSlm5dRSu/iVQkiVI0gfTeY3jqM38XyaHtpiq+Fv1w+Z5effkCrlx6F4cOnUS+sIGHHnwUlUoHP37+azh8+KS8s0dHd2Lv3n14881XNbI4FtKZfoFjzmOW43bvPorTp1/F2Pi0tMLsICa4fOThe9TMRgnEj5+7jsWFWVnSccysri5gdGxKYPfOnau4996PIBZL4vKldzC+YzcmJ/diaem27nW5XBSTzP9efOEbep2jRx/C7OwFJURWKkU89NDHUS4XcNfdBzA6ZtXJmZkq3n7zOb0/juvZW7S5uh8ry3O6Db/0S/fg5ZdnJSHYtWsnNnIFDA1mMDNzXq917NgOfPvbz+JXfuWTuHGtgNdf/75et1jOY21tQVIOjvnLl9/DUx99TM141PTy3mrcOrbFUJEjunq+x8OnwGYLWF0oYWtjEclYGpM7xvHma68hGU1heHBCc4RrDX1GqV1vN6tOM2sAgyBQQIJWeJxTXAtblH4UkWtVEMpmcddDB8xQ3zPOPcEa0jyzH9U5Zvi2Ba/f5e9wHL/y0lu6dwcOUldrukgtV2xcazYsac0BHm9n6J/DV7JteprWgRK4cNicGhKhJiLBHC6d/x5Wlm4hHI7j8qV3sX/fXYjwVEDjfse+tttkOlm1MTBqh1tL3HShfc6VyPYn85Y1wG1FO2MMpfV0QFXvSc1ttl6oN0H2j14haQ1RJKZisZRIE7KtlF4QGJOV38ht4qdvv4a//v4lNauyotJOhzA+fUT2gtFSCdl8GbsDSewIpHBz9hoi4SA2mvRg2C5Lr/D1w8ChuxPYc/AQBod3IJ0aVrXu6tXTuHr1kub+4OggMkOjyPZlpdeNpzLqSwiGOoinEurZMAVISMSUUuJkw2nXTd723nPXtg27ruz94Vqofg27zvq+cx7yJJA4YRdRv21H5kKNHCvuG+99iFE3DtrKxXapPaur22Wv4xlc7yRkQNtYflUYvTUM35NrIvOkISkmL6tRkdDLHQR0nV6XJA0j3MnyqkHcAKza3MVKm/WnSXOM0DH3EVIn1jvFcwGvSzhoTlbEF3oPggUmgKdshw2aJLwoOeNhdGR4D+rVMG7fuoXc5gY67SBWlhdQrlSRz7HKVcUsz77uJOcEIoJHTN87kpxAJJnG9bUregxBrX+MSCH3e/wZ5wN1vvyPXxRL8O3xiNwXosOFNREfu2c/cvklNFs1HZJIWCbTSf3HxmhV2iifpbtUjBUM2lzSanTdqr3BiPq+An/wT/+wkxrZJ4aXDVFbzTzeufgqri6eQyvMVYabj2ku9abdidOWMtvttweJP12xqccGRjgQQqzRwYG+Kdw1fbcWTDZM1SoV12BmNlV8HfrvcWCyPEamxcrSMVy6dAbf+taXUWrSJ3AMDz34DEZGdiCd6ZOBMTeEXG4NG+tLKnkS8dsp3bSwLGM3q1vYys0hk0kjmWLIRQilYl4RitxsxEQwOleMW1g+kdJYRlN4/fWX8Zd//XW7I4wX5h1LAGFebNmTxaUh0UnVNyH0lKcom7DV0AYwGYcwY3ZzG+ib2IVGik16tIMw42s2QPGxjUZFgEyd7FwE+bvVivTCbIQyANuSpKKXSeD1FGvqWEQuPmqqc6u6JaKZlpcAVneWgLVaxmRmRJIGehgT0FpMJZs/GpbiIsbOTTp3quVC65stfLlN7yEAOcc+97PvY5NANBJRqAS/yPzZwm7NZrr20tay3sFNJihWq95qoFjKk5sX+961FKKMogPpH8n2DwwM48rV03KLUAypKc5c8pvt6GLCtaPZvxV+UW8giSAeOvYQ9kzsRkSm7WHUaxXkVpeQZIIfDydtApstLVSDI2MC1izb8LCQyQygVq2qJETXC80TaoXbTU1E6XXJ8DoAzPFAZk8sMFn0QEguIbwX0VjSFrB4EteXruNnF95APWzR1TpssLmuzaoJXRo+gV//2BNdWzIyvRfPd/DVL30OYyOTeu1owkIn9uw9JhDpm6XExDqXBrkA9QQQ+GYwWWHR35cbI5mwCrB6cRmnfvQVVFdvIREJoRVsI5xJYnT/fvT1jyESS0mGwYalWimH8uoaiktL2FpfQafeQrtaksNKIZ5Eet8xPPmZ/xKJYSvzEx/w2smdIARcmCng2pX3cfDwA5ieTljjVd10spks8KNnT2P//nuwb18AW1v2s7n5HKanB8TazswUMTqaVvTwu++uIZPpx969NFI3FwbqcJngw8/PP69dK2PXriQoDZm9yY7fIHbuBHI5A6jTu4HFRSsgDA0CxZLphm/fNlnAoYPAnTm7ZlNTwFbBIpJv3y4gv7mGY8f3SMOrKqZ0eebQwFjdvn57/9TiipxygRH5PNCXtUMAhy6LD156wve0vGzRyHw+XgP/PNQRDw64xzsLN04NjgFf0fXX22CXK4x4MtEnwznWlZuv0msbUAf1T56dQSqaUhc3PXjVtsPDvPN9JWFh7j3i27p9Hl281gkqijpX3UIJTYweOIKpA4y0tc+ipYpP6prReH19tLA743fjcj1ofeHHL2Jq+qAs+ShPMy0l35MBQVpseicDr+vVx+1xuiCra0sE1zRWzzqIBJuIh5uIBTdx+fx3sbR0EyF2rl96T/Zn4YhZLRHIGetqciZWr3xTsb4fDKEh0Gp9AdaobdZhqrC5bGdrCrcytzV2W1UpECSZYE2eHa5d1Ph32OnPnzNAKSB5ybWr53Hl8gyi8QyqtSaKhS2s5XK4caeD5SKQHg9g98G7VLahy47s11pAsljFyFYdU50UBlohXLtyQewb5Q7W62/j5A6ATQduCFA4Bxj/ym56fmWTwCOPTmLX7n1IpDNIJsnqk5hl5Scqfb80/pzkJCeouZQ3u3XSe3ZcMgenOKB/gbcu5buRLIzWErpuJvXTau8sPXm04DUzCYFqnO6oY3qYruZXLHiPXWiP3MEOha5a67yVPQDu9pR009rch3cD3DS7HqRalVH7pGc5Wy78xMkqpN91v6Pnto525/ph/Sc8sNl49YJ2uyNetmBA3GEyCm06MvpUA2qnwetnANiDZ9nvSYpj9qS0hqSTSn/fTrSaSczPLeP8+TPYWM9hfq6CCpt4nRyBILbXps47tw4COJSdRq3dwFJxQY9nLd+EgDa3U6ZSl7qX94xeYOsurprPwzE1GI6iPxuX7GbvNNfe3dhklVjN3BC7m8lkkEpbYzY/OxPttvI5xTFH43Ht42LGKWdtNqyC9If/yx93ogO7UKVJsgO8py68guvLM2hFXOegM/K345iLa1VXqK0Wush2tOnqbHwZgb3v0UYHR4f24eiu4zLvJ0NVZ8ccQUyzgXIxL2aGmdr0VWODCpNIqpWiPsjMzDv45je/gnIH2LdjHA8++DT6B4ZlfURmkIA3n1vH2uoi9uw9Ij0H3wm/T1BFmUC1vI5qaQ1DQ8Ni0fhB6AdZK29pN+NJZnBoHNm+IQHIZLpfiwvdB95996f4i2980U40lDXw1+mmk2LEcFJBFGR5CdrUsSl9lt1dK0k5SzHnF1tnqbzWQH1tA307dgB9FG3z9EWxunm/cnKT0RQ45EJA4M4TX7WCTjAoUTj/1JBxcbumcbIToyNSXaKa30R8spqdfI397AhIKpyBAnWEcdfee0BzD+pJTaTOkzafY7vhTeDRgTBftOOkITinnlddq+ggX6/g1MW3UCG1yEqBo5VsEbemOS9p4NsWw6vueDa32K5L4FxrNbSo6QOqKz+glBraqfHtF8gg0w2EoFIxcI7ndsI/s3czM3nvAyyWoNZANhzFR048honBMQTZjMbLV6/h0tk3kQzFbDOnxEWVjgbSqSwYQR2IRbBR2MD+wyfQrFWxub4iOQ5PoGSC+fxbm+sYZ6l67jqGhydQpj4pyU0go/vEcT40shOzi9exc99RTO4+jDrHTjiK5eI6fnLuFWw1yoqXNIeZECKdMKLNGD68++P47NNPKmGNKoukAG8bX/3S72N8lIA3gURmALumj2DX7mkt3a6nohuBq8KKFVe6lnoeDNuxwLFu9NzNAW9+5+tYmXkLKYIBl/AUiIYkueB8kZ4zyE5ZbmBAiEit2kCT1nT1ql3HeAqldBapPUfx5Gd/E4lBA7wqsjiw50GNTv20CHOxvfPzBMLXxNxu5dfx2ONH5EbgWWupl6xvCgwElCrHDVCbG92eFG0mvtFNzXshe7z2UHcuUiqahWgJkCpQq8e6qFcDy9/l8/D3vZOCq4J2ZQP+9WWF5iSK3n/XNlPHZPLzWlVWX946zUn09T3+iK9HttTbnnFRl1MEr0nLxQrze945woecuHurJdwbvzjy0Ic5+Hmtz8Cdi/eoDmSSwBs/vohsNI2BgRE5b3TfKPcDJXz5YAfbtC0x0Z7RXGjsQ5WqJRQaFa2BR+/fJ/sit834h3R1xl3JBT9PF6Xb9WEj4ysvfx/33feENIdyfxHIMCmWVi8BIOp4rUvel/ztYGxrp0hWsWkGBMJqFDVbskS4gMsz38PC/DWEQnFcu/w+9uw5hKgcXTj+rRrUJlXtGFlnA27WVWT79MbJwbkYdMbCWu3a4undOqWjgnMtEDzQpbObtx2ja9VLmysEvDxUpzAzcwn/4QvPosPDkaPMaPwfT/cj3jeCYDvSbzcAACAASURBVCKNBsETU0IpkePzEujUOhgvtTBWCWCgHsbN2zcwV6kg1wUqBl5uANhw3/P+vHk3Hnf3Af0Z4KGTB3Hs2N16jSCvIX2Nla7J/oyEtJYmUwgaeNd6ERYwoa1lp1NXj40qcc7uU1KDHjcQ/t1X8DScfFqeI3A8+2nSP1dJE2QxJtT6bXjtfKqdk2wKILsvh22M5bV7YJVCU6N2G+oclO2RTvdYhpqswrTsznlBPTvbSbXWwMbDmdPXOjLR4VfX9GZzytZkAxjqM2my34SuV1HUqnWLLCbAC7TVg9WiFLLJcBQ7ICiZVqw6DxfO7YAVhVYbxUIRtXIAuY0mtgotnD17FvmtNjY7ANEIX5Vj0y2z+jeHNEczWdlxALsSE2gFO8iXt1Du1OT164EyH2uAN4iKix+mXIaHJaP8rJIwhAAG+zOoVLcwMgrs2jWBSoX9AmGEYyHEUzGkUinJZVgpINaj5eHq0oLI0qiTzEi6KiepliSjgX/9e3/SCWcpGO6gEwogX8/j1MWXcHPlElphTkLrBDRRvReFWzepLcR203Tikt8hx/C22JzJS7EGcGx4Pw5PHkE8lpLmq1ZiTGpbVlcri7eRTmWwd/9x2VaN7phWWgutTaiRe/Ot5/H8i8/rghye2oWTJ58U4E1n+2VJQfBEZL+ZW8OuqQNiJaWxkQ9lSIC3kF9Eq17A2NiObpobN8xKMYd2nZ6KN2UNtGPnPjGRtFZSM1Ywggszp/CVb/57bPG4SyET7ywX5ji1vCnZrMiuR3okY+LEeHqXBmdIbrsZGc22mMVQtYEw66mphBrSdJ15Y1imJ/0UsphIsYGtDkIEvVw0+dy0KevRACtf3Ol6Bcy1aLu0M/6bqXJqpPJcsEtEc81c3HxCvI+NJsJMU5LulKwO2Unu4C11XrPxwRop7P1qAXcNFywneAsw+QxSSsLDBvlW3g9pbExn7ceOtEpiQ12zncC9bYa0puMJjYiGkgmeQD0zS52vbIzYbUrjd2rFZZHiNgpZVpkPp5X/Qgg6g3YTtZlmmPdhMJbEh+9+FDtHduh3Iq22NMxVWgBQa87F0WmhG5UK6pWSbTrRCKKZDBKDQ4jKZL2kgxwnLQEZNW0ba4tKo6nXykinB9Q4xYWdIEGsdquFoeEJzC7dxOi+Qxjb4wBvNIq1ch4vnX4R+UZRQJ7XQKASUcSaMTy651P47MeeQNwk6pI2kOH9yy9+DuNMi0skkMzQoeEe7Ng5Ymlbzjtd7JA5txj4dVpOD7q0t7qULw96GyVg6fRl3Dn3OtbvXEGjkJcvs/n3mvUduSs6Q7BaE2WaYbuppEOmU3VYVma8bCJtgHffcTz1mb+DBCUNBHgO7FE9JTaCf5qBhd4LwR1B561ZugO0MTXNYIttay7v2Kczp0uV7Z7FXdOTqsyeZnGNUdo/rMhhbJ+nLmxvMo7HjCQc4+IOAj17olW/Pphm1guM/c+8JVk3SKKLKu3J9E+X/Ma/yt7M+TOLBHLvqfsZ3A7k+AZfhf3A4UXAl8/TK1vZrtja5/PMrpcS/NzP+fvik1pAJgG8/sMLyEaS6qMguPSxvHo7ZJHUoOO8bl1Z2U17DzE0Dev1Giq1MkoRYOehoxiedEyQA99dXOvIPA8A/Jj01+rGtS1cvvwu7rvvcZMuEDy4+e/jxyVj0DGczg0OOHjGTDefAMo8eE19xLWXFcKWnBqS4QKuXPgB5u9cki75+pXT2Dm5V81XnIChiFZMdDrOSlGaEAeURDBYkJBstfhylHZIE2YVNzU9q0ztgBQP5+o70aonX1t+Nh7mrRvfZGQiAJj+RZauTVZrGG+ePo03L55iliti6X4RSawiCuxE2SBuCaHtek1rfKDWQKpcR99GAaOFJqYiQ5hfXsbVfK4LeKnPzAWAqx1jfRXw6KoOXEdKRZJVwORwBMd2TeCh+++XO41K5gS+Ss4MyHaL3sXVShWbW3kUWHJRyZ0R1jlsbKxiYnwITz/9i6ZNlRyGoNiNLe6nZjJsB5+2YzZdBdBmkdmDWfnfyDnf3KemRUe2eI20DzHalm1uy+A89vX7lh2eLP7ZxqPZZXos5EGw/YwHLDtw6a16ZwZHFHqnIf+7BoKd2xDHquQRNkH1DNomee+4trInxaJgA50E1lcZS5xDo8wAqAbqdA8J87DRQCxJuaPJYlixZwMaQa/6jkwro1S2eqWF9dUSLlyYxepqGYubFbH8rJf0fnk9rut91Vjg2Yp9/eNIIBnvQ7FWQisUQK1VR61T7SaheccGfhR2vuTQQdGvpe5PxjCN9zFprohkCpiYGFYSHbXEBLxMK2WFny4fyRR7UxhoU8LK0qL2If6cDW3EZcQFNdphktT7v/63P+2EMmMylOYEzDc28fbMS7i9fgXtsFledJt+dKn5Pbt/mqque1MLnUv2MrN/2xx46E20gjgysAfHpo/rJBIJRlCvVNTBGw6Gsbo8j1Qyjak9h10KS0bsLsvKha1N/PjHf4WfnTmjS3F8337cc++jslhKpfvU5UmQlc+ZPcqOyd22YDk7KllD8XPlFtBqFLFz5x5NNg6WYiGPQm4FtUpREovpPUeRHRhFOJ5EOJZQJCA1ZzdvnMNX/uPnsbROkONAr/NvCSXjiLMDlUEUZHjDLrhAk9TtnL4j18UNs6xAkM1yjWQT8YQWIlmiNZpiwqLMfZYEgECWTVE11UBjEeuGJqiWjtqfUskO+BSebrCFlfS10bgULE1Gt5mYB7Jpi7k5eN4hwFhfyiFcMxu9gFsVWkrxPTj/ShGxHQUJGJDfZm4I0OlkQYDaosWXc6Ogpkzg3fk4e8sVW+7tPdjZzxrpCPCoWyYDTeaYm6OPNlWjXSikMcIFgqc8jqUuaNDJy8P7gCJvRbpwbOi6WSgJddKD0SQevedR7BymTy29hgOgYVmwyY3OGijJ7vKyNQmw6yzC2AGR6Xy1FrvWTcNrnbUmZQgFQjrQNepVJHjQE2VnC6TCMUgd+qYUGmczejGeZM+3XA9WSxt4+dzL2KwXLWJajXPU8IYFeD+855P4zFNPiOEV4I0AFwR4fx87JqYQjyeR6RvBvoP3YXQ8o5IO5QIkJ7zvrkIuIhZ44cvNHuxahaKH5aVWsgnUc8Dands4+7PnMPPWC0jH49L3xhlWEqTNYAzRCJlu8zYj4OVc5xhmWTeczCIfjyOz/zie/vXfRGzAAT1pzR3o5FrDA6sra0tu7hlQ12TVC+D1s+3pZkCVMgzHeIoB9Q1anvH9uUW8C8h6GFwZpLtCF6+Vt8vslty1Bm6HOvj376+lZ2RVvXDEpgetrs+mu1b619djHUPrbW39Z/eAT97DLOX6Q0GPD7Bfe7Xtq4zpNNLu+rhzt2O3HKD3ANcKI3at3f9k5+YAPZchlqzffO4ykohgaGhcY1wkh294d44zJoOzA7Y9ly8nkzm1gzRlDdRVF1o1xIdGMH18TOlI3d9xv6bijk+6631/ZOkjwM/euKxD5eEjJ7ROyAXX6Rs5BuUeIcDrAIW/987CylPYZkXIe6XjtMBuJNRGJNhAIlLEtQvP4s6diyJabl47h4nxaaQzae0pZDHtpEUW1rGH7pQRlJODJdAZw0sME9QaYv0dPBzwTZlnuG2uZhXFfZlx4rJXlCkx10nbm62Rj2u160ug/VIrjipSePviOZy6eBoNVr0CYSwt3xbLSDtOOrZwvWzRH7tcRim3CeQKSG8CBwDcP7YPhXINl5fnBHgJTvjOlwDcJlCJS10lBzbKbChtybHkHAAO7RrCvsEUHn/kCUSTKWlD8/kcVnKbWMvnsbqVQ7lWQZPrIIF6gBIHGkQGkQkHkF9dwdNPPIqHH3xYbKWkIPSQbzNQiNfWDlJq9hWry3XVGHw1Gwvp8lBh7KW8l53ET2V/Py7c0Ut7aHeiGt/vwbHGoe9dslpfz0K57Q6xDXL9yHWVDee562eU+e+a44MHuyZ/sMnTBb7Op9cO4jzgOLs6JacGtddT9B4K9iMcGkAuV8bq6oZAPlNDq8UtbOYW0WyV0AluIT0QQ4oTl83PYniDiMRoAcok2DBCnRCaNXprh3Hr5gLOnb2CQqGFjWpL+lpX4Pm5FXNb5uJUntLw8mDErIUwYl0cUGpuMWRYz+OvIp+M0ghqwn1SsM0OA8+jsSBSmQ7iiQ4mJsj50kiAVcQQogS86awaHzPZjHBouVDD4twc6lXqfMOY2DmJRquuVNgiT2O8c//35/59hzVFdkbTlixX2wAlDXO562iHmRTiqHvnjSr20vnB2pzkqdjK0xJBS4Bm2heFQXQCSLbDOJCewIn994uyj0cSalqjNyM1jwQtBAv9Q2NIZPoksCdTRu3k4uItfOs//Rku3J4XjX7fsXtw9NgDSNNWLJUR0CGwyG2sqrlpYudup/WxkxHBFfWg5cIailsr2Lf3kAatxOBNZmCvoFjIIR5LoK9/FLFkn8T1BLxk3wiKzp/7Kb727T/HBu883wQP9A7whlNxxDMZxBiYwBKBAK/XijovRp+u5sAhmVHTbtpATkTZBGUNTyHZuwUQisfQDgYkdQhGowb2CKwYy+hifRXHKs9UO6lxEzGXBrfJON2wZAkukKNbcpFbge1oVup1FAo1rATUAntMVGqjVSqDzGag2XRCer5uB0GWpegZ7Jh/8wU2yBnV9QijESAL7KKBnUbZl5L4HAS1NKw3EtkAL8eCtHb8/M2a9NVqauDuTis1RpU2G/JvZAc+37uNA0M5XlsuytCxd8aC8BBi788ihoOSLgxGknjs3sewY3DU+G42frCJrt3B8tItjW91IOtqmR8vdbucmWShBwbHtFCxU9mkNOatSVDLe5VN9VuJVRouA+pq3mFXLoGvriG9HGnPZjr2diiCxcIaXp35CfLNsll+0aOZVl/S8EbxyNQn8FnaklHy7RjeC2c7+NpXfl9JU/FEEgNDE9h/8CSGRsgmG0AigOHG5O3IBH57AGUveNQW3MP+8a8hNsgFgTeeP4vP/x9/H5l4HCeOPYBOvYz1xVld9lQ8qU5ssXiUM7AyoPSGoJJxcqEQdp14FP/F3/tt+TG6nlErmTmA5c5z1lTnbEn5Xtww0GN9Z78H6V2m0w9FB5ydssgxMl1ljLFuXh/q/IclkXMdGZ4p7iEcu4t+Lznb3eZ6msG6ZdHtU1gXtPvX8J64XrLQC+o9O+04hQ++7geefNtarDveexha9c84Sch/tmN5drv3vOOe20sIeG29fzM1tv0p4NUfXkIqGJFLAytSBuHsi/OYY9/AhkenViH0new60rpACT62UC2hEQpi5NAhjEw5NwAngdW8cwRK73wWcHcA/cUXf6aqxo6JndIhiklTyITz4JXdExWN9j2P6rUeOq0x5z6BZNeTWgC1jahY3iaS0RJuXH4Os7fOqbfk5vXzGB/ZiUy2D81W1VVKbJXoWDaZq34RpFhDU9erXdU5hhbFbKdsthGJZ4QgJRGhvE06aLoHNV14B5+P2k+zkRLj6JLZ1PjGihUoL4qgEUii3Enh4q1beO/qGaxubaLebKNUqaJUKcg2TE27fAq6sHSAsVQfJiJxTNVC2NdJy4njzsIdzNbLAir8b5Z+1LwJaYDkIg04YvEIhgYnsb62qIrLgckJTPfHceLuB7C8toD5hdvYLGyiEUyiTUvSaBIB/iIP+ExbpCyt3UEmmsDilfcQqGzi0x//NBJRkx0Wt/Jq/ty7bz+md+9FwEmp6Ggg2SKJBcogdJL3jW2ekTOLSvWp+B4UCxGwfdKdIAWE/THLUK5dXz+fXQOdKdK3T4eW8GoNY37v68onxNQ6ltlVEnwvlP7U2LUBbEPQe0Y77TmBOa3mnDOSenG4iwUiasJCh5W0HSz+4+btOXSCMczN3UCtXMD44Dg2l+9gZfkKYqk2grEahsYGEIrx1Wh7Zkw/DxBytKIVK4uZtYgY3utX72B+fgVbharkBnx7RIIW47J9SO5dAwmLPDQiTMqA1UiKIwlVTdjg20b5PGSN+Z9nd/36YXUSA85jQ3AM7yCCrLTQfowZCLGowq8oaaCWl/tLs9rB+uoqNtbWJJkZHBlSNYE9M7RT1e77+X/55512vB+NtjUFbVRX8fbFV7CQuylJg7RO/lb6VJFuPcnpZry7gkqE9GojkrfFjqAi1YlgOjqMh448glatoUhhvkECCqJv39TFiMpAJGz+u202C4RxUfrdf4fFQkNKggdOfggHD55AkiXRdFYNZzzdUc7ALmgxvGQUXfcj3QnI2DWqBeQ25rB7ap80smSbCATL5bxEzrTLYckllWGoQkrgg3pMgvGXXvoGfvjST1DnheCdoF8GAS87XdMxxGlzJoBnqWs6EKgSY6LyrgWNY3g53wim1XDGA0A4KjsqfhYyiWpqi8Z1DekFTGNldsByY+HgTCZSYi+qtYomG5k8ySecA4PX8Fr5zHTEnv01D0g7JXbjerUROX2PqHsu8mHE+EarNVQ3N9GolCUJkE0XrX7oGUyfWKaliJ3lvTYJBbW2ZK0T2T5Uma7VrHeBrEUwGztsEb5WnhJjrU5b2qe4WeVMuvkc0SDP/wZaeU8Y9RtLp+VuQWDMUyqT41oNNte56+6uvQ1fY8CVnObs2ZSe1mhgKJbCY/d8BOMDw10tn5rfAgGcO/2axUDSdowa4XBMIFzlwE5bFna0iSKgnb15AWXqzuk9HY3pkMLKxd3HHxG7dPHCKUVu8osbpjVhcLEjcxHBocMnkM0MWjd3KIKlwipeOf8TbDZKGrNCftKlW9Pah6c+id985qM/17TWxte/8geYnNwj5xC6ERw4fBJ9A8by8T/PMArwuj3T25B5wlmhE7Q742bIZjcCJseaSiIdAL73vffwp//PP8POyX145ulfx/LsDF597stoV4uI01uTS2S7gVppS/c0RLDOSkQkjkY8jg997Nfw9//R7yDVbxpkAQ2TQWqB1brjmFGnoDJA7F6/UnUaVr/XuN/pdXLiU+i1XZDGdlndRoVPXvt5ILi95rnR471f/wbk64IRuyDZ41uf/vbzzy3w6J7nA0xmr4yA6WPuunfL+O53PDjWPXFMcJeV93uoe9Eu2+s+UO/n9futO/faLPHyf/d46Yv9c0lCZID3le+dRzoUx8jwhNYCzTi3uUu/K6LEus5VgtWpyocCsBRLUXFLbiZ0y2lUKyg1KmgPZDF9bBLJPnMGYaOc/5ySZfjd1jFBHBesiL/0wgs4efJxsyOiVtexy6qaOe2kMXuukclrOL2e02mMfbOaZCTqXqc7AwMoWkjHqrh+5TnMzp5VpWX2xjmMDk2gf2AIzQZjtV2ShY/FVTXNpTQG7YAriYMkE6YXooI2GEwhGO7D5lYJm/ktNcLGQx2kI4wFLqHdrjiWj37tBHYERAR6BCrW0GrpZNajQTF6k1qzYBq1dgxLhRJmbl3DlflZFGsNNFvUa3ZQq5SRTESRSiSRjGeRjiYRbzQxvFHE6HoJiTa91Vs4d/uGmtR4J5eDwA1HcgYG2DwExOMxDA5NYnFxFtlUCtPj49hansXA4LDyzsPJNKKpLDp0H3KppqbdNb2S9qhmC8lgFEvXL2Bj7jqmJyeRiEXQrjewMncH0WATTz39Uew7cMCB9JYqvFxjq5UtAR/GynZZfe5HPgSLBIljZk2o57W6xqjqkznSTg34IoGscumZXl8+6j14mTzJtMDa5zV3jOTyIRJ+7vtmST8frKray+p61tf9rpM+GAY34K3rJDafVfIMQoE+ZDMHsbpRxZ3lFSytL+ONN5+VT/TjD30M2XAMF8+8gpHRAYQTDQyMZRCOK28WATVCm9SEZI4a2jthtBtB1CshbKyUcfnSVaytbqDUMM9cvr4PnvSMr2dm+TmJzyhXYMHRFcXU8kRjK7+e8/cJcvl8vhny59dHrcsOYhFq7d4F7NkzgVazhGiUgJfBEhHZjbG60t8/hGa9qQNaKV9EfjMnL3M7b1o1PBpLYKuwicDn/+CLnVY0g2aHF6KNteoK3r7wMhbzs5I0EMzI8sOdaqzT31Y3K70YcPF6FQ8uBGIcQCG9PdyJ4yN3P6l4w2TMZMtEhUw642CKxVPSrZK1LBRziLh41ud+9DW88torukj9UeD++5/A9PRhMbzJJA2HeXk72FhfUemEXpzy9lPZ3CIRuSi0GmVsrs9joL8ffdl+2VbwdNNoVuVAYGbUIaTSg5Z8xQsejWFjYxk//OGX8drpS/bReEedF6/8eAl40wS8SVmuKHFFTg1GjUkcT1bLGV76RU92HQSwLBPTx7VaUdk+xhJQ0yfOhdXklOofEtNL4McSBAEu70mtXpG2kxY0AguuuUHMhrzorONVA8jpebkBSI/d3flc7Cbfp0I3WBUKIE7PRuam59ZRLxQNCMpUnLpidnrSso31cEtYYpmfoJ2fgYtZqm9AyXD09iOTrgO2S7TTdWEsIeNn6VgQYcnKdQs5GzHeO+rTNP6c3EI2NRTPV4oCurFkGtVWXd2otLYzjWELsTBDKVpmt+a6sey0TlC+HQhCwEtJw1A8hSfvexKj2UGxB2RcV1YX5IfKPG820PFLhyteiUBA946LJV0iGL+4tjqvhYPvm2OaAJUgmMlzZHmZDsOxxKhheYPywEAP1vQAWoxoDgTVrNnXN2xx1NEE5jaX8Mq5l5Gvl2xTY0Mg7e+YDlcL4rE9v4DfYNOaixZOhulFCnz9q3+AiYk9CjDZOX0Eew8cBkOyyPDyo3hW1Ot3XUCgwF8vIOqVCPSCQ871ah340z/7Np59+a/xyV/8LRw99hDeeuU/4dUffwWRdhMRlltbNVTLm2hUizrgMU6YB1BaltFq7bGnfw3/4z/+75FOmzbUe/1KRqD1xvmw+uYsZwHn9ygPgDwgtJ3sbwCx20vWtsb1bwKurmTe1f9a2KObPz3Lcs/vehZWILcHePcu4lome37G6+/VTt2GOg92PRDu0azquXua7T6wQfjHeyLVXQP/Fv0G7QkorUs9oNHt9bYhuYhmRzpZSIkjyrh8ySu5BgykgZe+cwbZaEo2kEowc2E/ZnLvA1pMviPiQx34xv6q8sfjsQ5BYWP/Gw31b+RRx8DUXuw8FFPjX9RZkfnrZCjaKQdcwtrt222cO/dTPPTAY6hWzSPbJFLWCc81QfGuPeXlbQ9Uq+hY2dq51zjqOaSmtRbCIZIvbSRjVcxefR43br4vBunGtbMYGRyTLzibgsJRNo5ZRVQJke5gHwqzcYbAlj7tXDcjaIfYlxBDLDWOZiuBd949heu0AYtlkElmMDzQh2S4iniggHi4JIWuxSOzeZeHdtN9sF9FwQ3Oy9a62I31DIINvHHUAnEUOgHM5zYwOz+PS1cuodxoY2rvUb1vwhPpQTtBhJttZPNFDKxvIVsFErUAljc2cKdYkJYzHwNmqdclWokC8VGyvGGMju5RMtfoyLhqYBuryzhy/BiCiQSajIoPBWRRxgWGTeV8v9TsclCoQsmSPdfuVhABkmGdhqSIoTYlDosorN9CONJAJptCbiWP6lYNxw9PIbeWw+7pSXzkI4+aNlkA0SYcm2o9i8q+Fytl+t5JmzA2r2y2+LFqGNPEdX7BkFzNeb2r0Vp9TTYTuQ9IpteT/qm/uzlh+uTuEd7JFlhxsGY25QA4iYOmpkuO00KtJkirVpgIj/IDSsgGEQ2Noq/vIOYX13FraQGXb8zguRe/pt6jjz/yKUQbTcxeOoXd07uRHUwi2U/j9QZq7SKTlhCKEh+YI5Is7qhPof68GUWtFJS04fq1G6gUmwKo7KHi6FZRxP3pm9H4vok0lMbpqgF8vP+3lyrw8RxxPnHtA2vZz/3D1MnAwQng8OFp1KubAruUylGOwQpiKpVUtZV7SrtO+VwD+fym9lv6H1NGaVipagqhf/uvvtKph+jzSYa3jZXyAt6++DKWNu8AUTsZbbc5uVOG7opFF+pG2fnGOv8duPM3n7Zk0XYQ6WYIJ/c/gPH0qFjebHZIpyMCFbPvYOwg/XEDMohPxdNYWZrH1//yj3F9medLYNdgGvfe97g8MFPpflk4sVGKb2dtdUElbxrEC1Bx0HIiuVJ0p1nDVp4JOS1MTrBmptYFLehcpMQ8scM+TEszxwa2mzhz9g288PJ3cGXBma4Q87ijTIDWZBRGMyaTWmItNAS31gkpIbtjXZUg44yRxYJz8JBxaNQRZ8pWpWqhG8kkKs2qGJBkLIFCbh2ZoTHUg8b28jkpwiZIJ8An4CUQI6iXHsfZsuiuucmseFx5wdrBxWQPPkHGNRs6IEhQSyaUgDfcaKG0vqY4WLKn/F1qWJX1zZOTmFVqx4Am9b2uoY2AMTMwhDpaKOU3zcOZrITYxLDZqPFkGYsh4iJ3ydpaXCB10GZGzvvY4ualRkAn+HcLh8ZcKIhq08xNFDEtdyBDKVxEKR2RPsvTQgIaXsNLzW1QTWtDiTQeP/E4xvqH/3/O3jRIruu8Ejy5vZd7Zu17FQr7SpAERZESSYmkJbtlW5bVkuxxty27I2Y8ju6J6RjPTMzPnpiYJdzdHktut2W3Z6bd3RpZ+y5ZCyku4r4ABFAAWChUoapQe1Xu+8tl4nzfvVmJEqSY6GJUEChkZb7lvnvPPd/5zhGzavWCJJuiixft0hivzOuu5SXVkIkjBf2Gi3lh2Ckh4HiUHG/TnGEZgnKF7gxJYWKo7xUWVxBECw5jxSjf6HhwGaTChdkfxJ29Nbxw5TmUWxp3LA1/HKN+B0EvhA8e/XV86qknIE3iNOqmS8OVDr74hT/B5MSsbIxmDp/DzOEZcTogY0bTBN0AGX2uiRPuMrxWs9ujhxUMZSyERXoQADZ3gD/5s88gGB/G+z/wD1GqlvDlz/9L7G4sIUyXCt6zVhOVUhbNRkU9pMNRYWeo9WVp6umnP45/9t98WtLH+HNhRNmw5QJ1jxuH/WYyy/Ba4Gb1uwcZTC0b/6JpdP+8xfrLMCcHf6eX8DSITgAAIABJREFUybkLIB4orx/8pINsbO+/d+VEvUyurLT6qi7ra+nle5xGt3JqXn8XEDRY9uCv9b7vXQy3SkR1riRTzOthLNPssQpOMBsBaVKiLZkDvPDda0i6UWF4WXlik5rG4iqotR7rFljajbe4JJARJjATNxdW7+kDzqbHBkpeFfVwEBNnjyDZpwsmVXI9eMHyLbLqUr/7zjubKJUyOHXiNOp1Bbr8HNmYa+eSzH067xkQbBk28Rq3WnUboMS+CZUhBHy0KbSAt46VxWexsPCGxMsv3ryEob4hDI9MylysGl02lnFupcaUK34YTdqFhRgZH5TwjU4wipovgtTQefjDM/j2976KV197AX39o+LkMj0xi1Q8jkZ5C17hGtLuLgbiCVTyWVQaJfUsF7s1EgzqsU6AK5Zfks6o1UmpubH0HXBBDt5r+eB3B3F1fgFf/P7n4Yun0AaTKgNwgw6iThSDqSFEW22kah7SmwXEdmuoNdhxX8Z6tYzdELCZAnY8oJUHfMNAejCGoD+MndU9HDl3GhvbS5iZPYrh0UkJPnEiEZRKeST6h6RBUcZTi6433AiQSveBgSUcgMlwShI7Od8RpITdJPpiKcQ5KXC9bnrYXV9D1BdCu7SJreVb+PQ//iSOHjmMOhMdjaZZK3kGmViNrD5lPVIC+6T0aHjNg0gSR6R3XLdMQ6FNaLPLicgbupVJ7YWxjOy+T68JnBIwvP+wyzMi64hJUhPAa0C3+RnXYr6fbNpkXiYuoe9VDCEMwg2MIh6fwV6ugptLN7C+u4abS1dEdhj1u9hauoG+SAwzU0fgD3gYmhhAo51HqbmLlr8mGmwNV1EXA8pLRQ3uj8CrBpDPNXDz+iI217dQ99qi5eXyYS3G9OqaucsWZc3f+bqDjW6/eFb+2X8l4OVdn+gHHnhgFo0GvUBoVRuQzaXrqvY7kepHf2oY1VIZXr2BSqmEcqWKcrmKMhvM2x2xonXCcfj+8l99sdMIhOGJJr6NjeIqXpn7MXaKd9AJaWledszWUsMkdKhe01qSqYJLheE6qKz1E7fpTodRqB3MpCbwSw/9A5SzWSlvSlgD9Zo8jWYT4XBc7JcYY8t3/9Hffwk/fP7Z7m7g8Nggzt/3GEZGpxGL92kpX4BYB5ndTRkYtICyJVFJejL61k6rgUa1iHJxD4P9Q0jGU2J/QvaQO0MOXB6TTBJkDnw+bG0u4cWXvodXL76NnL17VqRCh4ZoCG4ihhDzwMNhYTrFEsuwu9qgYABGD+DVZiUFcMyZp1aZ9k0sm9OxQXS78CMVjqO4t4P0yDjqRs9KpMJNAnVeDa8m2tVIOGb0oV17bdXVGncNYQDo7kDNr9ZdVNLAidIsONqw5hdgy+MJsbmpVkEln0en0TBxiR14ddqb6DEQdEsHKs3mGVspT0Bb5B3U8JKFrdcq4uwgINH4JdHNgrt+LiqSed9qyYJBvZawmwSvbM4SjbADNgZSxyz3VZhRDfLghsEjk8tlTPTQyt6KLlYscEy8shmPnA01p5yLeFDYaoZODISTeOKCAl6u+CJ3kdXKj2x2G+/eeFs2WKwcxONpzB6i20gUW1uryOxtSPzrffe9D8lUv8hMeG8I2NnQwyjbbGZbKhHUERE0q6diW5ihOysLSETTmJg8oqDQcXSTFHSxlt3AT975EYrNqpYqBfCG4PjDcFounjz2UXzyqcdYNZRZKBIErl1u48t/9y9lU0iN+9HjD2JyelgaS0TDq6YT3QYuC2blcTbevBYA2H+zAFmma7OVX1gCrs6vwUmOSBrPj378JVy++BNJu+E3o6EJeqiPb7c5VjUghFKUNP2zO208/cGP4r//Hz4tPrSitDH6XCNL1IYr6o2NlKJXa9tldQ3rqyWou78smdlV11m/VcNkGyx0F9i816Rs9cMHwWYvs3wXqOwBrN0/9rDMXXBr/rGrlTU65Xu9rz2uXtAs98OCZfO79nUHj/XgecmvGQ0n/yguGerWKFo+folvs3ECFODLxbcBpKLAT759DWknLmNcGkctcORzSTcOAcBa6RIGzOyYtAFHKVrPOBAwupbESL1SEbu/EkHY4CCOnx0RS7heD085LjWNMRZiwCuvXBP9bn9/QiQ7ZNO4Fkg3vimPqum+NqxZIKxgw07XxjKKfq8Eqyz5co7ysWmNTGob8XANq0vPY37+Nen+Xrx5EelEH0ZGJsXUX5LWDGUuSwBBUzCMjnR3sQrFRs4EfO4QIoNnMHP8Q3julVfxta//LYrFEmamT2B8dFokQHdWruPEsdMINtfheIuYTMVw5+Zb8PwdDI5PS/WIn9dkcIeRUIWCGoKkKYcEvbquSXwt1b1+Nq9FUG2FcHP9DjKVsuwo2KgdjQzj7bdfxvr6mvRqeHtbCK+WEa4Ch9wA0olB7JazWPIaWI0CJUd9pnlzhk4MYHdrD/F4HPH+QQyOT2J0coqmo9jZXpNrlcltC1Cn72+hmBVSIZ3s194Ubk4E1LVRq1CmF5KUUwbIuKGo9EDYOYX9G31uCrXdTbz646/j4x/5AD785IdQr2V0DWDvhPG71TQx4z1rlmUpc8t60M1Yk7Guz6CpRogXsLK76omrpfHuC/cRr8FGxl7TSChUH6yYSQG2AcNWIyy4iWOUoNc0UZoHlmPXbhJlM2pcHqTCZ9rKg4gi2OmHv9WHeHQarVYIq2t3cHnuDeQKe9jb2ZCQn2Q4hqOzJ0WyQnnOxPQEssUVlFu76IRqaPrqCLnqA0myjNVIVlwCfhdtjw3YYdxe3MDVdy7D8zoyR/CWWx2vbT6zc9x+B48+s2R4f07R617T7M/8jICXS1ufA7z3vePodGoS402wy2+yuxxHJKO44SORwubwXDaDhtdCoVCUjTLlg7n8DiqVCnx/9adf7lQRgidNQsBa4TZevfYMdosbkispJRrpbDe2GHrXNRHNaFy6N9eslJaqF+0ogxPaPgSaHTi1Fj545oM4NHoEmxurGGRaWiRhNIXUkoQQicXRatRx8c0X8Hdf+LfImMmXJ37q2DGcOvUQBgfZKEDAGzfpKk0BJhwoAwMjRkerQnK9gSyZevDqFexs3kbQ18Hk+CG5UDxnDZgIGxlASEr3hcwOLr79DK7Pv4NLC5taYrX6XQbEuAEEIw5c2pKJDy8d4w2zbLx4xRDasN6qXVXtFicj7QylSL2pCSHNDuq1sphcepxoWVpy42KNlRgeQyPkE4aX15QTJ9lHgggpmdOOi+9hoiolWchsTPgZ9vlU1kot5QRYGqNPAtIgdaH+EFxuQIQKVDrQI4Aje8uGNcMik9Hhg8z7Zd0jrOEpj43yFIJdj5OYsNgUjqqFjbCt1FgLuFJPRso6yBDThk6Bj/pVUhLhI3sdi8KJxaTjk29E+YfIJ6ThwZWVmZL4mkcDNEU1vN6i1TU7a+3q5Zigpo8PODWmZHgbGIqn8YELT2IgkRK/YzuuNeUH2Nq4LWlarSa9gX0S4sAyysWLz4kzCHXozVYD/QMjiMXSWFmdlwWQqVcTE0fw5S99VqQKrDYQ2A8NT8gEykmVlY6xsSMYGZ4wx6aViU4whKWdZTz7zjModRrKRkt6WxghXxihZhBPHvl1fOqXHofMWaZp7erFFr7yxX+FyUnaJcVx+uz7MTaZpHROHNZ466yGVDC0+RYQJlURw/72sKTCrppvsc9jw9obdbxx8WXkSmW8e+MSNtaW4BPPU08CS9gEylJ1vVGG16qjSb0547KDjtzzSDCADz7+Efx3f/y7knbGyVTYXZbODTAVVyfTsG4BrXY478+NWgLcb6LonTVFnmPcC3TT3vN7BwCy+DP3vK8F2V1w2gMu7bWS0l6PwLX7lub4ewHpz4DxA1IERd37zVm9x2J/9+AxHmSED4Jh+3t3sbrmh7YJTTS7KqftMrlGAn+3lZmUzwHmOaQJeL95FWknicHBMXEh0ZQrzRGTVDPr891znVUC11Y2OBQQhxexOeTc5aNjQF3SE1mzKfg8jB0+haljQRm3dBJR8LxvH0fgyxCS69duSdqesRMXfSqJDAEU8nlke9WQWf5uv5UO7DK8fIhY9SPrxc8StwYCVZO2FnOrWF99Ce+++7qkmd1euIJEPIGxsWlUanmEQiQRDNCV0CM/WlwDmYxJcUEkjkAohY4ziZEjv4po/xC+9p3v4Yc/+DuxLhzun0AiksB3v/VXuL18DU9/6BOYHR9GsHoH6dYuNuZfxvixk/BF4yKJIpubTKdEIkBpQph9KH4/wskkvLYnvSFSrpbLbgIYtPSJNj023JT2zLT8uHp9EV/62t/h9iK1CvtfRwGcDgKH+kfQ8vuxCQ/zrTKWK1UUefkqwMDxARTzOZGCeYE2BsYnpIlPfF6ZWppMSzM651y6GbESJhVPceVhj00Q61tLSKaHZO1QOQZTs7QCwOOv10syL8bcKKL1Np77+ufx5KNn8F/85u+g7RXQaTe0F8T0kSizb0CskHVqw0k2Sz2hjdeuZV3NetwFb10bVr0WQhCZ6mgXt+oH6KbKTBj297uyBDNx9j6bWv3WKiGb57vWaYZUtBadAs2lSslxbFyUyPD6InADg/C3Uug0HETDo1i5vYLFW/Mo5LISqNWo0QaTHrVhIYko44zHYsgUV1D3ZdAM0DKsJlpYVlUlDj7oF12sVCmabKIPo1YO4NrV6yJtYHWQYJfsrQ2TUEi/r5KyaimZG823bXj8/4Vye15kU9f6HeDChWH4/ZQ9qv0fN0QJ2pLFooJliAe44ePcQl9iVjZK5YrIZmhmwOclEknA97k//UqHeV68nGR4V3KLePXaj5ApbwvAs1212hFqjqY7iVnti876sqMXc+i26CoV8Kp3DlOW/JU6Tg0cxompM4LEOdmEnKgwlCFGwjk0ow7g9q05fPc7/xE31miCol+DsRAefOiDOEzrsGS/MGxE7iwrE8QQ8PJG9fWNdBk0Tq5siJPykkyOOawsXkE5T5Z3EONj00imB6Tbn0CC/ocEgeViHlcuvogrc69gZf0ONm0bIfEW9bsRH4IU47uOgl2WkaQMr3Vf0bfaVVE0SgSXtmtXwaaCMoMqOOG3OsIMdsIOmnwom00knBjqubx4/YaScdSYCS+gWbO+pUPUyDbUjUJ9j6RUwsVeAjZ0ARINLaUNLNdbvZDpGqYMwOHEQ72Q56FRLYnvb5hMgWGGGazAJgd5DzIXRi5B1pjARMqS1GKz4zYQAEv4Uvanvtc010mThgG90tRnhlSETUy0qaEFjSkjUb8rKSl0vXC44w/DpRC13UatXJTPk+5YHgilJPRBJiPssnFBPYk5vnT8qiRCAL4pwsgDTv9Cr4GBaAKPXfgg+mgFR8ZfYi4pz1FJDMuD1n6PkwdT1jKZbWHXySxxYa3WSlKtIBNMUEvZR6GQkcpFf98IstktAbexaKIb/0wNdjgcQyo9JMwyFyduIlgSbQb9WNxZxnNXnhXzbjleMh8c9z4XwWYQHzj66/itpx8TSzCeZtwFLr3VwDe++hkBvNFYEmfPPYHBEVdkAsLwqrudmcRNzKxhPGVYyuxunBm6iGnf1YD/VqoD//d/+hG+9b0vwJOUJ7KCupFgFIqGvXDjCNQpZ/DKqFXysvgxDjyZGEAILXz4yY/hn//z30IkqsyxuWXapMT9oa2ZmRmVn2OBmnjuGm9dy4haH12pYBC4/5wZ1r7tXXrlA4C2C5R7/XXv8X73Uh/cC3jeC3RadlEWjXsw1BbcG6LonlIN1SjeLcs9eJjGMaz74165gkhUOM9bezXiEO3zUqLAzGPydwLOJpAIAz/+2mUMRNPoS4+o3Vw3AtbEnVqBtTkxaaiygFdiTyULS+ZlznXaxNZGvVpG1auh7uug7vhw4sFTiPcZ3bnR81oRIY9vewui2RsdTYs+XUrA1O1J+IUK8iSAQDy8e6JmbSnZyLyUDOCapYETXXsyH9cQujQ0EAvXsLP+Oq7feA2OE8Xy4pzobcfHZ1DziuKmIDIvpmdQi8XJjt6zbHZ1glIVC7j9QOQIxo/9JqptB9//4Tfx3AvfwOTYDNKJAXFL+MaXPyPR0O97/KMYSsfQ79QRyMwhVFmD038IK7s7aJOciMYwODSCFkv5zTpSsQjGRyfgRlkhYzMZgTadTjmX6eaf84s0THHXGoih5gXx5tU5/PW//45sLPjlDAGHZ45hun8MQfZvbO6gsbmBdqOJRjiAhVoLGzYjOQAce+gsbr55VR44ZyqCaF9K+jJ0vDS10ufVBdiKpVaIzDcbgB0BKbSMrNbKCEdpB8qqLZvqaB1KNwGuVxqwkYqnMTU4hbd+9BWcOzSOf/K7fwg3wLWNDjjaV6KQ1/SliG+58crlvdBasqlMG+xingp19jHaXVmY9ik+AbSmocEmtOnaopIGWe3tODcWm7YirsyxDatQ5auVe4osxTgxCCts/r4fiGJdsGQV1wZFaUB34PgYv+gg5g6i0Qji4isvoVGhLIikBruxtOLO54zhTE4ohEgkjO3dBTQDRbRDZdQ7RbkPbNinZ7sm4LEpLCTSJq9OOzwX25t5vHPxEvbyOkAs6LU63oOg14JdOzda4Mvf3Vcy/2L4y7tjAW8iCJw7F0ckQnDe1oY1sSNLSQM/5S9cZ4lzKIeRDa/EMneMHZkP6VSfqgE+96df7VToG0g2zNfBcnYBr15/BvnqLnML5QZ1Rd3SQLTvH6f32dxwO+lywmEErpg764AX/WazhUg7gEPxMfSHU+iL9SMe4+6UOxBteqhUy9jZ2cC7776D+dsrdwmbT8zO4JFHP4zB/lHEIjF5WCQurtlAo1EVhwaCZQIOdYpQM2gpS1D3EQigVM6K7irAlbHVEKq/f3BEgEg4mpbFlMD59uI1LC/PY21zHVtU6tuvPiAYCcDvhhTwhl0pQQcoiTC6XCnbC7pUNCeNVsLOKcNrQykEgJkyiYAq2SX5hN3lNE22I+5G4ZVKaPp9iPb1dxtL9MHWbZVaYOlDzRK9dpbqYNeSjEmVoWRB2O6AgjcZpR32CCPARU+S1loKPBkgwIYRMoqm+5egWGy3qBvza+IYZQwiiTAx0tSfctNBsFdjuYwTgmFYJEZTgLquA9xc8c+8LzEGEZQKwqxzPNGuTiYUk6pD6zMyA/R2pecngbHKM3Th7FCvGwoiFE/AjSd17DFKlPpeaZJRNBVwHGk2Ed9BNqzxJjQaGIin8OiFD6A/nhDt6eLinLDmjDbm5ETmhOPNNjXwOlKHy3FOuzRxcTAsglRuRRwFuV7U/DJK1wi05PX6PuwcdU0GvDpsEPDy+nHBboaCCnivPosaGziEXac+2EXAH0ao5eDJEx/Dp556pAt4Yy5w8c0GvvW1f4PJySNizH32vieQ7vcjFFY7L3kcjXdrt5xrAijuAoA9m9teMMbbuHwH+LO//Ayu3LiMpgG8LGFL2ZgJThLnTc14B0123qOOfH5LgE2yf0yYnGCnhSce/TD+6R+phpesLh8Rsc8yumKrDhJ21gBStdLb/zKJnN0oXnkspJ7cVRZ1X2yb8Ox7WQGaUWd1fWSty8PPY0x79gHyRzvh25/zXH7e189jbuX1+2Fk3V83JOS+vrdXxmBZYsPOWk3ywc8+yIDbpV+uKyPMmSZHvGlcEdjHJEEbZqMhi5RlVtvUYAOXX3oBx6ZOSWKglPO1ZVQ/mt7LkpSozbJyT0z1yTKqBA60JBT3GFZVjEUZ3WBq9bLGkvuaCI+M4sT5Yd0omznPZETI8W2sUyoQQCyqRSl+eZ42BEnHvmzuGYRhXCNMecA6ScgzIFUv/l9My3osxMg8k+FlRYjuQnVkti9hbu4lIUiWl64jHolgfOqQNBBLVUqIRQduiD7ctFWkGw/XoLoym8EEED6C9PQvo9qK4eLl1/HqK98Th4fZmVOoFwvIilRqE9FEH1xfA5PpCDLzP4RT20Jq4gIWt7Lim08Wi0AlmUgiGomgkFlGOupg+vAsdvduY3hkRI496jpIMJ+aek125EszMKtoMdy8ncFf/4d/jzuZFg6dOoSBkXHEEwnU6wWsLi1gd30HkTLg1tVyil+FAFBiCAwLfWHg6LkzWHhjThCKM+5gdOYwhsamkEym9LrT8opze6sNr1FFtV5G3avKWij3n4w/532uLfSZp0csDWkkbtiVY46GIgi3gdtXXsbRkRR+7xO/j1CwgSZDedj4KJVStRaTcWeq0IaZ0fhl6TciMcOhasMqeio/va4M3YlEHzjdlJpBeJekQfGPSgXNk9X18VZrVAuMFSTvSxY0EEVBrwW84k0vk4Su6fr48DkxelvKVwIugj763DJUIYVbV+ewsbKBSqGJtucg7PRjc2sb2UIWs0fvQ8SNYm9vU9Lrmp0ygmEPtXYWnWADATckvUdscHYFz3B9IvvMRv8W6rUW6tWgWJVdn7uB7ao2fvPLMrd6vfd/ZgHvPfbwOo+b714gfHDOMvbr4vjQxzF2jL67EakahCMuovG4NIxz/FMbr9fNVpcoa6Lch5vhrGABroUS7PJXf/b1Tpm70UCAbn9Y2ruJ1wh4a3ua6CJlAj1EtY7SblflMA3FwoHU1AYBsc0wNljiDWi8RjmoaeQfaQDJUByxYBQxUszwI5PdQa1WkVS1nZ017GbrQpvbTSQDbI4em8XRw6dll0ePT4cWR4Y9pS8hWV5OqqTneaOY1EZAXC4VUawUUKoWUW82UCnnkYjEREfIhrEGjbcbdZNC1RL6O5PNIl+BdKV2v2KAEyezS/9A+uQyCzwkpTnVV2oEroZy6I5PGrq6MgbalSl1JswkSzbUpQroU49XLg7UpMr+rN2W8q+/qRZvAcYsiubWGJPbuGfzkHFikRtqtLsiHTBlGj0k/VzbPUpwzIle7hVn6UZTmFhrv+VnVz1ZRfk9ZSe4iHHC4j0Wt4ZGQyOiffRijEnjntilVSoCSMUvl4uhMOws4ZsceNkQKAMdiWogA90oaGXEYAlhCyVhRicDnjflJwSaZIDomiDlS9EF+6Us12Ycs+sinEzLtSwXspruxffgT+hTHI4gnkyJ/IQ+htQMdrwGJkem8P6Hn0KS4RUBH9546xkkkgPY3d0QgJqM92F4aBLb22soVXLoHxjDmXOPYGnxqgD/U8cviHb31uIc8oWMuDbQtcM2JNAR5OzpR7C4NKesdyAIWvBJ82HTQ76wJ8wv3SeovR0emQbhwq3t2/jJ5WdQ7TR0Z09ttUOnAwdOO4Knj38Mn3zyYbFu4sNCwPvW6zV855ufw/j4tMgoTgvgVb9MAhrudSSswMxGvHcSLWyakyy47Voq9zZT8WHwA6+8tofP/bv/Q7q3Gxz0Jk9ekvikrK2d76zv+DpNlAqbsknlrNHo+JAaGAczl/pSKZw7fT/isbixMGRTZA2jo+N4+uknFfgakGOfw7smUTP9cPjyYy1z3fvYmn2n/uiAN68isf1KgzSAmSQzWdvs+tUDYJUJ1Le7q9BlwWePh69dM3ulB3fJMXqOx2BLXUgMgD24CPDvlsU+yAgLG8sVxODOXsxtNcJ2AZXf7bVZM2SFqBSbwPLCPAKcx41dUTd6WGzJ6qLxZwVouH/M2BtqNU82v4YQIdsiZWUBu1qV6l4zcwGt3Es24NIx1xF7Ms4prMw0nSAKfg9Hz53DwKQC816Wn+N5d7uFRFzdZazcoeFZjSTDJnQVselrPEYBwkbuoHZqVsakA0A9c/XPBLpOgPNkG/GIh9zuZVy5/AJCbgR3Vq4h7IYwMX1Mkpxa4Hwew+j4WSSTfVi8/Q5u31lCqVpFs1nB8PAI+tJ9aPoH4I/fh1o7jkyhiIWla1hZWcDI8LSAUY8po+WCVJLGB/qQ7FRw6/WvoLixAV+yHxXEEY4NyCZ7aHAER2bPYHV5Hvn8Bj78y59ALrOOhYU38Z6Hn0K9lkd25zaGhwcQjweRSLiIhB3AH8alK9fw9b9/Bmv5Co4+cEHcgFgO3925g42NOwhHwzg0fRQpfwTBRhPtakU8jhtkZFst7OR3EUn2iWPSxiYlCQNY3VgS8aYz4mBschYReqUm+xFP9JkqlUSCaNwrq4qcv02JRqq1phm45ZWFsaPneLNWRquch1Mv4uTYFN7/0MOIOCTfqOmU2rQhSPgsB7UJ3iZtduGVAt5uOcQ8S7JGmi2r3QjqGnr3A94775i2Z2Nfpsy5Hdv6p32pg1YV7FZQSRxrAsD1S9wbrHd+F/za99CDoMSG45tkjPRIcB1gWIffxd7WLm7MXUGtyLW4iURsBE5wEHNz17G8vISnn/4dFHM5rK3ewujENCIxB2tbN1Cp59A/NIRIkomumsHAUIqQy00i8ZSCcTo+1CotNGp+7O4Usby0hiwVjsaBgUdonRt6gWzvfG3not7/W1B8L42vaScREjAV0PS+kZEoIlE6UlG7G0MsHhewK/pd3muuY/QyEc9xPv9+NFsd5HJ7Ihuh9Eh6ev76M9/olPgCmjf7WljcuSGAt8g4Jb91aGDHuuluNV2LYilD4EOmiv61bkzsxkifR90o3ICjZSo2J9BDtsH0jyJq+QIaxSIapbJGyIrFUR2lckFfU6+JLosXxGY3T42nMT1zFH3UoUTj6E8NCivIL1eiC0lps9s0KBZdPEH59jwB0/liDhs769jcW5eOeg46HmMimhTGkuywaMeqPEegxFKsuWPcYcQHyOzSpzcgIRNtNgtwMnSCxoO2DY9hEtSttj0BYWzMkkhEY8EiXcmM3iUIFh9GtY+RIS1A3Ygnje5InAdE32RFlfvlFjKI8lB2Fy4+SNTYKpus3ciKVOxzqx6N6iLBzYm1CQlJolgTzWoFrQYZc5aIuIvrwGEJSt5G2VGpAjQ9WZAIZvnu1PeyeZAOG/xUsprC7nIDxHAP7rzFUovSAO7E2tJsJixpJIZoXFNS6vWKgG1KJ/h/bpBk/JhuZGqVyQZTVsF7bQjsbtqbWP0QGCeSMjYy22uiYxKGiWwjBzslKOHrKopWAAAgAElEQVSIeAQTlBZyO6LvO3roJB57+ClE2EkdCCCb29bdq+mkZWPhyNCkLELFSk6kN2xQY+cxGfFjR+5DPrcru+hiKY9wJIY4UwDdsHhK8/dOnngIKyvz0ihJze/AwJh0IVeqRXkfSnSYLnjixAOYmjqBaquJpe0lvHD1eZTaNQ1Q4QYoxDQzNq2F8aFTn8Annryg1QF25rrAG69W8d1vfk58ePv6h3Dq7PvFg5cuDSbITxheaVyTmEkt/2s1woC4HjDcBX5mV16uAV/+yvP4ytf/FnUCEMpbaLEk1k9aOhb3E95jxnt6FWR3l/Dxj/0hUskh/M3n/zUmDp+XplAKqXwE88KK61hveTUMDw3jM3/6rzE8pCD9XtoEuwBJqAKfGRNSYJaK7l7cqoYONrUdZGUt222vg5285f0swO0BtV2F1z6po0udaaLrbhx6VsqDjLHZk3Z/rwuMTYNNL2i1b9P7HvbfLVjunpNlQ809O+gHbIkqkQeqLbf+vw1sLgN7m3tIuDHV+5uVXPohqIsXXaF+kjQamQahrj7XpEipD67uHtTySNG9baTle0gjqwRCaBWKcw8BNXcvHJ/sWyj7W4iNjePYfWlNuTPXl8dMu/ZSEUjEdWzbJkQyO8L2tD2j41W9pAAL0zchx2eP3YAUvS7cHnOTTZBB8OtJ0xrT1uKuh3zmOq5ceU40hJsbCzLWZ4+cQaXaRKOTwvTMIzhx6klcvfEqXnz162iKe0JUGqDbXhGzE0OIJ0ZRxRDKzQhagThaPlfAyc7uNmJ0cvFBGrej0QgGIyEUV97B6twLqOZ2sJoBogNDOHHmffLMVco5TI0fgevEkSvs4vEnfwO3b13B9bnX8JFf/T3Mv/sGitk1nDh2DLXyHSQSfsRiISwsLeF7P34e7UQ/BmePo+m0sbW7hvzejoDMiYlp8bQn+C7tbiG7eUd88WPhJNr1FtL9E5IIWSfR5Lq49OZreM9TT6HerOLylVdkAz5x7BBSA8Mo1QpSAWXfQzyWEK95OgtxDVTpmYZXyX/+kIyBrdXrGE4Pgg2NgVYDY31pnJ45hKn+PgR9LFvXTKy9Qi5WBzsttdYSDMkSJauIUn3sYWFNFcI+R/Lc20qwea0SRVacyvGuYKBbGemqVrtbuO66q1hXAa+MaztnmEQ/62ZlacRuCIrV9dqmNaNVkmebDlJ+elKT3dVma4ZVFbNZXL10EfWKh0qpjHisT3Tj4dAIdjbLuH79Gj784U9jdXERq8sLuP/Bx7CbvYOdzB1x0OgbGMJublOITjdGi9A2PDou++nEVJW+FPZweY0WGnU22PtRyNfEtWGn2Ommo8mGsqdB7a65c7/uY+s/dktw1+/0AmQ7nzFeeGwcSKYjiMXIQAcRi0YQjyckzttxQ8JMSz+SZEFolZyXrsVUwo5fGF6m9SVTSXUQ++vPfqNTbjLtKiCpWAvbc3jzxk9QbOTQ8ZtJSxb/Nkqlgmg0BXxQPuB3MBQfwFBiEH10TQhFpOxM4BmUbYP6LHIAEXwKcek1US2XsLG6jJWVm7KzZeybbPKNEoAD1nYHT00N4cih4+hP9yMejUqnN+lp7canjtOcbMtDMMAGrqhhBbkz8qNWLcsJZwt7yBZzWF5dxO2VWygWPRnInMyEHWC5lyU9Y6fBix6PAP0DaSQTCSnz8NwGBkeluzhfzErtVXdBDXidJvLVEgq1MsrNOmqdFupchUPabCSZ4mQhWXp3GA9MrQxZ3317L2WEWR4nw6A1WUleN+eoTAV1ScYyxexOVfSuTWAaKKGshjyzUmOXp0bOV7xim231x/P54bCBgUEOpaJYepGxlPqyuDb0sDzS5MYJKqipYYYVke5ORjGLlrolbDlBIOMNGZ+svr/aiEVgxC8BvKEQwrQKcSPSfFcrF+R36NggGiY2vfDAZaPlCdvNY6ZLBEG0TmTGrkziN+kxGBB3iHgkgXxmqxsCIQw6P59yApbJ3Kiwirm9LenEPnr4JN7/yIcRYYczHSgcV5hXni/HLQGqNAYaD17GFZKRZomS18PKLOjIwPMypm8mSlg1W3xP9d9Vs30yx3RtkHOLqKyHGkYGVRDYtkIhLGwtqS1Zu66aOL82rdF43G1H8Q/O/TY+/sR9Ij+RCG8HePO1Kr7/7X+HsfEZcYE4dfZ9SPX5FPAyYlZvndloGa2sAbtWBrDPdOi/0+mNw4jDYnkd+N4PnsXrb76MbC6LSrkk41+KpBLpLcU4dezgRqacQyl3B//zv/iPmJ0+hd/5L9+P4ZlzGj0sY1X9iDWcRZtLx/oH8T/98f+KCw/tR+IStPUCT9nJW1/eHnbXanvtBGrXpq6tWQ+KtMUY+178Hfu6XoDc+7ndxrGexrSelVD5JPMZ1urNspL2mA4C6O6x9iJcu1BYp6Puiwxb1Pva3mOx5VS70Jrf6wJm83cLzG1jHwFKrQhsr7TQKpUQCbAxlsBvX78oYNWMtbZt6uGzKMhZFxvqMblIiuWe1mG7/uAWMsg1ajEZqabpidJMZuLNRQalN6IW6MCXSsAXj2NoMiHNjZIjYaoOhbz+PczsIbNmCFFsvmXuEPCs+U4CrsUWzdpB7bs0CM8nTVScX42OV5hID06Im7E2ok4D5fw8rs09L8/j5vaqnOuRY2eRK3jwR0/hkcf+sWzu/98v/yWWNxYwMn4I166/gVrDQ1/cRaS5hSMzR1HvhJGvOfAC/QhEhuDGhrG+toZCPosQdZUB9nXUUVifQ3XjBjJri2jXm1jLlDEweVwALyPNL73zIkaHp/HQA0/hxs1LiKf6cf6+9+ONV38gEsBCfhd7O8sYHx7Gres/lTlicnIKr73zAm5t3kGSyWWJBHxhR87F3/aJPRlJke2NZZSzuxiJDSCGIJJOFOMj00JKRVMjWFpfxnpmDXv1PBp0j5g6hNHRKSwtXRX3mni6H5OzJxAMOygUMyJFk3lBnHJ8iBG4xJMiYWDVinaLbiiCUMvD9ruv4/TMEZw8dhbDg/2Iumyq7iDA4A1ZUzQjgM4OQorImqFlKt2m6W5ONzUaBqEN3IpL9M9WNmCqVBzf5mHWx2s/bU2qFCbMyrQ5dtdYi+TsJphyAK12mEqDYaCth5LakRlPCPMa1T4YP2sThiK7BnmEtPGeCagOSR3KQGst3LjyFrbXt9GixRb8GBqaxPLyAkb6T6Ja8uPq1Tl84MnfQX4vg6Vb1yS/YGdvDdFUEqfOvAfFYh6LS1clfrfRamBi5hCK5U10/BX4nAa8dlmkOiSpvAY1ssRTbVTKTWT3CtjdLaPAZatnbrK4415yBQuEe3W8Kt7Y31DIHGxapcaGgMHBGMKRAMJRB9Goi0SCccIx2TSJPRkJxe5Eq/dL53P+P4BiIS+S13S6T+W5f/XZb3SqBDr+IOqdJm5uXcGb7z6HSrMoFLf1M/R1AsKO0iIkGU4gHUliYmACI4khhCmiZkNNgCJ5k0NuDH+1jM7de0uAg0yKPh5IDsVSAbduXcOlSy9hZTvXtbDge0QDwOnjRzE7cxSxSBgRx0WEwmrHlc5D6jTFmsV0ZZKNI7vLlDRhFU1JknpUCrZZcq7Wa8iXWEKax9z1d7DHUzQXm2CKPWmMm46GXfT1D4jjAxNcKEBwQw7CIQep9CDqzRpy+V2VNBhROnWkVXr91kooNKrYKWaQqxWRKRXR4puzs4hamWgUYZbx6UHLpjARKyniUH9eQ7OZhcKml5HF1gGjLgv6YJuGDP5MmBrt/O/qHG0MtLUoExuiAFx2ZZLhkzSaNtr1Olo1glT10yTQtAbyUtbktzDUBOs8bmbZ6mImueaGpZadlbCvGpnM9ydbK44ecsySAC/jQd6LIDLA5LQKirkMWtWqgjeZw1hOVPkGx4NLmwEy0Y2aMMf07JSyuRhRkivkrt4HJxpHPBxDdmcTjZamrQhzIKA3iJbPhzC7O6Mx5LPbojE9cewsnnjsVxFh45tITvzSeHZt7lXRhI+PH5YmElqSSZgE9bvtlniQkr1dW7+FI7PnpImN51arlbXhLRiS5kze12IpJ8wvWX4JWzGTJxt+aMWXSvbD39ayG8/JCwZwY20eL829iCpdNGVRCMkGwd8KwmlF8JHz/wi/+YGzcr1k/AbJ8Fbww+/9PxgeYQLUEM6cewypAQUFFvBaVlTTpLoKHANauvujrg5WgioCQLUBXLruYW17F+V6E9nMHnY2l7Gzu4aNrWUph3KCJIhl7YL3s17OymL1b//iWcweAn7lY7+GZoib1n61B+IGgOM04CCV6sPs7HE8dN97MTU0iscfj4s2Uxske9wZuqyJPrxW0mCBkEy6BqSLz25vPbJncu79eS/jc2D+7mrpuq+3TPjPe+97pLLZ9z9ohWZ107/IlaF7+AcAsfXg5XtzQbzLk7fnnK2120GXB7lOZtPPx7a4B4QZL3+nBa9U1vmNz4PtdjchPvy7NIYJQNDIXn6xIYqgQ6pEtIPiwk3HGeMPLmu6bS6hFt+4rcgGy8i9VNulAzPALvP+AeTrJQyMpjAyanSj5vru7akPr/yqGQeW6ZXrbACuNgMZDa+EYugcZG3KFLDouaikgf0fgsoRCJDh9SHobyPs1FApLOD69RcQCAWxtbMuIUFMSMwU2oj0vx+PfvBpbGw38Z+++Bmx+my1G/jBDz+PBy78EuLM485cwclZesUHUUMCeS8mwDc9dBqx2ADW7yyjUtlDo7SL0tY8WtlVxNplrC3dRMRJoeQBpUYLI5PHBPBmCxmcPvVepBKDuHj5JcwcPoNf+eXfxRf/7v/E4NAoTp9+D15/7XuYHp1Eu1bEkekjODx7DDuFLWS9AubW5rBJfX0wIPMWAS6lh61qHTEmr/mCODl1BgGWcxoN9KUG0A76cW1hDlcX5lDwNdCOhzB79mHslHYxNTWLQj6D9ZWbiNJ+MBLBoWOn1eu+2UGF1pOdNtaW5xHqtHH+/oekV4hBAQxVYOhRiEmW+W2kQsD5+x7EieNnEAhwQ+Sp806LDVwqU9FUUcPICnqyoEcr0rIWmUonQab0sFjAK2zg3T1JtulN4K5pApc/Gx2QpoBy7eVaHRSiRf4vr9H/c/7rVl0k9Y/HzXVMUzUJ+KWhktVgrog6WLs7ZSHgpHqiOEYt5vxwacHlDyESimLl5jwWrl2WJrXd3SzO3/8I6vU6rl97G9Pj55Hba2Du+rt49H0fRzLWj8X5q4hFU9IQmh4awYmTD2JnZx035y+J/rlYymB88hC8dgVNXwleJ4d4OoJas6TV11ZLyBqvweb6AMplD7VqC3u7e9jLNcRzl0+Y1d7aQIr9EO99hvxeDHAv6GXtfrgf6OsLIRp3EYsxUS0qNmQCdkPsZQmqC4iEfOmETIrOSrVExd3xC6gn4ZlKpfQ1f/XZb3Yq0rXgoNZu4MbaJbw5/zwazNYg4BU/wxaCvhDKxQLGBiYxkRrBVHocA/FB0U1QDyn/p52FDDIFyhoVa8pZ0kSmtTa+jqyelrn8WFldxDPPfB0317Zl4oz5gSOzEzh38kFEHdoY0UWBpSEFXaSxpWFN0tI0TpZaXLJ7EUYYml0dgZaUiyNRuUgc3NVaFaVqDZevvYWLl6+j3gESMZr2B8VIPe6G0Zfg5DouoIgHzLIOHzIy2/Rc5Aq8tb0if+f5kGnmzlHcCWifEgqgUq+h5DWwsrOO1eym6IFbJLvdIJx4CpF4HKEIu+cdiSSWB9W6N2iNV3eYAmQ1VEIebHmpwnTt8FS/SwG6RrNr9qZ68w1TJAODurwOEPW56NRqmoDGzQHBJV/MiY5dtYznNUyLLA5kmql75b2IxoVF52JGbTHdODSkjhZ2bW0e8BHbO3IfCBCpBVbmSzXhnNQEnNMmjN3U1AbTI0/cPDx0PE/eS/SubAoMBBEJuSK5qBZzaNEGSUpYplQpcZpBeJ2WAN50PC3pPJKgxwnNdIxTDgDHQbRvQDx1i/ldmVQmRqfw5Ad+A+lkSq4nmyDYWLGwcBmJeFoCI27ceFNM4blxIpOey+zg0KGT4hU5P39R7gGjrg/NnkI+v4PtrVWRe3BXTd/oN996VtxFaM1TLheNB7VfynwsXw71T+DB+z+IBjPh/X40An5cX7uB1268Co/jxjDsBBUEvKFWFL/+4O/i40+c6W4SKM17+YUCnvnB32JiclYA+pnzjyHVz45tZb7YDyh6V9mYmnK20e9yEdHJ3QBMiUBWdwfe40IVeP1qHuUmmfWIykqM1dNubltcKTI7a9jauo1iZgv5jdsoZjcwNjaGz/zZ32JqCvjNT/7XuHl7CanBcZHB9KeHMNA/honJY5iaOYaJsTFEw0A5v4PHHx7COGUNJAuVmOlu5noTyizg7QWAFrSaKadHcLt/juJQ0GuvKazMQbi7//eujOEXvcYAz4MsrknY3W8+s9ZrBrz1ShV6gbiAQfN53df0GOZYTa+tjtmV9qB8ovesfsaj1ySaZTNa4Qp3gN01JhpWTBeWSdPkPCSVInVikNIty/524JCQohhQjP4593Mcab+HVMIa2nDKIBupQklyo96Alr8jVny+qAs/53v5jqHaqKEVDGD6qAbL6ABV4JvZAxIJM1YNXhDC2OAHYY2NH69umNT/2up3BfB2dyCcmxT0qpxBjgpBfvs7CIU6cENV1Kq3cOXaC/L8ZjI7QtocP30BmZIPg9O/hocfP4135vL44lf/QoDQrVvvCBN8+tyjKGWWMBMtYnooBX8ogI6TRKEVRRUTCMWPSySq2CpR1pdZRju/DBQ3EPKquLN0E04gipGJkxIyUGLoUDiGweEZSQfNZTKIpgZw7sKTQga89trf4/CRsyL529i4hQvn34+99UWkI1GMD48i4DrI13K4tT6PxPAoFm/PSUN3q1zCyZlTGO8fxe76ipR3krEkivk8Dh99AGfPP4bb6zfx/MvfB8IxFJ0miqEm/LEY9gp7SKT75PWL85dFt1uo5jFz5KQ4Siy9e1mIi+PH7kMju4XS6jw+8OgHce7cBcEDcn88VgYrcNo+SZCMxij3Mxaa8ixo1ZlyFQ47BbOsKmjJR6VJBLK9khU25FNra+c2haPyeawUkr01pJACXRIP5qEzQFdZRM0S64jHTBCNdggVD/rdoFRPG+9okUZQL6ElXAvpXhHwIcRx5GvBEY6Lg1QdNDipcUPG6mq3X0omaQXOElpCCaA/iGS0D756G2/89MdYX1lBNlfGodljuO/+RwW87m5vIRTow/qdLDJ5D/ef/zBOH7uA61feQKOu1m2haBwnTjwoSaI3F95R8o6JfSFq0JsIOB3kyuvwO030DaVQbzG1rC6hIbR3azZJCDXRqBMr+AT4VspV5HNFVGoaOEHwSzeHXicHrRvrF/9sbL+70gb+PcEmtT4gmQoinggjFo8iFifgVb0ugS6JpJC4nmgDuBBjUh40Mk5hdzlW/NLDxTU7mbSShj//dqfUYLayAt651bfw1s0XxJSYkgZl64BWlTGHLo5OnsR4Ygh94bTIFhLxAZPQo+k02nHIRiU9LWEIxRnANhDs28REogkt8fpCmL95Fd/57uexkavi6EgC9597GHHRWkaRSqVRYxKLeCMyhjgiV5KlZJmWWi0BvJyE2AykZX3NuSbgZcoGj4dRwQRgdIPIlYp46fVnMb+cEcA7PtAvPqzyma4rFLi9oPwcPhi0TyPgJdu5snJDo/6ofW5qYxWPTZgESjh4voEgcvUabq7fwu3dbdS5GDpAKJmG33UQTtBfNiz6WNl9WH9cU+K17LU058nPTPe55H6rBk5+j/on02DS9UA2HlM6yatjBTVYLqFtpY4G64FmVeTDSVBKGzKCd+6IRIMpkgGNAWYbNxkflvapYRWnBV5kg5p4bOINTEmENBOKp52U7DlA7eIiAF7K14oMJNZTiJW2cYtoC+C199U+Hjx26oaZNlRnshk1vtxgGU1wm23mtFQJRxALRVCmWN3TwAwyUrI54ETG8IiBIXk22NTGBZmpXxcefFzCI7RJT4NThH0Uf8KQhkkY0M6LLsEXTU8A8d7ehmxaGIGRTg0Jy01rOwL6SDgu16tSKYg8Isw8eRNNzPvGZjV6/FJmwo5avmcn4IMXCuL1ay9j7s41+JjiJ/sdbVzzN4MIt2P49Qu/j489cYLWhHKOBLwvPrOH5579PKYmjyIWS+HUfe9H34DR8NpoYdNxYCtBwvQa0HsvoEhASUn65h7wk9fmEUqMysayxt0iNzxif8PwANqqqRypUalgZ20R2+s30Wzk8Puf/gMMDAH/y//2N8iXmzh05CxGJw4hFU+Zbltl66pl+jYXMTmSxv2nNeTANnrJEtTL9hoaxTaskSSxyWkWAHadGWx3xH5aaE8X9D4I/kVMb1eXa8MulOy568vqYw8ytvZ9+bgcZHntAmCmzJ9B3HfpDQ+w1XddG7tZ6Tkm0bX1gGqr3e5+iFRANEGNxaa9XU1Si5DRLwO1ino3S8MYG2eM23yTzbSS9liWG844bxIfnBg4h3heTUCH6mi5mKv/roTUMGBF2DOGxzSlmZSbUCZWNhn3LuVqWtrVkEwlMDgG+HWKFAkDwWguD1SrQDKpZyLMrgG9VtPNn3XDcQyTZrvkWQK3LC9viDJ4LWPFpuETBCNs5Wa0ML8dlw11y5i78ZL0aOzuFpHJFnH2gSdQaYWB6CkcP32fSBh+8IMviA/o5tay6PZDfh/GB5M4NhRCzGmiQw/zUBqRgVPwRWexvltD0yNjtiVAINSpo51fQaiWAyoZrCxcQ71Sx9GTD6PBa99sIZ4cQKp/DKt3bmM3u4tINCn3qJjP4OSJC9IAvrN7B7OzJ+EEArizdBXxcBitehXbOyviNhRJpYWF5SBhhSvICpPniSf78MA44rGk2DIOjcxgdOKEMMo/eeFrePGV7yDal8b9v/IbuLh2BQE3gnKjIp8/NXkEq4s3tGG905TPmT50Ags3LkrvzODACMbSgygsXUO7uI5P/eY/whA7kzpNOE5I+3E6QbFbY0KYgBkhOLS70mtRVNiCwyAeYdHVV1f8hWWS4GRJuSAt4ci6cm7W12kTudpTcjzK+iNyBZUY2OZuHR8aZMH38/jd9qPqtVCsNpAr11GstVBuQJr4Wj7aYbKqwc2SuhMJ6AVBL//OYCa+SwshNof5OwjT9zZEPS4JHf5ZteI+tizTP7JZVa9igtRgAIlwHNFgHLdvzmF+7jK8ehN9/eM4e98jEuAxd/U18eFtCNBg4/QYJifOI+qkkd3dlc0lG6+5dpOYCTvq3rCzs4piOS9uVlybO74mipU9FKtbGJsahRMnodRCo1nTdFiuIySlxJmH8soYfB164AZQKdWwsnobK/lyt+n/XvwApxGCWzULVAuyWBhIJIEoA73cAKIxAt4wYrEIIrEowhH1CCZZxXFikx1tbLmJoxOQJBIXBKRywGptQlJ8Ad9f/5vvdsosDweCqLXruLL8Bt5ZfBkeaOJPraTqelJOAtN9E+gLxpFw4wi7MSRifYhGUmriLNoc2eJL6YGDlyBDUr5M+gl1FwQR1FSwfELGS1pX2h1UqzW88vIP8ZPnn8XUYBiPPvyUeMINDY/Jxkp9XXXXFo8mpcmHJ0LGloNUSsMhVzxNxd6LLGXAQalSkF2BGOKzqS1EPVEWdc/Dwgp3qm9J6enkZBLTY1OaSuIHItGogjLTJcGEKHqmjo7OiEXWyvK7AhjFo1UCLjRylk1XBMr1ahXheBrsI93KZ3Hp5iXc2W7IXQ72R+CLuAhEXYQTceno547fltPFy1dAKsvifDiVvZVWNKupMwES4qlowy2M+wMfebE8M6yGlMmp14UfkU4QXj6PVqWiDKtJuSGgZPen+DTykfNqos0MUIYSVP9cbcALCvClmbratPNbG0+6kgWr2TU1VDK6AowMIyvaW04IZP2506N7A/XYLK9aj1/GA/NEZNdPbR331cxZ9+AVCyjnM2hUybYG4XMcyWpvU8McdiWql/9OZjdEEEZQzIoAJzsyR7GE2Ip5fIC9mpRFKJM5c+ZhHD18RsYXN28hSQO0biDUXDPhwXhZNpvCntjGHqYScuCQdaY+V0A8LaiFMVZLM17jrrsjHz7jmsFYZL3mDSmVsux0Y+Ua3rj2Mmpkgmgnx7JqUJsOA20H0U4SH33oD/DRxw6LbyplDQS8L/x4By+98FUMDY2J3R4Z3jQlDVEFWqw2kwVTX2KjTDkQx2sLDJzApemL58FJrgW8OdfG9Vvz6PhdWXBdMnK0r3PMJpPhFi0gm8sgm90BmhW4rSo+8cn3IVMEvvGdFxFNTYo8aWpiVBrt+BF8/2KhgkTEweljQRyZABzjPmHaAH6W6TTBD1Yja/o8uliuV7fbixNlAr6HzEFIAjM794JS+4a9jWj3UkkY1U7XPlA+5gCDa/9uAXF302EOSYgqa09zAPpa0qnLdBpG2pBQXQcDUxy66xTt+ZgKcPe4ZK7Q6r0UlXgfqiUdK9yHS3d4j2c2N0ZkrPg7zKMhCVzNAx67xKtVNKp1CYBpkoGjRzg3oexd4Gc0aHuokZUEAx5RdDSM6OAQQrGYNEBRIsDnJRwJIZUGWIlsEtSI17MpfHWA7W3dazOlzzS6a4OjYcS56ZKfm5hjcWkw6VZdOYOpGGiyFUGJapalac0wvAEfe0PIRHcQjnjwWuu4eu1FVGo15EouZo8/jTPnP4AXX30eX//+1zAwMICxvjCWV65ha0crllxDE24QEwNJpJwawpEgGoEoEJtB3/gj2M4VUao1cfnya8KgMSAgFY8hAg+dwgbCtRz2Nu7g2uVXMTp5FAMDE0jFBhCN9qnlmd+PQ0fuw0B6AJtrC9jdvIP1OwviljM8NC73gaAm4rriY88Jg3N6PJnGjDTcVZGMp0VySD9xbsDZK8PKFuf14ZEZWaPX1ldx/fqbeO4nX0Emt4JmsIKn/+C/xVd/+hWMjByS5vRitYDp6RMoZTLY27S2cKMAACAASURBVN1AIt2PzZ1VXHjv01i6eQXFQgbT00cxnBpBuN7EyrWXcWYmiY/+ykfhBP3S+M2bIL0mBFdGrscGWJWgwLwmIF7f2hytyaT0XmzRfafpF0/hqtdB2fOh2mwJEUOrqn1Cn+CWDZU6YFQlqKl0mpBqNJFMquv4UWq7yHG8twOotEOowYXHRDLGwpvqrJI6rDrqpCkWpBJyxLGrXskSZsKNFGUOzSqCrSqiPg8xfw2xQA3xkIe400HC9SEcYqw1BzGrsBpDn9neQm53B0G/K8FbicSAkG5LizekWdwJRuC6SYQjAwggjXYrjkrZh9lD5xFsd3Bt7jVk87tIJQbUupX+2XREYXBTQxvH6YQkG8Ogh1Ckg1awjFDUh05QdfbNFp9RjbNmFaPdZPUljGKhirU7a1he3sUu79PPbN33f8ArRJBLylKiDQJAowUM9gOptB+RCKWTTGIluxtDJBJFlCFfbljDMvj5lFvpdl3nFGnaJ6ZRLpn3oVQqSTAOtb/EEL7P/fm3OzXR8AZQbVdwafFVXL39Gpp+jfwjKxUNRnBocAbHR46ilS2KXpcPRzI1ANeJIcDc7k4blVJOjOa5U65VirJTo/k9S70UXkdjCTkY7kZqtZJ0yoskgYO2A1y8+FP88PtfwkAijNMnz0tz2tTMUWFNad3EGyuefNG4fD7fR6w9mh4K+T0BP1zkdVemddlqvaqaUwEqAYQdB4VCVoyuN3c28dIrryBbA87P9GNmalZWG078fOCpreRFog6YgIz6ydHxWbVfWVkQQMzyPjvxCRDZcNOoVoT1o80aHQHY3EEG/c7uOt64dh1FXp5BwN8XQTDiwonFBfSykY03UZqetC5jbNeU+CfDq8UcdVCwzK6VMcgux5iLi25V0mrM7E/an7HBHT98dQ+NYkF9d8lSmk5raY5jybtekUQSToaUCJTrFXGgIAXI8wm6ZKRddapgOYhg2HQ+ixeeLStIaZATiuqB1ZxbZQ12JfbRHUTsz/zCAkmnrtRBjVUN9cTSjMdGOzWRDVESw32VR3lDXh5yYbV5rsEAgmyg8weECaZUgzYuao/WkF0+AW84kZZJrVIu6IJOwMzdbcCPdIISBu49tQmQEgSOH2Hb+YBJEDzLuJxwg5rOx+NnOZQPoURT6wPHaF+mDPF8JG3JMNuiZecHEyCbOpv4UUvnoR9be2tY2bqNBkG8G5ZrHWA52WxIgm1HGN5/+Mgf4iPvnZL6Ee81GdLnfrCBl1/8BkbHpkQycPa+x5Ee8MElU2osycSS1MgZrFTA2pLpCq2BFMYOUp4H08eIWgfYyQIrq8AdNtmUskL/smToa3NR8iFfLqHqNeT5D7U9HJ2YxCc+dQQ3F4Evf+s5BMJ98LU9JGMxxMMOYuEwQgE/jh4Zw+nTQCICMeDXaoCZJA/QBL0lex6ndbayx//zwK7OjPsTr7md3VAHC56ttrYLdnsm716w2yuBsNewV1phAa59FK1cxP7dgmIB2+Y8eq3Lup9vWFv5tx5Jg/y7Aer3lDHIgq7vYkG2EONmLy9FIyNhIUjg1GklAZS/yFixzhMGIIqmmuNN5fPCDldyQCHbQK3KLX5HJGjSmCipigQaquvnl+h/pfoSQDARljHVaFOOFJDGNBKOxDI8FlHIGQ25cWsEMXMuBzCHpqtd5gJrVlhrZSrNa5KyRurfpK6ZRjZh+HpulCyGPp1hxTBL5GCscnF+aiMY8OC4PLcMrsy9io3dPYzNfBi/9Ku/gsV14DN/+b/j+rvvIOxvYDzpk0AExthTXkDnhXQsBjfQRNRtox2MoB2fwcD4w9jJteD5QnjxlR9gdPQwhoen4DVKqJSyYt0X79TQ3ruNVimPxRtvoe41ceTI/arZfesFxNPD6B+ZQjieFDInGU1IFSmf2ZHI59nZs2Ilyd4TtepqYnrmlKREjk8clnW0Ui0hl9mV+XpwZELWIpI7BD50keFaSGKHerqV5Zt4++3ncPX6szh67gSOPf0RfOWnX8H05EnRkOZKGUxOHoWvCdxauIy+gVFs7ayI7MOr1bC8fAOpdB+mx48hRguxzArKd67iUx/9BGanJ7v+8Zy79RkRGwXVhYs+VoGq3CXmB8BF0xdDpekgV+sgW2kIA1v1mqg1gSqXDSGAuWpqSI5hglQuLlIGXfOld8U8fPrImBKSn0meLjw4AqhbfhdNhNAUf2Vd40SuaR40eX6scwGxjTRYM/yDnyfhBML40uMpwEpqq4ZAs4xgu4pAu4Jgp4FwoIV4sIl0xI9kxI9osIlgu4ZWpYB2o2YaxDnHtlEul4TBIFml61UYwUAE/k4M7WYMTS+JydGzcDtBrC7fxM3FK0LKsApZokSw00LNqyip2GpLii0BZijsRztYhZugi52HNk0MyE6HgggTB0gVNwzPc7C5to1bi7ewvuMhsz/l9Myad//RXi0iNWp2me/HqWaIqX6HAuJQojgsJGlqZHclXTdCeSv7cXQt1h4f471sXarMvSPqEUlDrSpe1bxHvs/9+Xc7NZaZ/H6UW2W8vfAi5pbfQDtgGr+o72r7cHbiDI6NHEOnpM1NZPpozC+BC0agVszvoVYpSKIZP4gXP903iP7BUQFLYsDvD4imgmVzPlSiTTW1yrkrr+FbX/8PGEi5OHv6gjCphw6d6FqHiUSCjUBsJKNbQI07Jp90uxdyu+IFS92Qakk9kR4QEBNUc6RrXrSDUpmdezXkslm88fqLWN2r4z3HxzE6PI5mkzZJfoRct6vhpT8t34d6y5HxWTH/v37jLbnY1HWSPeDOmLKNdl0nOJZyCCYZxuA1m8gUcpi7fQNXl7LaHTcIBBMxhOgnF4/DMXpe0vVSXDEBEsIIChDUcBD+G4GYLqT6WAp5L2ytykUkYEIEFxDnBepxORmS+awXCqiXCPTUBULen+/DB5MbiKaWNQjEXVqG+emd2hLwS+kFpRjaJKbMrtx/E4loNxUEfd1OVEoDeuyNWPKxkwrXXNrO8FhkUZLcc9XZaSqTrR2rrIYLpN9rivSBbDXjlzviH8wJgI4dLHc4wq4Wstvi6Sk9u4YNb1KG4fdLzCVdH2gDJpMezyHA8iqrAtpVTjaVmkPxKrao0JyHXGPTICjHTMN0ozXWSZmA0YHfCaHeaogNWoiVAybZuGFzD4P7ns0mH0i8mQU8duCPRMDjbfLBlvupch4uUIFmSFwaPvHoH+Ejj0zK4sKNAfW2P/7OMl59+duYnj4GNxLBufOPI9XvA1VAUlGmCYfpLrDRwoKZbPNaj2bUso/C9IYUVDKgiQfD48lkgdvLwO212+J80Wn6UCnXUGm2ZOORTg0g6QZwdByYPawa4OdebgjjUi1lpZw3NjCIdIy+kvRaVMZueFiPkTIKK1Ho1bV2ZQsmqMEOE8lTMUC5y3r2GD3eJW8wqNW+zr6/fa/ev0sTifksCw5NaNjd4LlH+9yr4bUg2k75BxvVuuCaLKY9h3tQyF1Aa+WFBgRbGUXvknKQoe6y0z33Vz7CSh4sT2JS++Te98gh7DwjxTuVF6JUAioloFalREGrUPKMis1ZR7T29VoJNQbA8Klio2o4JtZ6EqLCcBaybj5qcX1gI7WMU+PAIdfdSFiE3TUnWChQ7qBjxTYn9koaLLurwFcFvZbVZfOUjX217jamp940ramPtGh5Re5B6VQTgVANTqgMv6+IKzcuYW2niKd/9V9gYhb45nN5fOGrf4pWrYDy9g2MxztIBAhgSiL7Yz8D1x3HZWm8hVqgD8mJJ1Bt0ps6Ls9PsVbFsWMPoFrJI+IGpXS8tbGKpK8Ft7IFFHewu3IDS8vzuP/+pzA6MovV1SWEafXVNyQ+qjbJkaV/brp1g+xIytnwyKTKArm2hVxcuvgCxsZmpNGclVLOnaqR9KHu1dDXN4T83pbcQ25cuSbs7W2Jlpfeptfnn8dv/1d/hBulTby5eh2DfWMCLPLlHMbHj/CsJcCJPR+F0h4Gh8cFzFMzmkym0d8/AtcXQLrdQmb+TZycGsTHPvJxkbFI1c7YcagsgnSESlB4rwjyyKy2glHkPRcb5RDWiz7sVgKodQhMQ2hwY0MGUlwZuF7SPUc3MQbGaq+PaVC0DYzWcYTXg24L3aY42amyGq1ZA1ql1AEpTj3s4+H7m6Y58ZCQ55kPi9khGt2uBEVJxL0x7SaIlz4a6fpWm7Z2HdFOBeFWAVF/CTEUkQp5SDpsLOUxqGyUlpncQGp1i+umAkEGU/hZE+3E0fL6kIrMIBZIo1IsYnHxirhocDNK2R9tW3P5bbnvXJREw4wWUn1JxNJhtEMl+FxKXNsIuMq+MuEs6I/Ajxh2NgviCLG7W8Wup+D1P/eL4PfQON0ZkjIWHcePcMRBIplEqq9fKrPK7hIb8D6YRv2e8tu+jzKb68qoVkoSgiIV0r/88+926sLw+lBsFvHm/HOYX38HbT9LCxoYEPQ6OD99Hqcmz6CZLwmLSRAZSyRk4S/m9rC+tig3kY1eTMCQMr9EraYEDHCyY5c6AQlLKCwxs2Ss8a0BYVDfeP3H+Pa3v4HpYRf33feIsMXHj5+Xhb7KOpuENbjyPhxcZFGt1yv9XwkuyU7yAfc8JttE5Iaqhlg1n2TWqkzF8Voo5At4+ac/wna+iQdOTIrhPbuICbi4gxFZA0FHoy6iena9Dw5PwAknZMLgjmpoaFwAEycNzs71Skma2Vod9eSNxhmE4EMms4vV3XVcXr6NbJGOyvz2wU2n4MRiiPJahh1pzJNEMpPEJh3shq63YRJWu9JdhKzvrtmx8rqLAwOdGEzCTSTowg060ohSLVFPqvpnspSScEbQSkcFSkHIFtNRIhYXQM7aJgFvi0wNH1Z6K6uQocviWn2rJKsZL04+gyoL0c5a6zAhk4bQhvRq1ahilsO48NEiRUGjIgyxWuPxSJNBSxnftvRjyrnxz8KosjwjiyOBcEsY3lopJ016En/MDQI3BSzJSikohUoxr5M5NcZBLm0sSTFJjhsk9QXlrt8GcEiUM2NCab0npRPdWKmGWoGylFK4+JtGOtkgkDExHcsUSkocsgkgUVxvDfoDskkTpp7fbJgUazj2L/tk0eS4cBFDpB3Hbz32T/GhC+zqosWcgtYffmsJb7/xA4xPHJJN5tlzjyE9GJD43q6kgXsLEzhB0GGTxSz469rsGJJDgKItzffMZHsZgJJkAh+WtiWtiyBDpBwAm9EpWeC9MpIq+fdsDtha06AMyjBclvkaQGY7g407t3DmPe/B5HHtERHNqWks0+rB/j7IluCl+783pexAk5dlTA/qbXulAb0TdJcEMu8jQ9VoRPkeByUWsmEwAFXUOz1s9EEgfXAh6DK+PX7CvdKFLpg9AALl1himV9Y683fBsAcS2+QYLEg24N0eb/c9zLUVUGD2maZOJp8joTpqZavJfrouY3MFEtceDdPhhJtXlWYVczvCZEmyIJ9fVtboZz11Av2DUZEpEJCKm6DL4Br1hLaMs5yH+Tw7z/Gx4YYtm6X/OkCzE7tB6GXHuzkWdrPT07wmfr/Gg1djYhVGS/MQZQ/SGW9K3MIJarSwP9iA49TgQw7XF+awtlfBhz76x+gbBb743WV84Yt/glTEQWHjKhL+EoajPiQcajUZBasNzS2Cy2AC4b4TyFRjaLRdxOKDePvyKzhy/AFp9uLnZ7JbGBmZwurKPOK+FlKdChq7t+B4Rcxdfgtt+uROn8DMkfsRSw4hRFY3GpOgGQI1hjLxXkkltV7FyMh018qCUj/6zidJDPFimk1NirqnDr1WqXmsYHdnFXH2FxQz2N1dk7V1be025q6+glbHQx05/Mbv/RP8/aVnkQ3Q+Scia/5udgtjE0eltM6wA+np8WnM88nT7xE5ofa5tMUvPc45fm8Tzd15fPqTv6dOONR4iwU7d39kcrkp0gZEXyCERieKeqAfa5UQFvfq2Cp2UEMUjQ6byUgYaPiEVBak3MlJVi0xyXBzjIqExTyMZF+10mbifbsPsPWPVv8O/o6sAcYqVEr63VQ14/ggcdlarpFwDTobcDI0sZFWQsH7LJIN05gmxyL9UloxbFNq12rAQR2BTgX+RglOu4IwzzTYRsxpI8IALOm/MQy4/C6zEbSfgg5MIX8EId8wAq0EYojD8TnI53awvHQVxQLvhSaoSrphp4kaK3Mkj4J+uFGmynrwuw2RNLR8TTgRRyKKWWXne7frLuavL2Jh4Tb2ym1kDVP7nwt4+TSOx0iQUDbLRFPqeYNIpdNIpNJaCScJJO4MKqvQG6nNsYIrzBxG1wxa3tJClD1Z7CXy/cVnv9Np0L4l4EOhkccbN36Cm5tX0AmoHpe7mVATODd1HqcnzsIrllHOZwXUcodAxE3AW8juyA6RZve0jpCygylHiz0NBwKzjH1+1BoauaoDj3ggDGpkf/SjL+GZl36K6QTw8EOPo1TJY2ryMPr6h0UCwROjhqMLeKtl0e6SuhIAbfxSqc/lAOPxsANeG11Uk0lagZMAH4iV5dt4+YWXJWTizNFRzEwdNpG0DdEYRsLRbvMdAS0BxODwJAYGx7F8+4YwgGHHlYeZHZC84JR1CEgL6M6U8ZDUGu3tbWNtZx1XlpewnTOK7QQQ6osh2teHWDoNvxPUsjiZaQMWFRvZm6v2ZSZWwjhgmJhhWdDUJ9M2eIn1GIXlEhRB3rUjzCMfRu7GWVYk0yk2Zox3FBuxhjzQtPgKhFVfh4grLK9EHksfJ3fYtuJjvVfFRNUYvOtwV4sX9SoWDbKxoLJaX2kEM5MLu1s5TrRjVa3RCJ75xc0VZQViLySWNMp4c4BRFiFpcfJ63TGHWh34mQhULglrXS/llbnmLMqFp+MTv0hKGugJLSDTcYVdFWaBuluR2jAAg121vEaMydXJwEoTWApicw7PkZUHie3kQ0WW3oBrH+MaY3FE+wck/piWPm1BEkQrOrnxSinjrh3JMvHKKqw6MP6MzXTcSHEcO4gijiQ+9dg/w1P3990FeP/+Gwt45+1nMDo6Kdrws+eZtKaAlx9B3aVoRI0RiIAMy3YaCk2lMHoPjW1lt8FLxoqRPOSyADNG+vsVrMjl7wBFNjvVgPFxA2IMqLasbWYHyGeAmUllptnW++4bC7hx6UU0aw3U4in82u/9NkZnTJOSTdLRPVL3SwCvIUq6Pzdkij0WLjA2gc2Cu15JwD1lAMLU7F8XuRyWeTW+3QqSer7s89DDoMprLBA+IMnYn5T338M6Lihbsy87MAUwvR89gFo2lOZzjYqme9/sefH/lkHWjfM+ay4zhrE0MwSReqGrakc3kBZM23aGNlApkgQAOnUgt7WGanFP5kFqVbl4cmO2snwdA3TgGBwTWVcgEsNuKY/B8RMYmw7IpojXWCzvzDHZ85E5z1xH2+UtxwMdb/yOqepIzpebKB5nb/iENqyZl8jN0zXCOjUo42vt/2Wbam6yMrzK5LMoynJ0CyGnA8fh5riMm7dvYmWnhNkzn8DsqX48//IK/q+/+R/h/H+MvXewpNd9JXY6fV/n8Pq9fnlyBDAIAwyIwAgwU4JEarVKq9XK5mrXWld5yyWv1v+4XP5H5SpbIrVrS1XesorSUiJFMYMIBBNABHKAGWASJr55OYfOObnOuffraUCgdx9rOIP3+nV/4X73nnt+53dOr44I6gh1SxiLBTASZYS5uUFN6jrdLIKZY1grtJAvdTA9cxeqjQrevPQq7j/9YWSSGTk0VGs1EUdrK9cxyk4e6njb24h0itjb3MP165cQSaRx4tQHMTZxDP5QWL7whu0KSFLAmbdBJ55eT+sl12XOHSQW2GMSCSdUzibBoYopG6jcMPJbK9jeXBCDx7X3+pWzyI5NY3tnXfrdze15bOcXcPoDH8TBB+7Ht17+NpyxWfi6BtztlnbkuBIMhrHHwIq9LdkNbm4u4sGHP4bdvQ3s7KyoZJ3LTSHc9yPV62Pv2kv4+MOP4vSDZt2XZbt2stZX2eTeoeOPoOIbxXwBuLrTw247jjbC6PvZB2GtyFhh8yR+kt5Rv231nmKJTY8Lr4XINqaUqj/CVOv4D696Kjkhy1vaSBo3BflCSI5mLPRMBJPpzhB7q14VQ454cjvJ+jS/k9xro0M9Lw/EssxeChzXMn4miRjjp28lEPQrJxnTpe63ChcNA4Spedf6YaoqUg/3+2pSpHc0N1thej23HaR8MWRjaQT7PRR217C+Oi+nhobCnNgDFVAFj97GHbTR6lbQDzYQosTMZYiWHy61tWGTxRCAi+JOA5ffvKoGznwPIJf3C1oQhmfL/99/jwaAI4fZjxUV4CWjnEimEE8m1FMj1w5bflR1Vu5P1i98kJxHFBOwgJcMb9KEnfzHP3+636aWMuBDvrmHs1d/iNvbV03oBCcKSiM7PhwZPYx7DtwPpxNEcXtDExxLrcxfDrsROKyn9vpyQiBYMh2PpJ7NAXlRdcrMpn+upJqGQ6CY/NatK3jm2S9jZbuEUR/w2MOntUCzmWh8YlZgltoR/qLxO6UfXEM6YzU2saxMu4pQ2Dg/2BIbH2oThsEGMNM8RGBVLBTx+tmXcGlhUxnhJw9PYGZqH1yyma26kjzI8IoB4O/IZsePZHpU5aGVlTlUins6d+peWix/q3mOiW8BHSs/h7pfjtv1rTXcXL6FS0tlgyXI3acAJx1HYnQMkXTSaDp5igTMfAA1eK35tTe/D7T0RpLgNU3pYeIttmESFLT1m8biq9doIkjxva6Ro501H06y5pR2CCDzvrSMqwH/myx5N+BHanYfehFXHs3kdAnyTMKb8QHWBlqA3OirPCmDucFm4iC7boASWX8TrsGSHT+bCw87tcVmsnFN9mlknkM6FzUUWJbEoC4jwzAgwJQ1DLdqHB+UTsfr0O0j2OnB12qjVthFk8CW8pxwRGWzickDYu5LhV29J3XJbDwkG0zhPu1zDOA1DhYC7JyoumzGMX7ERoJhghMo8dFY5rSrBj82m4W0kew5IYxM70cn5Ec3yOY6c23sWahC4AFeg3/NWDMHxp/xvrK8w3SiIJx+GAlfGr/5oX+LJ+6L0xTFMN5+4HvfuIarl36KXG5aSXZsWsuMBhQ8wUNk170uo3Vl4CM43ORkJo53MYKe36ztD1CAiQ9YmwMuvPYsQvEU9p08gwOHQthYZ0PRLmZms5ietcyuxxBbgMbK6vIi4AaBqRzQ2AB+/s2/VjNlNBzDXLOKR37tX+P+D9Jy0B6P1bjafY7K4Z5m02MkLUljcJBlOT2AOLDt8vSr3vP0Hmysd/qW9HwHsP1Hrg98nyFpgVkYzZu/WwfsaaKHZ/t36HWH3R+GgPLwawZSCnuLvHs30OcOofBhMO8BX1OJMUegfxNIBk3DiJQ7FmFyA6G9lweyO8DOOlApscTdgK/bUNc5F1XHG0t87vo+NKplVcBOn/mIvLalnaQdH5uH+iGkx3MYyZnNlNcYKQbZuzBeuAWvh73v3nHRioxSF0ofrNugxoE2NsNVYk/X7VWbFONqbQot0PWkWEZCpWK59eM1mkvTvNZGgHZSQcrp2MTbxa2VZTT9WWzXIljeLKLT3MT8jRdR2nwb/k4NvWYDCReYyWUFtNrUG7jjaAWzWNouo94NIZ6cQDo1itW121jdWcHo5AHcdfy0bNvIzNbKefTbdWTDAdS3riKOPELNHfj7ESwvLmCvQAuwaRw8/DCcSAqlSlnXOhZLIzexH8Xinphd9pewwXosN21K+FaKxXWJaxo77QlIG40S6pWCgg2mxqcFEPa21+SzzbCbC2/9TB39fX8du9V5/Mo/+zdYb5bw8pVXkZw6iHaDcbR9lGpFTEwdghOKSvqwtbWC6cl9uHzxVZx5/NNoWPaYY4uORyF/CHFK2lYvYNzfxG/91r9GvVEcSPaY+sZj7HQD6LmjyHeTuLrrw7XtJpqBFFq+GDo9EkRcjSgf4BpgvKDb7Tr8LpuNQ6ax14almD4Rzh8t/czM4XeisT2WkJ/LMak1i435ag5n4cLIHo3cgUFRRsrA9U+2WX5WfKvyjDcpb4Z/NM3lAZMgir4a+Mg4e2uXnklbXpLMr9PUxoNaasbO83XcgLHCgm7dJFs2m4i6Efm887wYTsEKIck69iuxChpUUJEf6U4f4+EIRpwgAp0WioV1VChDrVfQbJTRblclraRsodNvoVTbRbvfQDAcQJB2qhFXMjmyvwz5Qs/F6u113Hj7Nqq1PjPawDr8e8UFDy0p/0Xgyya2Y/uBiQmyspQ0RJBMpfTHZTiUztEwuyZZ9o67hplDtHXWWlmrVhWOxPEsQus//PnTfWYO94I+5Gs7eO3qC1jcvcG6sUl/kiw8hGjPxdHJEzg8cRTdah2VYh4O2atQCIkEI3+TAhAEnV5GqW41GUkbE+vZR9ClgTclGHJRrpbx9rU38fLLz2FhZVuHyxN+6J5DmMhNi3Ek8BzJjmvXywHlhNhhz/g7aolN3ZNgjuUzXgAOVJZ2OMDoBpGIp8zjIL9cMrwtXLz0Ot44fxl7fYM9H7r7MKKug2iYaXFMR2OHoOkKpCZKwnRqohwHU1MHsLO9qjhZygf4cx6P8QT0mehEdvDLdquPYrmIa7fexvnbO3fi+PihWR/CqSTi2SzCzLQO+rXxkCDbxgCbMr3ZPSpoQh0j3g7HrgYCxgQhAUTpLAA/qoU9pafRT8hYVoUN4A2ZGGgFOfj90jM3ahVz37RD1DYXLcoAwi4Ss/tQDfTR9ln7KZVqrNnzMAC1q6hn+yNYynthO2u5GWK55c6qZiyJtPvmedmkJZ0rSzOWrdDxcHNDdpVyCzamcYVWmepOjdtYuJlrJQDc68Ht+6U/R6OJdr2GfouhERH5CVJDxtW2sL2mjROb8byUOu2UCco79Ho0vqKcFLlxMnpqq3OyXqQCrKxzU+pBdxJOktTiqoxJZwgH8dFx9MMhdHiPBQAt4FUaoal8CKtoLjYToxL1rGk/f8VedAAAIABJREFUrx21d0StTtdFwp/C7z7xP+FD97gChYLbPuC7/3AFt6793ALeKI7f/ShGxhjyQVs+w/BKw2uwtEnSspIBT7Nr9zGD0rZAnr3cAkAEQ23gtWdfw+3Xf4yuG0YjHMZTv/KHWF2Zw5vnf4QDh+/G6Q88hrEpA1oE1DgdcE2qAT/7yXWsLVzDox/4DEL1Ki5+928QofbQF8Bcu47Tv/Z5PPTRFKhwsQTLoHmKxz4M8DyW12uu8saYx1radWkw0Q6YXvudYTDsIcF3sKr2dR5bK1DrbQI8FvcddO8vntOHQah3Dt7ebVBiHQLRHtDzPtPTtWqoeGzv0GcPyzQ8ADn8OdowWEmLphKt6LRWMu4LZG7FXZgCnzZS+Q1g4doc1m9fVZz6vac/oEYuxu7S8InPmsAko8Hrddy+dRnLyzfxgSc/h0gqo42sLKP8ITUSrW5uIBRN4fTDs6B6iK4eOhfLIus+WpcTba4pffBBkfOc0uLWe9eTMyiV05oEecy+saX0GvDoImPKx2ausaETdt5RE6qeR9sRby3JxPRSv+vvqHnNH+jKYmuv6UPu8FF89Tsv4Wvf/CuMZ1wcncmiuHYB5b01tJoUyjcxkkwinsyh0Q2iExxDoeZHpRNAMjuj+Z3OQfndTbTIXbpRTE7sk8SMSZWsbiXDEVQ23oa/sgC3u4tooIEgwmg3ulhdWcZevoDs6FFM7z+FDEOgJg/CjaY0T3BtJVBlMiqtOQkAi8UdgQEmMMbiGUnu1Czs96FW2kW/3VDkNyu35dIOVpZumH6UTg/nz7+kZqHNnZtIT7r49G/+IV6+8gbm8msIJFPw9dhL01TPwlhuRlHHW5urKJb2cPDAcZw7+wKO3HUGiWQau1sraNRLcmCihCHsDyJR20Ll9ln83j/77xCPGp99uR30Auj0w2j6ktjrJnF5rYLbFQfFPgcBE0uZEKf4E1N963URCYSwvbmk0n0wSmliQlpl4hD12djgI7G5djvL4yJWUMKmmtFjRn4hKaRZAzgnp5IZpdcpoEQTpx+lSgGxREaEEft8WP3e2V6RrJKrNjEM70mTFU0SUk4EyWQGhb0tAWOOA45vrXE2S11OP+gincyiUsrLao7MPAkh4gtWFqXX7fuQSeWwsnJT55Lgw6FmrzgSsZQhYxg77wNirRrS3QZG0EK8X0cmHkG9sof87jrC4Sh299bke7u9t4TxmVnUWlWsbS4NKs/Ee3TlobzF73PQrvtx6+oclud30epAgLduGd73KGj9F4GutwknAXl4BpicTKn5laRqZmREsgQ3TEcIU/E2skBDG5n101S/zXTI1wRlS8ZwKAZPaOPyxS8+3e+R4Q35sFPdxCuXn8Nyfg4+tknrEvYR7AfQKteRDaZw/+GHMDUyhVqlqHIwyyBkzajVldDbWmQJhduyvN9HBtGWbslicsApmnEF5958Ga+f+ym2d4xdDb8iYeD4gQkcnj4K3nYOiIg+I4FEckSfZXZwDSOwtqVuDhKVy3vckZOB80uvxONTGYG+ka0W5udv4PyFN7DK7QglFQAeOD6LdDyBfrtpkt3CEbjRiCYMgSifXw8nAffo6KRcIfKF7YEPb0s+wUbzw892nShajZou+PzyHM5dXUTBGwVEJ2OAm47DTcblhRiKRSRlINjljVQXvy0pmi5Qs6Mk4JVQwAJwAiEv7tP1cS8XQKdeQ62wpxAHsZNswjI1Il2rIEvwPh/iKQYwODoXsq2K4FV8b1MgzEklgUwaVV8bLTIelvozYRgmFcxLdTOehYYSUpywzLy5+7VuDpaa4nsPJhG7anPi4ERjxosBrGp0swk6shNibHGbEbZ2N0dGe5AsZ3bR2rnbcjTLWyEmO7N71dP92lIxX8yFxd/roVkqolGi5IFlrdDAI5hj2SwGJimQ5S+WUryuUJbvaJLO68BNkCwSHOa49wV2OebYtNZj+SVK4X8APtdBPxSUr7EpmRlgrc2GgL1gzWAy9UAvy25erDMBr9sLI4EUfu9j/w6Pn6SDhQG8fItvf+UCFucuYCSbQzSewNETDyM7Ths5o3uUR27LhvtZWYMIB+vH6rGSXrS3t0exyce6vgmebg340Ve/h8XXfwy/G0Gh18Ljjz+FerWKy2++hGgmhxMf/Rwe+NAMfEHbt+EzoQaNLeC5L30Nxa0VHH74Azg4fRCXn/sKnI6xqloN+XDmN/4NDhwPSSNMMp0OVprGpMG+oyf1wJyAjq0ACuBaSYDkc/brF2p23z07DyNP+/u2x9OAbm9mtu/7j7TBVhLwXjP8u1nXYTA6OE6vO8t+g69RoqM9TjPBW5A3FD3syRsGDLXnWTzE6npsuFkSrCWcBb16li3Q5LV0usDa9R6u/vwF9EtFBClZCPSRnp5BciSjphI22jRrZTmmMFmvXiypbB2JpxGfmMDRe8/Is1ZzArfiPgelfBFnL76C3IGTuPfMA8hOGgmMZDGWYbahWUZawfPtAdKM08fcNjOqx8cky5oNkO0BssqmgQZYbg0dypGMrSUXRXm36rqYN9DcIc0oS9FWc6loYfYRGHDPub8fiCB9YBL+NPCnf/EDfOmv/wS5TAxPPvI4yhtvYvHWOfiDYTTrBGwhdHwhbO3m0euzOTmH0ekjSGYnTR8AXYNYL2ZVinI/atm5wDtBtGpVFLaWxO4mehtw+mXEXFZ6mGjqolnpYHV5Fb1+GONTxxEIRpAencbUvuOIxlNyTtrcXlUjWyqZxd7epu3Mzyu4iQAnHs8g6IQUw758+wJ8nRZibgJBJyzGcGd3Hdu7m/Kypcaz3thCF3v4xFO/jNm7H8bfPvcNvH7zHMYP361ABAI/zndMoAwHo1havIFypYgTJ07j6tWzYkJP3f9+7O2soZBfU7x7bnKf7ELTnQa2r76MT37gwzhz/4MoV0vo94NodUNoBsax1kji8mYVSxUf2oEE2v2QqpUE2QI61geeO7awD9hanlNVj5Ne10f3u5gqhtQwEx9wPHIMUK5AUotNegRGJNE4FOifXmVzN3uM1EgM+IJBEXtcL71AFVWMOx0BTPUtBUzfEu1SVSFXyh/XCa4nJkyJn6lMgFZDkgL+m+s4N43amHnkUbelqGVeOLplifWVdR4xjpHeyV1JWQQmvY1yBINXSLyF4esrZ1S+vy6ayPQryPWKOJFLYnYkgZtXXsHy4nXsO3CPkte42ckXNzGSG0PX58fi6oLR79OK12EfVljnGgrE0Kz5cfXi21heKMphgWCX8lD+8eYgQ5n+13/x92itfegAkBtnk5oDNxxCZiSDVDolDa8nXzDWq3ea7yUtGSTrmYOu12uoVgpyBtH6LcDLCSEAbFXW8PKlZ7FauA0fJzPTbitGp1GuIoIwJhPjmB3bj9HkKHwMXKDGkZ3jgRCyoxMCLsYZgWV92jmZ0jd/rp2SD9jNb8ka4+dv/Bg35pZVktUVogFAHMhmGV8cQTaawmgsDbfP1BWCSCOfYLoV35sDxOugp7sCS77cOXNQq+FJnfj0mw1qd0X/uduLN3Bz/jY2KDbhF7tbMz6MZ0cxlhhBiNZX6CPqmE5EMrWyKAsw+SOj8AkK/CmV2NvdgONGtbNjMhcfDIIwSipoIr6xuYaF5Zu4vlIemDATmQRyQUkYgjEXTiKuXSibxJS4ZnctYq5VcjT6HHkZc6oWi2mGOXd7YoDp8SpFTQD9ZgvtSllMixPgpMBuUw46sqY+gfBeq2UAXyCgnSkF6I1W3bC6Kvn6lXREp4Aay+CBProBs8OVLonSA0UYG3NuL6pTgF8dqAZ5aCLS6mxsZAgaqYU2WiPGdZpyEx9c6v+o6eWEQ80Z35fsr37fgmcel6ezYles9LoaV1b+MXgdGx06Kq9S46sFk1rfHllSLy61L9lDgPQS0584EdIwn3pnnmcwqOuhISJ7JXr/mfP3gkAkN7G7kg6PjQ2HNnSDTBgb/dpcxCIuek5QYJe0qolR9QCc10BhWPxBw4yVOdBOR2UyNVwS+IYQ7oWRJOD9xL/H+0/4DcNr2bFv/t15rCxewchIThvEo3c9gkyW+ivrq8rOeCYu87gs4rEyw0EJm+PFC5sgCcKueAJH2kFtrm2juruJY5OHsHLxVTiVInY2lrCydhsTkwd1DeuVCvqxBE597vM48UjGsKGW5WU/QKAKnPvWWdx88yfwp+IYH51Ae2tNDZ+UgZz62G9i13WxU9rD/mPHsJ0vY2Y2IWbPO2Z26LPRadg2S81aVhPqNbh5DVwDdvY9mNiBZECyHMuyD5XzPcZY4N+TAwyZiJgG0zuT+jAT7L3+vYDtMPjUsz7gm8x7Det1zVxgv/ceK8jwZ3qyB0+Pq62VB34tKBTgtWNGr+OmhNIYKw1wCRpuAOd//DQCtSri3Di3m2gFemj5e1oAzeazL3083WBCvpDYpEq1oFjZGtqIjmZw+K4HEKHfGJ+Wjg+BXhC3br2Nm3NvIzI6iUc/9hnkZoEmmVqeo70WIvhsbHazRi92k6wmZtde7uGmNQFfyw57Y9gbE2wS0iaVc4qaj+4AXsk9tKPgG3AO9JZpbvKp52fSmmmeCkXHMHEigVoA+MJf/BAvvfQPKG7P4fEHHkJl/SKuv/2qgJovEEXfF8bC4pw8drsdPvMunPSYbMRo6UkGLp0Y1RxCX/lwgiEPQbTqBeRpS1haR7SfR8JXQCIcQIQNO/6+egr6rSC67QDK1RZKbCTv9JGbOIxoYkQPG9cqanu57uUm9smirFrOY2piP1KJNCqVAm7dvKBAiGQ8ifkbb2J3cwmZ9DjC0STWN9dk3XnuzZ9get8xvO+xJ/Hqq3+DM+97EA89+hjKCOOZ117GN378NO565BEkoins7GzATSSRzUzAhSPNL9fc++57XNLDs2/8CGce/rhCA7a3l+AL9DEyOoWIE0aGz+72IiKdTfw3v/MHSrBr024Mo1itRnB5vY2NdghVRBHoO5qgqs2SNOIEg9VaFbVGVbaavk4D/mbLJFDSgJwxtFybFVTEcU+9rnlo1V9CuaMNMdL3h9wOPMtVNhHTU13SQel2aVfaMk2ZtpnZkG108GHznB2h2mSZ/hEFVNn1g/dDDX29nuSgkgKqYmjSSs1kYJ4tyvR4nEZfbHpaiHcosevT+tGruCo0gs8Hwzr4OlfMO3/f3+8gHGojG6hjsr+DU5Mj2DeawMbiNVw6/wocN43LV97C9PQYjh6/R37KzW4fq5vrspikRWuAGl43iATDSPwRdFsOVhbXcfvWbZTyPdkL8slJ0s7TCWObAV+W8f2vAb2kfejNO5UFZvelEYk5siSjlCEap1yHFX4jeTQBIoaAknuHLUPeKfpyFqG0pIFyOS92WCTsn//5MwK8XX8PG+VVvHLpWayXF5VvrUmUbCmlB4WCrC6S4STcng+j4ZRCDAiwGPkqqp7OBhEeWEKhEvKDc2ggTG9ZYK+wjYWlG7hy7RyWVlfFNKlmRjI2yqTCOCKJhCh0aoliwRBifT8ygQiSwTDC3M/0+2J54/GkBgZPghOAmtZCHuA1PnVkWsmwUsOxtrWMpfUFzK9WUPOuPm1w0lHECDp9PkThR7TVR7DZQsqJCPR6oQSUbUQjcSRTI/IvrFXKEn0TAFPOwIeNpRJav2xsLMvybGGthG3LTGkWjwHBjIMoHdXdAEKxMIKRMPyMWCF4lZkzGWImxFD7amZ2gksxvF5Z2FJy3PERxLI5Lex3EOz20C5X0KqUVV402uWQmGO6TJDBIAgkM0kBHG88mQZGMiezOdmONbo2bMKl92APVUWQmHgjU/bzFEnm4VaKG0GcnlADgPk5YkKl3eYz6lfuO03ljSsHWckuwqGwtkPdpmn+YzdlqbSLVDanzm6xvtokMZShaVKZGK3LHS5jkJXgZMJNuOmSfMbuqoXlWFmwRtQEYtL2CmDTB9EEWbBpItCmuN9EK5NK1G4ZRn9NCyUukboHNkmQO3q9nv6+zbqkPDxeauiILCjZUWoNk4uSMTWt9ZwA/PL7pYa8L0CtsqYiKK3lmtEzaNKTr6N00jxmAl4Ddnk/I70oUr4U/sUn/z0eO2aBigVc3/jPb2Bj9TrSArxJnLj7fUhkjF6SJDQ3xcTx2kR5VmQW3A1AlnVGoC9rkW23PkY9Gs1tPQ+cf/Ut3Lx6DvcdewDtwjpOTh7CK89+WeftuDHpQWvhKO77jX+F449kjKeuKHiAPuqhHlC4Arz69f8b9XJeGlAGhNR6bURyOdz98Gfw4tkX8fjHfhs3Vq9j5uhJ3HWflUWQSWgAjMFlBCW9WAV632VRJvxiSXMPdA7LAbx/DzOu7+AhbNOaQK7H8lqQ6IFHz9HA1tA82fo73ubdoNb74budFLz38HTIwwD2nW94h90efg0fE7HyNiRCn2vBu1UFDd7GY0A9CYsnA7CyewS5lywAr37jxygs3sRYOqvkJ3pZc+tK5ioQNL7R0quz2sSnSxfcJ09PJSxGQ6h1K/CnYpg8fAKZiUmVuiP+ODavX8PchXPoJhIo+H144td/HalJ40QvppkLN683x2sLqBQYBmQLIfa8BG6tlZuWKvnu2r8t4+8BYEoEjGaVzJ6BI14jrQnm4XvZlFANJn4IiRvOb/x5V+FMcFNIz4wgkgH+/ju38fWv/58ItIrwNwtoF1dQox98MA46H21urQskOW4CrY4fxVoDde4apdOwVDr1vlMHEI5FGeqKaDQF1EqI+ZtIOU1k3BbS4T6ibNZ2IwoioO6TgCMUTKDVooNRGzsbWzr/WDyrUKVkagy5qYMIck7yB8Q6rixeQ7fVQqWwLWKGUkHOP2T19u8/hr2ddawu30axUsHM/rsxOjqB557/Eg4fuw+dXgHhSBFPPfVrAm8tZww/PP8Wvv3yN3H0wccFQDc3V9SPkoplEGwB5869hHavhQfPfEQ6zOs3LsgX/+RdD2GvuCmnn+zIOJLhODJwsXvjTWxcv4A//refR278APKtMLb6+/DGYhmrNRdtsmE9H5KBGL73jb8E3B6OHL8P8VhasoZqoybCpM81jKmclRIcNtfz2kWTiMSTkj0INKqfx64Htq9Iaaby4WeAEOd4U4kjG87KMMEKSQduFigZ4fjhnMcZm+uAt3YTB/E95PdfrWjN4nGREOMaQhcMgm/69ffaHbkl8DrsbK9JT8vX8fkRgKbEM8wwLN5nw9KlUlmUC3ndS1Yu2q2agCCrYyTgKM9IZ7Os4+pZ4ronhjfYQgZFzAbzmI0D47GQ5Km3rl3DxYsXcP1WCw8/HMWJu+6WXWCnH8Da1hZKNTZ2s18riEjUNWSgm1DYBEFvtdJBpVBAfmsDnXoX8XgO6zs7WN/dxBKtQ4cS1cRG3+EaBXBTlNtF2K/RxsgIsxQoQwkglUkhmR6RbjgScRByTQXWSDwN+WU0vMbNw1jJmY24DAX7fm34KOVJpzImne2LX/yeHm2a268Vl/DTi89gq7ICf9DYbIjhovi3XBG9Hg/FkQiEEesF0a5UUNnbRWF3S9KBer2FZoeNQbSaCaljnSCWlikER9SLlqpFWdKI0WQ3O3ciroOQDIXpXUrbJhNTzOjACP0BCUwQgMOFuN1FOBhCJp7VDE9gR/aNjWz0O1SZg1KCehkNsrqFPaxvr2Bzr45SwzDZFAlHMlG41HWEQwIDBGFkkkOtDkKtLkL0ErX1Xw4qsqW8WZn0KLLZKZVFGANJVoqldupCK7U6CmVg2xpPD1YYAt04TZxhQiY4czsBOPEogmHXaGRIt6tkbpu9CHpoe6K0OseGSpDhNSwqH04Zt5NlZMykG0OIWibmsBcLqJcKxm2ALDvBMgMWuCpaVt6nHETjectNSTAWRWpsEn1GO9KLETRE74uhtOnlxpLF+t6JrfGYXNvAZnqeLRNMdZ/dqVJ60pSrvd9Ya3V6aFSKiCt4JKjO7nRiRLpijiOVbIS+jG8uPWrIDrPkxO8JMKMvtw2CTTL/vPcKurAidvvrpsQheY2JGDZfphHOR6aazBTvezCISDCCULcnTTPHPBdGNu8NB4GYnbVJvTEWblZfTd1XJGa0WAwqIWCOxhFgl3U0oj+KaLayD/6tBZcdtTZBjUwPATst/JTqpmvMDaejzxGT7fPD7UWQDY3j9z/1R3jfYeF3k0rXB77xt69ja+O2JkUucidPnUEsaYADWTyCXjX5DDG8alzy0rQs+CVQ2FgzIGOERhBWZ8ldOFnan3z3DewsXsV4PImFy68h68aUokVOvNDtYv9DH8HB938CWVqTkWTxwDUBbxtYfGULZ7/7V4jQI1oSHmKdLlrBAOptP4LxLJIHTyJ3/F488ERsAGh1Xy0IWlsD9u0zZIgnx+PcZ9VT9k7bO24Bsae9NZUMS+pZ6dBgdFi5gAcoB8DSAvdh4PwOMGrlNMNsstc8571O+6Qhf9t36HjvDE8T6GCBtlgpKznhS+TCR12rvab6tWH22bLYUijY8/YAsV43zILbjYEYXmNZq3m2uwdceOEN3Dr3UwQ7LcSjMUQYECINPaVX1E8GlQ7IeaHRaqHWaqLSaqjXgglfO5vziMWiaAe6qHdrYjCzYzMIB2LIry4D1QZ6bgx5Lu4T43jysx8d+PB6TA2Pl7pdzr2U5HCzpq21nWPlPOJ59FrJEiU+nn5XZI69v3x2JbNiGIX6UzxvVxvTzplOTUSce01HPoFugP6jKmkHFFm41w4jM5PSM/GX/9ef4vxr30DEz2CALrrtLmq1FrZ2GQUXRCSSlCVlo91HaYeW/O/8GosAd919DwqlHbQCCVy9Si2m+WLk/UjSh2QkiJH0mBqqE6wKMgQoxBK9g5ATgc9nYl33tjfUnyJOLxjG9u66ZAb5vaJSwqjjTMQJXOKaK2nNyDmCPfnjo+PSf7pOBBtba2KmWY2bnJjByMgI3nrzx/jlpx7BAw8+KJutljuJv/zql7CLFkYPH9GAJHCjDWcqkkG7UMVrL/2QfU143wefVAgPyYfz517EyXseQqvXFgFC6eBIYgQZhLB26VXcNTuCw7NjuOvUh1FADpfzaZyjRjSQQhBBlLbXUN3ZxpWXn5afYWrfYTXmpTKTiKWy1qmhDTcQwtbGEvxM7eNns6fG5xMAUkpor4toLIVEKqsSPZvrCGwZZMSKrpqpFWzVU7rqbn5TnvtkactFSlSMdKDT4QbG6Iro+kP3Av5sauogisVtge4g7VfJeoaMfan8+V1aqMZNSBI1psm0NL0EtXLWcGOGFaYUiKFZZIEJwv0BHSdZ7UJ+W4E9ciCh3M+ub0GXrgZphPm8kmCiYxWaiHV3cc9MGvdOJdHZW8DKrQtwfFE06j18/7kXcPqhE5jdP6GmwXa7r8rETqGAGpvv/D44bgipVEJN7/KVDtLrMohui4FWfdTzZdQLVezu5LG0uYx+OI6tcgk1PrN2XeH6E3NdrbmNcgOpVAy5fQdRbhVQbu7Bcf0IhxkrHEIqkxZpQywZZkiX61rAa5P4NJF5zetmQjeKAlNf5qzRbLakYY/FGZ7ig+8LX3i6z8W0Hehjee82Xr7wHHYbm5pMhZStF169UkUyksF0dhapQAzBVk+NUXvb6yjld7SbKVcqMpfnyfnZX+MCfa6QtkxPUCEHB4ISghDOwmzQYvykFniCE9u0RVbLcUwjmjzloKCBQKuNULvHwga6lap8eGWjJdsZ05TmaS6rjSrqjFLlpMjJn1GZMYLMqAmOZ7chY+ooCpN0o2cYqL5fgNdpdxEgg12vK+GLYLJcaGni5YO6t1NHnXpIO0FxCqXp8h01sv0BN9kp40/qJiNwGeMYi8HvBhBw7eer5Gt95IbEhp7GUx3FVm4gCl9RtSGECfIta6bj59FQm8oM6VpZZRe9L8s6jA0myOVuVVG+pqlO2lUCb16bZBL9iKvAA4Jdk5Jo2Fz5APMuWZ8n2YOo+9TYkQ3KjAJualsTk8FmAH4xu5v3sVWroVksKBHIkkJIpkZV2mrVKwJO1JAx4tJNpBFMJLQZ4ENt9MPGwL1FQ/tOW/nsSn1RKcpKQfQcmCqFKSPdaQrj+coXWJ6KNOnmEhEABTi857X83kB2oRRA7uA58fgYMcr0tYCJLNV4M36RtBsjSqGHLzXnAhs26jg5PYumaxh6A3TNOYipZhet1VfL95rPiBXU8lz4P76WcYqK6g45cDsuMsEcPv9Lf4QzBwYYXvZkX//yWeR31pSUx6TCu049gHjyjr0Yhzq/CBC94AldoyGgy+FXKpomoYkJA3aVaGUBVITPYh54/it/j535K3DJWtNxo+cDQ2wmHngMD3/mc6j2gcQYEEsb71pVKzguGsDlZ6/jwg/+HrE+PSX5jJtzJyrv+F2U2124R0/g07/3CQTTQ/V+jxwLALvbJpUrygZQO/i8BjYBwjs9nQYQ/oL24QGDa0G/54PrqR+8x1EWXvabg9e8h0TC058OkIs9Zk9a8G5W2QPIHpDTmCLRYO26PK9UfZSVmvKfnn2Yzm0ISA+Da+K6QTPisJbXNrryeVLQA6+V1Uj72bjWAGprQHF5C3MXf4b8xhJadYYJmVAZH5tqKIviPaUOMp5BfGwc6ekDmJw6IG3v8rXzWLnxliQCXHzZJGXkTyYWJxwIo8XdVziG9X4Nhx9+Eqcfn0Xb2pURX3KcVq0NGXGx/H+9+dba65FAkZ6XDY5Wv61NAYNWLNOtTnp5gVv7PD3XRtNLkEtGzVxPhmiQuashTM19v2EcUNT13Yff9ePy4hK2G0HMTh1CrbyDC298V84ohb0idnf3UCyV4UaTavip5skAvvfXwxNhPPXhT2Bl5W1U6mUkxk/hwtwcXr1++xf+Dn8QIxgOG0mP+qZk4+Yz6VhBH6YmTmBzbQWl6h5W91rKOTp6aBzZkUksbWzg0srG4P3DfjKGEYymkkgwAInSwUgKCwtz0peOJDOIURTb38Ijj9yNk3edRKvrR6GbxF99++twxnPoxtikTVcdHyJODPFAHPW5FgtuAAAgAElEQVTtItY3F7G6u4j9J05hfOYQYuE4bt68gHA8hunZI1hdva0K7cToFEYDDsoLl/HkY4/g2MFDqLYd5H2zOLsRxs3NKkKhCDbnLuP6Gz9Ea2sdgXgSydEJ5Pc2lYUdmz2CRCYnjacqn4Gg+ozYOEYHnlA0hjB7cAKGFCPrS8ka50kCz929rUEqKI+JKbDSeXNDHqFvNDd2PSXLcu0g2aF2mwAbs00ccshHhtGUJ1il489JhjWbbURjcRl6kgRsU6tLYbEIDdMbQkcGuRj5fCiXitrI8FxMAilzBLzIQ77MCNaZQ8BP4j0z/Su2wqp52vTROHzvVhWZYAP73TIePjyJyVgfjb013Lx6GflCHTduXsPubgnvf/+9OHT4iLTGxWIJc/M3UGk0tGlg8xibFunoEYtG5UJFUohVHX/Xj1AzhNZeDb1SB7dv38DCzgaC6Tj2vKRWO7dGXRfJUAxOp49goyWSqOrrYqdVRDfshxOlvjyIaDyKZJobspjWPjauCfBKtmgCbgzmsA+61eVR7qnbZvucSLSVinkkaGnGHqk/+7PvUiaIdqCHxe1beOXS8yi2d9GncNdaQlGr2CpVsX/8MGay+9Av11Hd3RVdr+YxegdWyxLJb+5WNcmAGJJ6fFFCXPCoQbRWZNQ6sgxuOo0MsylQzAhW06BjOt+52JuwCA0PPtjUtBDYMSaVwvCW0Qxzx8MS+GBG4wLAG89fpESAKz3/ViCA0WgKZNs3lgesamK0/jBd/kHqP9tthHp9MLiBAJHerrQodqTSbiLixtSZyeNtNFn266FUrWJlu4AaO9K9qYXXIm4lDeksXEo36AbBxV7MnzFTvqNXNQJsj9Ub2LzJeoz2I4S2PjGUrVpF9lu8Fjx2AlvqmR1FPtPhoKGmNF5Fed8qaILBDeaBFgvsumj5+0hOTqPjBtFk0AQttLxBJVBkoD0BL9/XNJh5jItZTIyEgIuoefBZ2mcJh8caDbP+TMDdlp1Kr8ZxtC3QPzFzWOdVoZ9kv49CfkcBIeHUCLpk4ZkQFDSBDyqpUfNLmQZohRcWEDU2aZ5w3UQO6vZ6wnbLnkvLJa9EoyUmoCGwDLJ81eNYL6JdLiNAuYNS4GidZsIreE25qHLMC38EfGIq1Dzp9xk7M0vN0bs4GIshs/8QWpGg8Tg0gkHTMWot2Ey9n81uXj65EXAqvthHVjegsUrmIOQEEWw6yIYm8QdP/Y94aN8QGGwD//DlsygVtlSJYHXl2Il75FlKTE0WzwuakOPgkJ2WlYzrnFhCXpgHmMh98KBpGNO99WyrOkDcByyd28ZP/u4/wt/volQtIJhI4cSZJ3HXB55AI8jMe2Bimh6O5iFQw1lQFVtUV4HKygauvfIsSqu3QRdNSlw40bdDYZR9ftz3S7+NEx9NCch7gQ48B3PhgXqVUdhAasQbhHca1zwm1/N51bi1SMkSMoNuioEu12NM7euGsaync/ZIhXdrggfFA6u99T5PQ86ysgPAbe3dtCka/kVv72IjlT33CBtCOAB6gyY5y156zWqe1GIYLQ3OzTLA75BKWHDIDQ01uQTHvOfdhpm2exWgV2dVDWjR/7ZcMwyUjemmjIjd7E44Cpcxv+yvscy0w7FeBpau3sTy22+gXS5qzlJjsar5xhNWzcxBB8WQD51EAh/41V9CfMy8hNerUrRSBq5RzTuNdl6zGjfkusc2HIQAXP08dh0krtD9tj7KlCN5jUZGO2E6900JwYZPeACYlUbakVGexOfT34YT9uHC9Qu4dOu6yoWM5K1W97C+voKNnSqXBMDn4tbNi2izaeoXfBG0/uqDs/jY+z+CxcWr2Cvk0fMlUO25ePH8WcyXe8iSde9CTkLeF4fOOIAnPnKfolavXnsLN64XZPjPR+Ojp0fxG5/7I/zdl/5Uuv2pqX0CCGQSCe56bhJvXLmMsxffRnHIMJXLUzJkdNSFoY1hJuLH4f3TiDkVHD6YwsmTJ9HxOagig79//lnsoonE5DjCTkjMI0mMRCCCxsYWDuw7jos3zmGlvIF7Hn1CJfZquYSV9Vs4fvy0mLdSeU9uTLlIHN2dZYQbW/idf/qHqPTTWG3n8NJ8HcuFlnp4Ssu3sHrlLPqNGvY2lhBJZ1FvN0FGk4A2GIkiFmPQlWuZViPHJDMfiDLNNAbHIYAy0kc2GHtrGqUKnGONZ6/pP/Ea7QlezULCCgNldcaXvVUto1rNC59Qk003C45QOi3xi7ZgJOH4OdKO9wxGYcJsnf6QME5AarrvtESiyRe3VhX7PkgfJTkl2zPrMiEJjtH1UtdK7NW1DlmSQlBrrGpTT966DnqI9Qo4Em/g1HQax6fHUNjaxrXrN3H19jzm5ucQ8QFPfOgeHDn2EDY2tzC/MIdyeQ/xeBSRKKWpxnmKTWu819wUGnvKAJy+A6ftorZRQrvYxLXrl7BRKSGUiaLKPhaiIOs5H3PpIR+C2+mrqZxgeq28iz0mkmbCcBNhWZHF4pEB4BVT7RrbUK8hT5VwS2qpquxZCYn8NIBXUsoW7dd2ldQml6UvfPF7fd6wpq+FuY1reO3S91HuFhQjp2WOoIsTYbOHU4ceRKjtQ351Bb52D+O5GTWQcdfP4IillXnMLV7FrcVlY/pN+wMahMtbljZktEdyxSYqktaCPA5IdbuT1WVTkTUWVtnZahk9ay7PYFN8nZqdTHnKDCije/ViAsUxSntpQ9+t6ajxBzZMG9NFpOuyVlTShVogqAYtAhv6sjIqll6oPcBt9zEaiGEiOqqyPHeIpN5ZmqeOptnt4dqtS1hYncNGnsVt+0Wr3fEgXGZCJ5Oy+CG7LO2uQL/J5PYE2V6ymifKNn6AfU1ekljQDq1RQ6NcUtQub5mkCjbJjNHMnABYEmdphf6OBL+SQ+j6mVWB4J8LQ9cJYmRmP+o+liCb8JFV9ACvbdc3INFQZ14Mo+KhtaukdY9hKNk46Lk1iH1ic2PIlXbXS3QLNtpo7+xKgxNLZ3WvJTBPZTUhtAnw4kk0/D3FHtKL2Rvk/JuBk8a9ICAds9YFxS6bh8HsZYwftPfFBZKaKrKy5vtMaDP+xdQ6UdYSaHXQzufRqTW0OZDHo4ALX9uXhITMubS1rmujU00qHBd0z2qt6/chnM4gNjktwKv0NCEgY1yuaoSO08pUJCPy/ttsfoL0KdG4ZXc6pQ1+hLsRjIWm8S+f+u9x//TQitoCvvW1CygVNiVpoMznxF13IZG6Yz3Gjxdb6y2iFpApiMKCAwZKUCNbKlVw4ABN6U3Dm37Hpl/yyjVXu3jhr/4PxYmPzR7CyUc+iokT+1Gi6b8fGGNmSfiO56/HkHJfurUGZCh9KgGLFy5i5eobKO9sSNPWiSXQjiXxmc//t8gcB3qsohiFh4CLtbHEtqkaY2TUXoM7U5bRcpqLe+fLaj49ls/uj8yYsn+8Ri5v/OjvoYY07VeGQK3Hxg4D13dU2bw3GrLa8vSmdgobHKP3ewNw4wUy2PMwDTd3mtmMPt5KM6zkZHDcw+z20GXwWNwBQ23DQniOXoCDhgb/j5L2lmFOjTf2nc/2ztubRjh/0AmEfwTA+TwyfJKVgpUKVq6+ha3lW+jQ2Ye9BaRvuXmVsRlQ7HdQCPTw8Gf/BfbfHZR0gbHFfCs2KFIRJcbbyi4syTXYxPDz9T37x2y671QlPDwrENE1XfrGQtFLuzLgty+vXpMySvN/pqxRbEMNZMDXQNjt4cLFF7GwfAvVWg8XL51DIJxEpRnEZolVzVEsLtzA1u23/hHUHXWAXDqGRLAPX6OGRAi499QRZDJTuHT5HMLBGIKsViUnUKzsSttO94WFlSXUmjXsmz2EYL+G0UwKn/3c5/Hyy8/j5Z/+AJUKXQDMdf8nn/sUzpz6OL7y13+KTq+KEyceQLVexfWrlzE+OY7JQ/firblF7DT8+P6rb+jaT7lAJhHA0aP3IztxGK+9+TNcWljS8Uf9wOl7DsJBHhO5EGZmZ+APp9B1J/D9n72KC/NLmDw5LS9Yx3UQiybkq4vdHXzgfZ9GudXAl5/5f3H44Q9ZpxtH8j/2+DDxc7ewhbHcBCZTWaR9Pay8+Tw+/NhncPyR38ONkouf3NxBvkF/Dx/inQ7mzv0Y/mYdm6tzmktb3N1w3VT0HvFDWJVAh3IBJ6w+DDeWgI/9RYkMArR44Tzv0IkppvWG82utUTPBRBxxXlVQ7gdtY82m9FbaWsZkKVYrFeSV3KobmR21syT6qNHuU/YTDGIyN6vfobSSpA/dAugWkcvNSELBsCoSUeFIXJVN2sURuNEblwwtsRAnG0nkKFlQhLDZpWgd9vllkbq6ckv/HXEjak7s8BgI3Nm3QTKJ/Rz9CjKdDTx0eAazY2lcv3YVb16+jo1CCZ1eC9OpLh46dR8qjT5uzt1UHO/E6AhmJ7JwHZ+ISGI4aoVDAZ+i4En8KDq7H4TTdFDdKKO6W8G1a5dQ6LQQSIbRCvrQ9vXgD/iEoZJuDLFeAL5GC8GeD/VuB8uFXdToIpTlpoVknR+xRAypTEaRwCF6KVMCO/BRNtVaNcjblFnTbMgrwzXVmyRplTcEeOnw8GdfeLrPk6j3m7i+ekmAt9Yvm0XFLvSUL0xFRrF/ZD9ahQq6tQZGM+PIZidE95sULPopdrG5s47Xz7+Ecxff0uLE+oufzKbroufvKaXDZaeJQJ5pyNEOTE08xjSZbKtAjM3wHBgLe9151uRZa5luPGls7tJplWVobk5mHgAzll5mKeD39Wu2KYUDyGhNbYnB2nvwfQlAOdgoAWC5nYCIUop9yQkcyswg2guoq1+NRGEGTHThhmOIJUaQL+Vx9eZFnL/0GtbyFl24QHAmBH8sIobXiUZ1IynpEKMtFwRP2mC6SL1uTx6dQhVUOiHA66Fdrw/kCcG+X04EbP5huUURvfTsC0flwkCRvXao1KBadpMrhPEdNNGfwWgUTiqFWr9tfHdtqtugI9LafhhQZsaHx6J6a6Txl/ULXJNNkWWXSq4+0zTCUhDLIJ2eOmkD9abcJcjsRqMJyR/C0Yj0gJQz9MMcN36xqLp3PcNYay/Nsgo3SBziYnkY3GEmLbshHyS5WS8T+6AYTa8eD+vbq5Q06zvKB7JfrqCRL5i0NuqGOflQMkGPZzJr1C6iP9Bje5pA6sN4jQUMAz5ERsfgZkfRCdOlgVyRV0u2DIL1bja+jmSRTAiIyWTnBsggPTHcsq8JINFPYiw4iX/51L/CXWz08b66wLe+ckHejhFqxKIxHDt5FElKGuwFIdjlYyWGzKIj8xzdKRVTXskFtFLuKqRDzRjSgnv2NzTjB/z1BvbmbygJMTd7mJ1naJLFjRvWlb6/HgBTTDCHNFOQKP2pASVGxHJRpRqlDOwsrWLj5ttY2FlFMxLGk5/9TYSzprFVqg/rteoFDNA9go1rY941sKiVeMWUtayswbKFAynBkMWXd4Ae6+vJFwbXZhgw2+v8Ht+6w75a4txrBDNj7M4t8lhbr8HM+3voLg7eS7fF65+yXsl83+ENi+Z560Oraz3sFjF03p4m2NM3D1huj/nltfUabD3m+V0NcJLs2+EroGuvrxde4oFmykz28qZBMRoCWkWglQdKq5vYmruG4voiyvltM+Yk//Eh326gm0nj0d/8Axy6N4IycQSbcSmNo2bb6nJ1Dz3G9g7xhg437HYR5u/x9QTwBL0eePdsoTgPUStvml6tL6vWlI4BCroQ1GhSx0uCgO1kZHnriLo9XL7wYywtXEW768eV61cRjE9hp+lgs0YmahQv/+jvgOrW4JaSLT+eAj545kF0afJfr+o5X1pZwNauqYCUKsYP/pNPnMDYzDG5AK0tXMHE1BFUm23Jt5qtMqZmJjE6MoYDs/fiK1/+C6xt5GXbNzlzCPn8Ij7xiU+jWarj9Vd+gNmDBzA9vR+VchHrq2uKhR0/cArf/uELyO0/Br8TQ2l7F40SJVxlnDh2CpHYGPyxHP7hu19BqdLFH//h76OwtYrF2+fhdxrITM6g7o+i1g/BHx1V8MRKOY+Dh46qmkcf+wTaSLVr+Nj7fxUjuYP422f+Dm/OX0Oz30Y6N4Wj9z4qkorWa+sbi3JrmM3NYDqZwlvPfxX3njyFT/7zP8eVHeBnc2uodRm2A/iKBWzdvITy9hIKO6uIxpMCvSQxKF9kBS0YisiWM5wchRtPIhBykRyZkASH/83XszJIe7FIJIF6rSqChAQLqSmSBJ4+l/iDgJcWZWrGbDZVOY3Fkmg3a+iyOZnrKRsi5U9vmorZ+M335O+xmihrzk5Lel8CbbLOYn7bXRtVbKR3xhWLY9cmqNgGUc0DltQzm3RjS0bAy+Oh9E/2sSQROaF4/Tn+vq5NxAki6u8i1swj4/jQaZWxsLSAYr0DhKLwB/qI+RsIB4FyvQl/p4GRUAsHxhPIjUQRImAVMOExspfEBA8RsBJv0LbWbYZQWy+huFnC5SsXUGbIU8ZBz2W6qCEp2HuVDieQhIt2kcccwm61hKV8CV32VY3F4MToH+1DPBlHJpsVM0uiVH04OgTjg++Fh3h9Q4MYJwaEmB2L9JitVhv5/A4SiaR6EMTw8ucNNPD28ls4+/aP0GBeBi+WpYrDXT9O5o4i546gX28jwqa1WErdc9xBcbeuicgmdG1ur+Pl157DWxeumIeezGacoIqaVQdONKImNQEWMl0Eu0Eu7sa2zDB1XORNmXoQJqAfEuB6GdeGOeSgMpGRBohRo8EJzbAZRidp2DQzMPUJeiuCYsOIGp1M1wysoRZqAl4ykpQ0JJwojkwcwpiTQKTTh8tu9HIB1XJRDCHdKPYdOIFUehzNTgfFShGvX3gFr569IMsOfc0AgUQYbiqJMHW8ZHhDQYnSvUAHsdr2DxlWUfkCCsaRQfKFRkNaWKaiUcKgibvTgRtwNNNL+xMMoGtjalluihJAWmmC19ylwAzqe9VZFJTlED13yU4yREFMuB1ACtmQ8wK9AK0mdkgYqXXdbkZo1aYwELKSvD9k7QMBseDSP3ElYhBE34dUKIrtxVtiB7jQNLttTV6h1Aho92UiLwygrdE3t15BKMIxFBVLrjHB5j3bnOeFNehwPG2xbfbz2F5P681JJiA3B3JNxrot3PPDaXTRrVZQzxck29EDTw2t9f+lSwSdI3xOECH6PKvZzOjSuavXZiLgQ3xyCm4mgzYDJ4J+3Q/PRFWA1vpsGQ2hsRxSAIYkBMrO0z0jsBeD7A8h0Y7jQOIYfueTv4Njw4C3DXz361eMb3UkhnAkioOHppHODOV0KO7bEBle2dhbmT0d7/oasLNdRyrJyd80uRnTdO6o6X5ixisTf1j94Ua3Js1jAiNZmPI2wa7X5GXtEglcGTyhSxAwUgkCG0q86dwQCwCxLlBsAXv1HiJpP1pWh+lVSazqR16smbRh/gR4rUxAJ0Vg9m5m10oaBpu1IfZ30CBlL8SA/LbzpodA3y1jGGhvh0rO5hkYoozfC8ny+pv9+aBZ31L95i9rDSag5yXN2fPRPD5kMWY05JbBt43/A7ra++whNt9rWBM77DXGeclmVqstptdqtj28OHgrVvv4e57zhj0uD2fznrpJYG3BOHvEospgkDSCy0qvBJS3qyjmt1HaXEa1tCtbRx+b4qamceCx+xEbNYmAUZJxtCVjMAab1q1sQZsJG0Yh1pcbHAJrXlLFqZsNj133jZyhw3FsuvUopeB6Qe2lCR+wfrwEuwTgrBrKd5sDgP9Nq7IOnCBj2nextX4LO5uL8AUdzC3fxu3dCm7nW9jt55BKTeKV5/4f9Bu7KnAeSvoxMxLFoakU3nffQ1hbXMDm1gbCiXHcWlnC3FIB85RvAng0Dbz/zCkUyyVMjI9iY/kWxicOijlkoEO9VUGzW0c8lkIslMT6yip29nb0sFFPPb9UxonjGTj+DlaWy7jn1KxYam7ks9kxFMpFzK2X8OK1IrIR4Hd/99cxEpvEG68+h4C/gYnxCfz0pbO496EPo9KoYXXpLP7X//kL+Ov/9CdaR2u9MnIH70EllMYbl88pSKKEHr7z7POYOjGKUJgpnlHEejVMO318+iOfxejoIcxv7+Brz3wVidwUlnZWkZg5hDTZz1pNYQckE0ZTI8hGIrj18nfx6INP4uGn/he8uVTAW/NrKFcb6FRK2FueQ3l9Gf5eE712w64JdGeooEWQyZ4fJyoP/NTIhHplyOq6sYzkDLTK4loi6aS1JlPcPUEp1/1+V/IchajoOTNVO0OImYRQYgazZrBCZ9ZCj1xzgy6K+S3Tu8EmeDcq8EUAK+edAKvYbFwzN5wrKBvj6LLAhkRinXKVscomupd4giEkvPYkikRAqonduDh49qsi9NTQZiy7OCHw5wrNEh7qaiy6rTr83Raq9TLqrZacGIzTSQ++Th2+HqOW/YijhGm3jIPjUcSpE+dmzz7v/Azqd1npJBYh4A31AnAaflTX8siv53Hl2jUlrjnpoJq2eyH2ZhHwOkg7McS6QbRLVSXkbRX3sFVvCfDGx5MIRWl/5kMiRcA7iqiazUyeu+dWZfT0xkHD8JSUcJjqqOqwnqTB51cIDAFvPJ6QU4gFvH3U0cTF+bM4d/1FtPzsyrOzJBNffGGcnr0P4VZAYJfpHwozIHtnPelcN2y0m+xybzaxsnob3//xN7G0tGUWANowRn1wYhGl1TDUgSX3oNwcKDA0gMV45Zn6nAz6vfQs3kx50nqRulYvKt87k6pmLKmMTtjzh5VsgYNaIPhdgJdAyup2FYtLbeoQ2KUgu8vBSbuMSAonZo5jX3oSvXIZYb8fUWaY725haf5tlWJn9x/D3aceVWxur88pso9bSzfxzLNfw5onjCJjlfIjnE4pXU0aXs/nVeV5C9z0RBi2m2Vylg8ifge9eh3NvT3068zi9klDLDgoCxOjXKHkgc1c8sc0s7mYCwYfuHEyyzGE3DAC7Fy1LG6HDy/LD+rZ7ZsmFutA4LG2atZSCcEYq3KXKbNtG/7hpdHwbzZ7aTLgZkIdqiFpcPmr7FSlBlad174AImxM2Vgz+mM3jFqzAn80Js+pumWkuTPm5qPM9JxACNF0xrC5dmLS7layChPvOJAxcFNjEYuRsVjm1GZw8xiUpmbPldeU9m5MaHM7PnTJ9JaLaNGfV53ibBAwu02WzghgeczcHNDWjZOuHjpq2/1AYmpG6Wr09GJoiO0N1/VTaIj8lElfcoxS6hDU8ah5U3Sc6Sjj5sUJUpcdQqwawfuPfRwPH3+/tOQugafVOC7ML6v8RjaYf7KjOXmXenJ1MYR8vW1e80rcno8sxwvx+vY2kM9XdL+j0aRhIAh0OkwOaqrxwhtbtB+MxB3E48YFQl0+vKRqaDLATuQF+/qsZ60mKst+8vPqNaBRMeBI4QKucXdQD6a1qOKx81JSZyo3jDZQ2ANmDtpeAQ/segFKHtAbkjIYdGNAIq+Z5+PqgVctABaL6vJ7TLgF6Z5zwhDGNT7XXnrZkFuC1xagSpfHTPIcCPapR6WMwHqQS4JhreJ4PcjaUQLKayB/XCuWtzJ0k4jmmOvGmF2eB+8xpyseN9+b78PvMdSB2ulG3bwvVVoactxM9FQJljdzxOX79eGGfWg0jLelGlIt2pWFnrXJEzlgx6buo51n+PxIIyvnhgYSiTh6sv3zo8dqWb2uuYiVg2xqBBsrt6U3Z8m+x4bNWFR9FmTKuNgn4yl1u6eTIyiUC9J4k41TVDxPgnH2QaaflbHv2AxqxT6qhR00eWHE4rK/o6kNMf9m6VnVOzmkGDmD+hjo1V6vyE92b2dDqWcb67cxkhlFtZLX3BUJBbG3uyDf2uXlGzh84h68df3n+M7ZH+J6oYG5QhCH9p/C2oXnkN+5jfsSwKkj+4B2CdFYDyeP343F2/Oo1loo1zsoNLooNrq4tc7+CuCjp8bRq+0i7ARw/Ohx3J67Lf3+9OwhXL5+SeXftQ21juD4LDCRG0G5WgNblen72+r4UCrvYHOjCwZ3nrpnFns7q+i2eojFWdIfw1rFhxcuLumefvLeEfzur/8+NpZu4/xbL2Fs/BAWF5Ykh4onU1haPI/f/Z3/Ac9++2+Q39nDkVMn0IuNohzK4RvPfx2hZApnHvsEXnjxa9gqNJHdH8FIZgzRbh1HUy5+6Ymn9F4dnx875SqC0Uk8/+oLeP32Rey/+2G0aF3HjTNdgvw+xDlvb62gX2vj0U//MUr9LF46+3OsLM0jv76IWnEPESeqz2BTc6fdMG5MxS3zEIQd+Gh16Q/BiaUQH5lAJjeLrt+PSCyNkBvVesSmNU5o9Gg16a8+6aE5G9MJiAC3w8RMNQmzxyaITGoMZRvDSzDKyih7NahB5XpIoD8STePmtde1JpBEomMFGUavr4Tvy4ALBk5sby2J7W01qnp22HBIL2E+VQTticSIyJWVlVumX4eOEEpsc1RR291eQ7m0a+zR5KRlJggTPgGEmZKaSGps07ljdGQcPjXLdXXcXerweQ4EvW0C2i6C/TZCnRJyThknx/zIJbj2cLfKraT1zmfSJ2UhtANlw7UviFAviEC5i9LyFrZW1rG4vIIS57IEN79x9GjrF/Qj6oSRDMXhNnvoVzlROdgo7mC9UgeD82JjKUkaCHjj6QRGx3ICqSRFxS7zOsidypSeJLdUKqJWXItJKPvwemUCaLc6KBb2EI3FZOtnNLwBH6q9Kt689RreuvlTdIMdIXKtSZ0OxiNZ3Dt5D9r5IiZGZ6V94SCp1SvKxk6kMkjEM8buhaV2aiA7Hbzx1st4/kfPGssgTrBsnkk5sgIjy0vQG6I7AClr6XVtZK5RU5lZ3poLi9XVgmf0viaZyxpH28EwiLwVS2LsZ4wRNBudQmLh2tZ4nDsumU5bkNhp8qZaBwK7+nGS5AridoAHjj6IE1PHUdvZRNKNqnTD0I3djUUszV+VIP/w0ftw8Oi9Yv7EIgSD2M7v4ulnvoor810z+AAAACAASURBVLbEReCfBELpOGKZjGFWBQgtyyhtp23ms0bS1MmEWS7p9NAs5tEpleGjPZsTkd0LrwXvgyITrc+tF8nLTYKn/W31zTGFYlGJ/FnioU63RR0zQS4bVwR0zUZjiBjSpkKDzDoyeA+x2F6rAx2k7MnvickxXelZyaSoOYwbGnvPjLSiA8dvvJZ9lRrqlaIY72avCTc5go4TQqlWljCe2eC7FH72mP2ehc8NiYU2x3mH9Tfss6n/ekSbVzUwO0SzGfKCPeQAYk9A8JM7SenW+4j0gnDafbTLJeNtbNlsoys3705dMTd+vH7cyDFpyBRefOiyapFOyt7NREab5DlKeLRRsNfEJKrxLY1dmrnW1vWC5Rvee9qmUSdHL+xKGJ+473M4Pn0vdlcL2vh4rhNc5Lmwe5tHHhubLOhJrWhsIkbODTQpMbfURAx7DKLH3FG52GSp1TxnqrJwA9ruSCfGYyaDzHXGa4hjn6u6/ofArJhkb+9s74m64U0I0Tu+OFFVKl3JhMoFNkwwSpKyH8qbLLNpAWur2bWNH0AqmdD7STstgMNEvp40cmTM2WhFwEK9nAGMpmqhJs52U5sYLkxiSnqUJUXUBCu/ZZnWu9rcsRpChw8+T8bL1Wi/W2Sbuj0tIOnsuJKY6MnM8e3ZCfF6uW5Ezyo1/7VqURuJaqWIMCsEnKuYDsiUq9Ku5tPlpeuYmTmqZKpYOKEgAB1fyFVsKoM+Fhevy4t0aek6pqcPY3t7VfeaDD+bTlLpHDY3lzE7cxjLSzf0O1xs5V3abelajWRy2NpexVh2Gmurc5ieOYIdfmY0LhbJkzRxo8rmHNoosYtdi6ftUOA15UIes7pINvLu7KwrlZLRqKww1RsVbcJH0qPY2FiUm8PcjTdx7Mj9WF29hXhqTAE+9K5l9/bu9ioOHjiBty+9igdPP4FLl3+GyelDCvaRDC4QQqW4Jw/T+a05fPBTv6pm5qX5ecSjcekQCQB4vei7yuPjMdPGigmhXEAVVqSNbFQ/ozcqrRFHRzOyV8pmM5JHyMhHKZR08+lgbekaJnKjeOb7/wnfev17mKu38eZSBXedeByp9jYWfva0ZAzHD4wq1rTRq2m+unhpDTt5Q/CffvA4dqs1/OTaMsiDfPLeHOLBPo4ePILt7UVUmdbWY5RyBstb23jh7bw2zA/mgHuOHUCvWxEMKVfq8AeimN53UkFCL774LdSrfXz6U5/AtSuvGbN+fwC75SqOn/llXFlawtMv/hz7fMBvf/YUPvL4p3Dl7fO4dv0a8sWGmnvovHT/6dOIhF0xyVubK0imEwiPHcFecBz/+TvfkvPRxz/+EfQ6BSxszqPF6GXHQcb14WQ2gY9/8GNI0fWH7hahMLr9FLbKbXzp6b/G1aWbmoBGpw7g4PEHpJtuV8uYTeRQ3qugF5pGKHYA5986h0aN1UzafzYQDiewb/8JbThIEDABrljaNTtl7WC5kw0BqRycZAaR5KjCbAgMI9GkbPSk4Q1T8pUQQUKP3LHRaREZTJejrWk0llC/Eccspy+mx3VadWysL0gOwTWe8xr9ffl8MHI4HnSwvb5oWGT2vyhIiPO3kSsyDyCTyek86uzctRsuE6LVQavdUUMbxyqPl7OU4pFVWWVjW1vrFgOxOEb5PJooYp666SjmusLrLbaa86Y+30HYjQ+CLUyvU0uVC14vP4F9twm3W0Y6UMHhXAST8TYcf50zpHEh4ubEuhAFacHV6SHY7qLf7KK6U8DuwgpKG7sa2PlqS5pcMrwM1WJVkC4PsVBMf7rFMnr1ljYL+XoFG7W69DzxXFYuKAPAmxsXcOfmVtVOsepGsCji06bPemzCoClZkiz5NKDT6aPIjVIkYgDvF7/4TJ8XqNqv4fzNl3Hp9s/QDbTU4ecnWOoCx3KHsT8+BXp85Tgw/PROrWliJ0CQOTA97BoNec5FI0n5rm5sruJ7L3wFcwtrZmGjYC9DT9owHGYyUzMaDYsZI8s7ACoBY+thuETjP8qbzsWUu3kyXQTbpPn5h9/3KP2BJMJD+bY0TKqJ3r8dX08JWGIDRe+YeFw5D1izURlRERSRcqnWMRsbw4fufxIxthAx+IJt7922xOXsFmW2diyWxuz+kxidmJV3Kz1iufCXazU8/8K3cPbyLXMN2J6bAnxxB6lcDk48Zhqt1LhnOvO58Aqw2aQ7OgBT50qhdz2/C1+rA4cpKmoQM04LxrXBlPC5WPN7YmSYtib9Jd0Tutq5+l1HYQihRELpX11aftFYXZZxBkRKL2uZENMBaeUKFrx494qDTfIR+VqaRUEOEBZUcIOhjPNu3zD03Z46UTlypYdiCalUkQ2cvJobFckEYulRVFjuIWgIOYqJ3NtaRyabMwbilNwwCMKCK49ZksRFjgbmQJXEZxN1TFmEOmkTk+UBX0kItFmgJsoytNzBtruI9kMINdro1xsy3mf4hfz+pJ1kyYtjtQ8y5BStkjU3LK0PfQLhWBgdHqtlb3W9LFg2sMtEC9OyRrZn/Le8UU05TUlr3NWyWc2NwvG5yFai+OX7/ykOT53ExvK2NdA399zrMNYmgBIIWr9xfIQiAzZD0giypCYiXl+exRVvO9nA4e5+MpIEnFxLqN2y+wlTaraleTKflCWwmcEbCIrjHC7FE+iSrbSELB9C3T++J/e3IaO5jHDjxTQ4FgQ4r1nXAql8bHOOx7Ty170GNZX2LcPKv/ke3GeT2STLSr9Wz92Hv8fzIgFDzanHenIYy+/VNr3x8xRl26N0w7LjtumPrxP5YM9B1y5q2FulnPOx4XDi3zwQq2keoPxhmljkgnFo5zXiusxj0jE2zT3RdGX1urxOKvlzWo0BjabcvfS7up/WroqfTccj6kT5M1m1WdmExhl7fuw4UHHLk0VY/a8cTGw0tKYaavdMQcJ+kDW7UMKTuR48bu0JrVMCj50f6jkmiFy2567HycoOpS2njSRVZjZmmLKZdkPkHcoVw1Arjdd+Hn+f1+j8zVs4eeYI0nHg/BsbaopSKZTzNRdeuk/QjdGy7XpcXSO54LOgiYv3idfUXkOdIA+W3/fsaCiVKADFTSDc6uEbf/u/4Tvnvo5NXwDn5qvo+iI4OjWO3vLPkChUMJMDEqkY2k4K566u4SpRIgA67f3KRz+E5b09/Oj8JZwOA5/64P0YiYVVQdneWcXY1AFsbC7j1o117Dt2FwrVPtYWruKDD9+HibEs1ldvq5yfy00iEs7gzcvnEE+lEIukUCsX8cFHP4mfvvxNneD+Q/fq56npw3jwI7+O//1P/h3WC8CxFPDJjxzHQ6cfw9z8Gl74wQ9wZbmrpfq3fuk+3H3yNF47/yquXbuuEvb4kRN4bX4Hb6/s6DzOnDmBQ1NJhFM5XFu4isWdOYxnErh7bAQf+8CTSKZYSnYkOQj6U+j0E1jaquKb3/tb9TRExqewkF9TBZCNwGFnDJnMEYSCo9hY2cbOxrakUiRlqrWKrNVoGcceina7pn+z2lSrFW01zJSvgoksEqNTiI1MwAnHNQ9yE0U9qHxwI3H58fKLQ7FNu1NW6FgJ6JB5Zl8N1wXOe2259HCD7zkgmLWV8jUC1ZYcZhiwwzFHhpfrP9dIbqy0WaY/sk1ItV1G2nAO1ZO06TVVM89S0xAZg1RTW1HVS0Q00T6Pm3iTiqsKtV0DeLz0kPYpKtvRc92hm5D9n9H5tOGjO0KvgUS/iqloH/syPUT8JAioESa26g2ivf3CBNzkOwhJ9tdHfaeAneUNrMzNo7jLaq5pWOYA98VYvQ/I7z7sDyAdH0GlUEJlz7DabiSoHp3tZhXdSACRTBKBcABu5P+j6z2DLE3P67Bzc86hw6SemZ60szObFwuAoEiCoAhGiaSYRJmiRNtVdvmH//mHf7ksSyqXyyRBiVY2JYjEkgCIvLsEsdjF5jhhJ+eZ7umcbvftm4PrnOd9b99dWY0aTNjue7/7hfc9z3nOc04U2UIOxXJZYRGSdPoUVR864WSWzqx11EJjmIhnfw3wDrC5uY5kIqFCIfBHX3pJs6y1fg1vX/kBrj34EANG7XDD5WRuf4jT+x9FJZRBPu6ZXMaH1tDc3dKNx2CJRDItM3K2jFj907iY1lFvvPM3+N73vzda4xWUnA0imubwWgJR+eLGXPKUWXQR6BL8qd0uFtZsuMgOUqMaFwuyqTaz+eG5wAY/uqsuvvOY5WpN3RZXaILqaERte3nL0iKLNw7TxzhQNYrWdfYXbPc1+3hi/6M4c+A0YsGwaHku6p3GDjZW5tFrN9Bq7iKfn8D+gycRpmk1J9jbu9hmNvcA+PYLf4EPr961c0DAmwaC+TjSpSJi6ZSAOJlN3bj0BnYBA9LZDnryBeZuTRsv9Sf7lDlQtxUSQ+MztWlNwifUkl6oPbJdSeczHEEyQZZlFwG6ZHB4sFgQKGtxJ6QlltPKWPeV5483uyEWk5kYGB95Aqt96dwaHFNu8gmTmey1RM0GTQNrfGY6XTS2NzTtSlC2u7mGULuHbKGM2u6WAHmCrcztLRVX1FWx0iVTVN03o2tIsCsgrXNk0ys2xcoo0IgYOFWDYk8tCtI2+oC5NOi42co07bRJL2xX890GujUkB2HEOgNpplVB046GDD7bsxxcEwIJmMcutdgMQIlxOjiOUCqFTjSk4TWBuhCLDrv3OJRm0cTGnPJ+ZxXsgbqG5Nz5tejkIeLhBGLhOMo7SfzqU/8AM1OzWJhbkXabU8AExPzcLA55jHJ0SGYdQ2kWd/JcdjZ/PhLXD7iK7R0DjK5zJJBEMCJ/WecP6weneGty32CDhJ6eXDMMsBtIFIvMf2fb3IETDTy44SdOEvtukvAJMca4ttUDDl28sV+8KT1IcbL8UUvCA0kCSBlwA0MHNEa2YgSEI2GwAT8eh/67F6T69/PHIyQ59r5ukGxkxO2BoJOLjIDSWBGgY+b7ElR5rbGTYgiUNw3s8hj4OBPMjYoS30mxxpscMDhPoy//efx7+fPjAJ4+lzs+Pzg3rnP+mKOFdzwQc+RwhC8seE2dtlidAVMV2DE67bH2RaexZZEgzbHTC+sa22C9Ixrs3vBhKAT9Gph2/8Z0P+qCBaYdiNfpoxLBnbdEBLhwcx6Pfmo/MlPA1dc72NxckYMQ7ygyZtksfTxdIUGph9Mhs8HGyGoNxDsnEBZG3r6PoNhSXawgYcHU3gZqS0B4YxMvfuP/wksX/gprQeD9m+tYX9/FySc+i/JwGwsfvKUCkBpcwkNCMv+1n7Zkv/6rePmtH+HK3Co+VwT+3hd/Fivz17GyvKCO0fGTZ7Ewf9uY5skDyFf2o7Z+D0cOHsFEeRo3rl9Crb6JQ4dm0Gh0ceHyB/Kd//xP/gIufvBD/Pqv/mO8+cZ30BqGkCsfwA9/9DIShQT+u//5n+PW7UX8r//sn+JAGPilnzmI+nYDiFRQ78bx7dfPSYM5TV3xMyUcOvYsNra2cevmNVy5t46Ho4IggKeemMUjBzNIZsrY6bbxynuvIpcCPnPqKD733OeQy3FwjPLHCAY9xqRzcKxAZ2bNinQiEXzr+3+Jl37wXfzy3/3HyFeewMWrd9Bs9HHr+mVEGWHLIjRF4JzCVm3d3DNCYfSUMMZQopaG1kiO8IYMcRArmUV+8hCypSnEk5z0T2gdjHIKUouxDVFrIJdyuS6dLhyT6my91MZ3XUHrDpuNnvZW7j0uZVDyLCHKvkl31DUzE2kDzX3p1Ps9SglsvoY6XkXVc00mGUVmVtHF3lB778ETieGmV02zb+SM7Fg1ZGkdTk94iMEVkUfHKuuucl/hgB2PT7Mq/QZiaCIRbKGcCmE6E0M+0kFSQvs6zURd9HgfoUFAXVZatSqdNRBGrB9CpDlEd7OJ9YcrmLt7DwsPzVaFeQeUKBDjUb7UbfRQSscxWT6I5YWHWF3elWwtkQyiEw2iFQ8ikEkhlCA+IxCOIV8syJYsxlAyBpSNS1u12ZvUz+SVe7M6Nt9g50766f4AG+ur8g5mAnDgS196icpW1PpbeOPS93Fr/gKGjC9kwgzZlmEYp6ZPoYgkStmKhtXYluq1GooF5c0XjSeE5DkRyWjEoFJ4YugNhrh6/QL+/K/+nap+fbE6z1DfEUE8k0Iil7UBNhe1yrav2FdeMCdzEBBkZUEAHghLx8iEszad8Z3GlRedN4VxwqblJBDwDg90HGAbnGeaFYhsxxUeYH6svKEl3nYSAEkn+kPkg0l85vAzmEoWlX3O9mNjdwvb60sYskXW66DZaqJQnMLk9FGZXJu0g5O1PWzUNvH81/9f3HIVsQA/JUTFGHLVipLXCHgl3aBrhfQ6xkBKHM9pR7oesK2+s6M/S6IhH9eQCg76EXOYKeJ0rAJ1NIZ3XgTUSnExoG8mxey9UBDxYhGxUhF9pr/AonRtEtKGy3wV6S6GNnoNrUkqYufVg0YDlta7ls8sFxJqUy29xET0jjEmTUYmsLezLdCYr0yguV1DY3MNueIEmr2WtMZcnFo7rDRjisfcrK2Knc6UqmLp5WBBGzTd+BwecO4bZDNHbWd3P8jyTUZsVuC4nd7YdKvkhQ+0cBk0lll5j768IQR3W+hsb6HTahjw12cc6D708gbqc3kPs3vAnTnFKMNCEU1O0Sg9cG+OSmCd92qPA2DmMay2TYQtMLuu47okDTvI4zeBWDCGci2OX3v6H+BgdRaLcwvSK9KLkbHX8lmWgDaI9Y0lzBw+bfeKtGpkt00+EYnQB9WCXsTYeTeBMcbXKzfc7WhMmGPwZTXpJuO9lZeTWumz8hTxo5NR4+JGsDH6d/6sAzDCfA4Quxwai8h1yWKqwZxdtsdwHxv2GgejqswcwHW57nx/Tew70ORvQy/D4Wf3gFL3vFumPOa1E7M3KKZj0DS4G75zjDNfz4N7HYMH6p8Eux7wOicJ7yZBpnJIdpO/OAho0j9pcsW+O0DJH/epdyScyE77QmGEdd0g2/jn0q2t+3/M2sz9nY/QeCyx2Fg3LOYeiVHnZjTzy8fdMfgacHNGN3oMCXYdi6vXdvcKi12HNczBx30msa7u4CPus7psG8OZzmJMDL8vqMgCE5jSySEEXL6xgEcen0bxAFC7D9y4uanOEIERWTDGjJeqKQFbFmdyKQlaaAkLB2rGxUSPdTt4z7BI4zVhkUbwmywCzSXgg9duIdes4b1X/gyv3PgOtkND3F/u4dKDFfQiWZw+MovYzgN8ePv+GMzd++MzB2LYP3MG33jtfZ2Gx6LA7//G38baw7v46PINnY/HHz8l5jAZz2Bp+TrCiSCSmQIe3L+L2cNnUa9vY6u+gXa3j3v31sSK77aAlVVxSvjd3/kMKpV9+ODiObz57i3crgHTeeC3f/fn8YWf+1/w+7/3M5hMBvBrv/j38O1v/SkmD51BcvoJ/MX3nsetDasQK+6h49T9xwOVwqLaHztewuOHM0rX64dCmFtfw/Ur1/Hc2YP4ub/9eRn+k1WVxSIDfwZB9LtBBCNJdLmGB2LoDcP46PJ5FKqngNQZfP+1t3Hn3nVsbK5LCpPNmFULdbtrm4vm9ZspoFZbcYOHxsByCIsuDXztUCaPRKGKQmU/osmsXofAlh05Ow7DF3zIuF+TCLDnwKRKYTesrfuNLX0RFrSc1E4pBpitCREesgAksKQ1KEOKmMwaklSAx9jqNBEKRtButeTjS6KNwNzkWhFjk0eDcK5qHHPqsSQ1I7O0V2leycg6rVmuS62OmTq7fAZtUIEglam5rDKNwBoiOuwhgTpKsTamU31UkgPEAnR8MrcHzpawv24TcMw94HCyee4TY3EvirBorA9RW1zH/J0HWF5cVVAR37vHgjjKYjyEXruPQQPYV04jl63g/v17WGkMBQOlrksAg2IQkUIWgXgIwSj11gS8RQFeyhA46KcOqfYwz4C7TAfPIIwihT0YdoC3R8C7ovszlUoj8Id/9MKQD36tu4nXL72I2w8vIRAlAOyNAO+jBx7FdLyMKCJIprJadDiAQNDbadXR4oQ2M6sjcaQzRbG8tOumSvH+/B08//V/hdU1S9saefOmgGg2ZTpWOTbwwtOf0WJjdUM6P14hdkkMaLsVQoST62S1qKuUCN2mLDkoxH/3PUaj/c0Tj21kpWFR+xkOouey1bmAS6Suis10wgqdIPDrD1GJ5fHZI89iMlVGOsn86IAsSZq1DQw6TYncydZVpw6jPHFQyUHM1ya1zgfo5p1r+PJf/nsl0OmLJvl0CMtGka0Y4NXQXojVLyfxTZrAB4CxgAQNTHlrEyAy05qaGw8mVQzyWANKMeNu3+tQiM5WhNm1aThDmULGbvL+oHtAqjqBSD6PbjggAEnI6609fAiIfI6d0NJuNg7+7YnCLVWGC4FjetVz9UNBZEpNy8pFgcCS1Sir3kGrhUhvgN3aFjLZIqKRiPRNdK1gV4A6MO5Ire2apbPFYlhanZczQzyd0bAa1YN8LwVOsNIl+HWWZHxPdgQEKrVgS9LuQBQ1vDaZa+k0RmPp8/n9SOA+KK/p+DAk9rm9Sfuemu4LDcg5829eJzHp7IhQf0z7meAQ6WIVyeoE2nQz4/0pixk3LEObNWrAej2lD1HD1em1NCDB1+h0Oipe2ELjf+P5U9gIgxmCEVQIeJ/6HRyqzmLh/kNpudhlIODd3tqw9l00joXFuzh85Iy0ozxGfmb/PPCaiUzwQNerVhyr5xlcDaq5GFs/6Ob2QNPVOgDIvYOngUNrPuyB7Wl6qW5vdzFzhB0MwzWa8CdQdK1u3kYE0z78Qv/dOTvYIrvnLOGdJPi+owQ011439sPew9uuefCo1C26xX1CRsD39VrikVuDG7bTtzpQ5kGngLgbEhTwdSBJZLPTQ3sXBTGD48y0fz3bR0YDc2JICcwpuejLvMRSwiircI+USA3PpLpUPOqnBXi9TMH9u97GSRP84Jy3ovOI3p8GKwLtxuefyZyOIou9oYhLd5NcxCfYafrbfsimoh1mJRB116MjY3k7BwKrniV2cgcPrPU6jhFWETVWdOm8OD9dZ8hi58TLMRhlHwBu3F7CkWOTmDoODLeBe/eBrZoNJSn6mGtONIaJyYSOVQlsTvpBlpfEn8ISA4yIBerbwNbmEJMHAiiVLVRDX33g4pttXHjzBXzq8Amce/15vPjhn6GTDGNjJ4BL91cxv9XHwSOnMZHL4OJ735OUZvwrEQQmizEsrLXVgGAdyfyYHzsbw5njj6PZ7Mn2rFzMoVKaRC5fxv35m9is15CZPIUvf+NNnDocQr4wga1GA0urW1ivAdliDBtrbWwPgNMAfv5nZ+TtendhBe9dfIBLW8ba/sxPT+Kzn/stfPTRh1i4cw5Pn30aWzTfTk2hFizh+e88j7ubHZzdn8KgtYulNVPbbH3sU3AIIIRPnd2PY5UBEskYkukCeoEQ1tcfYl+lgGefeRbJNG24rHNLNxd1mAJRyVY4HK1I1kASg1AJjUERL71xEZdvLeD2ncsi18jUF3JVtJpNrK0+wMFjZ3Tx2S0k7iC45DPZIMPLYi4cQyieQqI4hXR5CmlGMicoaTAdN4kF7+dqRSr3CUryXIWnvdeIGuEHo281cMxFKRCKSGsr5pfdaAJJSge4f/baCA46KOZyWF+5i7vX38fmxkN5yMdiOaSSFUQiWUYliRzkL9q6UkYXY3dQto1MQO0jQgtXtBENWheSgNonm/K4uZfKvlJpbSY/1NYrFyWbtOXPCKC69YrLUTQ0RCI0RDLSRybSR2xYR6hXR2DIDiZnH/isjvkRy3ueLg6GD4hOwr0BAvUO2qu72F7dxq1bd7Cx2pETlWaUKQEjyUHv9h5QSCeQSWaxsryMRQ4mu0Y3H6kBR5imYggX0hgSBgnwJlAol5HOZBTewcJVw2nejsytVjZG5xYTJ+UQ3elcGvgHBbdsrCKZpD0rJQ1//NKQwGCjs4rXLr6A+8vXhLAGw66AbbQfxInJ4ziSO4jokNFyJbNtIdht7qDd3JFHIC8cq5ZcvoJ0toT+kDdDAGuba/jqX/2bPR0vzwjbcHEgVIghXS4hlkoa4CUz7KzJtACrFW3soYbWSN2T6SXwZfrb7q5a+n5oh5+ON+4eMBtY7B79dOmxGAlh6AEvT4bTpIwAL7kxvic1PHofYCo9gU8ffhoTqRLSiawAG/0Aeq1d+SmSZaTlSZqZ3OmcWhVKfetTc9TAW+++jO/88BVbKrjiF+xqR5lJXcw7L96IBsXEOLqLyspecgImvdG3VkJF2wX7Hcuv95uXQNGgp/APATIu8nwoeTu4gA8l2znANYxHECsWEUinrBojQ6rWnzlkCPi5Umov4c02LhFoeqBMBiK86PquXCD8wJZaNBKOu7x6pyEmWKevMUHvsN1Bq76DQmnCWCAnP5FvdH+Abn1XlmtkWze31xFKJkzrTB2WO04+gHwvLlpcTL0YVfcE7xdVh27IkZUpxXx6qM0FQebz7CA47TSZebHc/O+9AaLDEBLDILpbNTTWVhB0ARq8vhqIFNowNl6sM6vxMBn0EhLlslLi2FHg5LkvEPhZOWnO+6RcnEQkFEW9saWNgWbpBLC8/oVcUd0TDk5Q3ysteziKSi0hwDtTOYqFBw/RatRViNCuiPnqLBK4uC8s3MbM4UecswnNwzmc1ZL/pGQvbjDROyYIhDrWjqQMWUZe0njc9KsEQ2z/+ha+NgxH4uucOicGaeJZ6feApcUOtrfWcebMlIAUGUvdPiGAw77sYCwtAKUKUKmaptatWWbHRs9Hd1yuNhnpP32BMg7eBITMrtneh4+M0+7KpuoTkcN+cE9g14c1OODomhM21OdAJY9BP+OGegXkzORjBNg/JonwSNIzu46B9l7CAnfeQsuxvgS8/PIsL4/Zfx6XnK3Hk9GyGhp0J8I3VEbo050H8/beA/a+IBEwd4BXvzsNri8OxdJ70D4GjKWP5vLj7pWumy8WKeRcLcQyOd23mF0HfB8EzQAAIABJREFUqv29JlmFI6J0ilxyKqVB6gR4DTDVVhED/z50Q5ZjLhyNFmRUkNy9v6UksdOfNrkIE2fnHzq1pPMdr+2sS3pWmbB9RXILFmmWWYBey/3eMX9n3vcKTuLXANhaAW7fbODaR28jG4ri8emDeP+V/4zvvv+nIjC2tluY2+zh4sM6mu0gZk59Cv2tO5i7denjiNf9jZ//UCqKfLiDCXpXp4CpahVPPvbTuHntAm7dvIwjR2ZQrk7h/uIi5te28N7NLSz1gKKTCG2PSY4TiTgmSlWUu3N4fLqAv/PFX8PDhzdxb3EVq/UuXn/nOp56dALZcE2T/rMnnsDtGx9qYI/notaL4e5mF6+8dxWPHj+Ag9PT+OCdd7BvqoTJQ2cxSEzgtQ/exdKyRR+TMPnMqTL2pesosKNFW7BEQulfxUIeExMTBnjDts4G6KbkYn8lJ+DfybYF0miFDuDi7Q18eO0hLt+4jY31JQE9dqbSJNm4zlMb22miWd+RZ/vO7obYP/rbyudW1isRBOMJJIuTmDx4XEN8lFwyfU1Ru5GYSQYFDs3iS5aTXgU66sQZkNS6QOkZu6lc2wWsKIcIjOY5BgHa2zUQ6O7i4NQ0drYe4p3X/gqpUBCN3VWFiIQiWTQbQVQrJxGNFSyWOxxCIplAOpVCLpNBmlK+cBDRwBDpKJCL0Ga0Zy5C1NLKy54g1o7diEFLjjEiyhZeOmVxH+MgYDBghBhBaxAkMZnGyhZHE0EOsfP1CNbVWbHUN9JURhy4oTuRS5yxofduEPFWH83VTbTWmqhvtvDgwRw2NznfYrMCXNdtDogewEEN/HGAeGFhBfWW2QfytBa5B1B1VE0hmI0jGA0hmogjnc0gVygiyfkuXrNobBT+JExjk8cYMAnXyRXtAlp/X7BuBP4D2Npa0/CbAd5/8f0hGaSVxgJeOf8dLGzcwTBEEDAQuGRb90B2Gqcqs4gjhmJxwmxldmto1DfR7TQl9ubGT3cGwqVyeb/87waBELZ3dvAXX//XuHlnzh5zVvxcSDirlYsiXSkhnk5rcI0DVrIU44S6SxIxsbKBkxGrxlbwMChdZa/RFDiSryI9Zbl40trMVfCKk2NFz8zqRFwt/G5wKBDCB4QeeWZbZpZbalFzYEn65QCOTcziiQNnUQinkUsVzIeU+h+GH4hJDSCZottCQkENBOAUSpOlW1iaw1e//u9wZ9GptygfItjPsDVWQKKQl37ZhspMhyy2i0NFHEjrdNT2lt+dPFht4Mo0vgFNkRPAKNu710Wv05JGh612/psldPnYYmub8EYIMZ86l0UnFECXLJ3XmGp4y6pEcwlw1Ixj2XxYr+mGXCtl5NRvO5ofxPIPH+8tETi0RROWMbeGXruNYauN7ZVlxNJpBJIJtYy0ALkwCIJ2OVwpCaepnmOAaWQE6I5+0zHpYluvloWDpau51DLXZzehi72Wtyzjw+QfTOlanQ2csDdlIcz36fWRDkQQbvWws/AA7Z2a2FN+2h4nYVkk9Mxv2Cb3hwgzk75UQiDLfmlCSTM0xpeGd8BCiwu3Xbd9UzOyQlpauqfPVS7vQ6vZkGRnoroPmUweW5yQcdciHE+K4f2Vx38Lh8XwzqPR2NV9kabueWNFca/8+8LCLRw5fBqbW2z9DZAvVDE3fwOVyiEx67zMmWxOcpfdnS1tIoyPZKwzmSECu+vXPsLho49ih+3T2hpmZo6i0WRyUBuxKBfriACJ/M4BlCsGRrg4NpvA/fsrOvNHj1TVEr5xc0vT0mRHpJscArfv3MKR2Vk88qjZbPEHvM3XSNLgBtZGLa29LvhIP+p3LSddH4FdvpbA+ydcIdy6uScJ4KNvVq3/xdc4uz3O8IrZ9bZrfqDPDzh9TBcxJrcwQsbOmUs09+fMyy88UNe58GDRpaLpPg4ZuytQ5phWzzZ7Ftv7kvvWhWdevYZXf/essDsmOX15xtweaL+XWMvXSyJcLLFn0v11kVbfB1QQRDrmdsR6u9Mg10sWIiy43fcILHudsnt9f4zSRbp2plQTDiBLGgNgu8biagE/8YvTOubddeDePfssBAlcj5jwtVPbxBNPzphsxA0G8jMwzY0gN8P12ck8/U3A0AwGjy2vbKK1u6EBnFQgjMlAEO+98mV8971/g1CBRWsHq3Xg+mIT9zcHiJeO4kAphxsffO//N0P6l544iXi/jY3Fuzh1rIRKqYRabRPHT/8ULly+gm/96CNUYywGo3hY6+DKjl2OfdUUdtZ3FQPsG4f+WCn/+uyRCk4Ww3ju7FPYXHmAu3P36CKM+cU5nD31GBq1RdTbDTz16Z/F1//qqwhFAyhOTOP2w0V8tDBAJQL83m//Nm7fPI/6zgb6vTaypf2YPftZDas9/8J3gW4T+2emcGIqhulsH/lMCpFwAIl0Aul8FqVKFYViGSl6n5LsYNct7NdIMqSkjQiEQ+gHs9gazOC183OKZ37rnVc1YEXP9mgiawliHFIfDmytWltEdf8sOn0OP9Hpx+Kfh4MOItEQwrEossUSDh09iUK+iGQijhhnViJhxMJMw+ReaB0uM4Ly6Zwue0BOPs6nnHBQw2D8Rkbad4RxuoOQzn+7H0BnOEC9XUc0EkAyHsV3v/1vEez1kAiEcfXc68phP/v4T2F5gXZ5wPTEUcQ5sBcBSrkkDkxVUS0VkKSnOyUX6oz2Eei3EHBSBJFJJGdc19XP2HAvFkB1QFe4T1pb7jOdkdRQemI+LJJe8JsY+OLlfU4WyNfSemMfXqSPX1Rpqcmf7Q4Qo1Pr+g52lmvobHewu9PE5tYmarttMbuRlJuJ0aMUkqsFnR0GgzDq9V3ML2+qY5DNE/BGEMglEEqT7U4gncsilc0gQUODGCOM6cayZ09r2MRcGoxAcgy8i4P2XWpdP7HdwNbWOqKxsA2t/eGXXqJbIZZ3F/DD89/Ccm0ORHvk/NTaZzUZTOHM1Cl5qOXzVYExAt7d+oYkDbTxyWby6HIibmtdVji50pSqrbX1VXzlL/8EDxbW7Znk6kQuOwEECxFkqWN1gFepUg6geQG3+cu5L8e8keHVXB3b940mBgRPnt11u89oSt/fzNQtppLohwNoob8HeL1XrFtpxfgJ8AYQGwTw6IEzeHTyJFKIYrJyQHYiUQIvDM2blaAhU5QbOxflDhPGBpya7uAHL38DL776o73j52KaAsLZCJIEu5m0Hk4fzsCHkNUcbbFoSE0mN+RCFcQiugvNGyDG9nYsJmDHqVIO9JGZZnoNAZhJQvjwWyuHNzIXDPoDpksV9CIhtNDDgOlfeuhl5yxgJIBKoCraym4sGU+7nVVJRUKcxq0JXMp72JoMRKMCdxoicOjB+R0bSxOUFoq92+bmppJpBBJjyZF1mYJEyKCS3XYMLYE5W/7mTOE2Yr/fu5YO2VNhcKfp+XhimdMQOvsxK6TM99hNIOxpjZmaJ7/BAeL9AJKDIBpLi3LJsIFBLnSmc+f1ki5MLhhDRLIZRMolIJ1EPxqxtDxFI7rhBE7X0mFk0Mf+qcPIpgu4f/+Kfv7QoVMqZFaWH8huqZivYHtnXRV7IMLrmcRELY6/+9hv4vDEUTy8/xB1Si04mJMpYHN9ScCVhc/9+1dx5MijuHfvqu6VSmW//rxv/zF5UJYqdFwxLfTDuVuoMCo8ncPNW+cxUT2AqekDuHjhHVlB8Xg5GHfwwCw2t9bQaO7qPLAo4fWsVPeh1evg6CztnwwYEYRsb9O5JYJ0OiRA8dGlFVQmqkjTO7ZnAHdxeR4HZ/bjxClzVOC/85LIs9f5+PK28u4QWq/9UudT/9xtJiDpE8Mcy8tbjcfkmV9/77ghfhvO8Lepez13C40cGAh4ecuL7XWAk3/wLg1ersF2nn+t0e9+BXBsrj9GL1mQ3M6HJThpg7dtGzGpHuS588JjITPJTYNf/H4B3vHktDH5xugxHAOkwrOOiRkH+V62YM+2k6w7oOpf0ktNJJ3wUhLHInuJiGeCxZyPGR3oz7w2LEKcxlen39Wt/N0PT/LPyotwTL+XOOjYeE4ImruyucaN64t45lNTSE0AjQ3g3l12JcxFhsCAw5wLi/fw+GOzSCaA3V1gZ4fDM8CBg0CIqrDxrwGwOgc8nOtiu76NXr+NeDSMfDKLdm0DUwjj/Vf+DN95918iXAqj1R5gqzGU5zpZ3t1BCSdOPI7d9fuYv/b6x156JgD849/8Ocxd+wBry8s4sD+ORx55BvNLD5GdPIn3L13DV9+/M2r/OkEgDh2cRIB2ZO26AkB4D7V7QG0XaDjpxP5cDGf2lXGAQKKzg/XVZQW8cHs9c3qWJTkerC0jkZ/AX71xTSq7VAG4v2mDdT97rIjf/MVfwZ3bVxEOx/Gtb/8AoRjwy7/5d9CMTeMPvvxldLq7eOTwFPblg5jIRhCPBpBIhJDOp5CvlJErlpHN5ARWzRLU1nFLCbMksgETLYNR9MMFXF+M4p0ra5iff4h33nhhL20kmkSAUi+1rtkFNd/eSIzOAw3Ewz1kQj3kk1EkYyEkErSaC6JQLuHgzBFUikVEBHJJIpHE4EC1ESIupcFBJttftc6IebZ0UIEm3WschKa0wWhMCg66iKIbjKHeH6LBKOBwCBcvvoE33v5r7Js8igc3r2Bx8SFS2TBmjz6O9aUVBDoDnDzyGFJRoJLPYKqcQbWQRjJKIogAlFJEI504AyU5hZMsaHBN3SAjVozks8FtESmO+PPfz9ks/2wS07BLKF2vzqb5YI0SZgUeXdWrh9zt9m5fNY9/yjYG0u8GGn0E6J1e25XzAgmp1a01tII9kX/EbTQYYIdUYVl9Yps4mu02bs49QIiEZyaKYDKGaDaOeDoph5FkOo1YIo5I1LTNJKV0NA4XSlZs/+DkadZB5nky6auRWPrdrf/cr3j9UyTW/uhLL9JiGQ93HuDl89/E6vZDiZx5MkQckE1tdPHUgccxmZlEPBxXi4HDWp3Wjvwkmc5BnRGZpUaTdhxhyRqYRHPj9hV85av/D7a23S7kGV5qN4ox5CeqautTt8n4PwEQpWXYwBFP3MgWSys7H9egYitDNEzu9JQdrRa+r8xcXKTAowZ2zPEhGI9Kx9vi1CT4y7Q5qogcOCPg43vwEYv0gVP7TuHpmSeRj6RRzFWU8mXJbGR523ZhlbQ1EIijaJ5A/8qNC/j3f/oHqPsSnJ/bOVQkMxkZMofTKRv2YxUjX8kQomyzt1jdUqRuE5G2GfA9HctNDSr/KRTQYkKGmDnV8VAM/XZHUgtapQiA0ouPtm9sqYdD0sBG0xlQrcNalf9GZtqjROmBnO7Wiy7V2nQ7ojYZRzn5iVJrHzgbOVZaBLycZO0yi97ZfHnhnftesbIYottqqYXPRU2emE5La5WseenZpmvUm2epXa/Jplv1MBqtJrsYlwLHf1X0pPNC1EMs9piteOfIICBlTh7y9OW94iKaWETwnLPwoayhvb6Odm3LzPe94NSBfFukBgLvYHT0RBWhTBpdUQhmdEvAS3Y4lS5gq7aJ3fYuypVpJCIxPFy8rXuhVJ7Sxs/2K58Dbq70kiWzzYASprqV1sL4tSf/Pg6WD2HxwaIqWOqKk4m03EsIWvka9F09cvRRmZczXjqVzmN1dR7T00exs7OFfL4iGUur1cT6+qKOhV9bW9Q8ZXFoZgb1OjsWTO1jclBUjCJZSLcGo0c3lm7bafWgVDevvlEIAqOGna6XieLLK/TNBTJ0+HF6VWocmQdAQKyJfHN+033vB4kkIXCtbu8W4S3I+Fk9MPMOAb6tpdkox/BqARwbkPLvIeDrmEvPbuo1JaY3oCtbL29L5gCvBlnc96gTwQP2w2qfwE4eZLvkkRG7yzagZ5/lFERG0rf3eS6o13P7kF7D22pxHIHSqJQFj/j0M7/BeecE2ZCNeSv7TWCku/UAeZzVHvt+/zH863m5g8X07YF7D3LdEm0s0hgj6y0+RsDayU1cR3YE1J3hyujseXZbzSoP+seOle8rG7iQpfYRvM48AuysAAsPSTyYJSABLzuImxtLODY7hXIZ2Fi3++3ADBByFm/+jTtNYGEeWJ6ro0/rp2AIzUYNpdIE4tEYmltrmByE8OGrX8G33/4SouUIOr0h6q2e5ANXl3p4sBlFoXIIB6pTuPj6lxWPW2arOgQcKgFf+PGfQGt7E/dvf6R17OjsSYTiGdxaXMJOL4w784tIpSuY2ncY5+8/wOU79/Doif0ItFcQDRNAWBuzNwwK7K5sD7CxRTQSwtF9B3EsH8bqzZuSERHLT5WBw8cPY2Wngcv3l3Fn2/inT80WFQ7R7Q+wsriBQ9UA/uGv/Yb8S+mL/c5772O308WJJ04iXDmGL3/nJZRyGVRSbVRyMRQyUYWVcNgoV8whVywily9qHeJ8hgattP7RBcG56Ri0Qw+UfGVxfa6P9z9awvvvvIYH1979xNMTBDPGg/mKXJmiyQyyuTx6nS3kYj1Uo3WUkgFkUzHE4kHE4yGUKhVM7zuAbCbjhsIMPAWDFpPr7Sm9b62KVwd4DUAa/uPeyOOkhZnIJT+wPeBA4wCdYBg1WpmF4xi0u/jBy9/E9bk7qE7OYmnurqQZJKjCvSHSwSCOTu7H/soEEomIvJ6nJieREkDk/e1CFJh0SlCr+RDb981n3aY3GepkX7QgNT/ggSQWJKLYzbBkNK0Fgg6GEkc+8voPZqfpKCuzW9NiZriPANp/v1+72Dklk6EBtg5lpREM2z3UNjeF+5r09mVBzjAtdvAQEjHZ32li0OhIu11vN3F/fR7hfBJIxRHLJBFLxpGg0xc7z0zfDYcQjrpcAj9bMpb4asdj18VgOXXUvLEcCNb64D7jMKSOJdcPxhQH/uiPCXiHeLB1Gy+f+wY26stiryhpEDhgROrWDo7kD+KRA2eQDMaQpgYwEhHgY9oJK2iySjTI7nb76PVM19pst/Dq6y/g+6+8vHcDE/84bVSslEGuXEKYGce05aIG07WdDeAYe2jU+h5TSMBBg/HokLF2AbkUkNVU9dPpugAGghWLJu7RpaDXlo4yxl03FhXg3e23bapeC7M5CQjc8X/UhvWBo5Uj+MlHfwrlWFbRt51mU2b1I7pfYmqrOAhoUtkS5hbu4T9+5Y9w49ZD+9xcVfiZGTiRSyGRTZv/bpSazLDACkGanCG6PTG7PgGOn5U3P79M38tYQ+v52sNoOhbeiAxxiIXMsJpfZoAdRSyZMtG37MhiarF3CRQp2Ff6lxswG7Hp9uB5Tz93IVwxQlaBxm5DM8SWPs5AJwsn/oxZn3hLOQPpZhPnkvBGux4zxmnTYiPpWojkJGC+uNaa9ZodQy4j0krTqPZQWviF+9TU43pwHnQ55gx5EMvN13e2mmTTffXoWF5V9PKK7ckNRMNSLGgY/EEdb62m4A8uuvzlrwmHK/n9Sp4jC5vPIVTIYRCPyuOYBaDOS4htlSwmp45ge3sDc0v3kE7ndf9sbC0ikUoj6nxzdS77faSjCSQjCYUvkOGNxVMob8TwG0/9DvaXD2JxfkV2bZS26NGn5puyENr29LqYnj6MJqOYIzEdA7+PzykXUIYKUDKxs7MpuUKpNC3rH9mkBYIMurMWtgOECphwf5Y0xhHjnuuXk5oNERtb54fTXMtdoJQgNuq0vx68cajCuTGI7XSrBdc6DSrZ4zX6ElD9hFxA7gNOCsEfkM5TYRT2YyOQ7uQBntTX40kHIceQenZZy4/7fN4r2NtijYbTuD45yyoCTt1Oon8/sV/7v7pBKz2bbmiN55f6STfPaV65jqXmuW7x0aA0wGtW3ctrnYpCA1U877QwI4Pn5QxuPOFjYNc2vb1Iaf+9esqcHtfJAI3sGGO9PaD1592z5SNF09jgmsmdnKWZd2sYZ5vHz4eXaTjphh9N8McmzbXzAhbg9bIUd395FplLCP/7dh04fQZYXwUYkc01ghIizVowyKZWw7HZnIqr2jagQEfOVYx90S1jbQWYf8DB2k1FojLYh/K9/Qdn9NlatU2U2n1cePV5fOfdPxbg7fUDaHQ62Gp0cXcrgqvLTI4s4PSJx7Bx+Xtozt/H/hIwmU9qaG26OolqZR8+uvA2Pvywjp/6wmkMwmn85QvvyJOaSev5fBbPfeYXgNIs/tmf/G946tgkYn0Gm1CLansjz0mzE8R2JyTQu1Ln0G4aj1SSGK7fRnOri6N5YN8UI+2rqCOBr719HWSNf/bEJE4dmcX9+as4cfJpSeMufvAynnviGB45+TgWFhbxcLGOzUYHgUwUt5eXsbDVQaWQRiZUQyGXRDoZQyIVRiafRa6QR65QkAVUiuQKAe9oCpKMKe8Nx5wOA+j26Y2fw535Pv78L7+FCx++8V95eNw/h3NA1pLgYtEhJjJ95AeLmMpFkYxHkIiHkcrEldJVnZxSwhaZ11DYuqEBSjXl/mRuSFq7zDjeLPjU3SSU4hrI7hwUFdxhfHqjbpLBcNjsSNtNNPp9bNMKLV1CoDXEC9/9M9xbWUEoltYeuLG6zlkwFNMBHJ6YxIFyBYVkHIVSCZkMz1FKrXxJGl2FSN0tJYDmCiFTUZPwiYQdytOXJB/lk5RVch0fekmminCHlvyQq22j5tMrJtSlePpnVh1aa215dtm7Hmlfdu5Gsu4kU09mqEfiMSDmlh7GrU4bbV+pay6GtrYBBNnFaXQwaBCXQfKPBv19U3EEEjGEKEGhnFXXyLIIxv9shZIbuHfrl10lni9PJHGRNG21Fcx+aIE4goB3VcRELp/fA7x3167h5XPfRL29aYCXGy5vBBor1+soJwqYrc7icPGQ4oWZfEUtDGlyMjycDKfXHU8+wyd4AW/fu4Fvffc/Yn5hc+8mppyBXrSZEDKlAlL5HCKkjThc5IaszBbLqo89HYldNd2srDJIravS8AxvF0Mmfyi3mnZLnKg0VwGCYXrscsOPJ9OIplIYxMLY6TXRZGweWU433aj2PY+jN0R0EMRUsozPnfwx7MtMIpfM64LQs0/HpmhbozFoO8JJ0MWlefzbP/2nuDPvZlr5nwl2+SsfRiKfFX3PeF8mm1Fj7O3HqEuml65luRuNRpcGXXQXcGAhBM78Ug8pIfFAEcgKzqCQm/pTxjXyVzyOZD4va69OaIC2HBmGJvBnG16T+uZ7LKN2TWL3LLZTrVJvTGqVH7+YIkf9KgE6V1vhb9WGBM7O/5eMNP1wux3rHPnd1lWxqtC8U4b+u4FsAV7aovB6OCNtJfC5KFB7Gcswt43ag2NXqwrw2sqloQger4bLbEJXTLWE+pQh7PkQeeaYhR7PIdsxeg0J9XkvANhtKHGNshEGr3CoghsPByF4HaWKYfGWSqIbD6MTHGBINCJQRdBrLO++6Vk5Kly9ecEYZQwUkamMcoJVtgBFk/aRDEZQLlSlk+dwKAHx5E4Kv3r2N7Cvclh2MHzAKR8xvEVWgKlhbOMxWz6mAm2kW1Y8oyUb8phlFN4b6p5WHDF1ta5t7zpEFlbg2vkCup5tpVLDDRTJ3mvM0smu6F4QhI821v015m4g+bh7bT/oRIDnQy7U2nY4Uv687l4SpnbkuRY5B6699pdtcDE0rrEkQOnArwdT/Jz8flmmjel7R6/HDcDJBPwC5v1bPWAeHyJzl3qke91b9PbYUAFFB3D1iO/Nour4eLxsEvAY6BzQpN2X86zVZ3HAnkUD26J0cLk9R7kWcOSoc1lwrLRu9U+wuyIFfFExtiF6cOsBrweyWgPGweqY5ZkkHq4okJbXOWT4R52vKXcLz1B7QtgtJJ6V99fFf984C+0t6njevf2dP686Lnc+eC55zHRY8DZttElSG1r+psaf0R3l6Sdjuo92G0CO/Xy3DOh1OwBzcTY3gOWljopJEglM6yuWJ5HLxVRctHe2kKs38NHrX8OLH/5rRCsRzW60un1st3uY307go/kWdjp9PHbmWUTuvomN23dwIAeUCwFMT1exvb2J2aOn0Oj28OHFy8iWpnHu8gJu9MwO7EBWpkI4fuokrq1s49L8Ap44XkEquI1onECOATdMCqM+OSAP3no3jNsbEWx3EpgpZ1EJNhBZuYxEH3j87GEM6L+WmcSPPngTH8538M9//+/j4a2PcOfmJXz+Cz+NZLqEN956Abdvb+HHnqvi7GnKLBq4ePMBLt69g8WtIQ4eSaOQCulXPpNGIh5FMh1DtkDAW0Q6kxVjR5cZHqO5Isj91bYB5y7U75F9T6JWC+DPv/ptnL/yEE8880U9dFcuv4n7d8eG/UiGMdWluWMXPV3A1L4JFGItTCebKCRDSCViiCfCyOcyqE5OKlY9Ro9/SuFk/2hA0BJZzarSth6b3bEuku0nFD+IMWSqYaeNN957GXfv3UEiFEalkMf+iWnE43E0Bz1sB6IIZirIhTL44Yt/idX1DbTouzvoIxGJIp/K4ODUPlRptZWIIcXhNGpUI4zppT0ZE2xCIuTYJ+XgOeWkxsKGMQhGUNvdwcbWsjq/w05PQ+xMeuVnoMcvZ4m4Z9PHX37rbs7Hba0jhyZrlBpm8eugzAH8g++fdd9pNxRg9JnR8wLHWrNZFDjGvqPB8aDS22QHS6ZZ30ezAfnAKn23w72XPvrsUPDeILlCFwrXpiMbzn/n7yY15PFaD9eArLuB/FYgnGGko30EXWH7XYxvAJsbK3oNxjoH/vBfUMM7wK3ly3jl3DfR6O2YSTg/oAtjYNRnIVlCFjEcLs1gpnoYTP9KpbJqQ9u0oOCBRa2GospGf++DV/C9l76urITRF9v6KTKdCaSLeSQyGU12ygiamF36WLsgzlTKbeR7fSzakzFtjGCXv5P+UBua/SnXkhcYdbuSEtXYInB0T5j5zKmkPFJ3h2rsS5CtVj7ZQOloA4qXZe7z2alHcGr6hGzKJsr7FP8n31zGjsrQmoNxAdy6fQl/8bU/wbU7HDJyCyl7SRyCSASQyOcRTSUQikcRTlikMsEZIWsMYXnstnbZQjO6h19QAAAgAElEQVTPPU1fsp3sgimoX5WtigvV4Odie43DbHwdDoLRrkXsmosIJlMYz2SQo39tOIgutYgMrCAzKlsTLjrucFlhaQiMgJdehXuMrJgSWn85mzNF9/EYez2LYWXLkGPjrnqUO4TiaSm8Jwh3aMVtPh4Ec6EhsPUstg2bjbVg3MHR/oVfJluxClhAkjZ23v/XbkEnWzDKjUuXokvcbkn2U+BQjKv5+lmkNadwTY+qIsK5ffB+CveHAp60UqNuvNPcRbfd0s/r2ju/aN6v4r4TUQwYqRiLyn3E4pVpzcbUmBiS8TQKpUksrMyh1Ws5L0nKP8yFgYCX7aluu4lysoAnH/sx7DRr2NhcQTQUlYb3V5/4beyrHMDqsiUMaSjQCfdlVcepYtoACWgbmuNri+V2w4G+evZa1nEw650HXL1l596FIHggwz1ITKNjXMWyOoDjmwX+e/m7wKLryrOekBMQ2TuXeqZhKseOegbZv7YurWM5ZIzxiQEzZ5YxYgD9BL5Ar3M58KztaKEfb+c7cOgH0DhVwbczOz87dt8p824I+ndzFDR2xAdOfAzp7oF0gX0uVw7wCvySAXG6Wtp4yfOVPAMZS9aTGrhVLoxwWYrykAawttDD+toC3nrze/jsF38Lj302N/Ln9dfRuwR68OoBoiOKbCv7xCCfWHnP+DpN7jjg9R/Ng1TPinmJxKj96b5xxBKPg16/lLvzPz5kKAbQXy/H1EvP7SQu/thUBLmf95p9fhbKG7jfNJlSRyeDLqPuObzDaOcIsjng0AzQYlEB8+H1X5JHNACmvm5u0pasi53NNUl8OPA5e2xSTPvudl9x49n6Lq69/S1894M/QbzKeNgB2r0+tls9LO4kcXm+hQbiOHL0EURvv4L2vTlUsoypjWH/oVl8+MFleQCfeuwR3FmYw6uXd8BJl2eKAfzYsz+OjdU5hCJBbDVq+OuLq0gVgceOTSMV2kWI+yyHr0hesMvZD6Hd6aHeDWK+VcWtOUZWR/DoVAXplQsY1Lbx+OMHMIha6tvdpXn84MJD/N//499HvNfAlUtvoFiaRKF6CB9ceBt//d4qTlfJCofw/pU+Ljl98FQGOH44j0xiiEI6jkw6gVg8gmw2i1yxgEwmi3Q2i3gyKamdGDuCFzGQJDK41lP+R+lZCruNKL72jW/inQ8u47//H/4VdhpNzC3cwaHDJ/H2G9/BD3/4dfzE3/plZAoV3Lp3HQvL86gtWohTrhTBgUoKh8oJ5OJBTfUnkzEUy3lUqhPIF8oK81FSl+CAPcTG3u5NwRpRwO6eGYAbOKcTUBA9yjLv3cKb7/wQ9+7PIxELIZdKoZRJ4/ixWQUNbQ4C6EZSyIUzuPrh21h+OK/3YAc8EYugUipjmgCczgN0sqDEQabmQw31EfAOwxy4Dohd5l7O4iAQTqHVC+LKjSsKFVleX9RxV4oFVDI5ZCMRyeGirrXD9+S8BN0yZP/mmAkbFDdrTtsibd/Xl9M7SVPtGGCTFeqnzMVIi6ERXz7hTRjNFZN6zYB1Uy37wGShvtA0WSLDOmzoULhORIYbmhMBY2Qm93OLYraWk09A3cPhXuPg7MdUrPhFzC3EKlpoMWv2autrxGN9lMoTCPyBJA0D3Fq6iFfOfxvN3o6ymGXm74Ra27UNmV8nEUEOCcxOzuLI5FFk0kWlO5kY3bLN+cUJ9Dv3ruEHP/wabt6c31tRCP4EdqndSCGeTQrwMo5VJuYuYcw5yo2Az96KZBZl1IZQ58o8zWCbsbXUtLrpfJ3ongCdwJMLmKCuVEkhBF+Mq0ulNLjVDPTRHfakU1SwgmuTi8gnENupo4IEzh48i1w0bYCjul96SMoFMtQVDYa4cOFNfOu7/wGLKy7SiaeC4D7NHZH6y5BE2eEkWVd6d1jAAH1kFR08DErOwOl8DQIpPcXaHCxI6DDBATct9Py/Xh/tZl2MNoemdBsoNIPJMRxUi0iuwPNAH9t0sYRgMoEWHSpYMUniYg+BpcEQ6DuW11V7BIYCNNrV2bK3cyqLGT40ZM5bTdlhsdDZ3N5QPrbOOYe3olHpc30SjKpqZ3vC1yFg5Guy9e5lCXoGJdw3iYKsw2hRxnxUMenmsuBDL5Rc5iOE3eOsB0WnQ6OXo8/Jh5UAlZWwOX649o8WPwPaLCIU2kHtlPPcig4DSAQiiHBBaLXRa9JSzPy1fIqb4oKDAemiNYCXzythTc4dPcZWxjHUOeQAVdts1VjJqmCkLKQvXTG9doORGBodGoF3cHr/acwcOoF7izfQbO4iGUtiaieBX3nstzBVOoj1tZotREI3Jt9hwWaWMsaG+/OlhYT3XITtPW4QYen7PJj19lVWNLjmxVi4wMhz1v0bAa9ALuNfnX2Uf1b13k5sK4bYVlp5M+reMwLFmFlnBkIfShVrciVxkgLPJo+BsBEb6d0LKEcgOBwbOBPzSrRIkM2OlwtskAzNgVl+XhJePsVLBLAH3R50uWPyBZpib/VMOPUCuzTOtlKIlMf0SUmDFx27k8P3F7vrBq74M6zVyeb6qF0VIdQMU/7BwoL2anVg/vJDrN66hivvv4LjjzyN2TOfwskvTKI1LvkYC2v6JBD1AFfA0g+tjckE/PUbFR5jQHVsTvVjUglfy47kFH6QcEwWMRoY9EDVdQN0PRzzLi2ik3qM78d+xMARPqZZdPcMm4P87ywU6jsGdsnY8/3451bbWDDGMGvILwfkSyYjoZ8ZJTO+kOK54RT99qbzj97sYenhHflYnzx9QAB6tw60OCC2sYxMrY75y6/h62/8n4hNmLUDQed2s42V3TQu3N3BciuAR049jcT8G1i/cw+zeeDw4cPoBqL40YfXNa1+KAeceOwYEplprKzO48njR5GLRfD+e68DsSzW2z2EKoew0d5FsLmAUorJnAx6YgEbRI8DvoEA2u0euv0YFrsH8N71RXmPntk3geTCuyiGG2r1L25u4sQTn8ffvP4D3NkA/tvPz+C3ful38doPv4tbd6+isv8EPrr8EQKBFOKSKAURq57Ejy68hwe1Lo4dSuNIOYZcAshnCWohoJkrlJEnu5vLSSvJRDMDu6aX1RzNYIAO13qRJVE0m2H86I0L+A9ffhFnn/gMnnvuF/CVv/gSltYW8bN/+7fw5BM/gTdf/w5OPfIM3n73RZw7/yZyxZK6a83dJqo54PRsBYU4kE0nkEjEkM1nUCjlUCiVkeF+yw5qhIFJpt313T/JAN0Qnbe64kAaZ3roLkVEwWu00+rhhe9/AxcvXBGwp21WuZDHYHcNJ46dRLFSxc4wiN1hELlYDlsLC5i/cUVaJLo5xWMcoCtgYmIKcc5ARONIcC+QPVsQiTgTAGkC7SZgRcKEMQgnsN0N4+0L5/HKKy/j3vVdS42sANVJ4Ni+aRzIZZEbDJFPpFXdcZ8MguwoiUcHfF2SqMdC3C+9P7/ILpFRRggpUMrNTYl0GvhZKu2iXmHs9hUDxL7z2u/bPuNZYIdoDU85ytIALAs0G4j3AVZacz3YdaFLpkow/DOyzXTtNNmNOlcrWZE5ht5QkHkTq4ARQUJbslWRXMVSFYE/+NILw35oiGtz5/Cji99Gk7EYQRP680setT1qRTiXGESoM0Q+ksKJfadwYOIIUtGUGCt6f3ZogN9p4+78Dbz5/t/gFr1c+ERrSggI5MMCurF0EpEEPfti+kXgxweWgNlYXW8rZX+24SX1qPV3hgyrRG+1EWBsTrcv4GjEMEXd9MWztq7hQMbs7dnTsH1AT1dZlIUC5thA4Kgep031evPmQLuL0E4T6WEY04V96DebanFlsyUxcaTyF1fmcfXqTWXW64vAnr8y9JBlq3sgDWYqS/mGAV4WFWTfIsGwGJ1QbyiLNTothNgs6JvmNRyLo91vIxAOCqgztjYVSwi8ZxJpDX3FCeLCEWk35QXbMzkKHRp4brv05OMNEg1jSA9bp7nl+RRgdKyoQI60maa71TlwyEfA25VZno0lyOq1m1pUyJLXmnUM5HsbcO9hmmPebLpyAjeuj8oHzZnCmzzBsc36d6uyDbSZYJ/fowALLyJ0LJGFPuzZjXnbErFzarOYzELhG/2+HEbod2v6Xfew+2Q5P/QmnbRre4npH0jSEO720N3dRXt3B0Pn/+yH3VisUT7Czy/3jUwGLSIbDps5ezje412hggCatCcgw8+fo+sGr58Ly6B5+tbuFlLxFJ4+8ZwY96WtRVW/jLeu1hL49ad/B9OlfVhb3VWhRks+Xi9q8LRIuOkfY8RdoUCduAs3MSqVvpRuYfgEoBxnc3nEY+qPj7kaiBEd0/iO3TIfA80CvWR0KVfwrKkLJRDgdsW5QJiXTThW2WO5UdCBGx4buTb41C7+zvTtmlyTsLnal9fzxsYKut0Wmo26dG+yjtOALHXKWWmcWcDKyzhTUIHKIJ1Ykp7PFqbB2y6TMWCqOF8WtDaPadQrf/+vMbx7Jb/NGbiACa6NuvUpY+C/EVx2AQ5M6dSQ/e2Rcexj5cEt3Lr4NuqryyiXpzUg8vm/+49QfcqKjSG9L515ychz17Pg7v092B0BU/fvI8WCA77ej1mg2P3b+J/Hi5pxLbWXNHhGeFwH7Oox11J2wzRelugkKf49/O96xF1B5aN++R4j2zMOojC1M2BAlK4gG5tdydcq1aTFM7MQC2tsw9IiI0CBMgbyGY65l6LBJfLV6zb8xnqWDC+JhZkZJoFCARJN4g4C3vUVxFZWsXX/Ip5/5Z8gOmH2HAwlqDe7WGll8cHtLTTDJRw+/DiCt1/Gyt3rOJIF9u0rC3Bfv7Gme51zzekA8Mynp/HkE89hf7mC9aWHeO+9NxHJTuH2ygIy+48hVa7izqW/wYHJqtr0GvQOWKAPO5ScnxkE01jszeD92xvY2d7Akel9SKx8hOVle6+DEzGkqwfw6ke3dPueTgJf/PETKGaruH33Bq7dXhYgTySSmJ+7guMnnkZl9gwWdxp46fWXNJy2vxhCLhlGIhZGXHKGuMAu5QwcJqOcgelqvjujFrqWPXM/0H0+TOHazUX8x//8n3HlbgOPHD+Ln/qpX8fXvvrHWF5bwhd+8u8I6J4//zqefeYLeP/DH+KVH30bxXJZIQmr63U8eSyKiXwSuVQcqWQM8WQU2Xwa5XIZxWrVpvJp48nCwEkC/dCy2VBaq8gYT49TQoIsO0yTDSexud3E177+p7h7dxnT+6aRK5SwuXwPoXYdp2aPoDI5iUE0gWAqL9a9XW9g7eYt7CwvIsJAqFgEpXIJxXIFaRIhst0MIsouM/cidvUilrIqhpezF0EO12dw/tpNvPH2W7j+0S00msDJRx5FdXoaO40VbKxex75iGgfiaVTTjI8ng0BVqxUXxBtkehXm5TzmVc/77or2xT2NmLkqGRYQ4egSSa3jau5N3MCtUHCa33Gm2O3X3n/fe0WafMLCr7xsQRyztOfeFcLZwbETQOJSEgtjH9ShdFIGyfJEpBi4NiWAdeXFzDvbVetS2YbC99naWkGnvYtSsYrAH5LhDQzw0f138fql76IbMHBlzJkthQYW3Xhzf4Bwd4hsMIF8NItMJI1cpijASY/Dtc1lPFybw8r2qvSxYl148pkaxTZHLIJQLCygG6XeUQNyjjJyfVC7Jo7nHYFdo+L5wTglyNUn2O5gSJDYNcsZVg5iB4n6CWDd1AkttiRBYAAFgQH1i8kk+pGw8ryN8TTvOF1U17bX2SWYZoXd7ilhJBbghEgPjZ0a6oycZQqaT9LRlA3lC0EDPxrE4UQOzZOjEvEHo8z6NucFgi5FJVOSMLBAhh6Za5dpyRsikc0KsLLdTleGdK6Acr6EfCqHx898RhGGCY648zzRLo4+wNTgcqKfQR6UMXDXdA+40lmCQemuqalhvKHprJyuR5ZiVolJ1+oAp9U/vKm4B5BzNgE72UtqZG88uIpLt8+j4zYSkTaslFl4aEOzm1QliNth+Y4EsnwIBYw1gGbVpN0CI6jzMUbXqlK7+e1mt5+31r21qixrnEzzHpKzoAgm71HLa29hTLN9fmOmjf4j+NTn5YT+MIBof4DBbsPS/dgiZTVN+zdyyGROiYpiUQQoMSHgzWZlW2YaXZ5TLmRkfO24OPBgRV5IujAWLdFQGLX6jgJMtpvbSMZTODo5a2BtwKkkIBPPolqL4Tef/YeYyE1hY62u+GWdR03yml+jjN0l+fCezMaYc3iN14ULnPwNHXqRUYWXmo553lrJOZYo5tr4I8mCXeZRNK3rROlVx0EsAQvlCyJAXSyvGkm2Zlnog9t0dCz8O5lbTS/vWc3psrHlv2ugtrYBNLeHqG+toba2pGGi2vJDpKMprC/MoZguoLFLfXTELHxcN4BFAgsoAl0C4mQ6I6s1+ozvNLYVUBPP5LDD65DMolZbw9GjZ/Bw8S6mZ06gGxgils4hlkzr/q1M5FWDF6pmE8WADt6aI5cJxwqzPud5oSUWlwa2z8n0tnaaWF+ex6DdweLcLeyvzuCDt1/C2dPP4eq5N7AvO4nW1iaKpQmUDh/HoeeeQW4WaJPNdBKP8fPtB8f84+ZBrhj0EcI1pvSTA2njDLr/3o99n5sJGQ2sjQF6ff/Y8+0lLuaHa9fbD/8JZ3o98RiTrJrYpanp1hjrMow0vW6Akmo4Hj+Dwgh6b9++p7efnZ2x+2zsZ3lf0W2Dnrs+o0aNGYd1eB3WN4xLYSofQXIhY/c2/43FTptWTHWgvrKE7PYO1u+8j6+8+n8gVnVgrj9AvdXFYiOF8w9aWG1GcPr030L94ndxc/EmJihZOJhGuVTA8vIC9k0exqC9i83VRVSnCJBiePKx55BOVfHam69iEMvj8oMb2H/icTkM7azfQrWQUwCP2r8cPObgr1x5gPYwjo3wSbx3Zwsr6+s4OjOLwMI53HpwD2V6/FfjuL3SElnIz30IwJOHI5gopVGvN7DbbOOZZz6PzY0FbG4u4ebdTfzYT38K+098Cu9euYK7c5eQS/eRTUSQkGtLDOlMCoVSAflCXr7edC2yOQGu0yauN6VhVOCp0+uj0YrjldfO4fmvfg91F7TyS7/wjxAgfd5r4/ixR/HRpbdw6fJ7+NxP/pqGsm7euSQ29J33XtE68uxRYP9EXixpIhlFLBFBsVxS4AWTuqix5acU4CURoz3INKF27zqkoVaTA4NMYQ0GsT0EGoEY2t0wXvze13D+/Hk9twzY6Dc2caCQw76JKgqUKTB0I1/CMJ2R+w5Wt7F867q8gxPRCPL5PIrlCWSzeXnBygeYNqZMTxP7PZD0gtO8vXAE3WgWjQHPz2uYu7uMmxev45knfgaTUwfR7jdQmChgeeMK7t18DcdzZcVIpxNJJKIJx2wO5eojEswNDVp3z/ZFw4+UtnH9twfQPOLJghNgUqdr+4gBSi7IBDYetpJAdLkBtouOEJv8kriXOsbXt5HM796RawqLGokqbL8nZtMG5KdnXQfKsRo2bGd4wDgj2zDkQezfP7A36G4bCr+hh+2tJfR7DZTJ8P7hv3hxSEB1/u5beOvKi+jT/kDpSbZq+ZaoaSbJOg7lYBAeBs2egrpGvW1I8aY7u1to99o2DKVjClioBC2nIiEBMN58kVhEgNe0Jc4SSsMrY4lgmvq302mAzE4u35+t5WCrg2C7K3mD2tQ6XrJcPQx65h6gjGypEyxaVR6y3LSTSXMsCAclpNal1As4KYSP6qOmt2fDYwFeRK7QrP46tGVrqUWj8++G5Eh3cREiqGV7RKJstzix6pUjg6QMAYSd5oXAkedVgRK8xzo9DJnYRi1tgnnbBLIN3Qv5QglHZ04iGYvj+NEzAknU2+pzIYD7D25gdW0RxWIV5dI0mo0dLCzcxclTT1umOXVD6TxarV3cuHEe2XwFpdKkWauJhrHkMS4SfCD5pjx+mTZ7Zk7vZ3pX3h/tQQ9X713C+Vvn0Bh2NRTnW6ajSsz5+/LzeeDJE6f7ShWd2/Ecy+xKzZHERHID9wDqOBwL7IfX9u5Ve2DkIey9+kyo6+9oMarSvCqTI6RrYqk/VuSR4SY4UggG718yvLQlq20p4pl/D/HzcEhSLheQl3GIxUMqgTgppERckc3yAVaYCsSua2J8ODDbOB7XYIBkJIZ0LClWb3VrFfFsAY1mXW4ohWTe7iGy8wG+bAqT20n89rO/h8n8FLbWODzHjYTFAvXUdPgYc63wzzBbRjLxDlusshZaW/xGOlkjn52u2Wkk3TUfDWm51DOv8fUDQuO6WIEIP8/p8I88dT3gJVjxdYj7N78+eSaZtyoBEvcBeh03a0BtAVi5v4zu5jrmb11FOpbG+sq8GdpzWJaMiRuULOUZR1qXxzGjvrkIU2suv+kxSUwqlcf29roKAUaVptMFbNc3dW/HU2ls1taQSuewsjyH47OP4caNc6hMHEC9VVfhyF+MFz88cxJXL7+LU2c+jSs3PsDx409gcfGuXDB43unuki9UFPxx9NhjuHjhdczOnsGDu1dQyJbQ2N1Gc6cm68O7dy7huU99ET946c/wcz//D3Hu3I9w5vHPSS4z8+gzKM7kEN8HdFxmvV8atR+4qsUDT9+V8fplPifees3j3nHA+8lhNS9F0LVz4Nhfcw9ERwB61HVx95TezP2c1+M6sOyPecxhyU1YO5mMO052e7lEkKl1yeEalBw19GDpfdtb5uH84MFNPbeHj86YfMbtGvwZ1qT6nSMYLvTEyyX4jfx5MmkcRSDYZbFFtl1NRGcf16FMos57cQmVRhtLN97C86/+E0SrNpzV7fWx2+ri4W4KF+Za2OylcOr057Dwzl9gYeW+IoR/4izTuLawU+MmnMaZR89iemoKb73xLWxudnHkSBWzJ5/B+xcvy4rs/irwyFP7EUuyw9NGPp0yskQTpgYSOMPCNaUbiGMnegrnHtRxZ2kNB6qTSG3dwvKda9iX5JBeCohnMP9wCbUm8CufOY3EsIGd9XkcO3pEMbzl6iHcvXsTt29fQbZQVgH/yFOfx/k7NzG3dAupeB+ZRAgpteMjCgooVUooFAsidWxoyrc7WOwbwGHyKi8cddW17TC++rWX8MJrF8bKJeDTx87gaLGCaiqDu7cuYKfXwTBbxk4ojt1eBw/mrkvny6/TE8Dpk1Wdh0QqgmQ6imKphOmpA8jmsogn4rom6nKpcuKfTfhtQHzv3jQhvg0kkJjYCQRR49BTMIPzH36AH3z/q+rE0Garmk9hf6WCcqGASnUSyUxWcsFBNout3Tray5vYWV7C1sI9KRXopZ7LFdVNoswkEKBggl3ojvMUZqc7jmA8ji7nn0JpXLv/EJc+uoZWbYDVuXWcmn0Wc/dvYO7hTZx96lk88tQpvP36f8KpfAWB2hoqhaLWGq5HkriQkJLdqYFeuybs8JHtNrDqjclsgM9YVb+ncw8xPEUiKqMBz91mfRS7zM3TwDoH/k3mKBEs8ZKyhSmPpDe9tWiMALOcAW31mrtxDlTcQyWncPhOskmTOZg8gdu369Y7WaVdVw4iuuF65yOn7ycY17F30O2sob7zANlMGNUqh9b++EX+M87deg3vXv8B+hFj78zmwWkoXQjACH3yRd0UtACwY/9M/tBGu9MyQOH8gwiYNMQkABiSvoT6Tl4IG27ylMC4EG0E5Z2NhqskeCL43iy5G00lwfUaDU0DiiUc9NDvmnDaBnToM2uAykCt2XCFEgkEE5Q1BM0/zrFhiuxT9WG2V/rymdp2B2BIyYCEZAOLEaYtiBwK3I3E1jE/m1hlC0uQtxz1UOGofIQ56tsjJeHqJmsXhBFjvnYggkGzpWQgWYk5zyNGKO7fdxjPferzaO7WMD1xADENzFnl1mw1NSjY7rSlE+VGTGsQMb6hkIYMaYFCpoq623fe/T52G3Xs3z+LZmtXVlmJRApRSiaCQXm6VqoHpGE7fOQkdnc3kE5lMDV1WGyib0uQ1b105wLO3f4QTVj8ojyAVS3aLmg6ORc1rF3YbmXP8IoFdbu11wjr4XN+gAZ4/auNiso9b8FR9ecs1lS9WiuNINOAnQF+MZsO3MrmzbW3dXwCfLyPOGRGMBxWwUPf597OjlwaAtRYs6hi0h/FgwTMbC/GY4jlcojnchpaU1wyD0CeW0H9Xb6qtATjQu60t6loHJl4Gr1mHU3KadxgYjadF4DjedazEgkjEk9iYjOGf/Dc72O6OIXNNRZ7xuKSFlPSHxMAxYy5EXr3Z58jb77DLsqaQN1pUP3tLrDqHkVfcPKWFTgYi9EdsXV7pJ6u9aiVuacycs0nN5TmwO8ILNs+aBU7/5sYdgMcjHi/81Ef7776Taw/uIPW+homMhWEBgHsqx5SWEkmV0QinUcsk7fwkkgU8SS10Y597loBoCAUFxdKmQhvCmq6ZTcUDKLVbqnwo+5cNn/hiCKgOZhb39lEqTCB1aX7Yt5ZkMhmp9fGbr2GanEKD25fwrGTT+LS5Xdw8NApzM3d0OvxPetb6yosb948h0dOP4c33/oennzix3Hzxjnsm5xBo76tZ6o6cQAP5m7gU5/5It5+7/v4mZ/7b7BWW8fMY48jlAeitGmOkMkzQkHEi//ynIDV7Ta17JZRt+/45Wz0I15+MM7Ma00aY4E/KWvw94a/HxxJ9HFdrxuIG2ea3Z73MYDzX8gsKHtxrD4BaLsFZMmWO8Cs+8R9TunhKQFh8hMVbi0oTpub+8FDh5REx6UmHgTa28CdG9dU7M+cnUSuaoWUPoOL0eZ7ESRT68v3YQeBUhMCXjcbbelsO8D2wioKu02s3nwHf/7K/45I2eRX7MrVW30s7KZx7n4Tm/0Ejp96DgvvflX63EdDwKcfO4DVpVXkMmksL62hXAnjd3/vf8JX/tMfo9XqIpwIYfbRz+K1c1fx17dWdb6m08CpkxWFFKTjYXX2COydj5RpvDkFH4ihGTuOa0s9XLr3ENPlSZQb97Fx47zii2dnD2Ly4BFsbtWwub6GnywpE10AACAASURBVPlbv4hvf/1fopCI4vEzJ2QRFYllMEQc73/4FuKpPMKpFPJTB3Fr5QG2d9eRz0SRiocQZ4R6Ko5MPodStYpSoaTQAO27BCNOI8v7RYU+u2R6ZoZi0p9//gW8+sGNj90P/MspAF985CyW52+hGQphN1fBq/fuYHz2nd93IAE8/URRdmj0381kE5iiG0KFdmRJtfnVVVRSl1Oh+oEougiI1bXurggSt9hRllZHADWSeIMoarUmXv+bb2LpwW2kQ2Fk43EUslmUSmX5MtMijcRUOxrBTreHpfmH6HKv2FxFt17H/okZVIqTcrYKRQLYaaxi0N0W6ObeGkukkMxnEUml0QpGsNYO4dzV67hy6SqS4TL6uwFkYiXcu3kZK6sP8cSzn8XR0wdx/dL3cCKTE+DNxOMoV/chkc2jzqFqkmXUL5ME4DUl7hDh5lp5TsZoOMm7Yo212oiXRM5EMUAV9+6vIp7KIpsrC9D64XEOHwb0d55DI0hZhYUoy/AOTwTFzgufnbUg55VoaqbnxUgjw1o+Vdd6vDwuu5c4xOYs5DzpJeLCtQJHQVKu1SXrNOKPNuo7d3Dr5g8Qj7Wwf5oM75deHLYDHbx3/Yf48NarGEQG6LMCEftkB8HJOltknH+CE4t5DYX3XJV0wLGW0v3y5900pMCfphMZlGDxsWplixG1D2aL82hkzfnOmpWUb10T2NJLINTpo7ezjXCbOj1aeTkQ6kTM9jpWsdl7h6TtUjueDC/bHfGYAG+XIIRgXO1m78vrLp4DWbx4BsSssjFRt9lj2S/vKWGnStpMfi732Qg+kgyHCEYwaDTQ3q6ZDpQtKelpjCePBCPyfSSLuEvBWJwrcBhB+tMMmcx1CM88/eMyQZ+q7lcogVpy1HEOhrhz95psw/j32taa/nupOInlpfuy0Mpk85o4ptPEtWsfol7fwtTUDNaZXR6OKHLWf6Zmsyk/RW7aM4dPoN3Zla9ijvpl5wn8/9H2HmB6nuWV8Pl679N7VR1ZxbYsN9xtTIwB00wCJIQlCbAlIWWz+Te7V8pmr82/4c/SCZAEMDjGxgbjJslVkmV1ySozI400M5pev97rf537ed5vxgbM5rp2P1+6JM987X3f532e85z73OeUKiUUTMCZy6dw8vJJlJjcpvOsZeEkO66zy+uAV3b7OkhD31gG2JQNheziuHs0rEb0z4w6umbyjQbD+sZEAzvKZAR4acqLTLkqy9NRQfv6ChZV4FeaFY3Kuui6lKcwH1azTXs+m2Ci1UwuC1OhDHO5gmohL3ZeZPTZGMgdutnjhsnjQtXFJB41aRhOElXRaZFdrqgcdk4E5TKcNlrVuFAtFkRiQymEx+GF06EZChMbEZWXJO3/muJOfGLPZ9AeaUZspaTHoypDicSEAsS6M4Z2odBMh+z62TynwzMIYOsZGnrpMUIejJXIAMJ8HhlYA/Ty9Epfn1EmX+d6IM+RSpF6qHtiTcJgMMYcvLrfT10zPqemwhQys8Dxvcdxet8TSC/OoaGpA929W9DU3ovWgWvEtzjQalYJWesjYTV4VhOK0sgagQ1qZ/s2hM59EJ9jaIr5Zde7F/A1hsKLtWBDdytWOwpsSc91BSC+pSqJf7OJiqVxanFLov23IB5dklTK2blxREKNiC7NCYAuZFPSrOoLNyJTzqGjfyuy5Tyae5jWB5g9QIWsN10wODVrWaRx/uuNcvqEi9Z13b/lGhibmPUWbPo5dWZ3HWh+OxIR7ew6GYosj7pBbz1w1eooGRd1ve0ved/1Eghjc2VouLNphqcomNPQwGRJpfYSWQPHHklEzTqTAc6kq1hYuCrPb2nrQSisygfWBPDSD76N6SsXEGxow52/+fvo2MF0MD026fJIwFjSem29aeNtxCZFAmoCXiOxL5cE0gurCGayWLlyEv/y8l/AElZ9J2TX2Og0lw7g+OU0cla/+NvOHn1MtKmUENwx1KYafms1LCwvC7D+f//HX+LJJ74nMdvUwWy49l785MAxnF9akS/JJrEbdvUi4qkg4ORTXKp6Kb596jgp6SvDgYKjB2MLFZy5soiOxnZ0lmYRvXgEAStwzbZWYb8dTj8SyTQi4S4cOvSMhAiEgiH09nUiFltBINyKoyePIJUrIEddqNuNqrUMj9eOgNsm7K7VZpKNZTAcRnNbOwL+oIArzi/G5G1UHYR1JGNqsqJUMSEWM+Opn76EF147/nOAtw/AQ5sGEV+eEWnBgtmBAyva5lM/my2C2zqBznY//OEgHC6G9gTQ1tYlsiSuU5zbhehgVZW7Z13lU+OTzCPvI7X2KnxjdHKakTdbkaoBcYaJ5MpIzC/i8rljSMcW4LIxOdInQVs+dxgNkVYBlLF0GhW7W5rYWPktxFaQj65gc+dW+CwuzE4Oo6mrA/4GP+ZmzolnsJBcbjd84QjsAT+yMGM1Z8ZcNIdTJ49hZSEKjzUCW9WOWrEm+uhwUwSF/BRcpjhChSxaXB5l/0JCzetDhRajDifsDqdgLYPhNXpjjIwD48Qrna6OJNagU4gmsfV0o1BsxOxCDv5QiwDUcLgVoWADUumoRMz7A02yVonRAdc79hSZbbLOCabim2syUBwyZKehGF/x0tdpckLaqE5rFRZVbxBY8+LnhlKcGzSZIzSm7geSRnZe1ppysrKYishlpzAy/CxQXUZXZxtMX/rq3lq+VsDhC/tw9uphVJm2oPhgZX8l5tBlAav15rE606b1iaKjWCe/YLMQgaXYXKgDE/0IgY9OOSGjolhATR0ZPK92DzAkDCpEQANevXBK0hqr7Ux1y+RQK5ZEasATRkBM4E2GWfnCKrArOxKxQ6FJs0m8f630wrVZpFRI1pev4LGudQVqcbYAfMPKQ3UmrqWWKPmH0qQoVlx2O3LcqpzD/6dWl9nayOZRSiaFIaz7zTLGlwCEjg0WsrxOYR8K5aJYiVncTpjZ3Fetor21EzuuuUFS7tpausWzj69h9CuZPvGgE1sRBeTUva18BsUVQdh79Z1WlhfEUJ2Dx+cPIeAPK4mB1rUygSsWW0YgGEEgEJBVX7CAsJ9KQ0PgVjSbcGrsBE5dOY2yROnqG0iYcEpJbDKWlD5XjS2ViKY2Dm8BrtoBQnZ0UodVdinCCK/rkBFm2Njt6fpo3WFD9Mq8YXS5Q8otauKTPzpSWDpShelU1l0imJej1GJDXhOzYnjZtOZgOSZfUHIaJhDy+AQrkdWugHZ3NbcTVZcdRYdFAj74EEDNYxdZgnGTa5eMKplEsv5cxKzIl6mht8Lj8qlzxpvbzOYGTtp2YTBbEm785s2/h5ZgBLEo3R3YcMDKRFXALjd2co30dTYmNr6P7LC1N6YsCAS864Mc1O32locBaA3AK566WotZ13tqdwNVFVpjcutKJJ5/DSjrjPK65jQBuzwHBNX0lj1ewotP/APGTx1Gsy+C66+7C72bd6JxoAsOmpTyjxHo8ouaxdaBUn4nKZ1rAGzsmwwPWb3HUXpio8hk/NsINdLrIajXVy6HMrmKfRil+1yBjRRJw60hC9To7s9zsr6xzgDQxnvqalkdjLP/RDfFldlHawNKijhZuzZaiiLtCesZer6XtvASN8ZfkJqm+Qp1jQ1QbGiujcKalpysHwgGeBUewfDF1WxwXRahx46xSTJaQeS+0p+1foPDW3u9NZq8XLO83PgUi/TDBRLxVXh8QXh9ZDbVeRBNLo9du1zQd3dpcQmFYk6SP5tblAzLHgde/MevYuzCcTS19+HD//G/IDC4FoxBJwy5JJz6JHhIhX3wGpM15ncQoE3wS0lDhhreBILpNKJXTuLRl/8S5oD2RK2UxZZsNuEVwGvytmJwcAcmX/8e5qNLMmxv73ajtbUNZ85exkIWuHlrA+69+15cujiMZDorz0tUndg7uiD7MD5am1zYvqENLf4avHamxlEiaJfqpRBPFVVZq1k8KFg7MJd24Y0L02j0hNBTnkJh5jSafBY0hO3YuKkPDY1dmJmdgcPVhKNHj2D4cgbXb+/EQH8HCqUSZpcWcejkNFJlgFDTZQG2bw8g5LMh4HbCwdAkuxVujwPBSAht7V1SQRS9rNFDoZujCXKtdi+y2bIwy4lUGgtLWbxx9AIOn7jwc4CXWuP3NLmFBFgpm3FsfhlqG7P26AsDA90++L12uH0uBIJeRCIBhCOMNA6LRIm6WCl9i7erauZSzgxKx0tiRM31ejdY7yWhHbMZZbsLCZiwnE4hvriM9PISUstzyKajyj7SZEfY34EWTwNyS0sYuXAaJncQDVt3IdDZi3h0EfnlJWxq6MfC6DmcPHoIXUO9uPX+9+Lq5HFUyhnpHSDg9QQCcIVCKNkcWMrVEM+ZcOrUcYycPwufowEOkwvWGq31XHDYTYi4asivTsBfyWKgtRu5fErINU8wLOFaDJsS/S4rAdKjYmhoBRHInzUZmpr0JSBKqqJad01rNXiQL7VieRlg3ZDkjccVEDlGtVZUrkIWB5wOpsWpEIlQuEkkLcYaLnOQbpCTTzLAokAIXX3nZ8umSGEEw5pUNnW6T0dwoC4ZGZsUwVy6WVfkeGJHpqSClI0U87O4OLoXpeIMurvaYPry1/bWMtU8Dp17HsMzx1C1svzHDQPLfwppy7JN6YGhw9SgR2Enbachn6a75bUlhM7rktfX0z30nK2oajUYNVRUGhDRkCrNhgJrRtf+2kWhpMFGqyiKA3JFZONRYUd0jIu8B8s7FGcoPacGOfK9FeNocdhkFyR2HuIiYUGuXJRoWJE+CGBSjWyKcVTpYQbQVdpmHdChda9qsVc3GRtiZCfC/G5GylIrWqygmsnAlCuKO0O5WlIOBpL6okI26EAhxstEBwzEcNhQtVtgdtnlInY0d+CardehVEiLPZrYnDg8qJaKsNucklymdKNWxOMrWJi7itbWLjQ2tqs4XCNcQthpw95DhVfo20DkEOKvrIXlwuZaqJXLqAo9AZOO8+WrMtUSTowexdmp8yizEVCbZqsQDK0P0jszYyCLzlTTQ0YssOEMwc0QP8iwHKMeW4bX20ImVDlmTQazHvDyuvNGlyqDXtkFM8jEt/YamQw0zSgjTCoPSkAv14UVBQLeSk3+pqShksnAWqqinErLREPESGs9pz8AezgMk9+LgtMqtmRy01erqglOtExKWsPzIkl4JgucNqdyoJDmrwoc7Ppd19kjzSnCeLNB0YPWlB+/ectn0egPIhmn9psbwrWAFUnCE8mJAtuqVKT0yvJvTbVKChId59Z539a1B7JhWwuOMGygxKGOw4iH89ZeU2NzrjcXa2yuMPUaQFLTxglPyvHaW9bQ9nKIV1LAaz84gNef+EcUMmnsvPZO7LrnIXQNtcDWtC7Ehd9vfTn/55ZN1QxmlNQNl4D63Gk04tGazKyY2npwBEefHiICVAl+8qrMzfNAJlCSLDksq4oVTFNDmgXsdAxIAWm+nwdoalOAjs9TJu1K8lHWJQW57zlv8L0J/kRapX7P/avB0srY1MCWt4Peb8p3ltetpY3WNdjC8hqBENolw2DcdP/IW87a29laGQJa2mi8l/ECpX9/60k3gKvxYz7HSBRXG+W15xtjjsei2CWtHdcgvH6HcqywWawIzM5mRQrEJkKvVyUBioOGTtjjNb40toKV5Vl0dm1AU7NLrpWfwH+xhIsXjiPY2IaNd/Wg4leSBr5e3DX4BUWMD0xNMNob2DKkgC6lDvybY4SAt0g942oanmgcMTK8r/4VLAGSQuy1qCCeK2I24cKp8SzgasLAwA5MHHwEK+lVDLJk3w4MbtiAVDqHmdlpDPYNIrYyi8npLDYPNWM1lcfUagopcwipmgNTC3NoCZpw0/aNCDnK8Dq5eTYra0uTSgzj5rjChrCaDSbfRkwnHTh8YQbNnjCa4qdhWhmDj5uyGrBrZz/aOzdgZPQ85udjaO8YwOLKMuxOq2hMUzlg/9ERTK+7vD4bcMt1LfC7ivC5PeIda2PDrceBpuYm0bIycIL2i6piqeJpKZYuVxwYuzyBF/Y+g5GRBIpVIMlQkF9wzxo/ugHAdZsHcGJ2CUeTybc8k61oA11AY9gJhxXwh4IIh/2IhALSQOd2OWG3OwX0EngRhDFlT5wjpF9DNV+LFSUTZaUZW5ekKIGwu8SaLFUsYimfQqJSxfTCAuanpxAg210sYjW2jFrVhs0916GlZENlchqvv/IKShbAs7EXg7feB5PPg/zCPJoLVpza/zRmpuNo2h7G3R/9JC6NHUQ6syg9OV6fD8GGZvgam1F2urBSqGJmNYHJ8Qm8efIoqsUavK4gvG4/HCTPGCSUWkY1lkJb2ImQT4Fmt88HbyAoZB77fpSETQc8aMxWt/oyEmbXTfiK2FDrJa8dpQoleFCudGB+sYqq2Yqevi1SlVT9CV4ll7S6FNHI3harBV1dGzX5RjynzQ40DiCWYDiZQF3BEcqtQRyGBGsp3FTvS3gbaaOqubqhXkA7X2f06wj1qNUJbKpnT8sqLpx7FqXiNHp722H68tf319KVLF4/+yyGZ0+gZlUfSkDJGo4Co4bcQGCI0nysCxMQ8kI0v3oWl78UuFKo3YjfXQ989conwELbcvBHOnFNsaZkbJVXqnEGBGhWqTCywmdzS+RrfGEeuUxSfr4G0un3xi27tmIikCkr3SlLLiz/FBnLx3ojI1/9QdRsFhQqJRTpTGwAfbUXUjecrB7Kt1aAlqYvFBOparNKJ6q0qcJ716qwsQGGjgmlipIyZPOiD+TzmWrGBU/FuYoaVz6NZ94XaYAzGEaebWC8H2s1dDR3YmPfZgklaGvtQSK+hIsjpxCUuNiajngOi453YmJYSu5tLT3SIcpyt9iVWexibcTfUa9IYMm0MDbt0HyccbRz8xMoFQqqFG21wmm3YyU6B3+ATQG9KJbzwkiTEc9Uizh18TguzIxIl2lB2EWVBqcszpgcp7z31ENrd7U0QTXyMl1GgVzZgWuqUMqEktyiS0/GjbtOs2vsCg3wqyQNBJWGr7K6glI1kOhCAmHlYiDlLgGTit1VmzBa/ZTUJq1qgoOaoEIZmdUllJJpWPl9MjlU0mlUy0UVi03xH5N+mprgamlBxetGzaG1RwyCMDPsQ/sf68oDm9eE1afejfZ41aLskh30aRSfXoVEpcGMAN7qFD/s1rQPv3XL59EU8CERVxaOKqWLkh3aMlFLr3S80nhnGInrMWrYu4hFmbbcMiRsarO5BnZ1hUmBNs3qEvQaLC+fa4QPCDmwzhrL0PIaygKCHHHP4XO0nZmADr6vDZg7Bzz6jf+Os6/vxVDfdtz34KexYdc1cHaq8JaaHTBx0f4VQFfvb1Sog7axMiJrDRAnOlGtRzZAne4hVC839vHr2Fjx4NUMhYlNVFUgOwccP3ACo+eOoFjMort/O8Ymh3Hfh34XkU43/I3KtUGGvg7a4NTIyGC1wVFaZeMzDaZRvHeNRj9Vfa1rZA1wrF0U1xp763fXGj4wGPf6dKWZYQP4a2WW2qSsTbN19sdgv+u2YutkK4YGW8aovrWNkA9J3tMykDqzq5cHias2nv82lwZjHPL6MHFO5O86GloY1hKQSgHxeFJ5xNqV7Ie9G5yvEslVBAIRNDXRr0zLFGrKJdKl/YxNpBB9ukBAva6RtKa/79JVYP8LryEcacW77t4gmw4eP8GzaHgF8GZhX1xEevo8Hn3pL1Dz8d61olCpIJEvYSruxNmZElzBHvR3b8XUge/AxvJ2lwu1Uk6Y45tvvQkT4yMiLZicKuHKOkfLjT1uNPUMwRHsQKZcw4Vz+9Dd0YCQ2wSv2wKrk3OGWjPYpCNLjbjAuFGwtGOxEMAbo/Nwm2xoSJ5D5uoEWhsAS5VA0Y6NQzdh/yuvIhkFtg41StAU5+FAoAmnL4wiVgSmMwBzzfjwOoDbd3cj6CyIM4PdaobdboHb50ZjUyvCkTb4g2EkkktwMS7XwUhVFxLJCn72s5/gqb0X3xHgvh37Mu15wAGcLyjbtl/0MKy2qWbyuoD+XmBoqA8tbc1wSfSyatqifI8gmP0rIqekS8+60CHVvEu5hU1A3WJ0EafPHcXkzCwK5hqKVhNqDpb2S3DWLHDb6T/sRCqRQWeoH9sDPWjKlPHmwb24PD6DnB9o3rUbgzfdjVosDtvUHN589VnML5fQf8cW3PC+D+HokR8jX1iFJ+BHMNyIcGObNNIXzCYs5gq4Ok+JoRfDZ06ilisjtrSCYrqKkEsyrBCyAw0eF5ojEfh9fgG8lCwyqEQieqUxWZFNElCiK6ZCeun1V+sK6rOG6pPR66SsoFaUqi5U0IWFxRpaOzeisbldVe6lyqsqvIlETDAFATnfw8nKOR0o5LMUnjEctgxpqlTEtYaZmmCGw7AyI+u+liko2aMiUg2yy8CSqhle6r6S7EstMRvpxe2C0p5iEVbmEJSiOP/mMygWp9Dd1QzTV77xUi1VyeC1Uz/B8PQxWOwm8QRtDDTCbXOtpX7pL05DfCJ0xb6SwbQoayu7Co+gBIK7K4vNWWfwlP+aqq0JAJZVR+kyeNCFUh7x1ArSmYRKx7KYUaowLq8mTTtSsdHgWy4cY4VrJnjMdvgtbuRTCWSScWXrxShb0vhOl3JOMDQhBFwsQVfoV1gU+y4BFAwGoKTAaYfLFxS7IboOUAcjNmfal07YMWp1GXJhtKBzUVT8uxZdUyqgk61o30bpBCUHPM5SGWbqgNlQRlcJDkZaXrEcl8tIqATdLNQ5MQmACjS3wex0SLc/AXE5n0dnczc29Q+J5q+7eyNOnXgZ+/f/C5obOmT8FnJZuRm9/rCcTwJZnpNUYkUYYZowJ+JR0Tlx8FDKwIY1Nrh1dPbL5zz4vs/g4MGnEYsuCjBMZ+Jy3nZddxt2XXeniOzVgFbAMFst48TwG7gwPYKK3Q6aPzHKlztBVcKoSpldsZaGBRmT25QeR1wbKL+QHaZhDbc2RpjVLRIIwy9XW5wpb16l4VEdo1qCIiBMmQ3Jgq4t9dg8KMDRzlQk5YUj15IsLidHobiYUqY2RLLzr9RkkqumM0gtzokrCG3qKqkUzHmGPJgVZ+uwoehgYLcPvq5umBuCKEr+oopf5DhmIwHlCuqkqMqJiE9qnJQsKJtor0e/E61f5gUVRpo/YUONB06HBrzv+jxaAl5ZsAgSyEDVNbxsGiXgFWcG7cggNjSsdKiONNHT0yN47esYFf+6LlPmGiNtS7NzvATE9nIYunRu2GGprcyabldAjQbPAr7VqRaAoecx+Zm9ABx5+gKe+vbfIDZ+Gfd+5Pdw+0OfQsMGoMh1kzIH6lgNQKbm0Xd+6O/LpiNhQLVbQL3har2LhG5eMtLadOPvmm5XEJfq1Bc3CWp2K8DVI1n8+Jt/jfT0Vbzr+ndjeuoi7vnYv0ch7EP3dS7Rf1LRQJ9vMbnRQI/ngHpU/uExiXOhkSRGdpfd4Lpsb4RiyMFqssQA9D8XcLH+jKwDmyJFWHdhpOKn6bW6BltLGIzrslbuVG+qiyxv0QEL60mrWqWCqo+b9fpnZf6u+QpDPqGBr/F15SmGPZqOK+b5kruRt4Bmivk5dG3g9SFgpLUbHRoM7S83U3I+KVGgdV1F+/AyuZWbtArg5jhyQXTfbGoTHbDx4DnjfZQHjr08hxNH96F/5024/tYNda065QxsrUitpOFYWkRh8Qp+uP+/ourOii87k9bi+SKuJpw4MZGG2dmMvvY+FM8+Bl8qj+5WF/J0GbBA3BmqVRvGpuZw4PI8aA/cHDGh0e/A1o1bMT17BfFcFpt234tsuYDLk2+io60BMOUkWphznFX6Zlh55A6OJRMXKo4uJNCGgxem4KD0YeYILk6Mg6I0nuseK3DHu+/CSwdeAu3A82VCU+Ch994kbN3E7LhYbJW8vdj7+mGsrC4j4Dfj1u09CDrJ8DphszJYqAaHx4VwYwe6OrdjfmEJ+19+Eh/66EMIhluQTtvx06eew+MvnPgVN+v/uV93+IEPfOAaNDcFJXaZ67HT6RILNYZhSKnfzkh19tioSiqroRWZj62IZ7M4e+kM4ukkcqUKcpSIcRzazMhXK8hks+QQRVLisPhhK9gw4GzE9Y39cKdzGDl9SGzk8uEwtv3aw3AXqqheuojzr+9HtlrCzb/1Oyg3+nHo1R/CbCnD2xAWFsBksSGdSyFVzCNXs2A1nYHV4kKDvwWVWBaphTlUUzEBu24L4HXbEQoGEfKT1Q0IW8o1RI5NZKLagkxnGqioeXr+qnhMJQnUUNTQ8MquaR0pBVYkvSjX2jG3UEZn75A01ebzJOwcKp1WdNEUJkj9W2l2ZaIzVgOl15XKt6KUhDQloed0uqVheHF+WprhfbTjTMZQLOUlsU81l6+RgYbHr8FS87PLJQW4Pb6QSDhWV+dE/ufz+BU2qyQxOrwficQFDPR3wfSVb75USxSTAngvzZ2C1W6Cx+JAX7ATTmm2yMuswyY0fpA0AGlgwlKzUNaG9RLM0i3d3D6ALTtuEd/dqtQECUoIaqjZFFGjkhmYVTtsoVrAyfOv4uTwAfEbLVEOICdfA5d1iVHCTvFiFcpw1CwI2Dywm8wC9CrFokgxJGVNskC17QXlDcUSymwyKuSlwU2lh9FSQ0koOACowTTTToretfRk1Zn0hvscHQ/UYqPBu+a+VbuZKlvyOzvYtcjLT+uyXAaVYl7dYDxm/px2Vvw8ztziU8udiUN9F5ZbaBjtdQvgzTDNQnZsdHYooqe1D5t6NwtIbm3tluNeXZnHG4efxx23f1B2Wvl8VjYhHGSTk8MC8gb7rxGgL4wp7WvoEkDmw+2TY89kk/AHQnKNOKgvXzkrcgv+jrt1giWakTe3dgtDKkpXSfYqo2AGjp5/HRdnLsq5K8tmhsJxVcekDls+W9dhVcykLp3QX9jI5zYkI+tYdDknGnyqU68Armye5PmqY0rpxtQtpWKiteZXO41wMVKpMIopNizIvW80FAAAIABJREFUDIsuKf/o9yMzQGDI8U0vYxsN3VMpxGauwpIvCuOLXAHVXE4mGEmhY7MeQa/LBn9XNyxhAt6KsAmyMRQGxqKuL1dm2cTRK1rgrdKUic5aPDy0YTqbUnQABisV9Ot1etGW8uNT7/r3aAm5QdtHPp8AQQJXymR42TDKCU3hHGF5Rcel5DYGoyENaAa7tQ4QCQjQgJKTBsEFgYcwtLR1YjCQdmAQRm492DEYO+Nnxl6XgE5LIQg+CWI4caengWe+/whe+dn3hCV6zwd/F7c+cCNqXqBoA8q2NfmEkb6m581fuUpyGPBPPbpWdjjqZfWmOTUdqcqN7qUwJGaGnnNtJ6AYPlsZmDlRxo+++McorkbR2tyLa66/CyW7Fbs/dKPob3Nklsly6qANQ0VDlpJNbSsrQCKRlGbS+blJrCxOoyqRcGbZRPL+5BdqaWWbEyQ0g9efY9hmVQ0p8UQU2Xxarjkf1G9zAVcOLQmEgqo5la450dVZLC3OiP+2uBh0bURn5wZMTF5AOhWVExAMNopGfG72spahmaXBjguTzx+B1xuUe4SVJbc3hKaWTvT1NiASVpsfnhuJi+Z6q8dV/dyvKYvU6SSQ5blhZULLKAnCteJKALkiVdaS8AyJjRHNbDRBGrKJOmjW0zTZ4GweYH+ybC44FimHcwFuH+Dx6Y3A+pHEHjkTMHMOOH3kEOKFFG6+63509MgtLwA7kwTysTzKE+MwJebx/b3/D6qenMyL+VIJiUIFV6J2nLlahLehH9s37sTM/v8PttUUmkLAXAwYaAduuuEWxKLLmJ5fxthkFJ3dXmzcsBXtTZ2YGh+TtNJouoCWvg7cfPcH8dyL30drWwQ2awU2q1vbga4RAWxaNtndqDq7kTZ34ODwPDLpPCoLZzAzq+J4uYl4b38IbZ0DePLV41Is4aZsWwT4vU//Ls6eOY0Lo8dw090PYiZjwXQK+MlzTyEYNOO27b3wWvLwut2w2+k+ZJImy5aOzVhaSeKxf3kMvT0hfOrTn4DZ6sb581fx7e88ipnYr7xV/48+oTMI/PrDNyLMCLYqnViswkY7HHa4PIw99kpIE5urzExhoxNoBSiYHViOJ3H8zSO4OH5BsgPC/iCK7J4UGaQdFQ50mxO5CsODqqhma3CXgDa7D13eJvQ0dUsPUdxcRdbrRXp2Br54CtOXTiPY2o6h9zyEp488hfn5i/AHwkK20RY1z1joTAKr8SxcfidCja0C1su5Ilw1M1ylKizJJCzFLFwSKsH12Am/3wd/MKjNAIyoexoBqPVOSQOUXpd2nMJsGxpZrRtQBmXqptGKASUpZKIt3ChVW7Ecs6KlfTOamrtQLBaUTlaIG20KIHZgyoZTJYcqR641AM2nK9ynJmELrA43nnryW3jllZ9i545bcfutD+LgoacxMnIU99/3EezadVPdy51VVHHGkvVEKQ4qVQteffUZHDz4LB544DfR2NiJH/3of6Grqwv3v/ujCPgCqFbiGL/8GmIrZxXg/dLX99eSpSReO/kUriy+KXpAL2zotUTgLZhhIftktkg3P5PUqA0RoEaww07EfE4BCDaq0UvWHUSwpQfX3/YAqnYzYqlFmEy0KDOap8xwOD0olsvwuBsRjnSjZKng2PDLODz8EtKVtHSeiiesnE/DMkTR4io1TVFaLtjg541froANVpViQS/0CqJSS0SwxFKvaJIJ0EUnoiyxDH2ylEY4k1H34nWLpx5ZGTEb47ERnIimmYyu0ZCmk0JUeK0wgYw8tltswuoykYt6T7KyMlETxMruyypML43CeeFtbEojGKjWUKJ+0+OFJxJB1WmT6OMCvwNztqmVqVSwsWszBjr6kUtG0dW9QR1HtYZYdAlNTYy/tEkpR1l2mLAwfxVOlwfNzd2ycxIrGwkgoG2IcphQ/++QTYk0+1Wrsis2NjZqj8IsbP6+pFPsWAKCsOHJQhbHz7+OiaVJ1Bx2CaLggwsxv4ucO6l3K5ZLcq6FalPdOgR7okGVa67EgUYpXW5C+iSLTEIBWokMls2pirTmjlaNF44N/o7jTdeDdTlFpZ2pm1rOgTYhkafxmui6vCS70GqFAI/6OLK/pQos2RySc9OopJICeFlNELcQq03ZsHFT4nKi5vPA094Kk9ctgJd3rLDNPD4d+qHQouEZRbmDQmHiP8Jjl6+qylLqO6tJhdfMYXOhIxvGv7ntC2gOO5CKa/khjf0JzAl4K0Vll1YHvCpbXRsPy/tRSsHiiVbgKBCigQf/TVAr5S3+nO+tWTmeRo9bNZcZelSpgmjQWOcHtCZVwI/Uy9VzxEOVoKMCTJ5JYe8//k+Mn3kDvf3b8OBn/jPadocEKJq5ElMVo9VRPGWGD+uvZHfXLZ9lgnWSYHwfIxFtXSOXwWhqYw816euhKsBYs6GalEctBQzvm8QL//S3MK3GsWXzDXA0t+H6934Yjg6gYAPyRjyxbqwiZ3BpLIY3Dj+Hs+cOic/u8vIMEvFl+WKMjOY5JmOzdesNeP3wXqQ1Q71psE80qfl8AQ42hJZK8PlCcLq8mJ2dFnZOVQoUAezQ45r/HuzqRk/PFkmSm5y4gKkVAlv12LFhCzZv3Y39+3+AQqEkLG1TY1g23pOz8wh4lHUk5xSXyytexYvzV0WnNzAwhGhsWSLkBwd3iWfwTbe8F9u2bUI4pM+zcc01uywbJu26InMDpRxks3Voz3qwK+swG9aU1E+YY2G9tV6X466uWdbjUxfa1P3NbKAisLKqxpvbrVl0aqL1eSW7Gyal+osaHrNAOQYcfmUUiyvTCDa244bbt8jmhaCXLG9+pYjylTGY0yv43t4/Q8WTFSeAXLGAeL6K8VUnTk/k4Yn0YbBrEHMvf1V0LD2Mm2fPZdiEns52RYrQYSKbx0oyibaOMG675UFcOH8WY+NjWEmmsHHbNvQP7cSrb/wUzS1syKrBYWHIAF2AOL/INl+HuvhQ8/Yga+3Ga2fnkCtYkV08j9mxY/K5EQCf+8C7xTqPgKa1sxeosg/mCn7t3o/g3KnzGL9yAtuuuwFxcwQTyQp+9NzzCATNuOvaDXCbMuIq4nDaUTZXEU1mcWlyHPPzQFsLcMuebbj7zvegWLHi9TfO4Z+//zRib/cTW3d//t/654PvCmLPDTtkTfGQyLJURXfs9YeE5OGm0cRMcBIVjDyuWZGzejB6eQxP/vRRzC0X4fIBd+7ZA0shi6X5abg8PlStJlhcQTgC7QiFe+F2hMQmlaA4NjOFcjqJgNsLT7gRsVIes5eH0ekMob21A6G2VlxYGsPpidMw22wikUgnU9IkaHd6pQcnHlvGwmJcbujBjd3we30op2PoDjTBHE2gEFuWMAu70waX2yn6X6/XA7uTqWrK/1iaxOt6I0MPqwK1DFG+sf9Uak1j1tYYy5ChyppPP/l2LK1a0NS6Ea2t/Qrwyku03EA3ydcXEC0DVeBWhTdplK0BMiusZjgcfpw4dQgnTx3EhsHt2Dy4EydPvoSJybO49aY7sWFwM3LZuIqGpmMEcYnNJRt7m8ODSs2B06ePYXTkBG66+QH4vA048NoTaOtoxs4de2Bngl0tiYnxg1heOIm+Hmp4v/FSLVGI45UTT2By5YJMSv6aHV2mIEKkV9g9YTKJ7yTBhcfjlQWL4JfgKM+aiEklR9Gmwxtpg90fwa5b341cNYOV+FWYTQUBdsq7Vc185ZoJXk83mpqHULYCb5zfh8MjLyJvobhNazw1G6cV8GoxEiZG4r6E4XXVLChmM/I9CGoNqUWVzKl02Sv/TWo6VCSdBluGbkeS2cQcFaVqESYaaYcbpG5LPS8ZbQms0CI2kRys6yhUDCYBphnlYh5Vmtsz4SufFyBudGqwoYEldbFlI8BiDGU+LxGAXIg5SLnjcfppYu1EzlRGiaVQ6agnaFDJXhu7N2OgcwMuDR+T70RmUnWkOsSOjMdPcMrvzEWGGjeCLjKspPzVd1cNY/JcLRNQRs6qg7XE5DphcZUuW+y89MxE9km0xlaLcsOoAelSHkvxJWSrND7XGw02YWkYVxbxo6oEsPShSp4sbeiuHx1VqEArddDqw8RuRMp1Sp+jStrK3UM2ewKAdeKL3tzwplMW2MYNrl6jAIva4Rp+tMYiaaTQiK8wN1Rk3yV9RUlqLPR1TmeQW16U7hm5FhrAcwMm35seuR4vrPRTDAVRcVpR0FpwNhGoJDn1HQzsL+Ca4FyYaR4J5Qfq3NanIKlOcYCYRZ5CZqI714TfueOP0BSySwwqJy2Jpi3xuyiGVyoyejIj2GX3tDiVCKBTn2HXARAqaEZZMAlgMLx5KcWgR6lK7xbASgwuSVUalAiI0VZZmkxQ1+ltP+P7c0ix4aS4Cpx47jUc+Ok/I7myiO177sEdH/09dG5zCatLEELNuu55EcAsWk7On7rB7n93oazSQzWvQBCPry7h0F6vMnGv167qc1A//9oFQD4vAZx4/Axe+P4X4bc40d6zCZuuvw19u6+FKQiUaJslDbBquBPoXp1K4Pnnv4sfP/k1jI5f/LmvHfLYEMuUBHcNbdyMhx76HL757T/HzLKyYdow0IXV1XlQ1sOSZDKh5rhA0C1zXkoF8MlDTCvo6KBBZF9vv3hmx2KLEsJxcXJCQDH3Ejfufpe4Hrz08tNyD3NLyphWny8gza5kezmGXG4fUuk4ZhdjMkZoj7Vn9304/MZepHRCFr9PxO/G7uvvw0c/9ocYGNiO1lZv3YaO0gM2fMldz42LTckJBIw6tRxHr4kG2JV2DD19GouzNPjpyoLB6vI9hSHWT5LqgQ1YXWVloopQyMwMmHrKH49fliwz0NgAeAl69UNkJ9xAMI4YwNRl4PLFUaRSCWy97ga0dgEZNq1R0jCfQ2n8Cuy5GL77/H9C2ZOWpqhcsYh4jgyvE6euluFp6MGG3s24sveriGfTEjzBGOHGINDRaEMxW8LmrTdgYnoSrw4vYmu7Cb/xGx/H9NQkzg2PIF4soqlvENH4MszWCkJhNmPVYLe6VCOr6HiV7kj6M5xe1BydKDkH8dLZBcyvZGDOTGN29KAc5a4A8DsP/zpeP7QPk5MruOW27ejr60N0aVLmuqC/BSsrS4ilsxiLlTCVs+LYuXNoaHLj5mv6gGIMBVqCAlhKLOPKHCujwLb+LjhNedx56/XYumWbVIXOD8/hm9/6HpaU3fy/+tHR2oWZ+al/9ev4gt0bgFtuHpIUNi9JJK8THq8HXl8ATrdPLB6JQwhgaR+Zq5qRM7sxfvUq9j//YySySZSqVWzpHURXYzPmp8cQCDejxH4WTzPaG7bCDw8Wx0aQTsaE6W7o6EPRZMbi6jJGxi9gbOIClhdWsWWgE4Mbh1BEAXOxJSTzaayuLMJqptODDalUEtlcUeYhl9cBXyCAucUlWBzAtTt2wJLNwJrOIlAxw1zMw2k1weVxIhgMwe8PCXNttSoDAAGZmuwRRtSoQstaqXuxDJ2ZtgQjJiMJpZ6rSEVxVKLUo0Y/+Q6sxG0C8Ns7NuhKsb4sGvga1VuuvAJyBUuohUW9s7YwEJtO6u651jkFz9Hr3PDbJylXKefgtpnhMNVw/uxBIdoi4VYsL86hq2MDrkyPomfzTgTD7SK1otUsJRa1qgmlMjeerHpw509PyBSuXD6AxfkTGOilpOEfXqnFcit4+fgTmIqOwmKuIQgneswh+PImlPJ52YGU5OSYJRjB5/bLgs9O/lhsScrhvOlC4Ra4g43wRloxsH038tUMoskp1MCWzBwhHhieIA0hdh98vkGEG4ZQNNdw4PSzOD72GoqWotD8PE0qTk7tIgSoGeVpApdqDQ7S4qUqimRT9UkTY2WyzdyFSCgGmUM2PRkJasr/V0Xtqjg9KTlLYwTTrwBvKCIODnRsIKgjUCCzwS8gwRVi/VQWmzAyqSKEt1glvayYz0kULaNnhdXT5pXihWdj142K/GNyGQEvPY8dfi9sTi/MdFkgs2yuiT8wu/xpik0QZGPJvlRCS6QVzZFWTI5f0DutdSl1tPDQ7hFGq7YKGTBK+FXYxLFCWdlIA6KI2Y2BrhO6RNOjGw218kYGLrO+DTGigENKT8yidxY0w10rKRvdYcMNjrgRSF65YsIlolpfR4Iz1QSptDpq0K/FPwqTr32VVTPbuptWJnmtnTaa3nQhRnhjAfVGooyCLzyPPPeG44ZonQQIq00QwbDIIUoldLX0wOP0yFiySh06LwiG/shKUqEcPwSIM6qZx0ItFlk4mwUlG0d7VTYACXqsymfTacM4RvVduEiJfR0nAP4nk5ZydzBa1w1Nlrg3mEzoLbTgs3f/KSJ+iwK85HdES0mRfrEua1D1KYJbm/hEqoANzXyrJu96wxmfKdZXBE4mgOSHAE4tl+DcJSybA/AHlYRCgK1INRSDKyyebvYSMl+DSb4nda8eG5C4Cuz74bcw+sqzEtc9uPs23Ptbf4CGHXS1UJ8nrzPALd/PsC/739Hukp3LKSlDlvpONng0q+9b1ihWpBwGyF33HeV76irE+g2HfKkscPQ7R7H/n78Ij92NLdtvwba7H0RooBGmMJCtAjlaOCWAhfkZXLlyFhfOv4HDR57H8PBJ+f0vejQFXFhi5BW1lU0h3PeeT+KJJ76C1bSqkvT0NiEeXUY8UZNrwo0HT4PPa0cmU5Ro8/UPNyUoungw2NklDVzcEDMEY3odw3vjrj2yQT5x9mT95WSHPS4LCoUKnE4LcrmKYkvLQF5rfpuCLrS29GBkdATEu9oKVwAQT9PDD30ak5MjaGhoR2/vFqyuLCCeXNGNq2W5T9hjEGlow8ZN1+KmGx9AX1+zsK0EqwJqudGnxzGLFPr4xBVinW7bkOsYLhzG/xt6ZTZz0oSnIaJYZF5/eS+zkpOkMkV0dtDmT+zYVeyx0Yeshx/P98occHVyCbA7MbjFL8/JxoHkQgaFy2PwVrL4p2f/BEVXQmJv8+US4tkKxlYdODVdgSfcjcG+rTj37JeQLmREK0uzkT4/EKR1aRG47oabEM/mcPTUabS2ubFr5zYsLMwgX7bg+OgUptNA0Adcu60PngDL2RwL9Ls1HGdUSUI8tR0e1GwtMPm344UzBLxp2DLTuDr8irjm3d1lxsMPPISDr+6DzeZGT18TzOYyvN52vHn2DVx73Y3I5io4OzyCo1cWcCGhLkCkNYjOiA3zM8tIM5CDY9ECBJuB7v5N8FVLMGcX8YmPfhxBn1tkO/GEDT9+6hm8dOTnrcfeCcVyfH/841+QtEJ6xT/99HeQSL/VqeGdXs9zfOfNfvT2tsBpdyAUCqKxuRleH4EvwS7XYSUvq1lNKNSqyNRqyMAu44KNYlPTY8gXUgh7/Yh4vKiWCwg1tCJvcyESGkCDuQ2J4VGcf/EniC5lYA+Z4e/rRfPW69Gy8UaUbU68+NK/YPTSMTg9VgQjYZFPjI+Nweaww+PyyoQZCTZjfn4GOfbeOKzislDkubRbsLS0gmt3bYSnUEE1loCjVIafwVTWGnw+j1iwRcLN4gQl/J2RWEvkRFZSElyNdVP3xEhfi04w0/1JKjJYV+CNnidZGLke2lExdyGZ9cHtaUFr+4DqD9HVVsWp6Kqs/Fs7PYhziLbMI6CW2GL1BK61HHtGtygJGrK2lEeqkloZplIeTrMZ01cvIpOKo625B8noqhzvTHQGke4+uH0hbRdLUlOtowrVEJfRVpe4L4MrYwexsHAcA32dBLwv11YyS3iR0YeJy1I2jJg96LVGYI/nkE3EUWSzlcOFdCYtqWL9PVsR8oekOS2VikksJtkqt4v2GH74ws3wNrbAFQjA7nEgV4gilhiDyZxHsZiRnYPD2YBAYAP8wX6kqwUcOPUs3pw8iryFkbprek+lJVlztlfRcVWRWjjIiJXKqORy0qGrTqpikmnTJRCCLyU41T6wKkFNuUoIENTARRqWxM6sJPpXNpAVCGyNYAmWuTU4YtmYWwuBX9LdaZYgCwKsPD2JyAzSIUDqbgbAUQyqeADbHfB6A6LHzJazotc1WbgDjcDjC4v8Qfw3xVaNbJ+OQuRAE4srRvYRY6rmKg4SsowEUMJ+Cpu6ZrrNzxTAR4cK3QYtbgS84esNd7Lc602FYlUNL2TDLkTeg+Cf8cHicyw/kWOiWwObsoz4DenN1JsU6eo0UVtN7z7VaMaBz8ZEnnNhKiRVjayOSgyja4FE8uqmtvoEpzU8dZq0rrs0nBjWpkIB9vrYjSQ8iXUWPauGNNrqjGOB1mGlYg7OKvCR+z8FN5lRsqEcVzzv3OZp6xYDZ5Rr9Lxldjkb+JTwkOembK6hzPd22PH62VcxNj8OtzegdbVqB6yYRTaTqWhuNq+p49ZuEYbQVPtDMgCEz+wtNONz9/wZwn6Ajj08EhmSEoKgfHilwdLwyxanEiYbOuSz5AWaxRU5jb69DNmCATCNZjju05JLBSzMTWDLtZvgDigdqoBG7bhQt/Fi34z+CKbKGVIJLxu4poHHvvwXuHzkVYQ9YXRt3I47fvsP0HW9DyUyfWTnCKwpHaK+U4NSMs7Sh2HojX/RapcD5k4BqaUYCvEYavk8sqySOO141/s3oepWsgw9N9cb7upvtVbVU9dIq2sEXeYIdo+I/MJfs2HL7Q9g4KY70Hd9G1YLwKWJBZw5dxBnzh/G1NRFjF8ZxuzMVWQNPfM7rM4NXgtWNLht8JiwY9ftOPj6KyhogDy0tV8kD9PTCwLieUJdDnbThxFdjSK7ztuJBhZcU4yu9i29fQiHmuQ+mpq6hKtLKrWLjz27bsTiyiwmptYYNL/bijIbMtWUolw52OogBQYLWtv7ZQM7NzeJdDIPZnAIYw+gvcGHnu7N6O0bwgvPP4KldBFtQT/SZK8qyomD52P9g2C5v3cjbr71ffjA+34Pe27sFYBtNLqJGkwHTHBsG24ghsODlu/X3SAM32H+nM9lccvnU3ZxDI/g76NRYGZmWiQhnZ0h+Tw2wvGz+DpK8hkawr+Z9WPhJiYOTM7U4PSYEGkAimkgOZtBbnwM3loe3332T5C3x2ReL1YqiGfKGF114PRsDYEQm4y34fSzXxRmj4oG/uFQ9vD4A8DmoW4Em9px8swRJDNV+a60Ydt98zW4spzFM29exkAI2L2jH26PBU4XpXOUU2lPeLUyqZK2zQWrpwNl9yD2n4thdj6OUGkRi+f3ockG7Nnqw027bsD8QhQL88vIZhYxuGkr0jkz5pcW5N5LpBLo33ANlishfHfvs3LJnA1+eOxFrC7nRQPNhD9GNLsDbrQ0t8GanMWG1kb8xoc/iXIxiUrFgkLRgenZJPbtfxlvHBv9pW4Lb789PvUbX8CePfdhZXVBkvHOvHkQ+/Y9irnF2XfCufXf7eoHtmzuQGNDQMJdfH4vQpGwOErYKW8w0Q6LTKiK4C3VqmArWrJmQYzpeYuLWJqfQmp1ER67DSGPT2nZAw0ouXywWSLw5PywzkVx9eBLGB8+J+FV9jY3WrfvQcf170GsVsPrx55HJh9HIORHuZRDJh3H+MUryObKaGjzw263IugPIxVPYmFuSeKuewY2SQS1y+NGLLGKbQO9CFbMsGRysFXLcNssoH1jKBSGnwyvRJeryqwyBlBuUTLvSmqsqkZq6qPeR6PcDhTZJc+X5xpWoap5jet6peoQhjdfaYLVHkJzS6+2UtWVVV0eU+SRwYCoyVRV4424TaWXM6QQbGrnmkQ5SYk+fxpws8JKglIKeZLloHaqJINYSRfJJd/SYa/nH3DWU5kO+gOEKKMskW7KRUxcOYyZ2cPo62mF6Svferm2mJzDviOPYSE5LjdSizOEAVsjsBxHKhYFi9OZmgkpZj1Wa9g4sA0NoRbV8adZNzZVZDMp2T0xj5tedvQlZSqSxVlFPH0JFSSEeq+JgXITIpEtcHjaEMvH8Nrpn+Hs1eMomtmssdYUJob6RmqaXkCEAKIbBAduoSRBANS2qaQODXDpCae77AkSBfDyBGozbPFD1doS8dzVsVBkeQkonS63UPds8hCHCOmG1eCA7ychF6pGJyViev05nLJTY2McbcfEh1fS21SJQJpOWFK32aSs4g03oWQmC8gwNQ+u33Ufdm6/QwUViJaTjV+qSc9sVp5zsmMT71jdkCfaRD1wNQvLgSZ+ddqDzzhmkSwYNm+GcseQeOidGZ9Tou2WtgSRrksOMn0dVHIKz55mu8VKTAFlsp2qqUyV1tmsJoxjtYxcJYVLk6cxPn0B+UpByUTYWEW3B14pNonxPAlFo3Z6ckMans/a3UFkKapSoyQS4pKgmucUPaR+J8dpOIFoJb5hR0MblDUGTze+cRHi55UL8MGCTzzwO/DChOjchCBJ6fqkVpjSl3JJ4pd5Pe1Ol5wPdpeySYjjkK4jLIkFWzthC4Tx0pkXcfjiMfhCjdoHWjfIaXZbss0lQZDogoelKhvcRBrWQxzYBLy86XuLrfj8vX8igDeRWAtAEJZXGF6xbFAbLn0Oye5SEiGlHn6GDg6QeVKDK7UR1IBVheNI4Mbi1UXs2/tDbNhyHe770K3I6YQxdY41M6Z9dZX8Zo1NkxIzr9Uy8C9/99cYee0FRJwB+Fo68K6HP4tdH9mBCiNg9SUVwMuvr5vhjCRMwxXil654MWDiaAHRictIzkwiaPUgUysi77CgddcNaN/hFTaKJTDB/Hp+Vhq2t7k+aJZXBkkJOPbIOez9xl/BbXFgYNMu3P7J/wBruxkjUzE8/fw/49DBpzAyegwLaULAf92D/qYpLUFoCTnR2TmIE2fP1b/WtbuGZFM7OT4i0hLKJJwWoKW5GclYFKs59eKgDk/gbUD9Lw9vQ1eXNJkwMnxubgJLNFjVj5t334ax8XNYWsf68n2FWV13Sjx2xfDysW3bThQKeYyPjyBTFKc42aBkKsB977odu6+/V+bqF174AU4MD+Nd192E06cPI/VOhquaJd62ZRc++7m/xYPvv0uYWbbFkLzBAAAgAElEQVRUGBpyzUUoOYPRK6O11fWEN8NzWAdxeH1at0smUjeaXb4SxaVLpxEINGLDxmvAjZw/AATDigGmuX48RhkY4PaK4Yr8IarPJ4BLVwCvVx13YiaJ7PgYgpYyvvvsf0LWsgSbwyW9KWR4R1dsODVTRUPDADZ1b8DoS1+CO5tGT5tPLCVnl5iJBvSHgM5uD/o2X4M3Tp3H/osp+XmvC7h2zyDCXTvw0tETiC5PYPfOPrjcdjjslLHpTaCAHUW6SIyswwuTqxkl5wBevpDE/EIMjcV5LLz5IjxVYEc/sGNoEA3Nm3Dl6iTmZq7KBBAIdcAXasKTTx8AFQjbej34wG//D3zlh/+IN0dOwdoQEClTMpmQuYPLEklKlta7WjtQW76Mu2/YjbvvuA/5bExu4GLJjELZgehqBefPX8LoxfOIJRMo0yHG7oXJ5MXo8Pl6ZYlj7GMf+AzuuedhHDu2D+FwC7ZuuxFLy3MYu3wWT/7kH7CwNPdLbzAyuxt6GMHcivb2FjRGSKoF4XK6YHdaYHPaBPDaWKYSGKhkIJQtFkw1pGsWJHN5RKNRpOJRqeY5rBb4PWQ3A6hYbMhY7IjH8yitVtFqCiGQryG1tIh0NoGaz41qIISZfBELuZToiwKhEKyWKt48/TKcDLsyWzG3NI10Pg6TpYaALwiHzYvVpWXkiBtcTtHOm8xk8atocLoQgR2WQk42jV63DQGfB4FgCE63W8UVi+2YEg7Iui8FSNU8ZqTDSt+MSA3WnqcMANTpFGJJArC0wbbGWpQ0lNGOfKURNkcYzS192lXJiPpVfVaG9aWEOYkVqcIgwgQbIVLaN5efS7Ar8cPSN0QirCr9JwpL6CqqkaCmcYFiq5V/L3W9qqNH9Y+pxDaNe7RumMETVlNJAO/U1Kvo7WlRgHc+MY39Rx7HUvoqbKaaAN5+WyOqi1EUM1lUrXYspJLIFFUXcH/fFrQ2dwrIsVDiEGBCVxXR6BJiK4tob+0TgJnNZ+GPNMId9qBiXUUZMaFOzCY3vJ4uRMIEvC1YyS7ixeOPY2TujABeaQDUZfW6IwJLwVoHKnrHWk0Ar0QMZ7OoFcvS2CU7AM3oWvl7Xnjtbi4NbDp1S0A0P0fHLRn6UdGNwiSSA9Eo57MisVCGxuKmLSEXZJlVVz+ZJ5swxQJQTKZ6I58RjUcQzfdVRtgqV9ricsEdaULNaRfmyWeP4D23fwK3XHs/rDX1PozI46DgRaZFh+hLdXKbBGjofGluIkRBwZjfovLHdbndAlhKpRocTlXy0Phe/hbGbF1zDge9VgnUzfqN/zdK10K0qxRLxZbpDdXbY0W1vNOQ7UrIQM6cxctHf4znDz6KXDWvU8jUqiXWMNKNrdlf6XIyfKR0Mpn2fRY2WKerGNZ2oiWmtEBq1QR91Psa0YRrbLUqARJcKx34egaYN6GkdBbyaLC78bF7P4lgFRg7/gocIiisKkmK2Yp0OoEN/dfg8sVT8HgDCIUbpAM+4AuL3pG56kupVfQM7UbDwGb85MhPcWJ2BJ5ARMCobK701ZDJQDpn2RyqLcTIPOgdaz0KuFoTCRE3Y32lNvzbe/8Y4QCQTKxFnhKsyMaPJSFuQFgRoBe21nXTFF5IY9JLBhNr9M7pi6aqGErHSwZu7MARvPrYt2Dv6MDHv/AXaOyGgB0h8DWQ4TiRJiTJ110DlCKJoJVUGfjZ176HQ498CY3eBtkQ99/9Xtz3md+Ep0tJDbhr556S7DD1nhK6QLCs5Mv1NLFfutrxIFn1XALO7ruAiiwgGVh9PuQCbrTtug6DNylZl9GoV38vXep+y/8LbQ6M/mQeT/z9n8IWjWHX/R/G0Lvfj1CvDy8fPY2vfePPcOQYtaw1YTnf6cFzaQBJPs9jBTq7BpBKL2NuKSEvbW/0obWtFyfePFsHvENDA0hnk5hkWd1ouLICQb8XmVQayXVvqnMp1tK5gh6JDff7Qjh2/NBbGNadW3didmECcVbwNKBlmhavuwHAeQooQ0nrzyD4JbMkzHIZ2L5lG5KJJUzMLuL2PXtw4433y2c9+eQ3cPz8MD71sd/FI49+U5alX3V+ePydTS34wh9+BR/52AeFYTXs2cSOjLrudSfYaGo1XCB0MU1kEQSsDIbUoZFIxoDR83O4dPE0FpZmcM/9n4TXR3hELTTQ0AQBv0xnzeUU6KX7CTcYPj8QaQJcbmBuXsksaA0VvRpFYWoCAWsZP3j+z5AxLcn8wG77ZL6G0RU7Ts8CHa2D2Nbdi8lX/hdu3dQvPRV0wGFIA0pZlFMZcYzYfct9OD02j+cPnMXOPj/c9jzcASdaeodg83Vg5OIbMCOHSLhBbJesNoIMBQB4k7Cph7HllDQ4vN1IVdtwaDSD6HIKkcIkpk6/inYnsLnPg5WlDN7/4QexFE/iJz97Fctp4P6b+yWs4+AbhxD0+6UU3H/de7FS8+Gb3/0azE1BuDxmZOJRNZAdgNsPSVprJvhKLeAzH/s4ujo7UC6lZC4tV1jFI4FiQzpTRCqbxmo8ing6h0TKhAvnp3D63Ej9qt5x4z343Gf/BkfeeB7zC1exafN16OnZCqvdibmFaYyOnsTjj38FCdpkrHvw3oq4gPZWoLMjgO7uVrS3dahmLrtTGrC5RtrsNjhcTiGM6g1XWlJGcV2hakaxWpMG0Xwuh7LYYaqeIjZ2rqYSWMlkEU3nkc1UYS074TH7YDexkaqKbKEoGurO3m2wuNyI5xOo8fWVLF59+RHkSyk0trTAGyJY9aBQogc+Y+9JipFY4rSsmhBzqRiK1NKbrQib7XCaKWNwwy9/vLK+SyWabhNi36XkiXKziaZdedorWSjBqZINqsqmspNS/UiKQGLl3ADHRo+JBIeY3CihDelCEE5XI1rbNsh3NhyPVEAF11IlleRDmrTJDpM4E3JB/VwRr0xYVd7wfI1IRCtFtS4JIFHhYzRAEBcoLdGTnhkTgy2IjWrKtzefFycl+g6zsdbmcItRgZJN1mChEgBFTE8ewdTUy+jppg/vt16uzcQnBfBGc3MgUdziCKKj5kV1KSalPZPdg5noMhK5DFxOD/p7NyMUCAsTSD0Wm608/ghS2RTKxQI6BPACCwtT4iHb0dsLp59Nqox9jKJWs8JubURj4zZ4Ap1YyS1g7+EfYGxpGHkTOwB18okgdkNKoM21eQmpDeV9XjPBRqEyAwDYJMZF2BB+Ub8rIIbNZPQ6UIED9Rhg/b6GN6wY9VPiIDRXTZqDeFHKFbK8ZCkZ4WoVdwV2ZSotq+btjTopGQ+7Q8ZcgXU0VVdQelKTWRhgse1g+prXC0dDA8oEJCYLQvYmvO/O38aN2+6Gtaqa2ugSYDEpNpKlaNXlX69ICxjgBM/7lzuqRCKBTDohnrpnTh9AIZ/BnhvfjaFt2wxJb72sYMS71kErr7PGYQJgNQgQOxPNmhr5GpJJooMIVNlCzz6GjZ8GwxLnqrvHM+Ya9h37EZ49+AjSyIn1nFxbWsTpthsVWsAbV3ehyF+qkUyYXyNGU1dOlG6NjLOKjBbvQR2zy82HNIVJXKKOFaaeWKM0serS+mhD3kCGt5rPoc0dxMP3fhyeUgnJ2XF4bU4UchnJR6cHNZvIWCpLR1cQjy1Itz2tm8jwsARHHTbjloPtPQh3b8SP3/gx3ly8BJcvIpIgA6gL4JZuLKV1Yv647JDJ2Bvfm24KHLcck3bFEGys9uBz9/0+gh4gndaG+Lpky0lGAG/dXFxdSol9tNlhI02gLcKIjEQXqnW4wpxXFINYS1ZxYv/jOLb3SeRWlvHrf/r3uP791wgYkstqeNuui3U02F4udrLBYhNGFTi19xwe/+Ifw5fMiqzD29yJj/7nL6FhtzYBZmOcEWiggbSxQasnuhlo7p1QJW9JdoTPAldfncDw6dfQ2taHhMuM1l27seEuoihdTzY0tW/T8CqaQK2HC68Dj/7Nf8Dq9DgGN1yDj/7Rf4OlHTh17iq+892/xumTr0olJppcxexy9B1BnbEJNL6+x2HCRx7+A4xcPIrevi3Yvv1miQ6dnRvHV772XwX0+4Nm/OEffQVnzx/GhfNH0N7Wj5HzRzE3F4efrCMbqN52PtzUmOpj62oMSfMZ7cTOnz/2FnDc196J8dn1WVpAd1OjuDHE8oZYCXBqZwXqgqnxbWwMy/wSzZTR2RQR+zP+u6c1JPHPjY0deO7Zf8LMYgJ33nYPXnxtPyJBN5bjqmzJRsnGSBNWV5bquuD1h7ChbwP+8q8ew1137VDSCj33SAq2nu/WN7ZJZUmXB2QpZ8KdVTkwUNlDjfvl0RjGh09ibOI8Nm/bg+3X7kE6x+baKlpaLGjSgLf+PeiNXlD3FjcDHBISpKEb5MpJMrwJ5KauMHgVjzz3ZyhYVyXqN18oIUXAu+rEyakiejo3Y3NbGxYPfg3vuXY7Ll06i3gyj56+Tml+TSeWkM+XMLTzGtRcvTh++jjCXiumJqbgcAMdfS3oH9ojfuxHjj6HtpYOWExV5e5D0Mv7hr0HLNuwcZaR5PZm5C1deOnNVSRjWTRXZrFy4TUETMA9t16Po68fx613XoPGjgE89+JrOHppFXdvbcbghk14bt9rGOxvxcZNGxGteJB1tePbj/wDvL2dsDmriI3PqvkjoBoOAz43HLU8ru1tw28//CkUCnEB4txmc57kOGbfe7HEylgZyUweuaINl8YW8NhjzyCpiyJeG/B3f/s0FhenMXbxtDiI8CZs6xiQhm76Dq9Gl3Do0DN49PEv1y9V2M7YZTt8bhMCAQsiIRdaWxkr3Y6gP6iSTm2svjqkausQI2cRCSpHHOpL2TPD/W2NpBJ18lXk8gXpicjmMwK+F+anEU+nkC7RrpTzqA+VslV07tFEDrWaA90N/bh3z/sxO3YG0/MTcDa3YMPQLlwYPoCTx5+ByZSX5I9wYxiN4TaRG7GJLlcoYWZhFiurS/UgqmxiRZj+iNMHn80Ov4fxyUyS4zHYhPxgQ6ny7VcYiVjDYFNJ+vEh/6+JOSHRxKve6MzVmEqYMMWQUlqnvO1VwBgjvkq1NqTyfrjczWjr2IhSmcSnAquGhlf1BSnZJjEXmXOulYJ9tH+gkYlAoGvlNbXa1TrHsK9iFvHEMlaXZ2TdEOs4u0tiimXuLJeRTkYRjc4jHlsS0imbVvJRl8cDX6AB4aZukV1JeBmxgUhf85ibOYGJ8RfR1dUA05e//XJtOnpFAG8sOw+nxYJWewAR4rXlhESZUrQzH48hnc/LDn7jwBAstZp4Q/Imt7j8CDV3wubxY2V5Hh53EKFgI4rloiRy9QxslFLM0sooEvFLAv6cDlqSbYbL14aF1DRePPYjXF4cRtlK5pVelCzjG3S4aqoyAKbSeJiUrKFmRjmdQSmdgqWqaHuJ6xUJiNKNUHpBsFI1xNXCnupYKOqTpWRPNwZeYFXilotitWkbLoZVUNpABwZlTcaLScZQm5SpTnWyzg6actvEH5fgm0BaDMJtDrnwFZYqXG7YgkFUvU6UZEBaEbG34AN3fQZ7tt4JW41gTAch1LRtmaSaKHZKh4nIGTFAL8fw4uKcAKJ0IoorV86hpaUTQ9v2wE0yQ+vxhI1jg01eTerKg3jtfeQs61MtoEOXp40uaNFW1ssg2s9U9DeGPmddUpcNcKo+PTa447nDP8Azh3+AnEkxvOIaQC20bhrUKgzZyUm3Z5W7TsXQSqOh3kEqeYli4qV5jPISAl9qhVETexcCW+XooHaMYsxNuxYtX5GJQCKQjTQABoWYRQ/e6W/EJ9/z2zAXsrDUSmLozU2Wiko2WNia2MsxOCSfjEq0MBvUWPpig1rV7kCGcc/+MH56+CmcXbwMp9evYxXVsagkHI5DZR7vsLKLRZ9HcSpRgN6wFBM3DrMVg9Uu/Lt3/wH8LrUoE8OLByoXF0ZLC1O+VhoyGvLYOCnxuWRfyMQyFpfnTwNOsuxk9AqrRbz2g6/i4t6fwk3fysZG/MnXv4NihDZ0qtQsp45d9DocgMPGqARI84wGJ4x13fvNJ7Dv+3+HJosTJacD3Ttvxm/99z8HWrRNHe9VLWGQdlUCHaOCYCS5GZZi7wR4+TsiQIKVA1Xs/dHXMdgzhLizhsjWHdj6YFB+JyuJ8eAH/gLnh/Jl4If/7X9i9vABtG/dgTs+/fto3RLGpbk0/uHrf4pyqYDOjgFcunIOpy8cwenLzMn65Q+D4WUiLKNVjYc/4sEf/vFXcM/dD6NSKOHSxZP4/OfvANVjQzu34ZvfegMHDj2N0dHjeN97PyNg4Cc//jqGzx1FQtO768E02cecpkIHO9oQCbcgmYoJkFglLasffR3dGGc5Wz8iLrM0ml2cnoaH8cj6PXja+cfvV/dUwB+Svo1lgwZ+h2NmDouhRV7/NL+P0q983blh/e9CfjduueVB/Pl/eQQ93RaZoyhxkPGlZTgiRdMbLv5c1m/+v1Y18TXNjUAyDkxNZTE7PoKJkZPwhhpw/4ceQiwF8VinHRjnxr5eHfTB+U66vrUzCX319VgWFoxER5kpawS8GWQmLgrg/f6zf4qSPQ6z1Y58qYJM0YwLi2acXbSiq30jesMBjD/7JdzS6xKv5UyujK6ubilhezwBHHj9Eu6+YwCNLTvxg0cfx47rNkgl6uKlEawkgd/63MNSbjl8dB/a21qEtZIQAWlClRIjqmTMCHhJuzoiSKEVB4fTSMRz8CdHkZo8gQYb0ORx4srVPP7tZz6I6cVxnBmZQjJdxex8DNcPRbAcjyMc8sHr92L7bZ/B13/4TxiZnETjpk3IFZksFwMTLOhrzFhfj92E7GoNH3tgCA/ceR+cHsbM0hWJgJH+B1xTaygU6Q1uQT5XQzJtw/P79uOFg8P1S//pX/93uOWmX8OPn/gqbr31QZw5cwAulw/v++BnkclmYGP8OswYHj6GJx7/Ei6MnZXXtvmAgV636Fq9Lgf8PhsaGgNoaGxHKNQEm0Ox4QSIDq67EoilAqKkwYnEi5kBU2bxSWdzPgMmKjU6GtnEvm1m6jIyyRSqlDxks0qSaHcBZgfiuTIyNQeaWzbjjoG7gOkZvPbY36NQKaJx10248dc+guHLhzDy5ivwO60w24oIBHxoCbWhvbEH45eGYXUFsZxO4/S5k9i27f9n7DvA5Cyvq8/03nZney/qFUkgIRBFgOmODTYY44YdVzA4tmPHceLyOE7iEBs3/Mc2uIEB03sRAhVUUG8rrbb3PjM7vZf/Off9ZiUncZLh2QdJOzs785X3Pffcc89ZB7vVhNj8rIA/zpA47C64PR64PW5YbCYhRBx2j/jjUzfOv6uup1pYBMQzbYw4ifM+BS0vV+Kn8wJWybKWREqoJIEFztdQXljS/k0zDqAtWQ4NSGQ8AngbmpbIsLx0qsvxmzIbpDx3RYonbkBqHooaXUmRJbbSwAaljsRH4eCMfL7piSFMjPbKfBdlHywt9cz81utRWdUoKbGzE8OIzE2hIO5gCkgzWU7S8yxGKVaS2SIWLb8Ize1LoTeYVd4C0piZPIqBgW1oaiTg/fVbpcG5Hrx18BlE07Ow6nWoMbrgixVhiqUFPBhtbkzNM9LJgsaGdtRXNyAcmEAsHJQX1tucqGleCk9dK4KhgFxUPl+VHFx+xvr6ZhhNJczMdCOVnhTgYTFXwetrF0+7qdgotr37BEbmB8WTlwcyLw4ImlGyRs+XQa90IbgA0paroEOJ7Yd4QjbwhYfQ9DQ/ZkuF7gs6LapVtboJWsWXl2A3lxWGUCQJcrJKUlXSkYJgiuxennYZHJDLqucpy4/y0BFt1hTYIsNrIZOby6n2slil0aSbE/ncbE0wuz3C8IqxvrQbTKiy1OPWaz6LC5deBmORfqxMRlHCPNL2BF1ifywrvJZapeksCS4S8QKCwWlxpuDwAjVMnD7moi4FlqaN5J+J3WZnE8qz12jE/Pyc3DxutxvZXElskHy+GjG3TiXTEj8sOekmA+YC03JBe7x+JWMJTMuwIr0Nk/EI4smwxA/zfcbTEbidFWhssGO+BLy2/3G8uu8xpA1ZZNhbFrSq3BvKD3FpEKDN60DL9Bb5gZI2lIcAqf1Vm6BqpVAOoSpSMuqUDShZSNmpgf9GG6dMJimtfovFLkEaTodbrnEpruiFHI+hvboJ79t6O0qpmERosqKVm1amTpVeWq5NVpBcPNWFsJCSx9QeWtoQVFrdPvxp2+/RNdkLs9MjA5tiESYpP2rYgNZ0fP8EvNLOEZCtJolVxruyM+N1ZzHbsSjfiPtu/gpcFsVg8bAI4JVp9JIKoNCOz8I9I/Z1tCdTwIHT/gS7IiHQmHkOloUHJ7D9iZ9h8sRhuPMGJK160axefc91YEAUCztx29Om3rU0b9Uu0+5L0d1qPr2eDPDcD36Og6/+EX6bC1mbBYs3X4vbvnUP4NcKJU1KxuPFW5hFJb/kc5ct0v6vdmQEsAkgfxh47fGHsahpKaYtOTRdfAU6LlMyBUFwCxfcuQJvISEsDLz14+ex47mHhSG97e7vof7CBswlgO/8018jND2MWn+duLrsO7gNPTNhwdH/06Pa48RsJC4saea83rzNboDD5cKHPvRlXH/9x9F9+gC++fe3iYZ17YYN+MMjh7Bj1ytixn7nnV+DxWTFkUPb8cC/34PRoQGJKD7/QSxffi+LG+tR39Ah7jEnTx5dkDTwOYsWLUdXnwIcHiNw111/j1BoBn945mEsbmhC38SY3JV87sc++jfCEu/Y8STSyQhGR8dpWgG3ZhMWPoej5fUaqioxMRf8X47IuW87jUD8vNfgdfnVv/0J7vnivaioVNe2NN7OA7n8aZl91R6ZNGDitaID5mYBpwNIxYHRkQEMk1UNTOOmWz4LvV0vfrocvOL9Ep4vob1NJ9KFsmMi18dMSu0xErCpXddKJgRkorQlyyE+cBb2YgK/e+lrGuC1COCNpEo4PJTE6RkD2jrWospiwNDuR+HVBtZWdDrhr6jC7ByH52ziX9PctAQ7dx3CbBp435WrJcL18LE9SKGIdZddh1NnD8g67vFYYTUzfIQdLM1lxmASsEZix2x1oWSrRlxfj7dORjAfTMAxfwZTPcfQSIfKDLCoxYgtl1+FnbveQI4F9JKNOHp4L3rn1K1RYQXWX7gE01kXXjqgUtKqly9GMNSHQrwEvVsLF+G1FgPsFqDBy5Q4Ey7ZdBGox672VKrWfDaNfF5F1DNhLp01Y3pWh1/++kEMzqiLlzr2H97/Evr6jiMRm0dtTQt27Hha5Dir116GRUvWI51Jw+muQiAwif37X8VDf/iBunZB6y4rvC4rXHZqW+1wiINBFSr8DF4xwWgm4cShXa67an5CJazp1PA1W/Ts3hIelQrIcDbDUYMz3d3Ysf0ZxMJhJNIltLcvkr1veOisrKWk1RIFHRo7N6C9eS0ua9qMM689i90vPQ2rE1j/vo+iY/1G7Nr9GKbHzsBtNaGiwoFli5ZgWetyhGdm0NvThaLOjoHRIUxOzeDKK69CKDSBuppm6Ui4K2oRisYQmJ+F3emGyWoWoOevqBMHFg5Lc3/m9WC3OzRffh5XEoZMOE3BYrYoL3TJH6CkVLFYks7H2Rlp82rtWJGOqgte/YgVeY3htdiq0NKyUuaaRE5JdlabAVoYwuYOKbJD1Z2XAKRyS0ZIKl5jOuQzSezf8yLmA1My6B8OTsPvr4XT6YLDZpcQrKnZMWH1KQMiGWUxmGEzWwVMxxIRAb5uj1ekRNLcy+tgcfmw4oIr4K2sF2xn0ucwPXkcfb2vo6mxEroHH95R6pnqwvZ3n0SqEIVNDwG8nkheAK/T5YXOZMfsfAgVlU1obl6EAn1Xx/qRikdlSK1osqF1+UVwVzchnsnAYLQhFguJzoQ+cbz4HA475gK9SKfn4HL74bI3wGT2Im80YCw8gNfffQLj0VFkdTlB5mVLsjJVLwuceK0q9wBh9wpFmLg5crKYZo+MDtYGmAQwMu6YZ5o0/kJam0pFk8EabfBMnX9locWNm8w0Tzb1P3xujkApmdB0pmwZ88Sp8I2iNrnDSU/+LgIwCZ9g9U0dCpPfuGJrccFmlwtGtws5ShTIShJkl8yosTfgA1d/HusWb4aJ2l0tW1SAlTaAqSUGKlG6kskoCx+NqBwc7JXP4HJ5Uen3g0USDxNZPbGK1XRwnALmlD0TkriI0qaHnR43FzIjMD4GVFaq5/OwsnXq8yt/S3ZBuZnwuXwfMzPKl5XDHWQbqSn1Vyn7qtkgEAxE0drhRigLvLL3EdFqZww5pFhAiEhe0+5Q86NpeMWLVmzPlOaHH0LOjSYjkYlSbYhNATuK4Bmcodo61PRITkxZo6HpUilHoR8zwS+1sFwkWKk7GGvo8MLrqoDH5oTHbEdLTTMMxTxsFqsUG3RPkPQ1argp5REdSQl5Lntmk3QXDNIaUgMkbKsUBYDr0T3ejZ7pQeS1DYDa9lh0HslkFKkMg1ZU8AeLA7beuChLUSUvp2lwJRde2dm05xrwNzd/WaQHifhfBrzqelboitcTv8opaiKFIeDV9NiMXY319mHfUw9h/NBeeE0O0aI71qzCZ378IOwNQJKetlqMLKVpXBcl7qMsgSmnlZ3nl+pJAc99936c2PUc3DZeKD60b9yKD/zd54B6LXJXa1sLeC4DXl7jmg2ZtLXPs6T6H5GUJmuI7ixg94u/Q0ttOwrtzejc2gEnTVDloKpXWOgolF+QHyYHdL8wjld+8FXZWNa898NYfdW1sNQAv/iPB/Hzn38Z11xyA9KxADo6VmFibhxd/V0YmxzF5PmWCX/hTdY4HZiJM9tKPSo8doQiWrufjgFWC2I01+VDD1x+5fWYnaNtURxr1myBy+lFPBrEyePvYHxkVBKiyg8eIkoQKGngny9as075g+fzONh1fOF5fE5721KcGTiLaocBLqcP69dfiWw2i+e3v7DwPB5+LiGXXPIeQZfJVAyhwBQmxnW5DlIAACAASURBVEYlneujf/URDA2fxTsn/jw6tqG6Dql0FKHouc95/uForarB9NxMeb4U1A7zwcn0iag6FnYTcO11H8E17/kwFi26AE3NtRJqwSKeHQ0ZPtSKdzmXlGRpoJjMLvW42UweJ47vQToZw9rVW1DV4EWcw3a0R6DcxgIEpvl7gaZWdbyFhNIAL/GkdNU0J5OyZEJ8eGd4v3TDlAnhkVe+gayJDK8J6WwRoVQR+/vmMZKswqKOdfBbzdiz7RfiaNFEq7kKgPxRpQvi+hCOA8NzQIsPWNrZBF0xKi4csUwRZ6dncHwoDasduHhjC7xeDstSXqdpJsWSSozcxYvUYnOhaK1GxtaON47NIxRMwx46jd7ufdJQ2bTUiY6WJnENoFQvmozD421AVW2HsLFkYjPpOKLJBA70TOLo+LScD9+SNqRTk0glM2AjikVzllJaA7By9SJ47SaY9TlkopOiT6/1etFU34qVqzfAabchm0lIxy6RtGD7jmN49NntC/Xl9Vf+FT7+sa/jxed+iS2X3oRYNIjZ2XHU1LYIw0epWCqdRm1dB8LREEaGz+CBH34eoWRabuWNi4GWRj/sViO83gp4Kyrg8/vhq6iAxaYKAxkWl5h2bZhZ7arSeicAFA0rDEjqgBjlY64mHD1+Em9vewa5bB4TgQQ2bFiLlppWHDn4FvRGC6xuPyxuH/x1nfDaK7HC1oKKtA7dh99EZWMr7O1LcarvIEaHj8Fjt6OtqRVtjXWo93vgs5gwePY4RkaGYDJVIhxJ4OzZY1izaiVqqmsxMzeBnMGIhkXrMTQTQN9wnzD5dIPyVVajproFDqdPWZMaDaJTFp6X7LT4sCeRywYQjU4gHZ+H2+6C1+GDhcNeJfr1kyAiiaT84WVInsRDXhFQ0tkVzGQTl4ZYygOzrQJNTcul0BcpqDxH2ccqra5mjyfdaQZFaDNT2vCaKInZbSUhVcxhbnIQczMjGOg7KU5fHR0rUFlRjXw2hXwmhdnZUQRDM0JO0YVL8gWI6ywWRS4a9ALmqQZIZrMw2T3iCFPbvByLlm8UVt+gz2Nm8ji6z7yM5sYq6H7xmx2l7omTePPdp5EtJWDTlVCls8EVzsASz8hiqDOYkUhn4amoFfaO2tB4JIhUIi4n3uTyoWXphTA4aEPmhddXg2wmLYCCzBgBisPlAXS0rUpJWpRR7xR/1ryuhMG509h+8BmMx8aRJ00rcbNq9yzbifGmK2tAWE0IQ1sswcA2cyaHzHxYUmtYqckWz5hWE9vBWmY2o3GZqW11wOXwyBeZWFZ9RmHSuGhSQJ2XKfx0LqMiOuMRaS/kMllEI0ExIS9qRqFKDE6RdAkFtuG1qoh0vwjl9Ua5IFlpUM5gcjhgcNjFp5WQmgN/Ogq4SybUOVtx27VfwKrWDTCV7anI6mkBEWUXLQG92u4h2szzdG39fb3iLEGvukoOC9q1TV3Tv5U3HeJvsnWSigSVSETQKs/n3M8M4PefA7wc5OAkMzeAmSnVBvT51CR1MAS4XWp6meCLdoken2oRRuKQzbyhxY65TAkv7X4Ibx16GjmjilNUTK5qvXO3onyhbEEibVrNMk5YStF2Uv9aFtirIAt1NBTzqoNRzqXIIXTKFUMTNylgLcN6HA5ju0qzYRGtmdLQ8tYlaCUItJtYTdpgt1rhdnrhtDnhsrtgtVBDZYfVYhUNUr6UR44evMWChANwUCqdT4vfKFkJnv9ksYAUCkjnskjns8jwS7O8E59nGUKxQHx2y+J9CdRQGixew+ya8Lqi+0dHrgH33XSfsnqi9IiaQwmeUIM+4kayUBwoXZea5OX/z5OhaMyVLQPMdB/Hnj/9CtGBPhjTWWknBhPzeM8Xv40t971H/R6yXfL62v810CgSl7L0hcdYY1D5vjxJ4JV/vh/Hdz4Pt90JvbcSbRsuw/u++jnoWsrjE+ecIsq6b54rSWk7d4r/AoT8T/9MciMMdD95BqN9J2S2YNOd74Gx838JrdBY18gB4PF/+TuE+k5j/RXvxaoPfhyWOjPoHHb04F7MjvfhxP6XkZyfwaWX3IRTPUdwpPsIGjrW4uVtzwrz+T89WnwejMxH0FnjF6cWrjP943958vwvvVZdtQ/B2fk/0/BSzmCz6hFOFeGxANXVjXA43OLSMD45LfJmPtoamiTGub/3CNavvVQ06Gz/Ul++8/CehV9JaYPRZMCSJReIK8nkxABy2TRmgyFhVO5838dx5OgunB4d/rO3WVNRiVgsiKTGPvNy4PM9BmDdBVtw042fwqGD26R4e/jZX+HiRSvwkY9+HXvefQ2Pv/r4wmvx55wuCzzeKjQ2dmL1ykux+eIbsXHjJimqxZSnHKjI8Ax2s/QAPXhZkM2HIujuPixMYcfiDrF9khwlZXwDt7ZmheZLaGnXweE+95oMn+DKIl0HzY9am6lBLgXEZ4F4bz+ygSE89fb3kDGGpSuYofVZsoB3B2Lon3egpeMCVNgsOPbWr+Vz8XJ2EqR5gbVLG5COhwESSsEQLlx3MTLJEILBYTS3LkMkY8Qr+w/iULCEjgrgso1LYLEwBdMAk9gZKlkUu6z8UJxcpzdpwVSFcKkO20+EEI3kYJw+ionBE1jsAKrdQDHD4wps2nwFJiYC2Lu3CytXV+LSLTdgLjCPM1170blkBeZybgzGDHj1rZfgXtSKZHwEebYnym2EHOBsMKGhqQV2mxl2mwkOq1XmgAqU0QwMormmGtdcvhUNtZXI5Qmo3fjdY09h+/5zcoZP3nGP3Euvv/YHfOJj38AbbzyKiYkBib5et2GrhEREomG4vdUiCZuaGcUTj9+PE93H5Jhe2A4s7qgVfbjb40BltR9VNY3w+EggcBZHebALSBMZIv8TYzJVJRk5H8N9XIdUMY8Y93OLHyPTUTz/zB8QDM6IDGnt2k2odtciODMNl6sGjc3L4KtuQMlsRCg4A0bKtXgboOc6n0lifG4CwcgUKn0V8Htr0VzXgmqGu1gKyM4PIxoYRU/3CZjNPkRiGYyOnobLacIVW25C/8AJTIfn0LxsM8JZE8Zn51CgnM6ktLu8f13OSpjtTtk7ys5DygqVkowscpkwcrko8pkYMokgEvNT8DitcDusAngVUFJ6V6XhVUBXnKWEneWerIInUrlKGK0VaGhYLBhJ5IgaYyBuDBqpyJkbNQyuyBal8lUsg5gosZNp0GFiuAuzE32SJDc23ItAaAY19a2wWWwo5XNw2e2IhGak8OEjRRAi/r1m2GwOwW7UZ/P+j8ejMqxGWW0gloDJXomlqy6Fv6oeBn0Os9On0HXqWbQ2c2jt4bdLp8eOYufhF5ApJmDXlVCtt8MeSMCWzMNO5byeGtgS7C6vmCZLy1Ty3ovQWxxw+RtR37YS6WIJnqp6GM1MAUrA4/LJh6RcwGpnhrVjYTBKV1Ssa0FfxMDMKWx/9ylMxqcU4AXbDMqRQGlySYvzoGqRUFpqh7TvaeeULSAbjiCfSinrLxntppxBJyC3proBDfXN8LkrhPUz0YuV6WELPqGsatgv02wtNL9cnidWMzkK6kolAbszsxMYHeV087wkkqnwAaUTlZPLBchoEL2Q1WJTA1f8Hv/dQjbcKB671D4T4OkJeIsmNHk78aFr78GK5gtgJINcTk3R2E0htAXIUOrB0A9qUhXeKxu1D/T3IZmMobamGTU1fpk8Lk8zc+pdBtAMWoZCSoFaPqQFSNDqUMzJzEwR1VVkTRVrS2DLIRCey+mpEmxWnYBlyiVm5grweg0CeOMRIJlQrAXXFnY1o4kkalvsCOSKeH7nr7DjyHPI6LJM29YqQkZUKwa8LHw/53Wr3SwaEC4PnEkSn4K1atIzB7gdFWisWSSAVQViKIs0arTKLKfotco2d1LCKrG/snShVlhpuWmPwrhf1VFQQRRmVq3S46EZv1mqR6vJIjolFhn8nVlG+iozGFlAy/7HMjZnMIuTh1jKsSjjzSoDi8oLWqJ+WRVTqSZevFoksQRWEPBSq6WsWJbp2nDfTffARMCrhSxo1rvSci2w06ENS6rEHCVnkJSxcu4EPz6DJHTAxMF3cOyVx5EaHYElW0SWi4vViozLgXt/+gxc6yFm82WtpIBbLW64rOeVfxOq7RyDSvDtTQBv/eQBHNn2tABeS0U12i/ciq2fuwu2Zecii7VhablGeTz4MrQzO6+m+b8BXvr9HgWOP/8GcnSE8Xlx2Zc3q5897739lxfjxUQpw/1P4+CLj8Jf04hLbv0kGq5ah66RWTz17IPYctE1cJnNOLz7WXQffRuXbroefcNn8co7L+LCKz+Ibe+8hJl5lZD2nx92bXizzueUhKRP/fV3EZifwVPU4w79eZoUGVhtbuy/fS1erdUVLsQisQUfXoLDBr9XPHu53jY0dGiSJZNIlqZnpxdkA6uXr4XLVSEypAvWXILx0R68/faTaGtZhv0nVAQtHx4TuyzUxJtlKJPXutliRyAwJ+C5o7YeQ9OTch+WQS1/zu9yIhCLw0EnEIMe8VxRvn/zdbdhxfKNaGpcLK3MXTuewsv738TNm67CF+/9IV7b9giefeEhKQj4kNRfOkdoBRSXu6rKRrz3vZ/GJz/1LTQ2nZsXkMFszaeYyzXt0LPpAnK5NOwuh8TEKvcfJQnjLc/hNq6do+NFWO16tLara1eeo0l2tKVnwdWGP5tLA4kAkOgdQ3T0JJ7b/W9IG+dFLxnPFDCfLuHweBb9ETfq6zqwqKEJO5/9t4XjWsWAjs3NWNHeiZ6Th2AwW9G5dANiUQ7kTEny1NKVmxDNW7G3dxjPHTiFjhpgE4MnHAbYbUaYSehwjxD2UsmfDGYDjCwqLQ0IF+vx9okg4rEszLNHkBg6gTqn8k1uqq/E2f6gOFTc8v7PYu87L8DlLKGuoR3HT/aipy+I229dD6N/MWZyHjzw6H/A09qOZHIMuUTunN0Itbx2ZU3mdDtES1rjb4CHg3PJBDKBCeQC86j3O7D1sotRX78Wk7MZPPDzn2Fg5ty45Vfu/h4WdazGoYNv4MYbPoHu7oOSDNjbdwzrN1wjw0vslNnsHnh91Rga7cPLL/8G+w6+Kcf0og5gSUedRMnaHUb4/G7UN3XA7fHDXE4hE/JADYiLpFFzQ+AeUDAUJYCCGtNssYh4oYD5jAWhjBWD/X0YHupFMptEY30HnBYvTLChpqoD9fWdcDjdMDgsmJ2fRmBqEon5iCSsMuDJajTDxeF0swm6ggE+ZyWqvA54LEWUkpNIhEYwOzWMXM4gxNDkdB9y2TA2rt8Cp8OBI1374atfiqK1FtPzMUzOTkqkbmVVE7zeGrg8VeJgoY31q+tak+HQ8z6TiqFYSMNm1sNqKiGTmEJgpgdWI3GdacHeU0kB1T4p9qBlWzDpslpRgAK8epMLjc3LZQ8tg2JF+qlNRSSEmiWa0qOV7WUVMKWzFf3sjcUczhzfjfGhk2isa0QoMIuZ4BQqa5tljcmnEmiobhD5VCg0LaQRSSYaJFBuIUSlme5WlD0WRKbI4T+j1YHJQABGexVaOtegoakTJqMOwbkzOHniKTQ3VhDwvlU6OXIYuw6/gGwpCYdejxq9DY5gEpY4PWnNMiHJTZQVpHwJqDSjqLegZHbA7qtDVUOnXCy0HLI4XIgnY/C6/WLvRaaUAJP2ZaTOlXevOhgFXQ59E8ex49AzmIqPSz630OTSFtUmActWYlq9oP2oSlKjFpHDCuk0cinV4lA+bgWRVCzqWIGO9qWKytd2bIJGEXaXdZcSkKASv6SBLihRG2oTrZhqq3O/JKtAK5/e3lMYHD6rQC8prjwrIlpjmWSillnZVodTa5MxjawkLe0S2+3lBDWyblS0FAxo8S3BnTfch6UNq2UQSgJHqKEzW4WyZ9xnKpFQzKRObULU9LhcjBbUYX4+guGhbnE1qPTXoamxmZhlwWrs/KQiYWaDcYlc5L8HgyF5HbtNJxn0oVAQPm+ltL/jcTV8QPNu3kyhADXaZrhdbmE/AiFWuxUylJiMZ8SdwuvxyQUeCAZEn1jXbMF0Kotnd/4Su0+8gow+iwIZXUpKCFw1BlwmRKkhkvPDKpPwUelluRiperGoXAKkPWKACUbk4hlsXHUVbvure0TTzXhCeisqhYMqRETuRxZeks7OgWBVpSqWmUCBoFekMtCik6k3ymWEDWDkMPVotKkTyy9+L5tR8gtp65SZAoG88p9y/1CyBPqpsjiSG7Vc+2qesLKIiJ6qIF8C6rXLMJmOYT4WhNFsllbmEn077r3+s+AAFJlXAbvKelcxvXmlY17wThb9LpPWNHsvjew0JUuY7jqM3U/9P+TnZtHWtBip+SCCE+NIWkxo3LwVd/3L15BhZK42FFSOfNXsHtXQGsGGCvZRZ0bTWnJC25cGdj34Exx6/UlUWN2wV9WhbcPlWH3bx1F3sYYBztO0ys9r4FnqkP+LO8P5sDAEHPxTFwoTEzBU+FCzdgNatlL3owHxMuEg14P2+posYPSNOJ747hdQZXGhYtkKrL3hDpjbfHjg//2TSLvee+PH4HE6EZkcwGvPPCizAyNTwzg1OYD33v4VRLNpvPHqozh65uh/AarVTrvEtbotQFtHB977V5/G2b4T2Ln7BWFuZMAjk4HT4ZEJ5HDi/IGEP3853oc+txXZVHrBQmzL+k2o8FZj21svorWxAR+87V4x7h8d78WZM4cxNjUjblIuqxHrNlwtk+cMiujoWIOJsR68vf1xrFt7GXYf2rXwy1wsjs/z5W2raxQWc2B8CK11LWho7ETP2UMIxKLobGSbPI3hmTlctPIC0VpeddXtCIdD2LbtMaxatRnXXf9RaaPT2aG5qVM2wH//l78Wrecjj56W++enP/9bPP3ak+ep+tUmLt7JmuTFaTXhY5/4Jj73+W+jtm4hvV3uAZ5S3gOsoTncK9Zk8gLqfPN7Eoet3LxEtkX/3dlAGEuXe6Xo17rdqpOhsch8Lot4qX/TQDoMpPoCCAwewrM7/wVpYxgmow2JTA5zqQIOjWYwGPFgUdsyNHvsOLvzIThzOXhtgN8OLGmugdfhRHBuFk53Jcw2B6amh9He1oTwfEC0m1lzBXrnC3h0+1501Ohw8coOuJxGWK0lWNiiZ1IoJQ0CelX4kcnmRtHchEihHtuPTiITz8AeOgjMnJWhNasRuOiijQiGo9i5sxuf/fTH0N9zWMWxWr04fmYAfUNzuPOW9fDULcNoTI8HnvoDrA1NSEbHgJh2eZDl5cF2AL4GLxprG2Ao5GHOZ+GxWFHt9aGOsoaqSjhtJGhIirRjaCSMf3vgh5hWNY08vviZf8R6Bq7seg5Xbf2g2FQN9J/A8PBZucYogSQ5VFlZL8FMk9OjeP75X2Lfoe3nAd4a2MzUMOvh9jrR3L4YXl+VFPpmMyN8z2MhNRJJWEoyu/S4l5Q9AzgOT5/x2bgeWT2T2vyIx2KIpwLIZhkxZ4TN4kFVZRMcNoY+GGEhkWc0IJNKIxmNSsoru7uqciIhEkchlYXXUYVqyiwMedgMeaTjM0jHAwiHIwiF45JYazHrUOnzIRkPIZVJomhyIKv3IgMTomnO3Vilg26zuaHjQBoKoqkl6BQbVulWKyunYonSBtr3UMtahM1cQiTcj0ioDzZTETZ6/Ul3TjO35t4oxM85OzPR8NKHN+9HSW9Hc+tK5SWvzdSU4+qF69P85KXjKkxSec9WGwO79cwvMJYKmBg6jX07nwEKaa2LpxenEWqqfT4/muoakYwGEZ6fEfzl8jKfUHnuWqxW0e3yzzz+hXxa3BwmpkcRiEShs/hQ07hYnD5sNgvCwV6cPPEEaqpt0P38N2+Xjg7sw55jLyOPNBw6PeqMTtgCcRijDFCwSHtT/EPFb4hSAYJgToM6ZejM4KhAZW0rQuEAEukEWjuWy8KYzeaEVeXPEvB6fFUyzS5srZwQnq4chqaO4/TAPsxn5xCIziCRSqqoVi0tTPYo2fwFzioNL8GqdK6LMOd10GdzKEgARVZAAbU8zU0daGnqgNVqEf2nirdVIEgJYcu3nGql80IhICHYUm10JY5VDK6SO1DOwOnG8akxHDy0C8lkUhwfivz9HHyzWGCw2lAyGcSNgSs1p/Yp5ihymlJj9cQmTUS2BhgLJrRVLMWdN3wJi+pXiEyDb01ZZzFicByRyLx67zLQp4xQ+Sy3u0I0u4zzdDk9cNhc4lHHhYI2LQuOaZqXqQyCUa8ZU1G0PI4E1PR21A63tMUlYUnzRJXQDJPyo5ANQGPKeFvQ/UIYdXoJctOWXGuzXLh0tvD7XXB4gJlsBn9682fYc+p15IxFkbKI1Zi8oBIlCKgV4lUhIMXOKrcFPklpjpRuWtmO0JbOhEI0g2suugV33/V1UCp2/NQ+BCIzwsIKCOPmIDZlHPzjoqCGGIQxFSa1/H0VqsHPZyITwN1QC/lQmjl11DlkxslXJYWAFB/qJqetDaUaWiy2XE/U2ykLNLILvPDLeeO8WZU+RQFwcebgAJvIO1j4FUUfPDjRg1d3PIpckcMCOqw0LsEXrvuksGYkY7kJl3XcnFAXwFsgKFeUV9mrkRIfKaL0gLUE9OzageOvPYFMJCAVNV0HxvpPY2agH1mvF1vv+TYuvm01EgwBEI9IIKeBWWFiNaCq3SaqEGEngrIHbaLdlwdOPfcStv3hAVQZ7DB7/WjfcBmqL7kCS65sh71Ooz41nQ7rDdHulmnDhXv0v2DI//IPhSmgf+8chk8ehMNkx9prr4RzEdGhxu5q0/xlNCUzG2Wtyzzw5N//AsP7d2L1qs2ou+QyNG9ahxPDQ9hz4HXccefnFTtOnWwJ6D2xH0feeQWh2Dx0ldW4+fYvweXzYHxkAnd/bgt6x4f+2zdM1rOh2Y9LLr8ZgeAMeoe6UN3YoabQkymEpicxOTaMQOx/dq6t9jiE2YikS6h1WvHAj17Dm9sfx++e/BXq3FZ86Us/kWGWw0d24NjJPRihoF7DcsuXrEYyE0dNLVuITowMncbk+ACuu/bDeO61x+SabqutxtzcrGiECZR5rdF/nfd0/9gA1i7fCJe7EhOjp1HIJUV32NNzCpE8cPOVN4krxHU3fAInTu7Djh3P494v/QRLlq7DyZN7caJrN9auuRRXXXELfviDz6DnzEE88+yQpDU+8cQD+PXDP/gzz2CuQy4XO2E6ROLsDgF1lRUSVPGJuz4FB+lzzQta1iwtu0guT81iTpozZXcR7bol8OXSxRmF3r4ZiZ9t1bS8MvfAn9WKobLziBSVKSAVBvLDMUyd2YNndv0zsiamjVqQzBURSBaxbyCG0UQVVnUuQ6OtiMiZF9FoyyMXi2JJWwvMOuVbH09nkMrp0DNakuO8bjnzQwuIp/KoX7wakxkrntp5EMub7NiwpEHkZNQxW83KNlNZDLKrqIPJahPAWzC3IJirxo7j08jG0nAE9iM/OQC/RbHgl2xeiqbWC7DtjedwweqNOH5kF9Zt2AyYK3Ci9yxmZ/pxweoVKNmqMBYr4U/bd8G9uA3R4SF1PLjccSmjBrnGI0lixnwGfocVFyxZiaVtS+D3VsBhIcvJapjWnjmkszZMTCbwEzK8U+dCUD58y6eFaX5z2x9xwdrL5D7jACVlNJTjOBw+6SxUVTUhGgsjVyzhRz+6G8MT6h7bshxob66GVXCJQciZ5vZOVPprZJaG/rtleZhiIstdKC2RTLYXAi4jCiUz5uM5ZOCHv36jSC/p95rJRRCNBRGPJ2E1O+B0VsBkYCa18qBl55uETdm6lLp5ttQkYTQXQzFbgMvqhcvmENbRpOP6HBe5QSIRQzLN1FHVcSjm06Kj5rYXiSdQ0Nmht7ok/k+wCVv7Zqt0j6PxoFinUsfN4CKKNRiswWE2egBz4Jr7aTGflWLHZEggHu5DLDwIl8MswFy8eEkwCenCfYrrt5qVKkIB3lS2AkXY0NZJu8DynqwBgXLXRPzltXQ10QSrfVDJIzTCl/shiZ90HMO9RzHYdwTxaECSD1PU6ZotqKtvkcCPUiYp6Z4MXPL664WtYbAXlQKUcVCCRUMBYpeGhlZ0McKdG5TZhZrGJVi2cqPcJ/HoMI4deQTV1VYFeA8PvIM9x15BUZeFC3rUGZwwzkVhSeZhMbKdpdi9MiDMFkoi2HZ4qmFyVIIjiXZPJYLzcwhFguhctAYVlTWYD83KUBDlDWQBq6obYXU4VICClopVRA4DY4cwFeiGxWlGPBNDOBFFPJlAPB1DJp9BKptCpphXw2TlwTXwotHLgJjVYIGVlZbOCJvJDI+7AhU+P9wuj+iI2X8lM0pwV+5rCsNbJn0kgpUnRzHLcrIV5BKASbZMDJLJrjISN5fHxMwM3j28G9lURibKqS1ilUfAy9Q1HVsGRqOAF34Jm0ynBe2ikBxvGc4ywVS0YEnVatxx/b1oq1ssQJ6vSYuz/t5TSCbjooHOpuLKckpS4ijaJuNnhslqRSoZQU1VnYAralrMVqdY3ng8TpErCGbUhoPks5Vb0GVta/nQaKoRrRuhQK4GZLSiTTEtGmOmChFNK6zVEWVuqjwURAug2Xwaj7/+AN49vR15oyoAWPiw5JEkPBYSYm2mFqFyW0UVJ8oTUKlOFF8r7Re5vY3Qxwq44cI78JlP3ItINI+Xtv8eE3NDyhmD/xGYykSzonbYbuL3eD3IeZHzcM5DUEIfRCNnkBJJLPCkCFLCfP6M/F0KY5WIFg1HZBDO7fWKnIIHnMeJYFPHypuWaDrKULgIqsxvo8EiC40kSEEnFoAyNJlNw+f2iyzHYGG6TwYv0c4tnxDt3irTYnzhmk8JU5VkJKqmqaUcRWoI7pwybVsUuQWvORm84/VHlicNhE4dxxuP/RiZ4CyWbrgUTl8FbNkS+o/tR2BsDJVrNuCW790Pf5sKmpBzQ8BbHuYtD6qVGdmyxEF7jjit0bifdeVsHk8+8HVETh1FRW0zFq2/HIX6WjRtvBxLPBWMhQAAIABJREFUr3WoTVRj3fhnzX3uv7UL+4uwdxg4+FoXImODqGnsQEXHYjRexYJF+wkeF9avfD9lC72yxJvSnV3Ar7/ycdRWN6Jx2WqseN/tKPmB13fsgKeqDstXLRVpD0kRSi2ysQxmh3oxHwtB7/Vi8ao1onF22YGH/uMhPPiLe8XzeGomKUCGxCG3eMoVLBRxWgzwuD2wOuyIm0pYvnIj2irbEJ8OopgsYWx8AHvO09Oe/7n5kSrdDoSjCdHwrl+yGusv2IJt2/+IyUBY7p/rtlwjg5ipXAane49jdHwU9NLlw2U2oKK6QYY/Rob6pIhx6oDNl96Abe+8Cp/VgNaWpRgaOINEXgExm94gscHBwBhmwiHxpuZm+b6bPowbr70dw0NdePSxH+LkyCjWL12FsZFefPiubyCcCOOt7S/j85+7XyzNXn/jd8gXc7jtA3ej2l+Hpx7/AY4d3o5fP3xQAPrPfvo3+NMrT/7ZaWZdWFnpQjqRREyLYeYTOlva8PWv/Qq3fuBq1Wng/akkjAuDveySyPCrcjJUkhltuJJynnIa6dh4CfFUFO2dHjWQK52+c7wIw1rEu1yTNKTmAYxnMda1E0/t/D6y5ggMOguSmQKCiQL29kcwWWjCxqUrYYsOAiO7sLjSjsBUECuWtMt8QM/gaRhdboyEi3hjlPlm6jrhr+/wAuu2XI43Dx5B90wcqzvcWNXmhsdhg5VyNrMKKJCJeKNOZHTcL8x2LwrWJsykK7Dj2BQKiQJMUwcRHz0LIwf5ANx+dScWL70AQ4NnkUumkUokYXPaEU3lMSWt84CsSb7WZTgyMIip+QxqVizBTHeP2kNskME18jU8JPQD37RuFTZesAGtDfVw0K+MbgB0P2Axn2eaGZDJmxGOGfDoY8/hrXe7Fs7xspZF+Md//C2GB08jkQyjrWMF+nq7YLbaJUiJGm4GC1R4axCLR6Qw+vLX3y8/T+x91XoTaqqZWMaEVDO8Ph+aW9rgr65WAQeScFqOpiuvNVpSqpYUy3W+YDAinjFiOphHdf1GVPpXolTQI5tOolDMSNcwlU5ow67cFQgWgcDslCSeccakyl+/IKHLZHPKEYHzKuIMpXSF6VRMgjBqqmqQTkUQnp8Do3bDkaCs2RwW5ucmuUHyjzNCJQ64qw1HgVsTgb0XZosR8UREm2ExwGxSSXJc77O5FJKpqNLTMpDFZILFwBbgLMJzp2FEXIoEJWUgOcPzpWl6NKlCoWhGAXWIZzzIF+3o6FgnhFM5GExhKuUiJIFgtF7VSCzZ26RTq0CvSC44s1LIQUdysJDHkQOvY2TwpEoRNVphdTrFLzkTD6Ohqh79fSdFSuuqqIbJakcylZKZMvEgLpUwNNCFUimLlsYOTE2PIUZ23VGJtsXr0da2AmajAYnYGA69+zDqau3Q/ew3b5cO9u7A/lNvoKTLwlnSoxp2GOnBmynCarSID1x5ajyTyyGWSsHrbxQUXTLakDeYYHNXIhqPIJ3NwF/dgOrqJvFrTCcTMvjldPrQ1LwIDjepeMWsKbiTwfDYYcwEz8LG9BtDCXlhW9neJaNUkKjWDFPEcmnZwMtpaBwcMulNoqWk64JZb1RgRuyelAUGUQf/zrZ02aKJn4XaD3WiFHNYBoA86ZIeouVLK7DMNrTa4cn25gtFjM9M4cCRvcilmfCm5BnC6JroiQiUmH7GC4PT+sJKar9LSyGRlVYE9EaYSzasrFuPD73nHjRVt4m+yGa2oK/3FJ7608+wfMUmLFpyARwOJ5wOl7hPsILkkFQiGROdHb+Xz8SlpSG2bhzAK5awaNEy+GjCLp6uahGXFF5N68PFn6xIWSYi1jxl2zcN6Mr//hNYlr+Wwa7Wxj7fJkjKhfIGYwCmMgk89saPcPjsbmG6RRbAnYkvRCpFdiX1C6Xo0LxpxXNXyozyWFlZF6QG3niw9dEibrn4k/jER/4agWgOz7/5MCbDY8LwKl8rZYQtrLrmBSjDlHJO1ASvDDKweyEsLQsUVQ4pkK/Aq+oOqChKgltWxLSO46Dc+MigXOeLV1ygJAnaIiLSCwbP83qX2FN67yqUSEmG/H5FYMNudSM0NYnerkNoaV6MusY2uP1VMFY6sLv7dWRLaVh0eiw3dOIL194l1zwlDaKoESmDBupyqotBWzxly6aOn1lvgMOkR/eeXTj5xjMoZZOoqKpD/bKVUnyl+gcxcOwAovEYLr79M7j6S7fJEBavG3bGVFfmHFNWBgUyyFY+10UIK8ijR7kR2VCvDhh5pwtP/eBL0pJcteEqFLxu2Bqbse7aS+DkQBkd+M4Hu/9XVwZKb6nZfXsf8pGwSKouuvkyWMjUadP4cqMTkGtuJuXxcJE+8rY2AXu/vx1dLz+JjpUXwtrUiPUfvB4zGeDoiYPoXLIBFrdKQqIGnq1y6sYHT50QB4X2FRtQWVODHbteRjWnpx0uvPDyj+CrqMSBfbuxbefb2HrJleg6tQfz0Rwqqy1weHyIx+aQJdvh1GHLFbfgxkvvQIO3BdNDo3hrx9N48uVzA1wuq06skZwOunl4xfZwNhQSMErQsbypGZu33IzTZ97F3MwYsumUyJRaOlahq/ugyMrGQyqhqtJuQV1zJyLRAMYmZ+Cz6rFy+UZMTAxikLYr2oP23WUejr+jvWkRJif7keC9ysFOAL968FVcu/V6bH/9GfzHQ9/C2aGzmNGSL6697FpkUUQwlMCdd35TAhNeevFXqKlrwg3XfRSh2XHs3f00hgaO43e/PyEf5Nv/eBuee/PFPwO8/At5i+uuuRXXXH2HBByNDp3Bm68+gtraVvz4529jyXIbMmR2ZVNVwJZri/Q4tHu37O4g9zSXBbU9KJY3C0xM52GxGkUmYVOW2PIQ+YNZyR947WQ1SYMEnBzfjj+9/T1kLREYdRzuzmMuXsC+gSgmC424oK0Ttvl+RLr24MaNbQjNDqOxvkU6c5lcFpPBOViaL8Vvnn8GQa2YXKwHrr7qEnQPj2BHnxraWdZiwroltfA5HbAa2WVlR45hNQR0yhVGLDEJeB1tCOaqsP3IKIppA3KDOzE50oM2B8Rj+ZJ1baitrxWnhumJMVjMDji8fhw+fRoHBjLimV7PUBudEdOaX1xlZxOC/ecFlZgArwdoqdNLnPDq5SuVU4OJbWZVHcu6Q3KLgQ55Bk/ROsqFN7YdwB+ffGVhiJKf7x+/+mOsXnUxjh3fAb+/HtFIDOGoYi+XLt0Aj8ePUIgBP0488ui/Ys/Bt+S41FmASy/2w+OkdMEEi9UkDkVNza1y/wmZIXMT2kCLSBsUaaL5H8lGRjCZ05swG8khFLWic/E1MFuqhIjJpZPikEMpmmCAUh6ZDIfRiS1M6Os9KRhpZnpEzmtn+2ohnUZG+wR7JBMRIeHmQ0E0NLSJs0AiEUZb22KR91C+wet4ZnpcgC47tLH4vHTWKVvkWs60RUocuHmIxWYmgfbOFWhsakU8Hpb7m10is8muwK8QCFnEE2rWiICaloZmfRFmfQLJaC9SsUGRgSiQq1KnSAwS+1BsKKxv0YI8apHIepErWNG56EIhncT9hcNrmhpChtI0o+zzB9XKd5F49nIH5vWQz4FUVGByCEcPbZfwI0o2/dWN0tHM5VOo8VXDrNOLBZzd7YPOYoWV8c5FnSSq0RaVGunDB95AdH4GrW1L5PdH02lYPFVo6ViDquom+Syx8DAOH/gNaqos0P38t2+X9p7ehoOnt0sOKAFvrc4Bw2wYpmQGTqtTwiakvUzD4FxeLEvsnio0tK6AxVmJvN4Ep7casTgZ2SwcDq+cKF5oXHgj83MiaWCikNdfI1pGNZBGnJPB4MgBBOZ7YXfbZNCM7BdteHhA7Xa3ALzyUJNUChrTxmeSFWDLgZsMh3u4OhG0qj8riw1VaVD/oWhJVY3IUqaYRJoYU5Ms8gW164qWlP0fTt/TsYFevtr3CIiGJsYE8FLbTF0NxeN6trp546Ag0/tSkWmj5gKfJGhAtSRUJcTIYDOMRTPW1G/CR66/Bw0VTODRY3p8EE8+8RN4XH5cfe2H0dC6RAyWFRt47isWT6Pr7EG0tSxBPptGKh5BJpWSdiUnG51OD1o7fKJREg2akocq4Ftu7WmeqeV/F8CrtW/L7G25DaxhswWmRPxW1aHUGM9zTFpZBs1QgclMHI+8ej+O9+1D0aRHrpgXwMv3RQ2FJPppUYOKxdUAsFZolJ0a5DrQpkhF+FHUwxjT4fbLP4c7PngHpudTeO7NhxDMzCsGV2QzSorANpCaYtVuQxn44zlRASJl02wx4dB2OzV1qklepI+nvifi/kIRVjqYzIeQiNErcQZL116IvD4PY0kxxrSko3yCJ46tOPX7VCy1oUh5hfq9LKScDi+Gjx3Goz/5Phy1btz2kS/jgk1XoeTU4Z2u11AyFqDL5bHSsgz33PhJMVylvRxZXdHuakwsPyILNPEPpqSBko4S4CwZER8awvYn/wPxyTFsvPZWpF0mlDjski1geu87GDtzErrKStz+1R+i5cpGiZUVH+ey8b4GZkXOoOnMF8Ak7aIor9DsnSSemF7E1PLmgN2//B1ee+m32LjpelTVtiBvsyLj82D9jVtRuVqBCwJrGcYkSfQ/DZnxyXHg2NODiAz2im1g29ILsHhzO9ChocDya2jMrvJ11oabxP9YhW8gAPzi7m+i3uBAZecSGOtrsOr6SzE2n5dNqJ6eVWYFiuwOTV+fAwa6jiM2Pyfpeol0DCdO7sFVN34Enqoa7DvwFGw2K3a88Soe/dMjuO66m3HwwOuo9FTgq197EB6PD319R7B7zzNIIIM1ay7Dh266Fy01HZgcHsRPf/51PPHq03JMyApv2ni5bMwMqZmcHJLQn3BkVpKf+PjglTegqqEd/YNd0iIdG+9DIh5Fe/ty0bddf91H0dW1H12nD2L5ys1YtXYL9r/7OmYmBnHxxvcgFg3gpRcfxpiWiMZTQJkmGcFqrxNej1/u+ZnZSYR4ILRD/L2v/RBrV6xF17HdOHJsN3qGutEzOi1AmUR2Y1sL/PXLcdPNX8DcZD/27HkegcC0DMqV/YLppXrLrX+NVas3o6NzGXp6juLEqf0YnRyUTkxD4yKxE/zyfT/BqtVezEeBnjNjeO7xH6On/yTed9t9+PhdNyGRVKmQ0uHQ1jdFNKjChkeKg7blWHUyvDJ8WQAsNiAS40xCAW6PAQ2aZZ4sA3p225R1I59PKWcyDBimgN4Dr+LZ3T9A1jQvmd2pTAnBJLCrJ4RZXTM2r7gIxkAP3n33FVxKlwSvcrVZf+El8sKnznShccMd+MkfH8ZkPCPqm1u2XgS7zYkXt72NjMmC6WQGnfXAumX1qPF6xI5Qbyw7NFCOpZe9h/ZdBqsHJWcnZrMVeG1/L4o5E7JDuzE81i9s6CUVQINPjxXLl2PJ0hV49dU/iYdkx9J1mEnp8fbR05gIREQqs2CNbARaV61AaPQ0THmgqsKMxrpKNDRUoKW5Fm0tTXBYbLDbbGo4VtMVy2wGV162wPV6sTTM5Z0YHMril7/+Bc5OnBvw5DDX9//pSfj9Ndi/73XU1XYIyZZKRWRPtlldMJodOLB/G/74zIMLBdGKBmBphxcuuxoQsztscLpdqKmtha+yEkaLWXSejF6mLM0g1ZAaiFcP7hGUkdGDV4+pYBaZQi2a2zYhX6AbhhruIvvIvUTs2DgjwsH9PJ17DYiEgwJOeb+ZzXbUVrdIAFAwOKvJDSgz4PswCI5g55khC3S7ootKIh4WBpsgmsQcpZHzEVqKhbF4yTqxr+Q1SDBMwoUdQOILJwfmxCea7SuNoNGpVE7xFtYTR0URj4Vl4M9mdcqQMu3j0vFeREInhI0n8C8VFWAtW34S4zBkqQgzcqVq0fAWSg60d2xATiQUqiWnpHhSQgphJF75WgtZ3BsEfCu7V3FZkvSzgnQqxwZO4dTx3eK7y2Kbkhynx4f6hhbY9HpEg9PS6be5KmBkdLDVCZvDA6+3WmScFr0BvWfeRdfJPWhsaEMynUIsk5aZsqUrN8tQX3fPEfT1vIN8phdrlneQ4X2rtKfrdRw8/RZ0hgK8OiNqdA7op0PQxZLwuivFE5A2Y/xwmXwemUJRAG9d63JYXH4k8nkR2ZNB4UnOZNJiy1FV04Qqfx3CoTk5eStXbZTpZzJkiuGlLjaN/uF9CEUH4fTYlZ2U0YiJ8UEZfKANFE8EL366HqTTSWHu1HQgB8jmhPV1uSukmjPTtsPmEMDs9fll2pP2aQSz1PPwpPNn+R64BLLyIiAIhqYFcPCCpE7ETIpdZLwFsRgjKCKAoHaE9lLd/Wdw6uxJGMxMO7HJqpqlxlcoBr6+KhAoQOD3ysNw0mKRqlyluun1ZhjyRlzQuAkfvvYe1PnqheGdZbWXTqG9bYWwDmwll/Xl4q5CMGFiZZTB+OSAHOd0Mo5oOChSBqvNJdPZ9DS87PJLVQFHHFGWLGgtZN7A5cAURWGeJ20uSz7KSwNvfI3pVVYmGujRgHOZBZZhj/LgEVmWEjCZTeD3L/8AJ/r3o8BhEtmQcqpq5gLEG05SecjEKbNXanSlYOEmRpY9p/x35W1KpU5PQQOMcR0+evV9+MD7bsVMKIVntj+MueScDCtwo2Orj9Zh2WJWOX0s4FnlhiHWPpoGV7C7eCurBVFsyrU/S8yxDJ4xUc+GYi4Ph9GKnmP7sWfHi2hoWoRLb/wg9A4a86ipVLo9sNgTY3NNLsNdk0BXX1J6YukywACH3Yd3nn0EO/74pDiq3/3NH2H1piuQNmew69gLQplSurPMuBifueYTMtyY0hjesi1ZWaNd1j/Tk9FYKMJrsmPizAnsf+Ux2eGbWpehunMxEvo8TCwSg0H0bnsF4blpVKzdgA9//V9halSoRjSRZc/TMpNbZvjPG1oTyQkBhMSdak4LtMrSAQ4aP2SBN//wCHqO7ENDTRvqmhcjYdGjomMp2jcshmfl/2IdVt7mwkDf7ggmuk8iND2GuupmdKy6CNWrzEDLeUBZuy7LjC6BDQG5MMla8iCP4eybcTz94HewuGkJ3EuXwr1oMWqW1eBk74jITCpq/JIYlkym4K+0yTon7CC17kUgOh/A2zuflrmDj33qizjb14+x8ROIRubQfaYbf/zjz3D51lvF7umDH/wCvnTvPyAUiKO//xi6zuzFolUbZAjFZ69CNpZE1+F38Nqbj2I2Moc7Pvp3mJ6ZwOxMAIs6L8T4xAjefPNRTIz3wGQyIkRakwyv343P3/1DTM1O4KHffx+zmifYiuYGfOW+BwRgz86MoX/4NFpaV6KqulmM/rlZtbevQDwekmFR6uJ++ctvYZ4WjPEE3ve+T+CeL/wrhgZP47e/+T5OnDmMiYhiinmH/MNnv4nNG7ZgpO8ETnNzGetDhoxUmulYbC/XIaezY8nSTdJReGf3CzjZ3/VnQ2lVlEIC+Nuv/xif/cx9AkqPHTuIH/30qwiEQuJPvfXK23DvffeIa0xwLiGJc4/+/l9w6vQBNLevwa8fegu1taoAFC2kVrCWbYrFwYHpatpgG1l66WzxvKYANucSKSAWV37jPq9aX8vXidmqtLN8fjoBJOYB0wzQve9lPL/nfuTMEVnP01k9AgkddnQHEDS0Y1XHEujm+3H8iBqwolxhkxv4wK0EvGYcOn4KMUcbnt5zSADm5gYDPn7bpzHSfwbTgXkY3H7Ei1lMT59CU30FPHYLLKYyw6ucXBTgNcFkdcDiqETO3oaJuAs7j4/AqLMhfGYbhkd6sd5jQI3LgN7xLL54+0Zs3LAFD/32F+gbTOL6916MrLUGz+56F8dHlPfuwsMKbNx4IersRVTYzLBZCR6zsJiz8PqcqG+oh5fD0ww4oHWi2SyyOzVvo92PFDeUeIxLSMQ9eOmVN/DSa7sXEv34uxqqavDZz34HixavQTqRksKOAQSUCzLk6I1tj2P77pcW3haDT26+vhkt9c0o5dNIxEMwWgyw2elVW4WKigrYXW4ZcuL7otaT666s/+wgl6/ikhEFvQEcTZ6YS6Okb0Vb5yaJFc5n8jDqLDCabGqwXV9AIhXRHBEMsFhYDNZIMUp2lXpYgmFZhzVyjkSZAojKEUiAH7vbBeUkJMFJDMGSeRWuURlksino9RYYzSZ5Dt1GIlHq8LX9SDq1tGHVCbsrg2QkgqSTy0qfRB6TXjNSAJvNNlisDtmTbMY8UvE+zM8dEZ01Qx3KXW0eEskZMPL3ks22IFuqQjrng9HoR3PbmoXgCd7f5VRPbvgiBTRy8IzhXEypVaFbaiJJdlb5G2UNBN4EtG+/8Rg8Lo/SDqOEcCwglqoM6CnmMgjFYmjsWI1Fyy4SX3uVlEcMxdKfITAhnDq+Q84rwXE4FoPdW4slKy6G21eNF1/+PY4eeQW11QVcvmUjdD99+K3S7pMv4cjZXTAYS/DqzKguWYHpAPSxNFwujyRpKQaPbWBadygNb1XzYujtbuhtLhjpT2IwY2y0FxPjQ/B4K1Fb1ypgkT/LoatVqy8WEEo9DW8IsY1CFv2DezE33wu3j2JT5WdL/S8rJorWORFPIEuqn9UNGV+6F4imWDNjJMDmkFdNXbPsaNPTo9IWpj6GAHlqchTxRFTYal4QBLYEwx2dq2XRP9t9GFYuGAQymisELxajQYeammZU1zQJoOZJzRTyONN/Bn0jAzDaHNKe5/AWGWkOpfHmkpa9xggL4NVcIAh2ywlgHNIy6q0wFo24qO1y3HHtF8Tnj++HbCSvk3wmJ5odFbOscJhii8+Bz9lZpZWORILSmqCPMB+88LrPHMLWKz+A+gYmlND14Vx4gNKkagytJnEQYlXTOJaH0+RS1URymoxIYznPtbhlEdG0vPJ8DZny/2T8xlMx/PbFf0bX8GEU6Xuo3AKRy3NK889TzMRWjNUhLefKeefUUhfoPqCmbQX6ysZmgjmhx13X/S3ee/2NmAzE8cybDyGUnodZQj2K0vKhT7KrokrOSzl9TWWpa/ZfAq6V+atKe1NejQvVgBx4cs/8GaM2jGaGOVtEcT6KX373H6SFfsvdX0H1okXIlLJyPGgxx9cQT2BN081YbqUJVpIGEwfqYITN7MEf/v3vMPjuadmct378w7j6/R+BrdqLvSdfgk5XhCFfwkrrCnzmmo+JZIAJU2wXymQ6lSEaY0U7NfoZ0gbGpjMgPTGOfa88hvD0GDZufT/gr0SOKIDVNqf9B/rR9cYLEoSy6o5PYeudt6BgVzIA6QqYNHZMKxbKxZcoRDQQSdTCBTdPMEmJguajS1KF0gYbv2hlt28MB3e8IAUNUwcdVTUI5xJoWroG0VIe9Y3tCEcC8Hoq5X6n1ySLPDKdoZFpTHefhD6VQT6ZwLKLroSjvQbuS/98jz5XGS2stVr0sgK85WvUlge2fecJlJLsKOWw6q9uh6W1AhkjMDEVhNvuhtFmQiJfEC1ffY1LPmMqxUS7FNKxMIbOHMab1M/ODuFb33kMfX3HEA6O4tiRt9HTP4Dunh5s3nwNYvEA7vzw3+DiDVciODOM7dsfQzA8hY9/+ltqMLNoQDwYxGDXcby+83G8e+oAvvnthzEzG0B/Tz8yGT26e45hZKQLTpsVsVSIJLc8rl25Bp+7+4c4cnwvHnzo25jXPuO1Gy/Fh275DC655AYMDXbhl7/5jthJVngbZE0iW/X+Wz6NrVfeiNGRQeze+RyOHNuLiZlxxJMRfPMbv8KWiy7HiWMH8IdH7sfL259BUPPXbTQbcOv1d+L9N30cA71HsP/QNpSsFgxM9InfONGlrmjAmb4eVFW34IpLbhRD/bN9p3F88JyGc8OyJnQsWovPfP67Yp80PNyFcCSCn/z8H9A7FJWN7f4fPIpPfvpODA1E0Nd9FKe7DuDgkbfR23dS7sm//8YjuOuuqxGgtpaDXJrmvNx9ksaOlhLINYmerVK0cOONKIaX1zJZYgJuShqo1xaVmhngcswvXuPppIoXts4Cp/e9gud3/xuylqgU4JSdzERL2NkdRNy2EquXLcf86BEMnHh74QJdA+DKizhg5sWxvikcmwQIZfh+3rvciY++/xOYHunDyHAfJuensO7ym3C67ygy+RR8HifMZj10ZgXgaFQoewoHtmwOmO0+ZCztGIlY8NaRXhhgRap/J4yREaxub0ZkahQeK7BycR0uvfg9YkPWdeYEnG4T9J5m7OwaRv9cDI21FfBXLUFPfw9imRCu3LISNZaIeMhabA5YTfS1pwWYHxVVVTIkTqBrNKm9ioNi4hRDIGa0CghkFVIompBOWTE5RZb3IRzrn/pPNy5w87W3oqN9tRRMBLp0RNq79xXMJ8sWEcqy7u5PXIEtm7egmEmLBVd//3HMh6dhYqIZAW9llSSEOlxOmCyqmyaO7eLOQCZU4Jf6s96IDAfEQ0UYzIvR1rEeyUwMqTidkZhwyU4zG/FZJFNhxKMRIaucjkpkM1nYLMRIRjgY7Uz3HrrzcGBdS3DgALEalisJ8caIaeIafj+f4/eUNiDHQJCsshZkgR0KzgrLzeWhuqZRMApfS7GnCkDTpYEAU+aNSiWxJqVtF1llMQ0TIKzikykz4SBhbL4LkdBxOC1GsWkV9ycB3MrrVDG1fP8WFFCDdL4CqQy7LSvktblHshBhYcm5IWIy4h66sJCwJC7j/3n+lW6e8g/KLfMw8odEx5vHSP8phAOTcNqdwnSPTfTJMVq7Yh2mJoYxn8pi0apL0LF0PXIi01TzX5IYx8488jh58E2hysYnR5HL61BR3SJdi2y+gLn5ORCCBgL7saSzBrofP/RmaefxF3Bq8F0YDCX4NMBbnJyFPpERqp4niDpFmTanTIEtCosdvoZ2GVhz+mpgcXolSCIYnMP01IgIzWkvISb9Njui0QhaW5eisopMsEJUouEtZTEwvF8kDQJ4JQGEG62aBEynlXibJy/NHGW5cJgvzYYZ263q4CorDpUtc4VPAAAgAElEQVT4oU5eUcX/aSU9Kyg+T51H3pBmuVAIRAiqeZGwRV1RUS0taAYDcGdki4E+sW4Pb2iL6Fdov9Y9cBbdwz3qwLI9T7DLhUcmE1VLWS6ysghcFldKGVQYh9qQWamYYSlZsbHzStx29edQ6ahQ7XWp3NUkbnn4i+ys/Kj24yID1jEMYnYhnY6i7oGBLngraiSqb4oG3s2d6OhsFsYiGMjCX2UWACHT9SqKXUloNeuf/yyf1DoUWo2mEbvnnEzUMMi5Ik5jszUbIV7sBmAoFsJvXvw+eie6FMNLay4dz39e6WM5tKa9iIoHVkMFskawCCIg1cbq1fSo8sEqFXQwJvT4zM3fwHVXvwcTc1E8t/03mE+HYdbrMTrUjdD8NOxuDzqWrxNLuLIGSQCvhHeYtEhGNZmqCgo1rKY8gUnpaWbactqMAr45MDhx+iSCvd048NouOacXfvB6rL/mJmT05GuKoi/nZ6OlmViNybAmpQ2MPqbzg5IbmIsmWPIm3P93H0NqWjV7Wy5ahk9/435Yqt0CeBlDWkilsMqyCl+47qPCMKbSCmQyPU9CJ8QdQbMlo7woDyTGR/HutqdkwW9fuhbuhmbEeex5r+VysEcSGD+yH2f37YCnsRXv+ZvvoXVjg7SceV3I+qSxpdIYKUsZtEhgqeskck1jTzmbwe9pfroEF/QMJmC18lBSbTQH9P9/1t4Dys7yvBrdp/c+vY9GMxoV1IUKSCCKQDSDAYMNuMd2HIcQXBN3JzYOxiWOiR0XXDA2NqaKjgTqvY2kGWl672fK6f2cf+3n/Y4gtpN1/3vvsLSENEXnfO3d7352OT6A/vMnpTCGD3+3vxyTs2OoqW/F0FAnSktrlJbN5RZWnVo6xnYlYhGsWHe1IJKqq2hZf1uC8herpyIW5LWJ3EL7ReDChq9sH/Dk174h+bDdQ+2484sPYtak4rhIZGoV8Uhl2QCZk9B2shPRSByJ+Bxic9MYuHAC7e2HcLJtN7bf8H5s2fIudHYcxPPP/Rz7j54EVbFLSzkCrsd9H/wMWusXY7izDa+/+VtMBEfQtPASSTyoqlgAv7scnR2n8Nb+57Gzpx/rGquwaPF6LGq6FCX+WrSdOYTzXafEI9B29iBCoo0DPrz9Trzvnn/GvoOv4NdPfg8Ds0EBivfeei8uW30FFi5cilBoGoeOvYH9B16C0aByLQOlVbj//ofR3NSKc6f34D8f/TzmCf71JpSX1uLv//bb8FkdOH1qL/YeeAnPvPwHBPNAjceB3/ziKBoq6jDcfw59/e0y9YhnEzhx6k1c6DoqbFc8GkEslMBVm9+DzZdeJ7r3RDaDH/78n3F6fAQlRrKdd6OpeTXWrrkCZ469hH1HdsBeUoUTbUcwOhYEJ7r/8IkHce2Vt+PkiV0YGOrC1My4xLpNTwXl/G656g78x0+egs2pznPRmCiReTz/2gac0yZueMxmlUHNzRiLdwhmGTnPxAbq4ovyLlYbW6xKw8vfuUck4E3MArYZoOPgK/jTmw8hZQrJs50leRNhYPf5KcSci3HZqssx038C7UeVLnmVGVje6IDZmMBEJI/TQ6KoEQkIJQeXeoEP3vkucYcePnwAObMBK7dcgxPtB4U4KPE6YTLkoKdxTRJnjMoOYtKLh8Tk8CNja8FIxIU3jnbCzG8a3AtPfh6h4JxMhdav8uPSVZejt/McJoNJBGfnkDNkYXH6cKp9Co2NpWhoaIQnUI26BYvx7Bu/h8maR22AsXYsuKC7Xwe73Qw348dq62GzW6TalkCITK/BwOZMMn08yCYtcYngjFMvH6IxPU6d6kBn9wAGh8dx6NT5tyUU2k1MUPtnzdnyGTK7n3ngHqxcfgl6Og/BQ017LoeB/g7EUiFYrHxdfnjYuubzCei9WMWs5fGqG1upTaEzIa8zIqMzYT5qhs7YjMqaJbKGq7p21eRJNjWfZ0NdXEgUo8Eq0WRjowMifWpqXInSUk5OzsrmikZyTor5nCd24kUYCgVlY5BOk6Aza4xwTmRHgUC5AMJsNoFIdBbDg71SXhQMjsr32B3OtyNenX5EovOybpG8Y600MQgJO7LDrB1mPbE2atQegSR3ctDlZjA1fgy55KiYIFVVl0q253rErRcn1H8OeOfDxF5W7D/4EiorGyXVR7S5hQKmg2Ni6Fux4jJU1zQJ7ismQCnyS1H9knkva3sOJH4sRhMic5MY7m8XLe7sLDdAWTTWLMAMlQEFA5Zfuh2l5fWgCZCbStWKy/eRARFZ19l9SCci6Bvslda7+oUrMTjSh3A4DF9JNfx+J44f+wUqyy3Qfe/nrxXeOPYULgyegMGog19nRiXsyIxOQBdNyo6CUgI6ckXrIReJHgarHSa3D3kzKW8DLHY37G4/rDa3LOZmi0NGyUT9EjmRTKC0rFo62cU+pDVzZPMJ9PYfwsx8jwDePGvvpGQhK3mUdodHQG0xM0v1YCuWVECm5rIkelPpBarKl3oX6jwY2K+irrgwaDlERfpRKMzi3JPngWMBBbwEQGsFBhyxq+9XgVJJMrx9F6SasyA9zkrLUqQ4RUOjBAsXxxrqxlKZiUXRAPW7wlDCho0t1wjg9dl8MqaSMbtUVmnOTC24WfZfjAjT3grfQm9Pl4xeyXDzIpmLKP2q31cqkWzMzLXaeQEWxAnbumQNGBEspmMt25J/kNeojWuLh0ucycUCAHkP2tNIc+lfzF69KDXQQJLazMoh4dC1a24Kv3zhm+iZPK8AL2sHKfhg9JZkChGsqV2oAEwxOxQpY02ApyXHa50wqnQib4Appsffv/vruPaqLRgcD+Pp136OeC4u7GZobkquNcaU1bYsVSZC7cYTZlnOiTrOCuqqD55/I9MYuFuXUZaS0KjzzPOqkh1s8Tye+9nDGOlQbVmBJeW45UP3w+R3i5xFilDyTIZQrLBUXXPnovXl8lomSvXAjtT4LB750qcuOoU2334L3vt3X0LCmsaBcy8Le5JPJLHKsRqfuPYuyRolG8VzxWxQsrxihs2yQz0NQyGP1MgIug69idnJEazccA1sVZWI6/JI8xqlFouu1tFptL3yJwTHh7Fw/VZc+49fgq1KJTLw0IinUAO6xUMkkgXNxCYSgeIEoCh1ULIuuV7o5pbNGq9hMmtGZXiSFW4CmD4fxvRgD/KpFDKpJHyBCsyy/StQLqZVmhYYS2S0WOApt6JAsLKIcQN/Fd7+9b/UmG9hrLmKpgGrCTj3VDfann4CazdvR8fYebzrgQ9iqqCAz569O1Hb2Iqa2hoBUQTuXADZcDfa3y05yBR0nj3+JvbtfRZ9g+1Ys24rbr/jU+g4dwh79u3AkbYj6I3n5P1uXNKKTZdvw81X3Y3+M0fw2s4nMDUzCp+vHJcs24RlrZcKsB+bGpXn6Z69L6B36IJIJRY3r8b26z8gkrHX9zyDkdkp9PR3Yo6UPoA6iwF3v/ezOHv+JF458rr8HSfwd950N67ceD0WtSxHJDQt7Purr/8OXRfakEylsah1DR64/2FkEyGcO7MPu9/6I2biEcQzWfg85fjg+z6HgNWFjo6jeG3XU9h1cJccnwc+8iA+99nvYnJ4DKPD3SiraITPX45wJAiv243XX/k5+gbPI51MwWv2Y/XizchHIhgZ6sbIxACO9x7H3r5O3P+hT2JRM7M9DaipbMTeN36Ntw4+g5TDIuNJXd4MewG4/orb8Tf3fRGvvvwbtHUexXQ4CHegShjARDSOtN6ATz74KK7aukTKc+SZxQ2bJmEopjMQ8PJzvCZNPH902c+ojQ0rhkXnm+aGRoHeQKnSbROvcDrGDR/TOpJzgJ2A9wAB77eRMofkh0RTOoyFdNjTNYmovRnXXXYTdPMjeOXZ74k+977Ny+E25UV/HdG78eKxHrkNyCi7MoBPD6xd5kaJl/XLQeStdhh8PrR1nZO2OJdND7tFB6MAXpNq6qQMkOkrdjsMdj9S5oUYDjmx62gnrHk9PFNHYc/OYiY4h/oaO3LJOG7cfjvGRibxix375TZidfxkEKC85LqrLsdA/2mEYzG8/2P3o2c2hiOn98BhicPl4Npuk7XEbrPAW1KCsqoqOOw2mG1WxSpKsUMBJm2dYmY/M2O5IrrcZXDY/BgZHsLgIBk5BzI5H/YfOITndjwrsXb/24fXCnzyb27DtVdsxczUMKKhaYmFjEZCQvSksnHYnTYphOCUmeNxTqkl0cLAinga2NQaoMg1oTykVjirNyOScCCdrUFFzXIxqnEbwqQGNezjBJdYgJPJjKxPTEWIx6I433ECK1dcIQTWnj0vSAYw67UJdJPphCQnUGo5OzN2kYxT9bsFId44Dae8spisQECcTqqo02h0TkAevUSUljJG1O+rECknX4f8HObI88Em+l1VjtRQtwhmSgCIkfi+hXCjz6cHI/0H4DTn4HHYBTiqSe/baVUElqKDz5uQzpcilvQgm7Oirn45Hnro49i27X3YvOVdSMRjglXe2PmkRKO+/4NfkJIaknVCWike+u30K7nnVBoENylM8ihkEhgfvoDQ9AjisXnks/SO2RGKRWD012LZpddLC6lq9FTjGwmRKxSQmJ9A+4mdiMdDmI8n0LR4vdQKU12dZXeE0YpUMojdb34XAW8Ouu/+7JXCq0eeROfQablAA+8AvIY4iyeU7lU6jCXsV7Gk1K3mjSbZgTG/jvoKl78C5dVNMNuccgFR+EwWweUNyIllegNPuoCkiwxvEj191PD2w+V1COAlwE2nU+jvO39RXsBv4a6BwIMgtqysGkNDXbK7EUBMLYwYgjhOoFwhJl33zIPkOIXB8TS38T2I5IDCRBRkZ8WLJTg9LiUbBBUiZBdmiDWODHoukZ/Ni46cbSKbxtmeDlwgw8s8OAFBikJQpRcaAKb7853RBTK2KEaLqF0fo6kYS7ap9Xrcec0n4LX51NhF03bSnCCvJZfF/OQwZscG5AZ2unyiH85ks8L0+PyVKK9uQDydkmM3Oz0Kt9Mji0ksNoPxyR7U1S1AeH4KBqMbC5pbJb8yFqMYHnC4FHtMUDI3DczOzaCiMiB1m0VQWzRwFDP1NAyvNhRFEkVj/0T/THaFYxoAF2bGRNLQO9UpjC+PA2/Wgi6nEkCyalxRPH4XWWU5lhTgMwKmGIqtbG3cLNC0Zkma8MCd38TWzRvQMziFF974NeLpqBj4WAwxNtEHk9OBQHW9AE4lvVDXy3+LJiPrKrIRFRrOI09ZhLwurUmGjwSaQ7jjz2ezqLKUYO/Tv8aBV3croGwHrrz1Rlyy9TpkmdTBMRGzOGhy41Ei1pVwcEJppSnhdVVpLcOpV57HUz//peBE3tsrtl2Guz72eZhKXTjctVOyNgupHFbaVuCT192FVEIBXl5iBGJ83vHP/AtTMoPU9BQOvPFHiUBqueRSWP0BafnL8DrO5ZFJxmBhFerxo2h7/VlkzEZceusHsOn9dyJLn6iWmiCQqpiTq5nWBPAWgzXeAXa1jpaLkhd6Rwl2xYhGskcDvBK7V9w/8TWzQIPSUMoj2IJFhMiYgKJ7igQJv4G3p9Yw+H8Bd+UClTQJrZzDypbqeeD1/3oOid5eNK7ZhFljBpfdsQWzNCalgYe/888SC3fPvZ+V2CG2hlHTZ8oXEJ4cwVzPOYz1tYuEYeebfxTd8g3v+gjWbNiGsfF+HDmxCwdP7EVnJAUvgJs2X4lVK9djWcNyHHjtj+i6cFzIhKqaZixbtB6h8VHR45vcLly//QO4cP4Ejp3Yg2giCV9JJayuAFLZPNq6TmE+l0AwMouh8OzFw1BiMiLDTZ6sDEBdaRm2XXU7tl97F+rrmqSWej5CbW4YR468gcnxAXjcJbj5hvdLuOzEWA92v/kHeCrq4C2thklnxuKmlSJyPd12AG8deAFHz58Vve1Xv/hDXLnlVsxNjSEei6GycbG0HdlMFkQjk+i8cABn2vbLiDfgLIPf6sNE9wXZCEzOTWA6FYOxtAzvvuPj0vI0PjKKs22H0dd3AuNzM6htXSBkx3xwCvZMCouqGvCeGz+Bc20HsPvYKzA43Vi49FLYXSUy6hwcH4a7rBZf+fIPUOIHUlo1sMZTyPGQzb2m2+VvdIfzmTcxoa5LsrkcCHIPMTOtpDxMbOAzkICYGl5+Tu67iJI0dBx4GU/tekhiyWhSjrAGdl6HvRcmkPUuxdUbrkF89Az27XwcFZQsrK1Chc8hpEnWXo+fvLhbklAYKMJofZ8RKHWreDve1/ayapwZHsXoDLBtWwvc1iwcDDPS6mQlgUCiqnSwOl0wkuG1LEBf0ISDp4dhzxVgH9uDOq+K7DLpsjhwoBcP3P8hYese+fcfw+WGZG2HU8CaaiNWLluOvu4ObLh8M4am+pD31WBwcghWQxxulw0m1vUa2Hxmg9frRlllpQBMRksx51x8C1Jnz5ZIkzTJsR6YMXgupxd2iwfzs3Po7GrH6OgknJ4mFHTl+M3jv8TOI8f+4ra26oCKcitqarxYuWIJbt5+C7LxGcxOTyIZi6EkUIKenjaMjPSLnpmvz2KzwldSjvLyKlkvGQMmZnWDGr3z4aZG+FxTGPlFw7kF8bQL0YQXgfIlMJqdyOX5rOY6TZKNzzz1PZS15WVnpUM6lRDmlQZ7XmMsqqCxK52KwUVSkJGqaYWlZOLL8b5BL8ZTyiBVNTB5VpUeQVkD1yd6eLg+MS++OGnmhJtSAoJxSkOpzeX7or9Itd+mxMhPRthisSCTou+I/09/FK/pGcwGT2Buqh2lbjdsfEBLiADXOQ2IampbJYWgaKBcA7x2NCxYiYe/8ykBvBs3bUciGpGf/9Zbf8LwSA/uft8DanIpayu/n+usJm3Q8uXlehXIxEaDHJKRafSeP4rw1LBkUNObwPefyOZR0rwWC5dtlgmgAGdtTdLTH5PNoufsQZw7tUvkJkmdCUvXbEXT4nXISFYw11gT4rFJ7H7zeyjx5aH7zs9eKrx88An0jJ2TzLISShqyZhSmZmFMZsRARf0stbuSlqDl4ArIZLkExdZkfE12GO1u1C5YCiMdi6kUIvEYDCYrauqaJVOPVX/cdSnQx/gpjrRT6Orbj9lQH1wehzjY+cbI3k5OjiAWC8sugSCX0ggRhBfyKC2twtTUqOyehCXT9CxqJK0atSor6jEy2isXAAFiOpkUWQJBsvxcHVBT0yQOycGBTvke3rgcu1HSwIvbbGJMTT3cLq9cEAS38Wwapy6cQvdIvzC8Kp9XELICYlojSFG/UryD1ahcgXJxzjNPT2eGFXZsueRm3Lb1o3CaXTDwP00eQZDEmzWfTmOi+wxO7N0hmZisak4bjLD5SmF0OCUPlIZALhKpdAo+lx9VZTVwWM0YGjiDYLAPPr8bHp8XiaQBNfVrUVqqaoWj8QTq622CaSwG4PD+s5ieGsG6jdtRUqnFTBVZXk3KQO0oDzv3B8VUBy4mMrkvgiNtjMhL9XxwGI+98C0MBnulHYif4sYkBwrbGfuldoFSOqHJQZTz9O3NhFqtFEq6yLbmDXCk7fiH93wTV2xah76hIP70wn9idKIf0xOD4oQNlFXBXVaGDLUD74iZkPg66oq4smjZYEVJCq9N5jzLK1Vl7Npp1MHh9sLl9ImJzhhJ4MiOJ9F+4JwwahxNeiuB1dtuwMIV62H1+OTaZYU0dVmqs1zlZwrjoOOiYIA9ocPvvv8lDHYMyDEN64Eb7/0ott32fiQsWRw4/yp0dGZnC1htX4VPXHOX6HfZZiZhItovJjVwVDvT04Wekwdk80Uph6OiCkmGnUshRUZYimwkBEdOh9NP/xZDbUdhW9CEbR/5HJq3LgWTpWjIEoZXAwtiStRClovsbpHxLZ73ovRBxqxaMog0fWsRdlxrJEBFm3LJoKsY8E8WVU3UoCfYpVRB3J7v+PV/hXLf8cVadrQYKgm2s8DEnhQOP/849KEIFl65Da6WZvibzHIOKRH5ylf/Hu0dh3DbHZ/ELbd+GNNTE3If0kxRYnbg/OvPoOfUPgGRp9sPIU5gtm4rVm2+QWIYf/fkD3Cuu020lhuWb8KWjdegPBCAJVvAkTefQ3h6AgFvGTLZHOanJ+HI62FmS6PLKqzv5PggpmaCsLlKYfSUwOItQ1l1C0amxzAZDmI+G8Urx1/7H4/IFeuvxgP3P4LLL1uJ2RnG3gHPPfcbNCxYIvfe3MwkSn0VqKtZiOj8NGZnR/HE499G85I1uO2Ov4Pd5JQEkpmJEQyN9CCaTKC77yzOdhzG4tbVuOG6exAcGZDFvKppmXTXcyoyNn4BRnMBneePo5DNyvpRX9YAn8mN115+HOd7z6BlzVVYtP5qmYKs37gdL+14Ev/6b38rUVWLFyzE57/6c1j1evzuZ1+HIx1FBaOIzE5Mjw+ha6QLKYb3ewMoWO3C7tq95Ujm8vjMZ36GK65oVveFdmS0YBZ1zYkBVl1ScqnpgfExwGRV9enc/POanxwHkokcKqsNcHvewfAWAKrdUiHAPAFcEEnDt0XSwBjK+ZQB/dMFHOicgqVqAzZcsgrt+57A5MgFFR8HoLkeKKsoRShtQedwEIl4EiuXrkBne5vIKWKsUAawZVM9rIEGnBoYw9Gz3di0oQJ1VS7YjGkYjDYleTMo6RsBi8FmFw1vztqMvkkdDrcPw54tIH1+B1oq3Kgo86HtxFkkosBnvvAghscGsXPnDugMVjQ0LoRJl0dkshdlfqYeONDUvAxnuk6hbXwEeYsB9RUlsFl0MNDoZDbDbDLB62UiQjnsLo+Yogh++Dwz0lRkMgiYM5KoMpgkvYnPPYfNA4vRhrGxQbSdOS6mwZLyddj55l4889zvJb6Mx9Lt8aKqsh5LWpejoaYKbncWzc3lqKuqQHhmHEMD3ZieHEVleTWGBy5geLhXotlYcczUCm8gIOu7zxdQgJfPWz3LG9T4UYyN4svgGqBDVsdprRuxlBt6cxmc7mqkmIKiN8FBEk+TUxJoMo6M2lsxduWoZdXJNC+rtX+JKV408nyaaA2fTGXS8/jQDUnJQ0TIKUobSEBwHTKwcIGrIuvq5eeqESv/n8VO1MgSA/Gc0+cjoI4ejXRccA5j3MysojdbpLGOVeMk+YidkCcIH8HE6H7oMnMocftEViCHQaQCRHLqvpGuBJlkmpEtlCOe8iKbs6O+cQUe+e79uO66e7B+/TZheCmt2b37GQyP9uKOOz+lSMVi34AW8VpM9SE2U2SWZtZLRjE5fAEzYz1Ih6aQCM/AxopYvR6Jgh4L1m5Dbcta8U/IRFfKqWhyz8OcK2BufADd5w8hkYkja7YJ2K2qW6QkmpQSFgxIxKfw1q5HECDg/bef7ii8fPC36J+8IAtlmd6GsqxJAK+ZepuCAmbUqfKVcrdBdC4gkydY3IUMv7ZIRWbr8svgK6vFyNQIZkPzcLj9qG9cIqwvtZJkS61kebX/ckijq2+fArxemlOKIYrKmS8j5GK0mJwU9WdeNHTe83dVUqB0l8LkcMeitWApkEHtjaqPJXgmoOWFQbBB5oYXB4XnBAKitRF3otS4iamDFzL1SWQk+W/Gc2mc6DiJnvEhxfBqOrp3isWEqZR/U4PBijK+GE1GsEWZCMOo7ToXrlr1bty85UOwmewCeJmvyHBxjjipl9Jl80hMjODkrmeQmByHgckDXi88jS3QezyS05dmWDXzVo1WLFq4EgFvieyeQtODSEUnYLJkUVpdgUTWDruzEfWNfoTmgf7+Xvi9pZK5bDPo0Hb8ZbkJaxtXwl9ZhQybjshyUJ6QJPuRQSKVQHWtW+qLNULp7fKA4inUYtA4EToz0YfHXngIY/ODoj9UWcEZVRQsp1S5NOX8qgyTt/UTjPHiLlxjeIsaC5Ge5A1w55x48O6HsWHdMpzvGcFDD38MZosFXrdfJC5Wl0uit9K6rKZ/Vjcdxz18HWq8RfBulocaX4eKXuENo7KURSgvLH8eDpcPbldAPpednUdidBSx/n4MnTsmQd/e8jJYA164KqthKylHIpOWXOp1a68WFmQ+Fcf4zJiYghxmG4zZNMKDw+g7fhTBsVGEohHYGutx20c+h4bFyzCVmMTBjtcle5PVyaudq/E3V96pdLs8TEV2NwvY8sD8wCh2v/47VFU0oHXtFciadMgyuFyYXf5KI5dJwRxLQRecxVuPsYBiBmWXbcb2T3wJrnobUloih0aiC6CWGKeiGUjbdMhVrZ0u0ZZrexLuD/j1ksqntfwVyPaq4ru3QawGeCnP4Fng11JfSb2kOFO0Dc7/W5z7375PiyUTfWcYOPDoLsQnxjA50o+b7v8KzE1KfsP3wEKPb37jQRw5tANXXnsnPv1P38LoaFi08rwfvXojBt98BWd275DXffrCCVBA2nrFzbDWNqKytB7PPfNfmAxPYEnTJWgprYYhFYE+E0aVvwrTA10Y7+2AIZvDwFA3xqNBLLB5xZWutxillnxicgg9MzPw2N3YeOOHccnGG2FxlGBkZBAT48M4O9yOlw49h7Hwn7nqtTf94fc9gK98+ftyj3LBIeA9fXpUKmyZWep2+1BRXisGOLsd+OMffot//uJ9uPd9H8fD//YTDPcFMTs9gWwmB7evXAqB6mtb8OrLv0LvhRO46bp7YEyl0dfVJs2J/pJKcbYnCnEsW7UBbSf3yIbT4/ViYeNSGBIZvP7qE+gZvIDll98Cb10r2tuP4P33/hMe/+2jeOwXD8Fud+KKq2/DQw//BJgHvv/Zd6M5UAZTPIzxoS5h1bgWJQ1A3GTAVCGFnNeHVLYAs9mJrdfei9vv+gDKK4EEReiaKqq4kPPQSA655lfgpTg2riZcBLaUshAbjI8ycSiCmjoX/CUqsYE4Rb4/DSTDgGlMMbzP7vkOUqawTE7mUyb0TOZw8MIEnAu2YkVjIw488x0t4A3wM6qNA6Qs5Lxcsqway5dtFLCy69ArcHmrcfT0MENa8Nl/uAd5i0/KJ17cfQhLltiwfD43FRMAACAASURBVHEDLEjAYnYqKRYzebXGSJrWjFY/crZWnB9O40h7H1xGEyaP/BG2TA5rWkuQigRRU1WB9ZfdjL6BXuze/aY8R67Y0oLlyzbgfFsbLpxtQ0tzBTxMXrK4sOPIPmTNwIqWRjgsLJ0wiTbXbDDA43cjUBKA0+OF1e4UJpFsm6i2WHdsMQvgLegscDorYLF4JfXA5fAgFgni9Ml9mJqZg85QicNHTuPU2bPQmdwij/CXVEsBSkPdQgQ8DnjcGZSVGeBz2RCPTqG/ux0TY33ik4iF56WkgOsWmWS9WQ9vSSmqqhfA7y9R0YqMPBXtrnr8kIHUnjpC2uVoyJcqXR9CUQM8gRaY7X7R65sNjBVTHiaCejKYst7qDchxd6UoNy1RipGjGQGuiUQEmXRStNYEtZQ22B1uwSgEvMlkTKJJZdOimeKlvj6ros+Is+S5yEbUTFrSr2TCLiSKMt4Jw5tLS/MiyTxqqIkBuI6l0nH5PlZHW4wZhOYuYH7mDAIuGxxsImWylIAnGsoIyNURkU2hmMwUw5tI+5BIGdHQsArfeeRTuOHGDwjgZc8CQfquXX+S6dTtd/ydEIgk9PjzVGyEJoWVKfjb9B9xJAsmKEvIR+cwMdCOKU64jCZ1LowWNK+7Do2LL5VjKCBay4GXPQvBdC6DWHgamXwGaZ0edifTQrQAdrHNkOGdwJ49P4DPk4XuoZ88V3j58G8xONkl5pkyvRXlORMK03OwZtklIlcK0nnS5RkBiLxM5GKReC9m13KR4Is0omXZRjS2rkV752kMDjNbzY6GhctkLEBtXmVVnVD/vEnZ2EGGt7ufkoZe6cAWIk12F0pVqUCGysuNRELCTHAsQt0LgSoj0LijUKLtvFwkfGkErzSjMSXC7vTIeICaF6+39KIetyhHlc7nAvvXU/J9zHlTFYRKD1PMMeJFSvNKPJfCkXNH0Ts+DB0r/gTYahwvjwdrkS/eVLxgtc9JGYHMn5RxTooyLLDrXdi29i7ctPkDsBis4l6niz+RVM5xjkXsDBqPJ9Hbdgh9Z4/CyhFSVR1MgVLEcmmMjPbA5y0R0MZsYIZMs2+9xOODVZfFzHgXyqv8cPgdSOedMFqqUF8fkAf8hY4u2E1m6LJZRIKD0GWpPaJQ0g53eRMc/iqUlBtlwRzuS+Hk8TdRVduElWtahHQVhpcO6LRyPHPh4IiQI14xUumBUyNdeOzFhzARHpH5NmUCosFm0QhRm8S4aJsbWaXUDlNAsLTk8TrQ3KYXxfU80Tp44cXn7vsBLl29AHsPnMSPfvw5lFfWY5w3j8kEg80Cf0U1Cia18+fFxXNrNhPw8iY3IpvOKLOFziAFJ2QwRGTPTEltxCIVnkxVYOEJrdsFwEFnLo1zs/OY7jkPq8kEn88Pk9kIvcOJ9tFO7Nr9NOxWF2687l55IM1nEugauoDhsV40VDWiqbwBAbsf06PDeO2Vl1BZX4ObPvo5lLcuhdXjwlx6BofP71IZl9kCLnWvw0e2vlsYXjm+RGkZZQw7d/Qkes8cRnPLKlTVL0SGVcUmmhBU3jRZAtZMUs7gSeswc+409vz+p3BaHVh023tx2fvuQY6DHK2kRLTdPJfM4+XDsPhs12LuhB3QnmtiUtPi7iQ6rxjwL7mhiiW7qGDXbr7iM1GeIdqz0Mb6VAJe7d/4/wXsFn+IpkWOnQReeOQ7WNyyBsfaduNvHvkGEk4FdPk+5yPAf/7H13H0wAtYtHQdvvbtn2BiLA6Pyy7lIH0n92Fo7+uIjg7D7a3ARCKC9bd8EDlfOebyBXgcAVzoOIb52DQqPH7kJ4fQ374fC2pqsKB6ASZY0DDUhenRXvTMK4NZi9EKj8stWZRWlxcdfedwJhbD5Ys34K6P/Qsmw7NIpbMIjk8gFo5iJDaHHUdfQN9M318cImKzB+//Lh74xwflPQUC6jwxu/7kqV6cObMPqVQMVVV16O05h9VrtuHRH30Ge47uxjc+8wi+/MVP4+iBXsQiYYQiYSxbsRkjY4MoC1RCl8vhiSe+jbvu/Hs0V5Wh49RJydOkmYkTMGqsW5evxZmOo2JcvnTdVgz2nsV4Xzfazx1EWpfGpVe+BxOROJ7544/w9a//CfsO78avH/+BXKOc3j30zd+hyebGDz99M+pcbuQjs0qfmMshFA0hbzRiPp/CcC6GkpWXoqP7DGxWDxa0rMPNt/4trrq2RZhCHlhu1orzGTVZ0vTk2vBobAzw+pVWl1XdLhcwMgxMjE+hpr5MwDPBbnFSQYCYoqRhkoUnz+G5vd9HyjSPLKtgU1acH07i+GAIZcu2o7W8FHuf+hc5P6UGoNxrw8hMAtUAVrbY4LCSyb0B07OTOHrhPGpbNuLpP70oUX533X45pkJJ/OGN45giM1wNXLamBS5TBjazIpCKNxnXSTGt2fzI2ZfhZHcI7f1jcOgN6N3/pKR51GqxaDdcuQANjcsQS2SxZ+/LaKhrRKnfgMaGpchnjdj/1vMo8Tlgc7rgKq1HwluJfcd3otxng89LQEv9MGVaBXj8XvgCfrjcHticTgEbJBv4eU6wDGyP1DMloRQudy1s1gBMZgPsFiPmpnpx7MguzMzFMDg8h66eEYTjWXhKakTCU1O7CJXUhnv8sFkY25iCxRyFvhCBUae0XOMjfYjMzSI4MYKB/rMyDufrYIkV0yMCpZWyiaJZSzS7GmgiulAFJWqEJBGixCPMndV5EE2akUzbUVO/BtmcEdH5eVgtLH2iPIOMagwpFj0RABtYBKU6Oalv5lSQ6zaXesoTqMElWCao5brKhCliCbK7xAqURygZndLzsm2OMWQkY1QtvRZjqpFE9BPx3yWGyEj1pWoLJb6RFARp9VQ1xyl5nRHYbDqk42OYHD8JpzULl9Uk71+N15RlTfmhNKJR/E5cb83I6SqQTPsRTeixoGk1vvXQx3DrrR/Dhg3XSQsswfgbO/+A0bE+3HX3P0oggCRLcc3WUrTk2S5rg5axz/fAzzNaLZMUhneivwPR0JSSOlISYffAWdWExSs2a1N8ldJUlByq7FOSYYqkygquMiqTuDwrmIZkRDw2jt17fgivOw3dQz9+trDjwK8xMtMrTWUlBRNKU5yJzsvYz2KyQW+wIJVLi3bEYaWyXznzlPhbJ4H6rKeE3orG1nVoXrYRZ5jXODogLPDyVZsRjUcQS0TR2LgY9Q2tYmiTF4kUegTw9sPloR6FTS1K8ExQrGrvdEhnsxJ5RgdiIFCJwcELog+LhOcEfLDKmD9zYnxIvoY7DF40NMxxx8AsOovFgYqKWon6uGhC42g3l5XvlV5mkxlLl26QEYCAXXKQUg1InGpAPM1w4xiOtB/DUHBKMbxSSqG0oWTQ+FBWgcxFnaZmdpLWKjXG5sUkvdd6K5wGF27YcC9uuOwemGCSZxgb5Pp6zsgIw1dWCQM1KuF5hOeZaUxbsRkGG8daZjgtTrSfPSS7ZpevFDq2f3HkodPD43TBaTEgNDsMIx+ULjPszhp4/QtRUmrA/CyQjieRis2jzFeOke6jKKTnkEnFRPjtKmuBI1CPsgqn3AxtRxm5NAaL2YRFy69ESS0XObXeRoLA8FA/WlobYbABKc30xIXg+MB5/GLHQ5iKTUpSgopQUTqqImAqhl4zTaC4gRD2Xow5KqtWjIMXGXzO23UIGAL4/L3fx6rl9Th8oh2/+OXXxfAUnBwWI8fEzAhcfj+qGpqRKVA3/PZOk7tzs9GMVCyGkcEurFi+GQ6XF0k6ZWMhabSRkHLpnCDzm0EJ9ZRWh2KAUylEp6dQqrciPjYiobUGThUSMVQ3LcV0LilSnq62oxjoOwO71YZINoOahZfIpmFqqAvx4DhKy+tQ2bgEx08eQDSTwpIt12Pxxq1w+fyYio7heNc+WJgrnMpgY+AyfPiKW94GvARxKWDwTCeG+s6hgePlmkYksilNA88HOTcWGeTZvpbLIpeIwZ/R4/DTv0LfiYPwlVZh8yc/j4VXr0JCC+fnBpiAoajX5Z/F9c6TrZkZixyJnEMttUE+rZnUJJSCBiFNL1mUJ8gwhlpZ6o81yYQWYCERUXzM/H/60OQ0ao79jp/EfywCHP7lUfTv2YkV67ZiX/sefPyRL2BWeT5EqhONAYcPHUEyNi8Go+tvug/jI0MIeMow230OZ3Y9g6Mv/Q42vRkOTzlsrSvQctN9iGTysDnKEA2FMTTQAYOpgNpAGQaO78Kht57AVVuuRamnBNMjPdi75znMF5QMpgVAq7cEDjMbhZxIG6w40nMapeWLseryW9E1dAbnO4+jsXoRDHkuaFZMZ2M40HMY0/+ts0q9VwLeL37hZ/jYxz8q9yfrcmlb4KV5+OB5/PJX38DVV9+JqopavPDCYxgc6kV7+1EEYyF86ZMP4ZYb7sG50/tQV78YiWwWdXWLMT8XlPinyvJa/Ot3P4EHPvMfaKwuRTwYwlD7MThtbgyw8CIRRsuSVdjP1qyqOtz1rntwbP8uxEMRxONBJPOzSOssmI/n8dVvPIi7bv0oBqanceDobpiMNmRSEWxavRmB6DzcEyNY0rgYidA0bFaHpPbMhYNScETj5bAuhZKNW3C2uw3B2WkEAnXYsuUOfOGL34DdA8lPJtsoKSLabksMmJTraBIsShpKSlWUHuUKrGIf7CfgHUNdYxUqqhXgLU4raFqjhtc2DZzc+Sxe2PvviBtmJUVhPm3D2cE4zo6E4W/dima/E0deehSVDj2a65qw73y3XJLX+IDVS8vF7V9dUQeT2YUzQxPonZjDiYkEKgE0lgMJnQPHJ/gsVqz0LVvrUO0zwG52qtG4bEz1wlBSs6m3upCyLcfp3hC6BsbhNhoxc+5l1NgMqPF6oM8Gcdmm9chk8picnITPVyvRlbpCFFsu34LyskaMDvaIWHl8vBOhZBrLr70Hr+zfAYMujkDAK8eC/xbBpcvthC9AqaJHmEsWL8jGXGQFHE2zPnsBHI5mWG1VMFkcsFhTsFtTmBw6g/17X0FP7yi6e8dhNJfAU1qFytpm+AO1cLoD8HpK4XQyKYrnMQODLoZ8egoel0ky+YcGOjE62I8cdyEFxnNlYbLqYHGY4HDbVQavYAqSJkpKVqwIlVIMmSQqworRlXkdGU0bMnkXonG+fh/8gYVw2EuQYYWk1NTTKxHB7PyYPFPNBPlGJ6xW2v8Mwvzy3KhcXMaLhWTNp/FKTcNYWpERzCAZ7XrVxCmyhUIW08FBeW8EjGTMeUwJfsXErcuLXljJMvRIJpQhTultaagrAlcVQWZmtl4hjuD0eUyNnYLLAXidFuip19V0ZeJ7yikvlGAXkZvRCMcniRWZQjmiCSfiSQMWLrwUD/3bJ3DTTR9SGt54VN7bTgLe0X68954HhYiUmmGy09r0m+u40k5rE3gRMvLQ56BjylUyijxrm3MZYb1jrHNmXJzVifKahRdztRUe5DnUWGMeF63rQLwmkvhUbGZVfybgffOtH8DjykD3rR8/Xdix/1cYnxsUwBvIGuBL5GEMxWDJc+TvgtMbQFwTZjMzlDR1MXCY2hzGkSWzeeT1Flyy5moEahbiyPHdIt6mXmz56s1SCzc+MSSxHLW1zfD5SsUIlMkn0N2/H/PhAbi8dKoocEPKnmeVF5Q0VmUp/E4KoOSB5K6JzkwplJCA81JZrVRIdVqj5Wl2YgWeyrLlhcEKQLK9BMCkyVUShBoPUUjOPNuKyjrl0BRgpKKqpAxBPDV5hFMx7Dm5FyNzM6JNonFMyRlU9AbHnvKhpUMo3lKdhCLglVYxAl6dGW6jB+/a/EFcu/490tBFOQMD4EeGukT7HE0nEY6H1AVNAEhASNep0QAraTMyvxdOiytz+ZqrMBOakePkp3yE0WypiNQOSz2m1QCr1Q+fzyFO5d7uWcTD08gmoqirbkA0OAhTIYZEbEoBfVsVZmMqSJrammwihvmpQRgKWdjLGrD2yqvV+JtZyxNhqfysblyFkhqLOMLlcWIEjvR34LEdDyGYmFJNXLIpUKCX5yiXe5sll9JpTaaiNg/K/ab0TOpDxhs6A3KpLMrMFfjKR3+CRU0laOvoxRNPfhdTM2MXg7knpocQqKhCdWMLkrmkHLeikJ6jKoveLAkBoZkgVq+5SnSFB468jLqGxbLRkDxFXgcSM8DMTqva2ev1iIZn4aGpM5FEZn4ODpsLLmqrY3H0jHQisGwtbE4fi+QxMdQpMXHl9S2oblws1+JI52nsf/6XeM8HP4eSlmWIptOYi0QwFByCq6wczUvWYiI0gjN9RwQsM5Zsc/kVuO/y65EkbcOc4yww0juN6PQEamqahcVO5lLIa1FqvM6ZQMIHLRFrlmaIbBqm8SBefPRfZbGoXLQMN3z2W3AscInxTUZ+RelyESgUU/yLCQxFL5s2ZtLCNpR2l9/Lz5PZVc9z+Sj6NgXwMk6NL0kbLPJ2IzCmnMFEDe+ffxT3Ke8EsP8TKv5zoPuOrwsfBHY//ivoQ2HUXLIWk6Y0rvvolRJDRoZa8owpDZknsy1JneJl2PXGH/Dysz/DxkXrUGq2o//YXkyNDSFncULX0ALb8vW44ur3Ynx0EOPDA3LN1jc2YkFVPQ698jh2v/xTVJb6UOGvEO3cvj3PY0FtlUiUym1uNJTVyX3E63oiFsOJsW40LtiAUCaDM8Mn4IYZK5Zdhvn5OfSN9GIQETB29q998HD/4Lsv4T133yDvxeMCwmEF8l599Sh+9KNP42tffRybLmvA+LgyYh08+Br273kWBm7SbHYEfOW49rp7pWjIbLCiqrwWhw7uQF19M06dP4ab330fyvzAzFgKM4NdmGHWeXgeXX2nsfiSdYggi0Q+i3vueD96znehNNCIQiGKodHDmI3GMDw2i0/808f/x30Nx//3BOqxeMEypGUxpMQshSEB1SEYjA5M2fSIVZViIjInDaDNTauRTKXwpa//HldduxBJsrvv0J7Lk1mTtpBV5yaAbcqVVUoexL01hzt9PRnMzU2gsakW5VVaCYWWK01DYyamJA3n9u3Ai/v+A+HCJDI6tqyZcbI3hN6QDgtX34iS5BB69zyDW7ffiJdefoltxPJBA1sVq3FLgO3vuhM/+fVT6NWmJ+ur9KguKUU2EUdl0xrM5K14/PVX5fs2rXDhkoYyOAiEiAL5GNSmoEwxMVh9iJqX4VjnNGaDc/Doc7AE29DgNmJRXT2QiyCbjUoRyJN/+JWwn3NzUbicRlx99VbRxK5YfikcVguC08OYnJnFaBLYd/Iw6huZt+uA0cz1mWylCR6/D6Xl5XB73LA7XTAYHNAb7UJ+GUxsXK2Dy90EvaEMBoOL/BA4wUEhio4ze3Bw/2tIpc3wl7TA7qyA218ioJhbNk5tyYbS6E6AzfzhfD4OA+LQF1KYnh6TQiuTQU3mCGx1+iz0BgJTEnI80SzMigD5KGtBmJt0UavK1UnyyrVxrEgouRYVmNPrQF7nQTypRziag81eiorKJbBYvdAbzGK2JpCdCg4jm8lL+QTH58Qi3MQQr7AkgcdJUp5ETkkcwy6BhJJB0JBmoBZamfG5zhHwzocnJevXbFTmaJNRTSJVoQVxEKfVSQWacwWpXeZkVzCGNnJTUZ5pZHNRjI20YWaqEz63EQG3nREDCiRKAhSBKePikrKeScQrTeRcVwTx2pAtVCCRoaTBhCVLN+PLX34f3n37J3Dp+m3S4ma1WPHyK78VCdbd7/1HOW/ixdEStDRUdHHSLf0JxHUCirX4OpEoZFVWclHaQZZWbxYjLrOC5fzIEsxmOD4m+XuRgXn7PiBSL0abMiEpHh3Hvv2PwuvJQffNH/+p8PzexzATnZDGjbKCGb5oFsZwDKYcheOlqKxtQjSdQCIWRp6q/nxeKoMVyDMgz5EwjEhkcli16SbkrTYcOrwLmXQG6zddjyWXbISRtYdGk3Ie0rRlomZFj3Qujq7+AwhFBuD28kIvZuqqVVaNsosJDLyo1U6IDWzS2FYcqYp7UuObtNE4NUT8WnXglThFdkrFnmjqj/OM8DAhm1eByZK7qq3MvPgIgouSBH4vme4wG4NO7sUY5/cGJlcQTPDmUUt3UbvL41SsM1aBZtylqngQQQJgdaFZYntu2/JhXLXmVqHiuetj5vDMzISMoueiISR1qk+bN9DFitxCHj6bE8GBbkwO9eKmGz+Mha3VAjS1NDMlrVC4XYCEbI40PM7Fb7gvjgvn9krUkstOQ0QOjdWVGBs8LqOQnCEAs6NGNFrx6Cy8Tg8O7Pw9qktKYK9ejNoV2xCKx2EhuApP4vy5w7D4a7F+yybR/hJAZAwEvOfwix3fQjA+rZhA0T0xN5mOVTpEKcxnooHKUVaSFmVe5E3+TsArblu5s2nmK6DGWYcvfeQnaKpz4nhbJ461vSmsbkf7EYTmp9DUuhxlVbWIpWOSX0k3NYG2aLJ4XPRmuAlacszgjCKRTiBN5tmog45TBi0vmJcQwTKzJ8luiJSGIdtkdblJk8zkvDijveEkchYz5tx2JCmw15tglqSANIx2J9KM2+LDPJ7C2VefQt2S1Si/dCPiOU42LLLR5OJOxn4qMo7TvYdkw5GLxXFFzbX4wJYrkZgHaF6Nh9TvZKZiUbJ4Wbk3+KDlvyP4kDnU0siTlYXUZjRgav9+7P/1f8AcKEHLFdtwy4OfRoxZo1SYcM3gekodLgEgzyNPmUaQ8FgUQa3sR4pZzFrSh8RvajFkJDAodxCvhnY98sHFfaLWkXIRlBQrXI2UNPw1wKulC/431vZ/hEx/5RNx4PRPT2Ou8xxioVk0b7kOJesXwV8ORFjiYVZpaXzv4TlOPwhuyD4kMTbQjS88sB333fF3uGXre7DzyUcxMtyP0VgEM2Yb3Msvw/vueRCpZBgdZ4/LpsxhN6MiUIrTB17CoZ1PwGMxorlpKawWC3LRWaxduh7psWGMd5+TtijKqqLRCEaiMXSmwrDbyjGRmBFz55LqlVi0dA06+s/iQPdRcffz11/74Dn/5W9OYPv1q4Vt50aCjyuek2eefgOP/fxrePiRF7F6rQ+zQcDrAaYmgO7OLjz9xMNY2roaK1ZugdMVQDQWhcVoRV1FLX7x2Fex/ab7kCno0dC0AFMT4+ITiMyMY6q/E5HJSUQyYXzqsz/AoTN7kcxnccWGa9F5oR11NDQbmYpwCHqTE7958mf44x/+E8uXX42XdqsotXd+kOV8f/Vi1Fe3qEmfxsi1ndqNUD4Oj9mPaSswZiMRV4JQLAZ/oApT0+N41+2fwoOf+7zIFLjPKzZMcoMlxnT+znbqCMTHUNegSifkVskCvV0zSCTjaF5Ui9JyVS1cfKby56WjgH4EaN/7Ap7f90OE8xNIIYfpmAHHu+cxGjFg6fqbkDv/LLYvqoHJ7MXB04eR9dbi8LkO+XcIeK9fVQNb7SV49IVX5O+W2IGP3Hk7XLocBnsuoG+8F9vu/kf86Knf40TXMKp8wFXrGxBwOGAx0dPO5yeJlAIMJhtSOhcSjjXYc+ICsrEQyg0pGMYOodTESlngpptux5Gjb8Drq0Zz62V47oXHEYunUFUVQCqVwen2MLZs9GDbtq3IJoGe/mG8fugEWlasQzo7CbOtALPVJFNTZr463W6UVJTB5XHB5vDCaGE0aSWsthpY7bXQGQIoFGiuIknAfF4e/wzm5xhn1yubS4fDD52JjDVTmhSoUfpalaxAPaqSEhDE5qDPMXaRLZ06MWiTCGMUo0heOPbPEuQySYpFEDoYdRHkMhNAYQb5fAg5piDI1JaMaAoUbpJMkUxZAmJ9XiUv6S3IF8j2WhCO65FIsWWuAjZbQN6rjVIJbQrNNZ9TZT7/s5mESC0tFo9IKFSbqGKTmbYgRUi5vBw/gmTqcJXEL42CLivsMbW3hZxKIiIZZOKknQ1jsjDmJL6LP4ORbATNJDQYWSY/o5BGNBZEKDyKUGgIXrcefo8NFqRF80pcIuIFiTbl+ybm4nOfx4RbAnEbyeeyWaMA3lSuFLNzjETT4/HfPoJrtr1HJkTc9MzPT+GF5x/D7NwU7r7nQZEkibRS/h31UexWENaXP13y3YsFHZquWjb7WiSporAvtuERWyl/iGI9pPaY8WRaSyqPv2T8asQiSStuLkw6A2KhIRw98gs4HWno/uWHfyg8f+CXCEYnRQNYBRv88QIwHxb2sKy6Aa6SUolz4iUYD4eQjEYRm59HLq1AA+OxCjAhrTOgeuFKTEfD6O3vRkXFAmy6fDsqqupFwEdmkvoXlRVHWpBShRg6+/YhlhiB202GV0FDnkR+UOcyMT4gwmuPl+Jz6l30AjB5gTKMnya4aJT0jDoAPLp0iFILwguCJ5TsFrWaKl5MtYMI8yqJACpnlWeBAIvjBL4OllAQ8Gq2QrkpEpkUQukk9p7agwkGP9PopGmHaXgiOyuLv6Sf0yynfr40o4iBgr9T38SyAyOMOjP81jLcceVHsHXNLRJiSwBO/XFfXwc8zLZMRhEvZBFLRuVikdQMcTnq4LI4EZ0aR5mnHBsv3SAOYwkz0LB/sTe+aBQSAKyZiXhtZVNA+8k2TE/2CeB1281Yu2o9zh19Fsn4LIyuRli9tagor0F/zympmh7uOgGiLVtZIxxVS5A3uVBeWoH0VAcmhtoRzeiwYPnVKFvgB6dABLx7Oo/hN698F3PJoOyii+ZDHnOy+NrWTYFeLdaNDwL1EFI3iJEB5gwDJxjlro+oKKtHg3sBvviRR1FXbcOBYyfx7I6fIpqKyA1BJohgnTIK5v9K+YN8rxq7UO9jNVphN7HCmkUnMRX1R92rNvekwVBuMoJ6gwEO5ho7aLzU0jnE4EVqMCutZtHRIejm5lG9cCnm7RKQqeJZqMniA1CLbKHBbOT0Icy0nUDeasTCzddgyfrrEeSYSOWXiVRnfH4Y54aOq8KGZAZX11yHD23ZCsoaeehkKqexkmJky7C9R5kwFVOucnllU8Y6y0QMrgJwjW/xdwAAIABJREFU6Imfon/3TtgXNuPy9/4tttx1DYJpxXAWR/vCqRdj5/j7RRGuki3Ic6koBdOSGESawOrrojmtaPjRQLDEqGksmxRlMGqGx1BLcJBWq7/G8GrxZ6oi639Aev/bX7PatA3Y/ZNfotpVjp6+M9j+iS/AsVqBHf54mrJZjczXwNrmCMmhSA6FcEKmF0/94Xu44+YPo8LuweEXH0dwegJd0yOIODyIu8tw7XXvg9fjQ1fHMZT4y7CwsVnc77/9xdcwcOEIGmvqsLBlqWzsr9p8C6o8pbjw5ktoP/AqUomwjBmjsQjGE1Gcz+ewcdnVMDpK5XyWVtZBbzFjNDiMNw8+i6YVm3D47EHM00n6Zx9Ouw1P/LYdq9Y0qhxZjtvn1e///u8/wh+f/B5+/rMjWLu2VPTK1LAe3DMCXSYrJRp1dYvQ1LxCJlJiQORw0wD8+jffxzXXvxelJVz4AZsZGB+ZQjoeQkN5A84deQtjk3247rYP4Re/+ybWbtyO1ua1GOzvRWtrK4LBcQSDbcjkDXjo3z4jUVD1TWvxyyd//BfvoYnFGfUrYXM5RdN81Q334tSpfeg4thvB0SEYjVbMO80YMKYxlYggmkrC6XQjkUqisrYFD33nJVy2uU42asXnn1S+0kejlh8B++RwyOJSqiC5vOPA0Eg/XC4/6hZ44POr4oliJjkBb3Ie0I8B7ftexIuHfohgakiedSMhHU70x2D2NmLF8k049odv48v33YDpsQmcu9CBlk03YvfBnUhGQih3O1BIx6ArbcKb7b3y/m9ssuJd19yMTHQW6UQGJ9sPY+WV78bLx9ux68RZ+Zor1pZiUU0Z7Caud5xAqVz2PJ8tRj+mC6040T4MvzELTF+AbqoHy+qcCE5EceutN8PhsuHIYVYxt0Jv8+Ps+dMYGhrGLMs0jEB9A9DQWIrevmns7VbSim233Iq+3sNwue2wUv9p5D1ihcXuRFllA+zuagTKWmBzVCOTtSKdZVIA9b0NEr7N9dZs4oibjxNGayWRiMeRTCYUk6jj+1AygGIlLQkyIRVk+mqWmDMVnaUy8ykbIODl2so/M7JLjNBaapL4ZLhpN2Sgy8dhNuUk77iQC2FirA2p5DjsZpWrJPBaEjyU2YyAj2UUfBbytRV0dmRyJqTTOuSy0vOlvkaeZcQNKmVBkWnKnM5EBhUzRjmoKrAiKJYJrkysqeFV5nZl/s8gl6c8klGd9IuwuSwr4E5xeMQGavIsDCk1vCLlUJn/4h1irJc8l8kw62G1MHSAbCpzg1mTrFycYuJXT25Nx6z5i8S8oXmXOEEtELiWIp0tQX//OCqqFmv563mZqjscLgG6lDtxjZMCDZH82YV9lrVbWySKA7qiOV3rNi0OxmVNV8EDKnZUvU4tjEB8Yuq1CqGoYTf5Wk2LLZIQOfcKx3GyyV1bONSP7q5XUV5uh+7rP/h94dl9bKYKwqwroApOAbyFmTk4HU7ULloCq8+NbCEtB5gsWGyWrS2zyCYyapygN6mgX70Z86kUpsIRRu5j5eqrsG79VbARHAirSbc7FzgFTAl8Urkounv3IpYYhtvjVNpXkUlwd6N2ACPDPZidGVcaGLnY1Rg8Fo9I3R4Pcl9fuxwogkFGdBhMzPJNorFxqbgXCZppuOPBIisXCFRIzaUcIF5wwqwRBFMWkYbH5UVLy3JJZ2CSgOq7ziNJM1w6gf1n9mOKMgM+ZDhq0FZwide6yPaq9yqFA5oWuXjSRcButMBYMKPEVok7tn4Um1dcJwBMXkc+j7HxAWEbJ0NB5CxqwyCtKpLrpCQAAqIywPLWtaiv8iocUCyleMcIWZMNF/s7lCaZjLMOiEwDU+P9KC2rwNjQOSxpasX5Ey8ik5hHKGeDzlaGUn8JYuEZ+AKVQCqG8EQfMnoLwlmgsmktFi1agLm+0wgOtyESS8JesQSLL98sjVVZI/Bmx0E8/tr3EMlElVmROzaRiyhNrlK0a+UTMnLR8hHZ0c1zI+BUAay8BMRKui0KCaDJ34KvfOxRVJVbsO/YCfzg0Qdh93jgLyuH0WqGp6QMWfJ2EpXCMUhecn/JHKj6YLUB4sMokQojk08jS06NDi2Jr+GTUG1YuOGixtJks0kbjTwuac4gMGCdYiSO6b5OVJfVwOYvwbwuA4s3gJQWws1Idv44I8sNpsfhSeZRkjGgb6QDHeMdWHHNe1C9ZJ24zvkkKCurxOhsH0717BPpTTaRxLba7fjw5isQmdea1TRZA02DLJ8QU42WWcYbn2+Q2mNlWkvDzHi+cAg7Hv0XFCbnYVm8BDd/6htoWlWBUEblJkvDmrYIyPNKA8ECeItySC2VQZ6h74Ar6jhp/Rr0YqhAFwWii2UVfM0ak6wVL14EvKyCNJBR+/OPIlgh+vp/8vHnsoYQ0L1jBJ07X0JzbSvO9pzAuz/7ILJ1ytHPBY8eEMUOAYNDeSQzcXiNTsz2DGBw6DwOHt6B2667D1NdZzB48gBmZyfQMdkHW/1iJO0lWL5iC+rqF2G4/ywqSysQD0+g6/xhHNjzNIy6HD776Ueweu3lGBo7j8Uta9F18gAG9+/G2T2vwGl3SL0mN+9hfQHdmQxWLtwAX6AJLm+ZGICn5icQjExgeLIbSzZci93HduL8UOdfHI11qy7Hf/14n4yQK2uASFQBOh7/b33zn/HWrqfwm8fPYNlSG0JRwOMHdr3ShemRQWSNRlTXtaC6sloKaoTZzAM2E1MeuoW16us+gWg4iCWLVsHjZMyUAfl4BGO955DJxrFhyw0YmOhGVeMimI1eZFM5BDxenDr1Ml597T8RS2QwMDiCa2/8GBI5Pf7lO/f/xXtgBe+761YgpUvBXlaGDde+F3v2vYiRjlMIzowJCJ+HEaxuYJsd/+yx0bGel6rdj378ITHtMYKUAE0rj1LPEPoL2LIWVGZKJ7NomUkeBSaHp5GiVr+iChVVanLC79cIJNFBM6VBPwpcOPQant7/MKYTQ0iljOiZyuDsZAF1jathzcfRdvRlfHxtGVa1rMK5s8fhqFqEs/2dGJiYQS8lJiwkWbEMu9pU1fIN1QbceeutGOztQDKtx5mudjjKKrC3fQKTqoARLU0erG0pR5mbm3aV703QS7ijs5bj3LgLF3rm0OozITt5GtngBFYsLIdFn8aGyy5HY2MTRoeG8MILz6Dpkk3Yd/QwTk7kJUFidaMRyy9ZDF+gDMdPdeL50yO4ZkMjqhtqMD7aiRK/XxXJcAPAvFuHF55AI6pqL4fbtxhWew2GR8fQ298ho/GqmibJmnbYHbBZaHorxdjkoBjXmZJD4Mfkgbm5acnO9/rK5JnqdqtmU047mWDBe5OMqEQq8v40WgRETkwMwesn8PLKdSp1t3o+j5mprqrb+Q0SQSlFQDl43Sw9GEPPhRcRne9BIFAmRRoEu0V+kyuQiitTBUksYlCyO7LOxAlMUCIA1yHLNUqaHEmRqHWZ4JfrlpRXFStN5bnIDSQxQ0a+XtaiImijcI4AuFgAIT+XzK9mLFOiWiGF5BlMfMQ0IRKJMvUs9nOxdleZ5hRboWEFuYDVw1okB8U6wSLA5Gcp55CYzpys0XlYoUMJ0mk3BodnAL1dvT45vsrYRiymyESDAE2JNNMYCfUIfgc7oaWmqOOkZB4CcqXVtCiDUOuJ+HxoWJfSp2IphmJfBItqv+QYKmQofqyiBFJ+zydE953NjMFsTkD35e//tvDCwV9hLjEFq06Hap0bAVYrhmOw22yoammByWNHwaCZsHIFZONpZJN5pOOkg7jAZpAt6JEu6NA7PCAZni5PGTZdfhNal6yGjqNhaYRRlJDIFOTyKyCVjaK7bx+iBLxeNq0RzCjGrLiIcsxH85ZyECpDGC9ovjklOYDcMByzyM6CY1sRgOfh9gTkAkklVTwHbyp+PwEvmVx+jkxwJDIPl8enuTjZIuOQpjKzxSz6Tb4e0dEUgLlkDHtOvYXpZAQF7oJ4kMUxyFVc7TZJYYnmhLsNLV5NhnIa8FUuRgNMsKHcVYO7t/0t1i/ZCl2eF48qpUimk5LtebhtP1IGSEyLjGLIRGVoNIvAmCug3F+J1ZeshpN98LIj0vSXGhH2jghZQTFynWsmCC4S08MJTI50onXRMnR37ENdRSUmB08hHg1iNk7lkx0up0eAe1kVBeQ6+FxuycLr7j6D6tYNWNBcjWD3GYx3H5K/T5kDWHT5e2B00XgB7Grfg9+89n3EslEB7qIi4k0pCRlqh1oEvMXwVYk10UCwBFXnuesmTFaMvB4m6NIGNAUW4SsffxSlfh32HT6OvUd3IJaLIZ1Lw+n2SMyTXFPcSNC5WdAjk0whFppDNpXGwqblsFuZXpFCLBMVJrigL4j0QTacWmoIdWLyIBO/gKLQ1bFkZbCE0kAfjiLPB3dJOdJslKN0h1MAjQ3gCIxPRyZoMGrcXzDAFeYDfwIpi16c942XXAaL3SsNbzStjQR70DlySiLN8vEErqu/GR/ashFzMwp58jBxM0uMy2chNbjJWEIeIGQARPutPQgov3BmMgh3nMaOx76LcnsZSjddidse/Az0TiDB4H0N8IoBQNs0/Tf5bPG5Wfy88hBoEwx1/ZFJZDOZSK3JshRt8ppBTW4VboY0+Tt/JA+NxaLYVRrd/uKDSSoZtdj+rx9FoEus/w5wnDoLnHzmTfwfwr4DPM6rzPpMr5rRqMuqlmRbcu+OW0hskjiQTkIgIYE0YEkWQguw1JAs5aeEFggEkpDenO7e4t7lJlsuktV7L9NHM/9z3ns/ySwsO3kcF0lTvnLvec973nMiHe3IyS/Gmc7zuO0b9yPkVZ+Zn1fyaLQP7x//+CvUnNmDoqxSDHd04lxdNSaXTMWjX/8zWk8fRs3udTh1+gDqB9ow4/Jb0Bkbw4qVN4oV1+hgNyKhIWzY+Ayau5tFJlGZ6cCDDz6GwskV8Gdmwu/KwMlDu7D93Vew5dAe+R6+XX48erHyrayasQolk2bBbrJJKzSCKPojfThzsRqZRRU4fHo/hg2j2UsOypK5l+PHj74u5vt06VEBMxGERwbwxz88graOi3jx5b3CbPJrBLZNF4Ft27aIJ6c/PQeLF8yQdDEZPtVFz7lT9Rjq68TO/Ztx4vQBjIVGMBYJwu1woCQ3H1lul8TS3viJ+9HWXY/SqbORiLE0tWO4tw0nTmzFwaPrUH/xHGovNOPeLzyGYAL43dPf/6dTuhzAVUXThY61p/kRtpjR0NmIY13tol3mcSIG5LHi+ePx42Xj8TJkwYdpVYvxg0dfxdy5PrXPG50K7ucaxNOf2JWmCkc2CYcHkxge6oXXlwF/phWBgDRo5Nrkg4eB163YkrXRpeFNvHPg9+gItWEk6sTxpgEM2idj/syV2L/ujyJvqSArW+WSDtooXLjQ0YPq9hBnJ+EDcOW8Khw8VitWZAXpwLIls9DR04nTjT1oGwLalInN+MPqAVbPK0ZJFmUNlAaqqPZo0oqYLRNHLo4hHPOi1DyM4Qt7UZjhRmJ0FOUlXqy44nKUTJ6K0b4Qnv3bXzBz+S14b/N67OuLYJYZ+M7XPotosAPDw0No745i58HjmLbwMpw4dwCFRdkozM+B3ZyCzWqCg2SQ2YeM3JnIL1wEb3o53N5J6OxqR1PzBUkIpByM62OaJw0lxVNldmfHh28jJ7cYmRm5AlroiU9Qyw7u0GCPuH1wzc0I5MLj9ePE8V2iNc6g7ggpxKJRwQ+8H6jvJfjivs/UMz4PGUZG3yrmjwSXBQkWQSSIMAaPywqvK4F4+CxOHn8NZnMYgUC6kiTK1L8Bn9TaKmETAhrJ4qpWv8IvlMYp/MEZIGIJxUxq1aoGsqqjrQCwzAJJx1czkwJq6TIwAfCUJJKMtepuKhAs3LEm/NRckSrcjEjgCcpBWGotARKdsPaYNyw/hS02fEt011n11dWrqHtFvSbZikSCHWWXsiiTzU/EReq79TFWi7+6Q8TCU1Jm1QYxDn6NQC7Bf3quiUBdW8ga2MiAxwYTLP67steqzy/YZRzU8O/6s8v+rFlluddVIhtjiEdHOtDf3wzTd371bOqDfc9jND4AWwoosqaj2JIBe2QM8VgYGcUFcPq9GDOpYTEyulbYkEqYkIymJHkoFiOqtiAYS2AoFEaK7WKLDQsXr0LepGIwn4y1rNhlqJg15fHG1LL4CC5c3IVgpA2+dCaVqJg7sawgsDVWGrndFZqTRUdof/oAx7T2moBJVwxKACqpL+NWZRpoy7OQOhdZgZIfSBWVTMDh8shFSfG2gBhe6DJ5ruQDlCyQye4Pj+LD6q3oi4UEzJDhFdZaD6xxuEK1WJQWVSo+Xti6+jMmGFmdO8xu5HgLcefHvowF05aDAlyCYbY9mP6Sspvw3rZ30BsexqRJFQLEeYMEh/uRDI8iLz0X0ytmozjfK4u2XGAGoNWglqBDATcFTCRDXis1CCS7mkfh4IDJSBc6Go8hJ+BHeLhdLiRP5lRYPflyvLqZlx0fEx9ah9OBPH8AjXXHUTr7CmTmOjDU1IDWMzuQjAwjbA2gbMln4M21yIa06dR2vLj5twiNBUVywVac8io0jKiVNZxie42Klu0L9XWVAs1WEoEoP6MJNpMDqagJlXmz8b0vPIFMH1BdU4fjZ/cJ2kqk4gKQWQWLTYzBEo+lRJbT0ngebocbpcWV6O/rhCvNB4vHibiZ07rUDKkbSQ0LGjeVIfQXrlb59PJLPKicxI0zsMKivG85/SoRm7SqUUUeESCZJVkyLSakwQzn8LC4Xjj9fvRFgoiCHpD5MnTmy85BU88FnG89BjeLuZEI1pTfiM98ZCEGe9WRkvqKzG5YAUimTMUj9NpNSPKOpAqyUOIixu5FJI5jbz2LMwd3StTnZXd/GSs+81GMcIpfM7lGBKuwBBzmMYIjDAmDXt9EvkC/ZUNCo2aulJ8uWV7qdhURIL8UQ6GuRb5X+bO+btl+pM5cAO+/YnHFOhCw/iv291K4ZOh8DStnvm4CaHl3CK2H9yEZHIUtkI5oZhpW3n4ZGPBm3B88VML0hoH/fvxbePf9P8GSMiE4OMwUZPzHxz+L//rSr1C9fS3O7N+M07UH0RkZwqI1d6EjGsWMmUulldbWfB41J/fiZN1RAWfXzJmGJQuWorhgMvYf3YhZ81bguqvvw6nqA3jyTz/G1vP/bC3Gj/mpK+5AMpyE356G4FAfekY60T3Ujrb+RuQWTkF6XgEams+hoZsZ9BMPr82Nr33tKay65k70DHQhI5CBF1/4bzScO47TJ/diWuUiGeySaHSuX+xcjQRR31CHhqZzstZfdeXNKCrMkZb/0FAfOjoa0N/aAFMkhiGTDXUczms8rdnsAmS4rRhoPon77vk6li9fjZ3738byK27BqerDuHj+FPKycpGdmSOt6Z271+EPb7+EB+/6JvqDEbz41u//4f0TCF4OC6b5sqQzRxvGwWgQbSN9ODY8AAZ5F5mAecuuRNg0hpbOJvQPDwoTx/QpfyBH2sF3fe77+Mxdt0pKGrcesrmUcbEYYyeEwTtURnHZCVHPOzQsgMsfcErUMNld6ne5DRkkAdfZSBCwtwEnPnwHb+x8Ak3D7WjsG0Ntxyhyp62GMxbBmYPvyGeiA0eODZhW5sLcJdfiYtcAzjS14sTZCwLSb1o5G7HoKDyWlKwdza0kjcxoHYyhZVRMRf7pUVlswsLp5RINy54MB3tGx5zoDTlR3TSC7OxKJOv3oaerE6V2IMMLzJ5Omy43Lr9yDYa7RrF142bAV4adhw6iKQhM8QJfuOdW2Ewx1Jw8iGDMghh86A5GcL65EeVVecjK9MProIaX+6cbZsckeAJVCGRPQV7BLDicAUmBoy/s8OgQhob7UDipTNhdny9d5AnsrNLlRg03jUkXl79ovzkyMiDraE9PG9L9WQJkaXdls6rzyhmWEAfO2cpiUJLTJeEKMiTGE0VnA7tTonrJIouFl9Us9l1seRP82Rl+4TTD6xlGe8t21J5dh5LiQgkSkp1fQrEUIBMbLa3BEgxgAFVjHZSBXepHCfA0UBSAq2ZRFHjVLXjBGXryV7O3EnrEP2tppfyM7mLLoLEGcEoeoDd3aekrUD3B4CqDdKlL+fqyZ2rGdFx3pks2wVBaLijMNitAha/kYwlo0S4I/DvDHoSs43GhFlktsCoIQr8HwXTsnqrXVAPm6ngpC1tFbBmgVgoGbT0qDhPCxv4jQFazV/pTGsFXImWgZMR4PsXFCzFGOcalx8VwdIJJrpnBwV6YvvX//pb6YP/fEUkFYU2ZUBmowKLSRXCOWRAcGYI73Q9nmleSx/givIjM9EONs+qxSCAANy160TG2T1r8MIttTAbZBZfanQjuCBFkXxTgxWQtxfDW1n2oAS+tr1hh6WALoejZOtB5ctTGyMFT9z9BsWrZGh9TDUEpVkqJ0MWcWVhWpZMhyxEhY8wIPqaW6BuOVhbUxxDEMIKTomuHyyU6Jcb0sS0jzGViDH2jA9hzYicGKI6Xyk6hBAG2dIkg0KX+VKfCKWZahWgY0gZuKGS9HSnF8H7muq9gbsVS2ZitZmVyTfNlGqyv3fQqekLD8Pmy4KXXDgd+IqNwjo1h8cylmDE5X6Ic9bU5fuHzdWWw6BLNo4BflXAroILT2R3NfSjJzURj7UGM9lyEXfROFpjtbgSKFyKS5GIVQHdXI04c2ynaKb8/gPysHITCIyidtQqZ2XYkeofQcHIj4sFOBE1pmLz4TvgmOTCSAtYd34zXtj2JSCqiWh464YyDgXJZ6/tmfHBAFhteLGoKkzcbv00GzoxoQqKsqBlTs6vwpdu+K/nzI6MDYh3HISuiGEpjFAuqcr2t1ENREsNZ1Tg110rXzclXDlJSqx5P6baMPqYEy7xODEG/GkJQ1ymvCcYcStuLg1m6SqZv9RgBLyURdLOmyJ4sgwBfowWTgpNuD2MJYUwSY+w5K5s3MlQmuxX2dB9O1O/HmaYj8LjciA4M48aZd+BTS2djqF+tEQbgjTN5jexulIM6CYmVpHaXw2+0oaEdmYXXeVc3tjz5Y4TDIZj9Gbj7sWeQu9CPkZDW5GpdrQxviR5dAVqCXmUloyXXLJ50zK98jeuAAXhpRUYrIZXSrK5JHUds6ChlaE3H/fI6JTimLlT2rf8F8BKkEBD/24dBA1zK9LYCB17ZC0coitBQPzyFRchesgQFM4Eh7cvKvcfwaI2HgD/84RfYuv0FuQ6j0Shq6s7jB59/HItKZ+PUzvcx0t6M7t5mdAR7MGf1LbDkFKK0bBYi0Qg+3LEWFxtqUdd8WuQh3/rmdzB3xny0NtSg/uIJFJVWYsWSm3Bg3zbsPbYf67Z+gG7NLhufLd0E3HPPD/DKi79FJDasYs01k8lV9c41t+Pqa+/ESCiCR39yP1pHCN0nHiuW34pZcy9HWnoGfB4vnvnzd3Gx6bR8w8yS2ZgxezlG2SkaS8JN26W4BdGYCSPhMBqbarHm6utx3cfuQEvDGXG1YSjGcGcLYkMDsORV4OCZajRcqEZ/bxuWXLYGfmsCdYfexhfu/Roc1ihOnNmL2+54BL/59Xfw+qZ38YmVa/DQ/T9EbLQP+w5uwpPP/x53fPabON/ShA+2vz7+xnmNMWZ3KczIMXGKncNOdonq7gr240IyLhKGuVMqcN9D/y0+200t9WjvaEE4GERz8wX09XVJzPrcJVfjG4/8CSUlGvBq4GozA13dQGc7NZJ0xjGLbSb3BX9GpgTtUFpDhpuyEDo3iHydGysU4KVLw5HN7+DN3X/E6e46nGgaRtyajSmVS1F/8B24hgcwKWBGPJiUomHFNBdWrLwGdS1NCJvc2H9oLy72A9++9xYkw/2ou1CDyllLsGPvYew53w0Pu3r5fjjYXYuPSVeKczLxVAzh4QHMqsqW1LGxZBjRpAlDY5moaRhCH5M0J01Fzb63ZFnNBEBulPrcqunAN77xXZw6eBiH9+xH0p6B3qEh2D1ejAz2II0eu7S86+3DvCWzMG/RKlyoPYOjJ/cjq3wyEpYYLKYx8TCHJQ1ObyWs7jL4AoXInTQF/kAu3N50BeBSKTicbnjdaVJgUObEwpL3uQTmaGzFApMYIhxR60U0pqwqlUeuAmTSNqcuSjOhQoQwByChuoQKMCrtLLWxlDzQE9ew2eLPib9rKiWWny6LWab2E7EG7Nr5G5SUZIm+VYG5iQ2TemP+kgXQSNXRDCj3LgI8Aa2yxOmutABc9f0yPyS/lHTBCMAyPofa+KgLpuxRscATbLBicg2NskqR1fhJ61iVakFtnkrxoIkZCU0yWFQFmMadEzSZqPTUGmTKFqzZDnnvavMTAkqxTeN6XOIowXNMJTJeU5SBBimk3pIyETC+Re/nxkCifg8GPlXnWl0Q4wKIS8LENHk8TjwZBYZ6dh1QlrKqcyCvLZuz3rctiISjsiaYvvHTP6fWH3gBkVQYtpQVc4vn44qZ18Bt9Uj7V4ACPW2l/aySRNSktdHXVIxkKmmWGEEl9taVCK2z9NCXio8l4LBIa1nIf+KVxDBqL+xAON4Fj9cpAE3pbpT4W9HnhuWEushVO1mJl4Xm1mbGSgsyYWlFnSwBz8BQPzp62jAcHEZYA95ESkkZeDHJf1pXLNP2FM9rCzFWoU6nE+lp6cgK0H4lG+GxuHhMDkSDAniN1jtvFpkelVxLhUQEkI9XfsbQmhLbUAvEYOECfynuuv5hzC5bLKiCgJdsOPe/kAl4e+tr6Ba/O4sESthdLliTY8i0uXDN8muRxxQ0boT0ltT3qizOhpbXYNj0sBoZO5miV6Q4Lp5rR7rTjshQK0L9bYgG++Gn+DyvHM5ACVra20Te0nLxBIb7WjE00IP8SZOFlRSLNEcGyitmI8sxhnPH1mMsNoCYPROTF90Bd7ZJAO87h97D2p1PI25JIC6MqQZB2vZNbj6tURJO3UhoMaabhGFU1xavG4ZzSOMgbobtocaeAAAgAElEQVTf7EWJvxjp3kw1KUv2XtLRaMCi/P+sNqtow1l0EeTaOBSZVAOA4s4h16pVhtWkXSJJeEoLJvGd9FUUqzp1D5Bx4FQonU0cpI0oe2GUpo5jkvQjttJMHN6iVpigV8k2yCDRp5KMqwRZcB3XCcaifdWRvFxPyO58sOMNnGs9AZfdhbGRkADe2xbPQGhYOScIU5rQkaf0CI2mVAylDHQkRM9rohYqFoULFnQf2Y89z/wa8HqRUTUbX/z5bxELKIsww9FDQLSxzpHhJTPLy1avafJ+NZMrMcMa8BJImAgONNiVxCU1cK2IAz2wZsgZDEmDOAnYOLGt9LPy+J/BE7Qxi01MzP8Duvt3fxkCLm7oRVP1PmR7MoStLFxwGXxzc2EnGuBp5ftiocDhSNo7R4Dnnv0rPtz1umKNnF4c3rMZs6dchrSUCXXHPoSD5xwpZBUUomrJauRVzkV2VhGOHN6BuotnEIpFcODYHtkn/+u738fUyZXY+M5fVcZ8agxZGUWorz+HMVcmtu/fju5RLdLUn2VB5RQ88q2X8bWv3ojOwXZku9Jk0DUcHpDC4tc/ewVz5yzB/kM78cvffhMXOIGlH2VFlVj90U9JkhqlXtu2vYqTJ3ZhIDSK4kAOFs37CIaG+xFKJuHx5+Ouex5DV2sLzp6uhtnuwoHDW2B1WvC5e74jazYZM85QbHn7T6gqqcLp3l7U9Xbh2JFNwpotWLwaY0Pt6Du/Fw/e9zXU1e7E7oMbsPTyW/DmG8/gXHc/JrudePTbT8ExFsWhI9uxfutruOLGzyMwaRq27foAB6t3jL9/At5FAIrNXjhtTgxG+0RbPoiUhDAQ8M6eXokHH3kCLnqupSgocsg1T1u4c3XH0dbVLB7Cn/jkI7j24wvlPPDaoga1rwtobKRFVERIDgINrkt2pwvZuR4Bu7weecsyBIVSG0OVIwVQCLC2Afs3vI9XPnwSey4cxZmuGBYuuhGp4U60Hd+CNfOrMDraD4fLiwun6sUJZ/bMHIxZHBhz+rBn/2kMJICfPPgZOFOj2PLhe5i3eA0+PHIK22ta5PNOToNorKn5n1LsldTGgsnTYHXZ0NlZi+KCfJhtJgQTZjT22XG8fgAVJVUI9jVhpKUOJRk2DPXHGVqHcicwdYoFSy6bB5/dj4HuQQSDKTS1NqK4vFKkdEP9fWhquoi29gjuuudjWLBoBdou1OHdda8iq3IBOoa7OOUCny8TJrMbds9UuP1VSAswmS0X6RkkHQbR39+N4uJKidhm+JPfly57jkgTzRY4HGoYUrTUWr5EjTmXFwFUYtml7CrZYSN+sDuUr32MgFj7zcoQ/CV7nd525d+4xsgep9WG/GE+H/d22gJ66PdtG8LhQ3+A2zmMNA87vFwEVYStdMRkdJndMWIczTfKDAoTyjRZo1lVBdUImomCVNKYshrT+5lmjA2STkl7FciU4TVNmomXvwxma2mF1rKqqF/iHnWbGOSZSB3Gh9D0LaSQ8DhIlfclcErhJdlf+Rn1Ra1YVj0kIVe6Oq7KJ59hXrqFJwNhisAUaYeWgQjRqA0DLi0ADECvXv8SBlcP9BudU4Fuml0fZzR1wq7BkBvvXeaPhDAzWHjdJpTUI20aIEBeM+swIRZNoLe3E6avPv5katOhVxElqwc75k9eimXTr4LH6Uc8GkcoOCTCcTWgwws2qgyuxSlBTRpSO2NkOqsLmpuG8tHlyeX30pOOsZBkjJyeNHh8PmHFwrEhnKv/EPFkP1yciqDmhyBShOaKMhcrDq3hMNK3xk+c5suUJYVcBppK5+aVwrn6GjR2NAhIjZHxE7ZetR+MykgqRfrB6jAIaV0JAFFmzrJf832bLAgEcuTGPt9yVhLO1DSOruSE6VVSBkm0YktC8raV7lguMK04IXij4bQtZUdp5hTcdd3DmFE0V1mR0L3B5oA9zYaBKPDBrvfQFRyG3clGHyu+BGypMZRnF+KjSy5DukPFXUoBrG9uwyRdyFPd6hgfVNM6Xpqstzb1YLCnEcnIEEYGOlBaVoW8ggrY3T6k+c0y7NLZ3g6PDehoqoEpFhTWcGhkENl5JcjOLcGJ6oNiYJ8dsKOrvUax9GnFmLrserF5Imh/68A7WLvraSQsBtOt59QoNZBWiAZ9+sZQ9jTaZ0+YUQWQueYwEUctLbzhUrAkrXAkLcKiGuordZz1JKqk5qlhNdGPa3AtMdlG5rcMqNGFQWnMlWsAQ54NCzRdeMl5s0hrjefXYmJko0sVXwTHYlOTFIsy0hkWpupoE256/ipmn+1AJYng3+3sjjAu26ZAMbsLBM4Whx1RSxxtQy0IYhR2FkLhMVw//XbctrAKo7QjYydIA0HaCJFJikWo+4qLxRXZ6RipXwLeaAz+lAXH33sJZ9evRcznwdyb78anvvkABnT7X0fAy/1BplkGBem0wbVQg1ZZSyS2UQFbMsH8cbq8SKeB9nc6bMIInNCp3/8r4OW1SVBBwMuagbfnP8ka+D5iGhBrez1jwf53eDd8FDjw5nqk0dPSYsNQaAhTVn4UplIXbD5JBJb7m3IJGdYjCzgGfLjjAGrP7Jfrxm51Y9eHG2BK2sQT8rXdb8hLcq++dso0VFTORiC3AH3dHTh+dCfc/gxYnD4crD4gRcsTv/w9sgM5+PaXb0fVtBlYOP9KVB/fJcO9rX0DqG5o+KePcN2V1+C733sL939uBYoLsjFv7jKcqqlWwz3pGfjON34NU2IU6ze/gVfe/DNqmIerH5++4R7cuOZOTCufjTOn9mHD9tfw0vpX5LiWZfpx9x1fRXZOETZtfwedfYP4+RM70N1wChzRNdts2LrzLRy7cBYfveELKCipRHl5HurONWPDK0/gxlWfxPOb3kTMmYaL9YdRWTUHlTOWoP74NqC3EV9/8FH85hf34vDJ4yipmIbjteckGqMqOxc3XH073BjD5q2v4ExXPy5buBQPPfI0BoNhvLn2L3j/g78jjpgkkS12ZWGGPw/BgV5EosMw2T0IJuPoSQyjHUmUzqrEF7/5Szi8NPQn4KVFkzLMZ0cyEo+if2gYnrR8rLxiKbJy1FpI9UdHS1TmOshgUfLD+83t9sPhsYO22SzcWIiyK8GuA8Gv2HCLfRPADoCpDdi7YTOe3/oHvHtoCyLuMixbsAr1u16ENzyINUur0DPYjYLyOTh66gw213fK53KYgX76PGsd8idnB7B41lzU1B7FQCiGnpAdKasbJy52Ynp+AIya9XLYypFCQVEJvBkBJGwO9Ax1Y3S0G660AIZjFhy6MID+sA8Li/NhGayDKdqFwvwC5GSVITwyCMvYkOgY0wM2CZC67Za7cbz6BPbt3415C5aib2AETS3nsXT55TJ46HEmkZURgN2Ujn2HD6LX7MeJ+vMyCFw+eYo4INnTyuHPmolAdj48aX6k+TLR1t6I/t5uTJm6AEODfVqu4IOLqacuLwYGexDIyBMtLruqhQUVOFWzH9Mq5wvWOH36gIRKcQ9gTC3XUxYmHGTjnkxtLyUP9NCXQbaxuPj2y5qhHRD4s2negKx/BNDCEIulp0MWzAzenzDB646jv3cL2pt3ICuD8z6USGomSMClts8EdcCGpyI7ySoNVmFKxSSqP+v9gl1wAlfNmir9r/b018FUih1WbDY7cobMQOLf9ZCz4Tghg/B6TxPXA8NiVTOlhv2pCmXg5qj4VtXtnpAFGIpakUoY3yAFAzGMZjM0O6tcJ7iHKoadx1F+RAK1jBkrbbmmjr5mpBUZOW4fqi1GBYsIqFeOC5cQwprgHOd2x5UJylXrEj2DPuTj4J+jhXIMWCAY6TKqYJEiQAhTptAlxLfZ9NCPnkhtq34TCcRgT9oxt2wplpHhtfvkguTQi5/RmNLmTIgkwOVyS+Qq3QzYvmNsKltOfGMcBKNHKVsePARcVAgE3K40+aDUUvAi9KVnCkMUig3g+JlNGI12IieLDB3b0MrVQICHAF01gSgbrT4mBr0vFlXSvVbTggLurDZEEgmca6jBuYZaJK0W8YQVOyhhfSecE8SDTutPDB9fYXfHU9KURpP1jkVPTIpbAi946XMRFKuqyzhdjKlN0BiaYFdsR7QWVV9PqjKzwETT6TE7ynIqcff1D6M0uwKmMZNolcKRIAaGBoWR2bZvHQbCYay66g74/dk4X1eN9saz8JktWHPFTeKB2dpci4zMPCxYuAo52S5Z9PUQpVATZNAM9yLqJGVaPs7Ff1SACumt7s4GsSLKyrVJHGlPdwStTedgSsVQlJeD4e4mhEb6EAmNoq29AdNnLpPhg9Mn9iErPRM2TkMmQgjF4/AVzEHlZZdhhBY+ZmDtvrV4d+9ziCCmhs7EaoXIU1WP4qMoN5MqyWUREEWDGhhQdm80XaFPokppUSEcypvQlFBDlRPTUYbdipQv4wsTiygZKjSE73pFMNYuAdXJMYl95g9J6puUkqproeIXVefCqG4JjCntoX8uWV2t5FetOJnKVa04Dr2pyWFe1YZ2meeC1jEmGa5gscfNl8CMO6zJaUXSZkLKZYGdGqXRKG6fdx9umjMZQTK8SSVj4DAXCxgyoNTyjsXpT6n8Jgl4+XqORAqeoRB2vfQkek5WY9Tvwk2P/AJLb56PQTrxaW9cYyEShtewPCMgJOg1FhzNBut6T+y8qNnlLwJe6iLFw1cXV5LoqSOIZbG+ZGhNDx1L29jrZTiKrlsvsUAzalkp7LQn6r8DuYqeUM9z9E81iLW2wOdNRzAahHdSIfJmVyJKVhtARobSdApTrgsrfo7amg4x34/GYlKEHjl8CK0tbRgY7sGbW58df/mPlE9B2eRKnDixA409oyh0AguXrobF4cWuQztQ1z+MJ3/5exlI/dYjD+K/vvpD3HzjA3j11Sdw5lw1Dp2sRn3f0D99nBtWX43HfvQevvP1m1BZUYGK8iqcrzuLU6ePYsxkxtLFq1BaUIw/P/tTVDcpWyvjUVVYiqtXXodPXP8AThzdjt1HtuH1nR/Il0sDbjz+w+cwd/YKbNq8Fms/eAX/+e0XcLZ6I1YvWw2byYTTZ49h/YHdyC6bhxkLrpKOxrlTezHa0ShWas0jozh18SSCQ22YP38FKqbNw+5Nz6P+8Abccevn0d91EVOqLiM3hhde+I0wfT5/Onpaz2Pe9Hno7e/EjpPHxEf4jhs+gzUf+zzOX6jFuk2v4FzNPqxZdg3sbc3w9XbDGotIBKnN4UXCbMVgNISWsQHkzZ+Lz33lcSW7c/hgtbhEsx7mIJ10Jjk1SYssC8qmzkJ5BdDQBIz0swsXEx/moZEB+DOy4U/PhsdtFbZRHAgYg63XTbdbscLSiVH4RgCvpQPY/u4GPLXhj3hnzwdIL7sM86dMx/FNz6DCCSyfU4zecAgZJXOwbud21A0b7ZF/PNUsmig5IL/P4xGwANdcdTl6Wi/KMOCsmZeh5vA2sSqzOhJYfsU1SDkDONtQg46eBokT7guZsOtEI/ImL8P8LBvSgs2yntOXe+6cmVg4bym2bnwLY8kQTteHsXKBBfff+3Wcr72AxsZ6YTJ7+jrR09+PivJilBRPRjQ0jHgkjLq6RvSGgAFbFracakW6D7hixUfgtlvg8BTBnzkVObkF8PjS4XQx2Ckq7gWxGJ1hUhIvPRockMjhzIw8hCNhGTiPRaIyPJ6VPQlHj27HrNkrhESrrz8lPvR0YeDXA+k5CEdGMTzULxK6pUuuRf3FU9Kp4SMUGlEzHXYHhob64XR4BNxygI1OEEwrI3hjR4OhUqxYKibPgC8tAw5rDGnuVhzc9xfkZjJUIilOSDKkKYNfalfnsJqSRHCuR8FA8ZQVUKzArLo2FHOqVAYT9lnGsP2lEghD5iiMqwy5awAs2l3V8TSSyiS8wrCz0fIEQ2ssXXCDIdbyQNmnNAmoBum0FaywqIYtqNr1RGKnQaV0zCnp1aYBhgOCIhg1qyy0uRwV9fNa0yvKYpGZqnkvNSul9kxheLVFmepw6e/lLNYlw2YKgxs/owAfn4f7thQzJCCNoTc9WEfAq9wcNJhOKr0xCxcaBnD/ZyaEAN7/+OEvUtuOvI6UJQlHyomFU1ZiUeUquB1+REJhqZ78vgwBaEwU40XkYkvdSo+4mPjoudx+JWCmtik8Kl932B1yEslGWO0O2MRY04xweFRVfGl+8YUhw7v76FqcvbgP2ZkZErPIhdHKNrTVriQe2ndV5BUa9I5LG+R6pL5H9UWi8Th6hnpQ11aHlr42MCU5ZVNVv3HSVBKHOnmixxQCnwyB0ofKIdcAiy8ogEbLJ9T7SSHJeFwDfet/k8lKVmcia4iLhjclKEGlXKmbQetb+HpmBzxmL4ozyvHZm76G8vxKqZxqa4/ivXefRlvrRQwzHglWFJbOxJ13fgvTZ87HG28+hZ073oApRm1mHFYy10maVltw481fxK2fvE+8N7XJgbB+BENaRz4+VER5NRk4HgKxKNPghIUStWu9PSxYokjFg+hoOi42ZRUVs5GZnosL506iv78DFRUz0dvVCFMiJAHzPJqe3HIUVq2A2QdhdujS8OrOl/HuvueRshkjabwx6LxhzB+r6VceX9E8UddEYEpPZaasSYuK7SVlZSYSGR5Mqw4G0fYUNCOfmBJVCW1K16PYXfkpYwBNQK8CsOLPKzeQ0lHJZCuBtkRBawH+uB2MpjqZ5qOTYdT7UVIIyiIMDyNKL5SFijJRV+unjn/k92pPXrbvKIlgio8M3lBCoeVAZocNZrsN9qQV5lASn15wH26YVSym+QRpdGVgJ44uDfyViNCHN4pYlM4kUVWcJuNwx5NI1jVgywu/Ray7G6aKybjrp8+hpNKKUYJkPdgoS5lK3FRDbGquQlpZwvTqRDSS4iyiyH7xo/P6IYFidysmXjwwCRI0cDAAr9FiNGQNlwLetDTF8I4/NGEhi7ABwP8vl4ZLfrxzA3B65zr4TEqHb/anoerKORi1A8MsgplC5lPXu9yq2uGEnrO1p3swMNghiydN+ZuaOnDqVA3qGmuwcdeL46+SxWtc/6JCYpIHWL78akSTKazfuQUdceBr938eGenZ+PUv/xuP/+j3uPLy67B39zt47fXfYc/pBvn5//n4xDXX4gfffhZ//PVX0NlSi8kl0+DyZGL77k042NLAugKTswpR29sqP+pxpSPINBJVc+AHX/0VZpTPxhsv/Qov7ldJXXQZW7pwKX7y4xckTONsTTXWbV+H6ctuw8W6PfjkjZ9BjicDO3a8jWc/eA1Fs1ajat7V6O5uRHfLOYyNDqKmeice/MYfUHv+CA7uegWrVt0sg0ovP/sjkYzxsay0FPn5Fdi+f6usCZNyipFfWI7j1TuEFc8vmIS6tnYZaOXj/k98CeVTF+HVd/8q0bJrVn0Ch1/7Hfqrt+Cy8gVwyF4SxfDIMHpCg2jEKPLmzsLnHv4ZvIEsnDh5EA0N5zG9agGmTZ2NFAdWZX23w2T1ImfSVLjcDJmIS3DByEAPqqt3oqJyPnKLp8CbZoVbD0OKmRDZXau6tjnw5tQSHdkfSP6EAVsnsPGtD/Dbd5/G5kPvYebKO+FNDGCgej2KXEBJrgsZFYvw/t5dOKtOizwWleUjLzMHUdhwob0TDW3q/F36YCjFjGLg+mtvlXv7qb+9iVuvWoGLLXvhy8rBlWs+jY071qJvtA9WVw56R0zYfbQBzsxM3Dx7KircKZypPQqfzwszQpgzZzX27j2IcCyEaCyMaRUZWLn0SvR09mPDBztQMSVdYoPDkRGkp/mQGchAW1MzOrt64A4UoWMkjmPtfTjdp4bFrli5BAWZWUhLmwRvehF8aT7pfnr8HDIMwO3JkE4nGdrsnHw1iEoJI4dOtX83SRhDN0/drsNpQSQyMTglEkFKBzRwMrqktCvjukZg2tx8XrzKPR6/sMB81NfXoKh4qrIgpXzMbBXwPMputfydoC6BoklTYDVHkeEfQPWh52BKDiCQ7lXJrFoyaTHZhB1UWle1bku4hEgfFKZQA+6aDdWaXkXmGMyqwgXCbmpPfmOQ3QDMhkxBSB0Zeqful11uSiaV+4O8LjGFzhswSNoJHew4pzvODCrLM1VoqfeoCJfxwQotAZU9SU/uGpHAagjPcG6YGDKTrre01nRb0PDL1S5Gyp5MW6eJnZtKy+XbUOEciqwiGFUdGeO4qv1Y7RMqgIz7r2K75YyMFxkGoFbPaZOOutBhyrhXBVPo5+X5iUZj6CXg/cL3f5baXr0WY4jDY0nDoqkfwcLKK+GyeSWnmRcNzYX5gkTJZHVdbkbhseJhWygMjzegWrU03R/tk8xzyh544sKhoExS2jj0ZbZIlcYPk07jR0sKg+FefFj9Fk7W7UIiERZGyOvyyGtyUIp2UQ6bXaY1OemptBsqSEIAOA2sIyGEIiGpHIdGh6VlGWFqiNMpk+4xsoQCYAxRuqihxy8iudjYnhZnBKUVVSycnjjUrZJx6pz/LEBIWaspCw/1UGwvQW9C5AxJmZBXRtHKc8+wLeFJscESt2Bm8QLcfcNXMTl3ChLxBNav/zt27Xwb8VgM6b5sLF95E2bP/YjIB5g4s2fv+wgHh6RdyZZrS3OtHJecnCIsWHQVqqbPUAEUEr+nBwJCPHdhpAd8ApAIKjjZz8Vn3FCdfrRmiDk3OznS0gMTmlIY6m+D3+NDbq5PztGeXbuEAcjwpyMaDSInpwDZjEy1u2Bxe5CwATEOAXGRswEvb38GG6vfENcJ8feTKpLvTQUiiMZV3ohy4DCOJ687JUNQfob61h/35KUEQYzKZbqKbaSk0pIzF12qOwI3xdLKTSQ2NTJaJV+acFPRtbyu7AX0WlTlOA5W9XWgfEJU0USNt6LLlZOHHHgRrqoKX8lXVYdCdSo0INfdCNWGo4zBplgFHgMLY7Bp1q7YXoIJMseOlB3mUAqfXng/rptVKDZKlDQQ9MqwGgEvnRqilNLQ7JxdBlY6XETjSIun0LD5AxzZ9CbGQhFMXnMD7nj82zLgJ+uTtjiT9ZHXDlldbYkkPpPU8moAzCKJCWwuo9jnJnZJSpnbqxheOY9aV86PJjWfLvqM4TWy0nyQ4SX4NKQMeuBXllWRT8gJGz91/wQS/ukfGoD3fvsGKnLLMdLXCUdGANZJkzDz6hIMhJUFG+8FAiFe8/L5tT0aTTfOne4VwMtzwOPT3jGAxuZ2fLj7LWze9fK/fP00ACUZaYhERtDCGlB/F992lkP5/f7uFy+gasoM7N72Jo4d34Wj52pxvluxVWVFZWhsuSjv4+v3fx2fvOk/8NMf34WPXH49Pv7xe7Bn9wb89o/fx4nONgG1HNNY+ZHbsPfAZnjS0sQ3vL75LEpyc/Hrn72DV1/4BdZuf+sfbK1uWboKP3n8JcRGh3H61BH8+fXnkLvgRkypnAWHPQFbJIJt297EyeZ2FJcvhttmQ0GmHxWFuehtb8Dzz/4EK9bcDV9WHg7tfAm33nAverpbcWD322hvb/mXrgLM0Jw1cyHqzh1FUfYk5OcX48DR/ejXx2dRUQUWLF6D6trDWHXt55CVmY9tr/4MyyeXYUHlQpw6vAOTcypQf+Y4jp85jIbEKIrmL8DnH/kdduz5AD/9w0/lmfg6H7v6Wtxy8wPwB7KRnlGEnPwSuW6iQXXNhgb78PbaJ1E5/3LMWnSFdBTcLmW0wuuVunt2JHhrc2BN3EMu1aKz+IsAjj5g61vb8f2//z8cOL0LS1bfCvNAHXqq9yPPAUzKMiGzfA4S7mw8vXELeG3cfOUKxIM9YgO5YMkamL05WL9nO041TIBe+uHyfRTagC/ceytCwSheefF9rPnoclQf3Yv5S8pQMv0KvLv5FYxZxuANFKJ/2IQPT9XDmVGEO5ctRGa8C7HRINpaTyPNAzm29Q2deHvrETCRnBZoP/3+/di8cQMOH27DFz+7HB6nHSeO7kFxcRlKJ09Ff18XBgeHJYFwJOEE/GV4Z/cWnO8eQWFhNpbMWwavOxN+Xx68aV7k5hZLAlkszrWT9nRVyMjIE5nY8Ei/WIy53QxqmrCAHe9C6vao6EMNMwK9VlySHjvu6kISTFyW9CKhrCMVs0eZpdPJlLTxzriAb6udrKN6bQVATXA7zfC5wqg/vx6DAyeRme6UpDJJHZM5Iq6vCuQTbHKWg2dHSQLU7yowQWlc1f6uwKVq3xt7PnW/CvQaA2zK11d/XeFjNdgmsz96wM3w6TXwxRjDKXTCmMYwhgOCoYEV/bFuiYsN2rhSQe2RBuBVQFh9URGIigQk2SOAVdwZKO9Tnr0GSBfpwjg4nrATFc0yQ3tsSkuvHLbUiZX3LCBZYy9JTpuQeKp9UZFMl/4uzhoSdax0mSJz1R19JTlWchV1vNU5VY4S6hxIp95M7BpDV2cLTPd957HUrpPvYcw8Bo85DYsrr8SCKSthNzsRj8bkJHk8PkilE1XuBvS+IxhgRUUATO2TsgBLIBQalmxlamv4xiiLsFCTaCdba8LgYA8cNge8aT6xKxuM9WLbsXdwomE/4ilqDZVnqIq/U9YaPAFsMds0ABBtsJYlxKnB4kQ8QRRBNxPUyJzRCJ0sodxdKhxiHORouKL0KGpzZ8SsQiVKFmEMy/FkscqYMEFm+1kL5XlgyQxS6KjRk6riOP0ZRSIaFZaXwkC25lnOKiG7ErVTw2tPODCrZAHuufmbyPXmyYVCI+5gcAih0SGkedKRkTUJVrsTZqtDwI+q8ExwUC8qKS+sgllNO9XAjbZ9Gge9WrgfDJJ9d8PtUTpWp123mQXAqw1fpmi1LRNBFNvaXPiF/eVxk9F9Ba5G+jvQUn8S6Zn5mFI5G+40lVRFpsyQoMQYbJEk4P0bthxfi5TdLNUxW0QKUMZ0LKQgPwG/ijU1bCdUlSmLySWATO5B+R8/L1NnNIOfNMn5YniEzM1KtadzuPXzKNWEutENECp/010AkRclEwJmxTz8kuJo/GcUjpabWk7EuWQAACAASURBVHwExRta74oy9KZUxDJ8oSMh5bLSZt/yevo6Y7FClp66YCmkrMypV1IIJg3xauHUsTPlQGo0gc+u+DKumZ6tAK8eWhPv3bD6NRZNSMs2EYsIg05ZEosUx1AQh1/4E7ounMFoJIxVD/4XrnxwDUZHJ6bPBfQxo0PrdwlwRcUmm4TqBojMLQEEe4dxYt8m1NWdQMJsweJVt2DG4jkg2BW1jw6ZEE2sVpYYKPFSlpfXGTci/gx9Tw3wLayuZnj1gLb6cYPI+HeQNwEc+tMphC7UYerkmWhqPov0adOQPW8qsqqAnn5at0HSsXhdERSIvI9NAx3DWlvTj67OemHIudH1DyXR3RPEtm0vY+36f04G+78RODC9uACPfu8ZLJy1GBvefQbnL5xC9YVaSdc7U3can7j+PhzevwnNva149Q+bEBoZxKM//LS4Mdz3hcewef3L+MszP0VraAQemxserxff/faz+MtT30VRcZl4OGzc+R4CLhsWLrwKu3avHwfdxvtb6EnDdTfcjfzcEuzfuxFvH6nG6gefQdW8pTh2fAtCAx3oaG1GxOyDz52BquxMfOraG1CW58LZmgNYt+5FnGppQCg5Bq85irtvfxAZHj8y0tJRV3sYTz//c5zunhig4+u6TMD8uUtQXjwF1155G7L8AezZuRbHTxzA6dPVGIrF4XU4kDd5Bm6789s4e/4U+luP48v3PYSO5nM4e2I/El19GBuO4OzZY7gYGsGy62/Hmtv+E3/4yw+xec+2fzj8D979JTzwhccRyA4IwOK5NjOGu78fTz/5HcyYuQzLb7gLJrdZwC4lLFwCpcvBURJZ9xXg5fVgdL/EV5rrQxiw9wIbXt+M7734BKqba3Ht1ddi6MJujJ49jTQzQDJ07owCrL7ufnzz549izfR8FOYV4eyZQ2KNNndeJfJLKlHd3IU3tu3H8pkVCDhs8HnsGIv2w+VMoqJsHi5eaEA4FEX9hTr4vMD0GZVoHgjiVH0LSqcG4HRlYDhkw6ZjZ+VmvXrFCth6z8IFM9oaulE5zYcpVVUIRe3o7hrC4YMnsXBJBWbPm4dXXnoDuVkWfOJjVyPD5ca2jZuRnZeNqVWVaG49g7KyObjY2IHqk3VY/JGbsPP0KRxsaETf0ABWLLsGuRmFSHP54fa4RJrg9WWht68HXd0dqKpaiKlT56KjsxF9A52YWrlQZnvoQES3IYfDhhCdYrjm6b2axBClCQSZBIZkc8ngEWwaD+EVuMbTOYoOG1bbeJqXoUNVTKJaf+nQJL/rwXQuINw/uea4WTWORRALNSAUPIH+vtNwO9R6LI4c3EdMtDSbYA4VAJ6ovI2hKgGEBrM77sGr3RmMhDDDfuwSsCyNK21boQC0tjEd7wjrcAqRDxiDZDrBzMAq2nFBZAMa4CoyZ0Irq/Y4DTJ1gWHIJAwvXMUCGy4LurMpDLvGRNqVi4PQPIZSOGjAz+8xQL3YgGqwaTRUhfjRRQq7l/K9Aug1wahnnZTNm3puBdw1vDJsz3SXlj7FwqRLHDHtR/manOPRxIpsw6qzyj1weGgApru/8f3U/tpNSFqScKZcWDrzo5g7ZTkcZocA3lA4KGCXhykRj8uTOhxOuUglunQsKYJxtmHZYuDFYLNa5KLlByUglgtSGGCVmkVNDyc3x8xJ9Id7sOnQG6hpOYKkiUCIbJ96KNCjNSJSLRnGmrqVoGOGVYXDIRtlhaIIKlYKXJ1UdWEAHEO/ogIutGUxvXd5cjTgMRJIJrKbte5Fvy+ROBjWHjrlRl5L1X6ip+EgBEFvMhZDimJvYX61ibRuLXCndcOD2aWL8blbHkGmM0u18zWDrX5GadEIfmizInS9VelZ5OtSHGgm2kQdqV0WCbvDpCaLWaEmlTcrF35+K9u3YrdD9lcD2HEARp01J5B1a5dTzTrNUI4PwY7cQ9SxJdS54bUg2leNRSSViACLrWe7sn16fstT2HryHaRsqjWhmD7qbrX2SW4kVmiKjRe9q1TDPB6Gpkhbz4xPkaozLXIRE4cjOUDIik6M6JQ0Re76S5l9ldKi2iQ6TEXrlqS6ZKXJ6GG5MZX/LlOMxosgXZEbw27iOah7dAZDLYCd14g21FYSC6NzoGclx8EvPyvPm1X8IsUaj6yuFHc8kHSJsIoWzTnmAIZjuPcjX8WVUwOi4eVgGddftgoNwJugLzZjNmNhtXEkovCYLRi5cA77nv89xkbDGIyHcPdPnsW0G8tANyuDjZXSQut2heFl+1YvgOKwQNs8Jrm1j2LLq7/H0e3vwJw0IcxCeHI5rn/ge1h+9VyaZxjznOq6SKrC6RK/cLlfxgfudPxrZqbSIRvFmiFvuNRa7x8A70Qr4B8AT/u6BM7u3gRnNIWCgnJ0DHVg3k2r4KhUe1UPI2WD6vixE8GJba9bAXte7xwsqq0ZwmB/q3Si2EkKxTzoHYhg37538bfnH5XXs9n84hwyFrukZ/0vkG9phh8zZyzB7Z/6OsqKKhAZ7sPG9S/gw13vI1A4Dddcfz82bHoWk/In48Nta2UA65e/3IYf/+genGzcgyxbANd+7NOoqTmIY/VHx19h4czL8LPH1+IrD63CzTc/gIsNJ/HyB8//r9h7OiUN+VWImKLo7u/CSCSGnoxKzLrnV8gtnobqo9swONgp677LnY0sjwOzclz45FXXYXJ2Opoaa3H85H488ecfIpoEKorLcdPH74TfZsO0sulovliDTTvfx4YP38eAoVZie37qLHzja7/B5UtXYbS3C10tZxELDuNEzRG8+sZTqOntltO6oHIuHvrP32D9+88iz+/EZ2//LKypFE4e3YVje7ei9vgB9A0FRQJy25d+gDlLP45fPvF17KneM/6ZGZzzg+89jcqq+cjNz1dyn1AUiYEhvPznH8Hq8eLuB34saMeqB9J4qxndLvFg1QOZ/HcZWFNLnGrH8xLiNdoFbHhlE37w8q9wpP4YVq++FomuGpg7z6C/MypM6u3XXYNIAti6cROuXj0LnS2NyAzkovZCHXr7gTs/tRJ2fw5OnjuP6GgMZ06ewxUrq1BWNlmCG4IxF5598T1k5rC4caK3t1/su+iZXToZKC0rltHJ0agT24/VCRu8bPk1CDUfQ39LN/JdwPQpHhROKkRPbz8Ki2bAZHWi7sIxNFzsQk4OMGN6FcoKJ8Fjd6Gxrh79/b3wpGegpa0RFrsPFRVVaGy6AJPDj/aRBPotGThw4hBmzlmJ0qJK+Dx+pPv8sNpt8KXnIBKNwuFKk3Y8CTCug4XFUzE8OizAtbCgXFxyCgrLUVd3Sthfvz8LfX0diEk8tF9mWLKyJokbBB9MNAyFgiKR9Hh9EmLR0npB8AXxSFnZTJkXYnQ1r6OioqkibRBCQggUZT9JTXB6evZ4l4l7oIMFjSmEZKIOZ898ALuFQSpKSkBdKPdj5Z+ruo0kbIzhcxmeEnyhLr8JtwQFXNWwmposFmxyCeBVDPBEmpqy5qJjiAa4uitpDLcZIFvpbdVrGRpZ47kVBrnkf5cGP8g71Bf3JUyrgd3lMwkBaOyd2glBvy+yYiaTHW1tLeJ4wA68/tAToFTS3ygBUXsgyR61r6tNhO89LoSXoRxQe7NBcBFfypCwncYIlNHGZB6MpB6vJwJm/tlqsSMUDKGzsxGBjACyMrMV8ysKAJV+Oi7boP46HpdQE9OnvvLN1OEL2wV8OuDElEkzUD5pBhxmp6K5xfJC++IKsta9aA0WlFGzshpTVlvj5YHe8BWFTiBDBksYN7F5onwgif7Rbuw9sxUXe84iZdJBDeNJHgbdrlC+YbdMFGdohpUwXFM+1L/oITTxeqX+00oNDp0jDBhtzB3q1oIiLGHje9cHfpzeN9rrciQnPJJ40OUE6eqDYNeYzldtdGVzNkaWNxIVQEbfYtHlyMnXWhqGDiQcWFR5Je684WFke3Ol2qE+SVoqnPIXHafW3RgOBtrxTiyzCGBtTnk/oiNlrrqFLgIa1FK6QKN0WrxaFDAiCE6nk49mYrULl9IwcuI/rhgPqaR5WpXEVemAhXVXrLi4gJDF1y11CZFRHQsB27T2oWCPcbXPbX4SO2reR8rKtLrxMymRjkolpNsSIj9RvUXR21LHpYsfJe7XHoCibZKsG9ESceiCYRac1ibYFeyrDbqVoF9dD6q6J8Otpm+l5aElD9K6SY5JVGpFyTQp6Ij+VAyySl5TU7VG9LFOzNEHSFpxhoThEsmC+DUaYNrwjdOFGT8nOxgcsiDFRO2RyBio7SWDb7UiJq/P4sgF83ACD6z6BpZXuBEcVJpaCZ2IasArXrxjImmQ64/hHpxwTppQv3sLDr/5jLhCjJiSePipDche7sDIiDahMcCjlhwIwNU6XjnfWtbgjgOn392CzX//NSzDQ3BYnWLeM+B3Im/RStz3re/Ckq612srDXB4yxGZIaPQSqQonJcng4SfDy7/zcPBaNKyhjLVad8j+EdD9D8Y3eQ7Y+cIm5Hmy0dvehOJps9GTDGHhQ7PUzR4G+geA8IiKEo7xHrIAXo+SU3BAyS6Atx9DA+1SQIUSEQQjDgwHgXXr/4Y33v6dvIeyssXidXto7zp0dNX+S6C5qGo+5s9djts+8SVkZU5CNBzEsSPb8frrv0cwHMbqaz+L1WvuxMFD69DeVo8XX/g5Pve5X2Dx0ttxxz2EqBxoM6yCVHuVj6JJ03H/PV/HSF8XfvnUf+HGFdehrasRxy/USMEbihonVH0/G4yr4cDs7HIk0l0onbkUFns61jW2wLXqXmlHB3wBHDi+D31Dg0hzOhGwRjE714bLKqdjWkGJ+PNu3bEWm7a/h8jYGCqnzcb08pkoSE/H5Us+itBIPz7Y9jbe2vgaekaGx9nlkoLJePQHz2HNVZfj3KnzeP2lnyE/Mw/bdq7HjjMnJHGMqYIl5XPxxc8/jj3bXsXli5Zj3rSpiIwO4fiRXdi88VUcOH1G1oOA04q7vvIrWDw+/PznD6E7GJTPN2PaQnzz209h5fIF2LFjKzKz8sSxJBIcgS0yhsHWZlQtWiVxvSabTYJOWFxxneO1xnMvhZ526xB2V8cKG90vggLahJk7gI0vbsAT7/8Zm4++i6kzlmJyhhdjrSfQ3dotHYOKsgpcOF+Hqqo8pLkdqDvdhPy8HAyMRDA6Mozbb7sa/b3tCAZDOH7qIgYHgMsW52H6jNmIpGxo7h3D797a+E8a76pcoHJqAbwesgoWhBNOnGqO4Nz5BuSVz8YknxfVx3aLxGN5NnDVFctwpuYERsNBka5Q7nrm1CnZDxYvysKk3ALYTDZ0dXSjr78POfml+HDvaXSOACsXZMGUisPhciNQNAcNA2PYcnAXiqYuQmlxlbiPeDzEC4AnLUtCPwoKpwlA4RC71xeAXQbH2BkMw2G3iz8v0zv7+rplGIzuDUxco6UZ5Yvcgwls2dlisASBLEMpKP2yO5zwen2Srsq9lURQcfFUGYjvH+hCODQq8okBuntEgnC6vCpu2GxGUVGFdEyNwTJur9Ru83eLqRt1te8jOHIWGQGPdA6VvEITY9qnl/8unT/Bj4amS7sCCcjVOFB3e5XFmALFE3ZjOpBC5H2UMBj6C3Zs1feL84KQSxNEnuxl8rKK8BJkZPjdaiAstJsUm1p3fCkbLYBXa3O1RZkaftOLvkHOaOmlkgioY8BUOYvVjdZWxmhHUFQ8RYdr6OE0mUuyYDQ0LMeehQvPfWh0RDqVEhFtsYpUhgC0pLRS0vJYsETCIZmx6O5pk89dUDBZ9kEm4GbnFKCnux3pgSwMDw+ir69TJE+hUAhtrXUoKCpEYWGxFFOGM4QRkKHkDWrAvLe3HaZbHvxy6njTbgG8LEQccMNp9Wjtg7JNIhVtJJ+xhW9cAJLfrKf+5LiL1kLpFlUBodrJAgM44CPyBKvIEUQTwnbrWBT9sV6ExobFwJ9nSkXPagpde6mpJ5w4URIsodsH/FZjqlBpLg3xoGJ5hQHUU4H6fCtGWGtzmMwiLQxODFJsoC2lWCkwQEN0LfxsciGlYBZPVnrQqp1WAK9FVRYyvUn2dywhkoaxaBSJGMGHGmJTjCWn/9mrZTKXA0tnXIVPX/9lpLuy1MS+xWYEdwmlwKpHPr6I2NVAFAf6WDSQiWWVyo6PaGJ1G5nfb7C4vCkIjAxwyu8XNks7OYxjeSVFlZucTIYUdrxJ9b+L5pISB2Jw3SnR8mexi9IYUn6eLJnMEVqBwRjw7Kbf4MPT66VdKASiXhTEa5HtHD1spnwQlV6ICVe0llPhEepaNMCpSlVRUZEmFkpmVUQkRYRtpLVpne64UolXihKnqqpSAW31T/TUTWEsGkRF0RSsWn49UjQw180rwfjjlb76/OPPLv7ACkhz2Iweynz/tLqT5UkXgcLz6lhttU4pNTBN78kSJ60qGINsrgBehx190SBO1p3AEIdFLV6M9Yfx0Md+gKVFDIbRPrx0abgE8EaZKsTqhDpe5sMn4nANBXHk3RdxYed6OFw+hB02/ODFjXDNAoZHJkz1ZZ3TbgzC7OoiiKESbJfyOnJHgSPPvYK9a/8qKNvj8iAWiyGYlY5pV9+M6+77HFJp+vhoQsGoGQketFR7HLiNe/LGgXQ6J8RVsWRYkMn1qciP/1vD2wWc3tCMrhNHMa10Ns6dPYqqK66FvTQNmUv0S8Ygscxhxu1GtJ98StlPSdKb3gBPn+wU7TqL9WBoGElk4WJzJ/7812/jQuMJebJbb/sWplbMw2sv/z/UN1X/S8DLt33V8qvws5+shdvuQs3pwzhyfI9sxNSbZ2flobb2kCzYXOT/8vSP8OX//DOamtvxyruKSQbI5DGzjYBXDefk5UzHd7/3JF5/6afYfXDz+GunORxCQAxyRP+SB8HPKms6AmS7Sifh9i/+GBUVi/DDZ36HgYKFmF5egU9cOxfv7xnEW+vegDUxhKqiXGRaQwh1X0BRIEvSFs83nMa0WZdj3aaX4PP6keawwREfwb2feRix8BCefvE3ONrc8g+vXVE6A4899jwuWzgf3Z1D+OY3rsXoyACamxvQG4liXsU8lE2ZJ8XHsqVXIxUbwOzJUzAldxJOn9qHhvrT2LThFZxq75T1I9/nw6e++Jh4976z9R3Rx/7nQ7/A6mvuwqrrcnFkVwTfeuRjKCuvwpIlq5Huy0RuZhECvmxE2UWy2mFzusWRgbIFgl4pdLS1I9cnAcJcx7QkX4EiIEk3EoLgDmDrc+/hb1ufxZt73kHCFVAR76F2tNbXYiikLttSH+DzOjE8EIHPY8LIQAoBH1BaWoC8/GzUHDuOK1YuR2vXANrbOyVFc9FlM5BfOgsHz7fi6Q0T7DUP6qRMB2aWpyMvwwG7zQar1Ym4yY3uaBYOne9G90Avpk+Zg1DTKTS3N+CKSU6sXDwX5y/UY2wsgtbWEdx1xx2yr//1ry9izmw3iiYVIREaQjIWh8vrw+Rpi3ChrgUNjfXwuh1oaWpBcakXlQuuQk8qgHW7tsOdNRnFhZXIysiBxZQS2zGvPxuFRZXIzisV9yYGVQlpYsjRSE/E6X/OPewfpU4Si667O9zLxKNb63gp6aANWSCD3nL8Gj3GFeBjh5l7LiUOxv4eCo0qNpGSS49KXOO+RLBM1lcGpnS6DfdJDiYmY4Po69yHtuatCPgdsscTiDJga3C4V56bgJu+/MqZwGhhqM3MGEBTKgKteRVHoEvArWY5DX2vODNoFycliVB7k+HFO+H0oBhjNUCtnt9gghXw1v/TGEltO5oK1MScwSbr1V49y3gCrXJrMLreBm9paGf5bPwoVqsL7e0K8BaXlBsSYCnIKTGgZKWx+Ryams5jztwVcLnSBKCyaCGuIcPe3d0m0s3Cogo0NtZKMh5Z28zMXHR2Nsv8Vn5+iXwPAXF6ehba2hpQVDQFff3dkq7LtTMSiWCgvwv+dC8ml05RISS6q0vSSxGtHJZTCXB9fe0w3fDF/0jVtB0Q8bto94hQkop9VQF1vMmFLhuP0FOxe2ouXZUzE1WAAD49tagOumJ4lbBYTdspsKuYYIG9drJnFIkrFwbh7bS6XFmAGJparX8lUDC88uR51PML3Byn4/XfDbCrLxMNUcFpfolcNVvgcXthJ/CKR2A3K/0kb6Zogppl5cvHVrOcdFZffG2+HtlU7asqfCSZa66KQhSOIZWIIx6OiLXLWIxaVcYoxgTAEfCylHAm3WIDd8cND8Nr50CYagMQBLFFrs4CAbdN5dTp9oLYYkkBR7Zb7S28F2SaXie2cOjJblELixESw89PwCsWO0YMsW7T6VOpbp4JIl+em1eCDB3pASLBlPJa40T3JSBQAWfR11oU4P3bul9g77mtSDq0dkeuDZVkwNhEkYSwvUxmkt7Nousi2GfqmTIfd7vTxP6LwMCQOVh5HMaiYmdHkCgRjLqNZFjKTCwI2nBbazIkbEIL3Pk77ZhS0SCmEvAu+ZhMgIWH+jHQ3ylAxOn2IuDPFnaCCx8XHElpEu2tkt9QO0vduseTDqb0KSBMj2AdpmLQ6bx+xF+YX2d6mHK254LhcngUw+10oSXUh62HN2IgHoY16UBqKI6v3fhjLMpTUagSPEErsigQDqvfyfBSv8vrjwyvPZlE4mIjdr3yRwycPwOr24uEP4DHXn0LKAPC2pLMcGaQ86q1u0bQDn1pefJ53D1R4ORL72HHK3+QF3eQhYlGkbf0I7jhy48irVR5Lyvdl1oTJdBBt4alOTJBTIx783KzC2RMAF1ugOIAoYj5/xPwJi8Cp3ZchGl4FKGuTuQXVeBM4ylc++UbAY69G00aRuX2A8Gg6lrwuudrEewyZMDpVsXjqRPtGB3slOE/Dt9a7JNw+OgRPPH7hxCMjyI/rwK33vYwDu3fiINHlOXX//ZYtfxqPPm7TejtaMeGza9g7sKPoqCwQmzPmupO4OCBjcjMKhRt+1+eewzZvhK0DTeNP50vsED0jvl5k9DSeADQ/gb33Ps4ao5vw+FLQhuy0zMxPNwvLhGXPtiAfGjVXYgM9eKNoxtQNWMOPn/PY3h280Y02QuwYNpkfOkzn8bxFuCZl/6KkrwAPOYY+trPoLflLJrOHkZsLIorrrod/oxC7N2/EV1dTYiO9GE4PIAZOdkYi4dxdmACaOcHCiTEhrZSv/rVO5g9Zzq6u0J44jcPo6e3Aw31Z1BSMBVVlYvFNSFBXX8iiKklpVg6axFuuOIWbNn8EoaGBvDMc09IvDM/VWmaH5dffy/eXf8s2gcHMSW/CM///QQuu0q1Wf/624144OFrcfnCZXj44V+ifPIsuNxejAaD0ja3O73iHiSMvo4Olt/1Wii3KYEuQRlJBV3ky22s2+DmbmDzX17Dm3v+jh21B1DXPwKPLwtTJhUgPNiNuqYWAeeiDdYnIv+SE1KcAfQNAB4z8ND9N6OltQPNLU3o6e7AvEXzkZZThvf27MXecxOx0Xk56ZhSkoPCQBxZfhW3a7W5kDK7ETLnYCCRiaNnL6C3fwQlgSyMNJ+EO9aMmRWTkUyY0d5ajzNdwPe/+Bl43V5s3fK67AfWVBge6ximVUxTQNLhx/QZa7Bjx2bU1OxHdlYGwtEB5JTNxIg9H/tOHkNW0UyUFlUh3ZcBJ2V0djt8AdqMFXHHknAit8uv5H+yZzJwwjqxT+j7Wo4zSZu4+t3w1jZ0/nq5VilstF6Mh+F203tZ7TPj+5/kBCSkOCXAIavoTUsbD1gy5gEMksboVLLooWMRberi4XPobN0EmzUixzYFB06dPCJMIuOQQ6EILr/8SqSlefXAteq4qEAIbYU53r3T3rbGAJu4TnCvU/hAZBKypqrFTQ2KGdIHyskSglEUyKVbAdfqoCACgnYO8RMwE69wjTTcHBS0Uoyt/IYkRkeGJDyHxbuSyylPePmqsNWqi2n8p4LFiDFU21KsQ6VosKGzqwPhcFgkJwP93fK6lCDQJ5muHOfOHxcLuMrKBXB70hAcGRY3jfRADjIycpQ9mMkMnz9TihTilGBoBF6PH11dLTL/lZWdLww7wbHb7RU/5/RA9rg8lbIUMvziUe11IS+vUNuHam2zdp1gWIiiYE3o7GyCac0D96fOd1aLLRkdAthSFYG3/KeSzWS6TtPlRvCDcVCVhkRpHOXAGVN2mv3VsEZnHyta39BrjKc2USej/xPgxml7Qzeih3zUDmlYY+g7RQAz35/yMjVswfj8pM7lAhR2VE1RcgNWfnjKV48XHyE4h+xcVrNoHl12smsUxMcQiYeQSHLq3w670y1/5mKpor44sGZGymqR3ynEt9l5ERmCx5RYksVDYURDQWkvJ5M0wVYAju+bDKY75cWi6R/FLWseQMCVATsn9JkKJqCXA1HKZ1bkItov2PAl1odEbjg9JzXuOiCnSzO1RhvZkCbo2bxxPaVhq2cUiVpuo9o56rBPJNbovxvsr7qhxi+P8UJTziMBrxXoDAFPvfE4DtXvQ9JJEEs62LhWeLMqhw9W07F4HFEeK+kKKJcEiZRMjomfomjJY3E5hrxpqXMdiwVho6WXsOtGSpv2z9XegIZoS9ml8KbQgSbSDVDVLae0GaE0q3QWVi+4BonRUZw89iHOna8W2xtfWgAuD7kkiG8nK3EyXLEYBfx0ySgQoMEbKzMzH1nZBXIv8QamJy4rVt7c1Ldz8SRjQbA8ZepsjAz3oae7CTNnL5M2oMcdgNnlRWOoF9uqN2MoEYIt6YA9aMFXb/geZmcDsRElJ6E+m5IVGVijBV2E1ymd8Zm4FpOp+7bdO3DonedhCYaQdDgRTfPi/3P2HmCSXtW16KqunDrnydOTk4TCMIqIIAFCiGgL8wzCGYwTNtfG1/HZBmwu2H4E22AwiCSSQEiAQKNRjpNzTh2mezqH6q5cXe9ba59T3cII8936GGbUocIfzll77bXX+vA37wd6LDVK96+Tb7kZAIFUgWBX3IjlLgOpMnDxh8/jh//1AN6njwAAIABJREFUUZRmpxGLpTA6PY5XvvcvcMuv3YFZMjMMj/CG517q4Wb6BCrcgKRtFnaNcTOrT7vBMeeLKw2vD/nxDO9Po8oMMLwbGDtzGtODA+hsWYLz54/gujvfjmwKaPPMrv+9Ap1H6AluBQIvCW2cQYCeq3RtIIN3+mQGw0OnbC2gF2+4HXsP7MPH/+W9KJSzuOaa27B58/V48MHPY4Ja35/zuPsdf4C/+Iv/D+fP9uPLX/4oUol6NNTXY3JsEN0dy7B+/dV4Yc/jGBjsx3cf+e8a3IaWrQhF4uhuX4ojh3bCMvg4+HQbJsd7kYjFcOK0sc5XbHq5rtm862D5t7W9eyX++P2fwNkzh/CXX/o7yQjedN0duFhIILjhtVjdkcC6znrsPXYE5/rPo7O5Ab3nDyASrkeMgQCHn8b6jVeivbMLMxOTaikODfdhaPDoiz55V0MzhlhRUC987Wtxw41vxEM//hL+95//J67afiUef/JZ3Hvvp5DN5dB35gh++W3vw749j2DPgV1oaO7G+EQfmoJBbF61Dne//X147oWH8cxzP8Gp/IKcg8rOUKwBw/kF/+I//t1/xCc+82e6kN//W3+O737nU/j9P/pX3HnHryMa4YwArzG6lxiJwfsyFDFCgNcZCx5el4vj2L3pingMD64C1g0g+v7xv30Ru47ch729e3Bpbh7943MIhFuwpLsHE6P9mLh8/udeF/wm3dDeuC2N5kQD5qYzGJ+dRjCewlQxgn0XJxyfDyxd0og1y5qwtDWG9oYgGpK0+yRLnUQgFMd8XRyVYBMuzzVj/6lBDAz0oj4KJEqDSM7nMTc8iIGRPDoagHe9+zdw//1fxsRwCW1N5mP++luvwNVbXyY3n8ujo5jORPCd+3+M2TngiiuXYiKTwWi2iEq6C5P5Ino2XIW2pqVobmhDPJZSoFRbx3LtWZdHBnQMZhlJnW5WMEMy1YjJiTFZlvJBdpr6TJIJ0zPj+jdTKG1wLW7kTzCk9VVOKSSQykUMDp3HDTfcgVgs4jxj7dxwKJuT+AMDZ0RK8Pe2XXGj/qZMwjOoXO/5fDYHU0U4EkI0HEZ/7yF0tddhcuwJ5GYHtK4F6hrwnfu+iK2brkckHMJTT9+HX77rPRqwrZQ5NGetUO6DJFwIxpU8KzBuYj05NCmhjFIF6ywzZIgkDgka/pz8Yv18SDCMkeFBEVdNzR2SrJVKAZw8eUK6ZV6jhcI8XnblFkk0JiYva2FOp+t1vBSCocRYs+bifkdrNeoL84U561yEwpiZmtRe3NzYiigrfbcvkmQK1nGinfuv+eWym8wkwrpgVF2IzGwe01MZFWcNDY3IzIxh69Zt6OxaguHLfQK+MxnavLXq8/Lf3D/JDPP5qf/l/Wfy0YCGyugDyGhwsrdxOj2VSyjk5xCJRgTYzUChQWQrncCyczOoVApI19NFzJh+7skkzSxxdcERiPhwlJKGW3/97urFieMKnuCGbBNzrGLd4I3YWmvXGkXs6Psa5eLEyAI4CzG/QtUEww4NCRjztAu7uQlKEwQ4KSxb1wZM7WJxuhABXrPM8NoY/z5swM12QfNvMwbPDP6NxhbYdQECrPj4u2RZC6UyihVKKkxbzKhevlSCba5gCIWC+RXyzRGchKMJFOZLMsQOKEe1DvNC2sbyUkfE5Bm21r3BMlv15VwRudkMyvmcnBrkqOCYWVZRkUoYzcl2rOheh1SsHrFITO+HyXSqxNzwkgFYanqZJmSiSGpWeWIJgG3oiRppCzHgAeP3BApdReezyAWYJSinFZjF6jrKXV/XQ4WJsc0a0nMtGll/OPcDA8R2/K1GNRsQX3LLHSFUxOjsJTz41Ndxbvy8XBooYwk6+xXSxvQP5jFh+ATbD3mypKWCNLNcRHRcmYHOaV0eP8Vh8XpUKCgqxTyi0YgkCag6zz/n52sFmwO1rgL3k5+OGDc7KgrhWeXm53D12mtwyxWvRiEzjWNHnsHl4V4VULm5WS3MPLasaDOzk1jTsw1Tk8O6+a666hZddwP953RMLw/1ypKP545WLdQQsV1D9prm6Lw2Wcne9c4P4ML5o8hMj2Hp8jXo6zuF2259F6qROM7PDmHXgYcxWZxDZD6GWD6GD9zxv7G1HSjOAoWKsyMT82FsbylX1bVLUB8ulVAZHcWeb3wOfXufBkOOq4kkMvE4PvKN76NuE1DKGOCUhpuH0MtjuAYTDLphR7G1FaC+Aoy9MIhvf/rPMTNwEbFIAqMzY7j6V9+POz/wHmTJ1ITN3UGH3nX+PGvGBdcXUe7UqHtAHS/3QhWN7pJUcqhnZhcTlu7kVc4Bh584h+LwCOJV2iJOo2PFGgTSKax+YxvU6/7pRwHyMCbDy/rVpX8L9BL0cGqfet6xEShqlwM0uXwR0fgSfOXeT+M7D34GO655NbZuuxnZ3Cz27nsMp07vfUlg0xBP4I47fhN/+If/iomJYfzFh96CfcefR2cigXQijd9934f1u5///D9gfGQY05Xcf9Nsbr3iTjS2LsHzT30fpeLgi16Lbi9kMacmhvHEo/dpQOippx94kRUZf2FlLIErr7wZJ0/vx8kJBvQCbQB23PoH6Nh+F4qZPgydewYH9z+B6elhxGOMpb2EaLxVgQLcuDnE87o3/CoSsXocPfIC4olGPPX4vU5qYW/rlTtux2PP/6j2HntWbdY9+KEPfVYF3X995f/gJw9/C0uXbcKyzhU4feRZHDjyGG7Y8UaMT46iv++47O4Kc1NIh4GBBZxr696iZvLiA/Hqm96MR574nq7X//zsw2hsaMGWLVfXbBcFNjjgmctqs03GAzrfcqFh96HmEe47ZXYtepcGvhY7Y7yfNZ/QCzzwb5/B/r6dOHJpj2YVRjJljM9yiBMa3JpnAa9hK27e9FR/Meu++P2zAGEfkbdLgvcIMUcYSNQ3oau7Dc1NcckYGpJ1aErGEIuw4I9IFsMQIzoUlaphzM23YyIfR//wJHovnsbsxCCSoRAi1TpMTwyjUqIOckq2ef6xEsAf/eateMVNr8bkxASOHD2Gr337h9gzY82R5hQwPGt+003NcSzvuRLdS9egsaEVne3LkE43y62nvr7V2vkBep/m9ae9fbmGzbh3Dl3u1drX2Mho4gBSqUZdG+cvHFdwEoHp+fPHNcTG/Zx7YSYzoz2omJ+TLefIaB9uv/1upJIpSamUVhkOor/vPIaGLmJkpF8dNnYfVq7aqDWb7CP33mSySaxiqZg3hrU6j1g8KQ9h+syvWJpGMX8QU+MnkWQEYyCNr9/7H3jNq34F1fkinnjqa7jzzndgZOQCCoVZdHasRCzKjl8E588fFXCMJ+rVveOxYMQy9weylE0tnRgbtcKY+zsf/NliPo+ZzJQ0rNxXCsUyDh18Fun6BqxdeyUK+RJm5wrYf3A3WluXoq29G3v2PILW1ib09GwR8I6EQsjMjGo+ikQeX5ea2ba2JVi7ZovS72gZyOesr68XZsnMTItQIpO6ZMlqgfVK2YYGi4WiSDxqr3nBz+UyiNKdi5KGoVFMTc1iaLAfK5ZvQFtbJ44dexIrV61EOp2WRMEP0y321SXWIOhX59oFi/EYcMaFuIYkIL9P/S+L0tbWTnUNSEaZPZnTxlQpXawgk+F5bUIoRO1wADMz0yp4eH9S+kIyaeDSBbmKcRh4anocgVt/4+5q78QJFANW+XoTZbVig4w6tVazQIIYUj9R52gbBQKYOypBFy9S2U04VtL3Hbz9k5+A8rBZcgcBLItfIuAqk10W9W5gjg9JHQS8nf+tSzdZrNf1Swm1SWYVYrph/i7ZO4JJevoS5M4VcsgWimJByBIGUdHgGjWUVhEVdCNSk8mbjHG2BVZpBNDyt/WpXgFJPug6EZX3XwXVOvLVZNfmwYn5fCaDYjaPKn15BdhokGysNFEGX8PfNGKL2WoTEKVmlf7Arj+s88BCwnv+GbXL96nj4loZGtbj78vbziWRKdmNHCjPn/2szi9ZZMec8f1wUMqzoTVnC+marRVlVap505oFm3PFEHNu8cz+3KrgQRmlag65YAWF0DwKDMgAo3edtEEqXGvDswplWhmrSib6McObQJGetHxtFjeMDCUC0jmpVFBiUTJfEcMVZjIZZTE1Jt+EnwZ4bWlX4SDtrA1SOnmTMckslko5XLX6Sty49RbM01aOU6PyXaTkp6ypYvp7trYvQbGQk980U+D4UKJPhTfilNql3mKN9wynSqdnxnD29EGsX/8ysR3U2U5MDWPrlTdienIUXe3LNMBBvfvK5ZtQDFZxMTuKx/bvxHQ5j2ApjGg+gg++5a+wqcVcBkh6sTgm2NXgGq22ihbOUaWcIZPF5PHD2PW5f0R1dFSbZDGRwHQijr++5wdIvwwo0Z/UtfWlCDFSwAYTFXvptOHuPkxQajAKfPufP4pTTz+ERDiKfKmE4tpVeNMH/w82v6wVs3T6cDZf0v/yrDm21reJazkcTi5TA8F2Wwho+PNjWhr2LB0qADD0BHDxhRcwPzGJhkSD1py6dAobbt2CYI9LX3gRNHT/UYJimSnl4PCOgjucAQzfGz1500xoqAIH957CCP0bKeYM1OOb3/kcdj58Dz71b48BdRHs3vsIZudmcOHCMZw49iyGxth0t4ekXaiivbkLmze/HK9+9V2YGL+Mf/7UB170rnas2ST/3FNnDmE0Z6bEzpq49nPr170KsWQDDh34HsLhpYglGpGZXmBWP/zR72L71a/GIzvvxaO77sWe/U/8rE/+M7/27nd+BJte+R786yfeh3JxGmPnH/+5v/vyHbcjVyxhZc8VSCWbcN93PoXCrH3ujkS99LFTsxm8/o2/oQGhL3zhL/W9P//gp7HjxjfjfN95PPDAFzAxPaZr5+Dex/CqW94i68n7f/w5JMNJ1KcbEA2H0Dvc93Mg4ovf5m/9xt/gc5//W+SzwMCQaUC5VgvXOJmWJD+5PCZGBpQYyT4xuzaMsk2kG5BMx5BuXJC1MDHQ2YPa8LbrPKRIUg4B93/mUzgx/DhODTyP+WAQc/kyMvkqJgt1yJTpbkSXFXr0JXXMeEGXSlWUywFQZ1rMZxAJFhCszCIRTUpe0FAfR0M6hpRAbQDpZBjNTQmkEtxnQkhE+HfKwmkkfTOJn3xn6JZEYD8fQb7aism5EC5ensTpsxcwOT0rJi0cqGJiZAiT48PS9Nq1CmytB7Zsa0U2F8AL+0bx4rIKoD9wS2cLOpb2YPnyTViyZC1aW7vQ0taBVLpZ9qQMoYrF6xEh8xxm57PGpehensnkpLtcsnSlJHgajJX7i3PnCZGQIoNJ8s2YU+5jJKBIvnCgm5+X4VSSwBXzIm04+EQWcPDSeQNcdUElsCVTaZQ1LE6iaR7pdJO0puzEMayJz1Wer8rvvlrOo6s9hlL+CEYvH5R2uVKJ4Ov3/htuf917MF8t4vEnvo7bbnsTCoVpgaxcNovWliV6L4888g3ccOMdAm4EnB0dK3W/M2WOcryOzqU4dXIPVvdsQV/vWdTXt6M+3ar2/+TkMJqbO8Ss9vWdkwVsMFTGihUbUChWMT45hZOnjmD1mitUQDz11Pc1uMfBPjpM1SdTmJ68jFR9gyLDx8eGBXibW1rFqJ89dwQdncuVmlsoZTGbmUI4FNNeOzTUK4leNjeNVavXCSdNTY1rbydgnpwc0RrX2b0K1UAco6PTGBq+hInxS1i/7mV6HydOPIuW5iZ1MjmAuGLFeqXijY8NIZ1ulHyBeyxxFfdtkgjJRBoDA2cle2ACH6OgqdFlVoPNfwWwYuVa569rZKi5OwVw6dJFhZit7tkkfEAS6dzZY2hq4vM0Cqcxia+37ww6O5ajs2ulBh8Dr37Pu6r906dRCli7wANIH6XgJQsvWlqciX5NF+rE1qbTNQDEi8HTspZyZcDL9LiuDe6WMp9+RXCq4S+2Yh3DK5AiPYbd1D5MwKh6DvwYsPP2HxJ2O7m2F4YLz1XZsubiYIJ1XuRkeBmNLMBIQToBYIhtAKsoQs6GRGkffBfqdRkDbYDUXpfvizecpkGZ/EWwEZjXJGK5UERhbg6FuZwGApTA5iilaiWAcB0dFczGjSCpqgmJoFo7sqUyoW5N1rA4lcQkCs7+ShF8tmuzXcPBKS9RsCKB792Orwy7nXheaV6aCTOvUW+5ZvprG9Sy0+QArvs9fz0sxCO6+GQHus1ixc7ePPsHgTIK1aLOrXdbUIpZXRjzgTpk83lnVk2fRibjWBwuzxur50QsjpLaITQcN6uucmVeoRdM/YuFoxqckC21dBY+bMRaRga+nU6Kx8gluJB153XLm5ARy3XFLLZv3IHrtt6ImbFhVZj8XQJ5yk3E0juzax5S3xrjruqvU3YEvCyGrTnpfee5yRUV1MKUQTIZLEp4vZUqeYQYQlIXQjSWNM9bvkYyjvOZywK8s5UiokghmovgT9/2IaxtAIoO8FLGwGlrSgIIeMuc/KHeupBD/UwOe757D/Y++DWkWZhFwihGYhifL+P3PnU/Vr6hERVnyG++FQY2deb4BQ96nV5b2u4S0FAHnHvsLL75kd9HfJ6FSA4TiRBSGzbhPX/yz+haG2QKsmQRPB2SJlAr6BKrFoos+7pcAp2DgxQsZJkXJ655wMs3Ngac3DmME889gk2rrsTU+GUkmlvRtHodlr6a9Oyi1apG4y/6Gj2EM0CODLkKBNNC8z3xtcn6EfRSXnH2ZF7pYLEIz2kS/f29eOCHn8P2Hbdh+aptGBrux+Bwr+xx7v/hPehqasHQ5Diu2XYDpqdGcKbvDKIBoL6xFaOTL/amXbymkohm6tgiJ68XLbkhpHSfzFdnsGTJ1bhq++148Ht/X/uZf/7UY7jjdbfg+JE+fPSjv4YX9jz6CwPeO9/+Dwg2LMf3vvABoKkHmDzlnCFe+ile9frfQlNLlwDlU0/ch+FLx5AIx/Dxj30fX//mJ/H08z/Bx/91F86ePYijhx/H009+D6+6+a1Yt347vvfAFzE8zNewx7LujRgYPKn7pzndhr/5m68ikUzhI//wHly4dEY/s3zJWjSnmjDYexIjYkrtceMVN+Ga7a/B83t24q/+36/h9juXY6APYN0gAsBZphqoMslP77kTGOw/DaYgNje2q6g2n+myukpszXPKn2twNJFCMhlRAUTnGQ44sXBLshMxCjz0+c/j+OXHcP7ybtkKFoolzOVLyJYCKNfFJIVjQFIwmkalaglQBHeaynfFeDwWQrk0qzmEaCSMeDiIGGN7owHEo0HEY0GEQ/OIsYsVCorNU1CNfOfJbtkeKUmSm5epIoxKNY1CJY5yqAGZbAW9/QMYHBrQcSiV5pHLFZHNZ5CfG8V8dgSVfEaAgpHzBBW5UhXhWBCJWFDONWRxu5ZvReeSLUilOtDRvkLAs7G5VRWF6YkpUaA0ISppnjd18gETzinUaUttweF5UqCN0+nrd0xeqrAbPnwnyNtsst3NY+WHrPl1bmX5fAmRCAsBN3PiXIOceZJeI18goxjSmkQ2lZaqAt7FPNKJMoLz/eg9/xhyWYbOJPHgg/fi1lvfIUb3qSe/iVe95k2oq6vIbYLuAR0dKxS80t9/Gps379B75ZAVjwfXDbLQBLzZ3Ayy2UmsXLUJp08dxvJlmwQsT5zYg6amZvT0bMXw8KBCEvi7heIM2tuWoFoNYmjkMk6eOoaNG69DQ2M7Ht31TXR0LMXmrS/H6RP70HvhOBqbGrFp81ViaIcGe5V4q8HYUBT79j6BcDSm56tvaMbMzLiyCWZnMyoCBi6dQc/q9WhubZP9LBne2ZlJgXA6X6QbmtWxqFbDmJzMizGemh7Ali07tICfObUHS5csRUfnMg2psSvLgkPzOHUBMeyUmfT3nxGGo6sGiw7uhdyLx8Yvo6WlWx067rUcYOvtPaGAmlgigYqwKdc/dudmZJ0XSyTFdmsObH5eIJ8FGM9nzS3LJbHx0mJ3LXDDO3+pOpYfEOAVq+ZMhBfnGwsUuYdJDtxV6q5CPrmPfdObWjz958SkFtXqxNSL9Lhe82vgysXYOcG1AKXT7XpvXK8p0b0hoOYEfrVUE/PX9VF0xs4ZcDItrBlQ84YWCOFO5yUb7i7Rp3GODYozDVSlL5IHH71ZZRdmweoW2GCuCbFYGnUyreXGxaqyqIq0MJdFMZdHJV+09DWKcuj2UKG9GTf2gEvsIiKwZC1qfLi48RjwNWvewE6IrmE1AmOx6n6E3aphfb02Cm+suPzpNIXJxcSKB5NI8DX4fTtmXi7hz7ewrhYNE8ab3IQMtUuNcVni7uSajMQ37rz5NjcTORYseOOa3pv/s4EGyhio3eWCaQCRbhZ0tSghUClrMGpe1T0HxCQ+cIVLRVowWd7xHHPpL1OLbtpyFjeW7W3XMAfNbFjP9cl9GhuLJ7LzhVls33IDrtnwcrXQqO3ylzupBxVlboqK54fH3wyvCeZsQ/MevSarMZZCrhq0i1PBxehi+zlukkQNlAUE5s39o46fh0mF0SAuZIbx+MFHkSnnEa0kERPg/TMDvLPG8HKDUqwwWV43wFatFOVfOrN3N3Z94ePIDl9CTOcZCMbSmCyXcPsHPowb/+hGG/p3ISMMDvE2YjWzC4ZNOM9cK47kxY7UHPD0p7+Gx777OaQiMeRDAWSjAXTuuBmvv/t/oX15CHTGYtoeLx9ekvJ1dgl+dgMteN/6TYlT8zIj8NpdNznPfurlA8Dhn/wYy+q7MHbxHFatvwITlSy2vX0rsPQXwHh8P2ZgIcDLPyTe+Nq8NAhmCGooreAgC7W8+3b3YujSRaTizWI0z507gAOHnkQi3YpMLquBsSNHnsKWjVfh0595DB/+u/fg/l3fE+7mcftZscG/wDt9yR9pqF+GP/mzL+Ff/uUPMDl2TBvO179zDtdvX4HTJybxiY+9Fz/Z9a1f+CWuf/1fYnQ6hzPPcvAuiEBjBFUOzM3TW/i/t+DDiW684//5Y4GludkMTh19ARfOPKPXa2lpQyjagOHBs3jnb/wTdj/3I4wNnsHU1CA62pYjHm/Gxb6Dtfe2ZvW1CFTLOHPhAJqSTfjlu/4Iv/8Hf63hwa985Sv42Mfei1zJeu+xQETBDWeHztV+/zVXvwp3v+cvsP2GV2H5GiiMhbp2eitr4NLJcRgZTReGppTdL2T4mxugCHanyrLn5Md18hr63fJeoNa7r3dOjFlHZys6u4F0HKgbAx7+r3uw7/wDGJo5hqCixjmHULbBWnY9CWCTjB2kdIsBNTZb4PqWAh3cV8LRCKpBW8uidRGBxTAZUnlXM3iGcjXK6xJyV5DEUNwI1/CA0sxkmxiwQVrJ1eoSKHMugr7w8xHQeLRYDmM6k0MmW8LMHL2lKe+r6I/88wMlyTAC89wX+H4CSEbqEIvUIRJLI57sRrppIxIJMmkt0nbq/Qnomi62LhhGPJHWmifXJs3UuBRDl7ZISMGlz8+a+H2G6xPvTdtn7NwUiozUdU5F6lpyyJf6XRsSM5LODSS7lpDFyTuXJrobhehqwHW/YvZYlEHE4siXcpift9TTaLgOsWAVzQ1VnDn5AE4dfwiNTZ344Q++gbe85bfF1D777Hdx4w23iaTiS3GYikwp5y4KxTl0da/Q8R8YOIe52Rn09LwMY6OXMTI8IMZz1ap16OxcrhjsUDCKmZlJhEKUdqSkeyXj2d29VnI4JtpSalEuVzA4NISLvRewfv0OOY48suteLFveg63bbsDFC8fVzePzpBuoOwZGhvtVNEajKcxXyH6elJwuHksjEkliamYEudwMGqm/TqRx9OhTWLN2M9raOmyPnK/D+PgwstlpFX+t7d0WgBSpx8hIRrK7bG4Y27bdiGJhHqdP7UZXdzc6yAhPjYjMoSMGh9Smp8e0R3LI7dSpA9Lfdi9ZhUsD52RtRi0zrcr4+f3gHsEsB3q7u1do+FCGB5LC2v2TyUyLBCXDzXuONy6Lj5bWLl37tdYg8V7Z2OGpyTEEdvzSW6oTlRGUA9RN8g43UOqs8u3GckymgKTz2hWLqzBsA5RGonk3BptYtJ/3cggf/+YSqbx1sx9yc84OYpbljmHATQyhyyOV1lR6XUsKq8X3+TVLekED35JUOGBCsCum2pWQpLuLrLIlv7BJnWgwpDYCB8+4ONFSinec2tUcPIpTYE2wTB2bY0mFuG2ojyCFehfTmZhfK1dWmv7ns1kUs1klYNGpgSdYccNugEri/WhMQI7VCS2qCIR0fB3CoM7VDRs6bbKxjhbfx9NgliICeu44mVbVjlfNN1hoxXyVrW2w8BwCYc6hwgumTejvFhU3DruQz21uGrJoqRUcXsNsCw7BnXxoHbDk+7PIRzu/vJl5tRUpUC+V5GwQ4UKp804ZAQuGjMkN5qtql3Clz5Xykn6YB7Ix2DZY4nK+F9m/1CKGHfvMz1zTEPm2mQ4i/WtzaEk1oyVRb1Z17nhxMY/w+CiphgtoWIs9NVelSlHtWLLqLIR4DfDrslZzhZHfDPjf3Lwko5GkxIqmaCiOSDCu1nlQDEkQlVAdemeGcLz3CAo04y5HkCzE8cG3fRA9TUBhBjK1V5u2yIQ1Y3nJ4MTo3jA6ip3/+TEM7H0acb4WONFLyUwCs6V5LLn19fj1T1t73VgdY2Rpu+QOh5hXXco+sMf9zY0pyTpsBPjBZz+HQw9904osMsipBFZf+wrsuONdaFrZgEDKJttVFNDv1E1la21wISUaMCCzQ7xBIaMF5RlinAZmLgIn9h5EHYMS+s9j67ab0HvpDG580y0AJ5h+EbDrYBJZP0YwC/Bm7djRj1edGw50cDNm+ETY7Pu4LO55/iTy2Tmkk0zuKuAnD38Vjz31QxTK8zh67oj0yv/yd18Sq/HE4/fh4ecfx7ZVPUjWN+O5Q3t+YfD5s36Qd/hCzhRw4w2/hL/98Lfw0Y/8IXY9/EmEoi144IHzWNdTj4N7T+PDH74bB47QyeEXe8TbdwCZtW3+AAAgAElEQVShFHKDBKJTQKTHoifzxq76R5o+rG0r0Na5Di+//nb0D5zDhJwWjmCwfwHE/mKvaj+1efPNuGLztdi2aTsS8QROnNyL665/g1K76Fzx1a99DOf6T2NJZw8mh/uRrS6IPdjdu/GGN6A+VY+///CXsXoNMDPlIrAtYFNdCl67dN7g9dbWYlIbXl9k+dVZcBZkfD+yXnJSQel32ck4Dxw/dlx6yzU9S9HaASQ54DYFPPIf/4VnT3wTo/nziCZiziHdDKHk2xsJKlWU6zsv9nKRsfOUSVH+5WZi9PohIz5C7Pp59pZglkWYhSDIvceF0mh8hECX5EttCtSGvPjqJACsdcL1lmEAAV3jZJZLCkACZrM563SWuL6TZaaMjwfMdWWkBy0gHrF1jTdHNN6FppYrEIvRDcOGmviewlECX653/B1K01jgx1EXTCIUTCAcTtY6o7YusnBmaBBTUk0bXizaoC3JJmEKPneYg8oWCcz3qJkMstpitp3di3MlkgpL8ko+LGzCvNpNBmhSPiO6apJLfm5iCYIixn83xtDaAhw5+BB2P/tFDR4//ugDuOuuP1QgyzPPfBc7rrsVpVLW0IXigRmiUI+R0QEsX96jdZAsp5wI6tnKpywxLOBbrhTkMbt/35Mi3tasvRIz06M679wr2QFsa1uK/v5zAnpNDe0oV+rQ23cBA0OXcMW2mxELJ/HQQ1/Bxo1b0drajsvDFyU9mJsdR0dHt4jL4eEBNDW3ikCamZ7B1NSYgj7E6mZmkcvPoL6hSVK7fI4a4jGda2p82zuWy62LvseXL18QiE8rZIJYIYXR0VklV87ODePqq1+lsJNTJ19Ae1srwpGwGGZ2vNnRbHJuCnKViLNDdlY3YmfnMsk+eCwos6FsghZ2PJYcwuMeSdabzLDve/nzStA7Mz0t7TULQF0/gSouXTqv9+oJMxGPKoSMkJyZGkfg+ne8vTpVGUOhmpNoWeQqLxL6kor9c4bKBAZuMM2zg4ZmDZNJ4+iqOSNonX6y5rJgw29mseWtSYwtkxTCMbGy7JLYz0FuMom0bxID6YbgXK9egMivrgRv0iFSAcwYWqsE7BJ3Y1UEQU6HzPADXuIy9S+XEOGikM9rYaI/Y5HsomMKg3RfkBTAPixBsGzBFHFswJ/BAdSV8sCavlU9ElmdcWihkMuhmCsIdLP6p37UEkEI1AjY2GJhhUzQWYdozPItLeHLEAK1wRZ64EImuBSIObD35YXipr3lMTMNtJLLBHAZW2uabF/I+AQaca3ebs1FQRiQJmhlW2Kh8DE5hH3Pn2svf9BiRQbD2cSVyGbrArEpVDs2tgmZzMXeP7WrtICjhpgtOy1M3BaKRZRzswhxkc7nkYynpZ+ezWUQTzUgFI3pfIu1dRSNdMSSpSwk83k9si8OTGZjFIMtinyblopTx4VWmwLdIugtaBFhitt107iSvTB+WKJ6d00o9MKKQjHmLvbSH0fFBet7VsywCma8ZiDAZDd2EMjqU39mRVMd9bYhoMiNhMyPA7x/etf/wkoC3ik3tFa0YZx5sryUOFeA0FQJex/8Kp5/8GtIliw5TkOFYvdDqCCEue5W/PHnvoiWVS4u2BFczpTB2nwEgtYEcUd3gZWlNjfJjXcSOP69p7DnsfsxPtQrQ/90ZzfKzU1oXr0R7Ws2o3vlBqQagMYWY3klV/BuDUS5/OPTvwm4Z4DZCWCsv4KxM8dRmphEYXISq1dvxUwhgy2vvALg3AfTdBci2/9nrMX9nFGzBYASTjHjDOtwrVNb4wzwkuEl4GEEN3/n4N5eTE+OoPf8YTz99IPIlSsYn5rE04eM3XzDTa/FkUNPYnAmp4/yUsNVL/Um03VBvPZVv4RD+x7Bmckx/X4HgEYAo6bk0Ef9x4//GG9+82vxO7/9Xux69LN6ur/966/i2qtuwYPf/yw+98W/f0lpxP98gPgTaaBxAzB1Vt6/na2deP/7/gHXXn2Lwiw+8ckPyQorMzutNuHF87t/saf9GT/1q3f/NV550xvxmpuuwd7nD+Hf/uMv0N6+DFde/QoxVw/+8AsYGDE1aTIYxRyrOvdYuuZKvO2t78crb7oTN1zfrqFHLjfenMLV4ZLRsKtAAJxKASk3yMinUuCJgpXs33Q7kTKMmDgPDPSO4ZA8k+uxZu1VWLm6ES1tLkVyDHj0s1/EM8fvxdmR3agLB821R0CTsxKcKk+KqaUfKcEFh3KNxDHLQK47vOfNLYBMrdmACgA7MEsihCQAi2Sv2ZUML2SDySIuNAkaVlADfy8SsqKeYJHWTOJ1tP7aes51jNPspWJZ0juCAjoakSnkPqFGGAG183Xlvsbnrws1IRxdiro6EkC0cePXCcRJAtDRyPZDDlTLfyLAn2OQREzXDG3K+PnL5Swq81mUSnMuQZWglzcfpYB5+zzaY0j+8Dnog++sHV2nlgsdsYTWYkUR22wJ8QPXdDKvlMB5PGEOVPTWpdc/12HutdTpmpyP0rmmVBrRcAGnjv8QfX3PSJ/aN3AOV2yme84MLl48jBUr12FiYshcepgEVw1IOjA+cQltLZ06vgRx2gMYkasLivpjFjtlgbTh4T79jhx8CnP6WZ5bEUDaewxI01mhmK/i8shlzGbnsGzJemQmJrF3z050dS1RB4CFoiB+oCpGlWbRJJDC2lsCmJgYF9BsajIdLZllujNQz0u2l2EO1MFSztB/6SyamzvR2NCOyalhhIIBNDW36RqTd3EwhfHxOZw/fwyz2TFcc/UtmJst4OSJ57G6ZzVaWzoE/mfnpsXa0uGK7Dz9d6nv5XOQYafOmj9DkMtHbi6Dzq4V0uVOT49KrsG5KMk2aVXo5Jq8rigJmpqa1FAgw0ouXTqLtWu3YGSkVxIIyhCNDLVMB5PVhJFhtPB1v/zW6nRlEiXkkSvy4nPqXfm7WeyMNLK1ZcabtxoLyz/G/pjBcm2YyQEoAR/vS+c9SB0Ta9lBxlSqRa7ACT+Y9mJfXamUnG+vmzxyOiAHdsTgUvBuz+OBLXW73LUdbHdfJ/C1BUEhGGRyufSQfS2XEaE3Ed+rSzsJUrzlfFbNscAcKXg2uLjx5gzRfJ19OBe2YSz7PEpsdWRnDfDm8+a/5zW8Tp9MMMpWtsAy5RGUM0Qtiln+hUIGzn1fUbz+fDgW3B1PAkHz5DMxlD9vPAcEV9Zad8WE0+x6eYMAIEG1jrO3cXMyALcDeKbf63/Z+vAJdpYGY1IQ/xDsrjL9xOJ6WbhIUiKw6OxOCHiN8hWrXuIggR/C44JE0FWgBy0QUKCCscA5fi0eRySeEijlcWJFSQZTN7/rDNjgHttZLvO79ubcUKNnBVx6mooQBa0Ippp1t2VTKPhDsg+Xskepic8EN+9ky/F2b8AxMsZKeDZfm5iiqe1vaYQFjumIYRHcBP0cnuQiHAgHBap5Z8SrcaRKSXzwnX+KFUmTNFDC4GOjbSDHgH+2fxL7f/Id1BWKSEZilknvEt2ofea5G6pmseOu38DGK4wVE6CXftjFRMs5ww39uI/lbBnVKvZzqXF+aLKmZML2PIuBE4eQm5pAZmpCBC3Z6ZalqxBMJbHhyhtQl0qiddkyRNJM1zIgIvCRAejvHp4HLpw+LH07q3Ja26Qb2xFvaELnqqA5L9BewB/sxU4OPw968ecdgCerqyjmvNM9U9/pwlm8/IKnRh6lQbOh4nxk74U59PeewNjoJQxPjOK553fiJzu/9X8tW+huX4bBEQtpuGn7Lfjd3/l7/Os//S5eOH0EawAsQVgf8zRK8qDduHwVPvv5/WjvaMQf/v47FVgxOnYerW1tWNuzDUeOPIPR2ZyAcX2iDqlUk/xn65NN0rixRTsyNoSBRcN1P/OQRVYhnQwiM3kWW9duwR/83j9Kv/6Nb/87nnnhURnQzxUXLMH+bxBvvLEDN17/erz3t/4WV21dgSMHz+HjH/89nDi+G295+/vlsfmd+z6NmTmTNDSlW9DVuRLHz1i0crKpG3/2wf/Ab939RrNAJEilr7ILS9F6RxmNs8PjfyeTQIOl1eoXqGjjNU7ZAv+Q8eXP87o4uP8QTp/aK/31hk07sHR5B0h0ETDTRYI5II999h7sPfcdXJ49jrpIHeYDQZTn7d7mTEEsEUMikVCYDBk7C57hHACBZsHIDyFz3rdGN1N+YeswscuCS47Jsqw4JxjVUDeBUsi9XpAVYFBrLfc9gV03yFZml42LqZ9x4IsoLMCSJCXpEeAtCxBqRkYWbQQMZZEMlCoQxM5X6QwRQYSdyLqIZHxcdwnsKfPi97QvBIgfCNJJCpirjkJ5fNevSqabrkomr1tgd7k3OELFEQje4lABRe6+l/+5G073XUcpUijf434hHcUiQ3AxvW5+xa3u6kxy9+d75cpP0qOYQW5uGOXyNCJROmDQY9H8c31LgHt4LcnT+CWHlXj9uTROzdXY+dV0SbUOJS7WIvm45pZs0NtJ3wzQcK+oQzScRGvrMpw9c8xprqsIh+JY0tKDJ3d+D4cPHgIdMletXq2u9LkzJ7UPxOvrsKRnBTqXL9F1wfOYyWQwOTUmcG2BSybHoAaZ51SBN+Gg2F3qjfk7HKKfm5tEfUODnIZ0dZJADKYwMjIuv9yGxrSGwUpFxvZeRnNzE+KulcLjQ2DL56P7hLeJI1biXqiQiLo6STr4+ZXKlqy38BDKlxjuIVtcI/N8t5TsLq9PstLxOOUVg2Kht23bjnx+VsO/wk3CsaY8kJfwfEC2dYE7f+t3q5nKDMooIFeYVdW5+KLSBud0MTVRud/8PMB1FlAv1nu5dnCN7bV4Xp9Trufkwa8FURnQFohwuddqh9cAFKsem7SU1YUfrHEDa7rmVBk5azOvcnern55HmNaxlVW6K9QpzIHT9tztvHdbhTd62PRHPHChaNQFQJgnLykAJZ6p/LB8Z1ZT9ItjNc6qVy0SsofloqoX/lElzUpUgJfP7SQH9JDVIFYYoQiZXsoazE1A4L3qLbisAvZDf1ZJW/9ZIFogyqp9k4RYy0zgiuDJLR7WFjL9qX7fXVQmZzBtrlpAXh6hIAJjBUxrpfGsRVeBS5IRkGKOtluRFg0fEizqxpe+2cojeSgrBcVaWESZlAfwObRhBCMCnwFO8HKoTAu03SjM4+YQIVlQwXtW+rKWs964Flz32XXD6Fpy0hYHsL3voV/kBZNdiEmtQJI8xhJwlBSoEBbXbqduzn9WXT9hY/7dkTG5iBVWnkH3rTgbsrBI7gDPA0GuQ1r8HV5DfC0OpWgzCQaRKMdQP5/GH931QaxI2dAa2UmCVU42k6Hi7UtmMsC44KwNX9lwnckHdNq4cNOTlPrEGJBscEMizmfUyxckcaCcwbqctW6OagA3DMJ9gt+Pk0Hjz1CwOgZMXJjD5MWzyIwMYnx0SJGmI1MjiDU2Y65aQLKlHYFEHE3tSwXIeM6bUq3ITI6iZ+VmFLOzAhh8zxGCW665FMU6Zvi/AayF5O+Xxl4uHImSBh4rsuE8fnK2cE4NNQztEuGo4TXWirITA1P0LR6fmEdf31ns3vsYHn30Ppw9tZccjvRwuUJedmVzWZuc4nMmUkmk65tx4dKLE8juuO0d6O87iUMnD+J1r7gNd7/7Q3jgvs/iWz/6JjYS1LF4AXABAOMcru5Zg3e9+y+VVnX02HPYsOlqXLhwBMdPPqcpefP4DMuWhxPq3uWG95HcQiJxTE5N4JFH78Moc5Jf8sHCO4UyqxDWF7GIXHymFurZn4tx169erwjli0MDaE63IJPPqQ2MplYgTy/QCDatfxmO7H0cb3nzb+Otb3kv9u3ZiXu+9GFMzs7gZduuQ2fXKux85F7pUPloTDfLru/7P/hPFIpZXLvjDvzLJx7ElvUAMbGPRvfXLX+H50xNLa799JBOAc28nhzg5dcY5zs4YNdvU4P995HDz6Cv9xSWLuvB6rVXoL27EXRooraboDnOfXEC2PXvX8DRwR9hZO4EQjGbLwgECPhoVRlGMpWUJZXSPCkzEEnp1nAXT6uOF+cAtB8I5dr9JusmSyrleuSJTYXyuMRTU62RJOJ6zzXenH24n4lNpuUjC34lnRFgWaIqv+Dj3LVv6uXKKmr4fuhkZOCYa7Pr0rmUSL5Pxm3TJYJ7Hz8rSQqzwXT6SRdWwBuH+5HN3nh7SNu8/S5iX19wffJEGvd/K6od+eU6hK7X6+Yy/HS1myPSAXGD5Yyad0PsKjR+amheN7OYQGOPTR9aUeIqzwf3bqWpektW9m2cxM9S1Vw7yIGw2sip2p2OAHKx9t5dQFu/ALClrgoGOfmkJAMBapMjqE93o2f1y7Dzx9+yDkQggmgoiVWdm/D8oz9Q8iCHyXhrkONisV7f3IiZ3BSQANZftQapBg6ZVVHi/hkIaniS59c6zBZjRzzDQozrm1LopCdzDkbUSoslttwC9pd4beezjKyfRzIZr00TUpLCTWUBFdj+xufS/uczyhy2sNdwMkyf3uv3Z6dG9fhFgVK1bjKvHCvmKP/kmsRuCQcV5Vbi0IcnYN04mHU5eP3802fur5ZQRIWQtzgnQKi2rROMaqre+636T6PNz5hdPdx9amyfoSI5FXhtqQACbxLv4mDsHoGjVXZ28RvzVxEIsgNkF421nd2glIaArCLWIaZ5s2OQS/SU09CdY/Tc71PjYUEWNv2u41ksIT85idHe8xjqOyPwF04l0dC5BE3dyxFkkovskgzQ0syZr2XMae2QW5IWK9uIARdpleZde4JesuUi5mankJmZUBgAAS+ttMRq6iTwL9JrjJdly4gMH4cVDIgawDRJgtfJKgVPhYirjJ2ptdrgYg/ttFgamzlc8PdpeWaJYOaxK3bXp9bJCcMxvO6U2mpjJ5ltfq85E1tZK4LsuMoBgZWti07W2B6ZdTdAqMhostsEj3pCNyTnwKMY35Bdrsowl1yD4/rGAEhmING6VdBKEGarw11rYkZ5Szom20yzrcipxWK7ytuz9BYtbdeW/wyePdDVK+DMa9kl/2kvMkszDZ5FIjaFqmvVDrof+uPHsnNhN7ZcS3QeeI6c7tuNLttkMzcLS2NgZU4rI/NINi/kaDCMRCmKxkoj/uSdf4SuGFCYtahftuO5ceu0zANxB0Kdlt8G1WQ27gbO3PllYVd1KXz++zq+1pxw3siLNLwLl4MxMFY4C4NGdE+4RoRfE1isE6XNAplxsrczyGUmBYR4DZTowEEv2rYuRBviaGpjmAAQYteTT+ZT1vy6oxdY9MdrL7wkwi1HL/mXZ3j9cJ8b8GMbm0w5LwOHrWpFgg8hUFS2s1GixSEBM9nBiQng4sVTGL3cp1hdsgychWAH4ty5ozh9+oDscdral6JULuDgoX2aEWxJ1smKp2f1VoWYHNz7CHZc+0q87c3vxZ4XHsG3vvJxrGhfqk4DI4DyoSoa2rvl+9nc2CnHl/rGRqQbGgSwaQrP9irlMLwuOSWtTZsFbKWsaE+Cp+J8FVPTkzh7/riiOdnO3LfvKYWF+AftwOhTvvixbskazM3O4tL0gu3azzvc73zd2/Dy616P46f2I9WxEt97/D4M1OWwfut1CGQyyA714dXXvA6P/vCr6D93UlPgE9PWEfCP9qYujEwupIzx6z3LNmpY7vqb78QHPvgZbN1i0hRe+3LacPpT3hd8xK2BovvEyfGxlCnNfMyb5vfkCaYjzqEh3YS+i6dw8vhuORL0rNmqIAUWhCS5aJ3KJh7lERGCkGlg5799DqdGHsHl2ROIxI1ACPDCDQYQiYWRSqeQSKXUYbFERmNOBWG5proJUa2yWq78fuivc3YrCRhM4M7Chfpc6Vm9vaKWU0dQaKs12QKfSjpWMb2mKfYCP5PFcZ90MzhgJ87WN178avur+0oyg6Ixx/rKotJCnoxhtjXO1nnKGtx/qw0tvZ91gV1HTy5FDoBJiqaukkn7lHxZmzfhGmRgk7MlBnjsddRJdmSG/luzG8QF1qLyg9MkIMxr1zk8+Y6dxyYkx5xswqRo3umoanZ2HGongyBtMplFs62xYTlH6xAkC6zMCzupSOGBVs3hh7v1ju2Sq9h+QExilQdJOg49a8dDuI7WljGEAg3oWXUNHtn5bXXKOOMRC6exsnMDju17DhPDQzh76iAuzMzIpryzOa4Ao4H+0xiem8T212xDU3uL3nOhTE/dCIqs6qV3ZuFj+zrdoegIYamCxsDrOuCMiWSMtXJLLDiBsw3Au31a6zGtWo3UsQWaD+tQ2LXh3K10b5rMwK5zOxa1QXlX83j5qh1WujIZcOY1aXJYkw4aX+i7Ac4S1V0Xtoc56x+Xpqr9/J6v76sStPFNM4WDB0htW02C+kEpA6gGTu2P/beFS9jDLlbb4J3MwE3GLySF2c/p9HtwzI/OVV0A2g6a36hdQ3kBs5MRdlYu1oYxzY60qY5ZoxuA12UqIliaFQN5TO1ga1uNoXweJw88i8PPPozjh59DirYZ3EA6uvDqO96FZWs2y9C7mMtKvM22RmNrh0CjzhUZYlWz8wLEDJ5QBDFlCS79ja9dLOaRz2W0EWZnp1ApZhGoluQOUS5xenZe07XVRW78As+62NyJlXaUx81uIDeWV6uarBjwQR3eQ8CKDoG5RReBfHZ1GqxKN72pMe+1c+POhY8qNN2wtfp5EVFvq3PstdtuII3fsyG1BU2VVVhcWMtahLkoULqg5UJJeGYfxt/T7zqgqcG+QBXlImUKFpJB/ZMtbub64O27rFzij5vkwPQ75hlsoNWWeX0e9bpsgWT7RLpy+fG6mGG6OmhxZyuKTL6xCxrFk8eWVa72+hbLaODPrmNvxyagSsZD7T0D73webgjyFRZwNh/lcDSuBTXMQocFDwExox95LZH5h1miJctxNFYb8IG7fl+Aly12gl1JGhx7KUKCDA3/2wE0XrIil3w8qhsaU9fS3cLaDHk5u3hqdxpMw+uG1tTS84jE5HSGP80FTYNBkka4eFapbxywMG2Da/154Oq+rf47v0ZyQa4nbu10Kh63vCwwzP59/LTud3FB7p978d8O8PLSImCVfzGlDU77vHg4zydu+ZRCdlz4RyDCiC/H8Djw61rpqqECxgROzxRx5tR+HD7yNM6dPaRgER4btuso0+BFSuN9XZvlItLJlLwoGdtZKRQQZ4eD7D5tI6JhhDTQGZMFH68edsPCpDADAQXjkDVVkSnQ4A8eJ9yLtdY15Sza3KmFm68qMGVkdBDDI4OKxObwLQdmHnmSaW72aIyFsKRrDU5dOCltckdDK1qaW3H8wsmfdZT1tXYAn/zkg5grl/DlH9+DvYOnsfT6VyputDDQi6O77sOHfvMjaIyk8cXP/T127XvsJZ9r8Tea4mm89W3vw4ZN16J7+VrcdPMVtcRIWVgZaafrn/cl9dc8vmR/jUkFli+1wbVyDjhzBhgeHNG9PtB/Rr6py5auwapVWxCLRxCJWxGWSLkIYt47VUtHq5sBdn32Hhy59DB6xw8iFOUgKgvXuNrMkVgI6YZGTct7FwOvThMQ0LZrgM1YTgO0xgFZ+qjpaJ2zjACuMZ621xoQcKixNq2uDylnFK5HPHreGYbAmIDBwIjdV9aREuvMDpZe34auxY5qa7YV0GLGHXQTGWPvkgC8JvUTQHZyAq67TmPL9Z8rLC2vSGiwUq64BYTPrwFep1E2GZoBchFB7KJqXTd8oD3ddSY9AyynKO1TBi75swRvRnA5wOv2HSPeTPciHszJHtR59KbN7vgQZ/DYCMO6vIEay+u6ynpF933/HrR+uvkQugT4Nc0yC8wm1UsAdUzluc9rggOLDSjl67Bm9XXYv/dp9Pce132fiDZg/fJteOT7X8OJw3uRLxTQ2tiqgnhsehLRBF2k5tG4NI4N27ci2ZASieiTBSn3NHLGpIeS0cnD1uaHSLoQrNuAtffx97jAZHfqRHNf5iLKbqhINc/sGtFox8N1Oh2ja5yn4TAPinmOTB5oMz8LC7yzthWB50g77ZfGwhsOrbM92NTpRsYJdDs84zCoCiW3D+ne+fJX9lVJDfORzxvDqw9lsM3dRKZZNZC6MJSzAHxtp7Hqy6QM3uXBA2OrYKxaELfnrc58a8aBEv2Ur9SkdvLVlF2B0qDoZ6zi8s4CXLwVquBsysSNEngVC7hw9jDGLvehks/rZmMCT308jZGB8zj8wi4cPf482lqWIJqqx9jcBG5943tw06veqjCAoweewYkjLyBbyuENb38frrz6lTW/XOmayOoGIzZ5b0PqsjKSvyftXciq0HIrP4sye9AVOjZMKIOaMZflagixVAsiyUbEk42IJVLu4uO0Pl0I/EXiGQoH7txAQa3ecPpLz4Dp1Nt1UXvIEUAsgQEbFceLWsHeycw5yNlgmTMOd6fEfBp/yiy01jZwnqvaWNzP+a6Pw7fGGvqfs3VcYN0gtXOE0C1jF7OG+1y8MzVPVhXy5/ixbMhM1b2zSbOvMsDEGF4DuWwfORE7WzwCutwEufhWlOpGET8ZX7LvlFVw2K5SKiq6kIwdB+qYa85JZi3a1Xnk2RGhBq5UQG4+j0rA5CA24Gj3lDYmWpeVGFviYxot7EOfg59cSTHUDnKxcQy92oWkFTmwEhPgTZSj6I4vxXvfejfagw7wus2d60/IMZ4EJcTm/FsD3MSRrrWrzpOocLssvGZRcjcvF3d7KL/n0sLdD9veqvacB8/OY9dfZ5Lpyx/aflZ/WzNH//YtOL2+AyjaAdx1SpIkSPmC3twigOz/24NdXTiLSAUPlBejo5/1b7LhHGyii8WisA7er848xY8IiNHl8eOxk2UZh9ii5u2qt+sIDV3vRqi54aAFNpHHj04Q/RfPoe/iUYyN9WFmegSRSEgteprCsw3MWEytlXJniUizjnxF12Ido09pv+OcPfjS6no4Ns3Aj2fmORBkb5BrHT1mCSbILgcDYRTLZv2ne05azYoSsGj0X8jnkS8WkMvmcF8MVrwAACAASURBVPTI80oko+dnMk1D+CElXMWjaWkyjx59Hif7LuoI05OW63BLYxfWrb4Su595UF+//RVvwplLZ7D77HEkt1+Dm+96P7paujB66Dk8+tWP4+/e9wm01XfgqccfwJd+8EU50f0ij5XNbWhtW4Zfeuef4N2//k4N7rBwUT3Dfdhd/7wmXT1gBTALnSLQ0giw3pgapk73MkZG+tSBo1fq8uXr0VDfgniSRYQNVxLwxlwCINldXrcxrq054NHPfAP7+3eBXvaxVFI+2pyij8WiiMXjqG9qVsgM08W4novQVdfUsZRa+whZykrMctu61qwqrSQoQ1D4jbPS5Poi9s32WS9Z0wVZV5UtmeRf9MB19yqLGytsKwiqCrYWjggl3Z9k7GxmRW44sgO1mEWBCjnf8G1bxDtty+ayWVWAPPa57BSi9BuPRJGIpyUHFLGiUIey1k+6D4gVna/Y+slWNEkjafesk8qWOqVcBMk+ZdQGsrWS1hwaPJNrN6rBBQEfxxzqcyuwyTqCJu/jIJ63YnEsOos/m+az+8GRVxoYk+zAEItAk1hp+2/tMZJ6GOlmJIfJH2vrlmOAFTJFJlk+z/wdex6x+wSFFdfVVmHB4xtCuC6NudkS1vbciP7eczh04DHZojY3dGBN20Z8/yufwZ7ThzXKcM3Vr9D19MLeJ+mvgsYYsPaqHrStbEM4FkFZriaUChpJxXNrkcjGnBvYjahDzc9AtpXdCG4QfqbHjp8NktshoSSCbGvEIpHd3JX/7DVZgbdLdcdNkcuSF9qxskFL6wxoWNwN2Isg5UP4xa5XkW7aZHzx4ibIjbsTUCcDLEcPR0rJhtWoWEcIAoEv/tez3LL05LVN2U2Tm3zFMVHOfN9ArgO/nppetD/p/vHsr9/xXCoXKxmmglgF6YCBdsEKgrwyCwUxG5aA5dr5TospIOGmUeUTJ1+TOlTcJspWORdyrzslxc6bd7D3NL795Y+hUshj7eotGB8fwtTUCNas3oKGdCPOnTyAA8eexpK2VYgm0zjXdxLrN12DHde/DpmpSZw5dQBHDj2nFJ21V1yHW9/wbmzctgMxOQTEJQTn5kOj8AgXlUoOB/b/BIlYRPGGmdk5dHT26KKqVrKolqYw2HsAM9NjSNV3oHfgMsKJTtS3rkRj63LUN7bYRUiGTxOwVo2q7eOob9tnXXTzorhn2/SMaXfXS83AW0uGM+O2C8RfUDWLX7vA3M95IKwZOLeZelDjDBeMRVgMqhd1NQR4PYtgRILnIjwhYYDIMYr6Vcfs+UaCZyB5uslQuvXNSU3c2uKBvq3bxki45/QtTBEDDoTxfWgyW7ok+5t/ag43DpDrVmFhrmnlhUYGf7e/L4PZ2Ukt5moBksnnwlfHqNKEdJxMXfO2cr77ULuJF+3q/nM7XGifwbXoxTI6Npbvj5tsfR3QGQZKbl6IXSqyvN5zlAdH1mLu80m/u8gNIeKOjY4DB3QI4Co2kykW07+28zElYOM95sGnUxMZ1tOUtrN/0rT5QlNLrK+3Onasr9srap/PFecLR2PR9aIvkvH1D19kefaXP7sYIbkUt/8JMFG6RrDL46VEJ6/hpYzfWVjxOXhNCPB6BtwxvNzziQVE9toYgthDFZNsnZftWvV7q2so1OyvZqaLGBvrx+hoL+ZmpzXNze4QJ7flpCF2OKYWYaQugpk5pg4FkW5o0vXFh7pvsgiygoidOW6s0u9zbSWbJsBb1nNTJ24MmBuEIhBQgEpZRR+BLtuEvADyxZyKd24cxSKHqmzmQMUdKijkLDFydm4Wg0O9BrLm5+WLyRuqq2MVJob7cN93/ksYbN3mbXj22GFgZQde+5t/hRVdKzBy6Dnc/8mP4K2vezPWrdyCh37wJRwasMhV/+Cls1jewE/elQhivlRBOp7Gn/3lPbj59regqd0YegJRL2tw88ZmC+ZYeYVOOJVGuA5orAcOHJjCvr27ZHK/pHsNGhpbVYhQ58t7nkOLvMwI6hQvTB131Bw+oixQ54Ef/dPXcHr6MOaCGSQbGtWVYWFBL3VGsTY0t0pqEg0l5MagDpXgGTuNBqlsRoDrjSWdGiAi4CVI4RBZGdUyFzqTJtTWbw31mGzBuq1WOPr5AAOD3KtJnhA4sOhx2l0NiVNGaJ0vxbSzAFflUHYyCte2p4SOBXuxgEoug5OHn8HxY8/jmu23Ya6QwdjEoAYMmSRJgJpKNSsGu6G5G0tXbJbDRZ5uO8W8ZH2lQk7FGEkD1bp1IQ1JJVgYxKxo4ACvOQM5OzEHgjxg8u4Mi913bFDOCJRaIeAWKg8y/XzKwvcpa6BLlGmcCeDkMMF7Rd0QA11EIyQ8tF67QTm7nwzwCnBr/eK5cxplYUGCYvtvkol2Xikzsm6kkUWWwMrPZHd2CNMT0+hZsQXjwwN49un7tSl0tfdgdds6PHzfl3D65H5ksnMIs/AJ1SFfrKChOY3pbAbzCWDVts2ob27R/c3igwWtH5YuM7WTi70+HLvTMXlFm71cVC4OvHZlWuCkkVY8GECoq3PDZHTOqM3J2NrkhwfVBWU3t1KuBSzJDs47QHnDA0dKSb7oJCU1WY/CnLzUxF7TOhNGutq54PnSK6t7QX2y4Rha8S38m2BYrhlf+uJzVeo79HYtv9UuQlUAtrTqWx6FuBXJT5H6C06t8RpScWBKIMbrUE3ILZswN6nv9WUszwsTE7h4ZC8unNgrNoIsLCUI1L+lUw3Su7GVPjE5qjSyZGMrxjOTKAWBdVt3yIA+maYRNpnWkKJSI/NVnNj3JI48txOXek9i5fJ1mng/fOQ5TSRu3rJdBspkeLs71+nmujB4EhtXXYkrt92I0dEhHDz4lOxEOleswfDsJNZtfTlecetdWL52C5JMHwlFEWHbkRO5wSLK2QHsfv7bMvBeu+5qPP/C06gijk2br8PK5cuRn+3H4f0PIJlIobV9DR5/5lkkmzZizZbXoIXAmBsU7cmcwbbmq1xCVY3sXQTyrP3lAKUrQLWILmpXe3Z2UYFq59uvke5vu2xqqhU772aLXGML9GvOMFzfl5+ifb9WALr3YdZjL/6eQKQDn1aJO6m/v+486HUFnH9ebjhcN7wSxgPUF3VJrHYy8OaJAVeTexbadT3seRwrSElAnj62JbMbYmuehvQcGPpZj8OHgIGB86Zz0mBiGeFwAnWhmIywk8mg0rr4nkX0atrZAWcHjNQqdwEMHizxLet3HAv/Ei+vLxcn7JwXHGvlP5/kOk6HK3mBL0oco8sTTNCrc0iQIN2e/dHru+/JzYDsMZlifs9JJnSNqH1nry+ZtZuG98UGX8NjZAJG/iyf11ZPV7j4MAnP0qoV4JheIh0Pdj3AXXQ+hYT4fM47WLYzLzXM9lMHkedYg3gEvNR9MoDCDf9RVuevWR4XviSLWH/tUZrJ1xFB7t6XG7A3eYdjqXXvOTDs5mLcZmC/x9cgKJ7JOBs599Etw2bevLuLc8hRBpWdVcEb40CJrAWdnFNeohHMU+rDD+VSQowdIQjlcK7LrHedIs03OCRu0GkehUpRtnMUsanrQaYlCORy0xTS2CZRZThBHnM0JGYKU3YOWU78OU926l8LhbxkE5mZKdn/8D1n52aRyc/iWO8pDORmEV+zESEawJ84jNkLQ2hKhxCpC2Bqmj6aQFdnIzrbV2oznstlMDpyCflCFg2JFDqa23HDda/D2pWbZMuUbFmC6954N9qXOWbeFFC1ZC5pn1m0OW051x35LTvrsonxccxlM/IGbWxskzZXCj53X7oGje4LkZUO9HJ94J6apAFBEfjhx+7DmemjmA1mEU2lJV0IBqMIRpOoiyYVQ840qXiQyYq8eCyhU+41kkmxZU5JXgjVclHSFmkl1fk0FpZWnYwo5uAS9yjZhQZY7Rkrpv2bw06y9DSbMpEktLzUwJh1ausCbD0beyGGUsU+U8Y4N0M7RhsirwY4a0F+zACZ7BTniwiV55Ad7cfux7+N86f3Y9WaTXh27y50LF2NlrZ25IsZZPNzSpSLJJoQTXbghpt/BZ3dm3TPUVpDcEdLMoYyUXeu216t9ZhIAqW1hWI2VK0BQCeTND2FYwRd+JW/t2ug1kkVtF+Z3FHsoNhxQVGxKmSWtQ+wI6eZJc5kGEMu0CVgatas3mKUdm1kvdVJdoW5ZBEmAq5JQLQOizH23WxL2CS4FRtKdtTNuUhDLUtMnl+2JozoY+GbmRrGkqZmFObGsWvn11EqVbBs6SYsb1mNI88/htnpSezf9xguzEyr+O5Z0okNG6/BuQsncOrSOVx5yxuwrGeTjiMtyoxldmSl67YbADDZHZ0YKGfisSdxSP2z5HUuGdU6zW72xMkMfNdWn1QbipMLugMkDbAIOycz5RXlB9kkNTFsqL8Xs8Ei+FynhufHWXlaIWMFowoSd6wlK5XGl50Q34V0unOXXiLdNIOjvvzl3Qw8dNWUQ8+O/tNgkwO/vpVsG6sbmnIbq6rSmozBwLE0jYuoaafI0fOxyiyLPWDFGUCgWMBU/3lc3P8sLh7dg8z0MFYsX4dcdhaDgxfR3rFMyRxMO6KfXEfXSgSiMRw5fQBL1m3Fa97wbnQsX4MKmdFEEuFESixpuBrAqX1P49S+J9B7+pAqy66uFei7dA5jY4OKpGS75ek9P8HapZvFZgxePoubr78TXZ0rsPuFRzA2PoyetVdibGZMAxtXXf863HDL27Fp2w4kkvWawqc9Sx3bh4E51FWGcOLQQ+i7cBDXXP0aHD16ACdPHsW122/DlVdfj8mJPrzw9H3YvPHlmsp57OmnkWxaj63b34wlq1+GOvXgHADxINBpKwniPeDUteqAb63rswj4LsYH+v5iUOsAiSOJ7Xnc9z245R5K8wrPhgrDOvbUD/IIdDjA6wGNmzHUxeg3DYGBBRmTtdgdQFYnzf3brGRcoWzDyq4QW2CjPZIKLW6XLwLvel5/3Nzx0WFzr+PxFQmtuRx1lsDUNE3Y55FO1Qn8kPVs7wLaGoG2xTG1boE9the4cPGEXDn4YNeC7zQcTSKRbEAiRYu6hUExAUkHfD0j7mtDz7SLfXfRthogc6zs4vO4GLvlx4yRZaqUbSausHDXiI/krGl0HZAVI+TAmdh1D7bc982OzRG6XHSchtcWGndu3BvRZ/Agz4N6VyTpPLrncs2E2s++6PfEbNkTOjc9+w8vT1wkyXkRduXvEfh6/1weLw/qfwrkLv5PAVTn0kA2lt1/YjdiuTIH19x17j+sJEDuXNTOiYsx1fdsPkUPX5C5ML8ayHXD+AsHz3cU3PW9WEokNt61oknqiYHO8T2WFa1NX2+525gwSVIgbqgcfPVmhSzAqEPnZme+5rT+I8h3FLbbWEkOGENlUhvTu/H3TH5G7SHXx0rFhuIKXBRKZdTJicWSG4vFvDY0rp2m+azT5srWNL/HfaAYCGC6mMNkKS/JUCCbRRQBxBWwwJb4LDJztICKIRlLIp/Lyn6Q74sa43w2I9vIaCiMhlSLhu8ms1nc9Tv/gA1bm6Rh10nwKej+AnZBElpfLEdI55r+up4l9X+zAOF54NO4PCWTGTlml2Q6/81uL88n7/xQGdj5z/fj0PABFONVDWCyMyfAFokhlmpEY2O7vEZjihinZYrNq4jlc9WSD0ki66637lrjZq/kLki3iPkhIIJhc+nxhJQjSVxHkHu3XCEcK2bA0UDcYskg50e4AKsQ8nZaBOScuHdetVwE6tgaL04jO9aP/Y99FxP959CcbsW3vn8vmpakcc2NrxdItmFsrkd1GM8WcOubfg8rVl8lkJnjjFDZOrhyXOIxkDd+nUKbYjHK+TisazIcC7ZyXsAGZRYYcCdV8JIG903dYyZdcAubMXkmOfBtRxdR6/QMGtwz6nKRlMHdC/Z7xsgb0DLJnEtPqoEvdktqjLBbCyQbcZ0VkUH04OfnJnjWgmErqgCvG2xmIco1ZW56BOloCA2pBHb+6IuYmZrA2jXXoCvVhYe+83lcOHcUI9NTSNC2MhhGvphHfWMzpvMZVOvrseWm29HaucyRzjJ/NeDpyEuzAnV+8KGoZCiSlPDapVRFIUoGCoxpt3NhQ/B2TAVeawzZInmZfw2nY64tfIs3M88KaK0zgGvM7YKdKq/Tmq2tC5KqYUp3jwsEe22be73FrL9xyu4cEmTfc88L6iR7k2TZoLDi5JLqpsn9mzHHBKP0TXvhBle8+LzWTnc3dW1BZ6SiTSNy2rySy2Fk4BxGLvepPE9Ho6hmpjFz/gxGzh3H5YHTWLVyg9p9588eQfeyNejoXIHz546prdDVvRoX+89hppjD2iuuR6qlHeNz05gpzKGxewXWXHE9lq7ahGQshcGzJ3DxyG6MXzqPs6cPqOXMlexi7yksWdIjIP387p3o7lyNUiGLYj6D1972K5iensDRIy+go2u12lOHT+9BqD6JW173q9h+w51Y3cOhNlaaRZl1VwpziIUKSCbn0HviCRzetwtbN+/A5PgEjh/bj6uvvQ1rtlyJUyd34+zJA3jdbe/EyWMHcPjYCURSK7DxmjdgxfrtWlVlbVbHLcE2cbXcORnMf3uDBJ4mx8L51rcHLzWm1YEQD/h0cbrhDUmobXhSm+rQ4AxOnz2Ey5f71R7tal+GbiaucLPk9sYqMJrQIB+1afQlrZKwYEvc1CgoML2IbFm2gmQiiKVLrW1OYMEWIJlFXmyyWXFDJQI21vmxv/l/DuQIJDuGrQa2tHAY86bi2jkFkIXzzyvmwhXsSl9z16lAr6begUwOGBg0o3k+RsczqE+n1fZsbALiSXvP3W1AszOq98Dp+V1TOHr0GUTjrISZbU9rlxjCkTgSqSb5dsYTIYFe7+lKIFkDn47l9ex4TUrgQKUH9apTXCSvwDDPF3dahiZk7Pl8Qpj2GbfOm6emvduffk0/nKaiyrPpi0CdihEeU/pE8n2S/XNA8KcdqcTUO8snXaOeCXaFl7rkXj4jBsUfQQc4nOyixgj7IsYzva5TUPstB+Zr9DFBvmtT81pcLD1ZeKUX/0t7nmPzdW06xwbGDRP81rx4/fXopB6ShriiRJ/VnZfaNevuK0egLbxlF1lc+zm36IvBMCc+Swj01yx9Y53W3n98/i3phHvf+rfTP9Mxgv9UcIY7PgK3OpELxaOTGdbSJv25oX2iNnIx0hUbaNIGxEn9Mkpl6tmLFqnu7ine0PwdAm1aHZFJVBACiYxSEbl8Vhsm2TMNRbmBYs/6S8NKvTyH8wieA1UUygW9lg1dBuSHSsaYXp7U10r6wYufoLVYQjCWwivf+Gvo2RC3e8Db5/E8uDWCx1wsr188nI5XZjuyclxg9FmQ+uJTGkBXADopqoJIKHGQzIGsLwFvHnjskz/AwcH9KNDFIWmAVw4rkRjiqUY0NXUgnWqWRtskTu4hhsFvxMZQ1eYMXNGhgob/9gNAbgbAD3xrhsQlZpoFFO8BFjemZbQWtjGktWl5N+BbexuST2gK2GYiasDONKZqZctRgJKGKRQmBrHnkW8CU7OIlevwjfu/hraeVmy89haU2c1lC3s+hGwmi97xMbz5PX+D1euuQrlclX6cSWM2LGbaVSswQhq6pPyGFlkEXdIBy8P/xR1HfcZF64DvbOl+8gTHouLc494a0+sGSAwEOd2vOwYe31iHxJexVnTwyPiv2cC1yR0E2DUk7QaYa91Qu1+M/TVAaz9P9yLTwDqKUn/L4YLWbuqykXgZx3x+BiuWLsfTj34LA32nsWHddnSlO/H1//gwDl44jfoAcNXVN+tp9u57EjQQTISBpduuRfemq5BoaLb7j5Smc8vQ+uQt4rROMzQrqtCsSDhuBYcDvL6gktyFRZDbs72MQZZ0RkkZ42r/WOj2uuKrRrvW3Bk8U+qGyX2B5xb2Fw+82Ymt1S9qGbv5F3fsF65lL2eprbburdkCoPXtnnuer/JAa3NUXJ+Lt6U4mDYhbgjMPtMiOw6H4hdQuZsgXdQ314Lt41k5WUnft0IJvUd2Y/TsCeRnJzE6dkkLTWtjG8LFEnKTYzh/5hBaGls1iXmu9yhWdK9V3N25c4dRn26Wdu3SwHl0LVuD5rYlGJ4YwdDYICZmpxFIprHh6luwevO1KBSLmBy5hOzECGL8nUtnMDJ6CfFkg6L22C7sWbcN/f1nkEo3aYq6takNN15/O86dOaKUFloGnb1wAsMTg2hdtgIbtr4cq9Zuw7LlK7B0+TKxgbMzo5gZ6wfmc1i7fj1mRs9j73M/QEN9MxrqO3DixCFs2XYj1mzcJj0Ogdz27a/Fkzu/i0uXR9DavRkbtt2M+ralmJiZxPRMFg1Nq7Fk+VZZnhH0shvGjdH/qRX+ixZzf+0J8HpQVbsaFvz6tPE4MDmbAZ5+cice+tE9eG73wxgaY6YTsKZrKd58x3tw7fZXIhpPaAG3KjCJeKIRsXgDoimgHAEuTwIDY+PIFrPI5bKoqwaRisawYfVS6RsnJjKoj6ewvIt6I7MRClOPmlqQPPBmcgWlgSTtSAb0fbvYA0S/4Hk2mF/n5qWQALfg+OPjilF9JoFCtmsrQO8AMDEN0FyD+xAHi6anp6Uf6+7kICJQR41nBli3wTR//vHkzhGcOPos4jGbxuZmxsUiEkugoakdjU1NZl9E7b/XubriwjNKi5le5zinhUItVzdb4UGsmEPHUzDulk0AYZSgAR9bSBdkJ1qg/XrtGctFGmeFGDmAWmN7rUbVH4IwAiK29bU/uG6ifw1/HNTadxpoDbE5RFOTt3j5hmeC/dromHwvd/H7Fz+IpCgvBXj9OuaZAgdydL371/if/Hj5ediZ57l1kobFCV01S0xXTLmun0lDvJ7dMfEi7R1w1bHxYNYfIC/Z8fI+fy5sPkgnzhnUGOPobOO8XEdI1p8rV6xq0yHYdqCYx7/GctUOpPvaYjmR6776tWHxNaPfdyDRdR8NPHggvriw9nKmRSy0ZCDUNbvi0uuX/WkiU20tZcNV/ONmohwD5QA6j7Gp6mqFOY+vwD2dEZzdHp+L12a8yRLxeC5Z+PA5hWUXXYcyVvH+0k7KIrziGF+B+EVFiIC/k4P5dDZpuUNQAcvZHq5h6jBlgSc/8xD2D+5DPl5FJEndIxlKWsPFEUs3ormpUxZnLIj9XIrvyOkceDstx3QZO+X0irLYdK4JDrUv9k03wOtcipy8RANGmpNxQ14COl4X5LqvHnM7Vt8OtjERfurdD1UR/LDdHqjkMV+YRG7iEp7b+TU0h9OoK85j17P3o2vdRoQbGlGkEw9TS+siyM0VMF2s4DVv/X10dq8zyz8XuCG3A/n92udjC52zMCEF5PiWuhNfC6y7c+q7R4v2NC8vqEEcX/T568CzrX743elIDZgZUPWJm+boYBfPYsBrPsX2s6bX9UB24cauuT44mYoNsy3ckAvDbc4taHEr1JEMFmPFoiqMfHYalfwUVi5ZgX3PPYSzpw5g/dqXoTXWjAe/+e84e/Iw8oW89Od87YmJUcQSSWTpSdvRiZ5rbkJjW7eqXtPOWtEj+7eavY45L+i4OzkJHTdCZHzFsNORwV9fpp+1eSLv0uVbsG4/8p3BWofCHI5qaFXnzZ3PGoi15/COIEbWeRnsgltDrXD5/xl7Dyg5r/NK8FbOubq6q3NAA40MIhEAMyVSJGVZtizJ9liSg9b2jNfeWWutmZ3VmbHPOMgz9h6vaVmSreSVSFqirEBLpCSSYCZAEDkDjc6pOlRXznHP973vVRUgzZnFOThodFdX/eH97913v/vdKzub9majRYWpNV4/T0z2aOmLwq3sYPP/fu1kUzd6ccwt+7Ap7YzaNeqbpv7V1iAa6PIpiBBe080tZkKvoNyR2oC9CRTXV3Dqh0/DEN9A0ONDKhvH4soMo++AJwy3w42N1XkuYzntLizGJjEQGUUoGMFGfIU1kpTBTNnRXcFebGysMNubrxdhtnhQowxmMgvfeRj5Sgmx5Vmsr8xyN7TT7UEqs8muCTStxjbmEA70Kq2T2YRcJoHtW/dhdHgH1mOLfOPj8VWUqmU4PB4YbVZkiknUUcW+A4fw0HseRSQaARplrC7cwOryNHqiA+iN9uHqhVexGpvFyMgeLCzMYGhkJ7bt2I/XX/02Rsd2wWay4/WXvwOHO4xd+x5GINyHeGIVNycvI7aRRFfvQdz7nk/ARV0ZbAotzQhaM0uTuLBrmiHjf2Xx0otgCz90sEh0z7gppAGcfOskXvzxP3NX9nJsFisJCjBVf8ZCfvzqL/9bjG7ZDU+gm5sKDEYbzFYq3Ydh8XqQKANT62tIVoqosMapBjNFLZrM8BGaBFmv1eEwWdAd6uGBRw17NqMJw0NBZooTm0o/Gw4APo8wWdQYIiVE6SFogwM9mWkmWBY4WozYUld7bmoGUwMocaBZTQCvHL+IQrGA7ugQurp7sR5bwPLyNEKRQezbPcYM6tLMPBLrCxjfsRuPPkoBr+rPqz9Zwa0b78BhJcabmivIisgGu9ODcNcgwl1eBrvcaEcTGC2SHQ1+mhm9jfAR/bGWJmjwyCy8aGtpHuEmKnEFICDB7JaA25b7hZ70Oxv6BDEzoNXOdALg9EZDPcvtjQe9LX0Gsb16A6JBLwMFkaYQAOM5VAMNeiO5N1rvyuOyve7yddRAn9cPYYD1lNFC+K2r/tNf8ARMYJzuuXaG+J+5NdDnEKtLUgbSP4sGmrW94sWrNdB8XHoTIBILPj6RnOiP0myt1v22GCjZiLA+UGZSDa54g9B5zlJKb5XaBfjRBo1/XcY1M7fiuqHZe76WMi4U+9FustSfq60eW9e1Y4PETLD2UdZMNR2vyJz4+sqYaoWXyDrGFRPSzYtOu7X/ls0Ls9NyHXQ/AJ+DSBB47OgKsW46lXPnU9UAu3MzpVlc0o/L2GGXJFJsCOOte4j42umDIiKzszFRy2E6NwqiOadnhBvX6RAI4JoBCuDUDC/3SBLg/cJPnSnglQAAIABJREFUcG7pNEq2Bqwedwvwmm1OODwBhMK9zPCyv6kwlpqYUN7w0rUugJbBSavrXzW1cSBQB+DVXur0wLGk4Q4WV4NeCjJSvsCKWWwDbr0VUQV19UeYM75w6sIwcFZ97zA1ymgU48gnl/Hmi09hJDrGO5cr02dgdDqwlFzByvoC+0OH/T3we7rhDPRjz7FfgD9AwIsaw5S2XIF8JX+g42N20U4ML2l4qVJGiXHaWk8mJbn/vJ5pZ4Y72F8FRKUCzc+uChugwd2uTksjmjyRLPORtFfls6veREm41IPLsgQRf2kgq7GOBsadv0uSHuUa1H4O2a1BrqtygOh80MSeq0kuGkTcUKBCjhvgo+EeTF19F+fPHMfWsT0I2H04/doLyGxu4srlk1grl9muvD8cwcDwBKYXJrGY38DeB38OPQPjYkeoMJpueNRyBG7G46Y1RdaQkwj1OHE8NYFd2SwpkwJVLlLBX0oCq0GnGitKiSy3qdWcdifg1eYDejxrOaxOW9XvpUW89PuqwiG6XT2XyGLTybDT77beV0sjeNOhAC9LJ772lbcY8HKDmkUJxdmrj9NTqJytC+Xq7qmbpfB2Wz+kUBYbLmsdhn6GiD4XGsRBllDrqzj7wtNITV2FzWiAxW7j2DsqpVO3ZE9kgN83tjLDdj3pzAZ6w4PwuL1sH0X2GgTMabezubmKWzcvIVvJweuNcJlrI52ENRDG9n33wU2NbZtrmLl1CcuxGUYLdHOJuaXjLRazTOEHQ90saCYh/Y7tB+B2+FlDRtZhdEYcn1crI7Y2h8XYLbKBxy//+u9g/9FDKJUSCPpDqOWzmLxyConkOnbuPACjoYZzZ49zLjXllYe6+rBtxyGcvfAatu86gnPvHkdqdQlH7v0ggt1DWFmaxNSNs6gUyzCYg8hU/dhz5EPo2bIPdpdX6cck8alViib2Ry/6orfUiwQzFTI56CYxZgzZskPhkVSihlePfxtzMzfx7jsvY2LHQXz5n/9WHnoVbvWB9zyAXXuOoisyhq6uMTidfhitFOnrhdHbg7VSFZPxGHLsmk47KvUgUwqPmQX4KoqX2Hp+GLicVYPdZIXbQ04XFuSzSW6YCPm6EHQbOMmqkM0h4HOjv08dTjmvgLDfR9nhigkl5oe6piXASHVh61K96GY1w8uLsll11M/PA0996cvwO3wMdnv6h5DJpTB56zx27bkPI0PDSGzksLmxjERiFVt27MGj7w+0rsvxH81h8vopOK1OZnfpgpLUg7qTI5FB+IMe0Jzd6vLWTgt3yBpYotYmL1S8p8y5rQZFATNsh9QQDaE4ChAYrQhTpRsJWRYoYKZzwtXlWs2E8qMqidUstxBcoAGvZtkYZ+mNBevj2pprPa40Q8g9H9LkpnbqisEkNl/LvTQ413IatbDcDnj1sbUueOcXGryIBIDZxI5QAZ4H/yda3gZpdiWVrtIAivQ1+eiSLEfAMy90GuRpDbZINXRjX+seaSb1jgNmeeQdkgbNqLdwRsfvsExCA08B2lrqQOdI1573LXLu0gOlvk/scAttqmvfJh7UfxgzCShonZ+AR+4DlEHAY1IYX515wJsADUg18y9zPINxspMjACrzDrPdEletBznDO8FXugeJ73W7wb2l89bjkU9JNqx8DUS3zTIu0tdS4yXNBeRYSOOzw92hNdbkeeAFUaz2+HnpsN1jSSOvtiI1EZBL36LPIMmUyymuJrLRM5eBtz7/Es4unUbR3oDV5WSrJtbxWh1weUMIhfvYa5m+p25IB+ulU7uEleLFm9hEaYZSKWGq8qoaeySwiQGIGiDKh/522QI7IPEmnMrTakfR7qeRIACNTASaqHtO7J/ocJllJucG9fya6iXUi1TJnMXbrz+LPTuOIJXaxOXrJ1E1Aycuv4Gl9QQz3367FRMj+zG45RC27H0YvkCv8lFn/arWayryjBPpSO/scDPoItkcJ2wKw6jHDo8BXQFqAVs1nPm+6cGudZz8vZ8GvDwGtF+vlu+IvZvy2dVvrt9YgyVqniLngXZog2Z6OSCrQwKhAa9G5kruoFJib2OPZYLhe8xNhTT82H8JzUYZhVwcA9EBxOZv4sKZ44iG+xBy+HH8B09jZX4K6+ursNks7HZBfwLBbpZ21t0ujB16AMFIP7OaHOrU6u5uW4IpFlcxuuTKYLd72BOe1jTCXlpDzZdSNla8RZLycXvbpCcx7ZHb0YSmJQ76yupMACkDKqMDxfBqUUSLQdb3VSYkzZh3SldYbNLx/Khxru4ify2OGlqdYPjKl16nHJK28TCZDnOahjIe1kNKT7Ia8LYetNYrxDCbhe7yQR0PKIEcS70BSyGLhTNvYOncm0ivLaJYSvPDQGzb+lqMAWkk0otUcoMtTIgFIUBJrgbkw0o6oC3je9lf8uKFtxjROz1+lOpkvpxA1WTG0La7YHMHYCKbMqMJxUIWc0u3MLd4E+V6GXabB06HuxWQEe6K8g6FtDNdoajSkTWMcDlcCAQiKBSyWFqewtLSFHKFJDwBD37td/4Ahx84hpXFyyjlUujydyOfSuDqlRMol/PYufMg0qk4Uul1uJxeuL0hDG/dg9X1Jfj9YRx/8Vs4dOA9GNt5EAszl3Hr2mn4XH6E/X1Yim1iIV5F7/g92Lb/vQhG+lS0KYEoXValeyqlfNLN1irKjJsBoOjMeIzrnbEAQc14EHheXc7jG//0Z7h26U0sL93gHOqlxQV+4Fx2oCvowdiWbYj2bYXTM4hAcASR7nF4gz1okBOGrw85sxM34itYy6d5cFFDIj1kvAs0mGCnA6IABwlhIAcNen8Lez8r70O2ZIERdvIjpUmF6LdGDU6bHdFogIFHjRpN6k04bAaEQ0A2B2TSDfj8RoSDypM2talkEtF+dd7E2NFiquN16ZklkDw7A5x/8zzq6QwGB8dQb5KvZBK3pi5hbOsB9PVvhcNuw8ZmEpliGrv2DbOsQVxa8OIPJ3Hr+mm4iJWg+CVhKby+LkS6h+D1ORnw0n3QzK4uics61ZacCDDUGxdueBJgrEv+vLgLg2l1KksyBlJig6VLsDyZCyjoLPWpCUvYBgFSLQBMbKUGUR2fw+uHgFFtS8bYRMAJd7/T66WUrxlLAl1MCApw4y53bbWm8ZYwmyLHahFwska1vHt/FihsAbYO/S8DXgE1DKCEmdPT8J3/MkAiNldYXto0UE8OgV5uAmzNae1Snc5r4Q2VbGBapVYBoO1pv/2JPyUv0fdBE49tOZvSq4s2mDcCInvQwFq7SzDrLJp+bqQTpwyWonQ0bvEUofWsnddL3wdtZSkgtcU+y/1jdQi9iYDiViVUO6vo9yRgS5Ikcf2gqoNIVLXxD/+fNpsMvMV/m96X1xUViNjS7fAzont6pCqjgbK2F6NphT6PqkAkR9JSDO1Bzacon9O5QGpLOl5D9cZQgLCWi9CvthJyxaWBnmWKFKbNNW/miNGuA+984VWcnn8HBWJ4ScNLWl1OuyMP3gjC4V643QGOQVUsmG5y1B8uCWYiaWCwxOSB3hkIYSRkgbYfY/2kAF5mzTipTO30Wgwvp2mq1ylpYmcJug1cVKwOvcYgbiwKlGqQZKGfVgtoljYRX53Eu+88hyN3P4Kpmau4NX0JdZMBJy+/jrmVOG8ag05g++gBjEwcxdDEEXgDvewCQvpu/qQW+6bYa5IzUO+Dw+UVwEtsuGKn1YG0iQE9fzLb2CHb0nZXdJqKDBfHhRaAl0AsxfdJYJA4xgpzqezEtAuDbBI69L2KtZVENwHOiniUB1XcBrS/tbJCEzCsm9cEoCkwpo5F8QmK5eXnlXXbwGZ8Hj3hbkxPnkMpm0I5k0TEGcRz3/x7TM7PwW82Yd/++5HNpnDp+nmOIPfYTBjcewSe/iFYXR4GtCpNT52PIim1JSyFfShnBm4adHr4X2LYGfDya7UtrdpY6d4thUVlPHWk22n5jLofOhJaTyQd7LswxdoFQ8+YCtS2j5O+1qywWtPUz7UGW5ElbfmIkvLolLf2PKw2JE0YvvTFV5oElIjK5qSNlnZD1fA6heMtWpgjAG9PeVEhFW1nBmp+4IOTVYGZo2YDtmYd5ZV5xN59A0s3z2Fl4SZyuRQP0nw+h2K9DIfFCZfLg1q5xN25XrcPdruDAwM83gB6e4dZyqCjC1OZJOKZBJp2B7pHdiDcM4RSrYZMJo1igRoojEhlEyyd2EjF+EZ43SEG+Q63G3ftfwA9PQPIpDcwM3UR+XQK0a4hhPwR5LIptkJjaxEDkM0nUDNUsO/YYXz4134DzUYGC1OXUMzlEPKFkEwssf7XanFiy5ZdyGQ2YLKY4Q12o6tvjEX5idgc4ol1HH7oQ0iszWH25mmE/N1wOf2YnZnG1Nwi7O4tGNv1HozsPAa7L8hgy4gqsqllOLkb2IZShR4mI0oFMo4v8SaActtVchlgsjrhcNBmpt28xEBGFu3UehXPPv1ZpDavY2ggjEx6Fs16Hm67B5VCBnUKW6gDlQZ1HffB4hpAILwFvYMTsLl9qDmDSMOB6dQ61gXwkik5TWAck2ix88BUDw89XCY47G4GxaoZQnzy2EJI0lpI62228GusRiPbBhltRtatkqaWFhqaFJjdrFRggREuJ1nrkDazjmo+j6ERL4MWkiVQc9xAL+Byk9USUCgpsEwuB7MXT7OsxmY2Ip2KYXrqMrp7t2B8+xGY7W5sFjJwhfzMMg8PiiYXwI++dxUzk2fhIJ2ew82TBjUaBoJR9PZtgctDrIUkc3U0jmnLMXo0ZC7hR4SblkSmwI90h56WAbPYYLGEwAmUE+rRIuaVwVpHSVanPmuml99PP4Y6AU0YV71p1+QIvR87RPz01l05eegytmgoGcyq5E71t9NKTuMXrU3V04Vmc7UEQZe8ZVwy7hFG738IeDVYFFCjmU1uRhKtrW6G/Fmgl1g+8lJl0wFhB0nmQP9nxlxAFssAtHcryVNI10yyErGuYjawg0rl8xcg1ZrAO8CzBq63LdQa8Gq/X2mS0+wkN27qTYY+NhPg8KiGwmKSnnPAF1Kgn64BRUbrc2CNdUdKMH+2AAiNC3jB1RaCcj94Q9MxDpitppdVVVMdXV/Wj4vcgf5l1rQD/GvwwWNHrgO9RlcxdHWDm+wE/NI8x3t0LQOhF4lemeUIosMlQOpwAg4vUEiqZ5rAKGuE5XxaY1Y+iBsSO/zBdfMavbxTN68bEjXmpPclsoHkV2J8wLIYgpfvfP41nF48ibylDjt5mVpJq2the0lfoLvF8CrwpgTmXNrmhjV1QGrRVgNBe7tqlkppJhUk0k1tbE/HyY6qaqYlDez2wO44BGKUnortvVrxv/I+Im9Qa7hilFWaJq3REhDFb6XS4CguwFhTDO/q0lVcvfIaDh95L9548znEVudhc7gRzycxvzyDSqnI0sSe4BD8XaPoGdkLn6+H539av9lmraNZjL7vcHjYvo1Ar41lYlRSJ7ZAEte0Jz/rbbUG9HbpDksteaxIDLwA/1aHvv658IiqMVPCjiRBTdtjtYGVrpapgBY9KNu9TPKZgnOUI0O7IY8lPJpFbjGN7VRUBXhVwyKTHOJgReEQZN+XS2/A63EjnVqDoVLCwvVz8JrseO2Fb2LyxgWUG0B/Tx/HhifTKV5HykbAMzCCnm274fKHFEsvCWlKmqDISOVvTGuyargmoEssL/1L15/XYK72S1OEaM24gV03wAlgb4msNcEpY4rBMrHnHaUlVX1U400F5qhQCKUO0GtZWy2gNyD089vui2aFW+EfMveKlr3ztVoCwyP6K196rWllzQZ54SndDO1QNdBlSxtZUVXUrNpBKssS9eDprl79xsq7UTWs8U2lpCz6YSGP9PwtpOZuID13EwUqhSfXOcUnm8ugWCvx+9tMDnZTIPkC3fgANbQRo2g0IBiMKJ9dkwXlShmx2DxJ6mEko29/EEani/Pim0YrR/ZSxzB5AxZKOWwmN1Ao5LkbmCYHh9uDhx75CB57/8dQLGSwOH8Dl869gZkbFxFwhxmE0q6Zo4+NBqyvL2IjsQyj2YCxHeN4/4d+GSPDg0huzCC2MImN2AxM7I1jQHxjHYFQNwaGx3nisNrdiA5uhcvlRmzhBqID47xSxZZvIhLqQiaVwvWrF5AtVBAIb0N04BCC0W1w+LphcZKuiRaKBFYWLzLbTQlI83O32H/R6QjxNfZ4vIChiuXYLU5DstiDMJsDiHSP8uLAYELCDOjhINY0vnoRxsYybKYsVhbPo5hPo1IoYW11EYVsHsuxNayupRDs3gGrux9u/xi6+reju3870rBiKr6J1WIeNaq5cxOOAeV8lj0uQ139sFqtSCY2uJkrGO5ln0UyFydjfR4vjQasNhvLVXQHq+rUtTLgpY2O3UbpMMqlgt0dmgRclRcRMcX0mXabkRndfGoTPl8APg8xxsD6ahoelw+RiAL6eQK8BISJzUsUUNhchcNiQqWUw8WLb2Db9qMY274Pa4k0/IM+WP2qQWV8WKUt0Z/n/+Uypm6e4c9RqYEWOJzKK5o2W24PpddIupmU11sBEh0gQmsw9d6wEyTpxZbXSWbE1XmTs1GZGF5aMy1Kh6olDGpRFFJEtJX6Z7xmah2xbrai9yTGSsAKM8kCeAnM0DmQ3J2b5DQI0ZIJ2oAwUpDGQrN6LVdHdOiFaE11AqqQNZq00Wt6CyTpzVgnQP9ZgFV/j5v56CAE9POmQTrs9Tz9s36fzo2bxcmZgXz26f8NldZFgIliafk6CoDXG0QCc1z6l9Q6Al3aGYM/RzaS+nt8HgLWNJup75EOmmTWVhjvlgdyh1UfMegEennNkMALpxG4dmoNL37/yzDW6mjYLPjFf/MpjO21weCV1DG53xpM6vtH59Jy8BCwTswrBzcQiBPNMJ0nsagMTmXDpKsPNG8wnqLKi/ycwDaBVd4U0PeEFWa2V8Ybr2mavOzcKOhxq3XfdIwkkZDmPlIDaHCtATsBTw81vdqA+BLYmowAKZ2LVqXQ5pg3LbqZTjaGdNx83WUjoNctUbqpWynPKT23NPfStaD3Z/9laWilzcTJz72C0wvvoGQ3wOJ0cAQ9NbBaHG6e80LBXk5aU+EfqpystLzKmkt/kJIzEIFBAJS6+IUJbRVoFeDVKVStsq8GAhoAy7pM6zc3z7XArkgZhOFU56gJqnbzFTlkcBx762cU4NSEoVZCKRdDbPEylhYvY+/eo3jmmf+O2OoiunuG+XxruhGpaYKhYYbZ4Uff8F64PWHuC6JgK6rQMpAWj12SFDocXvgDEXj8XXA6faqPSIdpiI8/H48ULFmyIRUABkLCfivmT0swpaTNvrqkn22DUy0/0IBXVa0V2lJgTHZMLQCm1iql0yUtqG5eU+/JDK8Mok7Aq3+m7efUhKetz+R3JUhEPSMGIYMMsBiNKOQS8Lq88Hn9uHHpDSxeP4Nubxemr55DKr6Bi+dPYLlc5JjrLb39GBrZgZsz1zCTXMGWg/eiKzok17LNlivcqphZ5X9shdWq9NO0cSHcRQyvcmoQF5BWB7wwrxroyuSq7o0KE9PjSm3UBB92sODta6stx7QZgtrYqcsomxqxu9X6XtXMppTC3EYoGKLtrqFYZy1ZUd7ASpKimWHDU18/xQyv8lejxVuLldXwajWiyQygGGc1G6hmNfVHmwMr+lmteFokzQxMIY/lK2excekMyvEYitlNZBOrqJeL7M1YLBdRqBZU7jX9NVsR6ulHuKuPtbX5dJKZJzt1c5otTOPXqjV+UGiSoaSrTDHLLgeFehUGKjVTrKbdwTvKfCGDfJGM3MkLsIYySFfbi9/7w7/G1p0HkNhcwfkzr2Dq6mnMXrsIS8OCLaN74PIEeadkdztho6i+RhXBcA+i/VG4/Ba2r6qVN5FPLCG1NoulueuolisMgAwWK4bG9/AON5fL8u6f3sPr9cLjC6JQLDJbOzt1Duurq7Ba/XB4emG2d8EbHocvNAgzd/+b4HRRySmJxYV3+eZFwv2YvHEGyUQKPvcAIpEB9A+PYnn5PJZjV9HXP4FUsoKFhQzGxu9H78C4Ar3CttBiYjWV0azNoJg9BxPSWJq7ivhqjFmclaUVxDdTbAqfzVVhNNrRtPhh821BsGcXekcPYrNuwvXYCgpGI2qk17XY0KiUsL48DYvVgqbJDIfNyRuAShMYmziAQKiHGzvo+8amEU67E8nkGrPtFpsdPr8H6UwesdgsopEhjAx6EHIDly4leAMz3BfgaNBUHlhbL8HjsiMSUnGh1IB07XoJfpcdowOA3QRkM6pBicqR7BVsAuYXARSBxNIG1ueuIeDywGohpsHNHpDkVJav1bGU38T977+LX7t/u2J0qHz6wndPY2HuMhwOlapGDSk0aYRDvQhFBuDSPrzEBCorzFbqmGb59IIqG+fbWFqZe/m54sY2ArrSwU6ShkpWAQINeDWreye4uy0WWFhTejTZCot00QSkaDEXfTDLLoTZo+Nmpow+Rxp9GKALiCA2WAeisG5S2Vi2IoRbjgXiIa1BD5+TnjSkqquvBWvMCdSR9RrNGYwu2w1wfH56PdPvQfseYR/594UdJ91hpw3aTwFfYnnTQIX0vGS9ZlKgicAu/dWAS/pWGHxpPTNrOgn0kD0e7fOkoqktzQg064ZSZm4IRGqpipTPNYjUEhEeI5rllWYsLQtgTE8qnwq48ffCC6fx3b/+P2HMF/DEe38VtzYWMHHsUcwbsvjQ7/4S3F0KzNPxsEuBWGxpkKeBg2ak6ZrROTvJ9auiSG26llp2ynuiDgBLbCfZAdO1IeBJbDltHHjzRJ9F70U6e6rGSFADf5YwwixPMqlQE81E0+3mMDAdYiKsK41/AtVUMWFbNjkOSkNzuIFyBthYU/eajkvLafgcaTMmGxFd/daNnfrZ0LIhrQ/uqJK3nlsC92S5zQyvyJQo94EA7+kvvoF3Zk6wS4PZ6WSLJwqCIPAQCPciEOhhH16uAgmbxaCHDMBaTVLtUq+SNKiYQ124aRdwRIYggEzJCoX5EsDLrF1LykAhFZLCpi3N9DrOD4QC1VQSpq9J9sBqYemUV+4FKqykUsqgmFvFjauvo1nLYfvEPvzjP/wnLC/PYWh4B1e3ahSTyw+DiR1vDCYXxrYfQyAQZRDDftEcyWvgWGzy3yV2kbzLyQ3JF+iBg64VA14FttQ80uHPyqU8elZU05TSMatmJXopQ1e9sZHzU9dUkStqblUvaDVUaUZSruvPArw6PIGuF4NaAtHyWZ0yBy2XaIEwDaKl6ZA2OurX2oCXrz1X0xWzS+dhNhqQz2zCZrXC4/Tg5Cv/guzqLMb6x3DmxItYnJnG3MoCq7foeXWSd3zPMFbXV5E3GzF4193wh6N8LVliw+NPGF6RIhCDS3HXzPBaHbA5PVyxJMJJefHeDnh5PAiwV5sF2STI5qnF9DKLr7adbe2wuuIapMqtE7JGa8zbQFcDVAXMWzNWR0CFqooQCdsCsy3ArF02VGmHf12CKgzfeuZckxZs0sfym9NAEyCr9BUKCBNaF2jbRtkisqbvt3ze+GtJOOEdXx1WYlpXl7F84RTPToXNGDKpNWQSa8gk15EjVrFWZdsSAywgpc/w9gN4+IO/DrPdhuX5ScxdO4e16Rsw1KoscQj4I+zUQI8osYPJbAr5ahkFugCUx22zI1cqIl1UQJeakigtqExmsbzDNCDY3YdPfPIzmNh9kC3Lzp16EdPXz2NtfgZuiwdBf5SvB8VDmuxGNI1lDI2OY3R8J9w+JxqGIpr1HKqFTZRzmywDKJEsg6y5THaE+yYwPHGYU2RWl6ewtnwTheImJib2MmgmjfFabJYBvc8XhsFkQ7FaQ6HSRK1hgdsXhdPdBbvDjoGhYdhsVSzOnUE6tY6B/nFMXn8XmxtxOGwh7LnrHpjsZlw+/xP4/F509wxiaSmG+fkUAsEd2LX3MTg8xFaru8hpW811lAuXYMEKTChgbWkBt65fgrlpwfLSEjbjKWQyBRRLZCzfRM3gQt3ag0B0H0L9++Hs2YqFdAqr6ThMVhvMNKEXskgtTqOYiStPT4MZbl8XAv0j2LrvPoS7hziG1Gn3IBp1sr42vk56pXUM9JLmTQGPuYUSXC47+qPqWEmnTOCVnBzspFEmD9qyMoCv54Gpy9P8kA2MbYWvC3CK5RmBErYtEmaL9kHxBJBaB86ffBW1bBpjA8TCN2B3ONGoG2B1+XFl6iJKDhse/OAxXjS3jZJmGCimgAtvnMLq3BXerNhNFi7DWe0utsgLhnrh8TphJ7szYkvF3/POjvrOB76zQU0DMy1T4N8TSQM3gDmASkZYQQJpEjxBr2fWsKODmeZ3bsbpAH8MeLVDALcEK6afAArJRPh4BXzQ7+tOdd0NRO9HQIWuP7GCmkHjviWJI2adne60JzDdoTtnDSSjHKFrWouTzC66cYoAouglfwqsauBLr5VGRV4/BPhyCFsROHV8GZtzt9AsFOF3+timxxvsgjfkgtMLOIPq/LMl5SFNx0/gkDZIDEjlOPkQhX1kFlfHtxKjqe3d6DTFH7dVytfhIfp35ZRbrKkwmIpE6NCNyufR9/lysKWTAuHUKHXy2z/EuWf/Cc1UGkcPPIJYYg377n0Cl2PXMUTMzsRuTBymB1xK/CJr4HQ5IfNEytdmb7VzS1U1Rmpvb7qX3BAmx6Rt8Hhs0DEXgLeev4BXvvsVDPSNcQT77j334ubNczhy9HEsxWYxunUfGkYjvEEH7C6ANm0NkiS4AJqN6SGma64DOzSTrEBKe4PEJLdUObxeIhqAZBzIZ9TGkqtgqsLfSmRkkC2gt3Nj1Ql4eTgJq6+fGV1loOtE14MAN1kNUpWHNzMVDXhfx4mZt1Eh6VgL8Fp4PghHBrmqZbdREJLqi1G2Vmqh5qTRO0CYei5EZtDZCCUsFQOIDgZSNxAp4McLeNvzl66VBjq6KiuaXnXOrW2AvKdq6/AAAAAgAElEQVTEQ+kGKgbAKjAhn4tjc30GjWoa3eEQSrk4vvC5T6NerSEaHWXtLQHeptHE9mRUYofZiZHxQxwxrOwNVeCCAurqepB3ucvtgy/YA5+P1ro24KWb2OlCwaV4DW80Ld8BvDpBrLYPU/G9ig1kwMXSDSmfdwLWFlBWjYMaaGk2l+6VqkAJ4BX5gr4XbHklEgntMaxIPwFbLX3wTwNeLu0zEUDmAfS18uTNpzfZIcPjduLNl74Jc7WMXn8U3336SdxYWUa3xYI9e+9FJpvEpZsXkCcNrxkY2XcUtu4ompQEymCXoqVV1V6NE7WoEOAlSzgtabA73apxzUo6dAG82gNajA1kqmo5fuimMLlgLY2vksnIg6eRo8Q+83WSKoJcntuksy2tOc/pYhsnd14zvErbq6QRnf7J2o5P/0w/x9wUR+Pnm0+fa5L2kx8+oR1U/KBaKVspaoKU9OTMtDJP9tp/V6wqpBSjGQ1aNaw0a21u4Mrx51Bamec8bnJIyCTXkE0lOEaSAG+VB5URTYsDH/jEH2LbfY8gtrmIxamrWL58FitXzjPFFgl0Y2zLbvh9YRTzOaRTm0ikN1E1m2Hzd8Hm8qJQKWMtvoZEbhPpXBLpfIpjNOmP3Sz2G3Y7Dhx5D/YffhDZbBwzkxcwf+syGsUqJkb3we/tYn1MOhdHKh/Dzn178djP/QosNiN/L5dbR6WQYLCbzySQTcVVRrbRArPVjeHtD2B4x/3I5dJYmD6Hucm3kYjPoX9wBLv33cPNdhSbTMEFlUoBOYrztNoQjAygVK5iaWkBtQaBVDNGt+xEKOTHxtoUFmauYHBoG2JLNzE/cxPR7u3Yd+g+LCxcwNraHLZtu4snqOmZKWQzRri9W7Bjz/vhCwUVWBHGsFG+hGrxIpy2HEzNGtZXVnH98ruwGe14/firiK/nEQy62Vy+3jCiBidyDQ9c4V2IDB+Fr38nck0jNrMJdlwo5dJIzN9EkQJF8jmEPEFUanVUjWZEtu1GZHQnhsb2IhTu4gWEWFcqgzPYIvCqZzMqrRPbJJUIlgMIsKBSNGN2WmyNQHy+jOPPfRWNXB7bdxzG3NIkth95FAceHFR+mgR+hKHkYAKzAjfkvnbjyjwmL5yAz+mFJxBGKpNAONSHzdQmDHY3dt5zCA0v4PUrkE3vRyT5xVcuYe7qCQTdXjgsdv5LTSrB7n4EQr1weVx8TsSQcVypyEg0yKVjbzUItQkJBVg7/si8pACvblqzA6WMgEOLikRuyRaE9dT/14u32shKMIS8D107Bi+srRc8R6CBmh5pMaQwkgVg6uYksskN2CjykzTvwTCGt0YRjgrApkMRWytijHlO0E1M9Lk6AU1ACBNAIqFolYfUSqXI1I5gFCo5k0806WwDAcD4s7KeGQUJkhRwyJeBHvUEsHoug7/941+HoVjmMBpvuIdpc1dPL3vgTRx4AMFBF6zkKU1gXjcV0bWR0jwTuJKARveN7gWX/ondJSkAPU91xb7SeeimLY47Fl2rdnhs6VUFoLdYeHpPrbWXTQCPX8EkVVVphrUBeEpA7sIm3vzOV9npJZ9J48Dd78PS5grcA4PIhr147GPvg4OYXmG9W9INeXY0UNcNfwTu+XlaBQoFwCUbNtq4WR3Kr5rOhTc8OlaawGgBOPOt03jhi3+B0f5x7sE4euwDeOutH+CRxz6O19/8PvYeehizsRlY3G5YvT4UUUV0aJzBka87ilKzhlAkwJtEApX0ecymi5WdTmmkz6dbYqVqjRnIJZVOn+YOjunu2GBIT6zSnYvv852AlzG8PDPsPiIbNs0CMztPGzsCvBbF8NLxcSKbaHjf/tsXcSF2AUVrAyang+VNBOLobyQ6ilAoyuBX2YPp9iQCYDSnKsCrLbr41jCalkVcqEpdclcOOHfMEbpEJGwvfQYxc+R00GLoxMVB9+SoIIFOwKsnIdkxMw5QoIs1s80mKtUCGpUsGrUcouEg5m+dw3Pf+XueXClFjqqapVIRTRY82ySS3IZQzxjcTOZYOGyEHSWogY+laGYupZMHvj/QDWr6tTu9IiOkzQH1f0gQVotZVAP4NlmCZge0fxR7PavJrd1EJfZicg01ONWAVQPT9kZAWGCtOSU+l/pMCPDqTYoGsxwm8dOAt+WxTFiJSznqft/52XxN+KyaiuE1GGClZvt8WkkkawW888b3EHYH4DO78cK3/xGTs5O8Do6ObkOpWMRibEFNg2YgsmU7fENbYKQ4cvGFZtct7nBVsgRucmRJg403K0rOoCQN5JqhmOEOD2fd+KjoUmlYa9uQ8XXTMhwN/CWZrYUlGVa2WfY2c9tmcfU+RqkD2hKGdrOcYmzVGqe7UrUuWIsP1DG2gLBIJ9kh5J+fOtNU3rva7V/pbtWvKIEyJ69JaUE9bgrnq07sdoqLQu5Km0E/YWGyoQkLDb50ElMnX0Zm+ibquRTS6XVkM5vIZZIcOVitkQMDlc6tsLj9eOLj/xsGDh7B8toCJi+fwsql00hNT8JaA4YGtqCnZxA+b4gBbzK9iTzFbjqcMLv9KFdrSKQ2EE+sIVvIolgtoFQusoyBTsNhpuYCShexsC1VONILm8WKcimPSqEAvyeISKif2eNyuYBCMYUasvjgR34NfWMjyOfWUKxkGVSSsDyXiiO7ucbn0qhUmO30hvrQO3YMozse5Gz56ZsnsThzDsnkEka37MKx+59AKNLDE0u5kEc+m2DQazTbuMHN5vFzFv3m5gY2NpYQCkUwPLaLj3/y+jvw+3wc+Xn50jsYHTuE7XvuxuULL7ENmscdwPSt8+x8EQiMwGoPw+Xpg9niQ6NhRbNBEgkTPC5idueRT8+jXMwwWD976mVYDTace/ciNlZzcLtsqFSqqNaJ4XWgChfgHEBw8G7YAgOwkMekTblhrM7fQHJlGtXEOjxOyqjv5oeqUqnBEorAFurG0Oge7N13lOUVPHApMEKnHNFDI+Vl7RVLiw93ZLNoS/SBNcBuAdJrwBvPP83X/JEnPoatExZ87ys/wlqlgI/+7i9xUhiNVCqJ0gRPAJQeNwJ6BIITCWBlPo98LgOj04lSvYqu7jCKZcBNQRN0jOS9SawOLXxGwNkErr85jetnXoLf5YDb4eQNCzVcBEJRtp9ze0j+0gYwGvDqBVTrMXXXu17C9M9vR70KjDLralDXgvoD+bGkaGEdUqE732Uy6ARS/H6dgFdrJYVB01pUSparpYD5S+s498YPcPXdV5FOb/JkSA164UAEJosFrkgE2+5/Hw48vINBFbFzdI41Kj8TCCL9pVABrUZrAgkdQQsyhagT036oxACIxpPeL5cGZm/RpmaOr3H/UC/6xgBz2yGuPR0JWKYHhJhQAqvEhuYvA3/7R78Gr9GOsYn9LCsqFwtweLy4Nn0RIxN3IZZaw12Pfggjh0bRtCngy1VlsSRlb1ct9RDpBkscRANN189KmtCcuhbk9CCKKk7G47REUYJp/WjLAUOnoMoGTltwifxMMeiiK6YvaTNhqQJeut7LwPmfPI/TL34HY31bUWrU4O8bQdXtRHDHbgzevQWREfVMaYcEZngFbNP7MoNZVkzt2Rcu490X/4WXs207DiJXzsMb6mGf1S37DsM3CLh7lEaYA3BkoFZngZuvXcTytQuIzd7AcP845m5dxH0PfwTnLr2JHdvvxkpsDiaXAyabA6tr8xjfuh8Xzr+O7XuP4dbcVWzZdheS2QR8fuXvHd26G55ewEL211IhoGoNV3oqgIckTCTboMTbogBeHSkuTYUMImSDf2cVhUGtAGE6De2Aob/fInaoqtIBeB00F5DkhK6ZATjx5IuYL69hrbKButHAjT8EMgjkRnpGEQxHYbPRTk2RR/yHGNwG2UUpmy66IS3mUVt/MjjS6FZ12XfqnvR6rMeV1ksqVwZqCjYz08sAmmU1ygNRa39bgECWc80OK6mrtsii9Z/axg2oVQvweZ3IJlfQKKWQ3pjHiz/8Kqx1I+rZHG6eP8nrnMnnRdfIBDz9w2haXLC5AiwLpHWNuudJMkkFfLZuo+tEDK8ngACtW74w7HavasbjBYAklsoLWEsrtRTgzv/rncDtcoXbAS9vqhnwquvaBq9tJlZdDnWttR5XXsxJsQrjChgWmUTblky9T2fzmmpwk92qAF4t9dTSBq1PZnk4b4zI1tOMakkRURsrU3jp+a9h1/g+DIT6cfrNHyO2NI9bU1eRk8pMTyiMnugQFpamsVHJYXjfEXhZ0qD6YThGmEPAVFgJAV76HjW/U5gUOTRQtDN78lpVvDBXJbScoIPhlSt0u9y1g7hR14suhLgpdNjidco/NOBV7iU8u7XBbAfg1Q4jbQzadtJoyVKEfOXKSWtDIgclgJcPixje1sASz4+2MlcxuLoLVA8SLezuBLwtrQT153Ojm0zyTQV4zeUSSmtLWL96FsmlGWQSMWZ4c+kkypLQVa6UYDBZ4fKFMHrgHgweuBvFagkz189h5co5VNbX4Xd4uXRGZRAH1cdg5GCIVCGHVLWEbLWKEufFKjEfRVZmcgmks0nkypTJboXbpVwf6Mbb7TZ4PH5ujCN3AdKVspbJSIDQi2IhjUQyhrohiyd+4cPYvu8upDPLqFTzaDTKyCTjyCQ3UEwnUcwmOTCjYTTA4e1CILoLYxMPolYtYnnhGtZjt9BoVLBr9xGMbN0Bp9vFD3eRGvYKKX6gLBYHSuSOgDq81GXZBJYWJ5HNbSIUHkT/wARWVyZRrWQ5SOPCxbdx6NDPIRCKYGHhCgYGtmH21hU+7pHRHXC5g1hdXcbq6goqZQM87n643D1wux0Ih7NwOtIo5JIokyexoYm3Xv8OGqUScqkGVhY3kEmlkUpnkUzX4fZ7YDA7UTIFYQvtRMPmQ1fPGDfnUfNYan0RmyvTKCZW+YGlSd9qJkcJO0y+IEJD2zC+/TCGhrZyOZM1e1VpAqJypHYcoEVGzP25rEvBG8R+GZTmkn6H2OArp65j8tSr2HfXffD3D2H7qBf/+k/fRc5qxgc++fOoCrNKixP3BRGYEcBrtolmswLkisA6gRUChdKYxp9P0gmJrKUF09wAfAZg9sw6zr7+HYR8HtgsxFLY4Hb5EekeRhdreCkqsx0/qzW87Z3p7c4KjEc7bcM6EK92aWA/TNIpOoBcQjFcJCrWgLdzPaSvW9XKDuP+Tks0uh6kc+WGKAGLy1cKePFbn8fU2TfhaBgx0jeO3fvvR3RwnGm9ZqWMqYsncObccRS8Tjz+W/8Bx35xD5rEZEsUMV9n2rSIPEAz88wka39cArhiHUapZwQweV0WgomBikb5dGxFoLICXLoSRyKXwKF7tyIwdNu2oMV86c0ESRpsTeDV//s5/ODpJ3HkwHuxbefdzGDEl2bRKJdx68ZZ7Nh5FKfOvIyx+98LY28Uhx55CI6QipzWrB8xuCz3kKRDAujEhvKYbACpDWBl+iaWJq9gNjYFV7gH27YfRHf/KPcQ+EOAxydaXiJspNFQAy2R1KkmLfqmjH1+nSYxNDgTmQptDNwlwJ4FLv/4OK689kNepHoHtsLi8iJlM8C/dx+OPb4VRtLT0vpD90gqAnpN4qrKBvD6U8/jlWc+j/2jB/iY+0a2I13KwurxIFcrweDzIWtp4qP/7gnWfevjYnu3AmAnTW8SWJ1cRWJxFou3LsEf6sbc7DUMhYewubECq9fPcxo57GwZ24eLZ1/FwcOP4NK1kxga3YWV1TnePGfqJZi6wvCNbMFDH96NEm1eaK4oASdPzMEb7ceWCTPr6Qn08kZY11pl7LA0R3M4nc2DHRsPwZo8kPTX7ALB5Xe1hLBjA1U+yIeXmG7SUHHZSD0/J/7uRVyJX0fGVILJbm/5mrr9XejqHmZvVGLQtO0Xfxb7slaZhWSWSsqtzJyJzlc7J+gy108DXl2W15Ubtf3QVl5EYlHzkdJtEsBp25hpVlP5wrb4Kz4x/TnKF9bA8zgBl1Ihg3DIh9WlWyjn1lHKbuCVH38DPqMT67du4Ny7Z/iRptvhHQxh+MD9MLp8sFhdcLgD7O9qEm9XamDjMrvRwmCLGd5gNzy+LtjsHi6/E42uytMdG4UOyzDlMNHWwt4JeJXfr3IB0ADtZ7G5nfZWCgi3wa8CvIq5pbFAWuDbfy4NaOLDe6dlmWJ4Za5noC2Mvm4MYIyk3DHYLIDsYUVrRP711VIWNbJUnTqHd9/6AfbvvBv94QGcePVfsTg3jcWF6ZY6zOPzoKu7n/MMMqhjcO/dcAe6WpIGBXQV4FV9BUqfSwwvNdTbHR52yyDAy/dGUvw4fEQWJxa48LAjqWJr+9aeiFluozcDQoqKVEStfbqBTH2tiFGqImgKVWG2loZawLZ2aLgT8LJ2W1c9pDqs74EmX3Xzp25cM3zrmfMMeFWpQYysBaJzuUevQkLJ3Laz6gyZEHEwawm504YYYAMHCpg4S7oGI3XipxOIT13BxvQ1bC5NI7G6gHRyQ1mT1Ru8QyYw64lEYe+KcCNTLp1Adj0GY7UGnyeAaHSYH8x0KsEhEka7E02bDblKFVnOZ28wkKzUKsjkksgWUpyuRmJsYj8poz2XTfJg9vuD/J7UDOewkYZFibbn5q5zOYU8gSvVIlK5ZYxuH8UDj7wfLo+dASrpj4v5LJq1MhrlAkr5JKeIVRoN2F0BBHvG0T+8iwdWLhNHoUjpcXb4Cfx19cJot8FkcfDEUiqn2ZPY7VT01XpiEaVyTnk4GhrIpteR3EygOzIEt9uFzWQM3kA3rl4/hwce+hUJfKiz28Tywk0Mj+2B1+PHwuwlrMamebD7/T2o140olq1wu0OI9poQChIT4GZhey4xj1NvfRfxlRk0q1YszK0guZlFJl3k5jVf0Ie60YR0wwlzaCe8gSH4g/3w+kJwu7z8sBYSa1i5dQH1UgnU8WumKGJvCMGhrRjadTf6+rbB67UyU8mNK8QWidaVy9nS3MONQdK8Q9eDTN95YSPvVOoSNwCL11aQmrqBQmqTwW0k0Iv5yUuYuO99GL93lDW31FwSn99ApVHD2L4oLJTkRg+Y1kzS2tUEbq0BqZLSF/LxCEtEzTzM0lGUKQHxInD6RycQmzqHLn8AVosRNoeNLeWi0S2I9AwqMK9DQjqibjXLpCtwHVK8NuCV6UO/tlVkJKabfEedQD6hdI1UUqfj65QwMDOoQwrasvuWNZlmkTW73Op2LgOnvncSrz//DWyZ2IeD9zyOwfEBuEIKgDHzXgYWXp/E9//xTxGPx9C15wA++B/+G0b2K9kBN7rpRjS5j6yO0hHDIgtg3ewGEI+DNdtUyubyv2iNZfq4A9FS4yswdxW4fvkSHv+lPYBP9Aei++Xfp+shbhGZK8CTn/oN7L3nMRx930fhCSgKMBnLIbu8iKlTr8NCTWDvvor7Hvkwzk2dwV0f+hi2HNvNgJw2E9wSITIMrghKWIjdAJTWgJsnXsPkO68gNneDJ/Do3kPYdu+jnGNvcbp580obYG8wjL5+ldZFQJY3boI1NI/XmvjZglCBU/pDmy8Oy6go5pgYZ2KRjfT/CuBOAWd/8H1ceuMFDHSPwhvuQ9lmRj0SxI73vg/9B9sBJSzTEFaZxnMzBbz01e/jyr9+G06bA8eOvh9r+U30ju+CNzrA6wLJ3Sgc6Oy51zDx0OPY/4Ft/HyQ1p6PkTYAND5FHmOg5rK8kt5kN5JYOfUWrpx8CcGRcYzvO4ZaowmfO4DYwhS6e4exvDqHSFc/8rk0+7XmmxUUbUY4+wdw8JFB3nw47cCbP5rC0uItvO8jj7MEpUzNcsRek2RJYov15lHLoDh6WZFNstDL/+/wcdWbD83A60ZEDvQwK8DrESkFb1CIxQdw4nMv4fTiu6i6zQrwWmywmO1we4OI9I5yqZ7kQLzBEFkgSRkowEAnb7EOsrVDpY1W2yZMPwSsC60r9wZd3lXsrgYM6kTNxMiydtOsrMlarg3EmrY9427rbGeGTSF88mylr/VmwULaTxhQKebhc7sxee0t9ES6sDh7CSde/Q7csKC4FsfVt4+zVKxiBgJjw+jdfQgNuxNGk/i7cqgEbQiIwVShGERuURn9pwCvRbk0MCgSyUYLuMqkqXGIogTbqF2XzDsBbyeryzyi9BhplrvTpUHa3lrATfu3auZWAV5VRtMMsAZZbaZXHQ/hEAXy9CRC95kYyLYLh5KpSMNgh4bXajKhVsohl1zF1M13YGxUMRQdg7lYw/ef+RwuTl2Hx2LEzp1HkE4ncGP2Bt9Bkt51b90N3+AYmuJ0QU4YJCkhe9YWyGRXLhojZEmmGV4KTCJTABX8oY0I1KZDTeJ0vKQz1g1q+nrrJrY79dFqU9WWIUiZgc9Zmx50qgfUmBamt6V5U+D5f8Twtj5Tb1g06L4t5EJFOrcZXga88leeMqXf7dD1dJQW1AMss4kAZM1g8UWVQcXNKyRtoL/EwC5NY+7820jN30JiZRZri1MoljmniycQl8MLny/EsgCjwyY7QRODJ2IR7Q4Xl70IFG8m1jG/MIVsMc91Z4s7AE9XH7N4iXScrbHcXj+/H11o8vWl9LT42hLy+QwffyTSp5qrajWeJKgZzOMNIZWO4+qNd7mRqW9gmBfzdGEZ3qAXvf0D8HndsNtMCPgCcFotrOOl/OtKuYhsPssDzN89iMGx3bxzokGuFi9KIDMj1DOIcq2CeHyNBxk1plEAAlm0OOx2ZLJriMcXuaTMnpN2GzbXYqiUS+jrH0ONQXUQqxtrOHT3E7xZoea3uZkriPaNsgfk0sxlbKzehNfjgdfrY3nG+uoysgVqqujClq1RhEJ2WE3kHmFHObeC6xdfw81Lb8PQsGFpfgXxjQwDzHrDwA9QuWHARskIZ+8BDI4cZKBHDgV0X7yeIOqVAhYnL6JSyMNGHlokmne40D26AxN77+MNBml3NdvH5VEd4anLj+LdqptCid3h8AjxGS0VVBnTXgNS0ws48fpz2HXoQdYad5EX7tYe5OrAqbdfQzq2jFI8AYvLjcc+/pvoGgUzRgTCmCUl78ImcG2R8RTMpL2ldULKvTSMCVjSH8Lcphxw/FvfQ2FzCUGfDw4bgXey1vGhp3cLor1DLNdghkmAMz8rGpTdAeM0+OWKo/ZxFc0tL94yV2pJhd0N5DYU80RAlB0FpFFV6fLU+2h7rlYVVT/TwlpJ1V5pGEkbSn7LMaCUBvxRwE5hHnJteINQAxxVIPHWEp7/wn9FnvQg0R48/h//EhMPutlwnq4px8YKgmOWTJha1iHLMS9fBs5evobRrTswToEeJnFmELcIEFuo0x8IK9yRnDb1ah2rmyu498MDQt3LyelmOAJheeBLf/I5lONx/P5n/wTwqFI8J6zRz3NAfaOC7PIS3nzhafitLqyvLiB84BDso6PYef9RlrPQ9dWATjEx6lotXF3E6Re+ibmL76KcTKB/ZBse+aXfRnj7HhiCJq4a5MuUDFlBvpRHvpjnzev2bUH20OWACzlH1urqajf9q/XCdZCACLM36jh39QQm9hzFGDGbxBKLxpg07f4iUF3I4XtPfgamfBlj2w+jarOiGQggdNdB7PmFbj53vi00PqRCYswCbz5zHC899SQOjxxCzWpG7/a9cPREMbRnH7xRCXwhz+sCsL6SQMrSwODBMDcUkixIa2S1BICeKZLGUKGEQDDdy4tfexmvP/91bHv4/Tjy+C/D2yXNjnp8aHZWE47kGkHXgDan5H8L4Ma7afzTNz6Lj37iP+KuewLIkq2gJKXR5oH9d0WmYJHwDl6G9HiXMSmWttpoSPl3q74iBYzJno7GCPU+i/6enmNi850EeEWTTc1wpKc+8fkXcXrxNKpOE2t4yaXBYnHC6Qmgp2+M7SPttEuVNZKBtQQYKACrB/rtpXDd3a70vVrTq16jG7LYy1zWYV1mJ1cG7rI3W7mUrnW8Yr3QlgZ06lCZhRPz/qaBpRYqPKoOm8WGeqWMZqWEMoXz3HwHx+59FK+89DRefOFrGAoNMctbTiaRz2ZQt5pgCUdgDIRRZorcDoud3GxcfB0Y8BIRYqaIejtsDnIsCsPnJ4Y3xAyvUXzblQa33RCvrK4U4GQgybSr8pRt4V6+l6pUqPYGqlzO8bTcRKaTftp+HKqhSTGtyiNZJ3+p6014hq6JIhbkfflRUveGGqt0UxS/ptWQqCZm9T01OPVnNXnn2ZZAKNkGJZKqCZRsXAnkJjfmeE0eHhjjZNBmtoTv//PncWnyMsv6xkb3sCRvdnlO8QW0Mesfhm9wlGV2tPAQY65dGiy0maD35oQ1C4wmG9uEOtw+ri5b7A4OU2IJjISRMHHJaxjJWxSI1zkMckVVdLFcNz3U2+lpGqzKUyA6aD4OSQLU78Pq4A5mvrXB0IElOnRCTzh3iNpb7hfCJt/JLBueeep0UyeraZpbHZYYIrPtSRuha5Cr9RfqXz1jyW6GqXNVjmg2DDBSwhqaKK7OY/HUq1i4cgrxxWnWv9YqJQaDJdThNFnYXqtRowdOaU6cHh/rS+hq1ipV+ANhZVtiMTMwXVldwOz0dcSTceSNRozvvw87Dj/EIIt0wSxLyCSxubaElYUpLC3c4NhgMswmT1+Xy4tGtcbBEaViDgcOPMTAyeUNYmr+KuaXbsDhdGB8Yg/8vhBq9RKivVH0D/UhFPbA5SQxfgHVfBylfBqxpTkOgSCG2R3uxtj2A3C6fWxdRas/NQiSLyFNjGROnsmmsbkRY9aDPtNFQQhWM+rVDLLpVRTzCWSycRSLOVRo0inl4adErx4SMzpQrFQxsf1uHqCk9bXaPQj3DCIdX0Q5uwGzocp5J5vJNayvzqOQy6LRDMEXGse2neMwmbKolRPoCgdRLqwiNn8dV868iWwqi/jqJjYI8JZJqE/7fjMqTRs2SiZYu3ZgYHgfgoGoemAcXticXrjcXpRKWWSzGfRERlnASHKS7ugIon1jsNmNzHIx2R/pHZAAACAASURBVCA+nrr8yBONNMRw0wkxqiRnIHbVIb1JVWB+uohrV07g6P6HkZy5hbPnX8cv/NZvc7c3dWpTxv30xVt4/cVvYvvwPtgbVsyuz+Oej/4WwiNmOH1qseTGODOwmgHm4kCTQLW17VTA+IyAqIBRF2lU48Ar3/oG6vkEvN4AnA477KRHs7jQ0zuGnr5RBejFh5fnDSmj6kdFM3q8wHYAa7XiKozItl86GEm8ZckFgNwFsmtqYmPQoT1opXFLA15+IsXDlz9f/5W9KIEDrkBpbSpZTNGLOoIXuEmI5mkC7tRolgFuPvsqXnvq73jiDu49iA/9yWfgI3kB1cxtAhCl+adl7CINUVRav/5yCeffegn3vP8D6N2qQDKl0tEudXUSWL48jc3YIm+YvIEwDHYnth/ZjfAw1UoFN5SB134wiz3HRhDsFacG3fBH16EMXHz6Mv7u85/Gp//0GWx7b5Cbm6g6QPpe2vAQSKJzchK4WSvi/A++hamTr2Js3zGsGUs49hv/Hr5R1eBI50aVbHIrcJPLx6VVfO/v/wSllRX2UnX29uPR3/w/MPLgNhQonrgKFCjkpFhkI/5arcrVK9qsOmwuDG+NIBRVADyfVeCPSuXazozWRjeN4wrwxteP4+zx51CJhPCJT/8xwoNArqQAGbOrshGxZYA3/vFJXH/zx9hz9+MwUjNsqBumkSEc+dgEb4DYRYMGBjXYVYHL/3oVx7/wWRgrdRy5/4PIWIGhQw9g/N4oquTeIa4TdN7EohJAJ5cQen4ogpnOU9dUle+62pzQo0vPLGmDLVng+3/1N5i6cR73/C+fwt5H9wH0nAkbzOOPxqls1PSYYeBJ0eFUUZ8D/uJTv43IoaP4xB/9FsuOyJ2Ez4ds5MhhQ7yU6dxI+sN8i1ja6ZRCvdfssBVVm0MNtAUws6sLadElUY+kJiSDpDmIZUFiz0cbnzf//gVcWLmAAkcLe5RbjdkOr68bkeiIYni540/0jGxLpxg+DYwU0FLgSf9RpXZpvJHvd76G7L8U+0lATpVTSLNrsxJJZOH3q1YpDlfpYLWlFIFk7dxAjVb0OuUYQTS5WvMpIIISMGuVMhw2O5qVIurlPC6c+THSmVV89Ff+AE8985f4l2f/AUNd3bhr21HFnhFQMZlRqNWQKBV5sDicAQV47U44HRQbTGEGCoSRQ4DDSTKXPr5OHn8QVqtb9LvUZKVTW/UcqprpCBSpxkIdxCsWYXyNlW8iRxnXKMTIyPIRwiFKw6uYxaZR/FzpGteEtST/Y4KxTR2OYeLfpU2DCp5SGwyatNhWjkmsdrM/Ofyoplv6Ht1j9YDUKemMxfPKBUMFUlSU/Vyr1N8xR3NiKWUXNLG6dAO3rryFXVvvgols3/JlnH/nFSwvz2By8lqLF4h297EOen7lFhLVIiLjOxkHMNhl+zFlN0tf05hgKYPNrmxPrQ44yJrT5uIKu4qlVnhFbfJFyqC1uJo55duiZSPKmqcl6xD2U611CiNq7Ejv13YIaeuzWWOuZAXyG2pB1Oy+Ynk1cyRJeh3PjKgnWjHFbe5Flx1Zw3u2SeCU9DRK/6N2S7rgpg5SdDCyY2pNHMLwavDLJQLacZno/WQFEnsfS6OGtatncO0n30bs5iU0qyW43R5kspuIp9dhM5nR37+FJ4NsJgOrxcpODv0DY7CSqXW9jvW1ZXg8AYyM7kQiuYZytQyH3YNEIo7l2AJWcnG4o6N45MO/gy17DoOo/EIqhZkrp7G+PMvsp91qx9raIhbXZ7Br60FkUgmm8LO5NGKZGB469Biq1So3fFH6y82pi1iKz7OW6YEHP4TDRx5GpDuMUMQDu62MRj2LXHIFK/NXkYmvclINDXca+919w9wc4/aGGcySITlZpFETQ1fvKFKb68yM0oNUqlTZZ5Ymskolh1J+g82+G7UiPxiZTJJjimmCttq9iEbH4fRGmHWNRPpZ7E62MP6uPlQrFRhNTYKnWFu6gvXVGWxsLHOQhNHoRDC8G4NDhxDuCcBkSqBeW4IJSVQKG9hcW8bNS5cwPzWNQraKjfUEJ7qxfMloR6ZiwGbFDlNwG0KRcQz2b+PABYpPtrv87C/s9nphJSse8u6l47XSw0Um6KoBjK19BGhRuZKGETFDulGHxhfLGQToUVlSOzoQqzJ3I4vTb/0A9x95AlfefRUF1PH4b3wYdWIK6TMywFs//Amy+TSeeOyjuPrWm3j79IuI7DuMRz78AbjCarGkz6DfWc8CC5uqQY2RTUe6GQ9x5fAEArylFeC1b3+Ns+WpekDNVJQKR7vpnugIujl4ot01rgEvA9uO8qpUetQCKt3gdwJeJkgEFHNjFAEjF5BZV8CeSiIEeBnkCpjRTBXPN8Jw6c8WSZQKhhDtLrNgmsmScAttyM8ssOolYDa9NA8895f/BXPnTqDpsOPh3/gU7v39h5U+Wu4XF0YFtNM15s8iH1UPcPknabzy42fxm5/8bXgHFMCjzc7mTeDHz/4Tbp5+E/aqETu2HsRmYo2bNFcTMXh6hzC45xD2faBb0X1E0C4ByxvAtru0rUIb+KbPA09++pMIjk/gf/27T6sI4Y5UNfqaqhZ0XWxVwGcEEicn8Z2/+b+w6677sFbLY+cvfQxDhwZZKsMSGmp2JRC20cDJZ7+EybdfhgNm5I113P/r/x6HPngPkuLJWy6w7TgKuQIqlaLSa9bqsNQNMNEOwmxkp4v51Ry6et1su0cVDB535MJAsoUN4NkvfAEnf/I9DA1ux8TPfRiP//p9zO4WqXRMjDp3YAKmCuCtAxe+8c94/ZtfxP57fx4WPzWJRtEc6ME9H9+lmGodnFEF8leBZ//7p1GaX4S/ZwBjR96DI7/4GEwD6nXU8EmfQUw0gX66ZvQWHo96FgnQs+Zexh6PU2nk48JJDQiRvnm6ji/950/CHYzgiT/6c/TstaCkA0OkEtECvDyQZB6gIAnalJaAv/r0Z7CxNItP/tlXMHrYoRhYMuIgkEvAl/5PgF5Yb3Y00Sl4EvzBPTq60tK5Ae1gdxk803vJ8dHzopPV6F9uXu0EvDXgtSefw5WNa8hbG7C53dyUR4A3EO5HpGeESRkq5etdL4UgtKQJOmaWWUDtHao6zjUg4HAK+UPgVHv36pI9A+Mmhfc4GJix/RatI7UqajUpnYunLZWpadATUNM/I7KJNmIEWFU1SdmmMcNbr6BeKWF++gJy6XWcP/sT9PT04vd+/8/xta//GZ5//rsYCHtwYNe93MyqnBFMyJermFmeh90dQjA4AJvTzYCXrgOtySp508SbA4cjgECA7NuicHn8AsKUZ7FuWGu5RYnnLkFVTuY0KPBmYJaE1k46PZXeSSRetVLlsCqKNGY/YW6kV5xhXV7HAL9CEg7FtjCI5XlaXssTqtLuqkqMwkjaDstgVA1+vHkgUC3PGUsjmjXZyMi9ZVs1HTdMP1OsuqrEi8BJJnOSgNL1n791HmsL13Fk/wPIb27g7MmXMXvrKjflZwoVrkq6TeDMAroGuWIWBpcbvuggrJycRjHBSqLAjC6xyBZlU0YbDhv12diUnzyHT5AMha1pVSw1kZ0qEa3FR8Ms7K/y2lWAV4FLBW91tUGPea3JVQ2TWhWgfkP58opOW4eLdHSYKvuytmZNqwjUWqYwZtv5QT0oLWZZglA6CVn24eUTbBlUq5lB8kvkAP//AV71wWJ7wTS/0gUZm00ucS2cexNvP/05dNk9nDi2tDKF2eVJ2G12bB3fwzT+7PQNeDxBBqDkWkAWW2ylYbIhtrqATDaF4eEJLh3HVuawsb4Ei9WJRtOIZXJKMBlx9Oc/jiOPfIjNrBdvXMLCpTOYunaWOxOdLjdOvPMjELV/+OB7cfni2whE+rCZjuNWfAFHJw6gO9yHK5dOIUxODRYrrt26gGSziMGeUXzkV34X+w8eRl9/EPXqGpbmLmB96SbspNNzuLERW0Qql8To1r2smUqlNjiMwB/uZ2PncrmI9fgKIt1DCAW7OSmOGk3sbh8K5BecTXLCSi69yqL1ciHD5uGkByIfYaLtTFYPItFx9jekAI5sJg6fN4zR0X2wUrylxYp8IYX42hRSm9PIZQgo02TkhM3cDad7CF7/ILx+EqpnUC1fgqG+hGJ2FYn1BFYXN3Dt0mUU86STzqBYKjPfX2mYUWi6UTCHYQzsRHffBEaHdnEEM2l4ycOPJj6PxweH26/AknjI0oLOwEpCGBjQEoPUEd3KInQhOdivVZcZKXCEckQIeDWA+Azw8ne/jMTKAowWCx75yL9FZHcXDDTIqMFlA/jBU19EdMc+HDhyBO9+/9tYmL+JA098AnseGESWMIdEmBITS4v7UhLYLAA1sTeiz+d+DXmuCIi4aZFdB14hD9RSDkHyZ6byocmMcLgfvaTZC/mVA4UstPwenZSuLF66IqNBsH7G9faSGF4NeOlXaI6h0yONMblT0OJ7J+BlU37x3dWAV++v+V+Za/geSOMwz9/kJ0vHyV5Q4nsq7DvrR4nZLABXf3wZz/71H8FYrSB61xH86mc+C89etSFgmYCAbNb7yhxO6zWB9OWLwDNP/jl+/z9/Bo4+BZbIyaEwBXz7b/4bZt94CSM943C6/Ni15z5MTl/C+NZ9iKfWYA9EUHTZENizB3veF1Z1/iYwdxEY3ncH4N0Anv7LL+PMS8/if/9/voehx1wo5pQkg8AMNTnRv0S+cIMSAUZaIK/E8Oxf/CHGRnahaDUifPAoxu9/CLYe1ehI59FVAybfuIjzP/wmmsk0uxj0HroHD/7B78Dob/sQE7lVIsCbLaBUJa/uOleRzOUqfAYHLp5/g5n14NYJ7L1vFx8fpYYRi+gxAOkZ4Kv/5d/BuraJnMOGuz/wcRz7N4/C2qts2jjum1hIOR/SITvrwNt//3mc++E3cejeD8Li74I13It6XwTHfnUPVy5ojFG0tpO8fP/uXxkc9w5tw8jRB3HsVz4I8065jwQiqVGQpUyKEWcZkEFpkInpZKApTCgPadpAEVAmOQFtYKtAuAqc+eZxfOepv8JdD/w8Hv/U78EWBUoltdHRfCaPS9GdE2hmZrUGuIjJ//KP8Q9f+2P83n/6Ao68fz/KVvXsEsPM1QeRaBTlWHn8ah9escVr6eE1WNWbTHke9DxFY5LGhv7DjaqyEad/aU7gJjbxsSY9/8tP/gtuJKdQpPmJfHhtdiY0AuEBdPeOwe32C1umxqzCNm2ZAsWra1as1V3e2QTVqe2tKwBFoKVSLSkwYiLfXSsDllhsAYnEmmLoLFYGwWwbKowdWaXR8XiIfLESaGzxWrzRImBIIUC5XBKNWhWmRh3x1Vk89fX/ioDfj+0TezE6sg2HDz2Ar339T3Hm3CuYGN3Jto40sTMIbVpQqNQQ29yE0eqB0x0WUEXNUNRIp2JrLVaaNy0s//D6oixpINmDzWGBzUaldqWFqosMQYFVNZESS0nSQeX5JyULtioTRtzQQL2mNhHGJkXYN2Bi9lHkBXT9DU2WG9Fx0/spyYEkiXFwQo1dmph0MZqVfEE4T3KZUNISpelR3sgkfVAptcwk08amUVfexEphznIAYtKpgk0AmZhfDtniNLgamjqikDTetTJqxQLWlyaxsXIL9x96D+xNE9569Tm8c+o4CiR38tpg8/pRrtWwkdzkqofH78T/x9d7QEl6VdfCu3Kurq7qnLune6Yn55FmpFHOSCIIkAjGBIONHw8wmGQMBmPAP+Y5gG0wskABJBRQRgjlMAoTNDl3zjlUV85v7XPvrW5p+X+tpdU9M9UVvnDvPvvss3dVbQu8wSqZf2Kn2UG9tEgHSJSwG+mS/3kuONhIZtfnq5CwLA7zu5xucdJQe4bCfioZTxVXZnBNp4JoCYJOSNL+uJKGJx0IJT9RYNfgSO2tW3a/VYzvSgZYvbb6XQ1jy0yx7HGGCdZt02WpiZG7mEQ7wy8LFIblwfuPKycc6jMk8nBFH1XHIBotTVkTs+IDqAji5TfFH0U3pFli6nXkguOJXpjD8MFXMTdML9nTGBvvgy8QwLrVm2Xg4dyJ/SJbYPJK39g5RCprsXbNFiRjUWFCF6ML6O87LZKGtet3yknqHzyD6ZkJFGkhRiuNygguvPFDuODK98qJO3toH06+9ixG+k+ja/VmDI+ex9Fzb6KrfjW612zFG2/8EatWb8HYzBhOTfagLViFHdsuQ8+5YxiZ6EV1qAmpfAZ98WnUBkJ4zy2fwPXXvxtBfxGjQweQyyyijl6LFiuOHX4J6cQSNm25BE6vDyeOvoygPwhvqBq1ratFV0VN1OjQeYyO9mPd+gtRXdcqrTeHx4cUnSw4/JZcErCbXJrFzPQwUsm4sGY2hx0ubyUaW3aitWO7BG4M9h/D5Pg5qfzbOjagtXMDbE6nyDkK+SQcYDwzWzzcLGOYmpxBLGaFx1Mv6TgVIRscthGkk2eRjPUjHVvC/FwMPWd6MDE2g0y6iHSGOikPskU3cvYK2CLd8DXvRDDUhKaadoQrwtL64il3eTyoCEWE8ePGRFBBKx/Ry+ppaBkI02uVmPwTu/GxBrBpgCfsIBcPG+D3Kk2gdIkywOjZWZw5ug/tnRvRvmEVcmyT2gGvDVjqL+KZh3+O3Tfchs7NYaRm1UYWaVG6VAJcskISYEGA6xIjAJwfA2Ja6kAWWvw29XQ+N+BaMsDzwOP33Id8chEBut9bbSpVKVyHttb1CFYwGW/ZZUAA4wp212ymK+XvwsBq+YH8zFtTaxBMN4nvhYNSbCkvTanhNQlJ0BP/5Yhaw16ZiX/9gvJ0prjWWlQDgk0qmElHM6lufN+SOEa94gRw57e/gTOHXkZtSwfe+4XvY/W7WhX4NNpZDiHy8VxbDXgmcF4C7rz9d/jA+28R+QPBCQug4hjwu3/5Gc68/AeEbT50dWyW4mrTjitwbvAkVnWsx+TEAALhemQcNoynZ3HtJ26Fb4P6UKPngKYOLf7ne0gDJ359Dnf+x1ex9eLr8NF/+CyyHI7kgFlCs4ArgC91mJQVBLzAxNMH8fzP/j9sWL8bsUIG/q41aNtzOSIbwsLy8qsuDTz3H3dhYZBF5DwyIT/e9em/Qf2OIJKaHSTLZKQK6WQKhVxG2qGlfAGhnA2pgSE898rDuOi6D6N950YUvGr4itdilR+YP5/Ho//+LYwcO4DVzeuwFPLj0//wQ7hXAxxVEKBZgEgnxMKNUpM44IoV8eQ/fR0TRw9h60U3AMFKeFo6UbN1O1p2++V6cvG+SwNDr87gkR99GZZCCR0XX42bvvwxgMwuh814OkmIadkHOzAiH+B9YQpPl8IZJM4EgJDhMgyyYfTpaDIL/OSLn4CtIoRt19yCXe+/GEWCZb5vFli6o2Baj4I5tPbXZwGGX5nHv339w6havwlf/PGPkGVxqt0+WBzwPfDY8TjwezlMQicqSudIg1suTmbdeaee3hBsxpqMn4X3nenOyM9ax8t1TOYPOLSWAJ7+l3vRExtExmOF1eMWlwm3pwLh6mbUN3TKQFa5VVu2bjJMWFHJXQgUhe0yRvqK7SvrPd8hachrSYTSUZYESFJW1jdwCkkOUXPanzIrkTc44bA5oUIFCC6rUFXlli6UyL/4FPy8eu2l7dvUdB4LM6OwFfKYGjuPO37xDezZfSW2bN6NluZ2mVt5/PGfo3/gBBx2G9KpmIRHEVr4PHRkCCBZsCJXsMLq8EmwgQk/4M1IsFUeVAtEJGzC5fZIV5isIvGDxZoT71+LpaCcBqxOkSso/ahHmGHpjBG45mMi9ysW7HA6/ALWCCAJ9Gi1WUIWhSKdkBbk3wsFi3Q8rDb6JnMimXKjJViQRjoVRY4XE2WZ/Jt0FulMER5fmEdaa4ONLZZiH8X9QLOXIpfQLLvIN6w2IavozrS8UPJca2mE1vwKGFMKYxTzBeSzKWRTMeRSS3Aij7AvgEpvEPHZWdx/z/9Bz/QkIl4H1m/cg8nJUZwc6hNVWchrQ23rGowvTsPmdEvXnJpoYiZKFwhY6adOooZ/p1hevzgqUWNNEMzzyOuJ50mjXkU6WmljZkeextcakOZzOSmu/EyW1cdspVuFGW5Te4+I9cpAepmtXSlx0MNs+ni+E1su/47BqRoOK+pee50qiZC8pOmqGreI++87WpILTcZRjSJfo+GyIHglpbyMus3JNpS1PjplClzaCNT/agUTbyBbKoUpam7HBqUqqgxVohSP4uirv8fg+aNoaerCQnQeA3PDaGlqR/eqTYjOjItnH6uM06cOI5qLIRKsx/qNu5HKZTA1PY5kNi1M0LoLrkT3nqvgq6qW1z7wwhN4/ne3o666USQKx0+8hsm5IexYvxdV4Vq8/uYfsWbdLswuzuHQ0FHU2N3YumUvMqkUTpx6HXEUVesSeVSEKnHrh/4Cl+69HPk0PWyXUFVdg9jiHPrOclArjjVrNyNc34qDrzwBt43Rjhb4qhsRaWhHvpBFZUUEA2cPY3S4XzSx3Zt3o7l9jbTCkum4bI7ZTBzZVBzxpTnMTo+IXzFXdS4KvmA9OrqvRU3denFuOHv6VUyMnkA6G0drx1rsvvgmVDC+Vy7uAkqFNBKL04izBRKbRpLhEAs5FPMV8HnrEamKoKaWN+koFueOYnF+GDPTE4jOJdDfN4xEglYqHlgsQdg9tfBVr0bNmktgCXdhenoalXTNqKoX/aedn9dhhz/IalG1hHjuqYOVgSUNeA27y41HPFMpe3AtA16RO5h2PFurrGZpCaQ1gtQuso1LEpgtfbI94lDH9o4TOPfGFE4dfBHXf/g2eMnQafAo1lj8WeteCUxFWkVv2wLQNwUk+NrOZRs02TT5Xuj/XAGUFoD7b78XpcwSgkyksFslxpqew+3tGxCsYItIp2bp4RkDeP8nprfM7C7LpMqAl/eviZvldwG8XgV4+XklElbPvEiMrP5cWtpXZtCMbMKwymVPXv2aZfkrf+C50uyvrBFsLbMYffgUfvl3n4Ej4McVt/0vXP2XNwP0SDUgWte8wrppkM1NlOfp1Sd60biqEx17VBQsW/gWyk5+/QJeuOPH8Bes0v7t7r4Qk1PjWLf9Ehw5+yY2rtuJidF+hEI1sDrcGFsYx94/uQ2+C/ULmNEB/jEPpI4D937z65hcnMTHf3A7Gi9wCIAT32XdqmZ7Xpg86j4JlsiKOIFjv34IB++9A5dd+j7MRGfgrK1D5YbNWHfjdiT0YFNDDLj/69+G22LDYj6JukuvxBUfuQYpvWxyEyPgZRhIVEIRFlHiC0sucAHhNHDowXuwUMzgs9//LmIAogSTLKo0o/nwT7+L7Pl+ca2pbVuNzbf+GbZ8dI1YcvFa5fumT7QJHGHTpzIDxM+P4N7vfR6+HLBh19XIBHyoWL8VO2/chChZURsQIDN6Fnj0R9/F0OnDaFy3Fds/+hfofjfDOBTbJ9pmAklKFor6tfjaDFpg4akdSHhNC1NOIGwSR/X1SGeUkAN44/bH8dJ9P8f2Wz6GLTd8EE0brEjqjg47GKKxNQOXyv1KALyPx3sG+Nm3/xZjpw7j5i//ENvev1kCMUwXg2CUxSRZZoIXrgkibeDHYBHL/01giy7whJ01ziVaTmEK0JUx3DyPZmBN5A06FISvJ1Z0fK8EvEvAH/711xhITyDlLsHm5lwG28LswHWguq5dZkSW2S0T9rAMeMWxgW/cgB26MZi4VGnRF4UtVDuyYilzOepJ1V0rjkiMpLU7MDR0HslkXJ5JDc/pxCw77b+8Ihkg4A2FnMLUC3jXXTeee94nLHDmZvJYmp2AvZRDz+k3cO8938MlF18vDO+q9jUIBSvx1JN3YGT4DKxOG3oGjgng5X7rsvtQ17gG7kAt0lr7zQFuaY9La9wqFmWhyhpUVTejsrJWyCyHg6CMA3eKlbbZc7DassjlopLmRucLl1DsFmSzVrHW9Lp9sFgLyOYXkUknkc2UEAw0wGH3iQuGy+kAAVmpmEC+OI1obAqlkh2ZLDWtYbjc1ZIgWiqlYEEc+dwUFuZGRG/PgiGeiCOeyMDlpv94hTAjiq01rgqKPTeBImoIizpmAkMCd0ozbCrqWRZ6AmTd+pJsA30xChuqPZJlXspOyC5D6FZqfTMJIVjyiRiS05M4vO9pTIwPoG+wV7pP3AerKqskSnhocgCjsTgm9FhFc8gv5CClCrweWAQpXbddALBEYUsSG4evvUr/XWQRkRc/XvHlpYWr6LNtEkYinvZ2zhnlpIPNf6uvaxP22DgmGF9p5TmsNhoWAgr4aia9LDkwmFIt6G83Q1jW8JruZXnT4XyZCfLQgFcKDnnelczwsm+v5YHfHivxZJC25zTe8vyZqjJXanjNmzGoWzHWRkehHmv88dQH05oVbeHhsFnEBsjK9K1kAqVMCrmlefS++TwOPf87+TMrkp6eU1jIx0QW0NnWjfjMpFiTMYllYPA8hhZGYXeHcPE1H0DXpt1SqpLhpSwgWF0PVygsYICXzdkjr+OFx+6C3+tHdGke4xP9Iuxf27UVmVQCx4+/hi1bL8HcwgxePb0PAYsVGzddJO4DU5MjIg5nVGJTx1qs3bwbV15zC1pbW+GwpoS6SsTnJSaZllyhgAeVET/OHX0JI4Nn0NG4CgP9J9Gx8SJ4I7WYmxsVlnno/FH0nTuNUtEtLYmWrg1oalsjDG4um0QyMY9EfA6x6BSii1PIc4iALhJ2Bzz+OrR2Xon6xg2Ymx7C8SPPYmZqQBDZhs27ceHem+ENROQ0EjgXcikkY3OILUwhlZpDMrWA2ek5zM9m4fV3YVXXBWhqa4HLlUU6MYrF+T6MDR8XKcPiQhKFPC/4GllgfNRaNa/HbA44PT4pusTqQARBanQ10+OkpCFYAbeHpudan6oDE3hFcO02bK9xFeCmwuQ1sxaoLoFiUiT9ip6jbsBHVocEL+2IOLij5gBkCaLNmZv63RLw0uNvopBK4F0fvlJaoHRhqZma3AAAIABJREFUMDZkhs2Q96ZZIm6QlDTMJCGesvyzYXi4yUtrkwyvG0hNAk/ceyes+QyC/oBaBOwuVFbVo5F65qqQMLxGF2sA4Up2Ve4MLT34fwFekRbpmF4eDy/fh5Y0+ALansoA3hX+rqYKlhacNu03t7YsN9rNQQoRAgMNWnmsDaOtawTRrVrngdu/9i0ce+FxrL3yRtz6199HFaUMfAGSAPyu7a5MGoF0vmzAwhTDPYD1F6iQAAEcOaD/jxN48J++hNL8IhqqW+AP1WB19y6Mjg1j064rcOT4PnR3bsL0xCACoWpYnG5MRidx0Z++D27KGFZ+8RjMAc//4g945f7bseemj+Lar71PdgICUEna0/IZkTXodjxxqD0NuDLA/X//18j3D+PCPddjenEKzqpauDrasf3Wy5Al018AqheAe7/0FXiDISTcNmz64MfQsbsBSQZv8DE64IQMdizK/xdhzWdhy+ThKVrQv/9lzB47Cu/qbnzgWx/H3ByQZpHCLkgWmN1/DE/c/gNUO/0YjI5j7RU344Pf+6zYr9FXWIbIyLhSllEEqBVmuptnsoRH/vUbGD91BF0t61C3agPSAR9qtu/B+ktasFgEfEwKKwCv3/4E9j3432JKv+byG3DRJ2+GkwOBarmWc8R7hMCa4IdaXeNaQMBHwMtrlvex8RNWTJu2GaR2F8Di2Sz+7cu3oinciEv/4uvourxJ7q2sLoikc2NCPBTZJfIEUeosAS/f9RQee+Rn2HnFu3HDp/4M+Qrlq8zrLEtAqlPsCGx5XITx1jJIKZgpWVpBAhlwZ671lQDXFOLLG6oG8fo+UcBSgV1jp0g23L4EPPPvv8X5+CDSLHK9XgG8HMSqbeiU7p1HZjT0ALeOuGWr1/jsktVVutxlEGycGAzjq0+NantzeJjtdrO4iutDScDi5OSgSP4kUEBa1soXmODG4aI9mF+kb6FKDpOpDpzYP2rcxWPCcz0/BURnx+AoFXH2xMu4/zc/xIUXXIFNm3ahq30tYgvTePnFhzA9M4rZ2BRGJ/okPMpB6yu4UN+4Bg3tm5HJFpGkPaWVNmNKZ8LhKbr60He3MswY9gi8Xr+8fwIwl5NDUyTguN9xeIusLoc+07BYUrBY0yiCHWQPvO4qYXHZ2skVEkill+ByssDg3ymtC0FjsZBEobSERJID2Da4Pa1wuhpQ4AXJLLNsAtYSg5cmsbgwKEA1lc4jlsjD7amFwxlRsdd0xTBzTAbEaamFsNJlC1euB0y8UwN6ShOrLkZDOiiwu8KOx8Qm67hcCRgu5VGgdCUbRz42Dwe11tEoTh58GQuzkzhxYj/i3CuZuNbUhpqGNpztPYHh6BwKPjemltJieFNf4cXadTvhFZ2u0lHzuuDnlOF5B2dsvPL5orFFJJMx2GwupfslexsIoaqK08HqSpSChFIQq1U6XbxeGxvbZVZHxLDaW1ScMbRLBVnwsl5X34SiZ9aAs+yTW75XlgGrAbErDRKM+8bbfHZlANy2HC5SHghUunTptDzw26NlDe8yXaM0vMbzTxC5NgQ2CN18eHOS366/kAaN8lpTguCyC7jA42IRuUwK9mwWadLxz/4OJ195EjWV1VL9neo9ioLFiTVbL0RzXRMK8SgGe0+Kh24ymcbJ0TOwVtbiwmtvxZaLr0cgUi8MkGgetRjexsqqZJEQhbGeU+g9fxSpdBwujxcVFWEB3KeOviYa3k2bLsL8/CQO9hxEVTCCbTuvwroNe1Bb0yKxwOlsCnXNXWhq74bHz0QSBxwWam6S6oIsZGC3FeF1FxCdPIwX//hLtDZ0SMuwv+eUMC5VDe04e/4g1q7fjkxiCftffwFWBOH0hQT0RuqaUV3XCJfDKqESmeyCJLlFo5Oip8pzEM3qhNURRLh6IxqaNiKVWMC5028gHptDpLoaG7dcjHB1E3zBiDCtBM/ZTBKp+BySTLaLTyIRn0F0MYrRkTk43auxbtONaO5cI+0t8awsJpCIDiManUWpxLZHJeyOSthdQRRsLhTcwNmxKI4NnUcl/XU9fjjzebhkstQixUSoohJuNwM8FODgRkQNrjjd6Gluw6CYVjyn1E1rkeDEWIaJ+qmoktX8GlwRsAhwIVjQtlf8xtEQSwp4+L77sX7tTmzd2yEODB6/CmyQ9h0BN9uuvCzppKAHeSZiwFxqOS6Wqwg3eLMZOAh46B87Djz90J2wl/ISKUybOVbAoUg9Glq6EQ4HJHTCaHi1jEnr4nXHxQyNrhxW0yyUYcV1W0RJg3QBIIDXDSxMqqQp0Uxq9lGYLs2Wm8KBt5oJdOD7MPMUfG/83CKTW7EIG0mcaHwpxdAuBsPPj+Mn3/wIHEXgms99G5d/4nJFK/B8GMbMAF69Tgkzpoe4zNoun4ms4BTwm7/9Pvpe+gOqw3VobdsoebJtq7ZgdGJY8uGPHd+Hrvb1YhUWjNQiZ7NgIZ/E3o9dD3v3OwBvFhh7Jo77/s+Xpfj9+N/8FFUXq/dPMGm0mcZpQLxbmYiWBsJFYPTQGTz+H/+AVRWNaGpZjdnYnKQCOjvasPUDl0kHgMxjxRxw35e+KmlSrtZmbPzgx+BvLffM5ONJa59J6rNAdG4GjmIRPp6bsTG89tRv0VzdhsaLL8e2D6/F/KSSP9A32BsFhp94Eq88cgeqwjU4utCPSz/9FVz3pWuU1EDbZbHQIwtLppqpk5Qz/PHf/xnHnrwfazo3oa1jI6yVYYS7N6F+xya4a1QYQEUJWOxN4O5v/TkQS6CisxtXfeqraL2Jmc3LTCuxFwG1sL0EvWn1WryHZXCS94wumkSaYD6+Xub5b+EUcP/3/w3j509KoMSln/sCQuuBRFIxryKV0TIfuX11Qhq9bf0FoOflMRkgzAc8uO1rP0ZVp180i3SWGOmZxujgWZG9+UNVcAWCqG0JSLiGsMd0G9FFqliHGg9oPZxpisG3AV5zzervpgg0c0TmPnobw8sO0xLw7M8fxOm5c8j67KLhJeD1+SOoa+xEdW2rMGvL4QdKpiAWkpQviD2ZmepfOahmhplWOjcwrIK6TxVWQa9eJSfUMhC7AxMTA4jFCXiVNRk1u1btxcuOnwDeUDVCIQ146UhjLFVXSJ4WZoCZsSk4CmkMnDuIu+78Ni7YeRk2bboA6zs3Yaz3JN54/fdYTCxgYKIHGeRk8C1L+7I8o9gb0NC2ETanD9kcXQ4oR6D0grJJm2icQ2FK6hqEcZaigCl11PVSbyyWWWogjfMrdhuPGS9KWprEUSxxWJwbiws+TwWstiLyhTjyhaQcV8oUuL8UWL3JYBgnPLPI5Qso5Gj/GUa+xEQ3r+oc53JwWJKIx84iujQqViOpjA1ON2Ohq5GRzHTKIvLI5QpqIJtyCT3YRjglg/86HU6uF+IQ7YpgcgnMkJUyBlCLrwJiWnssMha1gAhQpP63mEM+FUUpNo8Ai9yZKTz50M8wMNgHpxVob18nA/xT83Nqf3M4EWxsRykYxGJ8UWxb5zIlVDiBteu2y4A7MZbR8fK78n22qBTKbBrhSL0EUZDlpnxmMaoG+1mk8TxzYZU0OOrE7Tb4vUHUN7QJ5lAfR4d+mGE3Te6sZGgNUDWYc/nPyhXCkKpmLkyIGqPp1Wz4yuE49TMxh0l301HP+v0obw8LLPffd6QkVhU6N1lDVD0CrN9pmaheaf6rNh1jZPw2uzK9cKjNW62IMhzD9BaxOSshl03Dkc0gOzWOg4/fhYG3XkFTYxum5yYwNDGIYE0TOjZsQ3N9M+zU0J49jEw8gXyuiDPDPXA1d2Dble/Bxl3XIBhukBY+B6bMxaT83TjoRC+pPFKJJTmZMoFaKiE2N403XnwMrz7/O1RH6uXEjk2PoHvLbuy86F1Yu3E3auvpv0tDNSVIt9GfjpUNbT0sHB6gnQkXrwwcyMCOBRx/9Xb0nd2HHTuuwpEjryOVymPbhe9CU1s3Dh/4A6oiEdQ3tuP5Zx9BvuSGy18DVyCMSG0zmho7EKoIwOnk8ZnH/MIIootjEiaxtDAH2p6UrC6EIh1obt8ovsRLS3NIpZJobO4UlpGaHB4DiuNtXChKBfFPTDEGOTaL6MI0xkYnsTCfQ6R2G1ZvvAZVjY3KXJ2MH8+VsfshKMgWUNJ2LIxSzTuBaAk4eHZMIpUbKqrgt9tgLxZYd8sCX0ErOUbr2oGhoXlJulu9urNsui+estp714ARPl7udT245lwRN0xQRwZYNINFNTSTiKuNmBIs6ljDYWBmCLAksxgZ60fr6m5JSZudj6KhoQJ19WpyfmkRaGtRU+fUw4pOl2FeHIaLA3NcG1Xhr1hm7ZTg4eISAhaGgIfuuhO2UkHCSti6crh4ThoEuAVDHM5YDp4QptREnhpwoAGvKtCWh/MMOJY4WTO0ZupFLWmgh/38uEg05WSRlZVjqG2jRD6hpSO878qbt34tYSqUUYC6J42ewUyxa5WCuC4QZCSAu77093j9+QfRtnojPvqd29F8EfUUupfGY8WvZZJK/dnISLTNXLnDlAMGnhjFPf/wWbiTKVRVNaKze6dM7je3bUDvwFns2HoZjr31kgysTk4OIFhZg6zHhcCabnRez9iyFYCXx2oEeOIH/4Vjh17E3o/+b1z6sYuUhZmWLvCtyvHR0dTcB+VaopxhEXjgH74OazKNGj/9QGuwkFgUL9HQxs1Y/+6twqa6yJLOAvd86a9QDPlQtWkLNr73/TLUZga7DfjjcZubLiG+MCP3UzBdxPDzT+PUqQO48MaPYOP1F8HepK5HMrYOShR6Ezj34F04ue9pVFbV4GhsGDd9/ce4+KObBPAanSqH7sRFg9KGwQzefPBXOPT7+9FV04FAdR0auzcjVeHHtmtvkPdmLI0jSeCFO+7G64//GpUcMt24Fe/9qy8juFEfS625ZhEpNmT8X4NrtqZFDqSlEfxM4rmp2SWeAumoUbdrpfZ2FPd85y+x95pbUawIYO8nb0YhooC0dBe0rIjSFiNtoIyCjhnpXuCBn/4QI+eOYcNVN+HST3xENNTEN4z1LswAx59+HAvjw6ht6MBodBI7r34fLJEQ/I2qEC47j+igEJ2iWr7XxKHEEEiGt9J/ZwrxlSUVz2t5LdBWZSzcXHHguZ8/hDPzPch4rWWGlx225pZuVNU0C7AoSxr0/S8JazLMxPVZGeJzjxG/XQkm0MNBK3S8fA4ZdGKQCZ0WCvmyiwE/C9vV4+P9Em4krgYWm7B2BDGG8aVOk1KCipCaMyBbbbpt5fuTsHIRmBqfgzUVw8JkH37+869g8+Zd2LHlImzq2IyRo/tx910/wEIujoqGRli8CjQRbOazBeSKFriCNeLaIz7sNocMfQkAZJfS7UNFZYMAXt5v9Ji3O1i9pZHNxeFxB2HnrIiVzC/dJxhzS1CZh82SgbWUEKPtfH4JFg6LESBTMsHADJ0lIHpfnWBnBgMt0kawI8vwJXYKckVYinaZv7FZUpifP4FEMg5Ya2B31onsIU8NMPVExQXRAGezzAKohpNG5VaXmjHR9mIE9LwxxPrNRCNT9+pg4p0agFMcqeqGiwVaIa+zvZRtjoZlco5LeRkVRykXhyUVQ8jqQHpiDA/c8UOcnxhB2OPA5k0XiXvVqcEeWZJ9PjfqVm9GxuVEKpdFOk1p5vGym8O2HXuVq5NoeNkZLyGdScsx5LURDIaVgQGtzKRQsYhjDl2yOPBIFlfY52IBsegsUokoGhva0djQJlphdYlreCmaXrUZqEJTf5dBRKMeeEcohZY7qCE0BQj43SQIKjCtn3dF21QBXuP2oNxGlE2aej/8QfCoYnipRWFvU0/mKcHFip3Y7Ip6Hyvvkv8/gFe/tKmQTcuLJ5hte55k+u868jlYovM4+sf7MXj0VXi9PoxODCJbKiHS1IHOTTvQtWotUovTGDh3GC6bEyMD/TgzcB7VG7ajffNFaFmzHZHaDonHoz7FGCYrvzmtc9IHTTpifE0C2FwBk4Pnsf+VpxBbmpeFwReqRPuazWji5GmkTmw9bHbVjhBfYVYQVpmrFLE87ahUy7kAly2P9MJ5vPDId1FXE4a/ohonTh9DXdNaNLVvQnVtAwbOvIGp8R50r9uBV159GrmSE25fDTyBMBpb1qC7exuqwpUoFuJIxCcxPXUeY6OnsBSdRiFLLZIVFrsLLe2bUN/UJbobVpn87DJpGQgL88HFMLo0g9giZQdpFHNJGYJbii5gZnoa+ZwXoco1qGnYJGlwrqCKdpLoVE3G62uk7G/Jm1VClZxSZ+NIzxJG+0+iNhBGQygiPstcdCQb3UvfRUjS2YkTr6O1vRuNjWEBwcK6abZoYRGYGB+TlklNjQ/RxQL8AZvy6bWpiXRuXhywiBOMzmURjjgRIbid5p/j8Ab8SCYT2LTJh9dfHESlO4AN2yNYTAADwwkJGFndVY/aGiCxpBir5mY1OMVumLFd4uenVnOG02tugODeyCwIelkhd/uBsWHggTsV4HVyKlssdqyIVDejlUNrIZ88r0x366E340xhNlHF6qzoaK0MnNASBtEz6mlzq/bq5WAnXRoWCHjDOipWT6sT9Iotj7aKUsWorp+N1ynBhh5Eo+OF6ByN368G1qYNzPfHQar5/SV878O7YbNbEG7twCe/dxfqdmmBJBleszSQgCG6oo6Sm0kBiJO5DEKS56TLSFCVBJ762zvw5hN3oyYQFqZnVfcOpPMlNDStwbne49i++VKcPP4autdux+TUMOzBIAKrurD6xhag+h3sbgo489AAHv3Jt9C18QLc9NX/DRcZYIJCFmz6uFCfKN61fH9MhSMwSgGv3fsg9t/7C1x92QewtDgnmsKZ+BwqVq9F+96rUb3ZJSDKx+v/FPDgd/8SOQrFayNYf+P7sfbCtVLgyAChlpeQQZ4cSaOQisNjsSE7MooTD/0GaYcV7/7rH6CGbCfZeTLyWSVnmHprEqce+CVGTx6C2+/Hsfgobvnbf8Puj2xEMaXOI0MmqIlOzAHn3zqDNx69G5n+AQnC2LJpL8ZSC9h45c0Ir92E6tVAWmtqCSat53K4+9ufQnxuFq7KCJquvBHv+8KtQI1e5lXyqdzv4mnLY5fS8gnt0ECZgNHj8/qQTozByxbAz4JiAnjsp/+E6WOHcc3H/gruzlXouCiCmLHY0+CYu7PYh3FYlesOi6sUcPqxk3jkV/+IlnVbsfuWjyO0PqLisyljyAN1biB+OofTr/4R7LqMzA6jc+el2D9wCNf9yZ+WkxSlM6OLOgk20W/USDEUY7Si46I7JXLfrug0a4vbstbVSJA4g+RLAS/84mGcmj+nAC99Zl1eBIJVaG5ZhzDZNOpobYqJ5deyl65m9WRoibBDATTxxRUWV+kzFAusfhYv9DyZRsUMq3tcASkyuqOjveLXLoU0QaBoML3C8hK8EPCS4eVgLTtewtbr42IkTATgsQQwObqAQmwe+fgc/vv2r6GxoQlrOzdg17o9mDhyELf/7BuYyWaxevs2VDW3Ike5BeiVX5R5GDLydBGyOblGEoyqEAxKJ7lXEeiGq5oQClXB7aIzQx65/AwKxZRIMTg34nDSTSIEhzMosghFlmXgtMbhsMSRK8xL64U2cNyjZZhKBp0VsUbgpoLM6IOrYn3phyu1udWOXK4oGt98KoZ8Nop4chIWWwB2Zyss1ioUCnzfZECiSMYH1KJSqkA2Txa/UdySyBrIGBYXaeNbKwESJsrXrnWzKrZZnWMWOnw8C50crFZ1/oXpZcBTiUl5eoqbPsCWHByFDEI2BxJjQ3jl97+Rcz001A+nne4Y9PAPIRCqwtjcBFIOO4JNq2B1uUSmujA/g+O9PXK9dLU0Y+PGPaLNJckZTyzBF6hEMFQjOnCytrQkU+lsLDTI8hbU8KOTw4c8pnS9UHHTHCqujtShvr61HF9tGA8FctWFupIYNQWdsbNdVg1o0Gq6jlruUP533e0sz41o4Ksw7UrAq/Cr0bwrwKvVug/cd7TEdgI/0HKMMJ9AGSzK08grmukUpdtVEoflPGTzppYFxzq9RPqZZFU1w0u/Pu46uSzsxSws8XlMnHwDPYdfho9RNjYrRseHYA9UYMdlN6Kmuh6Dp/Yjk1iQ+MlTxw5hcHwUle3rEG7rRqRxNcI17fD6ImLDIXYmWpQtumRWB/zPRt2UYqzlZmD8cL6IVHxJNCs5AhiPW0Aup+6VmFt7E7Mdo8XQ/Nx8DdZnMp1Zssqib7cUkF0awtm3HkLAa8fk/CR8kUbUNq9FkdYgNgsK8RmMD56UAcGleAJObwTRWByxZBytrWuwc8fl8Ps8WJgdxNjoaUxP9qBUTAoITSUWkUom0dDYiar6Vknysdrd8FVUidA/lc0iUtUkrQcCXi6A89PDmJ0eRHRhCgvzk6LJK+S9qKvbgrrGrRJ/6vJzQVSnV3RuWktnpAfSCidI4uZpAZZywKnBFAZmJmFlspnbhyq28koFGdDjRK7H6xWwdPjQCfgDQaxf3yqbS2wJGBkdRChUjeZmH86dnRBmvaW5WRbenvO9aGruFHDKzerM2VlZtNavC+H0qUU0NIQknpUDO5PjwNDgiAzyhSqq0N4OPPn4a6ipqsfFl3QI6zkwAIxPjmDDxmZEKlWwgjC2ZKmXgERiGrk846nTyAmNXIm8sxrJol9apMw7EX0x9bMWYG0lMDkI/O7uu0Qf5vC5hfUnmxKpakRzy1pUVnLB1D68+rZZ6bVrNioDeGXj1SyvPE7faWWXBtMq1i4NZHjnRoFQtQK8ZOQkZcpYvGkdIzd5bl5sUfMW5PEVdlczt6Jz5PnmpLbyc1e1uH4DBCO8Fh7/3gN4/iffQaS6HkW/B7s/+jmsv+w6YejZUiNwjs8DsfkF0dnHF+dQyGWR5WRxx2ps2tsAZ3hFWto48MtPfBEjZw+joaYFoaoGtHVuwVIiifb2jTh77jC2bb9CSRpWbcRMbBZrLrkWoW4b0PkOsEsAcQ741Te+jemZMbz709/Euts6lNxCD0eJw0BOdS0Mc8mPSHC17/6ncfalP8A+H8Pei27E+PgAKiqqMJ6Yw7r3fAide+uR4c1H4G4FRn7fi6f+5VvwhCqwWEohGfahYdMO1LV1o7ptNRq6quS6ZfeBQ5+2XBaBggU9+57HyBv7EFzVhZv+5i9h8SmGVOQPedWqnzmygEO/+U+Mnz4s0/Sn42PYedunccvffUit1OzOLgHxYeDAU49j8fxZDJ58C7u3X4XegZNYu/0SJKtC2HnzlfA2qHtV2No04LcCvQ8fxkPf/zw8gQogEsGOP/089v7JDuVrLEyAtmnTcgOCfDLQIrnQUcQs4IwW1gBecQ/UxVu4AOy7+1kMH3lTKsoL/+SzaL6kCQWPKpYZnMLXMlIkNqN46UtQBB2iZoGnf/wLnDz5Oi780Gew5pI9KPi1FIm/lwGqKwB7DIj1ZDF37DDOnTqI9TuvwFNvPILLPvBnsNRWoW61XdhkafjpNU0bGrzNCrEsx1hx7Yul2Yo4cJPEZopW/g7PG6OeK9LAS3c+ihOzZ5Bl0poGvOGIWgsqwrUKOMhwjTrMYj0mZJJiniR6VYuPFRhWDK/S7xKkrQC82sNXhtr0Bk5ih4/ndP3YWC+SOkGUQIX7oXJqcEnkMUGO30+fdL/EeVNyaTptEhyi3xWlJ7PTCSTmGL0Ywx3/9VWU8nGsaV+Ly7Zfg3hvD+68/e+QcgCrt+9BRX2dJH+qjq4TI5NjWMykEakh60fAT/BNIEVNJ6ULXjk2VTWMpQ/BT3cLWxK53Ay8XrcETvBx7MrQHJ0aWperWoE00C4sinx2WtYnplxa6LKQS6BYyi0noWlbM8NcC9CkHVg+r/yarQ5dWGSQzy7K/ko3IqenARZbHQpFlyoyc1NIp4dRKCyJd3GxSK/gOthd1eAmUdKsgZxjsrvGraFUEgcLdogl0tmwj0ImmkF+1aopFvnZ41LIFMi0lBhVH5E1WXBGqQiPtQQPcohNDGH/Cw9jZngYJ0+9xcBImZ9pbW4SOePpnpOYSsVR171Z9ncu6NlsFr19JzA2F0V1wI1du66WAUaSZZlsCpGaJrGOE7s47cHLtDUeYBZK3DzElsxYCWmAWSpkEV2YQdBfIYm1ci2aDa7M6qqbSxGGaiDtnYBXPJ/1v5niTk/0lP9ebMuMh6esOTphTz27ZpD1WqaBcTm6W99r8kglaWDOtp4C0KS6EiezXapeyLClalNURsPqZ/NmzQtrElta06xg1IooFY8xFuY5z6VgK2RgSy1iYfAUek++jnBlNaoa2vDW/udkgbzipo8jn0uj79g+RKpr5fdPHHoD0WQK3poWBOs7UNm4CpG6VfAH1eIiDK+IFFW6DN+rimBU2iklgGbUsQUWOYjKH0v+IwUugnnaorBCU7II/o4kjwidLsuUVCwOrtQaLPBT59OziE6dxsL8oLTtIg1tKDpc0jag/MFezKCYTSPPZBe7R6r/malxYUGbm9qwc8elyKQWJCjCijyCPj+KhRQG+49jdmYEHW3rJJEmlozC7Q8gEKqXATUmuzGpzeOPoKG5C/PTo3DaXbKRTE/0YmK8T2zQSpYg/IEOVFWvQ0PLRji91CKVD1c5BEEVOZqB1IBXAJgTGJkD9p8eRJwKZLcfEYdbNlTekDab0s/4/T7RGe5/8zns3n0VfF7FZo2NTYl9DAuRNd2NGB5eRCQSEjnC5ARk6KKpuU3+zEN/9NiotAS71lTjrQOnsXP7OlRG1GDF+BiwtJSC1+MR5phT2seOv4nG5i6s7Y5Ie2hqWm0y1bVARRCYHAbcXsBfUcTYyFuwWdKwWynFUJv2UiqLtNUDZ0UXEsUqBCJ28ZDlwkNHsrZKYLYPePTeO2Ap5eBklCiPs9Mj7bmmljUIhYICeMX0xPh9LkePlwfz9H1aPs5yHWl23Qx8Gfk7zwUlCDKUpwFvZY0CvIbBlKn5FTZRZLgIEGRxFwsexWiThJRbRAMGCGq4AAAgAElEQVTe8tCaZp1FU0n9MpeDDHDnX/8EB371EzTXt6PkdsLV1IK6rk0ybOLgZkZdWTopftDOoB+pfA5tnRtQ196N9i1BOKqWwzzkAw4BP//IZzA71ofmhlWI1LSisXUtFmNLYqt3ruco1m3bi9P9R7D36lthqbDAy3AJngCz6JhIWgvw1k8P46lf/gjbrv8Arv+zW2ClTRm/tO6V+we1utIuzCrZcSEKvPrwc3jtd7/EResvxeLIANZ0b8PU7ARcVdXIVfhxwW03I9AGJAnEyD4WgdjBDG7/2keQLeaQsxQxnV1E3utBoLkV3RdcgR1X3gKnxykOLyymrekMHLML2P/0g7Bkcui+7AZs++B2GaLkssPzQyBOuUS8t4A37vgx+t/aB783gOH4tMQUd190LVroIjM+iEIijtjUGBYGetEWbsaZc29h64XX4dzEeVx5y6dRvcWnnDMYOa0lLoWUGlh75Z8fwvP/9X1JX2Lk8K5PfRkX3rZRC9+1jy4NJTRzS6lenK4IJk3NOB0QEGqCX6ewSsHkswOx88DDP/4G9uy4BoePvYqrPvdNNO2xIZrQnQTxJ9V6ZFrdUVLENiwlQFlg8IVJPPHv34GrshI7/+TPUbO2TcJgWLyy/c41JUSpCmPF54HU2She+cO92LL7Ovzh2Xtw+Xs/ibdmzuK6j1wlVmos9LSEtTzAxnuBa5EMZ2pnCtNqNtKFlWww368AYDOYp+UxZHjpuvHi3Y/g2PRJFAJu2D0+2N1eVNe0o6VtLbyBsLgPGNLAgF51gSoJAPdIufclGl4B3HLohPys/85498qfFRFFNwFxPyBb7nBgbLxf0kKNrz7tKYX9lAhZgk6PsHl++qR71VyFuf9lvSf2zkPcMJaiGcQWJmDJJHDvL7+F08dewKYNO/HuKz8EZzKL3z95Byw+NxyhAApMLdPAm7Zf0XgC0XQGLn8lbA6PskkTaaDyDKb3LgdRq+qaEAxUIOBxo1hcgKUUg9dLgF6ShDSRSUiri9KxIJzOgNhfUcqQSMwgFKiBxUo9M+MX8igUCR51epkuLmRQSvzvyJyrAJgMQ56E+aUnbkrsO0kS5QsO5As+WB3VsNvcyOfjSMSGkE7NyFC81e6Hx0OpAz3mmULCsA01rWkAnVioCT4qCgFEyZuaYVDDd/KaPM9yrqkVYuhHRpLXmDVgsSh22+UMy7kTy7piDm5LEQErZ0gG8cCv/hF9p4/D7XCiuaULs/OTmInOwea0o2h1wt/UBktlFYpCzJFZLop7x7mzR+T5Nm+5GNU1TXJNMLyL5VekigOEYQV4RX9Mdpe2ZS4JCBGwK3kNdKVQQDweY5z0AkLBsABeklPm2lWDmsaDfqV8QbsolIs+BVaXPXpVIWhArAG+JtBMtgD9xP9TIIX+VV0QGlpXz6PxSrz/vsMlAYXanNhoHuSJy30TtvC1qNDYTBh5b9lGwrxJo+JQN7PypSuKi4GDVQJv4nwGuWxCRPG2TBzp+XH0nn5THt+1difOnXgdqXwRl9zwUcyODWB64AxaWzsxPHIOZ08fRb5kgyfcAHeoBpVNnahtXgdvBQEvrVjcsHC3Fw88u1x8JsrOqieQytWsFFtWaS9QD2syykUDJb0r812dPJketaiUFmp0WEGk6d9Dcb3dgWRqDrMzffC4bXAzy57CeWn5EmyTXVQTW8WiA3aLDY5SAYN9J3Dq+MtobWxGe3snKoI+hCsjkgg3MdyD8+cOIro4jdWrN6GxcRWG+o/D7fEiGo9izfo9SKYz0nKgpcjk5Dh27blehgfGhs7JbhX0+zA7M4qzZ49iIZZHZdUGVFZ1wO4OiI6K7HDAF4LPyypbgwXtOyl6O24MgsSArAXCeO0/k8XA7CS8Dg9qaLLucoj/rbL8KcHrc6K/b0C0QVs3r0UqpcDY3NyUSB54ntvaKtHbO4W2tlqRMJw5PS3Tul4vW4Lq0uvpGZPFsqG5ARNjE1icHUN7xwY0NbsRiyv20hNQwIGMCxcWAsCqiNrUeI+S0BK3LSvAQIDF6CQSqWNwWHKwFy2w5K3IJTJwOuxwuN0YnR9FuGkbkpZazKcDqGn1wm1X1lVdfmCgD3jk17fDbsnD7aVGwwaXuwIVlXVobmdBwvCNtwPeshXS260D1SCb8U5/B+BVk0HaRF8DYQG8lDSMKYZXbMk4Uc92vR4y4tyAsPR5JQmJMVI3D3j9CuxTu2ccK6TVa3SUuisnFkxau8yzmTgA/PZbX8BIzxHxkq2pbUFtfYcM51goqaGco6EZDn8FOi/YC2e9F8FVCuTKsJe2OiuD1THgPz/055gb6UXnqs2orl8lz7cQXZCh0BNnDuCmj/8FkhxS3KkH4/RlyW/09JXBbE4oDgA//d9fQ8jmxbu/+XcI7lrxQB4XyiyoO9e2ZHQ0wCLw3K8eFx2iK1vE1rUXoOfEARlUPdV3DA27LsK2m3bBEgFyZMM1YJYY4lmg75nD6B88KbZH6WQC7sow6jdsg6+5FRkP24A6SSmbhSudx+KBg3jzpcew/tLrsee974KzWemuZYCO+x2BGQHLLHDknjvx1jMPocIXxMLSHOpbuxHL57Bt9w3iIx7wBsWSKplYkKnpsfg89tz0MTRtq4eVPrr80h6xolfmn9MA9fDP/uBuvHr3v6K2ugnFigo0XPc+vOez74WNlgp6+FO6BMQLtKdiNDJ9f3XBZKQuIrPh8JpWvfE1eDo8SeD1B5/F+Veewbtu/jReOPQHvO9rX4CthfZsKwYktd+raG0JdCmFIIAeBx79539DamoS/tY2dL77/Qi1RBjuKO+BEinxznar8+peAjInp3Hg+UeweevleOWlh3Htez6JJ8+9iHd9+lZ4gstRygbImg1Y5D+0U1vhTsBDZe4Ho9gTra9K7S3fi3wcZwfInNekgD/86jc4MX0atqqQxNkzFbS2tgONbd3w+UMCeM2XYcXVKkk2VzkumK4oQZdxYhDNrga3TEMTazLKHSRtTYFiWZb17A11suxQpNIJJR3gXquBLvWalCzynvUHwggGGQGvNbwqJ0Ft9TrEg4UFPZ8571FILuLZR/4Djz74E2zbvhOf+sTfIJ+I4+VXHkG2kEEqn8T5/qOILi3C761EW+tGuLwRZGFDkXuckwNpqsKmo43dRqbZj0BlNcLV9QgyidTnEQ2tw55DNr2AUonTjSXYHOwYEpQT1LMgoM9uJXLc79x+hAINcvPki0soFgga1cXFY6vILa59xB9kZql9LiAnkhBqjbMCdHkD8rmzGf59Cem0BVZ7pYRfxOIjyKaXZG7I4WqG010rk84MuZLrgqQa35sUsHbx/BWWVNwZeMmQIOMQQxYlS0aYXFqgEfhy9qf8GMWqwWKlNCOAXJaaZy98vlo1eJdPwVpIo9LuRnJ8BPf8+zdxargP7VU1WLd+F4aGz+PYwHm532vClWhYtwNRSxE5KYyU4QADr2ZmxjE8PIiGhkYp8N1uv3QBUtm06IyZYkucFw7XqfhpAbgOuUZFNsFJaYtFZIKzM2Mgwxv0VSDgD6KK80NaJaCS2ZbduwyAfTuLq4bblu+Nt2t6DeA1BKUAXiGONC5TVeLbQHVZQmsY4xWEr3JFKcHywH1HJFpYDJhlOk7laSu2SdlKKFBdbrZqhndZUPFOuwj1IVRvVVhdmh0T/DKqMJPANKdJ5ydgyScR8nrgdTowz5Mx0iuDKouzE4hnsth+2Xsx0X9SXA2o8zl28DnMz07D7a1AbXMXQtUtiCViWEymEWnsQtva3QhWN0uvRjLaGY8nult98MWIXPWPBeQzwUzradTiYZV435VTgorZVRIPq11laMu/S9yv8v8zFTpXjOjStAA+TurnSSnJxLsCx2Jv5WArxSrtlXwmif2vPoHk4jzWrt6IlqY2tLV3CcCkrdnc7AhSyUV0rV6H5rZO9J7eL/KEUCiMgaEz2HPFbRgZOi/P1dyyGvv2PYltO69Fx6rNmBzrxcnjr6KYSWBV5yb09Z9Bz8Awtl94G06dP4ma+lUIBKrR23sKjfUdqKttlwEin5+tJ/WRjdWQIc1JIJZ8QO8s8PyhHnhtDkTsHjQGKlHpcaph72IeLo8dY6PjsjBToxXwe5BKFTA4dEYq7NWrN7OrioH+ebS0st8NzM/zsYxH1psjscliAU6nTTxnGWmaiAEBn1qoCaBFf0YmldenDm+gJpcAmoBC5AtaByvWlkWgf/AACpZx8bRNLSzCbQ0isRRHJpPE+i27MLU4CJu/BiVPPQamLfCGO9DRDDT5VPe39yzwyH3/BbeDQyHcWJzCPARDtWgmAx8OCKvE92a0gKZ1aorT8l3+/wK8xn1Cax/Fh1czvNFJoIIkNkG8YfJKSpfMwAwX2VlaNcWA/r4YJiaH0CrphHZZFNnKpD7ZaBsl1Y0FvI4BJ+CV2ozHl5rmOWDy4BQOvPQoRntPS4ustrUL67ddKkxuzTqeFJogLwPOAn9XG9uXXRoELQBHfv4mHrnjB4j4Iqhu7Ub7mm1I57LYfMGVcFe74aXtmJbZKFG5et78PDA8AnTQEq0IvPqD5/D6c7/DJdd+GLu/uLccOywbt15LTSwwGfLSKPDHux/D4ecewaW7b8TYeC86OjfjfN8xbN19Heo61yPQ4YC9BsjxdVkMaH9j8ael44d2LuDiSm0sB6pmU3k2JpGXtYM3SQGFVAreVB5nHr4fg/2nccNf/T1WXVSFpG7p85iwKyGa0hwQyAHxk2O495+/gtz0JLKZjDh/FOwObNpxFYZHehCK1CFlzUvnqHPDLrSub1FRwJwhJIvPpUoXPyZEgQPqHgfw1i9fwO9++HnUV7fAVhGGd9uFuPl/fQ7hdQp0E+jKqq2BDwGvpJfp6GouCOV1gdehskSV985BtYGXh3H21WdQXIpj1Y69SIf92HXTGsypJVABTK2aYwEm1mYcQOVlUwTOPHYSv//vf8Su7VdgyWdHxw3vQbA5KKEz/H0vXRiSgNehhtdi/SWMv74PQ2eOSLHyyou/w+U3fBRPnn8RH/zSJ0WSxI8kcq2V711rp8VhwlxXXCt0kW/Y3ZVR3SvBPp+LPsi5JNCQBp781d04PnUK3oY6lFwuYXXr61dJeqbHF5D2PL+ERdbHWPGzaiLfJFKZ2GCVuKUZXM32khVUSWD6Nw0zrKtl8dC3WDAxMYh0OqGGjjRYkRhZbkZWgk8GPoQl9IHqQa4BhgGXtUlCD1QhRju6pcUo8okF9B15EXf+/Gto6+rCFz7/I4wPnMJr+56QDtP54ZM4emZQMcVFoL42glWrtqNoc8uws9PpE1Alw1giB3SKA4Dod6vq4WfCl9sNl5NhSKySs0qCJRpcfhdlsEjIrJY8UsmYyABr6lYj6I8gm0shX0iox/AeLKSQy9MKTRFefJOy1+ZTsgdzMSHhQqtPdkCTqUWt82UHgdI2C9KZAnI5Mr5FCRGhjriIAHJ5mwQ6qfkgOauyaFK6YKeWlgEzJc4I8dzmlMSCkc3sfmrPYyET9DUhSbSSHsPrlDcHJZl+ZDM2ZHM2sQIla5bPxFDKxFFBljy6iOcf/iV6Tr+FuflZeJxOZPJZODwekTlOz8+gEAyisqMbNjddKGy6WGJHdAFnzx6Cy+XB1u2XIhKhxtolrhkMTMnk8lhcnBfCjMPnnK0RH2mbTQbjk6mEFNwsIEIVEdRU1SKbSsDn8SEcrtWdBMUOq7VEDZ0tJ6at/Nnoe7We6B1qAa0+VTZjRrMuMynLigLlAKZoZOW9q/9d0cDLTLHRzv9PgNcYhBocrWqEtwNew/Yui421pkL+whgFq9XTWirIgE8uMYfk4hQqvC5kYwuYHDqH2ck+5HIJhCM1qKysw9TkONwuHyKRGkwvzGDdzmswNXweDrYPx87j7PHX4HZ6sKZ7B3yhCMbHBjA5MoBs0YpgQyea1u9FTec2ODlp6ODkpvK6IoOrLlKCb+0UIV6IqiIzvofU7FKLJAWADHEpyYIKQrCKrVkiGRXQygOay/EmtInhNmMBCRLSbNm7aJGzCLfHJhW+tK7Y4hCwS5E6q07Ffg+fP4WxgR4EPEE01rciGKxUzAPtVSw5BPxOtK/qwtziCE4dfUnCOKYm+pFMLmH3lbeJtRonJXfsuBzPPHMfinBgw+ZLEA5FMDl6HoP9J5DLZIWNW7/1BhQdYbz02h9x2RW3Ihqdx0svPIrKUK1U5g2NHaiuapGFRxK2CNapg9NsIxm7mTRwsHcBQ/PTcMOKSqsb7eF6BFjVShuHhQSwFEtgcPAUOjs3o6LSJZcVpQg8lnRZUNeUTljjZmhmJrUeldcfF2SeAm7GagJVT94zCEf/O0GZaL300J1oI/U6IhpTrXDhgjw3PYOxyQNweQuw5/PILC7BAR8a6lcjVFODpdQMJmbOwh0MI2fzYSZZhZKrCy21QEtYkYqnjwBPPvILeFxsY5FpoGm6D4FgjVhCvQ3walskc/sZwLuSNSqDYRMJrEGHTMWbgTId3kGnCEqrFiaAUJUalJLIV72hkvVmqh3ZG8GqCWB8FDh+/BDm56exfecVaGqh0whAGzjDRIvmlYWBdngQezpt18Y9wvxZphVppRUHnLXsgy0DUxnYMo/VnQEOqvHaERBohtvYIk8Csf15DBw/gKqOdahrD8FKsEz5A7+bNVCDTlk9Y8DLzwxjx4Ut8DUCOAf868c/IwNLXZdeizW38Jf1lw5F4PMIiZcGBo4W8OxPfwDr7Bxqa5oQrmtGwetE59Y9iDTXwsHP4gXSvJ6IdbUlnQBIgm0dfUsAzUFuac3n2O0pwu6yqajiNCVcBfEM9RasSAwO4si9v4LDF8AVX/mODKtRf85jy+Ml+liGPNAxhENQaWDh5FkM7HsO8zMTcNLSyuVFuL4NFocLDZ3rEGprQ4i+uexsmMFGrVWVrobRBusBRrKh1K4n90fxn59/N9w2B1yBCDxrNuLqj38FLZc7dYKLHijV11IqqUAPv8QmdoWixMhjuJ85yXTNAC/+4g7UuCulvdpx2dXourZLBpckslqQp/5Zj4eY52MB4YoCj/3oX5EZHcPaLbsxWoyj4+obUbcujJQ+TpGQ0kZXUlo4A5x44U1gbhHTI/1Yv+USvPrywyKBe374Tbz3cx+E1QskaB2mI8SFhdPDm2ZwTUn21P8kYmnNyHtOZhb0AKJs3No9htcxzztnIbIJoD4NPH3PPTg+dVIBXqcT3ooqNDauEWmVS4aetVRAX9PC8iqdXxn0qgl+1XInk6ukDto8v6Q0vWKvpWCEzMCQTJDfE1mD0phMTgwKKBGwx2Fa+qwyZYteqwwXcLjg81XCH6yUbg/XAH5m07zltS4BLdrrPB5NoZheRHpqCPff+R2EqsL4y89+F0f2P43DB55DJp/B0Nwwjp0/I8eEsw61lRXo6toJi9MPq9UlhAAZZ7Ky3F/Z4fP6KxFmCz1UB5+/Em492MY92uMJIF/Mw0E22OmEm+/dQklkFm5XEvH4MJLZIkKhVmWnxaEuGwEqI6I4OJdBoZiWxdECFRkshQWPrbhbkNAriT89K71UMoqSyCFolZqTYoMJpvmCFy5XA0o2P/IluyRAqsE5XgNcIShJIMCljCIj1mgo8TF5GUITEOxgrK+aA1KnnGsD8RHfmy4Ayr6RVpQslD86UShSg85h9Go4bF6UchlkEvPwWorwFks4+ebzmOjrwVtvPocllIRr2LB5J0LhOpw8fRhjiUU0bd4lQ2z8vMQaZJ3jsShOn94vmGfdhgv0dRAUWR6tNS20aHN6kE6lpVPA4xYIhlAZroXL6UEmlxUC0+P0iFyDhB3nNvz+AMKROs1SKwmpqs/UNarwjgakGowaEGxY3nfKE0zUsAr20JHQZWcHPQS3chCmvPgrhYEMCJbT1jQo5hr223sPl9gOEW2GSVpbxsraEoIuDmbSVGsuNLoWdlcjbBOvp15bicEIgph3lItPY36sB8VUFJX+AHLpOMaHT2FqrA+ZdEpM+33BKiSSKdQ2NGMpmUDHmu2Ic1I0HcOZo68iuTiLdYwUDlSgr+8U4kuLqKyolmSbWDqH+aITTesvRvPqLXD5K9TQmdYbm7QPaR3o1VZYXUEV+miJvleBe7ZE2E5g1aacGoDZuQm5Mahd5LQntZs2mrmWdJygXtg5Ap7ITIvNir/CL6ynWnCNAbmKk+RVYYcDizMzGOo7C68riOqqZmlX0s/WgiQaGiKyOB1/6ylkswm0tqzBkUPPIlRZjZ0Xvxtv7nsKCzPjuOzK9+PM+aM413eG5izo7t4ix3aw5xhisSgiNe34+Gf+EYdPHsbQyCAuv+yDOHr0Zbzy8mMymd7dvV0W2pmpMRWR669FVaQV4ao6YavJHkULwBu9sxhjjJTdLab3jYEwatxeuHhTSfQg/1/eHcnG8qMa1wIeB7PBGC2puW5ls9HDHTwjxuydLXvDvLBCJjPGy46AWL50VDAXb4JfY4zPBdho1MgmTUycxNJSL5yOkgRUxOZmkU8VsGrVFnjJQueXMLc0Boc7gJIzgIVsI/KOVWiqA4IuoM4HHD8APP3ofyorHSc1TjTvdiNUWYcmDq2FVfCE7EEakBhwb1CDaGo1ABSmcMWQjNw5ZohG62lV8aUSzwh4Z0eBqnoFzGjCL8dMBwFIWAfN/+sVAKWjQ8/ZeZw88gpiSwvYvv1ybNjcBhv1k9zwqMrQaiUDvmXg2CSm6Z+pY5WhI/OlgwMIlrm4SVqYcfjQum9hjfnezXiAoCcdAcTn1ZpjXbSr16SMgGCf1YX29s2OAG/sOy0uERv3sscN/PH7T6L/9Rdxxce/iK4rmmElCDZfum0uQIWOEUngtWd7kJmYxOrGNTKY5gla4aPTBTsxLBx0Yh9fX9h5Fhesl/lZNJjndciiTZI1CabIhMWyGBrpkc5QW+c6ZNlyzqcRWsqh//WXcPKNF7Dx4uuw42PXw1apwK04RvAQ64E6JgVSziegl8cwSV10Fm52TcikMvCAA16M9GV3g/pfrcEmoOPxFasvLY8h+BagLtZLCnCFYsBT//IzHHj6foQIelo60bJtDyJrNqBrSxf8EcBK/S+/6DfNomRJL+M6VtgAVzMMxmvCEwd63+jFwcd+g20bL0b/eC+2v+cjaL3Ej7moKsrKINx47WuWlQVpmHr8gwt49D+/h9V11HQ3YqGQgKetDfaaWqze1SnHhsYYLLSWxlMYPPQG4pPjqA5WSxLfhi2XYN8bT+Li6z+EQws9eNenr5R7g+dLticdgqKJNfmIAnT1ICOvO3Y9CAD5eB6z8uyNvhd5vkgA8L1I0l1cRU0//+BvcHKSgLdeFiRvqAYtrevEkoyAV9Yfsx0a0Kvn1Mr2VML0KosqyhqUF6sikVhQGUJG9lkBw3yDalMn4CVzy8eyg8bnENZYQK7S73LvI8vK/crnCwlz53ZbZF+RGSp+050wia7WtnSJxQwsuTScxRQOvPaQDG7dfNNH8PvHfo5jb70oIIjX4lx0AXPzE0JG1dV2wO7knsebyCmtcpEY0OaK4NvukgCEykgjApEmCenggBT3XAHEtHp08r1TFmAR1wA7HYCsWdjtMSQSI8KEuj1hfWMSdFIHm5L9Wgb9pJvKfbkkcj+1vVtlQFqAb1Exr3myw9mUatnT6z5XkGNHr9183gOvr0lY6nQuiXw2KSxxvpgRTKAcG5RdlgrKUO11sreUNXGehZ9BefAqLa0a6lOOWIr0YGddsfHK05cXi0Ocg0iv2FmFEwRnM8ilYrBm07Cmk3jzhUfQf/ow0vEYqiK1WIzOIlvKi79uIpeDv74Fzeu2ip6cBRRJPn5nF/34iX2IRGrR1Ko6EG4vHTCcirhxcQjPCpcnAKfECiuiUPyTOcdkNjXxkFZTrtSMe1wMEqkuS1dkHS+TjNpTV25CdYzezvpquzAxQVDX/cq5MOXPy2O2MuFXp7GVi0itByTxWGZLFOur5s3U30uRcd+9h0us/sxJM1SysdhY6YFm3ogBKCsFxIrZNWIINQHDxj//Z0ShLRdDan4UixP9SMXmRP9RzCawND+J2alxWG1utKzaDKevQuh5Bz0Dw6SRSpidGsbgmUNobe4U3c/s3Ljssl6XW2QFlDmMT04ibgti1fZr0b31EvhIgen0ExWdbBP5AgfT+Gf+T41NvsSKjG0O6nzUwsPPwenFhYUpZDMJ0cwyZ1qBXbfkehc4eGbhYkKbNX5uanl4IrjzZ5HMTMPhKcLpUfIH/lvZvBI5OfG5bBZ2iwOxxShOHTuIoKcKqzp2IEJfYYcNLkcebe11iC704ujBx9GxmqaZFhx64ylpUW/ccRUOvv40ek4dwNU3/CnyVhv6hvtwtuekaHumJwdw8vBLiC4uorl1Mz7zuR9j34FnRJO0dfNlePyx2zE3P46LLr4R8fgC9r3ymEQPb964F6WCEw31a9HesRXVdW3wVgAxK/DSmQVMURxassFnsaE5WImQ3QYfwa5onJV2VjYPDWBFF0qmRw/r8Jostw61rtVcd/wdo68z4ROmzcrnJJhTN4U2rNfPRRAxNEQZxCyaGqtQV6u1qhp0EZSNju1HOjkCj9MBS74AW9ECvyeEgJfFURHpQhKjE/2qNe2sQMG7AXlnpzwXAW+DAN4C/vDIz+B109qHPpcclLQIW0ErIgN4y0NrOiK5DMbeoeM1gLfM+vKK1wlUcn9plpcMlABelwK84RWT+CQcpJMunpBKY1jbpF6RlpXTo8C5E33oO3NIIms3bL0UO/d2y0Ae3TcIeg2hZcgnwePLw+QyzGTqwuU1Quu7V8S0lgcVjKWavuwFbMhIvway3PQJ0vVAnWAh0dHo100D8yPA0JlRicFtWbMR297TLj3w2WeKeOSOf0RtqBY3f/VTQNcKsLsC9MprSbawfk4+tyJnhGGlvywLBolD1tIFPkS1HZeBpEhT2OplMUXmfB6Y6BtB77H9kqTo9Aex56r3o627RYkTcLMAACAASURBVFjFdCoD/+AM9j34S1gqgrjuT7+Iik1AimCKTinaWYPyPoJnvgcZFtMxu0Y7KhIo7enM9yP6bN314HFmO5rSAj5GflWzk1atDTZhFQRwIZJeU8CBh3+LIy89DpvLjUhzO1zVDQjWNyNjLeLSG69DkqynQ4U4UErE88Z7i+eeryOxu9pyj7Zg1lHg9YcfRnRsBKvXbUfG68Dmay5AsRridSqF0IrEMiMT+b+UvXmQ5dd5HXbevr/Xb+l97+mZ7ulZMDPYQQIkCEqQZMkyrcV2TEtxolJKViopq/yHEqdKSaWcpKSKUnIliiyZsmRxA0VK3EQAJAhiB2YGg8EMZp/e9/X12/cldb773ddvaNLFdLHZg17e+y33d++55zvfObLZbQCpNvD+Cxdx7bVvYSw5imgkLsyhOxrB/fQqHnv+V7C1voCJwWncv/Ye4p4QMhtriPgi0oBFe6Yz557Ga+99E0/+vf8CzbEhTD3hMc2GouHUalJX4qAMbaujVqmThGoo4LUMsN2oyubE2qrRK7gCVIpAL23J/uYLuLFxDZHhIRHJx5KD4pFOBpMNWp2mUGWKpRqj1ozSCKxeu1bSYMCtYafsemT9eU2p3GgjhAkWPS8boN3C+K6u3NYIWDcqjOP10KWB9l4mXYsRvoEg9bvatMZKW1cstn0GxJWjDlQLbTjo+OOoYW/nLuqVHcwcn8FffO5/wvsXX0Y82oteOgN5g2g0a+rl70GxXEG1zspH0LjYaMIaWWcmo1FW0ZMcRjRJCV3SEEfSJEU22qM2akwucxg9rLgkVeF05FEub4uEjFU1YVhbZTrJot2qKtiljJJrcQt1CZ7gOGB/DpvgeM24ztfRopa3wbCMstH4Nghym4bprbdQq9HKrQctRx2VahaNRkkCppoiWWD0sPYI0fJNmGw2LJg4YWkSVEbDAGJjM0agKwlr0i9kmF5uAIgNZP53MtyB44MTDpleHxpNWr1V0ORnqYh6IYfDnVXkD3bQrtfE05jey/lSnrUl0ZH7Ykk4QxGDZbgeVMqSPbCydBPXPnwD45MzGBqdho89M6GosPASasV74PHA4w/AI98zzfrdoF6cr0RbThKvJRIaYiMScB2ttqzPBnNxrehoda2N2AP9X0eNbUdg90gxYN0YbB+W/R1DtHbN++r5a9YvrZ7IfxhM2gG8X/7Sh+LSYJwJ1HXAUqCy9TMDSJhRpYCMyEGj2hSZiz6n489rfOaEdGDJr12Dq1VGq3SIUnoTmd1V7G0uocZyQqOCarmEWqOJ/vGT6GVCGQeGGDZ7pWSRSZubOzQwDod2vdapBd5cxu72Gvb3dpEtVhAeOY25p34RY8fPwRMw/oMy+OW8uQLbBgROJg3tYKSQvYJMZkvALcEL4/dq9QrKrF06qIsMwecJwuMOwusJCg0lAJbUGK+NNIaamyvXi+CploY30IbDw2HI97J7D05mjIbkIutAs97E4r0bWFtewNTYGYyPnkE0moKLTKmrhr4Um85uYX3lQ5w79zEsLd/FzevvYW7uUcydfQIfXX8N71/8Dp5+9pcR75tEOl/G1WuXkGJcazCMd17/BrY2VxFNjOJf/Hd/gMtXv49IKIF4rA/f/Naf4czZJzA2MYPvvfx5OabpqTPY2ljB4v17GB8/h9mTH8P0iceQ6g+h4gXenK9ieW8b9VoT/lYLvT4/RuJJxGiBo4OOekkyuwKatMQqDK+WBHmZOhZo2hXOB56awUKhjHg8IJpd+kFaeyGW56em6PRgvsfX7+kBdneAWI/Rrl79cE10bNQIP/Jw1CzO2oDFiWRj8waK+Xn43Q2xpfM6vAj7o7Kb9bjdyBey+Oj2FSSHx+GORFHxnUQ7eAx9SSDmB4YCwPX3G3j5G3+CALPJuZB4OcaYfNaP0bHTiCeZ0X7UyW4bZrohWbem1w5NWzbtVB/s5kBlSjwPMup87d01IDkMNBSMSBCBPvwETsUKkEoBPjI46kqweh+Yv/sRDg+2xUj89MOfwlPPDJnEOQ3a6HSR2w1zlxV3h9xVcGgfdesUY0GwTeSyizpBBH925wYw2AvEyTx32YZZUMoF1lECKnsEunUs3boizg/VVh2nn/gUxuZC8DDdcgf49u9/EdFgDGXU8fy/+QdHZrA/jHs1aY3aQrKpXP+0sCLsX13lBBbM82fCx3Cq0GhanRJFFsDEtO1bVbz9d1/A8u2rcAWDSB2fxdlP/QJ6x1LSQEhA7Sy3kH7tDVx+8a9x6u//Kj7+2U+gQbmEJgQShNlmMJsYqM3lphTYdR4dD1mtaMh4tsw5QbCW4c2O5yheVzYTmr4nDWJ1k8zmyQDLlz7AwpW3UC0UEIgm4fT6Ua6XMXxsDvuFA4QHh5GpF0XuEUj44I8ZwCcgm+8pKVbGuaJ8q4W3/+Y/SGll+rFnMP2Jk3BEgTLPg04hhtiRDYVtgOV44Otwo5ak/GkJWPvgQ+zcvo4gXKKljPUOYnV7EVOzF3D54vfwiY//fSmjzx5nj8eOsIvULG6sz+PUuafx8uVv4Pn/8ncweN4jDY+y7vF+2GpKV6KYymFNZUSrAXJuWpURFwfV+MpKx/9TjTvbMjhPMd8hWQbe/OaX8OHqZcRGx+D0B5HoH8f4sbOIxOhrSj3jkdetvQZqzGCOsQvwGk3vkQ+vkDAaMiG/K4PGSBsooSOBY0q/LmmiXF+7D6/XLzrTOqUOTIJkXK/OVZyv/IGwOjUYf2y+lo3ettp3qQ4Q8FbacLQacLXLqFX24XNWZO788z/9XQmGiYV7MDYyCzHmdJJVdqNSq0pDNZlRCWqSeFqCR8os6NLgk+aoWGJAAmXCUVqOhQX4kZFmg50kpXU5LNHqy9h3MTwqg3CY9n+cWCrSrMafGfs2s3uhZpbAlg1qFIE7HB60mUIkUJVsZ00kDY1aHo16yYDlZss0kjbaaLSaKFdqqHG3RkKrxd4eWnOZkg/ZYwJcI9fgcftM0xrfQQMbTEWc8kkCRhvsZSgD3i/TYEe4YCOJVdYi0ikjveBEZJP1GNRVrxQV/FZRr5ZQLReFYaWXMLESBxt1xw1JbjN4Q8ZJvS7SjSuXvy9BVSdmzyPZOwR/KCLNf0Y2YNhm8W72B018sMQPG2xoCVGm4JnGShOWwh4mn48Vzl6tipgeKAt4ec3tGDcyBm0eEzypk1a33rYTB2wtbxW0ajqhlcza8AmbBmxcMh4Ezwb7GmbXAmHHC1++1hawqid1xN4cpVYYqYIpx9tPU/KxU7N68nYoa4NiCHrd3A3RO69RlEzo8uEm0tsrKKS3UTjcRalwKELoYCyJgYlT6B0+JuEQBwfb0iVaKxcQ9NE7dgyxaFIuXk5CFXawtbYgZvHlUhmeYAKjZz+FwbmnEEkNyoMjA5Hm0zxhBwdBE41WRYAtd0VSSmi1US7nxGGBOz9qbinqNhOmQwTdBLsuhw8up190QdQmcaAaPzllLjkjyoPZgttLIUcZDncTDXZlOhgLTARj2GNTklKhdZM6y0XsbmwgFuoXPWksxvxur9FYucrIHi6jWj7A0NAkVlfmUavUMDY2jf7hQaysfIjLl76FmbnH0Tt0Ai1XGFs7u1havoeZ6XOYv/M+Ll36gSS0/ct/9W8xv3gNifig+DVe/+htPPupz+D27cvSwPPM07+A1eXbeOfNF3Gwm8bx409g7tQzeOj8TyHV70O6Abx5bx97RT5kJLIr6HG5MZ7sQzIUNo4YEkDhEB9eq4fjhFoo1kTbE4m4kM/T3aKE/j6mypkSIufyldVNLC3ewtTUGZw63S/xrCtrq/B4PGL19NynpnD1wyIqlRKmjvUKu3X92qrEU86dCuLWrRLev/R9PPnU8zh3zisTGFkxMoe8T/Qi3tm+jJC3jszuJuJhCu+HZCFp1Bq4fecqrt64iKc+/SsYnDmLxX0P/IkT6IubTvLRCHD9gzpe/sa/kzKOWJK5GYPpRDQ+gOFRShqSUh4VhtfGmtqhoewuF9yOikb1sjJyrI7XDCOzYbRuDQS8tLDyAtsbQB+7/VkaVrbI6iz5RGZypsmn18afE9xlgPt3m1hdvCHvs727hqee+XnMnjWlX5bFxRf2aINs9rS2bNQFwoSJ1RPgkLfHbX9FTsn6OfOYQ8Dt94BvfvGPMHviYZHPjI4EBGxQJ8p9ZXp/E65qA/c/fBdDqVGsLt/Bc3/vs/AmvIieUq2wE1j49gHe+eKf4LFPfQaVWBAP/RoFrT/6QxhZTkVk+SiloT7R6hTJ8BGwqXWbXHKbQscxY4gY+TvuByg1uPHWMr7zhT+Cp97ChQufxPjpRxAeG0U1auJ7ec6BCuA8LOOdv/pjeBpOzP3yP8XMT/cJ2GWpksfA4+J7WfcIXncLvHhdrU1Wd1XEsqqiq9cGGI4NsZYyjokdUGl1olKeVpAtrHHDpJmFiAN2WqJhr5TL0sHND28wJJuoUG8/Ku42fEmHRIm3yHyqTMnKVvhsU9JRnQfe+buvIBKN4+yzP4XQCYBJrLJeU16j+tdutwcbiMJzcVM/2wDcOSCzkEdmbRm7G0tgNPzGyj3MTJ3F9Q/fwic/8Rl88MFrmD5+Dnv7GwLkguGYWHFNnX4U769fw2d++5/B2wfkyO7qWtqREykh1NUYfgR4dSmzfyONigqUxfHEOE+Z4gMBbxkoZoF4EXj/la/h0r230TM+LrZkvcPTGJs6g2AoLqSF9fW10ooO2LYbG9E2mua1DuBtUItqbcsM2yv/TR9Y3lRxazBgl96wXMeY3ra1sSQaWQJeXnx64NJ9KV/M4eBwB4FgWORr8eQA4olBRHvoMnAUUCNVaq1kcM5m4yQHkKNVQq24h5CnKZ9/9ee/h/l77yMZ60M83AuX5LBLRzjK9QqK1aIAXkotjFSSEcEksNySShkKxRCNJRGJJRGgk4U3ZFhGCx5ph9UxQ7beti3UGzmRFKRSDLowPoPG6ovaW8M4SoUV/B7ZWmpmVSoAsqtEIy006xU06kxtLaBRK4r1JwEcHR3IrlJGQl92zou0B6NxdrVFFMMkMeIgAmgCVZb7yWAb+1JiDGGzZbfMn/PcWQU214ASDWlQE2JIm+fbxj7VADfeWuPNbJqwmmg06xKoYWzT6sJIV8o8ZrLUdWFvuR5KM704YikXKefOz4awuzdvvocrV14Vv/+xyVnR74ZpQ8bynuqJpdGRARO+gLLSBgRz3Ra2l+w1q+Gy2Bjmg83elF/GxCfTgFPzP90h2514ly+vjRH+8YDXsMKWJbcNaGYpMouPuZTdclTznpbJtSvCjwC8H4otmdGTGI81I3wyr23sPcyqLDdK9BQsXRtHh27gaxdxiwKNnIHh7AXUCnuo5vdRSm8ge7Ap6SatOvUwddGNRJNDGJ65gGC8D4fpHWxtzGNnfUEAb29iEJOTp6Ukw5jdUiEtPr6l3CHKxTxqHJneEAL90wgNHUe4dwgesbiKyI2r1EqoU3vTrqFSLaJazqPWqBjvwzoF63Xx8/N6vSJXIG1PYEuAGwz0wOlgnB4HLlGB2fkQDAtV36HWTe53g6/F2GE3bVhoDVKCw1WXz5ZIGSxtpvGQkk7TEKeAg519eJwRpHonpIlPEmjc1MtU4GhRS0wQ15Rr7/O54Pa3UChuYX39I2GzK/Ummg4vBkZncOPGeygXCxgemMDli69iaeU+fvO3/g3q9Qpi0RTW1hZkchgYGsOtW5eEMS4Us6IJJoPsQBBnTz+Hh879FObOPiWJWcuHwPsryygwrabeRqANDEUTGIrEEKQGy2lsZKR6TW2hdrlz3tzbO5CNzdjoIO7eu4dc9gBnH3pS5AIEaOzA3thYElYvFIzi0cePSZraysoykqkBHKZ38fgTY7h3ryIDe2zMJ40Sa2tZeRBPzgaxsMiy3l0MD0/i3IVARytswSM3/Jur78HRPsQGre4Gp9DfO4D03gYW7t/EuxdfQTCexPO/9N/ClRrG4q4bI8enEXYBcR8wGKaWuoYXv/En0mjBshrZYU7mZCuGR2cRTynD220rZhu2ukFjF2C0Ug9T1jpipyzgFR2sZXi9wNY60Deilllm/euAVf51JmNA0+SJrjesA8U0cPtGVnb5lXIJu/ub+Oyv/7RJu1K9sawjFs8SFLJs3aU3tmBXpwR5AwFodn6zf8v/1qHOjQkd0t/4/EUsXLuEQNspLI856LZsMCm1mDpxHsV6CWc+/jQYHto/p2ywtY9aA9544RXkFu7jkV/8LIaeisAx8GPxruhYLdASdk2lDZb5lJI/XX94DW1Ih5U0mJRQGcvRGvDe117BSy/+JeZOP4GP//xn0TMSQ43NcWSJlS2mBeGUA7j36ju4+vZLePqnfhVDnzyN0LhhBYVB4jEpg0gwKHpRu0gpCOL1tA4fdjqWJjoFJyILVODLygaJJ+1rOtqkaOMez5mvL42dvNoqf/Fpkh6JISsdslZ43ZIPsb0zDkDyweOwlRNGCXtywOZiAZF4GIlhoEa/XF5rK8vhhoOVCLVfkz2VWufR2kw0xpQ98OfE3bRUZVNgvobd+dtwFIq4ef1dAbq3b17E5MQcsvm0MJUETJuZTRx/9BmEp8eROmXANqUdsibrZlKX4QeYc7kWqn/vHkGyMVCnCxuyIXZICnjJ8BbLDFoBEmXg+hvfwVs3v4/42DjcoQiGxk9iZPwUAsFIRxdrexXkWVFGWcalHIQFtHxfI1MQYKuNzkbPa36Ha6W1JyMDyOYuaV7T/prtrRWRMIhulWyd24+9gy0JZeHxDLApWpLWUsLymnAHsoMe0GGRY4njRTyc+bValRAZWlJUczvwtMtiz/jay3+J9ZU7CHh9aJSrKOfzaDpbCMZ74A740SYr6NVGKHE0YgxyWwAvo2n9wZA4RbAXh+yu02UAFnXHEj8srLBq4LTJXCSATAytV5FMTaDJyF+WUzigpVGUTWkNE1ohbK+Rexh5EFcMIyMgcKQdGZndZrOCJnW56sPbaolaWO4L1yzag/n8g3A6ohJ9XmMTljQiayWcWMHl02Phs2EmQTkXF1lfbV6Q8j5dJ0TJKxOjAc5HYQzy7Q4bSvbUsA31WlXklbxPZJ4pHanRGUq8fBto1GvyO5RvcKwwWEM8fnW80JWqkEvj+99/AcVSDqfOPI5k7zCCoR4EQxFpbOQHga0ws+q9K5kG6slrA4JFkyzgnnIMU8GvVooi3WGCn+mTMudkahfyyh2QagnS7sCybgBrydYjTGle5wgYdy0uxnBN150jttgmu1lQbSY9A8Lle90Mr6WFu0Gc1ebKoXdR1QKCFcnLm3QoCp0YebosHRQzaJYzqBb3UUxvIL+/jkrhALVCTrzw6AUXTfQjlBzAwPQ5uIIRbO8sY3X+I6R3V1AvFtGbGMLxExc0l5xOAG04Ww0Bw6V8TpqyMvk8CmxuivcjdewUQsl++IIsV3tRrZVQa9XQaNP/lwNdnRL4yNCDTjoqydb54POE0W7SysMJr5uAJgSng5ZbZgUk0DWBFKaxzeit9Jz5cMtAMDty6nDFmsxVQ9tZRrNdkgffNCsYhpe7NL52tVzD/O1bcCKEyYmH0Nc/abxh3Q54nBTt0xWCE1xLzocuJpGeoGSQZzMbKJSy2E3vYI1pUfFeycS+f+cDBHw0y47hxZe+iM/80m9hcHBCADuZ1KHhSdkAsImHD9I7b38LN29cQiGbRW9qCufPPY/Tpz+JeIpd4l4c1IFbuxs4LBN0uuBttXGsfwx9dKMQNs2wEl6fWyZQC9joBTs/f1t8dmdOjOLWrSXs7q1jdvYRTEwEhOXbP6hjcZEpdC4MDIxj7mRM5AsM6RgZceLDDzdw/sIwtrdVT0j9opbLpczqBQo51fUCGB0xIEYWG90Y8tFjRWB95U3kDzdxYmoWXo8T6fQW1paXUKnX0Tt6DPHRc1jPteCNnUbvkBNRFzAVMff4oyt1Abw+yhncAfgYHep0CMM7Ok5bsoQ0g4hPd1cZ1YLGzuKqbK/VvPI4LTNnpR/2+tlSMusOBI9ba0DfmCatkcWzmlBlZ6kx3NsHTp9WuYK+abtMuztgdXlHJs3tnTU899PPoF89XLm0ykJsWV2rK9U9cIeW1v+2G1y7sbfnZo/fyHZM97ZoZ4tAfQ/IbLSws3QHucy+TNijoycQ6x1AYtxrAiZi6rPLv9dNE31w735jAzt3b+Bgcw2f+R9+40cmrz0Af7VBUgCtZXZVrGzZT5JhIjFQoPPANW8BwRbwxtdfxIuf/7d46vlfwa/81/8Vym6I1pXAwCyMhglmqT+eruGN//h/o9kTxS//1m/AMQhUrAWZvo+4iKiGVICoZdYVED1wDqoBF4sm+8mpSGVBZHg7XfbKyMt0rGyyBW98Cxt9LOOJl9hnPI25OeUnwQ7vHc+HQIEbSrk+qtsVrKpNijL9k/1WICsMsEoY+OKycSJ7y3OXSHdl2y3gtVUMglNl31mdJuNL54cIAT7vVRXI7wPNYg2bG/NSUSkWszLPsNu/5nVh6uEphEdkeMmFYSXa2slZsCmbsi6tiK3MGVLnaPmyrg3StKibdnGAYcWK7HvNNPPl0kCyCty5+Bp+cPU7iI+OwROJYnTyNIbH5uD1sxFLnVa65gFZFlUvLoekMgb70BlWUmNwOw1rBsDw+41GTR5DAmOxziIDy/CJdhubO2vCKFLCQEBYKhewsPARRkaPiwMPG5MCgTBiPXFxcpHUxRb90YHM4QGCAXqgMxDJbARL+bwB2I0KGqUMmqV9kSZurdzA5uptlHJprN2/hcU7t8U+LtYfw/G58+gdGodbuv5ZuieIJwBnYyD1xF4B5awI0J7MsLsM8DHhGNIkRSs1odbZNMUgB8MQo11GobCPYDglfr4t2q+IXZnxM2YjuNigamCWSayz85nTAMRG2QBnNqFRk9tk8ERFNgktrvsExy4XqtUmSiVKD6NwOKNosrorLLTRphrxE1ljj/gN872oURYM5TR+w5RmGjs2kmQE8k7x4jf5BMQPRm5JVldAPgkzCcfQe9xk011DGFyp/Mj80EBDmtiKshkhfiDJRjKJzCvt1gzhSCbb+B7evvUern7wA4xNnpRwpGC4B4EQgzyYamcAr4B4PSZef/MzNg6a3bWxlKNEx7gmiJSNrlSVgmximJ5qNaNH1UvbDW2fPcu/GobENm0akpWH3ZWY1qFdtPHMhlhYzGlZZNs7JhNSl0WZgHKr3z3C3AJ4Zecutl3aRaespUXcllq2zG4HcYvNl52ej+qfPAEXvQMreVRzu2iVD9GqF1HMbiO3v4ZaPoMy/d6qNfiCEaSGJuGL90l6GjVlh9ldLNy+jMz2GlzNNmamz0sKE68ydUAORwOVUgbF3CGKh2lk0rsolUooVss4rJaQnH0I42efhIMaIt1dsdOy6aR1mDlONq2ZTHLaunjgpxCeD54knTCSyiMxifweRe98kNgRa9PaxI6MTg4cvEolcMCxjMUSfLlclIfb6XGh7aiggTyarQKctAdwmElNdnTS8ejA7uYGFu/dxfDALCYnzokGjAOJ58qdNEH0wf429ve3JCAhnkoiFAlKFGOrXUEut4/DzA6WVm9ic3tBmj8G+sewsbaInlgf7t67Jn68585/UhaM/b0tDA5NSoxprVHHxUsvYXP9voRQ9PaOoF5lSSGIaGwY/gC72gfRCvXQkhWbB4z89Ul0al84huFoHAm/B4f7u1ic/0jioOdOzglzJBGlZTK8WwJuTsyM4/79NWQO9zEwNIHjJ+IyuRYKjBa+Iw/VzMxx9MSBYs4sRtTzrq21MTRMFvkoRpeAl1peWy6UEjYnVhucoE0/HKHW+5N/s7FxB9nDBQQDvFeavtdyoe3yoeZyY7/gR80zg76hgACT4RgwpI4Q1y/V8Mp3/j18HFtuymboweiR4Imh0Vn0xFMS2ymWX13M7o9yYvhhQCyAV5u4LCst8406VtB/lOfGlLn+cXOuLJPzk4+hWCkpO3jzdgkn54Jgpanz0QTSO8DBDrC1sYFiKY/ZU7OYnNWufmV3xaNULZs6c4Cp2nXoXwIZsVzSBdwCDJm7LHtti0UKfDqssGoruV4JGjJrh3yyX8MCblux4j0vLwJvfO6rGO6bwP3N+/jM//VPjqzOHkCIR/9B0Mdj5vgSBlRBpliKaTe6TRIj2yoSQJ18+c84gI137+Jz/++/xjPP/jL+wW/+Y2QJdivm9UR/q5+uah1JjwcffetbKC0twH32NH72tz9tmuLEwsyAPvm33ivR2aojgJVUyFi1G2i95lZfKtpia/Omml56TvNDmKyjdUXAK5VTAq4ZGMNroZsqXm56kDKQgk2Q3ETZzaGNEeZaadlvMZ/R+2I12yyFi5SFoRnKgMrw4LFrpYIVFQJkAtCOy5ceJM9JzkW5Eh4/HSysPMbnhsiiwkFtZmRjPJsMy6ZpjBUhWryxwa5n2MSAC3ig2waDaPR+y7BS5w8DLrpiuHV8ynXV/gK5R5RYaBObbES5QSCTzmeiCmSzQO4ASNWBpasX8d1Lf4PYyAj8sSQmjj+EweETpvlKNysdqaLeH7sJkUulANc8WqYpTUgUbaI2Gk7zKf+m/aWDa1ejA3gJtHhZN7dXRbdbKOSE6SMbSnupY8fOIhAIScMYnSPi8V4J97HSST4LvGa0NSxUaNNlLDSZ1skbWsodoFkroF3LoVHNoF0voiC9OOvYmr+Ll7/xVWTawOkTKYwcm0FqcBR+9W818bQm1IesvJeer96ggF1/IAqPNwK3OyxrJt2Q6FJAoMhAB/HQ5wSo0kiXK4dsdkmY62Aohmab1lmcRExFmuCQ6zTxSoMMsGwkKSG01m4EhWWRBfCTYJfgl5sG6mZJchnQxsbfkjRkUebQoKm4MybpaiJjYx8PPKLtdbiC8PpD4kVlvHQ13ZXlf1bBBX8oeyrNd+Y+i45XJmujdzvM7Eu1OhaNIxKOyVpZE/mKcYBIH+5gZ2dFyg/UzEYCEThbJA0hBAAAIABJREFUbdSqBgwLUGYznoaUtGo1tBt15NI7+MGrX0G9UZVKLb28CXil/8RNXMHrw8ZHTYvT5kEyvGLZqs4S4jYhGw+d9EUby6Y1o+FNJgYeSOPtTKRW4iAY1wBQ0S8r48rfE2ylZgEmaOJooTFryREQtv991FNmAyvMO1qG18zjBp/alxPsZhle65d2ZAlh6kG2Ym90eUbK0AHGBGwKIOVAVJcq7gzC7qbRKh3AwZzrehHZ9CbKuT00y0Xk9rZQLBTgcPvQPzYtDG+dGh4/43Sb2N1elhsWDkQwOjKjXYAO2aGVi2nUKgUUsgco53PIHe6J6LxYLmI7fwDPyBhmn3gOLj8pe1MaYecvF1avaFJ4UQlgqbnxwO+PwM2UEwrb2ZDWdMknOxepLXKLgTXLIU2h74342qTc2F26rpPi07uyckfYypMnH8HE1En4grQayaLtKsPpttIGLrq0RzHWMlvra9jd3EFfchKjI6cRjbFEQA0xJx6zq9rf38Ta+gK8Ph96B4ck4IGRhMwT586u0ajgMLeNldVbWF+/h2g4jqHBaRym9+Q60OPw9JmnRAPEe9jXPyqlkjt3rkhjHf2PE4k+rK/exa0bV5DJZJErlOAPDGDu3M8i3D+NQ4cDe7msLNwBpwtMNx+KRDHeNwS3iPDpXkE7GQNOK5W2aGPZQEBLteGROBYXtmQymZqalsYJu8DYhd2ysh0rMo+ZkC2bJcCFjCFZKkqQlEHiV/u3WoAwxupSDjN6XvH2pa1rvoHDwxVphDChICG03CFkqm3U3CmEUyFjfN4EetzAJNEPgA/fLePVl/8cXvpauk33MyeLaIwM70nEk0mxJZN4YQV+RxtH+1A+6DKhMMuUy6yhgOp8rY+tBE+QLfUBq/PA2PGjaGEqeiyY44DkujG/YB70C0/YVzfs1MGuAUK5DHBwmJVa7WNPhMXyigDFMl+W6eXxWEs5C0pEIkh3B7J3CtisZRWBhtwntaOyi72VZUiljoDaMm4Kslk2FzZXI1zF01fSCQ3Lt/DqIW699A1Mn3wErUQMp37NRosdnd8D/9L3Ebs2ZXp5bFZSYBleNrIRLYj/qJ0c9b0bO2V85f/8XcQGRvEvfu9foUSjek20E+umqoKrZgt9DifmX30NNy+/hpnjF9D79DOY/ZkeaW6SzYBeJ94ry2ha4M3/FhMXZX7lHijI1PXQJDWqpMECtA4oUw9rAXO2IU43T3whAb8EdLqJ4b2jJRifBUmyUq/tIzZMS9qsZkvajBkXFqRq3oH5PgEv10B1iBD/aGlWVqmLfl+6z/V1ZNFXUCzpvrppklK6amd5jNzMhsP6WpZtVkkB5wMC8qaLEe4mOlycBci4E+jr9eQYFfZa38NuKq3bi20KtJ68VnbCc+o0BKo7irDfFRr4A9k9YNAB3L98GS++8wJ6Rsfgj6dwbPYR9PZNGN9bDZ/pyFH1GlgNt9FrGzZXNi2d+GCjtSCZwhI8B6iUq0nQiLUW5QwEN20BawbwOrG1s4bbd6+KTVUyOSiA99jUaUnXI5HgJvsbCCHFhiUmLrICxs0AZUt6D/cPIU41hQKlYm709Y4j6Asgc7gloLdB0FvJo1ktoF7Mopo5xO1rb+O7r3wNvYMJTE2fRjDWg3hqCLE400/ZiOYRCywyzLwPDKNgOZ1A0ecNG1JJOvq5HrPaapxvWAV1CUlVgxNsLDtAPr+OetMlvuc89jr9dCVRzJBXBvTw5rPhi5sHW7LiE8UKaVkarWq1KlpNsry0NKMUgHMDJ2C36HcbDcrzguLuQLkA08W4ZrKhnXQ25Q8EwvWWF+EeBjhEJWaYkgDiC147sqEG5xnMxPeRJDaPR5vSTPPa4tJNZHOH4rhA7ENJH12YeO9JSjAsggA4ST9cjw/Z7L7IPgd6RxAIBETOITpfwRPq5Vyrgqjhw6s/EHZ3fPIkBkampEmQn5RHMqdAGFtx0jFMKsk/o9ulPtlY2hk5q9HxmjXWNIgRk5DYoxQ0ER8QFtviQbNntxiyywfXfluui9XcmrFv+8TMGqSCCHlPlUjI+DiSgojdnTK7ZqlV2rlLUmEkeHq0fA/L8JouPGMFYk/SCI8N/WyRtTlpo+eVU7bdhgp4zdu24aFlSCmNVvEQ7WoW1UoWhwebIlMoHOygmN5DpUKf2hQGJ2cRTQ7C5Q2iXK6gUqkiFIqg1iADHELfwIRIE9hQRn+7ZjmH9M6aAN0S2eJiTrQklDZs5vZRT/Zg9slPI9E/JjveRt0I+x1SUnBI2hpL8tT1+ANx+H0xtOoOWRjaTSNb4MDnDlOsQ8RWxdAttC0xVh3c/XAXaXz++CCvLN/BwsJ15PIHmJycQz/L/b0j8AWZhpJBy1mG29cSxtd4ARoNljhJNFzIpXMo5eriBhFPDCEcjhl7Mp9HXAEY53f//oemuzLI3WQdqb4+BIMhsRXLZvZQrRVQa5Sxu7OKzfUFhII9on/jBEbd5PDgMfj8dEHoQSAQRTqzJ/ZaPYkUCvk93L17CVsbC/L7vA8t+FAsO9B09aF/6jE4EwPIVSkDCcLVbIg12WRqAMOJpM0vEJAim3UNluAixn/bSZZjRBYh1dBZJlT0v8q0iKmGWo+RLSWrQzbL6ge5OPKZsMmddrG2tmjiFqAlSQEPZPqYOkWmRl9bupM5DSozSq5gu2ACCLiQ0mfUx+OuAeNJE2969d0yfvCyYXilFEdJA5vWYv3iw5tMJTsuDT/M6v6wrOEBbaxlRdXGS5LO+KmSDL4WNdPeALB6DxijPldLyLQhI8srL0FQTB/VPHDjxjY+/TMDHReDUg44PFAApMxwNlvF2ITPaIKVGbNsrZVbEPR0HBzUco5pbvb49+n1O5+Thaqv34/egaNmO91oy71iCd0sSOY+8kPsuGxjk95PggreJ65VHEvVReD9v3sbuaVFnPnY8xj5dB/wn9HumjfRyFyNy7VgSprFVOIg4Ibsb1danXTnq5ThrW9+Dde+/y38zv/2F/DMmmYlAWe8dtTksnrIxkgHsP7GW8i9exF5Vxs//eu/g8QjTrTCGi6hDC8lAsJ0anqZbaJj86Gs0aoz7rD8WqWzcgYrY7CAl19lA8f9uNp88f5LyVyb2Ey1TS+HssD8Oz6fYnlGsExgpoytLdgJoOe1UU9fC3KVNBNAayPHLaMvoJqvR4ZUQTzP1y5DQu6qX7OVT8jcSUxCMN6lo+b9I7bgMy/VBh47AXjVaGhFWspjbAMDI4YJdpIl1qYyaebkPOM1z4MNo7Gg246/bsDLW9PN8Nr5SKQJmkzI+57LGg1vXwu4//5lvPTOV0TSQMA7ffJR9IoczQAJ2cTaaqv137X3RwDwEeDtgF5qT9WX17CTxptXNLz6lWuj3RgRBLBSeunyD7C+uYwLFz4htlnUcnKdpssQE7dI3nDuj/X0wU9XHbW8k2tCllDljpxXOJ+wkr4gUrQIeqJxFAtpY+VVyYljQJtOAYVDlAtpfP3rf4z787fw2OPPord/XCpekWivdP2TLRZ2l93/Trc0SrGyGAhREsaGcI9p/iUTLAOSAJbORlXUG4do1PbRamfQrGVFd+vzp+DxxeV35ZoQyGgiG6V5fBjYd2O0u8ZNwGwqKBcgu1tFtUp5Yw6tFhvYKB3gfOYX0Fupk4SKwOWMwyUV2jKatT00GjSWVvmBO4x6w4eWI4JQbBR1+KlU1ihfrjEuwRoisSCId6vlmKxL1P02UavXsLp2V9LmpqZOC5irVqr48Oqb0vA3ODSGixdfEnnimdNPSCOf0Xc3Zd2+f/8aRkaOIeQPip+wsVeroc4mNrK7mV28/trfIF9I48TMeZGOUsPtC4TleIR5VkaCrLOAWtXyEt/IxkMduix4JbiVv9FyGF0ieH97Yilh8h9sGusCvDolW+emjsbXJqQJiWix5oOJbGYN6VoghQzQOFBdYH4Y8Nq164gEMaC7S9Kg1mTanWD0D8ZDtpvRtfXKjnODbPMNIjfHxHQ1I2lwshOycCCC92JmCzvr93G4tybxwpxZeIFIr6cGJ8RihgO0WCohFElIDnij3USid1i6CYv5DLLpbXhF0+oQm7JKKSeJRAR6bHbazx9it5xDaGQcp5/6KUSTA2iLEwMfaNLx1AO54KWgnLpcFx+8GLzuCJpVpq8YLz65TVqKEIddThY2kU0jo4xkmoxzTdjK+fvXsbGxiGGmlfUOYXRsWro1WWaRmdjJrxW0HCU0QIaV19V02XK2aVSaWLhzB1vrW+hLTWD6+Hn4AgHZUBQKB+JmwZ3hDoF+7gDxVArhmB+jk8cQjkQlcpH61O1dNn7to1otSLmBmt9EYgR9Ke4GI+jvGxWQzl1hsndUri13/U6PUwDv1tY8spkdKZnlslkcpDOYX9nA6m4Zg9NPYmj2YWHOubAGXV4M9PQi5Qsg7HQi4qcXrwH/1h+UANQ2Y1kwKnaoWjbslFIJdtROyA5WfhU/XzJ/2jzF+VDKwlojtYlY0mShpv78G8EVJklSyp9yG5g4VQJOzqgukewPJRFkbhqUagBpskM8Dm089rWAgQjQa4w78ME7Rbz60ufg93PBIItjuoujsT4FvClZqIXhtCynloMtAO6U7NUC6+ih7GyKTcwv/1MoMMNc/zDgpU85dZk8dmGsrPuDsmTz94GJY0CcnsR1gHkhLMdazSjZdf53bx9ACRbJEoIh60PKTQavezQqPaE/9mPlJnD5vYvoH5rE6CSb97TKqEEIluW1m6AOIJUoagN0xPXD9ILIEyZeuLx/FWD+u7tYu3YRpUoJz/3TfwT/oz/+WB74idqScbwIuFV5gTCeyoYKsNMmMjlv6lVp4ZWp4gt/+r9guH8C/+xf/iZ2lSkk4OLfyCagDvgrwL3Xvo/ly2/jsROP482lK/hv/vh/lKhlNmQJs6maTeuYYMvqBJMiaxBUaoCwZRilUqGSGAG4apllLcm6WV7roNAtD7BMvannmQ/7HIqnr8ojRMJnGw67pCgi1SCDqtdGfseyuPwTTeWT99bKRLcWtntzJxu3roYtXTI6bhRSLbOglvdMrxefo1BUN8HKkhNw0qJQnnVtTEv2ASGVNHATwmdcmgFV824lG7ZqYcEur4m9nlLF0EAMvrYwvNaajmNRKzZ8f8qvCmxaqxPwXsLfvfEl9E5OIZjsx/FTTyCVGpNn30o9rOTKum907MkEAJskLCnzGsQrDgwSIyw9EVyTyNoZ5k4YX8ppqN0Uk2HSSw5xrHj1ta+jVq/j5OwF6U0JBtiDYgAKX5IAhi4OouUNRhAM0lpR779a8ZE1p1REIt5dptnyxkcXJQXU7/eBdqCUBRBUscpayR+i3ajhle99Ae+++208/vjz6B+aEAKAPTTSBMX4Wn8IXh+jbv0G8AbCsr4RxLE/xa0Pu4N9Lg5qWOuo1rJwu8nqkdlm704I0Ui/JKkxEpiNbZQQGhKXFm4aKiFaEdXX8iEDr1tNSv5kSin3oE6W7G5b2A6PJAaQzGKscK3BuT2FVjuIpoPNb2U4WlW4HJQNFDSmmM+TH/7gIDyBPrQohSRpSI2vuBWRUiNJZvp5xDXDc6TrJTDMZvZFgzs0OGHItCab2mlPBiHO0gebGBqaEOLM+AWzWbwhzWu8OeubS+I7TwZ+b3tZ7nnAH0AyFofX4cCNj97B5cuvYGh4QhheYi1mG3h8xnbMyCW0D0kWD6M1Jk4SgpCgnQ38bELUMcTftzpeySvQprWenlSHoZVxbKUBqmHuFtBbnGjS0AxmtAbstnreAbgqUzDMrsJasSCzoNiwJR2pg0549nU6a42CCgN4pcPeaG2UJ1Kml5S8MS+2dHO32Jgvxh2MLXdZSQMfQWJ9l5j55VDL7yGzvYDc/jrcDJxoVMVtQUoLdbKUI2JPwtVdTKg9TFsJwBMMwaelEK7Chdw+9raWcLC7JnF7XC1oy3GY3UOhnEeRfGRqEIPHTyM5MgVvMCyAl5MDH3QKyd0OLzxOAl7STV5pSnO7ghJfRPDJyUU6EOXGGjNsq9E1E7PLlJbYTFw4FDZ0a3NZBsvcqccxNDgp5RjadYgJtYjYqT1ui1NDuXaIUmUf/iAZYpZhzE2vl+r46INLWLh7D7MzT2Dy2BmJD97bX8fO9pII8zlB5fOH8PsCwuy6/W309Mbh9nvEkYGOE5VqHrnCviTUccIMhLgTDmBkcAYPX/gkKqUC1tfuYWNjAYFQDy488hx6+0cFWJEd3t9bxd7usjg27O3vYG1jDasbB6i6BzA69wxSYzNw0Iql7YS73UZ/NIm+QBj+Rg3RQAA+n0MmS+oDGSFswR0XGU6utnQoWj0FpWSp+HOrx7ULExnaEhc3NgU5jbesjDkFZXbTV9QFkPnwq2ttJOMOJHrMoreXBna20xgZSQjDW8hXcP6CX45NFjy1oOJjkykDm3mTZEVw5HcBQQdwsiu19vLbObz60l8gHAzC4WHFwGyc4vFBjI7NdiQNAnYV8FrA8Z80rv0owKu/LF36crKGSePf8pB5DZfvAhOzhoUWjag2PklzkU0Gk2AToFgCRscNsEqnTcONMN98PQZPNIFUr0Y4ayc/f5fXjvfDo9fpx0LMKvD1L3+Ane0VnDrzMZw804cYE8zUSYB/Z4NEeE4d1lvXd4nstTIHBcCC/yg/4s82gLc+/1142MARDeGZf/5xgHk0P8mHRkxbAG/ZXaksKKsrmwUFT0IKM3CBwHN5D3/5p/8z5h75BP7hb/wq0goKRcJBFphYowTMv/Uu1l9/FdFAGMdOP4qdgBOf/O+fQCunbgHckOimRLSb2gRGZpKaVDkmrs+W4dXN3AP6bgW/3R68FvDaKVtYRAW38sx1Meed+VkBLasiBGNSpNMpX3/U0eryWMmW2tK/VFAsU6laWbmfXSl6wvhq1YSGNnI8qo3u9HrYsj4XeP69bgaFBbYOCZqCRmlQKKZjmveJDG7FJOfxWRZWnD2OPWzgNdeQmzYy8ZQ28GesRAios+yqldIo22w10daRwTLHHcDLsUjZh4ZS8OeMXS4cAPE6cO/9q/j6K59DanIakb5hnDj9pIQxiARFN6uyUejy+7XVErsXYemdxIks/Ro8Ic1ibHDS9DX+XPxPhQUnWCMQa8jelZtuNoS98+7LWFq6jSefeF56C/xe9rAw8UuDpciiiiTPJeAn1pMyrjraJ2CBOa8znwtJqnOy52FTKoazx8+Iw5E0fLH5i1/LFdRKBXz1q3+E7a0FnD7zpDC8kZ5e0btKiZ/uC5r8RlcGr4ehPRGRB7By6nURzJbhQBa1yg78vpZ8z+Ew62NToiDDCAXH4fX2oN7YR72+i1aLTeC0AfMpI14TJyQTjECwSekBq6hVqajW62R4NXxCZQCtegsuV1iua6WWF/tMpycFr7cX1QZdl1omPrxNHMAenTLa9CUmk9pwiNzP6YmZZDkmrIkVnROuthMuOjtxOyLmBW60yfKCsogg9g42sb+zhrnZC1JxtiU0YfwlTMktHrt8LiipMNIWzuMt1Nst0ffmCjlcu/Y2QsEIEj0JcQzKZnbhZHBLq4k33/hbSYc9cfICUnRmCMdEO00sJNX8jlSBLPaR5aw4MUi138QEOzlmLHDltRBMZLTmbFqjhjcR7++4eRnmRR/OrnyGjoOCEYKa8d4BvHYGsvUgA8DFys1+yPxzZI979LdHDLABul3vb3fXqh8+kjRoB57pQBSIfoSo5T3NbGf+aV7UevKaYzcCrY7Wi0Jz6jnBeMI8mvk91LJ7ONxeQia9hXIxa3ReTC/zh4wJdQ8DF3yoVipic9F2e1BvNSQKke/VqJbRqJSQ3luX2FzqWA7S20jTpswfQHRoDL0Tx9EzMA5/pEeAs9cbNDoauA24dQY45OBoc+fLMooPXndAJkSCXWFcud/TlDYj71CrDYdDSijZXFoCDvK5tLCu1Nb0DYxL6YEgmdophlnwmA0LaOgbgt5yLYN8aRvBMGlAIzIXi5lKE5fefBXFXBljI3Oi1WXDAYEzxeG9qQHxG+SulHKEYCgIf9iFcCKKUDSCWq2CYi5rPIVZcqqVZIfm83GAR3H+oedw9vRT2N1ewb27l3D37hUUyyU8+dQv4NjMObF0ob8xQe/B/gZyuTRy+Ty2t/dQaQYQHngI4YETaAXCUpZlAwTTyrytBlK+IIbo6+fzIUikqwydZWyNVk0BJg3nlcHh4sGFhaC2KjIJN3p63MjmWvD5qDFmSa2IO7ffx/lzz2ByyuiCbYmTX2nBdffuNvoHB+Rn7733Dh579CmEI6bcK7ZHDqCvF1hcBEJBIBqB2KERvEgMMEueZBmdwA5B775JmXLUAL8DONFvvFj5cenNLH7w0n9EKBRSeyVqoUJIJKjhJeCNC2tsUxgtyO0usfw4aYOdAEQraV0c1IuXf0Pwzes1fws4dtqUjwkaRH+qrCWfT45YKyMhwOXCyyaVXF610AEDem1JXMriKp2w4JTBQf+5j3oBYL9ENg387ddekCz1x5/8BAZH6OeqrLzOO/KaygIKQJOZW+UBqqvtSCbsubNKUAKWXk/j3lvfQ//oFEYefxSpj/8kSFd/xzandbkjCGOpYLfbKUHAqI7LABf61Sw+/7n/FanRSfzSb/422r1HTg4uNocfAktvXcTdd17BUHwIB80SPv1rv43ECcCRUpZcI4ktu8z7REBoY2/5IFm2t5O0poduN4rq9GMimlUmZDdS1pvXlsylKqAAUphlZWLteBK5kG46rFyoU3LXxUfeV8GhZVG7GVHbRNnR4BonIqPv1fsqTW425rhLS2zvuzCUBFWcR6x9mXahi/RAgS+fowCfY54TG9aon9bGNQG0+p6UPUQIjNVdgBtgspSUm/g1jc6CY3nGdLPVLTewQTj2nGVzYTCM0eLqxpj3kixvKQPEyO5f+QgvfPv/wcDxWfQMjWH29MeQSPSb51fX6i6SXS6BAHvVaFtfXpa4rYZXGF9lfcn6kZE0zUgqbajXJVzAAN629BJwvXr9jW9ia3sFjzz8LEKMNXa64GXznIBC2wzGvg+n+LBS2kDphTTYWlyh/tQ8LjY68h7cun1fCJTJseMm/ED6RYzjkafdwsLdK/jyC3+I/oFRTJ84j2RqRKq0DIdg5DaBLaUNJI8k/c3F1LeIMI3iz+towesuwuMuoFLaRDjohgtNVGtVNFv0Oe+F29MHJ4EphQPtQ7hdGZTKW2i2q3A7QnA6A4ZJpSuSg3pWbhY4N5q4YQ4GMrjUPUuwQ4PXtQpHm2s6pUcEsDVUWeWld6+DuCEIh4MOEvxqHBrIInMjQtazyYRVZwAONkBIuIRp6qJ8xHK8UkYn4cWfe7yoN5vwBaK4d/eqsLbnH/q42LMKsNMkONn08GwkgILvx/OgDJKVWcZNM/64gXK1gmz2QJrcSG4xiGJnd1V2hLsb87jywatI9Y9gZOwEItGE2LqS1KQDg5EzUMJgZAydTbGQDXTL4HhRu1pqeQUcmwY6wYg6RgnK6VjEuGIT8WBAqYoTDGzsit0SKUOnxGmY3QfkB0fsqVqcmd6xTm+ZMtHmb46eLAt0jWWcmQgFOltsrRj2AQ2v2FDoyseB0N0JZ17DaDLMk2xOyZgpm1PiDTLPjTl19iF6OABrWZT3V5HdWsTBzgo8svv0oHh4gL2dNQQjSYxNn4bTyzg9pndU0T8wJrsYMprcHfb1jyCbOUC70YDf7cbh/gZ2tpexsnYPO9l9NPw+xMcmER+eQE/fCILhhAjija0YfXN5o/zwuENwtD3iq0v3BQr5mf4iOyn6AtM9QR0YhCWRa2p2K+VyQTQ39ITl4KN0YWRkGpFwj+hYeB1I/RPE1+oVTSkxdUm5ds4WyrUsqo003F4+noxj5I69gWalhRtXL6GcryASTOFv//bfIZdPY3jkGM6ceQKZwx3ksjuIRmMSbhCL9yCWisET9CDWy3P1I59Jo1TMCvNcZWoc02icHsQiAzh/9jmcmD6Hne1FXL/2Ou7cuSTdss9++h9jeHQalToflhUcpreQOdyTrlFGEpdKLUSSxxGfeBTtYC+qbu4G+UA7hOF11qroDYQw2TuEkIe+wYaZlMAHnriWqVkGpME9GXwBolVgdfUuxsZnsLa2iN2dNZw69Zhc/729DdEmjU+6cbAHbG1u4cknB4V1EBCtDSh8jbVVhgeUEY4EcH9+HoVcBmfOPCLXdWDAOETEe8wt5O9S60emOBE/YjGlEZhaUQewkQWyZTPRs8rmoaQhCvRpSf/y64d47btfQCAUYn8jPE5qy8OIxXoxMj6LRDJhQLSWoH8SVrf7d8xTpbq/Lj9WLsDdgHf6jGF4reUTF3fBG0eVUZnweY1YDCHLJdpQj9FGWgbRervaeYJNcVKm/jEfdM5gTgG71bm3mb9bwve+9wV86tP/CLNzUWGE2dzNacSCbi7wtvWAry1TRjfgVRstOXddeNlUlbsBfPDtl9AslTF54UlM/+KAsS37ST4UuEnnv/W+tcyu1exaBwVlgjtAqwYED+t48St/jI21eVz41C/ikZ/7tLENbgCZlX1sXL+CzJ07aFWqGDp+Cp7xUTz2a2dlE0T2VlwfeAxWFsByOREe/Tx5X1SDLuCSjLL21nRAks7l3cEj/JktwXOQyL+tbEYbxUQ6YC2MdCxJ5o06EciN0M2NTEkqm+jgHZUKSZNXlydrN9GibRyyAhAQWsBtWVp57E3FVD6se0gH8PKyUDKhNsu0L5XIYdtcqPeJMgJWIahBZgwzz4vXzTamWbkG5wRaAbLBjdhGJAdlw04HVMMrm27tJbBSEV07O5sJ6wDD47XVCLlGyrBbppZkbDUPRCrA3cu38Fd/+4cYnplDYngKs2cIeHsfsCS0x3nE6B4VeI28wWhMO+ETwlAa7S6riSRipFlNHR2kLK8BBfwbMrwurw+vfP+rIlWYGJ+RUrmXjkESfUtPXu1MJEPm8goAisRSEt0rwN42PvIe2PEULNKsAAAgAElEQVTrMM4NDC3o6xtCNBTppH1Jk1S9gna1jBe+9Ae4e+8KHrrwDIZHZ0SG6A/0oC1BD9yk04qMXf9koqnp9QvLSJkgAaLP5YTHWYDXU0CxsA6fpyX6YzaGeX398HoH0WyRaGmj7SjC78qh3dhCrXGIVqsKByJwiE8+SbgqWu2SYBHz3GsqmFRlKW1g8x/Z8abIGygRqNco5yQo9wqwLJaZ6EZfW8ohA3C7o1LVZJAH1z7WrxkDLDIFDlJYOajpf+rYt9oSvDSzURrA1DYH3L6AEFqUJ54/9zR8lG/Wq1L59riV1RR5jbF0k3EgkweBLkM1zM/qjEJmBYBxyLUydrZXpQoe8nrwwaWXsbW7iqkT58SZISpsvpG3iJ5bEuAYNGG+HlX2KSfzSiOkgaoOOBijLA1tphFPwKVGC9PekgA6Hu8zGEeAopntH5Ql6MKkgNf8TGGxqgQMgLU2ZAwLM79irqeZoSywPQqlOFoMLLOrv6nHY99FK1QvvHBNHIL5QhbwHulzzTvaNzbvqWa/Gtdm00MU5yrYNdCagNdNvU9uF+m1Wyhn9xAIhhDwerC7sYDVhRvS7X5s9mE4/XwAXDhk+lqljNmTj0kHIHct3MWMHTsjO5ttSeEBYuEwivkDzN+/hsWtZRxUy4gOj6N/cgb9I9MIR1PweSPwukLwOoNiIcIMVdkNc8C2meDiEu9dY7nRNvoeWdVsNJa50KTtNzeXsE1pgdMljWip1BCikYTYe4ggnpHCFuWIJrGGfP5A7EAYIiHuDk7uziqoNfOot/KoNwtiW8brX8xkce/mdazcv49s+gBXPnhdJsKp6bOIRXuQy9K25BA9iR4MDI4iGu+BN+RFcrAPyf4B+R1akRQLWekoZbADmXKfPyKasqH+KUxNnBFAeP3aa1jbuIvJY2fx9Cf/ISI9CZSrBZQrWWSyezjY28Lh4T52d7awvrGDtjeFwdln4UkMo+50C8Pr5yahXkfQ6cJEchCpgB9BhiNoYpc0xmi5lON4fn5DHnB2CDM175C2dLWKdKQuLd0SP+bHH5/DzZubYsc2PsZuUmBxIYfBwagwspYRtuVBmgysrhwiGosLY3n9oxtyT6aPDYmDALWnLMuR7eVHNmMYXgJgPpOcQxg0I+yNE9gvABsZiGMBF1dia1b0p/rMV368/9oBXv/uF+EPhdH2sJPXC6/LLw0aw2OzSKZ6BfDaUqkAS21qtADjgR2tvu4Pg15hiJSxs6x2iLpAOjDcBqbPSrOwAF6rs7RW2OIEoIxvx5qKkhIfwBBB2z0uwPqHmEMJ3vlRH22moVESYsrEBFH8+p1vvy2//bM//zEBHRIqoLpQqyO1ek+RBHF94DVRfa32C4p+1W7uhVUDsPRyFjd+8G3EBkZw6rlPIPnYT4J09XcUXZDpk4VPWfCOi4FNOusKneDvyVxYA8IsV7/5Kt768p9hYOIEZp54FoXsIRKhJNbufQRHtYGALwJPIo7jn/gZjF0IAKkjezC6TshmWRv+RLphJRYaeCHTu8o5HvA/7iw/OlkrWBWWV+UocpzaeCbLlZ6vVD+0+Uj91o3r29GUZvbvinA7PdBWZ9vFEvOYpLGTn7ZCo68lx97Ff8gax42NSjNkcdJxYIOZOGYEAGvgBjcGPrUQ5OaR18g2FPIkOE4Zj20DTHj+PB42/4msRDX6/FtKNPi8c8PN5D6G2Ugekdqu2bEuz54dRro2y2bAAluVBAmYt5IkC+oVF1An3CiaQJLbl+7jL7/6+xidPYPk2DHMnH4SPbHEg4C3W7/M99YDsPpuA3hNEqjYkgnYJQBm9c9UHQlg+cnyOhuXLOBlKZqfbEC+/MFruL/wEYaHJ9DP3hdakWmQA5lVYd5UNhgOJ6RSSODg8jhlk8v7uZ+uIF8sIhCKoVTKY3dnBeFQBPEEyxY1tGoVtOhw0KjK3unG9bfwpS/+AVIDwzh97mPoSQ4K2eTkOktQ5SDgpvOCR9ZKY00WFHBJxtTRasHHRjZnGaFAE9XqNqoVNpN5EQj0weNLweEMigMCmVqXuw5HYx3V4oqWt70I+lMiWajW02i1i6K55RrPPh3+DTcMjNdlQxtZXTatyUZCmFJuCrg+J00zbbuGWv0QlSqb6jPSxE7JI23HeEwtUHIZhsNNBsQjoF48dKl5UYkA2V+yusr+qa2pkQjwmrBLiCB1efWeHAcJt1Ixg2gwhPGRSfgIjGnrCqdJzSOzzw0PvXVbTdT5WTfyFv6c8kNas7KnKRqMoJDZwcV3/g4Ojwu9Q1OI9KSQSA3K4RDzWBcJ6xlMgs9SlYasosUaHauMExX/bXCskWsI2NTFppO01tOrnr3WVu/IUaFbv/vAv7u0Vg8ERai8wj6mVknQrSqw1rjCEYutmUkqNODdPGBHOl5le3lLvvzlD7n/0JMx1hMdlwY1ce7Q0/JCalBsEbeBxEpmKwEs78fmtSZctSLyu8uoZ7cQ8DHAoYX97RUs3b0iudAzs4+K1rZaqyAaiUhCGLWlJ888gXwuA78viKX5m0j0j2JweArbW8vY3piHy9FCLBJFPpvGwuYyFve34IwmMD77MMaPP4RgsEfcDrzuMCMSgDZpei8LQIbOJ+B1OkX3IguANghwIuEOh7QFyyEEuozbZUBDT08SU8fOiMet0cEcITo2eXFAEACVyyXcu3MFq2v3EI3GcebsxyCibsmDrqHRKqPayCJTXIc/wG5/FzJ7+/jw0pu48t7r2NnalBvITs1E74DonT2cfVt1JFP96B8YgtPrRMNZw/nHPo7pE6eNvjezh/X1BWxuLsoD0Nc3ht7eUdHw+rwhDPRNwOcLYnd3FT6/XzQ9g4PjiCf7sM+o5+Kh3DeC3nwhi0KuiNXNbWymi4gOX0Df5AW0WMqRbnoPnI0aenxBDEeTiHNlqZdRzqclyCIaY467WdCpBVxcWMHe/iaSqWEMDowJq0sTdMo2trdXMD42i+PHBzA/vy3Rk0ND3FkD29sVHD/OSGcDJgREq7sDX5dlejKW9L49SJsmt1TiqDFLojPVu5SLItll2/jGYxN9Hp9tB5BmCX0bcFJtwvepAsdHgKSlvyhp+MEuXv/ul4Thdfq44/XA5w0gHO0TwJtIpARUdoDkg+mHnfKvBYPi82kT1nRHa4GueWj1tRyAAF4n09LaOHnBYXxVFWCw2USSQFX/KEb/qrWUjbNaKxHQCqNjKz920edmhai+yzu4G14WMsbhgVMAwRM3DkuLLVz78A08++wnpVNe9vDc6Fj9B/9bI5I75SWbYGbtsuz0pIBXHAmUrWysAFv3CvBEwxg4B4BM/f+fDx17ouFVpleqm9ocRqbVOiPYtDUB3mxGI7A7qOHat76ElYWbssEh8BgcnBIgQAu66OA4Rk8fR5jpxgkNPLAsu/Ux7tKlCoMsi9RR2IVUKyzq12Q7sfaSAa+yBGUY5dp0gV+OMa49IgvQ62hdFCyotVIVa9cnGzDrhGIb0QgeFXxbYGgZXtHK6jFKIxY/TX9dZ0G3VRwB4com88d8tqxkg+ciUePKZrMZisfKiouAVwW84r7CF7deuCqtseyqtZOTTaD1gFawHQoA4ZCR+NBJge/BigMZYKkyWHSvoLNb0tANeG2lVK6VPjvyhWObG3pqvksKeC8u4i/++vcxMjOH1NgJnDzzMURjTPjUzYwSWxZkWzmFlXnZBjZeZOkNUc9Yq92VZittWOP3jEuDftUIWr4FHRDml25jbXMRhfyhsIaTE7NIxPsMqyeSBvbpmOAHygSD/rCww+xF4CY/X6Q87CNhA/3BsJAm4UAYoRCtQutoN9jkVUOzUpI2r8X563jhr/8IBfp5n34UU8fPSi8OK7LipyvxugYMco7k3ERyo1AswB8IIpHqw/GpOUSCYXgcdQQDXJNrqNSKcDnDAnTbYLAPLcCqcLvZ6F5ErbgIZ6uAWp09I70IBhNAq8yVC8XSJrKZLbg9UQGqTFXjNeR1M+sGwaZJAWu1q0K8+P2TCAZGjRMIgWa7gEYrg0qVJNMBHFL1pUVpAM22D012pPLY2AdEQO+hNIMuDGQ1ja2ayG0I6Fn1hQnUEGGl22PAmYMJsFVkCxkB5CSq2Iw/PTUDF4M62nSOMBsgPhDSsEig22ygrsBOQPPybaQPduDzeqWPIOD14s7Nd3D3zvtI9g0h3NOLWHIAgWAULtEKM8TKNKeJnEGkGCYgQ1hZifRlk765b/yZCdgyC5m1MRMQSrvXWgle+tAL4DWvr/Cv4+Rl0Kf5vyOyRx8snXge0PKKl7LuponYRHJhorQfYHs7aoPuRaGznTXftGVD+3Zf/tLVtrEjM8jdeKkZdNzR6HaECgbYdtPLOlXqGal2Qs/Y0WrAVS+jltuFq55DrZSRuODD3VUUsvs4duI8IvF+7O9uoCfRB2e9jPcvfxf9Q1M4Mfc4dnY3pQlsY/U+svkMpqYfgtvZloCE3a1llIsZAaGZWhW31pbgiQ9h+vTTGBw5IV5/1O9yl8f4PwoseHNFyyRiaBOjLDF3PGdKMqQpoI2Dgy3k8hnR6DLoob9/BIMDE+iJmzAI0R0TzbG0r5QB/44M9d7epnRHUvYQT/Rh5sR5JFLcQRrJA3dp9Mut1A+Rq6wjEDRJXZVCGVcvvY53X/8u3M4gBgan8NGti8jn9yRcgnN1PJaSclU0Hkfb1UL/yDDOnHsMiWRKnBmWlm9hdfW26LqOTZ0S9rTNTPAa45vdODHziOZ8O5HqHUSlnEMmsysBFRywmxvL2NlfRa54gP0DOjUA2WITu7kG/L2nMDh13pR0eB5c0Oo1hFwujESTGIrF0ebq2KwjFAwbL1Y+9G42S7WQyR7IA0SmIRzxYWNjW5rvaH5drhQQiyXQ3+8UYMLFgn9v7c3YPGV1v/JvLUkLGFQwa5trrPWZXQzZoc2F2mp5rLemmfDMAqabWWF196rA0pYJu6hlgZMjQKwLwL336g5e/94XEQ6H4fSafHaOs0isH2OatCYuDV3MKQeaLKj2wdfKjzCeilRUKi5sFk097AIrC6fqeEMErQ7g9s0mTj5msk4pV6COmew305N4fiwXs1mNALXdbCMSdogWkou/7eiX9DMFKFyICHZpefYjP1rAzhpQKZjz4qaBYOL6R7cwOzcnqXYE0twICQupjPlREkLX3KNAoJvl6pZ0Ech0gBMfUFLY/N5PKmXoOgFRU9lQDmV0yc7xNXnObPiTRZAWV1rKd5imblmwwmT4S8D+vQWsfvQBmj43ho7PwZ/oRWI0gVYI8McMa871gOy1lIPVZ1g0wWq7xSY38QBWhxKRl2gQhrC/2twl67ImoXEsSL+OOiFYdwVpCeCMS/DJaYWbCpWriCczfYRt/zEXKYLGrvVFXlJL/FZ2IECMG0qVFpB9JYMqjhTGSEY+yOrL+kDJCkv/+tJ0mpDn0VQlOwEwYi2nv8vf52aIYzXNSgobExmux+fFRiHrV5Fh0BKQx84xw2qGxiTXimYO8NGj1zpHiOcZEA2buWN7yxw3x7Q0j+nxy3Nm2fAuyzCZq3QDIPs229RnKygaCMPjF2a2AsQawPW3FvEXL/zvGJs9g6Gp05hlDDv7M7r2A1ZmZNllW4mRS2Wb6TQO1i7sojGVcrVxFOC/6VRgInOp520atlcBBufWxZU7KFbKUmJeXLguVlFnzjwl5XBeX4IYzr9c7+jYw6oam91cfjcabuDOvWVhkY8dOy73sl5hDw43KaavpVEvG7Dbboo08Yuf/z9wd+kmHn7ieQyPTAvAMvZbZmKWAAmyt2xA94RQrjTwhc//IR559DlJWjvMbOLxxz6Fob5hWdeZLMoABQJzCV8huyjAqgU3H6D2PmqVFTiRh8vhRq3ZC39gTFhTR7sMj5Nr9jLyRaaxDcDji6FWOURLvPvzaLW98HgTAqR5TvXGNnZ37sHhGETAPwK3x/gE1+pltFnmcRTRqO6iXNySa+gRWQMnUS4qftH51uq0Ow3C46PPcNSA84bR4FoNrJUPiJ5XdMDECj4Br8LQ02W4UsXO1gJGhkaRiKdQZ2ekuDKQILO7NXNNao0GDtK72NhclMRMVndDviBcHA+1Eq68/z2sbdxDv7pfJWmNSmcGoiAnJZcm6c0EfdBy1eQNWEmCwYEGpEvVWuxnbQ4DGV/GNxvNFqUU0nsTS3YYXpPYaz12zYNnPJaNf69JnzuyHpPNSEcOYZ6cbsB7ZJigDJCEXshTqjHPWpYyb3RU7rJrAV9bNzmOr7xwXQGvHoSusP8p4NUZU59k49FrU5bt4931O8KltuHizrBKAWdOrDN2NhbhbFbRm+pDKjWAve1V0XYODk1ge+kmrl75PmbmHsXU7MNYXrqP8YmTop2l/6zP68P09BkpSWysL2Bh/gbqjNp1eVHzBpEancXA6BzCkaTEvhKImFKDBbtGi8JmLl4Yc1GtiI26FMYx5iReN59PywZgZPiYeORxsjDMN2+8semQHbN2cRxm9uSYaBLd1zuMsbEZ9PcNy4RiBr/R98gujU1tzTwq9X246WrQNqWWg51NvP36S6gWqxgYOIYXX/wrAcd9vUPirjA6cgKDw5MSDenxuzE8PiG2ZF6vA5ub89jdX5Pd+MSxOZkkuZEIBaK4c+dDzJx8AhOTcygW83J9CKjJHBymN7GxcR8DfePoTQ1jL72B9a15rCxzk1FAttxGuO8kekbOwUnvQ29QtFT1Vh1elmNqdUwkB9BPxsBjbMn4yXEnXru6wBMEEKyKzaINgtD0ItukajujxcqMiykXRP19jqwKO7Dpx2tZG3VZ4JC1jUF0X5B0FWWBrVm/DFddyCwY5XPGBZe/IxOsC9irAMubQJROAwUTLTszdoSi3vvBHt743hcE8Lq8nCQIeAOI9gyKhjca7XnAh7dbxiBFEe12l0XQMnk6DGWO50JvN6ldDBOvhY1bvXWrjrlHPChXAco6yO4ODwMelW40S8Ycf+F+Gfu760gkBzF1LGyAj0R8musr18mWjrnB+DGNasUssMtIZwVEfL+FxQ0MDg9j+rgBP3bxFps4C7Y6tJayipbJ1oXelBCPGmYsi2/1k8KC85poafzHwPEf/211m6DmmECaGwH18TcpYsoAUJNp42i5rvIHBIK07vITRDGogXs5+h7z3LjpIlOt9nPiRqIlcXtO8tIKeG35XTTVBL7Ui7MXRWN5xX9WAbkFY5bhFeygG4jO86AFDNncKTssDK4ymXxOeA+s64kAaI2RtRfLYkBpnmoBIU6TvNjUvvI+x0zFgF6s/Pn6JpAvF3H2fMgEO6hGWRyStLFLwHYXSPdpNUDYTOrhOReUgKuXVxFM9MIXD0gzKfs/hfW2dm9d65/wBOpyIPKQKnDlrStotFt4+hcelQ01bcqEJed5NIDV+2m8f+cdPPXczyPRpxuQrua6BwaMVjisDtm6iFh/XqlQsUmRzwuvsdqXcTMQcQB339zCn/7V72Hw2AzGZi5g5gwBL12AjghweTb0WZAx3aWz71iUiabF2JDxd+jKYEAv5Q1ssDIhRQS8xqbMlLhlvFFV6vZiafkOSlWGG5FEKGF+6RbGRk9giGRNNCENYly3WNVk6AObxfnp8rmwm85he3sVYyPTiEb9Jm7ZNnjS3YD+ts26NKIv3f0A3/nWn+H+wnXMnXsax+ceFcaY3rq813SdoBsBQZNhO10CeJtNN/76K3+MX//n/xqBQBCZ7C5Ghlh1ZBN505TaPS5ppubrkFwSlyjagrVzaNTWUK9uyPrSaBBIz6Cn5xhqjSJcyKBaWsHBwbYI0XzhQYkHjoTcaDUOkTlcQ7XqgNszLOxvtVaEz5tHrbyDze0DYYp9XN98dFxwoFTJiwuEC2VEwz4U89vI5fclPZWSDA48/l4bXpTKvBeUTzDJLo5UagQ1ev+zyV1cN0xgBQmoaq1sJCr0Dhbw2xLHDY4v2pum9zcQi3J9HodHGy0IjNnAly9ksLW9ip2ddVSqJSSS/Ugl+0VzVC8X5PlqVoq4/uHrWF27jd6BMXHLiFNmEorJmCFesTazIrsguGQzoddIXo6cG2xinIlLlpAutSwjULZjkICX1V5WEo4cFAwe5FgVzESCrGVCIgxuNI1tJozDNGsSax3JGn7YZowKBNMfZVytDM4URlmrovY1fxjwWsxmKqotOL721VvtTgecdZLQgzIvqAfZJTCW0+myIzNv3/XOVphMwCuzfg0upsbUKmJc7Ww14Pc4UcntYXvlpuQ6R8MRzF9/B7duvC1yhpmzH8f929cwMnESLp8PC3cuYW3ltuiD+oc5yJtIH2ZQKNXhCPYgNjgJfzQJr4+myn74vNx1BTtJabIgdbHYXKEkyUU7ErlnoDMBSwulUkGCL9htK6UI0um8KZoCIN6rDqdIDuhDd/v2+7h356r43l54+JM4OfuwUvDGKNKQ/IZC4A0mYGdksIPevO4asuVd5As7wq7funYZpVwBB7vbeOO17+LnfvZXkMukEQ734LHHf07E7o1GSUy7A+EA/BG/OAP4/R709w8jGAlLQxobvyYnTmFx4SZW1+bxTz77u9jdXYeP6SqeAKaOX0Aufyjgc2X5FrY2FxEORtDbO4hao4LV5QXs7h8i3/r/OHsP8Eiz8kr4VKlyLpViKadWd6tbneN0npyYGaLJGBvMem3jwBqv7ccBL3gBY2AMeAFjMAxmemaYwAQmMnQO07mlzgqtHEtSlaQKKkn7nPfeW6oe8P/bq3n09ChVfeF+95573vOe40JhRSvsoWoUuNgNSgG+GmiLySTKAiFUBIqkoYqAlwyQWGNx0aR8wL7kEytsqrqcwoLxa0oQBPzpxVHKtPlJTLoMybfsvqn+Phpd8u3MMaB67JrSrfGllZKubvAhCKQGlSBNSqPU+Olj5K2dnQNujolbnWJCZwHXHLCcJWv9ceyNIRx8/d8l4YZxmWQXWE0IRaLSsGEAb360sOmul12pBnFGXykbWyOZMLrdJd2/sGzy9wWAj2AyCVzvVElrs2zio5yDhhGanSWrOTZCKzbGB3eJDt7nC6NlVYXSMnMh0/IGMpOUbYhDAVk/fp0n3zDnPD4ITDGQg9Zt44uYHB9CdU056uoVM2o8YgkiZQOhS/Ai1dCbcrUQ6qa0vNhiw6YZoKfdd+R1coei/Zn/S4BXSyZ4DOJgqGN2+SSaiF/efx6/bJZMCIZOXlM7W+XiIT4t+thNEIipHMiYVntqYXrZwS9e1MYtwdhyaTAozDKPgUw4xyAttAioiNe0NI5NWub9zZ5cGEetd5XGQu27LvIPvSGgREOa3+aV5ITHaNhWAcasCBBomwY2WgFyTC0Ck73A6QOn0X3pNFZvuR2DU0NYv+c2RCJAegI4cPAYNu/chuIKIKlTDsnUkszk+TLylyCeqatJgl7agVE3znPhs5QFfAvAL54/iwtnDuP2Rz4OX5UXZeVqAxZLKDaZQ5D/DtPntkhdW2ItJzcgaWDwagKvPP0v2HPvB9G4swSsKhNEU940z83wMPDST38IZ0M9tt23A1beE2VXKx/GjSC/8GnYXbm+xveaqYxKxqgS3bTnr9gEUhJEcG0BBs/N4Wvf/iOEo1WoWbkJzSu3wuf35Bwecul9uQZovdnUFabcuGf3PRd/LVdQ7j1sStLaXRJH0oiVRYYDWkA0NZ1KfE3mtqfnGqYSE8hybXIFMD45ho6udrgdLpQXV2F50xoEA7SvcsDpDaDAScDrQiyRkFAjVg89Dq5RakxxA0IbL4YYLIp+N42h3qv40Q8+jxsd57Fl+31oad0BL1+TgKmA6WZ0OZgXwMvqnYvzpJ2kD7/24bEf/SPe9xt/iJKyaoyND+HM6V+IA8SGDXsEYV9sP453PPQJ2WV1dbahp6sdVRVlGOw/gcmJS9i0kUJ+WnbZsZCNYmhwFJu2bEZxkRWx8TYkZ+yYTRXi5Km3MDU1gTtvvwdVFSH0959CPJ7GqdM3UBhpwMqVrUhMXcVU7DqChUUYGBqAzRZGuLAemaxVGHBea1qGjY50oajYB6djAUePvYB4YhSrW7dKwBOJsGCwDIMDw2JRdvz4Iaxu3Y2y8ga43UFpDGQDXCqVxPUbF1Bby0CqKtnQ2O2K7RVWf55VYzdmk0kMDtxEnEl3Nqa8pVWjmk414xgpipQjHKETiEVclYinaA1n4SYpPYuLZ98U4q2yukk01eGSCvFBFpC5sCg4ZqnirJrEiGUUilO5AwYTSpIoQ7ZkHjcgWDkrcBOWTCYE8JpoYZKI/FsCXOGQxM9XNfKbxc+EXJhJTjWb6a/kQVWgWAAuR454E6uy55LqQB2PkSwY9Km0SwaPqklc2GaphCxqwGsERxrIqslWI+g8U99f11mXawLQNmUGcgta5xsQKPLltBaFX7PF25ZNIzHWjdjAdYQiJcgmZ3D9whEBtdXLWrFh673o6byCAodbjKz7Ottw9fJbmEwnUd+yCe7CEizAhfmME3NcwW1O2Ejb2+jE4MyVa8QWjB2SkniiTJOFVKfN2dwcJidHRXObSqdQXl4rF4dpNGK/IZ2JS4H26py4S2RXZQbd3VfEaYBdsOXldaiuboLPH1S7dOnyWJpWObCNubiUpyjW54xqn8PwxHUMDF9BtLxCrMXOnTmMUycOIBIqw57d78Lxo68iWt6AQKAEU1MxKf0wwtbpd0tgRLSiGo3LVmIRGSllMFZ4xcpNkkJ3+NALaGhqxbbbHkBXRztKi6swOjaCtRtuF+9UMZ7GvNiZdNxoR2/vdYRDpfB5uHkohNUfhaOwBjNWNw3mJBWHOiTakfgLbGgsr0SYCwAXO12C5HCSxY8+rlywdCgEQYws1mRruYhp03M6OhivXWMSb/Tsxk2AbBM/JErYNJaIX6ECcEIK6AQpLlDU8rHUz+/RkYFAYGBAMX2rVmmQo213TBf2xAzQN6lcBriAcvFdWZELKpP3P/raAA794nF43B5heKUD2U49WgWiVUmxDaQAACAASURBVM0IhkLCrIl2WBcPcn68eSyPPNC6pGrYHwOI80FwrgveBnisSq+cnlSWZARZxiOU0wkB5cQEMNSflaCWRHwCqXQSXl8Iq1ZVIxRWmwue10QfgcF+pBJx7Hr442jYQOpXbULeDnoHOoHJKTpezAtDUF4BFEaWStsCmMnoa4ZYjvlt3f+8dvn2VoYhNMyaADPNdAv7nMfGS131/+WDyDKp/pDXJ6kN9cVayoBcHfkrfrjaf1STbXI8ZkMk/tE6xY5TmARjaFAkY5D3khULXj49fwvY1nG6wkDqzxRDNqhv1xZX0nxCdpPjgxscLQ0x44CbL76uOJ/wNmmXDb4+KyC0iKNn9JFT3ahurEWITZk8drdKrBP7R+luBPpHVTWA33OQVRoADr15ApevvoUH3/kpZBazqKx2YToFOP1K+nDildPIYB53vHczEgT0bFCnZd8C0N+WRuf5E8hm0si47Nh4/x44Q+pc6JAgyxdlMBmg59gEnn36W9j18MewfHMFRqaBkhLAFwFSCSAzCWAEePa5/fBV1WD33VtlQ0K5DTWzRXPAKz95AdeGOvCeT34a1oga/0EvsDgL2LPA64+9iUR8HDs/9G5YQkubaymovE2fbsaekTLkxqKO05ZNF1l9jhttb8ivRbKTBbzzwPg14B++8WkEyqNoWL0NzSu3we1h57uaa8yHVIA10yvNkWZ10GwvWVETJUzpAgGvYtFUSJBKWdNd+fkWZnqt5jzU3XMViem49MSI3E5CH9j/wApgN2KxYUTL6wVwkTUky8sVjS43y5atgc/rFjZfNuWaQKArEokqNqBTRrj/x1/GWydew7pNewXwunxBOJy0BaNNF2UCc8pyjQ1r4hDB0jl9ci1wu8J46qffxkMPfUK838+dPy7Sv5UrN6Grq138XJ9/4Tv4zJ/+szywB3/5DDZt2IHr136ByVg7tm7eio6OsxgZnUWkcDmymQKsXbMdw8NvIRr1wudzYHY2hEOH21DTsFUcnmyWUezYtgn9/acxOZXB62+cgMUawD33fgDnz7yA61cOYNfuO3DlyluYmJpGpKge/QOD2Hv7B4RcS6fm8OT+R9G6eg22btuDgwee0g2gGSwyFWcxLWTUeCyGfXs/ilde/SlsdjeKS6slDGvL1neIndrJk4cxNjaK4rIy7Nx9vwBglYZH6YQGdRKupGQE7G2ZmY1jXnv1y73U5dFsZk7sSjk2GLjBZjUhFucyyDCKuP0Y3nrrVdTUrURRaYXoeP3BsJB/kurK6rZIOlXDI9+TTYSGoSXTroCvcu2iLlka1QwYFeaW8/k8ZmfiknhXVFSuNb8KNwkGkg2myiGga4bCsXnMr5Y2KKSkZQo51YCyQZNjzQPMRnqbe7CMmxhfQ0qW6slaaljLJ4EtsDz1ZPui8S7LuTPkBMYKbavdsdZcaIrqVpsI/fhqNlgYTWFE1VMj8cO0LCO4on5kIQN7No3p4S5kp0fFxH+o9zo6Lp1EbGIEDas2Y/W6nRgdvInY1ASqq1cgNtyHtgvHYA2GUbtmM+YcTkwns8gklcWY0ihpyxOnBy7mdLs80gG5JHRWMgaTCjc01IvOzjbROpG5XL5iAxx2l6bYlX7IiDTkhmg7rsGhbnR2XpJgCHa6NjauQUlJhX7oVeMBby4TSzhgjO0M9Ul8HQJkZYG0CJtrHr3DFzA+2YVoRVRA6pGDL6Cz8woaatci4Isgm84iEo6iv78Xo2NDCPqDqKyuR7ioGC6/D8tWtMIf8CM22SeyhsqqBridbpw4/gpudl/GO9/5KXmA2IRHLfKVK+exfduDYl9GKURpeRUmpsbR0dmOy+1nMROPo2XFLrSuuwvFNU1IWIFL/VOIJaZExyQWdJk07JkMKoJFqGQZX+v7uEhITKWOBpXEHm3JJMyBBi+8rgRv/JB4YK1j5O8YM3TD8AkO0P6cfH1G/JqIUP4O54GRUWVHRLDJEnMoCPT1q3Ipk8T6eoGZaWVVVlurAIZoCjXrLCwVgL4EMMku70mgughYVnwr0jr8Sh+OHnhS4pwL7CqPnExGMFIhkoZgMCRuBVIc0RUXM1cIc60BkEICGtgZFlTHocrGVf/cLJpkXHi53BEmnijJAn+FZXoBcpoxYof61ERM2AlWK7gARYorUFcXFF0yZQleK7D/Sz/E49/9HEpC5djyvt/G+z/zUTgD2qeVZWS+Xko5M9DLl9+g3ykTrQwo5rnw/yWpTG8+pLFJn/vbMWqurKvvtfm5AA3dvS+PjmbkDTP+XwW8AxeAy2faUV5YjvZzh9C4ahP8JVFULcvzciW7y3tBxlM3zBFcUdcrLhdM26KkQUf3muQ8qVxoMCMNY/R5JQDixo7MqZHcavmKSIK11ZOEMuhABMN4m+AL0ffq4xAbLmkQgVjfEUzTi5bPCWUnArr0z3mcwXng5pUUDl38Je59+B65JymtcfUzJnsG8ISACwdTcIZdaGwGFhJA7/kUjj//E9QvW4PqlnWI3k6tkWL9eV3Iil89l8DRV/bj9od+C0UrLHJ9eGwM57hyfBDdh38Bf3oRIU8IowUprHz43QhX6qQuzZB6bUCiEzj42A8ws5jBvk98EgXaQYVgvqJOVVPSg8Cppw/j8LEXcdfH/wiNq0uQ0tck5AB6Xu/E8098E6seej823LMRGat65qMRgEnrw8ezeOwH/wv3vftTaNhbhlHKMfS8YbTrhuk1Y85UgJYWULVmcuMtWnymGbJCoBlePocia5wDPGkg1gF88eu/j3C0Eo1rbkPzqu1wuxUDZt7rFtCbF6stz0Mublj56krzNK2zsnOYM0BXmtbo1GBkDAsCWE2ZWK3NVlzvaMNsehYOp1OaxARCSAWKlltejMVGMB4bBh0aWGJnTCy1lxUVDfD5ArKG2nTHuyp3L2CBaH8hi67r5/Diz/4FF84dwvIVG7F998MIsJxOH1u9kRdShxdK9LvslVGNW5wI7eypsfvx4ov/htt2PojqmlXouHFFIn5r65aL1zqP6cyZ17Fp850I+ovRdv4Q6utqMNB3EhOxq1i/bit6um/gRsc45hcCqK6sxJ7de9He/gzq6krFJjQxHUbnzXmcv3gWvX2XsXPbWtyxZyf6+k4jMb2IV944gVTahtbVOzA8cA3jo9dRVkr54yKuXLsIl5uJr3Zs2PIgisuWobP7Jq5fbYfHZcOG9dvQ1XkOpSUlsCymcLP7Lfj9DkxNDSM5O4s77/xNXLt2EeMTw/B4/ejquYKqqtWorFiHrs5+pJloZEvhvgc/gOmZWcEHysaFvg2q1EdsQmenArLlRha1uCAsr7KnUzIW4ivVzEhbtSQsHDvSUEiGuAPHjrwgeKumfgU8gSC8gbBsTCixFLArOxrFukhAlvbj5QbFSDVJbHE8KtBpFzZb2daqhjV28rCBlyMlVw2XEDPVE5XT8eTlNhg8Sbxltn1Lml7j1GP6xJZyHfh3OSsywZVq0CkWWNviSkiaet18wGu+Fq6XkgaDvHPyBc0P/2d1vLkTM114+mSVCDr3uIvvXmYuBctcBo75OWlmyyYnsJCexWDfVfR1t8HhdKB22Rqxr5qZimFgsFeMrOfnsrjReRn+8hqUNrRg3uHAVGIW01NsTbfCIvnZBbA7GZ3oEZE2jZYJeKWhTBLP1I6BeqTx8RGJ9iPVX1PTrM2SWXjhjlTvbHhL9Q0nI0s2uK/vhuzcIkXliEbrEAxGlGMBb7LpmmVXp34v1WHIHbvyWqQAnd6DtD/j37i8dsSTgxgdv450egLdnRdx4tjLUt4I+Isxl85ieeMmZNIZjI4OSVdpOBRBXUMLolX1qKppREl5uQj1xyd6EY4Uo6Q0KuzzmdMHpLnukYd/B2+dfA2VVfUIBAtx4vgb2LzpbvEPvnzpuHTpUoPV13sDl9rPYGxkBGtW34kduz4Ad2kAPVMs9Y8hpdpYlRaIjQWJSdjTKRQ6nFhW1QSPg9YtbFAbQzKVFEcGh9OG6XgCvoBfwMHMdFbsyIIhnzA33V3Dcg3Ly20SQBGLpVBWxo0LMDauAAVBLHWJRhdcWaljW3XcMEHwzR5GimZRWGgTeyIOvaFhCNvF0IWbXQoYs0QbLV9KPhKApl0LyEyMLgDdvYDXBWTjwNomxa6Zj4Mv9+DYgafg8/mxaLXIBoDJQYFIOaprWhAMB+V4iXxyHqkGvBrWJH8uMI0zenLLlfG1tMOwpSyRB+j7WwD0dyk96XScE2FKIi1ZmmTiFOfQ2DgwM0NPyymk59ISClFb7xHtM59HNmMd/eEh/OtXP4PiQCmKtmzFJ/7uzxHQYRzUmIppOyOZuWGhFlvrb40hv4B3TiymIVBfINE+5gPeXK0pT8do9J+a1c1Frmp9o5G1SKOfbth6O3j+tV9PAudeH0LHpbeQzs5hU+suHHnpRyiJRNE30oPbP/wHKG9xIqE1u6LhZZOklgKILZZmeZnARK29y+WWZkCj8zZRz7wPJo7W2IUZRxw5f33PxbpXO2dIM5wG9NyoEAswFcyEYRi5gYnqFcdCfhLwElxTl6uPRXXDqfXSNQU8+6PH0bTzTjSuj0jDIi3rbB4g5JEiksgSXnn+CPY+dJuwvkNnZnHuyCuMw8EDH3kI9hrFADPcgZsiShGmu4AXnn4CJXXN2HzHGqSoAyaQZsLfNHDl1DVUeYvhSs7j+qlDSAfc2Pzhe5DRDwzHLJlnRww48NwrmJ4ax8rb7kJwRZHIN8iSEyxV8L0TwLUDUzjwwg/QuGYLVt6xVZwD+My76TgyDXz/q59HSWk19n7kw1gMqntFX2g6qUxfA4489wwmC7LY+dB7EKgCplV4mdpImKY6c2/0JvPXAVN+TzYyOnZc/p7Xm/fUyB6ygCdJT2bg8//43xEqr0BT623iw+t2K2/bfMBrrBRN0IRQRKbXQANfaUYTr13F7oqdlkgZFIkiLg5kfwlydIO1VLtkfStAZ1ebEBvUY1LiQLQum3KbE1Z23IucTVU8BQTbHPB5g1LeJksnFU3tQS8WYBxes9NobzuCxx/7IgYGu7F23W5s2X6/eO0SONAqlMfJkzUNd+LHL2JnVviY8qYAsNdbhJMnf4Hm5etQW7cK4yNjuHrtjKwXDY2rxbXn2JEXUVe3HJXRamAxgf7et1BgnUNPdxtKiqKIFNVgIm7FbHIRRWEPRocoEyhFU1MtUgxnWKzG8KgTR0++ieLiYtgXRrF39zaMDJ8Tb+ZTZ3uQStOK1I3YSC8a6uowGWuDz18gz1l5tBFdnR0oKV0JpyeKYyePwGJzYyGbEmcoNmRPjPchWlaCkuIgbAVp9NNydTaO9ev3YTw2Jo3ubOyi7oV9R35/KSYnFnHs+ElU1zbh4Xd/Er0DHaitWS4bApW4uoD5OTL48ygoYFopyTGrSEqkOVFHTnMjpOxT6VihmFT2/4htGXMEMinMJiZwtf0kLl06gVBhMaprm+Fwu8Vqjj7NlHyKPFNApE2YeOIVgl4zDiRlVjAM35trmYkcNrZkqgEkScBrsQjgVV7PWmtrtHuGMjRBEIo7zeHCpWY2Qy4qPZ/mWDW01Jpdul68rfxoNLrCEedUBrcCXqMbFrD99E8vab/eX2VzTWvvLRrfXACFetE8n4kcG6zK0Zqo1jMNqXfeIO5USL87SMfPzSKTnEBqOib/LlKcblmAUxzEFxAb7sX09Cx8/mJ4vSHMMTM8Ug5HIII5CzAwNIjJ8bhovGg8zZvoJOCVTwJen4jm+UH6n1ZbBK1cxDgJcIel4hV1nV2LrI0Ymv+SFaUQnp8sCVHOwLAJNgMQTCphttKJSIcptLBa734ku9zpkoHMo5SIQOlQ5M2zig63qKQQC5jB4cNP4ZmnH8Xw8E2UldWKnZjbGYRfbFeo18mIm0JD4xpUVjWiuKQCLq8Xdo8N/QNXMZuMYXnLBiRmJtDVeRndXdewqnU76upX49DBZ9FQvxx+vw/Hj76C+tpWLGtqRVdXG67dOINIUZnIQAZ6b+La5Ta0tOzFjr0fwYzNjmtDo1IZnpc6hgK8XG0tqRn4Fq0o9folYtjt4KRJz902uc9rN6zD2HgK/T03EK1sQDjsRiKuOn6LS+yy2Pf29SMcKkZJiQNTExTuZ1BZxV2zArUcRWRsY+PTMiGGwwq0GjaMh0TgcekSwYkTkSLNEFuBqbj6W36S3SUYoySCscOmvM6/Fa0xwQe9X0eB2RTgcwOTA8DKBiCkQyc4jg5phtfnoRcjU3XssnMOFZajomYFQuGglMEF8OpPs/DlKYfyN7+qQURvDHOyBh0pLKV9raoJs8Q6DZw+P4ZItAhjIxOSdrRoscJNzXmJD+FCpZkeHCGYSiI7n4Xb40NxCaU6qsveTw11L/D0D76HxPgIVt79CLY+slxK8tI8pZvn6F4gmlcTD6wDKUyZWkrBugPfaLMFEBtJQz5FbxZ4rfTJOTNoZjr/a9m5a9AsDPd/YJV2C+idA7pOAFN9/WhZWQF7VAPCm8Cxp57D8cMvofkd78amh+6koxCSBKEa3BHwUuJAAEWgL7ZlyaykVpVW1MEX1GlAvJ8mWEVbhImPrLiZKBaVrgL8e9FAms2+liwIyNG6ZtGVqvYGYdI7bvTCEypEKOLN+Z4bwCsyBmqEWb3waZcAAmbqYi3Am08cw83L5/CRz/43kIwncBbARcnFPDAzBlw4e05A0O77lmPgOnD62SdQVFyJtXduh7tBATnqiqVhjZ8p/k47Ll44hDs//in4ylU6mnjf6mPnvs5LKcY4cOD5Z2ErKsSmD+xCPKUjg8mC0oP7zYs4e/xVrN73IJZvX4YJXXn0OgG6ZlDHy5CRN55+AvZgAPvedQ+yfiWL4hgsolTh8edw8Mjz+OQffgXlq4JIaC3yxDBQEQLe3P8CrDOzWHHPw/DXO0TyQwZfpt0ll0KZA6S6+jZXBvnaSJB0E56E3JhnUzeZSrmeJBd10hlgsgv4+6/+AYLlUdS3bEbLml1wuVmWXno9eX8TRPIf/L9KSlSuDErGoPxj2bCmStcKDIm0QUsaDBkjFpY2B27ebJMyPtc+AbsOj1iEqXI4fW81yLGRHFLNtgRAPm8ATokctmBRGrK5sZmDw2JB+/lD+PY//0/09FzBpm334LbdD6OkvF5ZfIotVUox0wI4OH9Qe8zeGEq9VMob1zrOkXZHQHx5fYGgVFK5/k1PJ4SACoYicn6DfZ3wuh0oLgrAYplCKjmA8dF+XGo7gw0b7oLXXwoUFErcsMuewdhwGwI+uk8sSMPeoqUCg6N0XnKhMBLG7MQ1hAPzmJq8guyCA/3DCxiPZREMV6NgcRGVZVHMTl6RSGO6M3ANjM+k4A3UYNEWwVBsCi4fY+mTmJoYFcu3+MQgWletRTjkwVx6AuOjHXC7HXA4bBgc7ITHE4AvEEJf32Xp0+Fanko6MDExD5vTi6q65bhw8Th27HxYklA5R4sdneh5FxSZpK8jpZGihNL4QTZCBLbycz6ILBkwRIPpckpnrdJoB3DyxMsSztXQ2IKq6iZYHU64PAE4XT6pTHJTImESBqjaCGptsLOvKc/DzzS5kQnmPeY4KpANjpI08HeF4SVw1jt9xfAaedySSiAnXdCol0zvkiODcVnQDG8ux0IZCih9sDYOyGeNtf7RVO7Fb1qn/hoWWAh0AuKfPtUu4gojUVD0r/KPu8VfN6fvvVXikNPs6nMzJ6za0fVCrpPY+LwxocVKPzWRNhDRcBuegdNhwfwcO0U7BAAtZtPovH4WqfQ8otEWhAvLMZuZRTw9A4cnIIv6yPgYUkmWUWwSF0zaneCV3r1kd/ngs8FsOjGJoeFepbctsKG5eb2AVjl2AeRGX6LOnbtl7qbpQ9jXfwP9fZ2i72V8LBPfyIwKgyu0ly5La9cGTgCxsSGMjvUjOTuDqqpGlFAzRWsYbe/BgUqROK8Vm5+KyoploXz66W/hRz/8W7jcTrFCo1i8MFQBrzskjVGFRVEBr8UlNQL+7C43FiyLcPpcGJvoQyo1gUAojIHBLnR2XkYwWIpN2+5HbDKG5577LiKRICrLytDXfQV+dwBrW3dIFPGNzvPS5Na8bL1Yol26eBbr19+H1Rt2YXwBuD4aR2KOHoBKpiIegdk0vLCgOlKOclKG9LzUYRODg2MIBIsQLASuXx2U82aHKkss3EAUFgYRCDJpTZVDysr9siD098VEIlJcbJWSfSo1B4+XPrfA2NgsCgs98PuUTEEsn/LcWsbGVMmdoEC0d9q5gc+tMLhkRBNK20tJRM6f1JSkAYwlgcs9qmyfjAOVEaDm7ZKGV/tw+M398Ho4gbtlvDDcI0jAW70c4UIFeE0JPFdCzevUVoL8Jbgm1kp6URZ8x0llaa5QDUoWoJCAMw6cOjeE4uoyTE5MS7LezGwCM8lpBMPFiFbViCcuwT7/juxiLKYaYIqK9IaA+k5evxSthwBvGcXRCuwQpAlOE3sNrTvUj4lYWKmMlVzJVno685CnAN63Sxo0yM3X8L4d8BpdY66hSj9Xskb/JwFvOg44g1pTINSeAnI937mG/d/8a6x4z4ew5T33o8CtSv5kILlmUELAGFVeK54zrcm6L53HHOZR37peJcflWYMR0JNx5ebBMgt0nu7DwNQgtj+0KZdZI2VvA+41cyyAVzOFlIFQB7owC5w/egb9A13YeMc74Q6qmDQBrJqFJPClryx100VlOjaXDWczwGwP8OUv/B723f5e7Htkl3hJZ2mKM5nG5FAfrNkFXD53FOWr16FxQytK3QSnB9B1+Qz2PvLbqLlLWXuYe8/7QJCcGQae+dZ3ECgqw56PvQNZ2olpvTPvHa+ZjTrWJHDt1DVcbjuJ5dv2oWp7FDN0tEgBfHR6z/bgzMGXECwpx7I77kewxoYktctzQCnlOdTZJ4BjL7Cq5UTFlu2oWOkEdc68H8ScyYtx/PNf/iYqVm/AOz/6p4jPxjE5PSGMktfqgt/qxM+e+z+oaVyF2z9wP8bIotMmT99fGQpmzOZtLvOlRm+XNhDsin+vvo0iDyS2MECZgTYLwGQH8OV/+hMESktR1bweq9btgddHduxWLbyQuAZ8/zqXhrl8yzECXQV+CGIYeUsGj81gbHZSWEKlhREkcU7mZuZmdxumJkdlzSNwJeCVkAe6MkjKlqpC8l8yvSxvs2Gca4mD1p2sgtoKJAzCuriIRGwI3/nmZ3Hy1KtYtnw9dux7jwRAifZXUNiCNDjz+KSCyQqnAF/6zbpQYNcsIR0bmK4mNjIFmJ6OiQ+v1+NHIFAIu90mTCaBk926AMsCwyNGkEkz0TSJxFQcJ04cxOrWfSgpa4LdRYLIAhvSWMxOIZ2OycOe5jW0FMJiLxEnhGx2Gi5Mw7IwhsnJq6IjXpgPYwFhWGlPZrEjOxuHLx3HhaPPSuqrKE/dQcx7wiht2Iiy2hXI8qZLgIZdNoBWywI2rb8N2TTT4bjekHWPI5WklU1awCervqrQPi/uBswBsNl9Yik2N2/B5GRKGuQCwSqZqKnVZfCI8rFV0k+1kSCBwUZAZZlqNkLi4LGorOs4FgQw83sEvOkUktOT6Lh2FmdPvYG5TAbr1m9HpKRSXDm4+ZBoZ246hNlVKXAqNph9OrRvVaUQ0+gvv6f1vxx9ggPYNJeclrUgEilXqW0akIqMVYHJW4Cv6Gs1aFoyPtDlMFkjlf5WfqY1v+r3lJbKvH4+XjUscc57VLPAcgjaEcKAUcuTT1xcFICrPdL+/9lcU6pZ8lFbArkmpofvo0TIyn6JF5ELIR/YGdXFPzeHaUkim4HP70c4HMRMfACdHWdRU7NCzJevtB8Rq4+mFTtkR9HZ1Y5FmxXh4gr0D/RgIk4D6yLyDLDCgwKJeSV769BeuS5MTY3h5s1rAmLpvMCo3hLeeO2nm6t1qRZA+b2Z6UlZgG7evColJUoXWlq2ygMqvnTaFkM6D8ULcQHT05MiwKd1CFlk3gSWkqurmpQfrsTxKWmDGCgzQ7zABq8vgEhxoVyrf//3L+K5Zx6Fx+9CSVkUC9l5RMuaUFnZDJ83gmjVMpSU1Mgu1G73SDa3xeUQe6RkJoV4fBjXr5+V7leXw4tVq3eipLIW59tP4/HHv4qWFa2wLcyi+/pZFPoKsWbVFunMnZ6J4dr1C/B5QigprEEgUIa6+o0IljgwXQBcHQSGJicxl1VstrLPycK1uIhosBjRYIE0jLBpbXZWbRSqq0sEdDEIIxwq0Z5+BdLVWRiOwO0BhofjKCsLCCBl4ATt6Tj5hmilwgYrsiheNd7YtMZNARehfKeHXMOJLh0TzMog1yCJwGJmRr0WX6O6SunzjL6W5XrxpAUws6gA7+gY4C4A9jDs4G0fh17tw5Ff7oebE4d0ttLTMoBgRNmSkeFlUSGXtKZL/lIW0iBXdsmmtKodGWRhNZsn/txYM2kWlccb4XFOAqfODyDaGMXUFCf1tLAPbDxhmdPtD6CkIoJwBAhTujELtF2kJnkMRcVFKIsq3S3L42IDR39bNYwVw6nPl6DbxP8ynplzPk9XzkGjgFxjmj5G/inL1Pluf/lo2ExAxorJYP78Mq90wee93i2v9au34//7O5phOPpXL+Locz/Gzt/7M6y6p1V0ocL+GUCkwyBYmXVmgMGubvHSbt20F4VV5VJ+l/vJa8bxNw8Usvs/Bpw6+BbGhvuwbONOLNtRJE4fpnlSwLpJvNPWWobhzaYAfxY4f/gSXn31J9h19/vQuGWVMM+y6dGBJIECYHJ4AWcuHcPee25DSZQbQSUt8MwAr3zjKbxx6Kd44F2/A5s/iJn0NOZmZmFfsMJdYEdVaT1eeva7eO8f/x0Km4CxM2n8/LGvwRUIYOv9H0T17kDO51fYfWrvk8DAhQz2//Pf4rbb343171pHiS0SCbVxlHE6r9jb+R46L/wIZY0r0bJjA+bZsMZxxI3UEPDTb34O4YpqtO66D/4VJZijiwdPMAWUBYGrB/sws9H74gAAIABJREFU0dONnoEbeOADH4OlHAKuORB5jdio+eyXvoNzLz2J2i07sXrnvYhNjaKiZrnM42UBB64dOoWfv/Yj7Lz/g2i9YzMfEVi8AL2B2RgoYDNvk2Y2yvmsrqSqLTlUyjxj+pX10iDzitjo8Xd5/Ql4r7Np7TPwE/AuW4PV6/cpwJvn/WsYXgHeuoogmx8NogVIz6mkNSNrUGuFsrAkA8qoXZImRucrQEjcftTazTWv9+YVTE6MyAFyvXG4PRI4QDZPOQstNSyJhpeVULdb+l24bqogJe29m07ixee+i+ef+w4ipZVYt3EfVq7dAU8wIjZjnCzY0CbpZWSlBaDNq8YhSfNySnVVsby0tiLL7Edfb7e4CDU00j7Uj5pqeua7JFiJkoGCxSRs1hQy6T5ks4o9TKazuHLlMiqrN6CiqhUUW5A4WZxLwV5Ar1oGRVACsoDMvANZOEX6wZ8tpIZgsyYwNXld2YRlXUhnvShwlGJhsQA2rmkDnfi3Rz+DjGUe0ZoVSC0AHaMDWLf3XVi/9V5kKEO0e6RqScZ0YT6NxvoWacjnMVstrF6nsbgQF4nDzPSIOCm5nE5ZI4y8UdhJawFSGTZxFcLpLEWBIwSLzaHijhleRQ21yB1JqGVz58VJRXS8Ws4gMhcNkk0zI/HCPC1PMykBovHYEDqunsaFcyfgclnRtGw9yirq4eQGx+2DxxOUe1RgJxhXBBwHpcgZdPWeeCiXXiZsrGpC4/jkMWTSs+LnS5cGkc3ker7U1KymYLWwKZJDMSrGEk1h4lt1tznlgMHL+u8M02xYxrfLG8xioACyYZjVa+fYXwJeXkwBDvk2ZHk63qWDyn0zZxmhJoO3CYVZ5jcnqtG2jT5qSGM60Q+32ykP6NBAByYm+lFYVIqKyjpMxXpws/MCmlasR3J6Qm5WaXkTquvWYLD3KkYGO6UcMG+14q2zBzGTSiNUWAenvQR2tuwusqzgwWySUcA3ZVcwOTGOmtrlEmcbLixWIEUcE9QuxVwXHg872kdH+qRjlN6/BGq1dStQXFwhMolfcW0Qmt0qSWHUy0xNjgs6Y+hDtKJeShvUA6sbbFVaJ9nBKO0N9U3s8CwuCcuOue3iEZw7/xraLh9CYnZczLmZjlZSXIfKiuWorl2NUKgEbrtPvBZJf8w7ge7YFHoGOqRZra3tmJxDTUUT1m/YLY0dBw69hDfefBL33f0+dLQfRvvpN9GyrBWtLZvQWLdCcrOTM9OwW10oL21AYahEOrxZ4h5MAh1DKUylUrI7lQFNQf3CHKyZNPw2O6LBCIp9dmmsSUwlpZM/UuiQ7uapeEZKID4frVBULKhpCJEucwe7/8lCziEcogZYAVZqb7kwiqdrXqOH0cVKeha1fbRaYpFASxu4SLF0z/fhB7+mdIKMMVOdSsuUO4SATu2dyqYjLaNDzzRw8lgCpWE/1rYAobeFMRx+pRdHDv5UXBokfAQFsgEJRqIK8IaC4lZgLI64NhjXAaO1lwqMSWDTvrui4TeBAppBk4PSzCJfp4gL8jhw6mI/qlZUyDlxk8COXb7gAqO8XR44vG6UlgNFFeoa9Fyhpds4vN4AKirtIvEQGYdDWWlJ4wxdCzRAlApXnnB5akSBHd4LPj48bfkdmRg026u1jUbmkJvt8iBpfspUPujNB7xGvytg2jDh/xmG17xProymv9EPfOMTn4EtOYcHPvu/UbzOLfID9mYR9BKg87GUUAM6c8SBo794GmmvE5t336+uAzfr9JrXIIg8VbIfuPrmq7jecR5r73svlm2qwbxbg2iLqjTIn2pWjw1tApbYHDkNsAlr4NAwnvruF+BpasRDH/99EVenufkgC8mGSj4HSeDCkROwlJVi5/21cjz0xqU2NnYK+Nc/+xg27LxPdK9dvVeRzmYQLo6imL0OVRFcPn0BB199HJ/+yhcw7wJGD4zipe9/BUW1jaht3YKFQACF5TUYnx5F8xZ64wIFU8CVl7vw7ONfx94HPoxNj2xA2g5MJvS95tjNAq40cObp19Fz/SL2fuT34Ku0w+LWXtkFQNv+N3DwyX/B9vd/Esv37UWWcgxu3LzA9E1g4monLh95XbxfeyzTePj33oEZMu1cq8i8ZwBrAvje3/wlPMks6jZsQ8OmXRLnHCrX4TQTwC+/+xO8/Npj2PnAh2AtK0awoQlN62rEHs14TedL/wT85gfDaAmNNMvqYAqxHuOzqzeehrHl3wo4pntEVgHeL/3THwvDW928ThheugUYq75b3ld7g5sG3FuqHLIxMi4MqlxtwickVlhH5CrCRDN/7KYTH9UCkejd7LkmTd9sPOIHvW6dbr8Cu/y0MmlU6SCd0tjmhN3BpjZaeHoVK7nIqN8C3LhyCo9+/Q+FRa+ub0HL2p2oaVgtrklZAvPMHBYyc7IOcNOt5HrUnZrACLvqpXF7BEizQmm1etB987o4ItQ3rEQgEBDChXIKu80K62IadmsKcepEFhNw2OljSybThtlMAbILAfT2jYlvbUP9Kqk00luYn+JbTDaV/rh0z2VDyHwKXkdKYoiZwCY2X1n6l7sE8C7OF8CVXYStvxvf/tofonztZuy97yNIJdO40nUZvrIqBIurxf2JlVveSzLlEq/L9DphNPUGdZFqeAJ/NrITV0xhdmZIGFnx7VXct/LntfphKahAZo7NzmUiP+Emgr8rVOFCFlaLcu0gMSZAfi6jEsfmGfaQRjo9o7Td4uM7Bzo3cFPE77HpjWtCmpW/+Di6Oy7icvsJpNNzqGtYjtqGVfD4QvD6C+F0e2X80EOZGxNuFChdUHhXMaoGQBK3iFOESLOU1pyAl5saMryqX0mhVCMLVc5WGrlqh4ZfwZNQzLJWJqhrkAdSTaObwqc5FP22BrUlZlj+Xtu9KSeKpRqk5QkCXmMfobWlCpCrN1XPjpE8LEXD3QJyb6ne6CPST7M4QDCZrMACR8EcxsevUu2KcLgYsbE+DA1clx1Hbf1KJGID6O29ipWrt2F0tBcDN9uxctVOFNg8uHr5JPxej8QLd3RfRlf3ZcyhAN5gFbzeatgtRbBalEvD9PSUWGx56O/rD6OxaY3sIukvJ5S6+MQpx3YVWzgnZs6UKvT0XkdsfAg1NctRWlYloFXKQcZewMJsbTadzWN6Oo7e3mvo670ug0C9j1NihCmnkC5azZzL7ldv6zmZsczBLlk2DYQLQ7LAxWL9mEmO45XXv49T515FXcNKFBVWwGHzIlq2HC2rdsIfKIbb4ZWFjzq1jAM423kTb50/hK3b7kM8EUP7haMoK6rA7bffLnq6Z3/2A7S1n8B7HvmEpIQN917HsvoVWLN6m7hLENxnZ2dREijByuaNUvbnaj2ZAq4MJDDByUR0MUuNGPL4pmbhsVhQVViK0qBNutVZRiZjKm4L2porl3SmAaiMN814mdIv2VfRvuruc45tvka+tQ8b1/hBHW5fH4FsGrOpGQnlqKmlDUxayvbBILXBqgRsGou4NhQWKsbYmMtzbAvbSR2qxkdXh2nrBRSSIZoFNq3LQ2wA2LR2/PAz8LhYKmSzIk27fQgXRUXSEAoFFODVjXCk6yREI69r25T2BdRpTaei9TSA5KKq7ASlack4PkR4fUeA0219qG6pRExkH7OyAKrmqHkpSbp9AfiCQF2zOvbpMeDKpbSM+WiFR3SgdJLgtTeLvDgtsIRsyvf5QJVpbjHFLHIjwXJ0UZFKdhO7Lh0yovd2S2BZb17UBLnEumtLRbWRyZM75NtGGeAs889SxevWm/Gf+OrmT3rx3X/8E2zYcDvu+f3fwVwImKWvKgGvDm3ghkmkL/PA1JVeHHztSWx8x/tRUlsO2UtwfBB82oGQDeg4cQM3zhxBKjaBQFUt1j7yMDzF6ncIpOlBS39bPgfCkvP89TjgvQ8vAjM9wL987k/gLXCh9V0fQuP2FZihnpevodlTqhteeeKnKAqVYNcHd6KgSLlHEAjSqePJr/07rh17A3/xre8BQWXrJd7CC4DLAqRG5/DvP/4ygqVRfOBvP4bpGJC9Ajzzzb/FYoEVDS0b0T85jPo1WzE4PYIHPrQL9oCqIlx/sRtP/uvncdtd78Xu375TmFl65QpY1HKG4euTePXHj2Llsg2INDbjxuB11K9Yi7q6cgRcwI/+7HMYvHgWe3/3T9Gyb5uMZVYuZoYXcPi1/Vi3YjsKZpIiNSu/bRcabgtjVmEn2YAtEmMkgdnBLDywwVsCWJmAyOY53pMFlXY2ciGBJx7/GirrV8BdEUXVqo0oq3MgkVQbT608k9Eikck6bEU09rriaoI6zJgUbT8DaXRlRnNBSptPkMPmvSwQ7wS+9Ohn4C2KoHLZOrSu24NASAU3vN0GTZx59Kewuvm6XvFpXhRGT4CufOpEtYVMnqZX+YapQAoFfEm5k63tunkFsYlR1XhkVf0sjBwWOypB8KrPhQcmXrzS3KbYPXrWM5CC9mP2xUW0nXkT3/jWZ8XaKlxahdVrd6OsokEBSkrapEEqo1g+DXglfljYHWVlxYZwF91s2C9DByWbH/39Pfj5z/8Ny5rXyHlEy+rk83LbAQG5zY116O89henEEHbtuk9ke9OzC7A7K3DuQhsGhkaxfMVmRApL0dV5ScijSBH9eHsE/PmDAcQT46iqWIFXfv5vaKj2Y/2alei+eUauVyhcg7bLN1BeuR5+dyE82UXMd13DD7/3V4hu2YE9D/ymqgoU2DE+HUdnfzf8oVKMj/UL2KPL0fjYsKyFXHdox0XgFxsbxN5dD+HsmZfhdmdRVORFOOyV3AFW4Hr6rgrb3tvXh7r67ejsHoHNHkJpRY1sCog/mprWyERJAG8Sb2/2sMq8iPJoHWKxEbFtpbNGNFqDLBuWZSOUEYtVkViyErAwhwyNsSX7IC1NbPRZvnjxCEaGh9DQuBwNTWvgYViUJyDrBTdFgpEkUEPpiA3gNR62KlZYTcYiMRBPaNqr2eU6ECgbsJoDvNqOzIBWBYEUBlv6nsKMCl8s6XSVVEG7ammrNAOW8+W2OUCeC6dQz5LRCytDCM01799/XiQNSyETio00gmPTkKUcHBRSV//3dirF/EytQkIpCzNDOcOiaHPcznkk4l0YGe1GKFgIt92Ovu5LiE/H0dS8EZb5DG5cP4/mlq0ywEYGr2Ptun0YHh3G4GA3GhtbMD+XwaX2E9IJCYcH4dImuNxRWKjLsdCDV5Vm6HNH9lTdwKyUbdhgpLzaKClQ0cK0JqP3LHfGzc3rZKfCcyYQ5b/ctbAhQK6JALYCDA7eVH6DCwtyLBGRLjTDHwgJGJZ0GTEF1xIAzXbna7C4wrrdXgQCYfj9XqSSSbE3iU3146VXv4eu3osojVaiqoIpCQVYvWovqqpWwe0Ow+1yS0MKXU4Yb9rWN4XXDj6L2trVkkx36uSrcBUU4L77HkBsKoMnnnwUqdkZ3LnvPXjyJ18V5mnDut1Yv34PJuPj6Om+gs5Lb6HcF8ZHfuOPUF7qkQUllgLa+6aQ0PV40fWIdYoqt1nnUigPRFBd7ARTlajhFZCrgwUIVg2glRGjgZGwqRrMGkaPmmx+mCQ2U+4jm0hbLNqE8Q5Qp8sbNzQ4KxuOVCaFhsZaJBIZsWDbvWeNSBjoxcvXEM9V+vL6gKoqnfZWoICeBCU4Vdc5P2Jp4FIX4HECU4PA6uVAUeGtqOrQKz04evBp5cPLMWQlk+FHUWk1opVNCAQD4pOas9Qywvs83e4tDVqm1MMLlNdBzsYhygpMghcXbtHwDgNn2/pQ01qJsSlKWZLa/5Kgl6UwG9z0xnQBjQ2Ajfpq6rDbgfGxaRQX++DyAf6QupbmSSZo5WVg4eBXPhi3OaMSrQgOJyZpA0e7wLA0EEoalmZ4DTN7y2voQIX8rnWThCf3WTqBfvVtOX5ypWGjf/hPgNzcr2SAJz7+JQzGR3DHuz+FljsbEVvQDWq0q9K6XWHeKUXIACeef0rKgrt+44PI2iGAl9eG4L4kC1x88SB6z5xEyBtC0uvCxoc+CFeDRZpoObXQ5YB+xtT45twa9GzJ58JHfXcf8K0//aw0ltz7yCdQc8cuzIeV/RU1xWR2/Sng3Muv4MzFI3jw/Z/GsndGVIAGEwvngcRJ4POf+03suut9uO8P7sEUwSFlAGnlSe1NAGf3P4kzV45h5/t/B5vf14zJESCUAnqPjeDKucPSsBsoKUft+ia46kUZJr0R9llg8HgaP/r876K0thmbPvgJlLSE5RzJhvPcLClgfloB2NJiYC4B9A3FcbW7DTt2bYfbBvz8G9/H8ZefxP1//Dk0b9+I2MAkei+dR9DuQ9q6iG33bcT5Q1cw0NeBez9xPxJ682QaUiVfwQR+6OeDG1RuJrWtuzTYOegprOzd1TmQBU9rFl/LdWTq0hZgEoCiq0em6mJSHgUUa7/lfH16TjplpA+sBlAu1Q988R//FI5QEJWNrVi9fg8KI5S+3cIC5cCt2ezmWF55Q60P1kET4sZAR58sm5mMY0NGgI3xd+f/S5OTjkzlWkIiKD4VE3CrWFUX7AS84u2qwIp44+rYWFqXsXFNNL4Ex5TI0UEJ87h0/hC+8rVPo2nlZpRWLcO6jXciHC5FVlLUeGwZeU54nBkdhEEQTncCxRCq9yeYI0hmbK/TGcTUZBwX249i29a7MTOdQNuFUxi42QWPewHJ2R6Ul/iwdet2PPXkV7Bj531oal6P6SQDLJpw+OgvceVaG1pWbRLrst6+Thw7+jIyc/MojlRhLjOHtksHsWnrHmzZ8AC++uXfg23xOvbt3QmHw4pr186hvmETrnf1oap2M6JFdXDRcH2gGz/4179C1Y47sOvBj2IuTS1yAaamZ3Ds1EGRerkcLgGa4XAZ+nu7kUqn0dtzTfx8OX4vtR3HA/d9VLDOC88/it177sHadZukqW1hPomz595Eb38PLAURNDTuxtDwBCprWzA43IVIUQnOnvkFtm69SxhT2n2tX7cbU/E4LradRF9/B9at24POzotIJeNCGLas3IACKwEhe5iUlEFtkNj4yHArEiHKIJ0VAlqXSSPb8Z9jaHgYjY1NqG9aA68/DH8wAp83pLTfZFuJYYRp0lhPPHcVliGu4zgRZwnRSacF8DL1jRpn1ZCvJ2ut31XaboUrDXZUhOqtwHeJUFOLgXZT0GyzAuC3fiiQnN/0JjawIrcwYRaa3TVNa7cCXqO3WDpRvsGtQuElWUNO25RXt5GLonG+QeeSk02LDuci5ufG0NvTLjqT0qJiJOIj6O/rFkNssr6XLr+Fxqa1GBrslhJJ88rN6LpxETanE6VllejpaENfzw3E4xPwBIvhLYpikft/axguZwlcziL1ENtconnhp5QerKoDUR5Gq0Usya5eO4ux0QGRFjDamDsssTHjfwvzon2io4M0ssnf2sSt4UbHBWQyGXFq4C6akw0f7kwmlWOCRcqgP3KReNJBTYE/BfoKGAeCHHBBMZkeGLqBw0efwZXrJ2CxL6IwHEbAE0RpaT1Wt+yFL1ABb6AMTo9dAIYsrh5gKAm8+osXkUpnsGXr3bhw/hCmxgfxjgc/isRsHPsf/zoqyhvQvGwdntj/NTQ1rMaDD3xUmq7OnT+AUyffQMTlgzc7j+0b9mL3zp0il0gXAL1TQNfwhGjChPmXyZnlljm4LRZU0gaNVkkZwKtz6zlCRA+pm8fMIiJgVrO8hungc0UWRVgdlnF1jKowIJpR7u9fxLWrZ1FR0YhlywLC7nJ3zyatUCiCsjIrbtyIwePxIVrhEAaHFS2+x+DgiDAZTc0BlJepRU8iWukfqxc2TbRiMglc7QGG+qaxc4MPJaFfRVcHfn4Txw8/C7fTKV2p7IBmok6ktAYVVcsQCLA8uOSsIIBeV3TMM2gWWdkOaqCUYzH1wm4M4A3TSeBbTAZcM7x1rZWYIMM7p5KXKDehfQ3HOY8rEHQLCxvRsobeTmCC6VVhdWzU+BJcEcgZeQjL+yax7VfOPKs8T2fjinUfGqKzwCWsW78SFdVqY0GQbeQacs+1bMRYQol8y4iE8zSMRrJi5CrGpkw0lgY4/L8A3nPA37z/Qdz2vt/G7g88hHkvpGQurH8BMKPTwSgRoHPF7FAcTz7xVey8/V2o27hK/I3JtIcIoAaTOPjM9+FMzWM+kUBxRT0sTfW47Z2bMUb/eUprKLHRYEwS5/KcNngNKIWwTQFf/fO/QJDO1U47dj/wYVRsrcQYHQnIsGeAwDzw7Pe+jRJnECNzM9j24AdRf5dLGgwJjuwJ4LG//z4udZzFn3/lUfjKgAna9pFFZzPbAjB+cQY/f/RvYK+I4p5P/xGKq9X5evgeOvlMaG6OKfpaFwBpPm825bHL5kjqa2/2XoOjqgL1a5pl88SeKVZ3/W6glO0TfC3Nyl46GsOFtiO4/5EHVbpZXxqP/vVvIVRTB29JKXxkpqqasHrtRngCylP4J489gXUb9mL1rmJMUijMZlMdCW0aJPlscI6Q+UQvP6Kv1UBRrrMGtvQJ5j3QDopyD8TrWPv5GoY3X9Jg5gQZF8YOUDO8phhqxqJpIKUdnGeObDXwxX/4LOwBH6INq7B67R4UFodlo280wQbkmo2uJuJyTjHmPKQjn967YtnAtYLd+IrtFRZP4oVVs5r8vxbFc71iRZFWlBNTY7r5iBadynpMuucJgukjL4CX/uF2Wbu4BnHtYkKpw2ZDwUIWDizg9Zd/iO//8AvYtOMBVNasEuba6wkLicP/aIdIhpFWWiRyZP4WDSpJDrUDtlgLZG31eEIimSgo8CGTWRCmcdeuu5CYmsOBX/wU/T2XYbVOCDBd0bwcqdkJjI8N4urVM2hp3Qm3rxp2Ry3eePM1LMAhFVGSZntv/5D0nvQPdGIunRHnh/b2wygtjcLlDOPYwWexd+dqTI5fgMtlk+Q1hlVl5l1YuXofKkvq4Z23INl1BT/4189h5b3vxsbb3405ap0sToyOj+Pl154UZwNHgQt+bwD9A92IREqlH2g8Nijyv8GBLjhsjA4OYsuWvXj6qX9E65qNWLduG4oiRdIXdOrUAbzw0o8RKanHrj0fxOEjrwnOaV2zVSKLL7W/JSmnlDGeP3tAmgQb69dgeGQAx46+hLr6VTKeQqFCDPRfReuqTVgEZS/UeKelqU16a0TnyzrTovg4E42lkrNYFNlDUsJDjh5+HuMzaTTX1qG5ZRMCgSKEC8uUjpeJOGLLp9JkjZ5W2GMFQwW0SpWDTWvpWQGcxUUVApgFI5AUEzC7ZH6g256UvNNo4XINbEv9YOb1laRBaX0N221Y4BzAlXYixQIvKRJ0yIVGz7ewvGSM9++/INHC5nNJvqBOT05O09u5jrt8dveWTjqTcMF/RRos67idDK9tAXbpZpzEZGwAiYkhzGfZpOQSVwPapFTXrcCNjjaURMowOjaIQLgYpRX1GOy+jMKScsym4ui4fAaz8Tii0QYpYU2m4hgeGcbo8BScjiiKilfC643IDpelgEwqLUdL4MoHgj7Afb0dYjFGcEBdIy073B5qjVQXKz84SAl+WcbgjeOgodyBEgZqbei80NTUKtZn4pU3nxW9DbtrTbqIaIWlQY0i0aWJSom+OYEzFrgYnqAfYxODOHXmNWm+SMyMIlpZgaDPj0gwgsqKFSiM1CFcvAyuQAlS2XmxYEnPZeAOF6G4JoDTZ6/j/IXjWNGyCYnpGK5eOon77/uIrO4/eewr2Ln1HdK41HbpOB56x8exbFkVzp5vw8HDz6EwWILmymW4eOA5rF+xEffe8wGEihTgvRkDbo6My+xtp5WJZngFyM1lhdmNuL0oDtjF/cAY4ksalcH8WhfHMShNTbq8q3XxuchZLlLCFmq9o9wHlpA7lFs/E/SiFQSxtCkbk/jHwiKnOD4QYDM610SACsvlXbImC/iVFIIPKjW+XPhEW6tZRFnYGLM8Bpw+PoQ7bytDSfjXA94TR56D28WxwY2UQ2xeisrqUFndDK+PZUJ13AL0dEgBnwMB9lomxGvBr831MnhO/MD53OhSP39O6pVflhBQDgOn2vvQsKYS4zGWr+eRXZgX7aZEekqDhQNen1eCJqprVSjCNNlg+rMSmNKazAcMjyq2s45BHGTsuAFwA1bl5PcrHwQOM3xPSksswMkTV2WR27OvRTyVhc3PY2VzTLaWc5jYYFNGFgCsN+Jmc5MDMsII6LLwfxXsaneGg3//Jt74l/+N3/7ij1B1VwnSCQV+hgaBkYkxFEWLhOHn2CF7e+qV13D4whu49zf+OwqjVaJ1XpwBrh3+Jea6utHT2Y61q3fIXJD1uBHacRsatxWLpjZNMkU3c4nfro4alhAJPusE7iPAgR89gfOn38Qf/80/46UXf4yK5Wux9q4WDEypcAnLBND2yvM4/cvn8YmP/jVePPMitjz8YTTf4UZqRrkjzMeAzuODWPS70bg9JFITPkuiaec9nANOv3Acv/zho9j1/k9h2yd2SXwxrzeBn6Ty8Xlic6XegApo5LPHDacO3VC7U/V305PAFM9Tg26ubUXFClySXbXGgf0/fB4uXwB7H9wtjHPxIjB2JYbYUC8W6NVZU4/iRh+SNuWYUhQE3jxwBt5gIXbsq5X4aqn+8Dg16c/yslpm9VqiXUDMZlFkAXrMGQsyVedX91UCI/SzZ15bClbmudesL6+faYg1vtziMa03peI8YjT2ZIu5wecmcBD40lc+C3vQj2h9C1at3SM9GTkNrz52c0zy3OuQkZzUIi92mP7syoc3I+SIkTcIo0opnJyL9urVJyxFBYdLmqwn6NIgVcYC1ShM60SxJiOAUROTsiSjm5FbGFlqeOWT89n8HGyLWbz84vfxvX/7O+y584OIlNZi05Z74Hb69dghg5iUBDhK8QiC1f0QvwC1jrJqzGY6u12CLsiY2ux+uSevvv4T8Viwgy5EAdTVVeDM6Z+gwDqOlpWbkJF43V643CG0rN4+rCheAAAgAElEQVQLt68SBfZyXL7agcuX2wBrGuUVlVjZsgMnTr6B8fFBNDauQiRcLMQRgTztNUeGOuAq6Ed6pgvFkYgAXovNi8R0BqXRFWisaYU1lcHk9TY89tiX0HLnO7Htrg8gmcrAYvVgeiaJax1tCEfKEI/FEPBHBMi53GyKT4vTRCqVxvBgD1at3C5BVF6vD4MDNxD0+0UuxwRWm9WN7p4uHDr8c/iChdi85R6cOPkLVFbWo6q6DgMDnUjEp5Q8zu5EV/clBINhud7r1u3C8EifVKJ5dc+efkOsRe+4413CWtPudW4uqYg0CaZgiIUqU5AAofZX4RkL0jNx8eodGriBM6fexMj4BJqamtG8YhM8viBC4TKRtjCdj02ESi6T1z3Nu8tKoLau40wioRfiw1smx25YXCVb0HaOedpds6jkfqbeRL5tWGQTYSxjSgdhqLVCvX++PdmSPEJLFrQTiWGDVbqt+RmWAK8asEu6CsHMedFuKtFCwW5FbS/JGxSaN1I7tQUnLU9a3GLhDZiD1cJO0yQWFmaxSF1LKoHhoQ7p6nC7PIjFxiRfezo+KQ9jPD6J8soGCUqg9x0DKTo72zEVG0Vd7UpUVTWLJddIbAA9PTcw0D8Eh7MSVTVb4fGEZcXJZLJIp1LioKCMu7MYHxvB9IxKSGMzG1lldWHZfcibqbxoeFFN0gjlEx03Loj0oa6+BQ0Nq2WXJ2khmu7n30hJR8ybneJGQIDJrlkCMzLIyphb6664K3e5ESkug9vjxfjUEA4dew5vHnwK2flpVNVUIRQMw+fxIhioQoGzGGV16xBtWI34bAq9vR0YHBnA3OICmlo2yjU7cewVGeDFRVFcuXpGmBO7y4mzp36JnVvuw5FDz6Oyqgn3P3A3hgbTePPAT0XiUVe3Aj2XTmPqRjtuW7sXd975kGj5+ieB/tgYsouLcLHjFlbQkJ+6LzHbL2CeOe0PUgj7gogELHBzTtXWP2TRpK9LrpEGlzpFSwawFs5y7MgGNY/Rk4VBN/nQkomuDmQYGSohlk5a42sWLpaPpZlKMzN8fW7Uhc3VzDLvs/HdZSWLz4I0oFA3yeOjfCIN3GgHUmOTuP9uZrTeivuo4T1x5Hm4Xcp2hxYudocHpdFG6Rz3+6mJ09pAzRaZBdbscvmS+WxvvkWZcXHh+5qGCOPpW8jhNgqcutKHhnWViE0CGbJhkl+flXhXYXktVrGd8fksiNZA2DR2vLN5j7eLIIdsWf8AcPPmCLZtLZHrIj8jUNOykV8HerM026cL0CIwFQN++drPsH7TPtQ1+eBl4Idu9snftMh+J0/PK5NbXviGSZviuXNDtDQFajuw/yrg5dzUBXzjM38J+0Qc7/5vfw1LKCQ6u+td7ZixLSJYUY2WjSulk5/nXZYEfvbtf0Lf1CDe8Ru/j2BhKaZGBtDXfgZXzx/Hxtad6Bjtxj3v+iQm+/tx9fpZbPnQQ7CX6mqCBpP01RV5BH3/dToemcCFQeC5p74nWrwtG/fBXQh882tfwN4HP4rlW1QDIsHu688+hqmhfqxr3YU1a7fh69/6C7zjo/8Dy+4N5ZjKOXr+soTPSG2ZvJYAIRlYsp2DHUmMdFxBbcs6FC1bsqiTUrr+GxljDLUg0JWkSr1p0VUHxgcLw25V0dITU+q+p6aBolJI0AmnS2qfe49k8Mwz38Ke9/4OSqrZ2KSAsMcGkTfwTemOwapUWs8HYtaQBgaHJ1FdG4Lbq31zlTObkttogCjMobG80yyv2VBx3jC6fM4N5kM8lfXG1mw28+cOzlP545CNhvnAl8MoFyaiqwI54EoHGXoc9wP/8NU/hy3gRaSyEa0b96KsvORXfHhl/2qkC5SecL7TFQ9zHlIZY8oa2TgTPCFd+UvRwgTDIncQmypVbeN/rGoyeGIqERP2VqpPGuzSgoxgiowrbyb1tfx9NqmJrIFzWYEDTmp4F+i/C/zyjSfwjf/zWWzf9Yj47hLwkunkxMuNNauZPC62osuGgoQP7TzZ5c+JWJ5lhzDP1AbTKtRqd2HRYsPI2AjGRgYR8rhQXRmB1TKOmXgPLEiJl62y3ppHgT2MBUsh7M4SzMMFq9Un7Gs6MyOe61Jp1IuI0a+yuY8gh0FU83PTKFjswVTsMgoKFmAT7zkHxmMzWLAG4HGXwJItwPRIHy5cOIiyxlWI1q/UxIRylmD7fTozp8geQTVsTlOgXhLJJFFOyfxsMnmpZvgCAfxsulMyMzaexaen4A8USm/R8MggbnRcFIBcWdkgFV/Vj7GA8fFhCQ3iPcqkU9rBgalmcWm8C/j9cLqc8Hg88Hn9AjqlGpBNy2ZJ5lttWTevJS8Ey9ykUPrARoB4bASX246hs+MSKqub0LRiIwKFpdJEx6ol35+yUK4ldKeim5Q4TsiukfMG3yUrLD8/6EhFQtFIX420QBhf3aS/1PelfHJzbgr6gTU/V9BSEa28HiIdFK2ckjAsYVX1vEpssQa1Jo7Y5EOIplz9hcpM2P/4+VzSWk5jkWNtFUVrWN58wGvEyWruUZ14Su/LR4oDgh2UvDBknZJIzsSQSIxgfm4WNgt1IBYkk5NIxMeEZaWO11bAVJKwvEYqnRJjdLfXJ9YnsfFBTIwNo6y8HhWVjcLUDg11Y3ikF+lUEtmsFZMzVhSVrEZRpAYL8xbZTY6PDuH6jbMycPgwlBRXIlrRIEluCtAqmk+OXQawTaw/puLj0g05NTWOiYkR+HxBlJVViR+vsj2bV2kyUm4z0YDqwSdApq/tyEg/goFClJXVoLgkqjob9cPCUePy0nwbEgecSE7iRtdZ8dN1eZ0IhLjrtsHjpn9tAJkFL0qbtqCsoVUajuIJ4NLls+jr75SdX139CmRSM7jc/ha8vhBiE2MoLC5HKFwkQKi+crloe9/z7k8J8/nWqXNyDenb29ndhvGeDpTa3LitdQ/Wrlkt+sWOoQQmGJ/s8cOxkMZA1yVh11es2garw4VFnXMqvrELWQScDhSFdPSq9o6VCokuSUojmwbEAnrYPCLezOr/BQRycdS6VumItio7MWP1xQWbjBbHIqUDfADIXBKwkeEV3ad5P+r0CLjnFdjje4fCiskku8nfK6IX6CKQIHvmBJJzwM2rgG12BnfvY4fbrbDvwMs9OHn4ZzLhMn+cZUL6GpZFl6Giphk+HxkV3eypGV6jTbqF8cwr+eccG/QCLyenu8iNHILjJMJzYfzqlT40bqzE+IQCa+zs5xicFwkPKxqL0nXr9jjAwKIgz5HNQgl13Uyy1/gYcO78BezZ2yobCVNGItPHa/sffswD8QkFrF5/8TimpmPYsPkulFXaRBssTK9mqmXzqDc7xnbNAF4Btno+MlIH44+sNqG6/PVfcWnQBz3y6gJ+8vU/Q6k3hA07HsDFa6dQGW3C+PQY1t/9CLxRSbOVOGlufkoTwP5/+CvMZGaxbNVmWO0ODPXcQMQTFv/vOx78GGKWNIpri3D65TdlMd/5sdswY9U2Ydr2ju4JwwPzmE3OoLQkILZw412dSN7swaLdjpadt6EwCMT7gK9+40/wW5/6XyirdaP7agxdZ47hSvtJNLdux10P3Y3MOPCVr/wP7LvnQ/DW1SJSH4SXlRcCai1fkKYsI5khoJLmJ+2oQRcXTm+68ZEbSHnOzPJAoKgbN00Dp2y49CaQDhPUE/Nezk4BY0PAybdOwh8qwt33UfSrfpboAp79zg8QKIti0yN3SQqgsPh6A6tVOuqYdbOgaIXtinHnHMAqrIePm04ok3Ga51trJALyunmBEmrx01aFefHk/D0DZnPML5dolfuTqyrlnknTP6Djok0Dpsg/8qKuzVAkc+wm4O0DvvyV/wmb34NIVQNWbdiD8opojkF+ezXDOJIIy6tvhFgU6n4DkSsIw8tStdFmKvmCAEFtS2WaoAV/LJB19KCrux3x+LhUeIQlY/8JQazDBQv7VzRgoJTNYWPamA1O+uNK9LBLGF7b4oJ4H59+61V8+R9+F1tuux/VdauwYvU2eP4vae8dZGl2X4edl/Prfh1e5zzTE3ry7OxiE4BdLIgFCIBBgQRgQiy5ZNO0VMU/bEmuoixZrDJLBAlZkkXaJG3aJAABFHLYBbBYbMbG2TB5dkJ3T+f8ul/OrnPuva/f7gKgWJ6tqdnpeeEL97v33PM7v3NinXalp0sPQSmjjnlM1RZ4qbHCKakXpVV+RMMJRENROUYQJXDdmJ29hfm5K6gVV9Hb5cHRIyMIB/wIByMK0lGl1ONHoeRDMDwJjz+poAluBuhny/NQ2qcKp/Y4GLNLTakIpaYAbzG/BVTnUC4tig310MehQi+HKGpIIhjqR60WlO6W6WbVRk2VMjP3cOIny8kSOZ8bQ1QJYCnlzDQsE/CbecqGRojtMQlmLQpQ/rZeXQ9ZmSpYgrIAArn9nV2rT0iLoFfXlc5RtCmjS0Qut4OOVLfWOGp0+aDzNRwrlIiS7SWeoXuFxo5zfZDPNplgE1hBwOtlc1sxj0tvPo8bNy9g5MAMJqdPIxzt0HNDmWaCzDz7EioFFEs59SoJ4Dfp+0yf4QYqZdrMepDqZtKalUFYFwvDrlr3r1aNxtVq9gnWfSBrmVjLABnpn91c7F8ooztok0W49dVukffB9E9ZwDxf+fKbWnIcjew+6GfJHBwLbGDufq3JAF6j96WCw+epIuBvwudvoFEroljYEuDN7a4jt8dOUq986swya2qXFMSnugeMbVijqQ5C7pqKxV05CdA3LtU1pB1UNruNbG7HGIp7vZi7cxPXb85idPwejI2eRr3ikV5oY31NGhtJGoJ+TEzQ/6/T7h5MPZVlIz78HIzcZXGg3Lz5loA0Xzs+fkQ3mx6xxgfRlbpMJwQno0Ihh52dDayvLWBtbQF96RGB3L6+UelhatTZ1Cqm47tRUyctyz0rKzdw/cbL2Moso44KUt3diHd0IBKnOXRMWuRiyYNKM4qJ44+g4A2j4fUiHE0gn89j7vZVvH3jdTVR9fUNCZxnMjuyJuHub3T0gCaCeDSprtqHP/gg5ua2FL1K/zzqkZdXZ+GtVHF48AAGUwMYHWC6VAyFWhPFagXeRgmFpau4ffEZ6aBHD9+H+NAxNDwUudPlgLU/PkQNdCdjKlXy52QKtaC0RclyEaS+kZshLnKMD5ZNll38qJ7gPVG51AcsLgDLS3M4eWpcZfPlFWB2bg6DI+NIp4Fcnp9RQioVFgtMhwn+jN8r+zOmh7HJJ29AHOUPpQr9gs0iydI+fxH0cAG+fYMxrBv42IO96GTH+rt+PfP4HF5+/jsKDPEHaUbuRzicQP/wIfQPH0Q8yolt32e33d6rHfBarPCez3caxXcDXr6wh4/LEvDqtTs4dPcoNizgVe4dF0yGg3CCpLUQm1X8fowfAJK28a5MXTMZOl6fCnB7tiQd+yd/5d6WzMPsyG1Yx8+QNrQOmk1cL+Txoye/jBNnPqg0vYFRA1zsnG0mPMsct/bathrkgK9zbTBzT9tmwYLe/6LgiXddyeIl4Mdf+gayd27jrvd/HBvFXUwdOwdP3IMwQSOZRlsOJ4DsKwDPfPEvcePNl9Dd2YuukQk0oiEMHz2DUGcK/eNp4+Wca+LxL/wHHJ25F/d95hyKtNqzZX6y6GQ1MyvAs9/6AqIeY+geTiTQP3EIB0+NoxoAItS8bgP/7vd/B48+8mmBh/XNJRQqRUwcO4eBQ4cxMAgB3u9+7WsKhFnLbSLa24ee6VF0pve10m75cOPGVfDagZxjbp0rgAO8XFe0rJM5tc1grcqCsdsW4OVnE9T+8GvfxXY1j0/91q8peY2WFJVbwLe//E1s727iQ7/yXyMy4BFrzvfw+RMgd3p8OxeoKc0FMdgF321uXJXGgVrX0NjyybVkjmNsddudzd+7wLCTTjlNOF/qGGA5NVgHB32ErSap2dSCXr6f84cwCq8Rq0f2eOmW4ZrW/uAP/zm80RC6hidx7MwHMDw6buYAu+l3x9g6pzbWWuPdVsRYfZYmlk1G1McSzLFqIxBm5HH6uxLZTCOQAiqsZG/+zjV18nO9UdoUvXhDEZO2RrAl8BCQc0MoFBNINexrTDaX4WAIzSqDoWpYmL2CP/jcb6lpbGj8CCYOnEBvelTsnxr0ucFWJC4b7Ey5zjRp02LLNC5IWhVJ6PPJJjsJ2PPPP4ZSfhvxcBXV8iLuueccQkEf/F4eI6WPUWQLlGb1IhQZQq3hV79Fs2nYaYZdqIosb3vz/WzuI6DlZqFaq8Hvi+Li60/hzu0fwuel33s/Dh44anxqmyFU6gkEQwOoVpgsR8RCZXJTcfECjRaTuMQwM94ItMwsZrSlBL0Efs6Rw+zoeE/Y6K6IZb3Hq2tvyvNG69xo8P9p40UO2cb12nPygOw07cvMveX5GQleFZVqQZsMSVt4rmUjdeFnyvZUXZ4mWVY/t6BTMdVKhW0tFgK9pUIWr5//sbT6Bw6dQjTejeHRafSlR603r092b1s7awLdPFpaoAV8fqQ6uhCmIwiacqYiAUTQ+w6M2Bb366ZoNaNZ5y8nbWhnaUW8agNhHm6nBX4H0LVVnn1W2JCuLTsy645lzBPMA6ZvNYDX0McG+DpZg4t3M/Uyo7d0nXKW17WpIO0LlVclE9paVOD3Vug8h2a9hGplD+XiLgq5DWR2VrCX2dB3dnT0StRuakc+dKT6tKsSa1smRV+Cx2u87Hz+MEIhkwzj83PnxZjATcwv3sDbty8jFOnBxOTdiMX6US371GBRLlVRKhSQSHYgHA4jTHRFc20bk8dSCM+ZoNcws8uK7K1UyqLSaajc0zukC0Awb/RK+zZtnID29rYxP39NDW3cydImhWEVYqu9HrNbb1BjyVQa7sSqSpfhTb156zxu3n4NpWoe8Y4kBgZGkWQwQ6xDu+563YMyVxB/BwYP3odmJIXljTXsZjPaJdI/d3n5JjbWF+SpGI8nJSRvVEpIp3oxMjSB3Z1NlKoV5ZfTW5gBBRz81DGXK0XpkEn7+akfK+aZWYdkLIne7j4xB8FmGbnZV7C3fAV96SGsFZtIH/0w6s0AomH6+PGKMvayhoDXj/FhNvoBS+tN2dENpA2rNDdfxcbWKg4fGVF3/+054LnnfoDjJx/A6GhMZdMLly9oojx24rA+4/U3LmvgHz06I1C8uLwnScrgEMNDTElUZcigWZgIip1cgIsT5Qz0/pQLgQWi/HcyN84hwi1MDM547SeL6AwE8eu/mDblm3eV09m09vLz30KUdjsBAl4forEUBkcOo7d/AtGox5SGnYm9lVO0AxDzoJnH/93V+p8GeN2CSMDbuAOcv3EH03ePYitjzkuJYVyEGPPK8medDZfGIubwcS8iJkxL6Vdky4tkesvAhYvzmF+4gc/+w0fUv2QmV6vDtYu+gOvP+VXfBP7kj7+AwZED6BucwoHDvYp3lu7Y2ay50I13MbVu7m01srlr0uZooUrW35bhlUgVaNwCNu/UkR6iTgOoR4FCw6SqUQrCeyLPVzaUFYH83A5uv/ESwuw6HhpHMN0L0rH0uub1SfmBrVtreOyv/gPOnH0YJ37lYcSHjY+03BXIGGeBKOO1X53D6s2r6OofxuDBY/D1etBgyZwyhzIQrwI/+sZ3EWySyalgZGoGsfQAeifiaq7jbBjg5oTx2JSbkGnhOObmkJZ59KFus3VTWIcFfE4q5MJNRClY4x1tMhzAs5sLPRduk+Ya7Syw5CjK3gYe++pXsbOxik//43+M5IxpVCvfAn78zR9gaWUW937s0+iZSKJCkGcbDWXLxrFpJQpaR6yUqdW0apv8zPqy/4wSjKvy44Bo2zNlANd+PLhZt94ra3DPjYC+BcaukiTA23ZNpH92TDEBJDXpBLxMbLNOEbLxMwSeqofU8Oap4f3cP4c3EkTn4CiOnn4/xiYYpmCZdfu9rnriGtbcOmwrteZc2ahWpgNCWXpMjgtpd5Vk5jx6TclenegCwUY3S2DL+F+uQdLw2ihh/ikNr0pkZCNNsxqBK2UP3LCTSCLIVPc9o4wrJRQym/jcv/lvdGGPnHoAAyMHJSMkwBN7SYKKjCLdeqQrrtpeHzaFm4a1UJjrdUQAPMBQKJ/5feGtZ+WEMzLYjZdf/io6OqM4NH1S69TtucvoSU+ht/8UCmXKw5Lo6h7DysqiqqZHj53DjZtvIZ7okCctfcj5IIeDQQSCXksuNRD0J/Dsj7+Cna3z6O1m0pwHR46cFOCtNEOo1uMIBPtQr4d1nSk/oM6cQJ7AnJ9rruF7S+lKq7Oes9lsTt61ZLSbnrpIJAYnET84z3/DQJr5uAE20TPMIYBCPqtKnPxt5aXMUj8JQqNVbdgkNTUK1kwSmwG7TVPJE8NrHDNaISW8f3y9IJrRg5MhVqiJBfIC4aw2i8yqY3NjEc889VX1ghw/8QDGJmfQ1T0gsk39R5QWNGvIFfIKOApHkigXCygX99AZTyIZTSIW5waCtrAW8Foi0oBbhyvNQtL6mZXNtuQGDnuK4SXgNVJZEz/sFtR9jzAjr7UNQgbutnhk59nrvssAXjatfflN2ZI56YJrTNsHuPYDW2bC+/kWRj/k7Mqs16gmKMoZyGIy97uIcmkXpcIWapUsqpUssrsb2N3d0OKaSHTJW9brj8g1oKMjLZuR9ZV5bG8soVLeRTwRQ0cqrd1HNMbfpBDr8hzc3NrA+vYafKEwkqk+BEOdqFWpLQ2iXvWiXqVvLmMN+eCzzGI7DCk+4wCs1yVbYFrS5uay9EcHD56S5IGAlyUhifAtDUDbDg6ufG5PzWoEjdTpcvB19/TpfZQ/CBTTIqNJI+iSGN56I49sbgPeAB0rAqjVipidv4TN7QWVDHp6B9CXHpZNiD8U0Q6QExS8dLGPoxFKI9Y9KSnB8voSbs+9reY+anOy2S1pfKLhMHo6ezA1MI6JgTF46jXcun0RdzaW0N0/gVAsJYF6R1caPV39iMdDKituZ3awujKLzNYadlbmgUIOU0OTODh5FP3JKGorbyGzeBHRcAgLuxX0HfkoItEuWZOoK5qSkFBMK+dQf5ekBK9fmNMm49B0vxaO11+fw+b2Gg5Mn0L/QAi35rblPzh14IRAczZfRGZvWxKXaCKBSq2OvVwG4RA1S0yj2WdiWuyJsz6zdkJm921TxCxwatoFXYsVWSsrU3BWQ3qm2fjhBXaWgdsXL+ORe2dwkFXbdwNeSRq+JYZXOeQ+05QxNHYEPX2Ghebnu5Qm13ilSe9dwLG16DmgYl0N9DoHFp0vMVlvOkssAm/eWsLkmSHsErja9yrdyspCKkwParDK4sOJu/cDLcjq5vaA7A4QbgJP/OhZbGbW8d//D39XllgKPLBsmZM+qQjzN4Dev/7T55WuNzh6CMdOH0Y/2T8LeOW8YKndd/uStped290b3EbE3UtDofx84P2efyWqI+Eh+tsA0gIZWnbsM6nMgiA27Um2T89WvpY+w6WqriuBmiccMHGyASDFEvb8Nn70pf9DjMbko5/A2Y8NyBGEoJdSAHo3Cx3XgGJun+Wsky23TX3USLLZs7AFNKzDQZzuGQTWQrrmvmoDR6DHU7Dv5Wcr/pn63bI5LlYpqWF3IM4wPOaSSdtqwWQ70+mqVNLiOzZS1RorI2GjnYdNZ8B3//c/QraUw8Of+m3M3GN6HjYvA6888VU0YhGcfPAXEeoHapoH7PfZZk3hBVa1XHiMbdiivMGIDe3Gry3pzOlxHfPv2N1214N2P9sW4LVNjk7C4IiYdiswAQlqaOln3DaunaZWXuAwlSIeH//uxgqPg9dHVUG6NFAmtASQ4eU4IeA9cvJ+TB44qvlO/p+urOF068YqVb+cBaNzSdFxVQhiTAOSNJcEvi0Nr2F2CXjVD2IZXsOKBmWTtbW9ps2uQiTIQLJJjfMUG7DZoUkJVth4xLOCyLI69f4kncissUTtqVcRbDTxl3/xe3jppcdw94OfVAmuq3cYUaZ8+sOIJ7uQ7Oo1Gw1tqAyTSTTAbn3G1sqSjMEQdH9oehHyhxH0+XH5rR+jUlzHkSOH8L3v/SmuXj2PT/7yP8Kd+asIsqoZTCGWnEGxGlB/zsc+9o9w/dpFvPTS9/CZz/4OXnzpB0inRzWo8vkMyuUSsntrGBkexdjEIc3xAV8ULzz7dXibszg2M40785dRLmWRSPYgEu/D9VuzOHjoIWSzVdy8cVGhVPFEF4rFvNbv3d1tOTExUbN/cARvvP4jHDt2Dh2daRE7lLHt7e3h1VeeMaRaMQ9/0If+QUomJ5DP76F/YER+xdVqDfl8yTTiRaMYGzuosKpiIYeJ8cNqmOd5RCMhxGJGSkBsQYaX3yVgSxceVZc5eIwtKMeAiVA2UjZuOhjzrOZlxybI1cNYlZFlFvBrNFDM76FWKel+hPw+XHzjaVxiPPjMWUwcOC7SLhbvMpasduI2Tk0cS2F97+bGHTk/9KdHRCiqyZ8bATtdcxOwP/5dVPA7Z2r32RZeiSAksUi+XYBWDf4O2DrS1UnhHFOsGcDKHNpAtWMALMjW4X/5P73xHsBr5BEuZcPsOuTVyya2NiuJFjVtvs+t0WIuDeDl+8ooF3aQ3VuRrIEsb25vE6VSXjvReCIlEBsKJ9HR2Y9QKKGS/ObagtLVdncWEY2F0D90AJ09I+rcZLhEQxnjVXh9IXhDYVQadeRov8GSSiOIatmDetWHRo1+uwEDeAVgjUUZb3q+kMP1629gc31RVAJT1UZGp9Uox10ef2u36tgvCvJ9AUkWrl47r8/gnN3JeN2hSellhVX8LFUYOqNSY4m5gnqzjFI5g0JhE5EYfX2bKFVyyhUvlbPyk+2gH16iE5Ewk9RYHmDzRxO+YBx1RJDJA4nuSfQN9qsBZHVzB5evnZdzBLVbLIMFPR6M94/ikXs+jOFUGjvri7g5fxVv3ngT+UYTvUMUqJ/DsWOH5KrAhrCl1S2sbixgdX0BucwGdtcW4BfO7e8AACAASURBVC3kcHT8KE7PnENnoIH87Iuo7y0qWvGNy2/hwOmPYnzqOMIh7pCrWN/ZRbB7AumhQ4iHYxidtDZDZMY6DGOyskq98o50w0w844LNBYWa5PV1+rtWkewISJqwvQPs5koI0P8wBYE7LkpqZLNslMz8bQe2M4knKFb8K3WoFvBKaswF2FYqpPO1Wl89BPb/ucCXd4CXnnwWj9z7fpz+KdHCz3x/XhpeAV75W/qR7EhjmLKX3hE5QTh7Iz2OdhFusZnOqqsNBDrNscN12uDuW2GbkrMPYPBE9Q5wYXYZw8cGlRjmusFd2ZgfSxDHximOzxNnvPAybpm/6kBmA/JjjfmAP/2zf4/x6ZP4zG9/QA4GLvyCbKEDBgRO8hX+OfKGKy828eJPvoeh0UM4euIg0v32HrkIZ538vhG/gH4bgNWx2zp7O9j9/wV4bdlcTGDVsN+lmmG4eW3EtNkoZQIO6ozZf8FjqVaMD6oaMPxsQmWalbHrYrrW5tU53Lh8HvWeTszc/yFZfpEJpyUWv0u6ajYIVs0Y1HkY33/b7GnlX/Z7NRQ4kVhnDwIxlnDV8GkDSFil0FiyGlROSpRiODDbagy0z4OTpejcCGLb9NK6He5+2M0hX8O1lM2MMrng9VgGnvjLr+Dak9/D3Q9+HInJA0h0pzVnJiNJdHX1oX/6MDpGgBzZcruhbNfuGpmb1Y5bSYOTVijlzoaySCfr0ujs63VZ7PPpGOD25dJ52TpA2/K+ti9yz7jK4RZoitXnpsfa0zlQ7KQOlGHwWKRpZ1WImw/7rDrAq80QAW8dyC0An/s8JQ1BJPuHcGjmXhw4dELzgDG83//lzrvFGNvNheY1u1llVbLO0rFtWiOQMQyeYe6k8ZWMwJbgxQQ2BWYX77ytRmlnw6mmcw0Qn6lGUc/rD6qix7VT0cIBSsE6kMvlsLXDePcc6qUiEsEwCtlt/MWf/yvEunqQHpzA4aP3YHDwgL5vL7uLHAOLWNVj81soggOsUkTjJnSCFVl9ny1xcSKpNxAPhTD79otYuHMed9/zAJ579tuYm78ty8kr117Bpz7zz5DJVnDl+iIOHf0QXnr5h7jr7Eewub6Oq9dfwQcf/jgK+RyWFmdRKuYk29vb20Aut4GPfOTvyJqS/T+hQBzP/PhLiEd2MD01hAtvvSDfaUoP450D+NFTP8CRmY/I0jTZ0aN7zM8slvKyF+MDyartQw//HTGq3/n2/4np6eN44IFPKJ2MzGlmdwcXLryK8bHjcg2anbuEjzz6Kbz22lOSKx46dBKFUg7ZbAa5bAFvv30Rx47dI3eG557/Nt7//k/KA5/3d211FsPDIzh95l4xwyQrWlIFAt26ifJlP5MpwzWNfIM6GI9XjLQAb7WCar1iGlM14AxrLbBr5RHlUl5MdyqZkhyRLO/60m08/fTX4An4cPTEvegfnFCqKxPyArZaaBhqPqisBDSwvbOKQj6Dwb4RBYHwXrNazg2YQioUj2wWXYcp9XDJl9dSpW2KAsu6tiW7GWbY4Ezj+OCArRUwWIbGuoxZb999ra0BxO679OeX/xMlDQZB/zRZg3tczb+7+DfzJFt8bT3XHOA1OhePh12b7BhkCsgeCrk1FLJrqJbz6uzjReegYMRdMJRQ92RHagDBQBwZyhRuXcHKwjUU8mvoSCVx+Oj70JUekw8ff1EeUKHkAUH4QiGU6xV1qzdBLS6FFRE06gEUcxX45LPkhd9L/ZER4PJmcWfJSWRk+CAGGD2c6pFzAn9JB0X7Db8BvLrg8MoC5dr18ygUspiePqXuUwJVPuDsiORnGzsqdpCWZTFWreUQDPtQredRa7BUQn0VBy/980zZigOS4I5i8VCQMX/GI6jJweVl0EQHytUwGp4oml6vTOCLtRq2MhvyISQQze1tA5UiDg0fwC994JfRF01gdfEGfvLaE7iydAtFjx/Hzv0CTp5+CCOjKS3IjPTdymwiX8ohX9xDKZfB+vx1da4eHjmIE9OnkfBUsPP2U6hmlvDmG89gcfEGHvzgL+HwiTPo6u3D8twSltZy6Ji6Hz0jxxGLRHDocA8qllkSM2NBHBdpsobU07rmJmp52XjG+FpKDbgQFktAtmA6wTtSQGYPWFgC2Aja1WO6vdc3DYghmxK2FmT8TDW7sfxoFxRZndkGHS7sXNDJiDl9on3mWPXGW8/PYevO2/iHn/4F9Pe9c8Hi355+bB6v/OTbiEYiRsNFLVOqH0NjM0j1GCbbMbwCFY4xcyyubT9vXwsJZLT5tnZJPDbH8ImtbgO8lTvAxdlldE8NYlcJRCzjGTCkxdzaLJG8KuZrGBr3g4ocPa8VYGEOKOwAwTrwR//2d/Cb/+3v4dyHEqC+10kQdLtsSduVpxUM4krO9uHncZKNpBfp3LwBaP2DQIz2cE5X+a4IV73VgX3Lerm52Wkx3+1a0dpJv/d2vPcnll5QcxK/i6V/JpjZwAnqba1PvtHFWaDNa9OoGFK4zKgzGxtOpiQSYjOrkcYQECZqsr+WRRfja4Np42fLtymJjuVpyi7tMRhHEwOe1JRlvWE1Pi3W1fWyDZ3Oj5rXifeex9jacFjw5krkzoavna10/yb3AssUm6XC6lHbmFUx8DYsht9HwFdi0wqv3Q3gG3/y73HrzRdx372/iM29LYxPnYAnGkH3sZMYPB7R+ZLVpfOCgLWVWTh3Bydj0M/brPkcmGVqH8Eh54C2quV77quTLDjg66QB7Wyuqxg4hlhN07ZXgMBar201h+0zrPwyB0KdZrcjuT+PaIxYxppVIp0HPazpw7sK/OEf/k+gPU28d0BBDQcPn9WmXXa0tnlOVQb7jLtj1ibDWhWqia3G60AvVQNyye7SY5t/qjSt2Fjr06tGJKtj5WMYDInhzexsmPhX7Rz521iTmc05ZQzGOYEaf8oEg/6gmMylpVn0DYwjnuxArZhDKbst8uS73/wzPPPCt/CRX/xNdHT1o7t7EImOHgQCERSU9GUYXVY82Vdz+NBJdCa7yPOqeY0Dngy1ggzqNYR9DczfehHXrzyDhx/5JF568Uksr6wJqGVze+gdOIjdvTI6e4/B60tgeWUZxUJJ/TFsLOtMpVQFvnbldSTiMcwcO6uY3ZXlq7jnng9ieGRKFms0ln7i8b/AyJAf6Z4YXn/tWYVD3Vm6jmiiF3cWV+AP9qNSDUqzSkaXgJh9EAsLt9HZ0YPLl17C2bseFsv4wnPfRmdnCnfd9TBSXd0Ki6hWKnjrrZcxM/OAmuR/+MSX0N/PEKQ9hXQQK5TKBTWapVIDWF5egM/nlfcue4R6ugews02f+Ahu3nwTwyMjmJiYxNDQmJhc+v7ynvM3WX9hCwpYtPHhOKAfMhldk8inZkfiCbp81Dl+GFFsYoul36VfFu1MC1k5PHQmU5paG+z7KJdx/rUn8dbln+DAoZOYnD6Fnr4RxGO8l4b8NNU/vxyNmHC6s72KRCyGjngnurvSwkyS2VjAy8HfIg7sztxsvF0KmjEKaJeIujAKI63dl0NwE7UvcyCodqEVerd2xvwuJ4Mw2mmLUx3Y53u+9KXzTRMssd/5ZoAvD8YFUJjVut22bL/G6DpQTEq3PHsFoOvweqrweWvwNAuoVXaRz22imNtSN6HYLO4GLE1OwBuJphCJdCKztYW5mxewsXYLPl8TB6dnMDV9BonOtBJO2Fi2t7uprsVsLquLX/N4kEwNIhhJoukJwO9hx6cXxQKtU/j3oJJY9jLb6O4awNr6HWxvrUm+QM0NtTo8JoJwShl0DWzSGnVSlC28+ebz2N5ZQ1eqD0eOnG1ZjTnoz30LT4fxkB5vA9VGATs7CwjHglrsiqU9eEUzGo/iSqWkCD8pYDkgFQcZVcmI7Dc9A8tNH4LxPkQ7RlCu+LCTyWJzbwOrG4vI7GWwu7eDQjGLarGgXZunWsbU4Dg+cu+j6InHMX/rIp578fu4s7WK7qEpPPTRf4D+4Wn0ps3iS7eHfImhBBlsby4hszKHvfUF9MRTmByZQswfQi2/hczCRUQaOWRWbshTtLu3B41ACLlaQznn6ZFT6D9wL6pNP/q6e9Hbu6/l09xrFx/nT8smMddFTZaZm5dSgaU8Cv4jiMUCisCl5FoLqReKHeV1JCNM/LW6bkrJZBQJoGmztb1tgdcAH0ogZ9OpWM0jmywG2DayCUi2JS7Vi8ALj7+KZCCEX/+VE6B377t/PfXYHF59gS4NxtSd1Qbq0McOnEJnqlvH4byGVVp2TVitneO+RVc7sNPG14JM/dxFntpz53H2kEVcoKRhAd2TI8jkTL57NE7tlO1AZ3gEQw88QH4X6B0A+kbMl7PTfvYGI1sb2Fi8hcef+CL+4N/9K5XiaeGmMpjbm1i9peYpgmlbMhfzS0bKspnOppHvIyjmQu+cOaSJdJpOs0l/R4nXVthaUox2Ns8dh9uM/K10vNbjWIDW+LHrT64ZlG4QZKm/wwIZnYu1E6O2l1UVaSRl2+UTyJUchqAnCMT8QDICjU8eF2USuYINOKgZ0MvEM228eD84zuxmQVI+5z1swU67X7UYUcuAOzkAtbqmbGykCu6XJUxb98zJPjSOrOUYv8vZc7mNhu6JIywIuux9d8+DdLO03SoAa9freOXZb6Ej2SNA1Dcyig42izKYhoy0vYxioO2xaw9hrc2kALCfrxK81Ym37MBs1cWB3Z+2pxHYbYvqVaXSMfSWyW+rXhrrQedMwahly6BqY2W1263H0X4WT0SNadbekBtXYTT7c0tMMStE50OATsBbWAM+/2//Z9R8TSTS/Zg4dBbTh+9GLEEPWvsc202oK+86dwZX8XWgl9UHNlqzyZi6XTWuucAJWXWZ8AmxdTwGDmLKCLzsmg8ropmA1zFtTRI2tI7kOssm4lAUsXhKxM/a2jx2ttYxNDSluFxt3Lv7xBJyh+ipVUV+bK7ewX/8k3+G/sFJ484TYADUuOy1QnQQIosbiEjWdeXyS/KIPTh1TGCLIEX3WQQYpUI5hPxe1MpbyGzPIp4IY3V5Fm+/fUmSgmMnH8Dt2wtIdbNKdARLKyvY2NpEdi+LUqkib9pLl55XdfjRj/6GHB2ye1sIR8LIZTcRi0Z0XTbWV3D3uV/AN7/6Rxge9OHw9CQuXXgF6+uLSCQ6EE+mUSg10Jk6gnoziRuzV8V2n7vrEV3ftdVFaw1X0UZCa37XgJrbKA9MJpOYmblL0pFbN69iYGBa1/97j/0/uPe+R9HTPSTGdX19AbEEHSa4WfHi+vW3kIh34NzdH5Lk4Y3Xn8EUWfFYJ65eeRXxRFzR9HQAunrlZXziE7+pMcDHh1VUs+mxchb6+teq+h4+g/p3NQ6ayGlulKTlrTfUOFtTNdqLer2CbIbXKoaurl4FUnjY5Ndo4OqlV/D8S99FV3oQx07cj/7BKUlA9MvrNa4cxESBiEJO4rEYOhOdmpt6ewaEnYzUwiTSil0VrjFSFycLbTG+muRdlLCZkdzcZVyzDJh1+nvzcrs4tiawtvnQ6YXtj96bzAZ4vvTF880WwHWUse1wa0/KEIq2scKOWnbLo5vQxFbovdxN1OV9F/AR3BLMbKJc3EGtksf62h3pk+QfGI4ikeiBLxBFIBCDz0tmtoGd7WVpfjs6OhTZS+0MX0t/Pu5usnvb8uOjjmSHGtztTYSSvegfPopAiGWVEOplBkZQ5E2xfBjlAnU0d9S4RTaXEwMHKr/PryYyli5tIhtdFPwB7ZxW1xawvDSrhgC6Lhw8eFxMrLRUPFeBY96NBgrFDJPOEYoGUanmUKpkBNIoa6CEgSy5SQrhIC3D0zSCdZaclIKjhBN6+7E7MoBGMIF6oAv1QCdqjaDS1PLlHDa2l7GycgeL8zdRyO/BYymPWCCAI1MzuPvY3SjntrGxMos7K3PwRTsU2dzTNwZ/NK6s8D1uFoo56WWYt13JbisquCcSR3dnl+xGaOdG85Wg14OOQB03X/0mNpevIpXqhj8xhN6xs2jEUvDFe1CnkW0DGE7HBRYF/tkcYlOndM5kMgi+Ck3kChmx3ZxIaqUqcns5ARNPM4hIJIl0X0wWagINxh7ZXmcDJlwJngsV2cWdHWCPHqE99u8FNs6ZUTo4aErA2Rwwt1BHT9onoExWmf6+TI7qCAF7K0Blr4Z7zrKZ473L79OPz+MV68Mryx9/EMlUGuOTJ9HZ3WXM69u9ZO3z6cBcq4venouzWeJfnc63xYi36Xd5DXrCQO4acHlhHn3TY1jb2hN7k0iyImDnJcv2clNSyAF9Q0CHkV1i7Q5w6wZ3F3Vcv/QTHJ65B/d+rBcE+i6hSiyzBSsmVc9KEVzjkdOFWh9ddbDbcySQFOix1lIEbu2G/e2AzAEUfr669i3rq+92c5prXnMVgp+Ghn7az6w+l2y32DQXI2wBLzdbZNN4fAQCep065G3zH98vNxUz9kIEULZ5jpslbihYCIrZaGbiDrK9BCwE1fo7ZRMWpBKAsXlSAIfUu7Vq0+ZBEqh9z2U3lSgIgpsIgi7bwCadrt0Uie0hABZtuy8b0DhyUoA2bbhAvwPYNkyiZQPYJvGRXpj6X5faZsPY+Jlkdgi+CyYIzGib7bjQ5sCOG11y3nv72/Iper07fFfeJwMvItL2pDhAb7rZzc1tOTTYe+3cFd49dtxQEHC3+lxVPVzQA8eBZchbvS72gnHM8X5zvuGGhRt2Hqtjft2GlGNBaXAEvBWguA187g9+FzVvHR39wxifPo0jR+9DlPOftWfjVzg7MvecG1Cw3yjK7yGI5udyfaPNlLEgM01rArq2897JGdob17j5Xlq6aZjQAK27eI888HJCYnnZx7CJqCQPDEpIJlLo6x3B0MCEytGsZLIULhKKNldkAnO7qJXyePknj+Nb3/lzPPTIr2Fs6rg+r6tnEJ2d/fCFY/AE6PqQwOzsZTQbZRw7epckGdwsErUQhHFw6DH21OH30DUohHotg3x+S+4D9aZheBPJKSSTk8jl8/D4wmiIQY6ZTUuNZBdJI4+AaLmYNwBLRt7mxjKk4ebbb+L48Xuxt7OAUGAV4QCtvdhcZ8g5amqLFS/8wWEEQ4MoWwNySgh4o2iPapplDSsqNCNBOZPjuBBRN1sy0hFPCI06ibU8fvTEF/HxT/4mQqGQ5AgKrXKTuYdevMREJvRD7KuPJX+CWCIhU0HnOFxhL01mHYcPHVeohJLT2FzPym6lIhaTWl3NARbkUupi2F6m8ZlgELlm8PjVjGeqz1xr87kM8rkdAV6yvD5u8EtFXL34E7z62pMYHpvG9JFzSPdPqOrMzZDIPL8PFQLnQFibB2q9GYwV8HjQ00P/XuME4rBii9+w8th3yBica4IlVpVp4NS/WgPMtTASCRPm5bbprchhbazf3cRmsJWroDqXDbfDF+A1CHxft9uOpPd1E2YVeuffJYawjK79U/Q3ta4NBIO8jRVUqV3NbyKzxU7LeZSUhhJCMtktPZE/wPIwwYPJ9fb5aDLNz6CfXtNY+1g3fJYvuMMrl3cljaCOhxqZlY0l5GseDI6fRDzZB58vgmY9IEbH2wwp7YQzLrsLqTmi5RkfAqVmW70JrwPF/7y4xVIBC/PXNUlQZ0zdUG/vEJLJlOmkbNgBa9naBmpogKWXJfhDHoSjjLgta3fLbktaqVDCwJXEWG7QS7CBgDcgOxYxuhKX+tU5KxcJfxhlBj1G+tAM9xJGy4uQccHrG0tYW1lUGauYz8LTrIPiC9qEjLBhbXgCnkZFO7kcS0WDU9o0KDM74sN2tojNzTXkC1nkGOW4No9qfhenJo/j0MAUErE4PD6fGgL4cHGeD3tq2KBX8Opt9A1MIJTsQ+fANEoNr+y4OSmwnDXUZxgtzS+W2eV8RLuwUqVsNM3s6hVIM7Yyfl8Eu9vb2NnYQiLWi6HBEaS69oMkrKTS2Ac5n1crD+AfAsVtixyf7zpZdOoSWVljPGzNyCCY1DZ10Ogq1cSVAVjCTJHRJWirA+mefaeFdkz1TsDL2M4QOrsHMDZ5Ah2dncYv2LJrbnEXCLQMmGM1W2V9F9Jhn1BZRVlJg+0l1ddzEe+OAFtvAXd21tExmpaG2wDeRGuBp96W7+PCzDlxZEIpmUIo1y4CS/NL8mseHjyA42dNmAxL0moqsgCtJWmwjXAiDC3gM5UZO/XYe+yujyul23VFoEmA173Oghp37lqnbAn8PYDXfqfGiJu9/ksAr6UcCaScOwflCkzs4rpBSQPBKEGugAhfR0BEhwtWHdq+w4F9glXJD2S1ZDZT0TgQihiQpM8um8+uUBZBhtf5StvqBtdJvk8glYDSAnyNZwuMNEasnry16bEMrRsXrmqge+K0rpYx1vW3XrfvscNzLKNSlyzrzXO1xyfJhWX1CWz5PX6bEsfnQYDXevoWKgb0i8G216u9OtBinq0+18kQ1BRpAaaTkmjjYQGvk/U4wO5uhavOt/5ux4M2DBbM8j1OyuAkJJpdrC+x5ATW+1YSERdNbDdH8vuumM3yTgYYHd33+9YhW0DvfHlJhEZLQCkLfO73fxdlVJEaHMXw5Axmjj+IWNynhsLWubfFaus87f2Tfp9VBctCc4wKuNDZR7IGw/byT+p49acDvhYiEDCxQ54gZGN9UYCXZIyRyRjAy3WVSWNssp6aPI5uNnhzsx7jJp2vMbMV2UgCbTav1Qp5ESH0o3/qx3+N9c1lfOgXPi1iholcXelhxDp74Y90oJAv4uJbL0jn2t83oGojdagkbtj9H1Cqh0/OCmSqKY1r1Ao4feqc0g5z+YysujpSI6jXfPp/NSaqgYkPH+WIBOTGX5a/uX5Kw8qrqZRJ09RH3bMqKp4SAr4VZHduGL9cuWtUlDrHTU0DaUTiYyhIGsmACEqX2N9j2QcvK7FWEsAEM8tUUpZgnkfTmcum+HK5jK9//T/i45/4LLq6e4VRjE+v06CaarnWAr6fn9uaa9gIb+zQyNJSuiFGvFqyDhgmWU8At8Hrx3FANpe6btPMxudV48ReG20DXMMjcwK4aErCZYKJKMnMF3bVsNYZS8JXr+OZH38VS2vzODJzN8bGjypNls5YBMlqHuPmhQxvKIKlxVsIBwPCCZw3Uqm0MEt7loMqWXbyfwfb2gKphrWSQ4aV5xi0uk8KGta3Le1XsiyX/sb7YxcV15hm3++QqUJIWtpeShq+eF76X4egWznFlj5+9wG/U9Zgmtj44QKNRmQiQBcM1OD3VlEp78kAOre3pj+bzYr0PNyBcJDE452KtOMg5EmTMaNRNrv9eFz0z+UNrZQqsiMjtKJAPbvH31soV8qolIvYymyh0PBhYOIU4om0GF6aVKNBk60oPAyLr9N30ABa6pbq7Gbn4LNia1L2dDqgHonlCJ4LrViYjkTDZQVOKOvSCv/QMNYslG/42BlZQja3KgkDa4Jkenl9OAg5eCnl4ADlaqddCxjXG0KQjXcC3WZQiWmm/oU7XH8c9UgfvPFBFKtN7Xy3MxtYWLiJne1NLZzM9ab4nDnZbCLjrm2gbwipzi6kewd0Xbe2N3Bw6rgmCV/Yq5AFPvRrK+tYXZ/DyuIN7KzOIh2K4Z7D92By4jBi8Q4ZcefJAjfqCPm8qGa3lHM+MHIYTX8QNQ1Gand4bf3oS4eRsEld9Lstl+uIxnwCG0yfczvnar0o9sKAOtNYuLG6iju3b2PmyH0YHUlL26eFuC1VzekaWyDKLqAChRYIS9doS7UOTDB4gvKNLgZjtDNfNpmJzB0lEPkC0JcGwj8jeMEAXmp4o8b+JxhBV88wxiaPI5lMCAj8NMDrwKsDdu8AvFa7K/xhbaFcLLHDijy3rpABvKuFXfi7O7Cd3dWYSXQkjS1b3Ug7uIDoHBvA4IQBNZUccPGtKpYWbsph4L57e+EPW19S66hA8Oa+T/ttF2TgSuRtvqKuqkMm1DHTMuu3ulgBOXdejrW1QKsFkC3YdTZyOn8roXD//+7gj78R8zq0ZQMWyEiqz8NqJDkmJTkgyLBgSMDbgl5hPUs2CJiyemBL5GpaIoPP9LAIwNYDlRMJoqnnZTwzvWmtZthRDZLNsMrRFqrQYiFcSd9KP9zmyA1rhXZY6YVj8dWnbe26xKI4wNuG1t1rW+OtDfC6qoKrmPAcCRCsoYJ8dAlgHQB2Ptpk8N2miNdVz5zdjzhbO9eg1vZY7rMtznnEHqeTmuhe23Hk9K3tEgbXfOY2VK2x1xbTy89wzK+iga322TWjuXHpgLYOvi3Agu/h+bGZlrKooSEgn9+XRrhx0drI00GjaGzjPv+5f4lSo4SOgREMjB3GsRPvRzzJdWwf8Lrv0zPltONu09KmK+bxcl1s2ZEphIKhCmR4XeOaAaXSSNoyMAEvK5Cra3dM4plKLz746K2rymVAOtVcbheHD53RXYsEInIECPE1Ci0gSDY+wBXmZZMppNVIraoq4uPf/4JkD2fOPSLWMJroRCzVh1yphPnZG0gkunHk8CkRXqzwOq6N9mcEXHSP8XrDqFTqePv6W2KkT508i6HBPuRl0cWQJSODqLJET+aTVcYa11ECI+ILShQ9YASz4nPtgKFtF8Ev/fr5xQKN9RyCvhXksnOoVytGY6oNjgfVGnWt3QjHRlGoGGKK3rIsxWuzbLVaHuISPWBGIyrAyE4h9vZwrW4SnJrPffaZr+O++x9FIsmwLD4sRveqiGfdK4ZVEeOwqZ3rpnWKItspj2F+r8UIlDlSjqCFg/IFWsAZhwX+nH/m8ruo14pa/+nyJMkBmV4bOEGsYWxQed3N5kM2dpKncs1tYC+zjqCnCW+tiu8/9pco12tKaB2fnJFUT77Ker/RavN+EKOsrM4r8S0i0XsdnZ19xhlE+GUfhLpduTMMMxvAtn/XM/DOvxuZg2N8nUPDvhWsqQ4a0tBh15b9mMWt7X93UgnJK770xdfe48PbfgAtgNum53VssKNetEjy3y2dbXx46aGbRaWUkQ9vR5hb6AAAIABJREFUwEdammB1C8uLN1vJHewEdN+nsoM/pEa2YqmoBrI4/XrAoImMHsJomI4LtE8pYCezib29nGKIt3Z3EO5IIz1ySBoTDqhm0w+/NwpfM4oGW4gbPhOh2XbjuSvhKlup0IT/TWmgODhZ5qFdFr10CXY5SDkRUPpAQTjPkWWYcjULj4+D2CxobEzz+lkCKes1JgKSzQYVszsTGjOrBQcTByIBrzQvvImW+pFxNQIyyW5GelD1JbFbqCKby9tyFaOJkyojLK/cxvzsJW04WC6htVlfLwM6mkh19sjmK5vd1cZg5sgMtncKKFfLiEYSiiJe3ZjH4p1r2Fi+hdr2Bk5PnMD7znwQ6b4hLRx7xRKyxawGPbXCFPZHE92GHVdXjPnezkQYiaRpfCGzenv+muivOD2FfeZh8/mpbeM1JNvNYhS5YfPg53YL2NnaRnfnENI9Q0gkTJOQc1Vwi4ZV3rTYk3aQpHXMNg66TnQu3i8+t46NxWV85P2nkFkCsltNlLIZlPJ5hBJxDBztRMcwkEgZjfDP+vX0Y7N45cXvIhqh/MYnr+SevgmMjs/IPk9kSZve0K320sFa5uzdhKVjEiUJsou/SqgWALrz7w4DG683sVbcRTDdiV2uyB4PYsmodMl8P8GZ0x/y+6jhZc9mZg248JbZrJw6fQwT06aJrb3MTNbTOTRourGslG201VhoyZfsNRbisVS2Y79c9zzXJ1eJame62gGunZtbrHFrg25Bsr7vXfPh3wh6jXOPFk6ui9xs6ZjovyvbMau3teygyvK2pKxrbmtxApVcPE3/qGQNAr9W0kDJixKyqOUsGNeRFlNs77U2P/YznH7d3f8WQW5ZVl0jBwotIGu3dCMwlUOABepuY+U2J+66tFcGBNrbN3iOrbebGDfGnCylrXJonBysSwSrBbwGZEFJFrnPFVDmMbUdr8aUvWc6Vyt/cZu4dhrdVTx0jFaXK1mNHWutc7TPgzsXJ3doJTS2PVRunLrP4yG417sxzZeLnbdkkebuqpE+keGlTzg3Ls62jZsjbUbc5q0BRAh4c8D/9rl/jVw1i2T/CIYmjmDmxINIJJle9k7A6+6TC81ot+JT05odg+xncIBXllKtpjWCX7OOcN52chKyfyw900deRI0ajEziGd0bWCEl4GRZe3VlTprRwcFJeahzbmYIkksSo9ZTzhDVsvGG9XgVTsC1/cqlF/Ha60/h/gc+gZ6BUTRpaRVP4drNizg8fRe6U2mV0wnqNOYZCSuGk9WNqK16cNcXwu3b1/D889/BgQNHcfLk+3D5yisKwxgYGEM4HMPlyy8JKBJI7e7tYXFxDtFoBH5/E4cPn0BHMim5nUA6G0wRxOryIn7y4uMIhcI4cfIcVpcuoTfVgM+TU/hUsoOBU37U600sLCwiPXAaqe7DWNlcwtj4EexsryAS5iagU3HC9PinpILEDxloZgek+4aRjKews70mz3v285A4W1tb1tw6MXkYqa6UmPKtDfYZ7Qpo088/T4BaL2FgcExrf76QV1BUR0ePtY6jrHK/jM9NjbHpMoPbRC4bX13GJF+99gqq5QKOHb9bLk1mrLB5rWpCNJoNAV6+2zS/GUJR85psgBogzxz0ebE0fxVPPPEV+KMJHD/9fgwNTeqe8VqVSjmt76mutBrs2AtFC9e+NHXNBOFVNemREBThyYfGzi/7LgsG2LYrBMw+Yl85YDbn1tWh9TwbwGvmqXeyuWatMED4pwFcdxD78cLU8H7pvP7eLmswGgwjGBa9/A5a2iBvs/NwezhbvraNbUb1UtTvgI8PQE3a3e3NRayu3NZDOzg4KlDJG056ncwry+udqTQ6UwMCs3wwk+qcZIcJkNmmtdmO9VxiGaSAWo261yi8zAZPdMATZNmf8gLeTw/83hg8dWpmvPA2/IocNN18HjW/UcPKQbS6uojM7oa6DXmz071DYpS5G1LpQsL/msAtwRr9fE2QRA6BECl/TjDGoJkpZ2pMI+CliTj3drbcwEHrdD1sHiCKEOjm8RLw285aHxnPzU0EAp2YPHI/slVgbTsjXW93ehCBcAS5YhFvvPUCrl19Bb29fchltzXJHDp0FpFQVD5/g4Pj+sy+/lG88vIT6O8dxvT0UexmsljbWNSOrUzxf3YL2+uLyMzfQK8/jEcf+nuYPnDEJMMxWrTC2MWqwkDUniiRXBMBrweRcBCxmF855wzYiERDKJR3sLFxQ5IFHgsfFJ4nNxY7uxvq6O0fGEVHV48eRF4LTyMg8FurNFEuVBAOdmJoMKRmM4JoV8lwoNY9E44dciyPY4naS+zf+etXcfHpp3Fu+iGs3bqNSmYP9SITALOIdKeQPn4UH/70BzB4/OfDqae+dxsvv/htxBl+IoY3it7+SYxOzCAe54S8L1/QcbYB19YnWwBipdz6cUsG3qZbdWBEU4IH6I0Byy9VsF7cQXKsD9u7eX1+JBkTw8vNAT+H7LQDph1dAJuWV+aAN1+/rcnvoUcmVY7nBMOF3EkQHBsofXRbyd39XE1UVq7e7rzhAK8L21ApkpOqBbzt4Md5wbq5zS362hDY72yBijbw7zRYZqf4N0Be2x3F7yJjRtcEsblWekD7MYJUsbw2cIBfTYCja2EBr1hqsphk+22jl8YiAW9MjfmmlEgtJ8vbVs5AQK1ysmNNrQbdAd7WfXcbAlfe5rV1UcG2iPSOABNr2yWdq9XtOibXAbqW04Fj6PfrpiaQpYWyzTV0Y0uaWSevcI5GFqiKYbabB56XLNOsI4O7Xlrf+PlOSkIQ7yz4LKspwMv3OTlJ27G5ceCa2dwGqVVxcM8R5yOn+bbvl7TCHr8bGQ5IuzHl5gw3VttBsAAynTOqUMLdbgbauLtfvKbufjqGl8dLwFspAp///f8FueqeAbyTxzBz7H4kOiKqtug82jYZjmF+BwC311ljlRpwzrMVNqwZD16CUQN66bPK7nzDwhrW0ETdBkJhbGwuY211Qawv/XVJphDwEuSYMAi/LLu2d9bVwEZbOUrQ6EhAhpSTR7XJuNgSgpT2mbwx7W54Dvm9LTzz9DeQL+zh4Mw5hOOdqHm8WFq+g4cf+lVVGbW+2UABrnNsypZDhCdA0QAaTTK4Ply/cQnr63QxKGFs9BDm565hdzeD7u5eNaGVSlmkuvqwsjKHgwfO4o3XXxChs5NZRjQawNGjpzHQP4xINKYqL9f5hbk5PPbYXykE4ezZ+1Cv7mBx9lkU8yuGIaV+OBjA+PgMXnj+SXSmDuP0uV/BU89+F2fuegg7W0tIp/tw6NBp7Ozs4MrVC6hU2IBu+pJCYTLhDcwcvQfPPfNN9PQM4N57H8WdOzdw7eobGB4+gL3sBk6fvg+xWAdmZ2/j1s3Luk+sqlFCQO/98fGDOHTkbjV+Xbz4sirIJJ+IGzgOKe/c2dmUfpfhHQSmiWQKHYkuFAp5NTVSH7y2NovNjXk88ODHVO0mo6tUNoaU2CQ8BkuJSFMIhQnMUKOj5ucmgiTyygW8+tL3cWv2CvrHGKBEx6q0AC/JvmDY5BiY8JOGUuC4Mejp7kFZVVuPXi8XLAtCW5vvlljeODLsT90WO7qF6t1Tut1YtoNi5yLWSlNz+LMFeA3KFlPetojJP9iy9EbD2/bGdp1uezNbC+C2ZhAHhs3qYPKrjZMDUb/XU0HAT7BbRqW0h1x2A1ubS2KQ+vtHZLZMW4tMZg0Bvw+57I6Mi+mgEIt3andFc2cOBoJiI5vwYDfDXew8drY3lIMdS45jZOwEYh098IQCKFZzyJcyKpdrR0Ptbt0PTz0o4NuosTRBzQjtR26oIY2ANxJNYGx0Gj3d/YjGYjapyi5aEmPX4Av4kKNbvLdughDE4lbEAHEE8UawlCSvPN0Eam+MLod6GyOKJ+A1OdrSC6nmbvzqaCHCnV+xSCu1GMrFBgb6D2FrL4PVrXV4Q0n0DR9C98AQNvd28cabL2Ars47x8UOYvfUmZm9fxPve96hKEYxzXFq6Jc8/3sd0/6gA/isv/QAHJo9hfOwQMns7WFy5ja3MmgB5s1LB3tIsUk0ffvnRz+DI9LQZwLYbWwDJduiT2WM5Kej3qTO/Uq1ie3sBlWoRvmBAwJcaLcOQ+KUFzuxsYmtrDblcBtFYAkPDUxgZO6hzp27Z76XWOoyAL4LZG9fg8yRw6uS4Flcyp6rSOQ2kA0j2CdI2zGplJWni4mubc1ia/eafv4Dnv/QFTPccQ6gWFnNhKMAavNEAGr1RfOizv4YDv/DzGcWnH7uNF5//pixjWKoLBGNID0xhZPwIYrGwsQhre1gddmyxo5bJ0mPUzhi5hdFqLJ0Vl9vTyoc3DCy/XMFaYQvx4QFsZTLwBv0Ix+OIxICYCRFUtC8XbzVcsbkqCbx9CXjzjfM4fvwsjpzcZ90cG+uAj4CCnXxaoMEx0856ygI5vY7Dl5fMno/b2TsApPNvY2jbS+wOcbm3ts95DhS27K34j86hwN7Xnwl+LeBWyVzpc+a3GoLYUMbmMis/cFUAAR7K5BzzaUGe7Ouc7Rv/PwREgpCHNfXSArzWVo+fy0qwSv82+IEXh5sg6cj5HLX5MrccLix4dWX8FlvqAL97Bh1TaoG4hr5z0WiTYgjctckb7Fzf0o0Kw9iBqVtjLddM9csAND0aDiDbz+I1FMCy2l6R0W4TZHgQAV6Jvky6rNn0OAmDrCbM311SmrvPLTDePgjs+ToduPtu1/Cm07fPv3TJduxqTNux4jbD7Uxz+4bO8TZ8PzdGjCtn4SQeb9mdah5x11CFOD7DdCSxbhz/5l//C5SaZXT0U9JwSAxvMsno8X2m2jHY7x7/zrGBP9e4pC0ZZQw2ZY1NTSZYoLIvaWCjk9YVI0CmKxBZUdpg0aKSa7ULDCDYdH7y6g8JhFBvMrBhT6VvBh5MHziFRKxT6+Dy2h3sZTMYHBhHF0EMm7d9ftmJ1itlrCzcwte/8cdo+LwYGj+KpjeAyQOncObU+9RU5nXpKiqhM36X6xxlhGSZfSKiKK8rlqro6h7GS6/8GKnOAVy7egHLi7NiR/mbARLJZAeefeZreOCBT2JncwvFImWQJbz22uM4e+Z+5PMb+MAHP6lB4GmGsLq0jh89+VUMDI1ha3MW997zAC6+8R0s3bmAdO8wtlna89Zw4vj78erLL2I328Tk9IN4+9Z1jE8cRWZ7CceOncHZMw9iY2MDP/zRN5TqSdllV1daAHx+7gqOHjmHN954RtZe99//KBYXbmF7e0MevY89/hd46KFfUlLZ+VdfxOVL56V3TiY6lPLKTVCptIu/+/f+Cba3NnD+/HMoFAuYnDyGjY1FSQVSqSF5ArN6OjY6JRvQkZGDqrDu7m3LfrSrq0cs962b5/Hwh35ZoRpi6Yk/xAIbR4VyzWyceA/1iNoByGfQrIF13L75Fl568XEku9I4dPxepIiBokk19NOJwlQIKCOhK0RZOI2A18+cAWqVPdDmSSFZbayr2WQyznq/4Wy/XGcjg62+1mU96F66ec0RQ5SZSOPrtuj7scMOr7rn813tavZ87eTEY3MaXudb1n6Aji42J+F67vb9zd6p5+XJURDtuutoS2Yc8Ou1AsrsrkRNtiWMm93eXsLW1hJi0aiYSXalDgyMSz+bTPbIn44D4cjMPcjmdlWqoWbE7/UqRndldUF5293pkzh46D7EOrpQQwXZ4hYKpR2rXTEXpsG0NU8c3mYEjQrBpVcTBm1cuMPkYO5lWkiiQ7S5ua68UdSrmJWBpXjuEHdz68b7NMTrYfKuzf00/nPGHNzIFtSYJt2PyRznnwS58qkT1eFFtd5Q+STJVvqmV40F66trGBk5iXgsjbW1dTz34uPo7B0GfGGkekcxMn0cF66+KkRzbOZ9uHjxebz4k+9i+tAJPHD/x9XlOTxyCK+//hTS6WFMTswojvH97/8ovv+D/yzLt1SyGydPPSgwvraxoGaHOmMDq3WcOXAa9971EHq6mPbW1rxlAY8WedDKbNtMNr46ypU95PP8O7s4qYXyolmrIrO3oUYJ6st2M9vazfNaawcZCiMYNI4UknZQIA9mc/vw9tXLGBk8iempmNH5Wp2ifHQtQBDTYxddLtQELAScLL9KBkBmrQmsXaOf6P+F7PUl9EUGEfUkNFa5mNAwnZFS2WAJZz7xcZz9TIdiaH/WL0oayPBGQhEEA2EEQ3H0DR3A8OhhBYq0GN59krQFIF1TjQOSGmbu+lqgwRfrdRYkOr0l2dvOEDD3VAZZVODt6sJ2dgvBaBSReALxhFmkWbYn+CW4c/ZoXOBf+smcSk73PzCIMJvzLGPHP+WBav1CxWra+UnpU1ba4I7DpUNJ+mDBkhbzunUyaGO1uR67BimeD8cMP9o1Den+2c0BtaotYrnt3J2kQT+yL6B+1Ok6HcBuUQcWXAnvqLPbADc1qTBWmHIGy8RK22vvgcrb7wL6/IEYXitXUnhECAiT4WUTmg004ecR6BKwyFrKODu1xiCvgaJmea7Wa5fXmccmEExyzYI3503NY5UzhMX5klW4QBDHnrsxY2UODty15AbWBcD5+vL5cGNQl9M2z8nzuU1C4pan9mvC60vAK3mCc4WwG9CWVMHqtiWLl92DfW7t/VLEsP2ZG1uca7mheEfzWltqoGOs3Ws0n1tttdsw8L7xvJxUQJtynquzSrPn5kI4BPj3+150XVkhoc5/YMAAXspVBIzpMmMDQZy8QuC8CYRZKagAn/u9f4livSiGt3/UAN7OVMRIYfjZVtvuFuWWlMI+W64Swc9SVCx9VGtVWUaxGsqmMa0p1NdKIsc1xTSYcX3h64PBMLa2V7G8dNswu0o7Y1Mty8zU8LL5i3IyOhDYTmKPF4vLtw2jS4NzeOTPS2kBtbB0QmAIE1laJmqmqNkNRfHY9/4CL778fRw8djfSg1NitHu6eiRnaIIA169mXm3oZY3mU6+KPI0awPW33xJZQ0keCYMzZx5WYhlTV4uFbQyPTGBjg9KMhpheMqqszNKfPxyO45vf+hP0pwfRaJbxyV/6B8aGrRnE7k4OTz75NTGdkYgPZ8+cw+yN57Gxeh0DAyNoNEvIF7cQi3ZjN1PG0vI2/MFeWZRFYh0oFjKYmjyEc3c/jHK5gqvXLmBnd1NgkRJLhlrkc7tYXp7Vc0n2lePu8CF6AZe0vvM+nD37gK7z6soqLlx4WQw3U1TV09OsYWdnGY98+FPY2FjF5cvnkctlMTl1Qp9BtrhWa8pajTroVGe35J8nT90nGQVJrKWFGzh9+l6x3BvrsxgaHketWhDJZ+KGTbw873PF+jkHA2SnSUAaxkW9wA1g9uYFvHH+aeRLeRw7db/SMhnEwU0S76NL4XWlCuUxSP9Lgq4hNw9iPq7natJTgxulmk6DZOYw44+7X15yKoL9ddYxvmZCbmFbO8E7IsLhUOmZTaxKS9awX6o0WJR/dz1mVq+wr+Ft76IzQHc/brhde2Eg/L7cQf68lqret50wX8WSvhg+fm2DjC+1ng1kM0tYWryGVKpLg3N+7jKGBycEPClmJ0CjddnS8i09TNF4F5aXb6FU2EUy3qmbMb9wA8urGYxMfhDTR+5HOBpH3UPAu4mcwh6KahTjsUvzQsDbiKFRZencp9J6uVSQ/RVBz74tGW8WvQ1loYxyJSewG5ABYwPF8i58ATa71Y12l+EDlLHLosxqrBT9aGkx2xmpyQ5e7ayZNx2mPqbZwM4OraXYABXG0tIclhdvo7t7BKNjZ1CtcYfmwYUrL+PsuQ/jytU38MaFl9A5OIIDR87g7nsekTn2D3/wJV3nX//1f6KJbSezplCMHz7xFe28HvnQ38fXv/rHeOADv4TM3hae/MEXUS/kcWD8sJhe5n9TsxUPxtAb78TEwAR6e0wjVIvFsSOTiwkZxGw+h42NO5JDULNMBpw7QEYn8rpRU7S8dBO3bl2SE8fw0AEM9o8j1dWvydiU+czSyjILSyaybKGheT6H9eVVHJg4iz5aalnXASVmuQYey2KpIm/jLbWQWZDCy8/j91eAi9/ewjNf/gKitQhCiCJYZ0Y6F/AyfAE/ArEICoEKTn3sozj9GxQO/2zAKx/el76lHS6t7lSFGDmslLFIhED/naDCfRKZPcdmtQNe5zEscOV8azlXWOZOXfAWjFLSMP/kDgqeOhIjPVje2EGsIyULJOqdaUNJfaUYScvW8e13KGe4cBH33n8cvePvOjdHr9rUrnfIBSxCpW6TLLvYVl5/F3P7sy/TO//F3rP3vPynUbu6iRYZOwT8t9Xwui/iOTH1jIyrOrQt4KX8gJU++28ErrbHR9/tGoscU28b3dUMSBDj5COU2fB6ky3mpoH2di5EhUOb3ycNutWjsjqpfa5zCLDn1y7r0B7CNi5qY8ANHIGla3izDgMEbwTE2gg6qYNtOnQbKY0bAmc2ZFVswANlG/bZUVnTuYfYFGYCenoSi0R3chf7+fRqJrPpHCZacgPtCiwjakEwv48MODXT7pcSzww3YIgIBl0ETdVIG1Qn57Gg1jXIyQvXkjTCfW3jwi2Ebl1qb7zUz6w1nUCr3UwS+PMZsUo5WcaxCXGXvtVpc60oaWBkNO+x5Db22NgMyuPhcQQK5t78r//id1H1NJHoG0R66CCOn/wAOrtCGi/uWstaTR7t5nnmhWg5VTjrNG7KVJEwgUQswxvAS1stAl02QNeMHSaJFekyTeMWwdfGxpIYXoIuDjKuM2TjFBrA9dgmr2m9poSMHr1klnkhGDEciihBj++r2pALEj7xaFLzc5QDv1YVYfKVr3wewUgE4wdP48DRu42Gk2sh+10UcGEGLIEP5Wxc6/hvYrCbTWxurWst6ukZUr8JS/h0YgpwPg4E5C1PgMa1XufKDQA1qZWqZA5sQovH4gqi4DVhZbRSrqr5rVYxWCMeDcCDXWR2ZtGo78LrKaPOpjC6N1UDqNdjKJZ86Owak0yGGwh+d4I3n44E1AfXm2LXfWpeM8EfrAonk8bdYjezIR9jgmEeB/3ZCXwJ8nltSeDxHpAt5et5v5jmxhjj9fVlXLv2BqLRFIaHpyWrXFtblOfvysq8KuKSVkZj2NpcRiQSlY/v1uaiJraxkQlUqgWk+/oRDgY1ZqjZrVVNSIksuwRwTZMCcQ3xVqNOCYgP2Z0NvPDcd7G7u4XJAycwcZDWmv0I+LkpMnIUYb92KULLXs6jijt9gPlgOZcGbT7bU9YcI+GsxtpksoKsrYYOJ3YwjgyuIc2B2JbbhfOrt/RES51gSVljQ2ZVu63Slg1oUfCEbVozQmPDcewzuzayrdU1Z9hbp6twqN0BYpdyYWhmg775sZwkqD+Khjnb53Bn7k2xvn3pfty+fVFUPs2qo9GE7C4mp44J4L799huYmjqDicmTyOa2sLR4HdndbaQ6+7GXKyGb9+DY6U+iJz2BhqeBppe/aygUt7C1s4hCcddSEh74PKTg40AtLK0oB4GxKjGCZ4I+PqQEY01ah3mp1S0pDjgYZloNJw0Oopr0u7QaM52aZtrnf5yczGRG4b/xITRmz5zpvdjc3ECpWMTM0fdpJdvb28Xa1jZmb99CKJJAd8+QrF3KxTKmDjDY4pB25W9dehnvu++j+MEPv4xnn38MoY4UPvXZ/1F52D984otYffs1JEem8Ruf/ae6lkMjkxifPILHv/9X8vX9zH/12/jed/4ae7s7+MBDv4oXnvzPWJ+/hr7OHhw+cEwscHdPPxLRJKKBEOLBiEq2tp9P9zBfKiGzS2kJGyR88kNkkAYnZzYJ8PrxnFdWZxGJxjE7d1kJOGOjR9DXN4Z4jA12PmtVwwePu03jkMEJmffeiNK90pMVcgV4Gwn0p5lSY3VwluTTJbclY5ZONfa5EFtqivM3QQoX7UAJeO0rc3jz8e8h1OAKDMSDSZXqOJlzAvNFwvB0hHHwA/fjzG8w7eJnILkm8OPH5nD+5W9rcaCzSCgcx+jYDIZGDiEYZglv32lAi7t9jvn/jq1ygFfPhwXILhLZLebOON8lc/KIOv3A/A83UKpWsJFZEWseCJnkJI5DXkPq2WKJFPb2thGPcoNnctbLjSoOHDqjBjcydQQae7tlDAyEsLlpQJE7Llk02ZAPdnanOrqQy+ekaWdTBO+/zstqJ8tV2iJx/Nvr7qQlbWVuARut/uY3QYYIQ5s86iXoYWpb2cgFCJToiSpQYkMbBPJscxEBPvsefQx/4GcyTNFRtBwHJfsz51pEfaS1HpPfrrUpq9bYcc2u7YaqEjJRIRNcpraf5bugmmJYjiwWCognOsSgsDLhtMbVSlOSLI7ftfV5mbAvr8wjHu8QeGZ5WSCiUpIWL7O7hb7+MZUnaQ2lkiO9OS15wJ/xZvB9fGYok/IFvK2UNh57rdpEJMw+BLMBLeQbCIfZYMS5zIzDUrmBSNSLbLaIjo4I9vZKiIbDKOSKAkWcr6jxY5T5bmYd/UODWFvfQHdHL3YJQMJR0LiR4IdjrFZhydo0pGjeY+c27RMJpnjtlKgVQLVcQjwexebOFpKpbuSze3ruOc9WSvzuEPb2GDHeI+cAls7JTkb4fSrd1xEMhdTwE45ExUAyrapcKikggMfhHizKighE2LTFptxwJCbpFs+Pn8XyLp91bqJZZua6Mjwyje2tVcnY+B6ym/RVZz9HKtWBQqGCZKfr6Lce4HbTRX08gaos5orGJ/mP/uifohENIdaVxsDoNI7OPIDurlgrTVIWo2553beMbXkC87kQiGa0tRhem5aleGEmlZbV32E0lG2Al8miatrivY9gfZOAd1bAUXOPz68xZEIA3OTplayBoLOqZmNKL8JiA6nBZJlb8zSBst+v66keFgImDmZqictF/PWXP4/L117DgZlzOHP3o+gfoJORaY7T+LCuQwojEAPPccw5kM+TcQ3g2DHNVLYRy+czTXkCLKZUI5stPpRs+Bbw9KpJjCxjs2muj8FrmhFpAAAgAElEQVQkRqNq2M0afLQUa1YQ9NdRLe+iUacHPq9fWc96pco1iA4WYURjDFegC4FJzuTxcNyIaZSjE8G2cW7gtVHqlwgJprdaZwe7e+HGhBVOsp68xioSyHOXbgckyHz6O4E85wRuAoQPLDDl93GO5XVheASvPa8V+5tELmpOraNWKSKf25Ykhc14fKbKZcPyyrKNfUqOWVXjYB1NbgyEKLhxreDqpZdx+fIr6OllJPY59PaN6b5r3hHYNdiG19zhpP00XlYQKVWk21INqVSvAcptib2yDzOAsvVZjvnV5wnw2gj3VkPaPuA1a6bFV63qlktT27d525czmO8y44cb6za/Rutm4vniF18T9Guxtnatb3dn2E9i288ldh1w7Wxw64bIi9cK3umiJyaiiVCoiUJuEQsLFzE6OoFKOYdLF57Tkzg1OSPwwfLNwPA4NreW8fprz8Dvj+DAwbPo7OpGJrOK7c1V7GXyiMWHMXP8I4h3jsqrT9ow3hgfkC9uYHXtbdQaLDNYvVPdD7/HODZQ4O5rmo5Cif9tGzz9C+XA4G3CH/Ci2sirDBKOcsfKkjk9ZOua1FVGaV0rt9jaXaG8cIwjO6UZ4VAckXAH8rkCertH0ds7Jjuvch24fvMaXnz5aRw99oB0PC88/1288drTCIcS+Pu/9jtYWrmNYrEgm5BvfvPPcPHqeYwdPI577vsYFheu48UXvq3FkDKBO0u3MTV1HI/+4m+gb2AQP/jRF5X3/Vv/3e+rdPWdb//feN/dH0GUrgVPfgW9kRgOTx3BsZm7MToyjWA4KNaI5WWxWpZVKlUqWNuYRam8h3rDeAnzAeImgAsFn4u19QW8+uqT2Npew0MP/ao6W7noUKzvtEOcIPifmaDMoOT7OfEx2INuEun0iET55WIVOxs76O6cwPTBmGHSCGQtMJPlFScT635A0tGBNMegUT8YyAHP/78XceWpH6MjnIK/7pN7PieucCQhRoB6tOhgH45++IOY+VUAsZ8DeL97G+df/o529E0vF4QkJqdOYWBoQqzRO0zynb7SAjHXmOXIf1ci5XJEZo0MGs9Pw9FqeaVFtJvGRAC48/0dXHn1aVy//DKCPhq6sUmNsqCMfK1pWdc3OIaFxbfRPzCE3O4eUp19colmFGg0kZKf5uDQNOZmL+Lo0btk1N7TM2xCSBpNJCIpZLLbSA+OYnXhBqanZrCwdBuJzh6x+EE+J+wULxUkSWI+fSLVJyeVCI3oG1zMaF5ra7+y1yEbUBBw4kofDMfUrMomU06UlVweic5e7Bb30M0/d9YQS9JuZ8+UQ5tMzSuhp3cEi3fextmT78db53+MyaNnMLd0HT1daYEXlh57uoZw6+ZFnDrxAJ5/4Vs4eeIB3Lj1BvrSQ/Iq5bPJTVl2b0egjgsLARGrLrVKFSF/AKViBpVKXnq2za1VpPuHsTD3Ng5OnVRJkdeapWQuTqwQra8s4Mj0WVy89BzuuvthXLnyMkbHjqBUKmohjUQS2FxfxtTUMVy5dh4nTjyIC5dewNjoYexkNhBPdkoHT7DW2zOI3V2mISXl5yn5A9kngj0yfR6vFn82xmxvr8r0fW1lFgP9E8jmdrSRpw0V38uq2a2bF3Dm7EO4ePEFjI8eUTc/K2UMGihVCtLSz9++goMHTuLSpZdw9PBdWF64iY5UGvlKAbVmA9FI/P+j7r2D7E6v68Dzck6dcwTQQAONnAaTc2KmRJFSibLEtb0l18q79m6t1651bbnkULJsyytKYjIpMQzDcEhO4ETOYBAGM8gZaHRCo3Pu9/rlvHXu/X7dPZTtKv9hV21PoYABul/4ve/3feeee+45SK0soSbWJNeN4tx8sYBITQsy2bSAJXbDQsEg5jk70Notn8vW7fsxNTGM+lgLEqsrwr7V17dg/N4d7Nv/KE6c/AWOHXsOt26fk6EfuuRwfdQ3tGBxfhKNje0Sw7qj/xBGxwcl5YsWWQJoWbnQcaesMxgc3IlE62VGgNdOI1k5QV6P6ckxkXC99stv4wtf+F9x/L0X0b/ziCSO+b1B2Yc4Zc9p/duD57Fr11FMTA6hroH3RVr8R0vlMpoaOzExeRs9W3fh+uX3cP+jn8T33voawu3t8EZiaGrZgj27D0vHxZIBSUoh9y8y58QAVgCG0UkL4CUnQtcUsrocUiuX1C3BtKQtwCsDbALuVKRsAWAWAtR/MnhBGF4zOMb7UBg3AWAs6tReU0JVCHRpO0VigGywdN50uIj/RnDDxxK5GcMsKMnj+Vet4sTxF8WmbMvOIzj6wKfR3NJrSHYym7q/ct1LBC7b37TmkgOFwFctXiR4yUggucjlLBZ2T4ElnSh4TytLqfoPFocSZCFaTx0Gl26qAH/VsArGqlbgdbnl51XMwe/NCsFQkRYDgzbY9leWm+BWXCVo6SZsOskITWcVhwsCWQHxKuIm1hB9qyG4pJ4wgFatSHXYjU4ZfHiL4KGMjl90xuBnw8/XGooX/S0Bu7CxvI4qSxA7NLleDJUgu6++vJqfV5VuNaULyoLqQCPXkIROiJxSiwXOVjmpq66UcXf0ugyx87X1D9yH7i274PZyEJsyGMoZLGGThompRJPrRwG4zlSR5KJrCG3J6rTbbSkDjFPIrwNe7XyvNzmMdGEDEFuaXNX0bxCs4tVrCeAN3Nrc+Ft3ajAM07pW2QBurg/Bvz/4/gUZYtMn2gRojXjYSluzXsi6KHizrEEsIyy9hHmhmqatvnMCcCjETyKZmpTWQjQWwfDgWYwMXxEnAYIuWmfNzIyjc0u/bPgnT7yMSKQRgUAdgiHaa8XgcfngcoZQU9MNf7gRNodPnRTI2NFerJTG8uoYkpkFlKsZ0WnSRqsqAjI33I4IfJ4a1fNKj03d0fkYZG1pM0YfXbfHgYqNJtU6ecGKU2zTjE8uP2w51A27ywucy+VkM/J5QsLsLC8vIJvOoG/bAYQCtVLNiecsF4PdLTG896YnMDUzjXypgm19+zF4+wJOvf8LpNYS+OKX/jcJmKAVSqFUxM9//nXZLJ755B9ItOOpUz+XSc5nn/8yTrz/C7z31gto6OrDF3/3H6Gmrg7H3/sxlhem8Dtf/ieiAf7eD/5UboaDA0cxeu0MbMkEDu48jCMHHxMLMruLEZV6ScjIFYolLK/OIl9KoVzJyLXlQle9Z1kO26WlaXjoWGB3CHPVwcG/+lbZQHnD0Y6N14waIo1FVINvVrisohcWp3D37i2kkgn09x/B7t3HpELNZ/JIr2TQ1NSHrk4Fu9aEN18fry//jiCTrB/3f7bdxW9V+ira8q0uA+/91UlMXryCgCsMN5NxOJ0CMmNhSewruKpo3LMTD//+EcTo0vBfaqFXgHdfHcGVc28IYKra7fAFYhJ7TUC0rt81LWzZCy2dpcHQ6+yuFUZhrMfEsMOwlGL1ZCbHLY2vGN2zGI4Di3NANpVFMZ+UQRG23WRAhJIIVtlOL2wuMhZURLtF/2Zz20U/ytfIzUR+Z2uX2kdeL9OSlm2ObXC3ZHDIIJwVz2u5zfBn5EcsdlYOEdN25v1iWuEbqQRWZajBHvJlQkLk4DV7q/pfmol78znyoyJI4OebtzSjLHxol7cG2LxmuIpaZDZYTPs7ky3D7XJgLZmCn+wkOy62KjLpxLrJvAz9sDlQYgtUGUEyNsI60ZeU7CYPCmkFV1EuEOAqY849hV7e7GpwHSsTVUU6kxLmRoa+eHC52C7QtqCE9Nhs8pgs7tLZpLQ6hSnlAegiUNXOEwEGg1+4r3q8AZ285wCSdFPIwDikaNAughIMTrdbNdOWLZ/RaUs731x2mTwwA1289gQJbtLtMjSlvuQMB5D9nGwkpRl8B9z7CiXwquSKeXhMe5bslJWERPN+PhBtIxkK5KFMiXsyD0WZjBNYINdTNKqEImKEz2vOQ7mMQi4nLDBZ3WI+D7fXh7wUDW7kZRjYLqwSWXDuudSaqqaQ97sOAuczKTmYyaiTbRbgVSoo25xKiJXUzPSo2E+Jp6oZ7Mqlk4hGqe9cllbyanwB9Q1NyOfSAgTIaLE9z+Gwju4+LCxMoLVnO968+iYKYZ903mJ1LWhu6kE04IXfAUR4n3E6v0z3mijCARfc5t4WwpSfgZE3iGSL7J4keek6s2zJLJAj1lSGxBEgxQG3clk6EPML05idn9C9V0IfuN5UQ8s9WIakBUwShKllBjuAMuRGEofgmCwnUz8dLrnG0kwTsoqFqRMOfl6lIt5//yW8896P0N69C/c/8ptobukxINtlBj914+M9RNaQr4X3Bx9LTLFsmjAq30Gm2mIl6RJBEEvDSmOibAFe3nt8cFpZyryMTCeqzIPfo2wvdcL8PrXuclB4L3iYAUdcvQyn4O/Ga9dI6gRYGs9cWZtVm9psyeOqnERAKIfLeX7xuhkWVK6RRCnrvcjvZ3KdJdkT1ptnpnyPvm+RpchrJPPLbqfV/bJUpxw+KwpgJk4RpnizrEVcn4httNvB18f7guCXXzrQqGyoBjuUhdVlZHQqsYyzH76B+flJdHTvwJbtB2Qgj0UjD06+NwHhmwi9DQ2uDptp+AbtYXNyPVhUChAWa1WLfd1gZ5Ut16KA97ysTUO0boa/WvAYDa7ogXVD04LNJK4pg7ZJF7wZQm+wvNbfroNhrvoffP+87IUbsgTTrrI2SFMdrr/7/0zamjVZJ5nZZlOXdichLy8MqIPJolKhjVhCmN6pqRuYmhwU+xOeqB3tW0XoTW1PXUMrLl05IS2trVv3Y3ZmBuWSE3W13Who6BSNqz9QrzoktsQ5xSdVpR25YhIriQkk07MolVMCYmVIja1LmwcuRwR+Ty0gVmUVFAopubl4WOSLKZSrOfiDHklLEybTEsnJpkTwrlOrUgEJcGC0IN8ftUX30NDYiZbmXpkozaTS8PsiiITqZFOXTaZqWh12F0pwYHFlBfFUCsMjt9HasV1unLff+C4mJ+7gM5/+u0im4uIHPDp2E2+/8yMMDNyPRx79DVy7cQZz83fx2OO/KRvea69+B+fPvQN/TS2++Lv/GPUNDfjw9M+RXl3Afceew8Dhp3HyzOs4e+4t9LRvRYRt1mwGRwaOYe+uIwhHwqjY1VbMGvhaic9geXVagCYLAIIrujDMzN7F3OxdKUqoT6JkYeu2/WKArS0N3cism4TWJrrrqOk1dU1sLVKgH4rWyBRsV+d2YY8IJPn9bO1lU0W0NHWKjld0d9Q28hAuAAtzFeTyWfiCAYRjJr7YTIQTfPGg5sFSmAdOfOMEJi9chqPiQMxfjxJRFDdxrw8lpvfEfNjzmU9h1/MOgHZE/yXAS0nDqyO4ePZ1BBi1ZXciGKnHlr4DiNU2CPiWYthKmt6QJWl1aU24G6mDaUzoAJaJQ6WPtzwG/98aVDIdr3zGaFJN0EFmjZZYbL3R95kDLQVhnulKQakA7chEdsshHjOJLxjPAkI2Y/fmBJYTOoxFPerqEvlgjkxocAoPukjAAZ8HqONnUQbiCcpczLS95Z5g7BetQTRL4ylHnHFWsJsACIcP8HHQzrhL0PlAWBWj8RQ/WxNby8+bpA47ItzPZfCNfzbsN5lxuU2NxlR8d03KFr8/FY8jm0yinMsI8JG4Tlo8EUARAHIoiIes0GwaGEP2kgcOXxQBj8hCsiz8yqBParFUEvaH3Zd0NiNtzyIZqKoDpSo1/34x/Xd5g8LIOlxeaeXyepJVlvZ0lWmU1Fvy864iEA3B4/MLm8rER3aUCIStw10n85UtE/N4YcG0Pco/82DloJEc3vIxa0IS9zY+Bv9NQgnY+i1rzKkEFIjsisCJrG1RgLwOICv7x3VAst5BQEowRj9iuc81j5evh+CAYInPRVspFltewyZVDDPGs4FzFSLdkB4/WSuCHSCTTGFxfla8VCmn4ACPDKU5CNT0cXn4C7MmMiiCGQXMMoEuQT5cAzaJWRcQJcCQEgAd9qKsIhAMS9EijkI8NMlaChohmaHAgECJexf1mBy8ZsQ6ASHb/4omKtLq54BX0eXAsqeChL2IqtstHvJsL3NEK8KBplgQrdR+26poaexAczO1robiMmvUGmIjvmP8rLC4Fe12ymAa3wOlBMLsqayB6WXK/KmGl/vm4sqcanhlAE1BA9fCOvNmOq8ENLxawrRK4erSa0jg6/WJFILFFd+zFBJcx6IHdoJQuZzL4tVXv4kPPvwlevoO4oln/g7q6ttMQIOuLw3E0Btakt/4WiUwQgfJGVLgcZtZDl538ZjlvUnQal+3Y7OAnjDAjFo24JDXR02pLU9iZXx53lu6dP4MB6BFi26CHSR6V6Y11SOfskTVixoTNgmS2ChQ1X2Ja0w3KJHvWOJ+ActaTPAXAackplIra8IeKLMQ2bZhkLn2KP1QKauIKk3BqmBQWGwjW5F9XSzhNJ5Z0+U0mMKSefDvZVCtVJJOlYJ11XhLyJUEWKiFXaWQha1Uwp2b53Dt+gcynLZj11E0tHTCH4gqEUdMY+m+DTklTPG67YvKUTRWWa1deb9wVojv3fq+DaJ0A4Bahcv6NVwH1JuNEJT9ECbYmiUzcgTLyeHjbg3WMNwGQrUKANkBzQCcMr4fA7w6ympMITah+4+bBSs4NkfZJmZYf0A1JjLwJkkiSv+zkCsWmdxCQ2SC3jUM3TkjsoG62kYM3bkoB05LS6/8Wk2u4Oy5d9G/46BspIO3ryCTLqIm1o7OrgG0tW1HiOwurU5EU6NxfXKhbGWUqknE1yaxvDKOXD4Np9MroJQbp8cRhtMehN0WQC6dwfjEDdTU1aKmpkbb9ZQzuFnt8rE0Q1sqBOroTFoJ0RSZWkYKRsI18u/JtQSKxTJaW3rl37jJWMybEVRJta0pLxWRYfCAyeQLKFZsGB69hdX4qrT1Tp18BRfOv4Nnn/2ysBS9W/fgo7PviG/fU0//juSgj929jkNHHpfFefLkq7hy5TTujlxBoL4Bn/r834XH7cCda6fQFIlJ6659636spFZw+fJx+Fwe9Lb2oiXWiI6mdsQiETiddqwxES+1DL/fS24L8cQcCpWCaJorlQJWlmaFESUjS6/DHdsPoK6uRQ4CrZoM320qTplQ5kQQ5Rv5nJhVM3SErhvcQCPROnlt4UitMr5G96zVJdeQU7x4IyGfROUGeHBkgdnhcVw987Zs2h27H0CstQ+xJq43M2hjrKRIIlaWgZPfOY+b7/8K3qoHYW8U1SKrTJY5VbhqQmjbvxuHv9iPaJ8Bu/8VwPv2a0M4/9HrCPpDwvrE6lqxZdsBRKIRkb1YBv5W8bqu4RUqzky4b4rbtb6fYJmGEdNTwO1bl1Gu2iXQIp5IoEBJgNuLkbu3RXbAlm4ln0G914WIz4tQpA7xzBrGZsfQ1tiJ7pZepLJphGubJWab0Zk5FJGrlJAulKSVF/RFkU2tSjLfzNIKzl44gz27H8bgzcu4dPakar6qRXg99FgOoKO5FfsGDuD5Tz2Ku1M5vHn8PSwkkljLZmSiuZgn40kGtAK7W/XwVrWuAmF6OBNwqge2ry6CLTsHsLW3Fw3RMNpjHoT9Cow5B0HAm+LUOv231woyJLlGK6U87fMqyBGgGuqSJbUwJqKjLyFXyIp8o5wrIJ9KYXb0DqZH7iC/Fkcln0NZpsw4ccQpIbYLCHz5TJyw4p/5O09JaTabX5t8vjbtrQq/CTD4i4klIcAbATjUEozC4fGDgI/58zIhL7GibOtqIA3bq3KtvG64IwH4oxH4KcqV3ZQHnDJ9CuZMESl7sIq/1XaKrAwHhtT6iQBUo8odcv9xIFcm5QmuxbpL4zp5sQl6pA1MpozO6fkc8hJjW0K1xAKfrjZlFLMsGNJwen1iO+j2+uUxCYkJPglmhDmskA3k8CnvfZcJNSAj7xbmuEhjfN57vOzlCnLJNFJra1hdXER8eUn2ZMpKRP9H4EDGWPTyBPNkwfU96SCnsm4K7ZXFk0PXdJKEETQg2OpMattZ2wsyWGWYMOtwlOl2cZ6xyTWVk05iZG3C2snPspgmMOR7djlRDflRFCDukAKGBaITFQTsFfRW0+iopBB02bFz2150dLXpkKFxjpDuiRU6Iel/FVQE+OU2ggZ4borVVFEtLumFajxX+T5YtBB8L63MYmbunhlSI4bTqXn1weUZxmEqOsmw0DGT85Qv8NpSY8o2NYsiIXTcwvASyHFOgCCOrL6Xcp9kHC/97C9w4coJHL7/07jvoc8iFK4VYKbtewUrMislLhKUv1F6wmKNDHBV9n8mrkorhICNCWH5nBRosvIJgLkJCCOoxsuSvGbuiXVAzYCpsrKGAu5KtCPl8JkBlVIUaGHDC28n4bQuOVBAycJO14SyvCIJMg5NPCXWgx9IeBkLHdWW6p6uEcO6HkWmYJw0JIyLaMAAYCleuZevr1jrvCTQ1GAIkWnIZ2sAMDGI+RmRUAngVdcnPqlICiRgQmUMcr2LKokh0y2yGso0yapWypidHMGNax8gm8ugvXsHOnt3IRyt1WLODMEIIDdMrL5fLQQtBlu7txoEQXzCf4hG+Bg6pall1MdBrBkj+1hAxLpsdh1H8uc2Hb7WJTYs77pMYR1fKLOtj6PPrJSr9Rr00FVC2ADo73/vnGF4FcRaouT1T1MnFNZTLtbB7qbwCfN69W3K/yhI1raKLh7q4SRKFtTMFjB+76Is0NpYvdhq0Wuup3sAhw8/hSvXz2B5ZQEH9j+G8fFbuHXjvAyZxGo60NW9G709+6UiYRyfMAtScSiYFIN4RwGJ1BRmZgdRKDEAQxeyDlw44XaG4XFHxcv37vhV9PT2yaHOYQ/9zM1YruhRNFub1RuDMmiLUsgVhZkIBmtkGEu1wObGsfP1EOyaaEW5rNwI9Fcml8fKWhzJ1Jq0+vJFhlmwreHA+L0h+P0RrKzO4/i7L4qOjEEctBg7d+5XUvE//uRvIZVaRVNjO1rauvHR2bdx4dJJMe5eTczDEwhiYM8R8AhylfMY6N2B/p2HEGlshy8YEUbTXinDS40VjzhuDtK9oD3ZuLC7voAP6fQqCuUs8qWssAZsBfL52Q7k4A61dcJEMbmFrBcHb+Sw1Q2Wnz8rS1qRLS3OC9ilcwM3hLb2Lejq6pfJXtkIZYhBhfHcbNjykRQ6hwsuRxDlggt+txftDUBpCTjz8tdx6fgrkrG+66kvYsvBp1DfUSdRxOLvSY0UHRr4ucSBn331Ndz56AN01fWAR5HfFxbgZHO60LxjO/Y8uQstBwFwAOq/9lUB3np9eB3wkgEhKKWkIRimSbdugOvBAkbO8DHtvBlek/vDsk0yrHAwArz3qxt4880fYHpuGl3d++B0h7CaSQGBIM5c+BWcXj+yawmBV3s7etEWq0VbZx8auvrxxqlXsTQ/gcO7DmPLtkNwB2skNtPm8cLOYaVyCfPxFQlqiYUbMD52Fdu37cX3fvId3Bm9i10Dj2LwxmVMjwwBtixq6p3o27IT6XgCyaUpfP4zX8GnP3cM14dyOH7+CsZm51Hm4egKYXT0rkSGctOmFpzewMJGcQPmZHQhKwxrLpuC0+NC07Y+bNuzD3X1MQQdZTT6PWitp7+jerdy/jNN0JsH1jJAPJVGJpcTVpWAlx9wgRt/kfeZ3vssTvPFMrIc6MhlUckXUEplsDg+hoU7tyio19F7Al7SxkVOGPNkITAiuE0BII3OtqD1d1YyIoGwSXwQPYb1i90LC+z6ATcBbwwIR4FIndHcGHsHKQKo+9N9imyVnhyAI+CFsyaEYDQmRu96wJDVyipjVVbm0bLnI0vK+0ai2AmiCbgIVrjnknFli1qcT1SbSJDjMdpOmZinllJ8wxVEU1tLuze+W+5LTNyi9sHLa5tMYuTyeygtz8Db3g1/XQNqmrtlr/GIrSBbFNRC8nDm58EDO2/YWDfsFfJsOqXI+y6bL8rvuVQKmWQS6UQCpUwBJdqB8EVYUyg8bJ0sFpw64OMk86bDRcKiEWYbKZ1YPoodhjntDFurZ5qmecgBXS7KHiReuuLtqWceQYY8luzVvK6meJDYedYW1GPaUaVu3uMWwO8wg4WcwGQhQxN/J0GOdE5c8FbL6CvF0bw2AT9KOLr/IbR3t+pzmzNa5FnswJiOBgFv1Wh3ydax4yfMLoGciRnm52dpVfn++P/UwZPhnVuYWAcAvE5aCmi8rQIGAnnjp2cCp3g+C9MooJ6pnwT6OpAlMgZuprYqfOLU4MXy/ARe/PlfYnx6BPuOPItDRz8hvuq0IlPgqc8j61sAOTWpTumK6NlAbTBBk1WocA1Sb10wrXhlVaXDIhWayh60Q6gaVmUJWYyRzdfvlxa+AcVabJfF4597kII/JVKETRb9ty4XZSNlkkLXgLC8/IwIYBXLSHCFuX4iHzPBSyrQMKEK1qCaITf0PKsqsLdAmOh/iSm4V6ptm7TrhdVVFlKDsZQJV6ZWQbBETAsBp8Wddi4IgnmteM+WNWlNugEE1lWxtqNpAHfIuckRXLrwnnTOG1u60NHTL64MdLiy3DykODIdDpUbWWByYwBbIpqlQ8LrQm/HKiKRWu0uCaNqEmwMINSroDDYAq2CEq0pbvP3GwBYA1Wse3nDBWzj9l5vmZprbZbcBsDVyn79B9YB7/e+e1Ye+2+FTHzs4NcFYAFiC1Vb1mWK5s2g4aantDRofCP5QloqL+Zhuz12TE/fQDK5JEEPQ0MXMHTnEro7d4obwZmP3hDmsL2tD2c/ehsT9wZlSITT8JQzaN44I2trEIs1Ixap0+Eph26KhdIa5peGEV+bEid0qZ6M4LlaJux1weXi0EoChWIKNTX10gZiG5HVGKslTgSHw41wuwIiTSD4YhyjCs1ZluuEslS10sKxS8uMi4+VMatx+aAFBDnBxlk6X8DswjyyhSIyuawM+TDdTTRpxgeROlg+7u1b5wURbd22F21tW4XBpRXKzl1HpCVK0Hhv9BbOXngX6bx6JvJD5bBffHUe5TQ5afgAACAASURBVHwaWzu7cd/eo+jp6UNL5xYEQlFp47O9Rr/D5eVJGQqy092CrbNSQTRsd+5cRL6YhYtMjs+LuEgXvDJMw1ALLni1OOGGwvaYDhPwUOW/FQo5cQmYnR3DwvyMYIpQKIpotB4NDa2opfWJTAZbnQItqHRhs0DSzVa8JJ0hrK1m0dxQj4YoUJyu4vgP/wTD595HCXb0PvJJ7Hr4MwjUNgmI4JlOKyiSNwQS8SXgh//p+6jx1OL+fc+gWiwhUkNNH2UaQLgZCDF+l6SaSrJ1k95k67UugKwAx98Yw/kzv5QNnmC9sW0burfsgz+g+sn1dprKjNZZ3XW5klUUCjNg/GRNwpYvCLzxxkf4xc+/KUys11+D3m2HkHc4MZdfxeVbHyKdTmFldgoRuwd7W3sRtjtQ29iKlt79eOfD93Fn8Dw6mlrw+3/vX6Li8mI1MYtgOIJwpEky70cmhwSgs6AcuX0Rzz3zeXz7hb/BXJzsXR2W5hcwN3oDDS02PPnsTqzOTuDm+Quo8bfgc5/5Izz62GGcuXgHV8dnkMhX0bVlLxbiOfzy3bdQtVGETF2zD/UNtBpalAhwOaDyGZSyKWHq9+4/iub+AVQDXmH+WXh57CVEfW601fqE6WXHMlMBcsZdIbFWQTKdRiHPe5n3qE5RSxIVGUPpblLHpi35bCYnsdGVQhWJuVnMDN0G5mfUbLXEXzRRpSbDUGzs7lSyBvTyd7K8Fug1/mbrrK9lDUL9SyMQrQeCUbWBYL6w3Q9JY2ExzEg2b1DTWwSM6kFPFq1EoC3JFozHc8EdCyJUWy/3MjtMktzIwR7qDqklllaf6tjYfdIBNrKOyixKK5qsr8OtUjEZfFS9HfcMGcoxk+ey6QuWUJaL8iCCPbYpctS+ig9sBZGqE7nBQQy+9FdAZhLwx4CubgT6D6KmcxtidU0CfAmiCJ6FoTTtV35G7GKxo0LpTTmbRz6dQSGrGl3+ucyIOmpTBCdpxSi6PR7q/E0AL7Wm1Ja65XdLsiHNYiN+1Ehb3TssfZ+cWGbCfDMps36Ti8RIr6c11S56R3MeUkJhFSQs5OX6OW2wE/D6A+q+YVhUssEWOCLA4etk36s3t4CGlREE7WU8dN/TaGltVKC1QW4Kw0tsx+eV4pCDS0ZSI+CMQNBIG2Roax3wKpDga+d+yqS1mblxBfgE8iL1U6aNhRHXjAJlfX2i1xXds+V7qiy9aqJtInOQxDYy25xXEMDrwZULx/HSK9+AN1KDIw99Bn3992mim+hRN/TiOmBH6YVJMDEerha00M/M9JSlla8MpqVnlZa80aFqd4MMrrb2tT2uQFnYW6H8lc1lsScYRfZXFmEEkyWRu6ikUAe5lKHTx9XZHHaK9K9VM8/3rveUaHTlH1Qvz7NLpRD6+mVYy9hp8fVJh8XqDFOXb1wICCjlvBSpgmFBLWcBS29mzlMFvIbxFfmLcNMGBGuamoRMMA6agNe4O/DvdGiNrYOiGNjw99PHf47RsRuS1NqzbR+a23pEeiVdIKsrJC4d2tmwULo1d8NrLMWgyGRUr8vBZV4HkoF8nHXZgeUMsnmIzLILs6QG5t8shlaLjU04clP2w8fg6K/9j1qRbZzdGyhX/87ifGVNfO97Z6uS8mXQtoIOi5ra0PP+bfp5kwRiPR3DUMgiVldRnb4nDhckUaCGxF5FOBxEMrUg/rsEWCvLU7h69RRamntw+MhTuHjpffT3H0KhkMfpU6+KMHv3nmPCCE5PU6qwgoA/ClQcKOar2LHjCLo6++Fy+4QNyBUSWFwew1pqRpJV+Dp4M1kDQ6LnAasUDmcx7pbspFdYS94cnEImE9PavBUupx/FQkni/giqVXStm6u0J3Ts0yxeBWoqxNcWlEzU2pwoVu0YGR/GUjyO2qZuea1ryVXRwk5PDWNh7p6AQsov0tK2TmItmcD27fvR0NiOyYkhtLT2SAJKZ/cOGeS4c/O86Ha6tu4S7d/szBjGRm5g/O5NzEzcQtBtw5OPPIUHH3gSbp9HIn1rahsQCceQTi8jW1hTizW5wfIo5rLIZTO4dPE9dHZtRzhag/rGVrG84YFGHRNBKPXK8qkyEpgMgEwxqWie752SBzL2zGmnp2B9fZs8Jyf0ZVBBGBPV46luSNvcyvIqI8XN080Cxs7sbjvamqLwMDksCVx8/We4+NYPpWjof+rzaNl1BKliATUNPfCHw6hr0JuGH8XEFPDqL36CB458Aod2+aVhYrlPyPlOmyGjoRV3B2NiL2lOm9haK1715Jv38NEHr4hdktPjQWvnDnT07IXfx/ayHmSb/XZ1UzUepeuMwgYwNvuk6KRp//i9H7yDX771AjzBKMpVG1rbtyLa0orhxWGcOfcWZm+cBcqUGTSgzu7A1Oh1eQqnJyTg0V+/Hb1b9qK9bx/q2noRDNhQV1ODxvqtmJi8K4xZW/cuXLj2IQavf4Tf/dL/gffOnkTZV4vphSXMTA4juXgDTz6+F03tcbz9i28ifm8BTZF+PHT0t/DIk1/ClaHrGFvNwlvTiXCsBReuX8bIxBwczqCEqLh8XrS2dmNudgq59BK8ziLs5TQ6mjuwd/8jyJcKWKKnGAGhGXSwlQtwlHOoC4bQWhdAkK4VJBlNkyuVBtayjBPPolyifpVZ9CmUJMWwKvHXpZJOOdOPUzT0yQwqxSoKiTVMDV1HcXwYSCWMqFk8oFQULO0uS+xMdpfDmfyd65lr3XibCSTh/7uAwBbU7jyC1i27EWtsF1vBVGoNiUQCyTW9f5fjS6gm11SQTcEyFxtfqGXMK97eRrjMgdGGKJo6ehCrqdf7iu3MIocT03K/80An+KG+mB6qBYki1SQtzhJw4XE/YnvSTVbf+KCKm4GwaVV46IrCYRyxG9KCnQdpgW1zAb/q78p7nPtXbcWJpdPvY/T1rwLQxEt5//XbYR84jJ59D6KutUvIAjcBFCPby2UpVIqVCpKZDAocQE2sIZdIo5TNoJzPo0w2l4a3Yqyt1akAVhmyIvCQ5rUOqjLIxkUdrwd203IX8CYyFgv0mCEgkbmYiWzLN04uuVK/xqpeI1aNRESBv560wrEZfbRO5dtgW2eWdQibViouv199Yw04YIGhKXp2+LxeOQ/c5SJ68/OoWbyDgL2Eh489g/a2ViWHCHhN4pwMazKshNIxnhcEvAJglOEVXaaZzOfvZPvEysqYd6mMxIeF5VlMTrI7o3DFKgwI3HUAi6y4foJWIITutZYOVeUwMljFSFlqb9m5dFLO4IGX77Vcwsu/+IbsRQNHnsCRBz6D+qZuLVRE+6sMKkGfSBOMqwBfEzuflgRFQZnGJgsxJACQYFWHRoX1NK4LCiEU+JVlXaqOlCQNCw2uO91mLUCvqWCW2wE/Q0sWwY/P0j0LqDUdEAJqDgMqw0qZkTFgtgqHssowBBsZLS+Lhw09r+qA1yU1gqn0eaUAlIRVXd+qBFaQpppXHfBQ5pYPr9/PgpOPr1IF7cToejdFpRSWqvnl91hAl8+n7gns5pbgc7iwPDuO9371E6yl49iy4wC6tuwW1x3uBTKwKGevDtpJISTvU/Gfyj60U6Lnm75PvthsJiWfIWOWZQBX5riUvFLkZ9hywQtWPoHFqpt1usm2TFenKSQ2WZXpxdlgiT8mY7ASIS0m2ci2+P3W67BAr+273/3o47Zk6+B1Y9JO20amLt6k85XqbD2gwrRp5EmMSoU5kwI282JdtJZcRiI+j1AohFhNLSbu3ZJ/oxzhypVTCAVjOHzkSYyN3cbA7sO4PXgW1659IEkmnV3bxKPX7vCJhdLy0gKuXz2HbLqEA/uewqFDz4nMgSEIBLmZ/DLia9NIZ5aRL7IK0UpT6H/JyHSKfIDvgX64bS07xHIml0uhXKTVUEDsxJgBTo2PVDcCcMmu6GLVx9PJGQ6zceEtLkzLAuBuJguFm4DLy0w2DI8PoUqXCT9fp3pRlks5LM7dw92xa2JizQOJwJD2SmwR0caImj5qLekqwEUdjTXKTc8p6Na2HmG3hocvi/ftyuIc4ksLiC9PYWVxGMcOH8CxY48glV9BIrksGyNNqpkqF6trEAYlHl+UaWdbuSpJPS2tvejo6BNQp6yFtvOkchVGQ6P+JKUMNrGXIsBlCgxDQ1ht8lq0t20VponfJ0MmZoRcJ4Q3gV6r1SGJQDpVTLacbVDas8HG1+znMSuDINnpZVz/1Y8xOnQJwZ4dKAWCyJbyGDj0PCL1vahp0MXKzt3QSBGnT7+Cp578PLZ1qyc0PzLer6zmKfUiG2wNkvAl8iyhvDNbAZI8kymnCQIRN3DqVzP44ORLGjzh9aB76wG0dfWLZtE6Xzf77Zq9eqMmteKETcKaHD5ufR0kBb/6tV/ilTe+j7szQ8iXMujo7EJLZyemEndx69zbgLGWdkc74MnnkFwmCNn4Ovzgl9Gx7RG8eeYVHHr4E2hvDGFbdy+c8GFk5BYeeOiTGJkew/sX3kd2dQWfffYr+NWFDzCfqyAQbkF8ZRiu0iA+/ckHcHvwRxi8dBzOTAWluAOPP/AHaOrcg4nVNRQjHVjJ2pBIl5BIp5At0UYugUKuitqmdtQ1diC+tISl+Ztoqiujb0sXEiv3kK8EMTR2D5Gefdiy+wGxr+MnzYl8Rlvbq2XUBPzoqPMIU8+dhJKbZA5YSLDFX0TA40a4FrhzN4VkOimaU3ZYZF1SF5/NIEt/yHwZxXQBmfgKZkZvoZhaQ0OsFtFITA5uyiuS8QUsz04AS7NAkmCYQHezpteylaDcgekN29B432No3L4bvpo6uIMRhEK1KqngoFSxJMyyvWpHPpPFwuwE7g7fQjURV8DLSUJ+6PywVWAn1Y+voQHtu3agpqlZfK15AFeKOZQIyI1FlR7oVaylEkhn0wJ8yezxIKHcweX1wx+MiJ5T7iHDwpCV4eMwJIYgl/pTAb0cSquauQICXiuqjOCCRW2lhFjRjrE3XsL0qa+J3CPa/hjiiRlgbRRw1cHz4CfQe+gR1NbWI+BwYvjah5hfmkXd1v2INXTC5vKhnC9heX4e8cUV5FIZ2ApkLHXYSrx8RIerciYL8IoWlMDVSD64T4m+lP7HMiBnBvPk8De6xjLZJwU9cl7JNKgCCc4oECTrIA+ZYNXxSutb5NnKLOswoWllc5OwJsXlflV/edqhMHSBJAOBgAzrUfrgYrHBrpRLPj93MY/ewgKiC3fgsxXx+P3Po6OjfT3MR1wyRMusUnKuYgE7dP3ggFZFE9cU5FkuAzqgpHhJh4AleMLjw/LqPO5N3jHEjmqgeV8IiOVMiYQRENDo9eNjkIBQVwclusTVwDhXiCWZDK25pCXudbgxOzGMF1/8KtKlHI488hns2vcYPL6IgiFp1Suo4TqV1yavVdnSza1ptV0jqOc9rw4E/GKCpZBTMmyl56iUKYZcsSKTCdL5fmhFl4gvCSnGa8XAqvm5e0inE/LvEo/rdCMYDEuHVAY1S0WNx/UH5X0nkyuyF4gsyMXzit1en3RFfP7w+vrMpNbE6o+vgcPBLD6JF2SYnY9rnCNYbFI+JH7SXh+iNY0IiuTDIVpla2jL0jpbAFqJMnWgUHZYhQAKZC1WmmenkSFJMVTS81aANTssBMFarJbyKfncfHYHhm+dx5kPfimdid0HH0V9S7d4yItem5+9iQDmHipdFFMEWn7C2oGli5MWF8JoE/DSylIAb4s4Mcm/Gd2vIcuNTMQAdsuWTIqyzTrfDemEFmtmnmxdUqH/vs7mWpKWddWugvONomC9+WOJSbQo+u7ffPS3bMk2fHfNRvAx6nlD3rAZ8OqRq0BQk1x4Y3IaOqubDapYSyxjYvIm4vEFtLdvkSlYesnS8oQ6UVrS7N37kLQkGS949sJbsgn2bdsvBsvcwOsbOjA/P4Mrl09j6h5NtmvwwLHPYe/eJ8QeixuY7GX2kmRnLyzdExmFNQHKqrqQK8DjCaK+rt28agdqYi1wSt63tsQk+9tMF8hGwFakYXXJqsoGZAxV9e+B8bFBvPbaX2Ng1zExcudr3tq3B5GaBhlcWV6LI1LbBoc3hMWVJczN38NaYgnptRUk15bE5osVsT8YFg0rPU2Zpd3Q0IxIpEaE5jS/D0ca0cSs85o6uRnv3hvE0tIUKvTVzGSRTiZwb+wqUolxHDqwE3ZnViypyNSydGFFR7P5fDGPuYVJYWYpN9i790HZoHxBTZ/TOEKtplUoX5ENhKCXhcPq6gImJ4dFukBGqKWlEzt2HBZ/UF0bysLwMJCVJK4WtLwxLSJqxsgamPaQ+odavpHU8nIy2A+3m2xKAGNDU3BVyxjo6cTSnRuIL9xDulrBe6deRTDagENP/08YjmeRZBu8UEBDJIpccg6ri1P43G99HhUPMDUBbO0Cwl4Fv3QHEPKHQDoHzC+JCga5OHB7Ko1gawAuOzCwBWgPAKfensfpUy/B6/HI+t3efwzNHd2qBTPsrtkLlNm1vK83unrrDLDF7pIZ4h5B784///rL+MnL38T1c2/KC6zbsg0D+w/j7NW3kBmZXe/W2Jx+OAsl1Aaj2LJlj7DBmVwRT3/2/8ILL7+Eqbm72PXg09jfvwX7d/RhYvyipPIcOPocXn7rB7gyeg3Z5VX0te1B0lkLxLoRjHUim5lFYv4UHjy2DasrH+De0DlEnEEsjS/hd77wz3Fp8CqujY3C5mtDMu9GTcM+uENOZMtzGLp2G6WUC9t3PyxF6ez4IOprI/j05z6HS1dfwbvH/xOK1TDWFlJoPvQpHH70SzoJTwFBjolSHNYpwVUtoT4SRmuNG/QeJi7M5IHldBF+uws7WoBgA3BtHLg1uoq1dAZVemaWlJnkgSYt80wGiZVlBL0BhHwBNNY1IhKMmGEZbYXygM6kElicHsfk6G1MjN5AcXIYWJ4HqqwuKG0gAxxD3bEnsXX/MdgjERR46Lhd8DAwxQxraQq5FSOmftZuhw/ZVApT48MYv3tHNcQypu4W7z9XpAYtHVvR1t0HT5SJVHRJUYkPE7boIME4dbUxUpsPAjJKWxKMZC8VBSRIoewLirWQxSZxTcrhLqydHj88EKUTQ12vi9HhmnVMdsuSE9lIClD7Xa4gWrLjzms/wtTpbwBYw97n/k/sfeAJvP6zr2PhwstAqAORJ34D3X17JK9l9NL7WBi6LMz5rsd/A929u0UmMzO3hOl4CqU8N4EAbDS4Fx9YMyVvwLwyhWqJJGOl4nxh9LkcgiNzzTazaGx1j7EGecQxQs5h1XrqOaRzGRx2k+6c2bNl0I6+okZDqQNeOiQnbX9uCiIdMWyVfCZkKfU+l8AXLwd9qkJGcJE6+XfUSYkLhQ3Och5bC0uILQ3DjwIeP/YcOts7dE7E+IeL85aJUuYwH5PALCsymcaX8AkOrfEXwZK6C8hQlbTnFRhKtPDqAmbnx41FHt+/VguiSxZ9skpaeJF0EM94yYqGVwtG9ZbVF0fgLppkVOBhgVQu4523foBz599F17Z92Hvf0+jsGZB4YO7V0qo3sytq5aeSEUoJNL3UABLD1InnrLDXxltWJxk1utrBhDauDxZB1PQricKY+tGRKxgbuyme2oz5pU/2f68vKcWkEFK3BevLkor/l57Xgm8emw1Nrd3Yum0Ptu84iKamDilIZVDVYt6NzI3XX0Gwgjd5TsoWRHNMXfy6EtZ0RamiystQq0pyyAZzvohyJBZNWdgpabABVy68h8tXT6N7ywB6tu9HuKYRTjc7rmRzZZUIAy9dImO9qqy4kkcsqFUmo44U1hCkAt6yyB0pxbIKxw3droUDrLSzje7LhkGCJvJZTgoWEF4nWg045rVWu7UNKYl+74bsX/pYlgyGa24TKywY5G/++kxVK2xD4a4b/m6Ici39rlWhWXoUS7+y/rvZpuSCSVJZRhhWakk8Xo+AzoXFcQwPX5HX3Nvbj3QqLvZW/CKruaVnQAbDvH4v7k0Ooqm5B7aKXTYSPsb4+DBGR25gdvYusukcdvU/jPvu+zSi0VaJpVXrGohmeHFpCi6XAzV19VLxUTNLZ1KXyycAyucNmxYWK1vdDCyPOL4+0WyZ//hzmXRa8q9XlhcwPT2GaKQG9Q3NIkVwOHw4fepNXLpwEp/65Fdw8uTPMDkxiK19u9C3Yz9i9c2wewKoODwib+AU/Up8AUuLM5ibGcdaYlEWLr/otcnX19zUjl39+1FfVy8uCeN3BzE3PwN/sBbtndvR1btdKlBKLgicE/E58daj/GH4zkcI+SvYt28bCsVFeAN+qfoWZ6fEaJ2sNiey2zt2iDMENanU1nr8Ac1md1GTpYaRXIz8s+pz80inkpLQQjabfsA9PTvEloRVNCtkgmZtb+iStgZKZJOQOFONDhTdsVUtCvOph5hMiVIn5PTCRWBJYOGM4v3j7yISqsGOLTuRmh9BOb2ChlgTpibGUCzbENj6AF4fHkbRHZLDqKe2Brc/eg01gSCe/OxT+OWFOYyMDKK/awAt0Vo0R4GasHrN0oLw3hSwGgfqI8CpNy+hGAni6Ke2YXwEaA0DB1qBO+cXcfrki/B53QgFgti5+xHUNzbp7WNmZjZvgpaO19oArXtX2GADkIVIsgN0OvuLb/0E3/r+n2B8egzBaB3qm5oQioVw7dYJYC6tQj8P4Cq74C4D+3Y9gCee+B3UNW3BWr6Ay0P38OK3/hJo70G0ow0P7NuNR4/ux9LCR1hem0S2Ysdbp17GcmoVnpIbjx/5LfQd+SJGl7IoumNIZlYwN/UhmmpS2LXNj7tDZ5BbW0NibhXtLQO4eOcSVrP0SfaimA2id+A3UNPqxmr2PKYG55BbtGH7rsdwcP8TOLhzF3p6gQ8uLuKHr/xrlL0pTN+bhMNeg6Of+CM0dh0Qpk39bsnKcv1Tf1eGywZ0hANoDpMxU3kDbckCReBQOxBoBo7fBEamk1gr0EYMolEWA3amSGWSSCWXUVvbjIb6ZmnP8jnEoYEMltEv8neua0fVDgetz9JZpJcXsTY7jtWFSdCb1RXwI9jQCF9dAzKVHFKZpHre0qCdhbCJPxWDW5mLIThSxwKnwwO33Q1bxSbsbzadEr9x7qWBaC1CsVoJPuFxWi7T1ojtZDWd10lsBa0EtlbrXfS/TNDLM0a0KAVq1SAxgkNh0whgjAcnbzq2pGVvcXnksWh3yHvM6w9Ll0d8lGXivaztTFp3VYC6qhs3XnsBd97+c5U07Hwaf/+f/UcMf/gubpx+EwuXTwK7jqHngWdQF4iiPRBCbmoIv/z2P0Xf3vskAOLO7SGkC06gsQ8ItQDRTrhDMXjIdnNgjLpfseJSFkujcI13qrC8RodKnahcd2OHwutshl2VAeWgjrEkM+lvlrZSZpLMlw4oabvdOrzZjleAa9qgJutAHDZMmhzZUBYj8hm5nOJf7PYwRU+LdnWlUAaMn5+jnMeW4ioiC0MI24p44tizaG9vF1Au+RMqUVWGmb7i/CWteG31iyuDGVQjm2iFT2ywu8YNgbpVpwuLyzMSPMFrJ0N4ss/qIJ7aDFpSBoYm0WdWLTbVjk0ZOLfTo0ydAcTE/QybcNkduHb1FN54/XsIhmtx+IFPonvHAfEW9nqZomnsKAV9qNqThRm7ohZjqbpbhY3y+VKTKqCuIgCN5y2JFp6DjLtl53Fhfgp3R29I95DBILTrpIzp17+8bi8O7n8MO3ceRktTh8gn6QXN65DJpdcT3MgYFwo5JBKrEvTCQBieQ5QM5XMZSR5kt6lQzAkDTfaU1luUOTLEgsxwd2cfWlq65bPh3/He5efDs5HvNZ0kpllBNpPE6tqKCKOsr/poDMfufx5b+/ZJHG8wHBMpiK7JDZmofIZl+hHrOtWOiAY+SSFkdMx8f3ydUvgYKZLovNn9YZdT/MOzeP+9F7G0Mo+t/YfQ0NKDYKROHTv4+XNfEPtY5gOodIFnsOxBou3TJFprmE3uA8FKZaTTa7I/MTBKO76bvowCwMKPws+a4YF1DGkAq0qajJWdKQB0FRkC1Tws16mFwtdx6aa4YUuStD5nJgezBa2rCnj1yS3UrO1ma9NRsb9FLxsq2xqf+xglbeky9JXpxsEPIYNkch7J5LJQZ9RSMaxgenpcoiSZfrSyuiCPGAjGJC2IhwQ1YblSRtoH3DS5GO8MXZK8cDIUidVFiQs+dOAT6OraA38gJvpX0aCYA0QKdRqpy+HBhcGJZ42M5DvSzGjapVjTvnqzqujfMjw2jg1w4P13X8biwiz6dxzB1cunsLw8g9bWTvT09qOuvhPvvP2iiOoPHXwCP33xzzE9PYz29m7s2HUITa09RLKYW1qQgzmejqNUobF4RXSzrJSoo6WuldpXnyeAgZ0HcP+RR+Fx27AwdxejozdxZ/gWluIJNLf14dCxZ8TBIZlUX9vV1XnMzdzFvfHrSKdm0Le1Hc0tfmTSswiEwliYncLZs++isaFTBuH2HngYzS3dxpibgw+q8+JUrt0cPBoNSS/SDOZmJzA9fReTE8MCkvmzXV3bRXIhiUAmRYZsgw6ukCVw6wYq2i71kuTVF+9QqRg1WlhNvK0/q77QyUFC/rzHjUymhCuXL6GnZ5+0t8K8TdNpJJYWMHVvFEF/PYreGNytfXD5/GhqAXJp4Mc/+BoO73sE+x7cjjeuLCJN6/FySZwa5EZHFX6nG3UeD+o8Gu5w+8pd3Lp9GT1PfRKBPS7cGcmgzu3BI50OJIaWcO7kT+FzO0VruXPgIYTDMe0qWO1Xc3NacxGKho0kyLqZzdCask/6A3Sj+vNv/hD/5t//kUywB5va4fS7Ea2vxcLSGDJjUwJ2ZQBqjaad+nOxUBRbtz+A3h2P4ocvv6DS0/oaOGMB3L93Nx697yhamkOYXBzEa++/hKu3r6CSrWLvzofx93/vX6Do8CPnDGG64MTgxCjiS/ewNn8ajsx57OnvQ2p1BoNDQ1hezSJFS71qFIVEEL7YANq3PgRvRsJr1QAAIABJREFUOI7F+AmkphJIji/j2c/9Ib70218Rz+Tzl87j1tgYbk/exEJqEfmiDbUN23Hgwc/DG64THR7XW84EaOgSIttQgd9WRn0giIYo3QeADP140xk0h/yo+IDLI1OoOigXciFfrqBYrsq9xAPHXqkgEolJoAqBLmOuCUjIhorNlkwJVRm4pPML/HOhjCr1+lz7PFgYvZvPIZPPIFvIIFfMyiFOdlHmX8z0uxbKjGn1yEHJf1fmhKDTJnpIjUJl9Lld5Dk8JKVdKWEKNnh9QbkWfD6yhtoWpMcoQbyCdDktSnRWYYFuR1jWsA3pUlY8YDkkJt0nQ1rI4IxJ4uP9JhsfXxc7NNWyEAAsZH2B8Ib8wegnCX750/blFbz9F/8CufHXVL/ccwS/98ffwNDFD1CIr2Dk6lkkRm8gePRp9PbuRlddKypTt/Hqt/4JtrW3yWF4L55DyVUL9NwHNPXDG+TQql/dEQxQJZiTSXjpnCk/pIebdV+xc6dBCWy58mAWVwFrDkA0j+qMIyyQJUUwlaboOM1wksS8EhqbNrrExQrDZKV1GtNoGQSwLPbUiUETxOgNzH3SDp+fyZ2UCaijgSZN6XAPGd6u3BLC80MIoYAnH3weHW2t2vkRQK+/hEiTAAqu4YIOZgm7W9DkNUvDK04BBiAKeWAkdiRnXC5xwpmcGTWSDl4DXZdkdrlBiVSDmk3OY4ijBANOtHCTikda6fr6BcDTiowd02oF16+dEu2uLxDC3gNPYOe+hxCubRFZoKhyxAmEriBqByYtdhNKsp5+JoyzkTvwfJAYaXYAqRf2YHVlHpcuncCJEz/D8NAVdVL4b/hqqG1Fc1MngnQPcrklPjqbT0n3UokU6qv9CIViYuVI4EtZIWdzQqEa6YQwnr2hgSFCHGymNeeSvCeSQWSYOaTFWPn21l6RPhCH8LOk/IH2nUy85B7E5+F7S6bjwkDPL07j1q1zOH/znLyjfQOHcejIk2hu7ZFhclrvSdSykRKo9zbnj1RTTjtH+TsZ3NN1IE4W5kyVdD7j08z1QhsyR5X6XScmx2/hw4/egDcYRmfvAGrq2uDmTIHxzBem37Ch3J8IgvlLqFNhlVXiYzlKyNCeMlkSeczPUQEvI61NFoPJKVgfTJdzz7IRU/yl1OwG0WpNym3oc42EYZOMVocijfeIpTywztv1c9fKANDNQ7qv1vcS8FprSqls/SYRnxv7ms0vwBpeUxxs0dXGLH/z30mSFA+HInJ5VjxzWFycRCq9qj6ApZLEujK5xu8LyMWPRhokhMBp9+gC8OqkYy6TwuzcXRTyrNRKOgCXzyLgq0FttAvBYINoewO0CZNIWzM9W7ELUOONLHGCcrhpNSU0vuhkFIkIEBN7Gk000upYPfZof1YqVHH96nmcOvEqtvbsEZBz5eoJrK7OYc+e+7Gj/yjefvtH6O0ZkBvshe//CVLJVfTvPCjOEwtLs/jw3K+QLeTR0rFDhx5CzG/nQEoOmcya+ge6PQgFI/C7fdi5fQ8ef/g52CpZTE/cwtWrZ3Dz9jXMrybQ2LYDew48ilh9q+iZWZmm0gnMTY9idnYIDbUB7N3bj1JpBpnMvLTdctk87o6PoLO7X9wS6hq0DeFxejW5yHhpikCdXVeHE9l8BvlSTsDu1OQoAkF1W+jr27dhoF9mhalDB3IIyUABu7Ye5LI5LCxMCiNOJnxn/2EzHawsjnhqmipODmgedqbV5rRr25CVo8MZwOTULKbm5rG2GocrVURHrA31kUZMjY1gaXZOrJEybAFy3bpdWE0tY3runmiJ+w8+DldzPVz1wOBkHjO8ZjLkVEDU5UUkV0Jt0Y7M+Jik+l0evY59X/5t3LAVkCplUOdx4/EWPzC5gksnXoTX5UR9Uyv6+x+QEArxJVdZ0sekDOv3lknA0ptv03AbgS9TeOlb6gH++E/+A/7s3/6jjW0+7EDTzr3wB7wYu/KB/L0n2Iz8xKxJrtJv9YWaEK7Zifl7Y+IK0HrfUXT1NsGRWcHhnfvwyONPY3jyGv76Z3+Jqek5NER78Pnn/2cc3f8Ybg9fQLS5E5MlP8aWEphdnIE9dRvJu79AfbiK/r4+vHXiLYzPLaFiiyG55kE1HkWw/TCaOrbBF5iHyzWMqRu3sK15D4488Bw+PP8GRkcuoewIIGuvQboSRKC2Fw5vDNGGDnT0DiAYiQlokFazzSFWWAwFEbstUkulAvwuB5rCNQgwCIb66pL6WCbSCfEm5gBbFU6JfiVjwzQ0skVcz9wHCuWcaqvtVRRzaczPjAsV39TUhQD3HaYo2ugPq7ZFNlqrMdq6mEEml1T3ApkuUkCmAnAdqpJQBA7Z0JmFRR61iCJ/UAtEMrVuB4tqY40laZCcVFHbqqIkPlWRXVvF0sK0xCYTQFg+oWT66AfL+6HEqSYRejIEwgZ7oYjLH72N5cUZ9O4+CjcHUQsZNLdvlfuYwEY09zZ2xzQelt2Xoug4aU3lFYY4vbYq69fjY6Senj58fu5FPpsbjuUVvP7//t/ITf5SF1pDH/7gr36O65dPIzE7DW8uh7GbF5HKZNC0/TAG+g6iePci3v/pf8BAaxPWsmtY8jYiNvAMPN1HkXdFwayUQp5AjoM1ZAGZAkWfUNV8in7YIF2BvuZcFD0uB8ZofyRJVpYdlBpwbwwUidW/tqJ14kn2eznopLg2MX+CcC1GV9+3DFeZCEHLAo1sl4BCnglii8YhL523pCTH5/PKZy1smXQs+FWGq1xAe24JwdlBhKp5PPnQc2hvbbeIPD3rxdqJy0oTxAS4SPgE3RlyAros+RzXpVjImWSxdS0oGV6XW4AV45ANxSofpxQN4jbglt9lSFjHu0BWVNaGcShQtlyHb8V3iPcRbFhemMQPX/hTJFIrOHTkGfQxrKC5By5fCG5KzlwqPRACQ6QLVvCQFh8b4IaSko3whFI+LzINdnivXDmJE8d/hpHxW/8NEPd//LdyHbXUNKGpoV2Acm2sEbV1TSaC2S5/rok1yB5F5pX7FWdhwhH6/Jfx0bm38YuXv4Wl9Bo62zpx+L5nZBg9VtcsA+mird/sNGLa83RgsDoglp2eWJWJhaDx3ZUKioYM7HJV4OGLLeTxwelXcGf4CrZs34vm9m0IhnVYjcSJ2BZyfVtaWdPN5WdpDTPKcJ8cWiQJGSKi9oz8u2wmLQE5DfVtguVE9mDWkxROm9hXa0B9XbKwDlD1HrWkHBY79HFZhOJS1ehu+jI+vDp0uj7Xtg5w9afM43MlWoB3Q6awgb71Gw27K04xhnKXO3VDVGzFCisYNuETogUho0BmNYVcLo7V1RnE4/PiA8cXyKEsMiHUfIYC1NYxblZZQE4QUpfGwy+bSQi9n82siak80RSZEFoPpdcYMxlEXX0X2tt3SlqXh9P9hRLmhm7h/KnX5bmae/pQ37MFkfoWYTRkGrRQQDq+IqyIw+uBP6TtBZFFGBE+hyo4flsqVLAwO4fTJ1/DytIcdg4cxczsmAzbMSXswQc/jfff/xmOHH5CZAq/+Nk3pHJ77vnfhz8QxFtv/0hYIkYwjk+OwOn34cD9T2FldRGzM+PIpOJwuJwC2BnqQGazu70HTz78PBzVPEbvXMD588cxPj2OfMWN/YefxZEHnpfM89X4ChaXZjE3O46VpWnMTt2C057Frv4+RKMO5AtLsDvKoo0jC+7zBeH2BGSj4p8pnyDw1E3LLi0l6oCzuZQUDGzpNDV3y/cQ6FOuoPYjupq4wJnQJp+p8fBjpTs3N4HFxVmpoplMtI3G6x19Uj2r7YtGDFuTlAQPku4kwxScvtUNmb6kwVBASPd3TlzBG6//FPblBL7w5O9i7/YDOPPOS5gZGsSOPQ+hZ/cx5G1V+CMeZDLGwLxYQjyVxNTiHFJsV4lm1yO6VzJZjmIJq3eH0FPfiS2d27FYzODlS2/j/t/7MpbDQJmANA880QKkB+M4e+JF+NweNDZ3YvfuB0Q2I2FyBtSa20a1aGZoxkS8yz+tW5cR7Jqhff483av+1Z/+e/y7f/WPNxLffHbUtPfA7wlieWVVdMZNvlqE2SJPJbC6PIO69h7sOfIbOHHuhngtwpbBJ//wK9i6PYZzb/4CdZ4YHn7kExifGsV8MocygigVXPjNz/1DBLwOjE/dBTweJGw+LOZLWEmnkF+6jp5gHD1NASzNXsWV2zfgjWzFXCKI67cXMT+dgc3tx7ZtvWirW0XEdRtBRxiHD3wKjlAdfvTzr2NkahAFeJEqB1CsNsIZ2IFQYxt8tXVoZFstWgObS6txR5UMFFu6ZOo4EU0gSfeUKkJOFyKBAIIBl8h3uB5LwqZryIC0A43Th3jVGvN7yhtEk8ahLlSRWZzFhXNvoaNvL1qbuzEzchMNLPo8HkwuTqOtazsc+RKmR29IeIbd7RadejadRDYRRyxahxIjbysFhMIxmXhmS5RFGvcQX4A+1yyubYgGIlicGZciL5WKIxiugd3rQdXphNfuRnxxBo5gCB09O3Ht9JuoFgvo7N0t7VqHx4O1+ALcDpd4XtNdhXr7WG0jMsk4anwRRO1u/Pzr/wyBlh7seeiTqAYCGJocRN/ehyXKVa2F9FpsjpRlbKwAHzPRXmJLVvSJOhwkmlZxnqmKj7UrkcLpv/kzJAZ/rH33SDt+/ztv4+qF40jHl+GnqVwyhWun3xZWa+/uo4gPfojbV0+hzufCmtON8N5PoPvYF+CMtSGVryCVSiKRiGvQTJXyDDoTEPVVUJWDnUWrSitc9DSXNm5F0gIpaeC+RZa1LKEdtNvSI5CtVjn4hJXSwoPgXiAegb5UltrO1319UyIYO4HCZClDyQKBemH5s+haqS1W/SsjqsmK8Tk4f0LChuuVbKmchWThqIGtFNCZW0FkcRT+fAKPHXsCHZ1btKNjxQmT4WU9xfksZtpJXKzKF7Qg0NkJFl2WPl21jdZ/OkVP0BJfW8bklDW0pkNjomkUOzwNKrEGji22UwbsZE9SoC6ktvjblkCviVwqgddf+w6uXz+D/j33C8nCosofqpHBaw+HsAl4LbLLyNUsG1CLAVCgogPeBGOSIlfMizvRT3/8Z/jw0vv/49Hrf4dnjPoiEgxFQo7rgdpWkngsoihh2Lp1r+Cb46dewvmrH6ChthZHjj0tARBMkaWcU+3w1OFBtOYsgsx0oyoC1FqN11h00JK8p6wv136JbliVAtwOB5bnp3Di+EvIl/LYtuMQ6ps74A/GzOwMixt+HmbAy2QnWA4mwvKaNqWVxKduDiqzogSFQ3ycl6ANpWWtKh0TWRCmcyaYUMHCOgC2ugkCMc3wmsQS/+c+lI25MUsSYX2XxRorpN2U9LsJaJs6Vjs4f/2dD6pWItKGJmLjWdcH08zNoByAefFSRVu0Ft+UbjzWoIBoMmwF5AtrSK3NS5gBpyHZvicj6XT6JKElEq6TJJ48NS8rs1henZOIxtau7bJYyNgwuIKsA9t7qWRCBuCoQ82ls8hm8gj6G7B33xPoaNsBH1yYHbqFC6+/iDuXPhDwFGxqRrC9A1v3HkVH93bYSmUMXT+PaxdOsq5GR98AOrbvQU1zp2iUvDKMohW7vcop8hJSyQxGhq7j7EfvCDCtqWvEhQvviQTh8cd/CxcuvIv9+x7A2Mg1HH/v5zhy9FkcPfYJnPnwDaQzCbS0duP2nYu4NXgRNq8XfXuOwBcICqPBVkkmmxRQGa1pQCRai6Dfj21dWxDxBzA7OYSr188gWyyhpX0ndu55BK1d2+RwS6zFsbg4I/rd1aVpjI1exNzULfR0tuHo4cOobQghnVvAWmpJrH0IcMmie70hGV5zOZkCpf65fJzpKYImDpIHhbFmC8cfiMgCt7LEVYurGy9bxdycqYOKx5dEe7W6soCZmXG0tvagublbpjh5zSS20ErHE5Nry+5EbUzU7kQtbKg1lsEFpxOhcEiCJV746XH88IVvYFusHV/57B+i3uPD97/2zxGfmsC+Q0/BU9eMNCp4+OkvopTJIpdJw+H2oaEhJB3ZwTtTaO1sQ2MLkOLgfRkYvRXHxJ1r6O3qR019Hc7Pj+EG0mg+OIA0ZYYuwJkBHq4H0sOzuHjmVXFpYCrgwMAxjQA2Xrq/VnyuA1y5IU1putmrl3/mwDRVCr4o8O+++pf4zgv/EnvvewLL6SVMztyRIsDnZLJbjcgK/PSgLhTQFK0RYFTT2omGLQ/itZPnEZ+7B3gz+Hv/9H+BzTGEics3kF/IYdfAQ5hdWER9+36EIp1Yml/Gpz71RXGGml9agCcUQcHpQdoGTK8mMH/vHHqCBcQccQxdfRXJQhX1nQ/gws01fHR5DIFwFwrZJWzrrsH9uyOI2W+gsa4D3d0H0dB1FEuZMq6N3cSdyWnMxYtI5SMoOzrhjkZRcFXg5oBVKIyKTVu2HBQUH0nT5mZUgXhoVwoguRv2+REJh1Ci9IGemFKQUiqgAScS9c0gAXNqE8qw3SdSGTKwVSA3ew93bn6I3fc/I+3iyydeQ1N9i3QgKuEwtg4chTuVw4fv/RSBcEgAVbimAV6nF+c/eAP3H30Wd0euCy1XojcugDoGuri8mLg3JIOkVbtDNIM+tw+p+BI6u/pkqLO+oR2Ts2PYuedBzIwPY25iBP6mVhy8/zlcPv4Kgu4AAuEoZhYmsGXnQYzcOof4/DSOHn0GQ8NXEE+uoHvLTmmhRtx+7Orox3e//f8gGIqiqW8fth56HDPJJbT0Doi8g4ye3KtSQOpByHuc+4Ww0KKbtEIe2E5X43uJISZrzj/DBk86h5sv/wBjJ/5SPYrDnfiDb/4Sly++h0RiESFfEFGnF6NnjmPqxoeoD4WwMj0i10aKu87t6H/uH6Ch/2FUnW5hdleWqc9cRY7OHAxcoACbn1uxjDJjjXl9ybwScNtY1KjtEosFAl6RDoiOlzUPPc6VZBEW264a8M3MLQEWC0vRsYrEbSOKWg8sm3QAxWWAzJVYu1Eepz6s0gGUATdrqFaHbPicBDWUsrCbQItLI1bQYp4Mb3YZ4YUx+HLLeOLYE2jv3qbR4WY/II6R6G/TOiZxQBAjIEfIHyJhtcKUaF1pcxv/XaWstbtms4Me7hMTg8pUS763XQgcy61Bn1h1lLTP9Pv8wtipfFHtIUUiwvVSKonU641Xv43j7/0EW/sOYPfBx9C1ZQChWKOsJUrQ2MYWeztK4cxgmg5bWbISTaezpCu8ZuIrTJeGTArvvPYtvPrKt+XjJ+9ORROjX/j160NiCmr+//1FtNRU0y7DqQur8/Jmerq6cfC+Z9DVuROxmiaV7YgWXBlzkfsYwbfanKlel+S9+vCq9ZkMlvP3Yg62alE8vC9ffF88/Um0UVZZ26hyBrFIW7ejs1yTNJ5cAjrWE+TMAKaROCihoFZofG1CimXTqG9ok7UgxeR6Cp2VsLKhW7A6AZZf769rGiz+VoGxoVwt9nnTQIxQq9bD6t1kzbIpC2f8dze7Ooiu9zvfOV1VVwbrS29miwjW/cA8sdjoWFoMS7O7CRzbFcnLGxZPwaIEO2Szq1hZmZHYWubS8wP0eAMSJhEO1SESrpc24tLiFBZn72Ju/i5yxTz69z6Ejq4davNiY4sgKylj2eyaaGUS8WUk19awsriIbCqPo0c+jQN7HoczXcDV46/j3qWPMD8yKNPfkeYWLBWSaOjZii19e5BfWcX1c8cxPncbfncM7lgULf17sOXQI2ju7BPPX7IdklHNYZg89XWsvku4desiRoauoq6+RdhcWq498eRvY2zsBnb2H8TZj94Skf1vfuEfYnl5HtMzd9HVvR2jY9dx6oPXsLgyL1PNB449KZsV43YX5idlI2OQBsGhPxSWjae1sUWkBWxvra4to1AFYrEW9PTuRqy2SQoHslCpdEqei4XA1MQdDN06DbejgKcefxKHDh9GrrSEqZlBsZgROxJV6MmgH7W2KyuLoumjDIOMxvYd+0W6EAiERA9lbdBsgXDz4vfwi/IU3mjUj90du4H4KkMqPHIDMKgj4A/IYSCHr8MJrzegYR2m/cVVKkNDPLj4uJsCKDigxkluHlTRmgg40/Rv/uRf48K5s7hv2xH8wWf/ATITw3j9xa9KzHFNrBUfnnkT9d19OPro53DrymnMT99FrKUDTz39u8jG1/DCj/4jPvfb/zu6egJYWtCwraGbVxBw+9DY2IVkLo9fTV9GYf8uOJpqUWXnpwzUO4FDMSA5PIkrH74m39/WuhW79ty/DnjN+WNJkdavmRz8m9jfjw2ucQKWz0FrsgDwtb/5Ab79wh9j15EjKCGNocHz6iriCCMc6EIp70dq5h4aqG2NxJBNxVG2O+Fp2IXzd+NYTS/DHSzgS7/3PLy+KUxcu4nymhNdHccAVw1qW3fA6wnDXrbjvsO7kEwCySzgDgA5G7CaB+aSOSSWp1GOT6DBkUB/cxgvvfVTJFGD2UQY8YwPAzsfxPCtt9AYzuArX3oOtvR58XxsbtyCSM0+RJtasVgELtyp4PrdWcyuMoa4iiQ1qU7AH44iFIkxHNPEPNuQzaU1KlysKXn4cvssw213IeDzIhwJyQAG2P6WoVKPSCJ4D0lnSVpeBkyIPZJGA3PgxlkpYW30Bu4NX0bfnqMYH72O4loCHqdL9iQC3oFDj2Np8AaGL51EQ2MbphbG4YpG0drci5Nv/xifeubv4OR7P4XD40I4VocKJ/PdXtGvjY/ehNfpQSRWh8XVWdTXt4r+lu3N/4+394yS87zOBJ/KOVfnnNDdQCMSOTMnicoaybJsazweh/Gsw1l77OPxOox31mN5ne21RZFKlmRZtEhRohgkZgQig0iNBtA5VXXlnKv2PPf9qrulnbM/9se2DQEEuit89b3ve+9zn5BJxaRAiISXEQx2IZ2Myb6XbJQwPL4Psbm7SMciaO/qx8zyFIbH96CYjGFp6ro8Di2XorFVtLX3IRZZRtDXgi1943jpxS+Ie4u1fQCtwzsRy6fhbumG1dcKPdcZkwrN5NUpQZq4PRAZZXmj1B0SFCGjaBE2KV6x+JQLat6AvVRB/OJZnPrynwCYAXRePPQHfy8WFEuhe7BYrfCZLDCvrODKy9+Q8IPNX7aDT2D8yCfg6RqV68XaNpXMI56Io1AsoV5WzY74AVeq0Nd1QvUoi0uAWTBqOeD52oSzy0aHqCvtHkk10CJkmz6iUuepAAoWr0poreBUIrSkvjTt1yhU1lQxIgwifYQ8YeGjagc8/7sp1pa0NkYOi5hZIcpNH1ezhaJqWsSpUp+cWkujju5iDN61GZhyITx46CH0DY5uHK0ayivoLtFtWnhScKS5M7CRk7QxrYBsesmykRMqSNNnWZIqjZJkubh8VyWPiWWZWhVix9akhmiiYdIZ6AKkrNYUyifXQFyvajDrDEjFQ/jLP/9VOZeO3f9RDI3vRVvHoJwfSoOhV0WOnPmKYqKgPSVYUz7AGtVBmygQORaudb2BmckL+NYXfheFcAgHtrTDbrGjWC6hWKS7E50HFCIsNQj5xmabJHoqj1kVpyuBTyZ1vhRlvM/nNQp1p1gipx2w2lWYQjpTkowTvkLuDJpBhjhrS+iH5rLdDBP//6O0Djpc4t/cMzguHuV9feNwe2hzqBw0mqil8iRW6WoqWlq1A2JbJ3/PSGoKHdk9MaSmirXQAt55+7vIF7MYGt4pzbk/2CkiW+VG1SwoVU2nqAhKP8P107Q1VMJO9TmIB6/WOHGPLpZyKBZyCAQ74LDRV101Ts26sSkQVeY1iiOu3SIb4R3ryO+6oe6mclSFoijOsjYv0B7jJwteoTxIs6eVrz8molEPqfvSs+9qorVNha32xtUPK46TGlmoFyuU4ab92EadrBaL/A/J1CWUWOyWkiiVs8ikI0gnoxJRy7EPkduWll54XEF4PS0oFfJS+K0s30U0soBMPoM9Bx7F8OgeIYcL162QRi6fRCGXQiy6gmwqgfhaBPHVVRhrJhw48EFMjB1GKRzF7TNvoRAKYX7qGqrFIgId3ZgO3YPZ40ZP34gkIk1PXhZ01+4OYCG9DF//FkwcfxK9Izvh9XdIjGk6FUcitoZMJiMdbWtbn/Ctbt04J7YoRDdpgH/y/k9IUERHRy/e+NG/oK93BHv3PoS5+UkEW3swM30Db7/zApZDcxgY2SHcnWK1iGvX3kU0viLjDiKhXJhuT1AWNf2JB/vGVEKd0QizzS4FQaXCMZcefX1b4HC4sbh0B8lkDGuRFXm9qfgapqcuQFdN4ZGHHse+A/uRK64gV4zJKJCdHYVuVIuziyJiXi7RCm5EVO3+QJvwZlmIitpXOk2lmFzv/gwmZDIJZEhPqdeEgxxanRevQ/IjPZ6giA3psywHj2TXM7iC1AnV+fG9NFNbJGdcS5+h8p0bqstJ30QTiqUyevoCmJpM4i/+6g+RTVWxo2sCH3vgU4jduYZYaBYPPvlZyfV+5cVnsXUPhVRevPrdZxANLWH73pN44OFP4exbL+KV176Ff/fTv4PxrXtQyAELc3fl8x0Z3AaLy4t3r57BvL0B18kjSNLY3GyU4Fhaku0NAonbIVw89YIUNwP92zA+sV/FWWvUBbWqNuzI1pfHJg6v2gw03rsWkKGzALQc/rsvPo+/efp3oXcW0dvfBpOuKgK2almPRtkBY92HnkAXivE1hJdvy+bT3b8dJv8ITk0toIAKrM4q+gaAPbu6EF8KIxnOw+UZgS84graeMRGF1osljI8cgNPulo2+YQRK+gbyjTLuLd1DeGkBjVweT514HJZSHH/x9OeR1QcQTXPE7ITTYoG+sYJPfuJBjA5YcevK12DSVeBxBOF17UFL+wkkGn7cXMxgaiWClXgUiWwa6UJW+OtOfwvcvgCMBsXR5AHJlCmOh9mgkttnNJMLWIOR/H6XFw6nFeVCFgYWQJWaNE9SFDeUDykPgjxFX2IjyCK3Agsfn+8rE8fS+++iklqT+457iNP3HhWWAAAgAElEQVTCpmcRPn8rinod7OS25XIoxqNgAZMupJAq52XEmE8n4XV4kYqEYHU4hJdX5iFEAZTAzA3YzXblK0q7IUH7qHDn+NsIi9MlFBcGUnAMzGKgTD6qwwkrCReVinDwmZro8gfEq1ZXUjQhop4yxtd8dVm4kgLBw4YQd9XqQMPmQq5UhM5og93Xgo7eMUD8v7U0MWkQTBKiwKLBpI2wFaKiCklBCyUIQImveJg6K3VEzp/CmW/+OVCl964PnR/+FA4fewJ3Zy7DYjWileLSuXu4+oNvYCkWWw9gZtiGY98TcLf3iy1jnqhuMo1KhoguwziYROeC0eqCweqUFDqD3ow6KVIahU7CN3iYk3Nqt8Fqt4utEz2webjyepPiwuKHTYXiqSoxm5zngmayeFAOPCz2N8IciPzSJtEoXF9JBuUvo0E41jyn+NyKm6qK3CZFRDIhRTCnBIa0KSPSy8pRuI9y/1XRnY8hkFiEIb0sBe/A0Pg6dYD3h0ShawWvTA40ZJdNDvde8WXdhPKy0BU+t1DBFVdZRUybJN1yYXFKGx0zOpqFkWRzye9KGKx8g20WO2z0ERbvY1X48LOXrDuO0hsNXLvyFr761T/Djl2HsXXHIXT2jom/Nl2OhAInvukq9lkNVpp8axXCIAi5hu6KvoMfCAs1QSErOP/2C3jui3+IQSNwYs+QOAoUi8pPl6+aSL5OZ5JxPJ+Duh7VkDXUHiECPiLcqsBmscvaxES3AL1JvLhJgVQhRxSEyQkmdYyKPFe0F6YBNhFT3mf5UgmFchllcvmrJeSLdeGdV7XYehbI9JPh2trswPD/pUBWwmnl8HPwyBPYvuuYBHDxvco1FE61CtLgBkJQSHnuquKR930zoEMQXk5C6O5QKWJu7hZOnf6BCA37B7fB39IFh8uvhZAoWz5FZ1EkHyVGU9xd7jXqntd42XLZm2ivoiyQcsapMCe7LaSK0upI+75mk6Kosorm0yyCmx2fPIbEe2uHprYXaX4BmshN3VfKjqxZ8Grasf/HBd9wgVDfuYEsrxfgX3r2HXlGdcurBbFe2Mrd1azKN8PLTT6Ghu42GzsRLSlLlkqFxugZVOt51OolMYimiwCLCxEKeYLo7h6F0+GT1DTC4suLd7EwP4nI2iLcvhYcOf4UAi3d0vWRGM3Hod1YPLqESHgJhVQG0fkFJBaWELC2oKtrFC57AMZCFY1MHpaGAdO3r4rojRGY08u3ZJw/ODCGZCKCxfBdBF0dyFQLmCrMo6NzHBMHHkGwa0RtwmarjFnz9LxMJrCwdE8Ktq7uIfnw705dkdAFs8WOvfselnE9D97z517BieMfVKk7Ngei0ZD489699z6Gx3bj4NEnEY2t4f1rpxFPrqKzuw9t7f1iH+PzM3pSj3v33hducF/vFhmvpbMJdHT2i7E8KQhLy3NCH2hv74HXFxTBQig0h+XFe1icnUQ2vootg8N47JGnMDI6hFRxSQrecln55oXCi8IdDvg74fG2SvdMqxXZVDSbG94w/CzV6ENtlDwImSh1/cZZQdhpsj04OCEpdSzSOeLj5kRfRoVIcFNRKC4RG7434e5pMaeCpICWpEpYw4VM1JkTAPKNiRi7PS3o7PDi+rVVnDl3FuW8EaXlMEaD/TDSc1BXg9nvwa7dR2E26eF2AZG1PKLLCzIC7ugaEhHThTMvo1wpo39gB7Zv34fVlRSu37yIkS174PP6MLU8jwvLd9B97AFYthpQMQKpNGCpAGMBYMAChCdXcOnUi+KiwRHU8NgeCZ6idVaTn7TeWG5yZtD2abXoVXKqiF5YK4nFpQ6weoA/+9uX8fTX/gLZtfcAdxGdXQFYeViXuTH60NO2C/t33o9/+cr/gfmlmY0lb3YDZh98W3cjUwqhWriO44d2oL9nN/R6H65cv4R4Ogmbyw+r2YlKvoSJ0WPYt/tJuDydsLgcqFuTiOfmcO36WYTmF2CvufGLP/df8foPf4TnXn0J0YIB+VRZmkWdWYeHPnAU+451IBY9j6WFU/C5nXDb/bBjCNl0ADrfAaTrXiwlUoiz2GU0cFW5GBgcTjh8PlikAdMLJ5cHnMvpQrlIFKcKg5nHZBVGnQ5+tw8ORhEX0nIgs0HjWjBy46+WkYqFhVPoDLYrO6RGA16TBZnwvFBDOnsGgFQEhmIB5XwWRa5bCjB0dTi9PjFiXmMxa7bK+HttZU553Hr8Mm2ieLKUz8m0xWqyiln9WiKEju4RGKw0ma8L2kuRpvDwyAfV6WFt6LC8Mg047egZ2CoolIOpeLkcYLVIGpkS0OpRKmRVxKfRIKgzg2Zoo1YuFuC2eUWgxpG83xNAam0VuWIabX0jKHLcLQJbik/MyGSzyPM1u3xwuANSyHF9k5tPJJBTK/Fl5fomvCrFigFGCe5gM8F4VzUDyszfw4VvfQHF2TeBjhGMP/A4DAEHvN4gMukwbPoanPkk1s68irlrNyWfjrEdBrcd+x77Jdg6xlCqFWUvSK4uI726irWFBVRXWJjxuz2AoxPoHgFae2FxBVXmt4awmli46nVwejzo7OwVkRiFa+SjsjClwEucOfIZ2Q+pHiVtS6zhaP3m8MDtcMFMwaCgY4oby0M6l00jn89JwhydXeRnxJ+YBT+FpPwZ3ks6xaet8ahUKnbuZXx+NvvK+10vUeySXKYhaIZaFV2FGNoyYRhSi3jw0IMYGBzbELeyaNVCJyQ5TUsEVWInJoOS1kBkT/OppbhTYnKV0wELWhZ//G+66aQzScyI6EuhdFLUaWETImDTXB0kdIEBRBII1ExWbcg6Y6FrbDSQTcXw/L/9Hebmb2HfkScEtGHAjsfXKlRE8UgnfUQArma3r1Ukgg6ahD7DIlOaKPKINYsrCVOp1nD17Gv41y/8Lvp1wPGd3TA2auKfzsKYvslsJlh0sgwhWMLrTCoZzy/ahUlgAwNeygXlCEQRqzZ95FnMvV6cHgS1VClw5Iez+KIrBM8bRRPR7PDY+IiXLZ9T2blJgckzkBQhUghIu2GkrqQTArlyGVk2q+UKssWqWMvJvk50m77JGmJaqJSRq6oCmaUf1wjXPcEUq16FHLV292L/4ccxPLIbHk+LILGqEVWcWfH+kOupKA5NAaOcsyI4VfZuFPuWcincmryAazfPob17UChV3gDFdQylUU4tio+uqDnKY1oLH9HoDptR3+Ycf73pk5CRqrJyKxVkoksKYnO8Ka2FFjaiQNdmRsMmZwZp1tT60ax11XnWpDCsF61NOqAquJvfs1EoN1kHmld5k/ii1bXNJkke+tln3hbAthk2oT2alnQhx/SGVYkQIzSxmsIFmpx0DfnlCIlVOy0y+NFyxFBAIhkSHlskvChRdOwgaGvV3j6oPgAunFoN8eiKeLvyLdGuo6d/VAof3oA0WU+mwkgmVkWok0rEgHQZpeUY0ourcOmd8Ps6pEBt5IuwG63o7d6C1eU5LC1Ny4hyIXQHPkcQ3T1DmJublMvi8voxGbqGBIrYMngAA+P7YPO0IlepocI0F1Hfsnu3YXl1HuHwktwcFJAQgSVXlWjmyOgeGUUQpTEZDOjq6EepomxPzp59FdHoKgaHt6O3f0wiR3kzTk9fF9uUoS0TMNEYv70PXd3DuHzlHaEWHD7yhIyMuLnOL0xh9+4TsDud8ndsAiZvXZK/93uD6B8YRSoREuS7Wiygs6UDYyPbhB/k9jtQ0+VQrqewvDIpFnEcQzCRio0HedTk+tGmTT5Q4ZXSh4/IgUJ+KhXye5fFWYPILeOfx7fuF1K+SrBR4RTNMQyvGTt1oiAU37Bz5mujYXihkBcj7u6uIdUUyFiMVigsiImuMOXGg1BoUcQte/cclM+KHrmXr1xGLJpAi9mPHl8X9JUKEqk1UYOLaIy8zboeDrtPQ6ooePIhGpoHDyCxUXN5Zcz17qlzuHXzioyVK2YDZvMxYHAE3rFe1NyAyQasLhaxq9uKYQcw5AJmroRx7u3vwGa2YmBgO0bG90pSWjM6XI1uNurQ9W51E4d3M6VBS1oWSoPFC/y3z38fz37jH1BMXQV0IcDSEJ9ggnlWgwUnj/8M+tpH8Mw//B6KnNdt/moP4MnP/Aom77yL0Mx76Pa7cPj+z0Bv8+H5l76KRDwiEcSWhh1BWys++Ynfgj8wgEBrP+rGKhq2FUwvvYPF+UnkIyU4Kh344Ef+CJ//u89jZiWEdCoHxGMweIJ46NFPo2KIYXLue+gf9KO30w2HXa+KyYQF+YIfgaHHkKk7EE2lkcoVxI6vykOKk2QWjjYTfC4TWts6kS6VkMvlQGcOFm5qQ6b4pwJ9vSFFnsdpQzGfQEPQr7qIGa20/oks4+xbL2D7npPo374fJe1gteQKeO6ffh+D2+7D+K5DqOYTMNNWrEqEqIB8IQuH2yd2QjqTFcVqRaYbdHM4/9q3ZUTY2j0EA71W2XQmo2jxtyMRXhbeL+V/FJtwfZisLuGdWpw+GK0O2TdN9FWNrOHKxR+if9te6C0WtHcPIR5ZQTaZRFffFpitdpTFJ5SJSRXxsuba9/laBCQgR7eQzaBeIGIzCaPPg7Hh3bj6zsswOx3oHd8jQTVs4GnOTz9hFqwLq7PwdfWjo2MQhUxaUip9vnaYXB5U9Xq4gx1CMVBcVHWMUVHOQ5pFHVO1KpEQ3nv+WSQv/Svg78cDv/TbKKGIVD4qjakJNfiqRaxdfQvzZ07LaJhfPMzbjj6EnYc/CrOnTazXWBhWc3kQKquVKshEIgjNTGH5yg8BJAF0Ad07YR7fB2dLF/RmK3KlvHCK2zv64PUHxfea/AcWeiJqkwOaKZdKW5DL57C0MqNS0MxW+APtMjGQd8dij8WzcGGV4Ib1IvUPsWRMRD8slAlQOBxO2BmIoteJ1ZvyCa4LdY2uOmKjJWh+RRwj1B6pYtZ5Jkg6JSOf6zW0F6PoLCRgSCzggf0n0T80qo5jzTaimbKmvFbpBKIoDRIjTU9eWpNpIUcqxYwhSiqyvrnRKB2FGelsUiaKSqymV3GzwqVVPrwqsMIgjj200ZKiTytWZYRNwItIeaOOxdlb+PrX/hRefwsmdh2Br6UbPf1bYbV7VPGpo0iPjYUYTyvOtHCdVWHDKYeKsOZb0QTOElKnE4oOC7SVmZv4+l//BrKJCA4FTehpaVNngPCPKdIryUPz7GXVUadrCS38rHYp+HiGCW2Dj096kdEkPsZE/AUVpViV4IsmkhYPFe1etFO4TU/qUlG5mbAhYgsmPt06aXD5Wvh4kmzHqGgLC2pFJ6B9V4VoO3TCmddRsGjgRFTRDPglrh2awKMowAynTTpxfmFIDj8H3ndlnQlz0Rhm1taw/cAD2LvvEQHAdPTv1qwFFUKqxUlrnG6hdohlmeJ8834QO9FGVa7p1eunZB9oaeuBy9cKf6BDwDJ+LoK+N6OzBd1VSYJs0gkOiUuVuDNoIKhmQcuiWIpUDbUt5NIi2GWgBikyTc9sVbeqn5V7QDsYm2l8zT2n6dHf9M1tTgqanNxmPbp+zGmuDOrx15FWde9p66Nps7uB72o0B/7MM198UygNm2P/FF2hWdj+eMG7IWLbxPPlWEd8DNWNR+4uTdSr1RxSmTWsrN5FLLYsI2eP2wePJ6B8cM02OJ0BNeZmF10pSucq4zuTGZ5AqxR7tC/hoVOqFhBevoPQ8iyi4VUYUxU05uJoJAooJFISTcwghmQsJHymXtp/WaxYWLgrRRrFcJ1ttDHzSLKbL9iGUHQRi4VZeB3dQp/gSDBdKGAtk0LFbEFL36iQvCu1qqABNKBmnCDXZEtbl3D0PG4/rHanKLLZaXd29MsmnMmlMXnrovC5hgZ3iGE91a7Tc7dlwa6F5pAtpFE3NBDs6MWRYx8ST+Irl9/GxI5DUpxxcXMzv/b+GRw48DBa23oQSxAVHsLC4jTOv/cjLC/cxvbt+3Hk8MNwcVxss8NOyxkjHTDsimNqbqBuyGE1dBNLS1PSlHCRs3imgI00AjHKl41KU2/q9TI2nZ25Jegxryn9e3fuPCYjMpvdoSyltBx0ZdGkGd/riHhYZPTEhoOUDlIgeOAQuR4e2S6jZG5mFKgJl1izK6I9k8Vkx/LKIlyOAHq7nTJyXFppYHF5QVK50pEwPHYvjh+ZEEuvfFYaWyzNp2DUO7C4vIJsrY7V0DJKqTTM1TrMOm6AOuFZZgtF3J2dQiDQg0D3EEpuB9I+J+IBD0L5iFBxyDNr97ZgT8CPg13ARCdw4c0Qzp36jtjGDQxsw8jYfkF419feJjrDT3LtNzhIavlqyaeS3tQwKdHan/3Dm/jC1/4WJnMSE9sGEA7flEhes/i3erBz58Nw6J2Yvn4Ri9O30D+wDQdOfBx3wjcxFT2HB598ClevvoLYzDSSi0s4+OhnMZ8I4/KV00DdAKMlCL8piF/81B/g0KEnsBKLIlssQGcpQ++aw2L4NJYWbkOfc8Ga74G740E8/dz3UC7n0agWcXjvCZw8/hHcnb2L73z/WRQMdTgcJbT5Gjiwfz86WjuxMLOKjr5DKNu7EE7lkU7nkMoWkCzkUeZBzo2f6KmpgY5WK9q6uhDPl1Ao0urGpoRnPEqENtZAvVqHy+FG0OtBKRdHvVwQ/iYRD2e9jmIshNdf/Wd09o5i/PAjWImtiK+mJZHA1BsvQke/zHIK3mAb/P4WxFaWMHPvBrzBdnT1DmFpaQb+rn7ZHz786d9AeG4S13/0XTn8o4k1lGsVtLb3SJHLdV3L02fTgbJRD0+gDdlkAr7WLsxOnsOhj/8nGDwBXH//HQx0DKFNZ8XUlVPIlDKyxo0OFmA6oSnQQooNp9cdQDoTh83llfvC4/KJB/DNa6exe+8DmJu5idjCnKCQgbFtGO7bipX3r6BhMSJezkhR197WjVvXzqDN34Hhge14890X4Onth42C1CowfeVdBPu2IV4tCsd9z/0flcCLDUKpTgplEgplNJ/PY/bNlzH5wl8DWIL/6Gdw4md/GfPTV1ApplHn99UqCCajWD77Emanp9d5kKQjOB75MCb2PAiLw4tyKS/jT12NNpC0SgOM5TpM+SoQy+LMq8+hmLlB82hgywEE9z6AroEJFIkMWq2ilZBgAh7mBiUwEzM6bmwsaoTUq0bodIVhQ9/VNSQOF2WZDlbW9zWhGxEUEYcG4TEgnU1jLbIqyCwnVZwykGqjzP7pMsTzjGebAblCHmnuYyyAaMNEQESSJBsiBFPjYaVXoA9qeyGK7koKxsQiHth/P/qHx9bdbUR4r3nxKpSR6aRNdFcFaIj5v0ZrUOi0KqYUyqsKIP499+10LiVNEV1CWMywMOO5xWJXjb75ujSEWhwlCC4oL3qeZ+R56yoUiRqwOHsD3/j6n4noePvu47DYneLOQEG30WyTsbjEQEuhp0bcPMNVWpaa2gjKqRW8vEaCyvIuYUGs0yGXjOLbT/8+Ll6/gJ30ph0eFns6XndSUFiAkVpE+g3juplcSp4zzxWx5GLDQftBq01qh2KJha66f9nE8nskTMOiCjj5XEhhKBXkz3aCafxsyVnWik9eL56LfMwGm9AaJ0zKQ1v8aS28XnoUy0pap9ICWbsQceY1aAooVaooP4NiuSw0Mp5zdRGHVgT9po2i0eZAweTGVCSJt27dha+rA0ePfwRjo3thtfvW0WleX+F083m0g6UZvczGoOnsIddMB4RXpnH+4uso1ipw+Vvh9rUiEOhUInzSsITDrxpevl8RZNKukAWvFjWtAnS0pEGhRCn+LusE6dcaNaGosoEhgswmQrjczYNPqyFltWogkGgFNJpQsxkSH3Tta7MJQtORoekgtnF+bqC8m8VvzVCKpnNDs2BvPrYU1c8885agzeIVqfEt1qFibUarit+mk6HiwGxU3mrzka5WphsseKuolBk4EUEqQxuyKExmA1wuDyxmk3A9ORb3+ljw2GEjfYDm7HqdjFm4kSjeVh0+byuydGMo58QrkobwvMgrS3NITi+gPB2Cs2xGKZFGMh6RwpZvbCUyJ0k+3PgSsYgs0GwmjZ6eEUGYCyU1Xl1enYXV7sDA0DYh4ydSMcwu3sNKYQ1Vowv9Ow7C29mHdD6HRDwqCCc/O2ZpDw5tg9cbgNvtFaoFR27stqKRVTgcfnR0DEmHxo10dXUOi7SMYrPB58+nMXPvOu7N30QsHcXAlp3Ytec4bt++JDSJD374F3B76hIOHX5cgh5YBNMCa/vOo7h24zTa2/vgcrfg9LvfxZ2b5+GwmvCzn/11jG7ZCbNRRUTKzSyCAnqHVlFpZDA9dw7ZXFQzvG8IEkLqgKScgSNAmtDrBamenb2F8NqCoEf9A+MSYet08FDmomYuuIq4VDes4q6R28jrzzHj9L3rguiGQkti6H3ffQ+gt2dECl3ea0Jx4PhNT6TBhGwmi2qlgfHxbco7VRsPidDYDLz1zm1RYbf5e/HKq18XpffQ8B4xCqffKeM3hwcHcGFqGmdunEf39sOom6wi0HKZ7bDoG3DT4sxilBFwMl9F3WBEkYvZA2QNwGKhgfnlSbhtFvR3DsJUKGN30IJHJgCvCXjr1UWcO/WCFBm9fePYMrZfxm9iLrG+ajUG0Sa0t4nqNhd+k9LAeGOivDVSGluAv//SFfzN059HtRrDgf2HEI8vY2H+CkaGhrBlaIeIDeuZLGzkPlXq2L7jGPq3HsQbl57DhekXsXXPdtycfBO6eA73LlyHty0Io6cTySodANLw2FvxySd/AR97+OMw2oDLN6aF5mI052H2rSKevYWZ+SmUkxbYy6O4PZ3Gxal5GExp/PZv/3fs3bcVb755Ft/81j8hvJaEq32rUA2ctgZOHnwAE6O7cXfmFlq6J5CsGBFOZqTYTefzyJYZ4qASjfSVPOxmIikG2L1+1MxOsYrjPiAG7GJITzSBBxv5fHoE/H6USWngaLpalvG2lRaFiShee+lL6BuewI4jHwAZgFamLmZSOPXis3D6WqDjZ6SnMC6LXD4vPL+Wlm65Z+cXbsPs9CBTLGDPvpNolAuYu3wapWxSOHyJyKoceuV6RezFSL/iwV8j19PqQCWfQ1vXIIqoo31gK+p0TklG4XO4YS1Xcf3SG3KocLJgdrngdTMSXC8iTxZJPNCjkWX0j+xAPL6G0bFdYvuVioZhtNnQ1TMEs86Ecq0Kb1cvWlt6MHvzklynVCaBVC6OnXuOY211QfiqXa29uHX7Ijp6h6WpDnhasDh3F+3tA7D4WlG3WgXpdfpbtUQlTpiJVRF656EHVGJRvPPM51GZ+a6s7aGP/Aa2P/4Ulhcn0SjnkScHug50JKKYP/0D3FyYl/tfckO8TvR+4HPyfgQFo+uAxuETqgCRr3wJrqoRtbUYXvvOl4ESrfH6YDjwELbtfwz+1m4wZ6pOIRkpBJwgVbnfMAqZBVxZ9g9lq6VT6VvaCJOiJx6+MmlUHg4yfue14XthocSiiM691GOQzkI6AK9Bi6TymQUJFEINPYHZ5AiYwz0PiMZDyBdLcgaw4FXolF70HErtosayJgan5NcwqCtCH53H/fuOY2hkqwoG0aKFNcMMARCIYCpBlip+xYuXwQKaVaegeTLKZlHIIkIFEbDwZXFJcOLuvWvyjmk7KdNOUsiI9LK6Fn9ljfveLNQl7l3RzcR7nfQyvR7Td67g2S/+b0Lf273vAQGgSGmgUNrEiZwIqhQFRK4lR+7rYU2kwCkrNPJN5fFFWEaxHat85fNcK5XxygtP49svPosggCHaeHlaoatW4bG5JVCHn1kmHUepUJT3Qcod6Y18z0Tj+cV6QPGsCbKo51IuUMo1g9eUv1MLJKFUsqewSOT1LgpIZbXZFCcYBGwoRuXj0PFDBTyYTQylIKpP8XpWClnFMWajWBYfZgVO0TI1q0b4GiVQ0GETgyWU+Fx43yaznJVGuws5vR3z6QpevvgeMnrg6PGnsGvXSbS1D0kTqSzwFHVF8ZsVmklUl6+NQCKLYRFR8lOplDF35wrOXfyRULL8rV1o7eiH1cZGju4avGdVr6sATFWoS5gKGwYjGwbWdOr6qQKWNJUm11cJ0ygGJohFpJ1AHM/4jcq1mYKoXrv2/xrQoygMCrVWL6RZpDbjwjfbj8n60oIsNtgKap2pYrr5Gjeefp1fuInHKwWzUBqatIX1A7vpsSsvRRav8hfcdKI3/Xk1oFd1dE3SIl8AP5ASqvUidAbeNBXx4Z2buS5FLYvfUHgJpXIZ/f0TsNso6qhLhDAPBj5nKslC1SQbPG96jq7JbauUmJhmQmE1gfkz5+CumOEzepCIhIXHRV9Njp6yhSR87lbNH04vdjs0eWZHzJtkafme8LXGx/dKITU/ewtrkSVUuGWYzAjVipivx2C2d6C1a0gsvEo0y240EAx2YHhkh6Q5OZwOdHZ3w+1yYXVpGnfvXEc0EsO27cfQ1TMq43xZhIWcjOnJt7179325FnMrszDaHTh45Enp5m/fviCPe/yBj+LNt1/Axz/5q7h84Q1cOP8jKThP3P8JGVvdm76BPffdj9XFezjz9r+hmIniM5/+ZRw/9qQgr02OrNwWjSr0hgYK5RgWVq6hUEqgRrpJpSQ3En0UOeqoliuCMMeiS2IGzpuJNAu+146Ofk0Fz81KbbDNzoybsLg31KtigcKREiMhKaTjSHXL6G70943L8wgKwiaAXEJGIqeTGBvdJ8EeRHjZ/Lhc4u2/3mIJy9AI3LwdE2TXYbLilVe/hTr5ejY3+vq3YWJ8P+Zmbwjy/b1zr2CulEfL+H3Q0U6NVA0iz5USnAYTOr3tqBsMyDeAOAUvugZcDoe4IdBSyu/yYGJEj0oK8BuAfV1AL8GcOvD6a3O4cPZ7srn1EOHdsk/GmBolasMlYDO14Se4vOpAVO9R3iengqQteoA//bsf4h+/8n+hnk8ok16O8JxWdHZ60d3eiVZPEM4GnXTrmL83iZmZKUTzGdQdNfiHHNh34ghmFi7ClNLvTN0AACAASURBVCojfPMGPAxzCY4j2RhBWd+GHRPH0OJw4LETh5DK1nHt9nl4XTaUi4u4PPlluIJ6mBw+ZKNWRGZNWFhIINg9gb0HtyHQbsY3n/sL3Jsj/9KGaskGGLrQ1jWOY4efxIFtB9HTCty4swxHSweSpTrimTwSuQyS+TRy5ZIU17VyHh4D0OprgcHOUAogx0PD4kCpUhB6C8d5Sp2uwhkYHOH0OGFgZHlRMeG4psy0ZCJyVKlIelKJo2o2Y+TK0r6qnJfDmoVcIRUR72xfex88/naUOV6vlKQAK9VqIlRhMA6jrA2MCS0V5N85Jrx15RS6+kfhDraLGIb8ujrH1zqDOAnIPWqxgLIfAw83vmoe0OR8EnUxmkVAoxMLP0Z/qnE490JaQPGQYRNML1U3RaM6gxRpiXREOMYGnVGKnzJjTDXvYRM9cAsl1Cnuoxc0byqikuWi7KO8bqGlaXS096r0ShNpAkXUKQStlQWdUqEfepQEParCarQL7SMxPYkzf/tfgXIEvgP3Y8/DT6Bq1yGdWkMln4S5Xoc1n0Xp6hksXrmAtKZw533cefAxdOx9QCgcHC9xXQnCplmV6KsVWCtA7N5d3HzpH9WhpwvAfOhR9I7vQ6aUF3P8ftJFCKQYdPIZkQsjoKbQBoxSPEmRReEeCxAm3ZWKUohIAcafNfHPFGGRo6xDtZSH1eFSgjdJ4KToUdlyNVXeypuUXOaSFIwakqO4l9UqsvmcWGKSjiI2ThrfWIoHreAlomlGHa3lGDorCVhTqzh53zHh8GpHqjr0KaqnQ4KG5jbH0yppS1EcWCgq3qYqhPkl6J721UR9Gcg0M3NLaIB8f+VKFfFkFKl0Qug7LO54qbluSM+gBSX3ak4YPE7eYzqh15CWlM1Ecf3aWSnO9x44Kamare19sDk9gk4Kymu2qhAQbQzOx10PRZCUNRa39KgmT5YibKMUkURveQ4w8CgcWsK3vvFXuDh5Tt4Nw2nbAIzaO9EV6EI5k5K1wnRCbrLUerDZ4Z4rj814bbElJFWDBSd5wMV1lwF+JvTB5jWi2JFnI6+dCMG14pduKpUaZWgqutdsoVc1w1kMyuO2VoHVwvuoJECM0EGMRnlunq9cuzz/mA3AYlzcQwxGcZUidYYTA4JJpPI16hXY7Kr45eSIriE1qw/L+Rrem7mNEPUiYxM4ePBJDAzvFkqExKCLOxL3Ql5X1bgoGzJV+HKCIr7SvI+KWczfvYr3b5yVeHqb2yfBFuQF8/pJ8Up0nhx0jRrDmlYlrmme05rbgtQR65Z1pAGpfVcSMnUE7jIC0BGAo6f/ui2ZCM1UIpr4egvNpkky2FSYauivYgioc7EZIrFBs1UNpfz9JrqgxgxWBa9mrNB0tdjs1qDce1QDonuWCO96V6rtPU1IWlvAG95pm1+wmt3KIhdFn7IjU4ueD0neTh16E0dDRcQSRKpuwe0i18+BqduXJJhgYGAC7VQlmpjKlRM0NNjSKx8wfWlDq7MIeJlm0oZkKiLCtlw6JRuFrWpB6PotNGJZtFj9qOZKInLiDc9xViweRraUQkewX8RqvDGdroB0neTR0aVgy9huOJxuzE3fQr6Qls6OG+FyMoypygISqMNqaoc32A2XMyhdIrtMGi23tXXD4XRiaGRcMtIzmTUszt3BzPQUbk9eQ0/fdhw88kG5vOxCWcAvLd4THjA9aldCM2IptW33CVGsT09fkwP30cc/K/6fZ868jJ/93O/h7Knv4cK510QQd+LkR0Rpee7C69I5d3UO4M0ffhP1YhKf++xv4uiRR2ARBbM2jlDsJxWvrCuiVE0hmVlBLLEkjhflagH5PH9lBUlm1+vzBiQ2t6d3i3RtwsWSqGGOJOnnScK/6pT5xW6ZRtt0e7h46Q35LDvaB9HXPy70FSViMwl6ZzRYpdt12P2YnZmUP+/euQ+bJjUwshCkLkU1lnKPF8rApStTGGjtxpXT38eli29g287jmDjwMALBVqwuLOH8xTdx8MRHcG1+EmmdDj0Te7EYiwo3k8b2LbR7EdTYjArFd/UalrJRpIsZOGHE9oFB9LUC+hJgawBtbmCgDfDoASupcDXg1R9M4eKFl0WY1DewHaPjB9RrVftvcyVpHezmjnMD9V2f+GjFLn+WAjl7APijv3wJX/zS3wrqBHEcqMHS1gp/0IWeFj/6/H546P9ZKeP5F57G6try+pO07W7BAx/8IGLpecSn76EeScNiDcDsHsGuE7+FQiOAO1PX0OZ145d+5imcPncFVocJdnMdqfgkbt99HlV9Ap0925FOWPHeW1MYHr4fv/5bv4ILN1L4+2d+G0uR29AZyZ9LARW+gSAmtp3EZz/+65jod8NpAaaWgBxIsa8jkU0im09BbzEiklhCIbeGmbvnYSyVcPzoR+Hu3okrt67I4dg3uBszc7PQ8TClZUWNfDTy3qhMLsFopgiU1Bfm1hcFzbGRA87NmaNeom02h/CEiU7QgN1CYRMPhWpFCmBu33SK0FNQoyUKUgRHSQiLXlIJhFNbzEFP7l6ljHwuDZPVKqpuEbDQ4UDEPoyU5STFoAy9+EFKupceTnLY8zmUGxW4vAHUxXVFoWJitiRKcZVRT+TSTCPmQgFZFmR+vwqAqDagNxvFt9zAQIZqBQVUYXNRZCfGsvJ95bpSrPMQ5TrjiJMbPNcrMUcrEcx0QuyPyOUjPYh+x8J5I7LIkTdfv4RNmGArlHDupa9j5Y0vwtK1Ex/43K+ixGK3kUGFhVMmAWMyjNrKNGbf+T6SJaU0591qGh7E2JEPwNk1JEUoXQAMMMFIP10WQfkC1qZv496Z14DUrHbvtsBy6FGM3XcSibWQNAZjOw9jZXUWFrNZhIRsHnJpNRUMRxZFEU46WTKdQEtbN+KpuKDxLf4upBNhuJxe+ayK9bJwF4uFAuwmi9wnmXwarkCLRK2KgI+Ji9WaFHJmh1OaGXITiRKTY6miiJVtF7mXFEwSEWYjLcLmGoskdsQqeU+0C0SyGzUECmvwZZbhKSXx+OFHJXhCQGWtoVcevPylxGkiqtKKW0FBteJMftfEStwWBeHTlOtK+GMQISatMXmuReNruHbtLG7cuiC0jqJmaqskUE02KODQzjMWoCzOyuWCXGtBN2tlZLP59RpDakyt5qBHu8XmlMcSn3unVzZq8jnFyUcTJbOg4rlOkSCdL1io8vGDgTYMDk1gdGyvCAtv3TiLS+dew/TitDwfXyfnf7zT+2BDl79f3E0kqLBB5Luk1p/BKIUWi0/Ff1aCLr4mTnHYJJCOxeKL4UesT8rV0nqkMieZLMgNZlp1KXEiC2rRnpiZM0d2T0aCazgh4kSBa44NGM85rjPS9vj8/OK0WARzRJBrZfE65v3LYpiURu79BORkkiIcXz0KOgNW8nlcX5vDar0Gn9+HfQcfxfadJzXnAw2F1fReYqunWXzJSF/uA0V9YSFaK2QRX1vEe+deE9oSqVu+QIc4QXHqLbZj2lkuTaEWlsK6TSiNRO/FwaGp0VK1RJNfK8i20ENU8ASvD+0TBeHdZG+27sUse2WzPP1J9wTtXzRHMmlg5YD8scp2HQFu/rUKMtEYWZpVbhMlbh6IG4WzKqblPZHDqyDldXBZAVDNGWyTfCwevJuj4tTYRlX0mtpPM+NWD0DBE7vzOpKpEMJrc/B6vBKmwBjB6XvvSz712NheQR747PF4WLx5JeuZxPR6VTxlo+FFtLd3S/GUTcaQiyWwOjeLzMoaavEs7DUzHLCgVihLzryQ/2tElNfEOqita0DlaYv3jF5SXsq5HFr8HWKAz++THHCjAclcDDNLd7BUDqFqcCM4uA0+OigwtrZA+xu1GXh9LYLuWm1WbJvYg76BAaSSIdx4/7REEJO3uHf/4+gf2o7V0Lws+hzTx1jorsxJRnckvirika6BrViLLgk3mEb1jz7+01gKL+PChTfwC//xj/Heqe/hnTe+LQXmsRMfwtCWnbg7fQM3py7JeHctNIttw9vw2U//LxjoH1Hdr9bVKN0lLWEo2mDVVkK+FMfi6iTiyRXMLU5idXVeEqNMRhuGh7ejs71XxaZqPDB5rPWNhHnpis5AdIDCmkhkSbrokeGdch2J0pLjSD41Pwd2hCx0afNmMtrR3jYoh2AsFoHP0w6vhwX1hssBUU+ZjmnTQf53PAV869tfwv7xPbj27vO4ff0ctozvxeGHP4lIPIqrF9+Bq6UHJz/47/Hqm8/joSc+gtY+YClCIQIENfa5gGQGuDpVgs1jgdkDTK2Wkcqn0O9pQa8XcOuBDg/Q7gXsRkjogYFjP97+NeC1H9zCpQuvwWpxord/G8a2HVpHd5suDYLgbBKpCcjeXL/avzXFzfJejUDVADhbgD/+8xfxha/8LfRWH+pEMo2Aq7UVbq8D3V47dvR0wtPQoZZN4Zvf/huEopH1gtc75ELvaA8On3wQk2d/hF5vLyz2VhR1QdQdO3B1ch7QWTHY3YOf+9RP4eyFN+Dw2mDSFZBJ3EEhcwuZ9BL6hnbDqO9FaLmBT3/m53DqfBjffOFprCSWAUsZlXoM1UYMHm8QXe1bMdFzHx7a90H0BFjYAPEKsJoBkuUqsoUEcpkQGvoS1uJ0Psjgzdf/GeV0Fj/9mT9A3uzHqfNvihtBqcyCMICJvQ/D7PChnC+qNWvgoJHTCPLGbdLts4hmI+VgsVvI4Nrlt8QthC4NRqrPmcBVo/ClLEUP+fWORgN3brwnvLyhLXtQ4RSKI2vyNBs6lOi5nc+gWinA5KAFHLmvp7GwdAeHHviw7BMc/fIQZYFD6zQeCjxMBUXm+Niog7elHVZ6gZ95GUa3Ex3k4otAyIhcLgWL3SNeo1a6MOgBj78VjWIBN0+9IjzEoZ2HRABLfv18aAa9faPQZ3O4fuENFOtV9I3ulLGyx9sizbPTwQM/L24xRJ9F6EsUSA+0OoPIhVbw2stfwsFjT8HqdIm9oQQ21BrIZNMwU8TpC4oLgUVnRuz2dZz9578Eou8rzK2zB86ebrQOD4s+wUXHlbVpTL/7PGbvTK37mUr7u30HhvY+iGB7v6DMifAKpt+/IJzdXDaHWngFSM5txAoYemDbez+G9h6FN9iBxPy0FA89w+O4eeMsMskoJrYewNL8FDwOj9hXVmjLJQe1XooYs8WJSDKMnt5xCfDhz7jsHsSTYaSLKbR1DsgEq5zPia4hlUvC6nLDZLUhkYxisG8bYrGQBFsEO/rR1juC6emb6OkZledSSBgRe9IhVMJVIhEVChw/BxZZHFErubsy7ee9oSdfuppEIB+CKxvFYyx4e4c30qREcLVR8ApS1wwR0P6sCl2KwFXaVnOMzf2yiewqiRpQKRaERnZ76grOX3gDc/N3pChnYcrznHoWPj6R4GKRo3U93O6gNAScsDIZ1OXxS9Kn1cqo6SpydCMJKbE593aKuNjs+7wtgj42kWbu8YrrrK6PiJQkLYyuAhWZPrBgpC1FJrUmFqT5fEroOrv23o/RrfsFTQ5HVlEq5TH9/jmcee9lDgywBTa0+zthpVNChZzqkmzGzXAQJXJVomk2BeIPbLXLxIKBKvK6GXYhiX2aT7I0nzwmVbIg74d8uSDNVJHUq2qWM1DYYZEmmaCRRWeBg5oXXjebCzazHYVsGoVCTrkQmW3CBWYzznuClAtav/G/eVayKSY3WCYCdU4RGiiWsijrdUihjplcBDOFhFiUnXzoY9iz7xE4nX5NI8N7RdFB1h0NBLRkHDsjmsn9pp0jwZ0iSoUMzp9/DauRJQxv2QWXJyCWo3QX4rVSZ5JCXVm/EaFWE1t+TsrRQmUUap+lltgojhfNaX6DPboKEiOlQdEdm2KyDXbAT1gwaAjuut/CZi8GVVMKZVZRFZpf67xg+St1DaRvFLqHdt6u8yY2efH+mNNDA7ovPv3GesErL3FTuIR69U1W0oYFmRQnGq9XcUCaVmbNwlnzVjOQNE+XhlUZDxDdXZi7hevXTski2L7jkOJB6fTShYZDc/Azp7pjRLoujy+AWGwFkzfOIpuOoz3QCb8tgOxKGNG70yjH0qjnK8Jl1Nf1qNEsT1SsVZTKReH/OHwBtPQPoXNgi2wQocUZxEMrsMAEt50xubRnscvYIpoMIZwMIVHJA24PgoNb4W7tRbVB8Rb9+PJSqPJSu11eeH0BUfR29fWjr38Q+Wwc7195F7PTU/D6unHsxMcECaJpPK3RVldmsbw4jXB4AcVKAfliCiUqT00mOJweDAxuxe777pewjXMX38XlK+/ic//+9wXhff3Vr8Hn9eLRJ34K49v34d78DZy/8kOEwzPwuFw4uPd+jI/sRFuwR6zZKPaykKQpKEtDEqt4P9+7dwHpXBhGK1CsZRCOzIsVDFF1FgXslpUvY3MEoW58KdC0IpodHQU8iwt3hCvFzY+UBwZNSLxgg8II2shwhGWGzeaWsSK9jFsCvWgNdimIoc7xmvrFzp38uKaTmfDcTBK+BDoG3bwTwukzL+HYtn14+av/A1Pvn0Mw0Ilg9wAKVMAazXj8U7+BcKWATC6Lj3zoIXE3ksfRaDcE4ApVIFUAQnG+f4oOgPZWwMdZWglwmAGnld6dWhqTLHTARESmCrz8/Zu4evl1QaZ7e8cwuu0AdGY6CyiLseYabY5nfqJRXV/AzbQ17j2kStG5wOoF/ve/eA5fee4fYXW2IpPPi5+wSUSEZXR7Ldg31AtbpQZjsYpLV0/h9uxt+DpHYXI6UKhEsZa4gaMnDmDX8E7UsllEUmmsZauYXWugtesQLKZWpGNh/Odf/h2cvXoamVoe1XIEK3PnYS7HMNjZi337HofT1Yc6GIfrwBe+9lUkchF0DwyJPVQyMwN3oAC/34VMIo1qOIdHdn8M20dHYLMBZTMQKwKJMnD33hRm75yG1VJBuZ5ArlbHW2deQzGVw2OP/zwuT13FwuoiHFY3MjkzfP5dePCxn4feZJcgFK5lyYpvEIOtQWfSw2ixKuqDXg9no4FCfBnvvvpNbBnchlQ2Ca+/TfOaNaOYLWA+tYIP/9SvicPEmdf+RY1gbXZBeHkgJZhW5+vA7PQkWpm8llrF1mOPwK434cpL35LYb1ewFbl0Qjb7DJ1KnB6x4eE9Hk+E0dbRj3wpj2SjjEc/8Suor6zi8hvfhc5qEf0B9zXCeiw0KNJNJCKweX3i9HD/B38GqdiqoJ7Gag2RWEjGkIOjuzGXWMTe40/CFE/j8psvSjpVIpcQLu/g4HbcuvEe2oJdWFmaFocXeXyrA2vZKNrGd+LgxFHceOP7uHHlHUmVC8WXMTS2C3l6b1drSBUK8A9tw9ajj4mPKa0WSpEQFm9eRHjyMoq0ucovqJQ12AF/F9p6htFtKiNy43VEipLbJqh1zaaDdcdxDO08ikBrF0xsTCJhvPfM54EKf37zlx9oG4Rr+0F0b90Jly8Iu9mCejSK2No8nD6/KL6JnrlsHhEuljIJmE0G3J7m9GxMEN5YbBVeXxsK1ZL8zsM/E49Isc2QogrqcBARb+hgMTCyOYpYIoxecq1BMCaC7s5BxJMR6E1WOPxtCHT2Y3F1AYG2fujNSnikBGK0pVJTLVKx2JBQzCWjWyLyIlJSIQAS/1oqoLWWQGspDnNiAU8ceRy9PVtUglhTEiOhd5qPbLW0XtA2nRlkpK6p8BUKzGkHzzmVsiXqdG6c3KUbDVy99CZee/05zC/clahro+YmIRS/XArZfBYWkwmBYCe83jZB80h9oOaCgE6hUpTCuH9wHEePPCliUUGeaRlWrQiazXueSCCbPyLwglQyoINcajaNjA2uN+QMV96tPE5qYnWWSoalGIuFF7C6cBuZLMWaLuw98Ai27jgKOwu8Sh3x1QV8+e//C9YqRUoZxb6rifsR+VX+D+rLDCOMOgrCVMQydShc40SVxY1D/IiJgKrAGlXWGKQRcPvbkMwmEc3EECsnwdNdY5iJUweLW16blPb8fB0e+rIb/WjztAqVik0zGwQiu+rzUvacggBroSHKx57hIsoto1pmeJMBlVoZVaMBRZMRC6UkbidUcMvRB57C/gOPChAlPHIG8YilZxkFUmo40SjlZXKc48SFiDr5vJWSTEaJ9NKTmfajbJhpacrpiDrf9YomAUU3IaJNb2c24VKsc+JkssJio77KKZM0Uq84zVL+/Cp0hMWmvAYN4SVSv/55a7zcZgG8mc6wYUG2ERn8YwWuVlP+zwveDb6uQpwV1aGJ5jar3ybgtA5CNbnCT3/h9UbT3kGVtNr/Cn1QqSzlb5oFj9K2qgUm/A6FmqqM5Q0isVQzujqKFQa9UmBiQySyiLtTl8Vnt693GMNbtktCF5GiVCqGxYXbsmmNj+3H8sqc5NyzsL5x4yyW5qZgLDcQNPqQnl2EPlGEpWYQB4daVfFKeYOzk6L3IDcjnycAZ2srdj/yIbT09klBPXPzEuZvXUMpnoLT5BGEkcUxO0GmPzXMRhQNQI7vx+ODq60PRpMNqUwKq+F5cRzgDdDTPYTWFkVpMJgNCLYEZXEx3YRm2DaLT0RNNH3mpkrPWm62jN1l4RuOzqNUyYn7BF0DunoG0dOzBb19tM3y470Lb+LlV76JJz/w87h86XVcu/IGdu3ej6c+/DPo2zKOS9fews2pM/AH/HA6bPA4PYJq6OomWAxOdLUOo6OVZt5G6Gp0vjDh1DvP49VXnoXZYcS+w8cRaAugXCvKeJcbn1AV+FlSKCI+nZrhuo6+oHlJlePnxTEGu0TysOmMQZcKr7dVzMg5btHrzXDavYjH1uD1tqO9rR+lEu11IAlTJoMOpB2yAC3mgUJe8xQU78mG0CMEteB4xWyG3W3H/MqiWLkNOFz4wZf/O3KxKFqC3cKDWo6uYmzPCXz8F/8Er199G0cOfgATW0wgELA+QNH4siUqhE1AVrnPwG4FbGYImseNQtmzqMK1KUQjYC467DLwvRcu48b1dwVd6O0Zw9jEQRgtVCqrjnVzwbv5z03v3eYmrVEP1yOJ6cZDG8M//LNnBU0NdAwhmSsgxyaOYRKGIoI2Hfp9DnQ4/LDXDTJ16BnZg57xw3j77MuYnr6ISn0JdkcaO3ccxPS9mwjF15Aq1VBptGBky2PIJqlSruHnfvZ38MP3vgODz47pu6cxe+sdBHQmPHL4Q/joR38V/hY33jl7B4uxPM5cvYRcfgUejwUTOw6g3Agh2FVGKjmLteVlpGZi+OSJ/4yHHzwB6kiY1racBlbScZw59S3cuPA9BP02dHT6AUc7XnnrNTTKJuy573HcWZlFrliGyeCGyz2A/oFjOHBwvxzk0ws5sVriGJlCj2q9JFxVi8OFUlOIQg5vMY2L734Xbm20SeSTvtU2s1Ma4aSugp2HH4GjUsOti2/Kxq4ENQ309m1BKLIAp9WN+emb8AZasRyZR/+ewwi6g1i5eAaR1Tl5XjcP0noDd2dvigiE9z7v9wwLYo9P/HqTtSJ20T+8YcH8zYuo6xnza5S9yUlfXKdPOImkXmXK9JqzYmTHAbn3YjOTIPuXIt212AoGx+6DLuBFWd9Au8mJtbuTKMTXZCSvc9glypjR2dQjpBJrCAS71BTFake6VoKtqxuD7YPIzs9KVDFjgCm8ozVSMraKOmOHuU8OjqFz7D7xsDUZLBJ4oaOFXCqG5Ooc1hbvILJ8D2XaQBVzQDGLFn0KxviiUFcoCeJycg5tQffhJ+Dt6FEHI4VV6Qxe/+o/ACkWzTrAtQW6tkH4egbh7x6Aq7MHFrcb+kYddp0OoanLyMZWYXdRkKRS0RgwQr5/vZAV28HF8KzYu3ncAfksedCSipBMJ2XfkrE3rcdYhBlZVKhkSJ+HqXdxrCzPYHBgq3CmWQxRDE3AQ0+eKOOP9UYkigUMbN0Plzso1AxF/yDaqiqmprNRk7/Lv6UehY48RHlZGOtrNfhKEbRWEjCszeCpk0+ht29IGnuhP/F1KscrKcjEE1azJGvyM5tuBJyUbUZ/pQgVf1vF7TRx/zaY8NrLX8Mrr/2L0CYY5LGyOo9MmfxU9eV1uOD2BiXxz2b3IJVKyDlPtJ/3RYPIOZHuli7s2nFUmgqpzw1GFIhUlguClhIEoa0WzxWT0BkVvUDoPuybKmVEoquSIBqnR/zqLCLheWTSUfkMmcrI8JTB/i0SDGNzunDs5EfR2jEkgo10JIR/+uvfRLJWYZulaEDaoFvNLxVmwr8jCsxfzVqF/8Z3zN9ZoDbpNk3Wc/P7+G8BbweWkqtS0AbdPnT0DItvLf3wub55PxHgWV2ZR2h5BtlEGMm1ZbnnA/ylc8n0hsAS6YFWow1Oh0vsvZSXMqTI5HXiPcbPWIo0QWK0+4DIu8OB+WwUt9dm5LEPHHoIhw49KecMpxpMUV1dnpXikv7RnBgLuknXG42iwRObZydpKUTxWYySl83ilsUrzQDEYUGvE7E6z3BSUMT3WctbIE1BKCFs3jTHJXKWadfY1sqktnb4fEGVgmgkBaaIbC4tDhB8n80Cd6PwbNoeKkbA5i+hXWmo8nqSmkaLXefg/kRkcPMRFH1BPWaTn7tBuN3MRNhAxKUYXy941+PdtA5IUz2qPOPmIm/+m1rwAo0LrUGLD9QiidULoKqVPQ25o3Xk8inxnWXMptPlxMjIhHzgHPczPIG/37h1TtTvRw8/KfGb/MDaO3oxx6jcG5dRDMXgK9vQWEvDXGDWO9WzJPITGawhX8wIOZ+bpN3hkU13cO9BHP3U55AuJbE8N4m5m5eweOMa0surElYR9HZJh26mv63djnwph1gqhmg+jbzZBGdnP6zeIJbZkYbmBakht5WbMJFhr8cvkZL+lhYVjlGtI0A/4EpdqALdPcOwO1xYWriLuZlbileciyNXSEkCndfnxeDguHgD0xKH8X9WhxeRRARvv/uSqMDnFm7KEh7fNoGuni6UUMDs4k2xztq5+xAa9RLCK3MoFQpw2gNwO9vgtgYxRM0uOQAAIABJREFU1LMT7b4+1AoVvHf6FbFKstnMePOdb2B4fAyPPfVTsDhofk/UQBHLqLjleKMZJ0zuESkYLOS5mDiyIT2Evns+T4sSB4jKl90s+VxmOB0B6bSXFmcx0LcTHk+7/FsTBSV6SnrAxQtn8fbb38Hy0l3ZHIKBDuzYcRiDg9vk8cRChX6YdqsUGU6rA7WVe/jhN/5ckAduSrlsBsuxEPY+9EkcffLncX1xBvftPIYOv7pXrVaag2tIsppgyRiZt66ZYRGaWpqbohS8GlLLQ5NCNG6qJhbnFJZIwXsJtybPCA2HI1Sh5EjBq5xL/t94vP+zeOEmpYFFOIcd/+UP/hz/8vw/YmznCcSyeayEY0A1g/5eP8b7BpFamsF49wgstO+zObHv2Efhbt+Cf/vuF5BMLmH/od1Yi17EmStvYSa0gnylgGpdB2PDA30tgFrehtEth/Dhj/8nvHr+a2i4Kzh/5nnoclkE4MLR3Y/hF//j/0AFZrzwyvex5/gH8E9f+RJCi5cx2NuGfQePIJG7AaNrCZHoNGq5OmJ3U9g/9BT+w3/4NYZ74V4ImInOYiV9F6ff+Trmrr+NeimGrWNb0Td2EjPLEczeXYDbO4zOLQdRZpNm8sPpCgov7OihPQi2AOeu5JHKp0FZGCdB4eSqeN1aXT7kyGulXySDKejXm8/AwlQn8if1PFzUps3dqWLgdzXgpSKaXFbyyenOkc/B5nAiX8pIpG05n0ehlBIvThaDDrMdpXgUpWJWEr5oU8RCanltAZ19o/JhU/gpFlA8mJ00b6b6Xw8rUworJZhtFlkTPISEH0fhppjwA6VaGQVNgGMxWRU601AhLxydswFtWMzIl3NwWR1CcaGCnWgO+aoUTLHQEItBjiSZSkVBHW9uFtkU9ukNglSnU1E4yGGUVESlIhdfUCJRDjdKxCc4ldGZVJiCIkWxOwI7RwqZSDYtFwoopSLoSEzhxg/+Hqu5shzQ5s4+7H7yszB3dKOhICaYi2VUo3G88+W/AqopwNoG9+En0Da0Sz5r0kKIrtmcTrS6fIgt30M2Mo92fxB5JuLRpcffhnyxIHaQba4AIuEFrMSWxAGCugzSCkg/oJjQ39ojBQIRMTkQCYJUC8LNFZRWotDNsFFHoDMikwgrdyKj0qGQW1QoV6AnvcvXBkdbD3R6CyoiwKI3rlL8U9Wvgg4smsWT4tMWCgUpINjY0LaNTEdvKYpAKQJ9eBpPHCXCO7SRRKeol1pSWFW43CpRS7kYEPkVdLeuwhGEwyspa1oAhRbBTWST+yWpej/64Tdx7vwbkv65tDKHjDTMQIu/DR0dfbLhJdNRmbhZbC60tPRIMiYFnww6MdudKtWTIUomq4Sz8DznWmPRyWmLBDMwoEJHoZhFPieJnxXXixrm56Zw7f1TmJu7LSJopiOqElTVEVwPRl1DtBW7x/dI43bz5insO/AQxncchdPVgrWVefzNX/+vQpdhwatRkOW/m8WuRoVWzhLaozeLYt6TfL0shB16CIeZUtfNP0uDN/6szaTHzr0PYGzikIi7yA+XJLmmiboEP5QF6WXTR4rl1K1zeP/KKdCcjAU4H4dnCJ/vJxFoK11C5DtUXcQ/08GX/2eECVa7G7A5ESqlESqkUKzXcd/eozh5/GPyI/fuXsO9e9flXqB4kB7dpGywvpGUO0naU/643I+E1pNOyO9ch7yXCFTRbSmXSysvZv48N2uhsjaEVkXfaq4POk4IN7lSEpF+NpuSia7d7sbQ0ITw0KmR4vfSU5gAGCcGpLo0gdFmYat8fDdT+pqfkKJUNAveJk1Bga9aqpuG9Mq5qk0KmoVwk3LbRI7XwVZx1VAo8E8ixPL3X/zC6+vT140KvOnSsFGRN6kLimypUjSEnC7vsMnlbfIyNBRYLLEYElgX7loyFRciOG28nG4nVlenkc0lEWztxtzSDO7N35EOZufEAekAo+Sv9Q5KQfv++XeRXFhBh94He14HY74Gi84kB1+xkFXQeiEj+fV81S6HD2a7HdtPPIo9H/ok1pIrmJ68gJmrFxCZvotqLIOe4CB6O8dURnedCu0U0umo+OfGsgmEyxnEUUEOBljcPuze+6AEZizM35UuiHZYHImSh+R2+7AWWZZCLxjsRKlYwsrKrNwoLODIb+ENNzl5HnMLk0inwygUknC53di1+4g0ABR5kW/MjYjG1vlyEZl8AvMrtzC/dAM6XQkOlw02lx01XRVzizfR2dGF7q4B2VwYW0oqQ9DbDYveAY+1DZa6DVfOvyuWX08++hnkslH8tz/5NEw2PX7qc7+GnqFhydoWkYFejako7OA4kGEZyXRcUBT2MuRIBsmRZAQoBUAMqzBZhB/HYjkVT6Knm0K1Fin8q6Wq+KEqexPVjfOzIbp77r3TeObZPxIudzS6JvQCblCjXd346Id/HqOje+Fw+mFyuhHLxfHi976If/eRX0ZtdQZvfefvZHHT35B8v6LOiMc+9ZsY2fsw/vXlr2D37ofF2J/NiFizWWgzVBXv3C6OFEUwQooN4PGopDObSdEYiOZK3KNBo0PQ+JzoMDf7EvDi8+cxdfu8NDwtHQMY33ZANp5NlHetK9Q8NrW2c7Pl6eY+V1J5eHl0AH31f++P/xRf/ub/id7R/chVdIilikAmiraOAMYHtuD2+6fx6Q/8DJyGBtyBDuza9wjylQq+/9IzsNiBfUcO4sK17+O7P3oO4XQOMHlg0NlRzhTRHRjASP99cDo7cPDoJ/GtH/7ffL0HlFzXdSW6K+fqip1zbnQ30MiBRCAIJpGgAiXZHtmWLckjyzNy9sjff3mWNUvOXx7b36Yo2ZIlS7IoRog5gAQIkCByBhqdc6qqrpzjX/u8VwCo8frNhUWgge6ueu++e8/ZZ4e/RVSzhJnrJ0QF7cqb0FjTicOf/D3kNDZcn57BhpH9eOWNH8Ouy+PenXuwcft2BGPXcXPmBawuj8FUdmH8/ARMOR/+5E+fg9NrxYWbNxEtRhBILeLKxVcRXbiG2Mostg3vw+e++BfIls146Wc/gcXWhJb+e1GqGNBS1w6zFZhfjgqXkFSTW9OzwnXpamhAa7tZCulFihAFTaNozSAcdiN5ZRUlgpjrmAUK7QBZCEikrFCwlKQnbsAZxpeqXpA5FhRszksMXSggX2AyZBH5HANMylIgSqGrJgSwoGYqHHnCClNGSaiy6E0oZTNIl4pw+htlfQrPV7XuExsn1VbIqjOhks0hlI7A6vbI65adU+y3jGowgh5ZOg5QfFfISGFM/q2M1jneVAU7RIyseh2KpFtRjOX2i/OAjE94DVhE5TNSnBGhNNL+UYq/ilhL8dCn3Rk5z2x6+TblZ5YKYuFGFxtJf+NRTXs4Xsd8Ds7wFC698a9IUJgHPQKJBLY9+Fm0bd2FSCKAbCoMX8mA8689g6WLbynPhLsTrgOfQGP3FlhpRZkvYmLiktjLbewcxoUPXkaN04nmhmZpYNh0crxa0Olgd/vQ4KrD1PhFTM/dEotDzhdljw0uY3DzXkzOjUo8usXugtZihd3llSJQmXDpcer9V4RnuWfHQ4iFVlFjcyGVjkNrUYKF2JRfvvqhaCoaO4aQzOckZZPTxsa2buFGCz+V641WXOILTO6ukgBFOgXjfUnxMlsdgmR6ikk4UgGUlm/ioV0PSrEg7Ag1ZVcpeJWoWHFjUO9v1ZKM43H+EoqDymtkUSx8TvJj1eJXio9UEm+//RNcvX4aofU1LCwvKjxHg0Fs9PgHAhb0lGazTu9UambI/b7toCHCRyPisXVEwmsSLNTY1CH8U05VWMByymm3c4LZJ0ihNO2kMGTSePutp3Hh/DsC6qgmdXLrdVpeX3oC01GBSDBED7OpfzNGNu7BW2/9CI3NHdi573F09mzBtcvv4wc/+H/ka1lE8pJJBPpHMMKP/oHPo+KIfJsxJ3/mh3rJlX38rgKafzc8uBkPPPTLcPsbFUcfpWpT+KtyP6pTb6WJYkGSTkYweu0U3njlB8gKWKR8cCtXozhkf6gi01VUmn9fjZDga6v+vkoLoqsI/adHRnbjvn2fQii4inePvyDhUJu3HpDmgPe6uhaq9nXsoDklkB2J4kpOrYncFhQqI2kmbHRZJ0kzSv9ifh9NRTyaKb4kH77qvCQN921xWxHRSECE4twbRrbuQ0tbr0y66TzBQpw1D8/En0dxZY+s2thWPep/vpBVRXNCmlQTIOX3t+m1d0UQVykp8u/uSmD7T3i/H10dKtL7nafeVigNKsJ7x+RXOakFfle92KT4ll8KustRSLXYVdFlla9T/VruuXoZkeS48Uh+uxaFUhbJTBhzc1dhtZjhrW9DMl/CfDCIsckbGBoYwcyt00iH52Xza2vtwY1L5xBdXMWOnj3wah0ITUwisrwoyl3an1UNp3nAFLNZQdyYX0+xxcjDj6Os12Dy5nnMXLmAyOws3CY32uv74Lb7pUuihyEL50BgXiKQk8UU1pFCAGmkYcUDh7+Mtq5N+PDUm7BZnPB6axEILojIrLa+VYp/8mXc7jq0tvZifPwiGhs68O47z4h/b0N9O+rqm4XgPTlxCSurkwiGZoQHvGXrfvT2bURv7ybUNXcKcidjMeRRqKTwxrF/R7YcR2NjM7weHyxW8g/LWFgew8zsDXR3DcmGK5Zf0MOoNcFmcOHmlUuIrKyjpWEABw58FnXuOlw4+xb+8i8+D60J+MwvfwUDm7eIhzA3NCr+04kkvO5a4VlzZMHuv6mlGyaTSTZL+TmMDaYqXMtMdjuMRsbBUtGuk4LXYLbLayEqKnwdRcchv8iF5YTtL7/xBSwsjuHgoV+QAI1LF0/i0uglWaP7hodx/8HPor65H56GVlRMJly9fAIbOodhjAdx5s0fypiSXrprKwtYCAbw5T/6Djo234vLk5fQ3rUZ01PjIuThttXTPYxoLCB/rmtokykA0Xe3q04QdI7zTEYbbEyKKRWxZVMN6hu4SagUB26kcvgCL794BuPXzwh3j69tYMMuULGs8NpVCoX6UN723FUpEsrDrz6GKn1CCl51h6xxA7//P/4EP/7p/4anfSPiWW5iFlQiESARVpRzhQi+8uX/BY9ZL0rzbbseRCGXwukzR1Df7MfE8nVcm7mMZKGMVFaHQtmD1dUwiskwdm3eg4cOHIbB5IbdM4Bv/NPnofEWMDd3GfpSHv6SGft3PIF7Dn0JE8srOH/zIqLk31fS6G5uga/GicauHoSTMwhEzyEVC2NtNgzknPC7BvHI4a/C7PDj2PvPw+Z2IJaLY3H+EsLzF5EJRvE7X/xHPPDYdjzz4imEwuto79mOkt4Om8WOdh9gsgMzQSCSBpI5YG5+HtpKDi0ODTq6uxEoAzfm1xFlAcd4WZShKxaRiYYwevG4OJZ0DG6TdESj2aGEZaj2OdwXiILRNnBhbhKtncOw++tkT6JQjKp8Ihu09Kra/3AjT6fjMkniWpaTg4WKEAEVMU42ExcxlS6TwfEX/gWNgzswtOtBrIdXpamyGC0y6qZFF4tselDXGp1452ffg6m+Dt2bd0EjnL48cnl+v5Qo2NfWV+Cra4bP5MbR13+E9o074G/vRUEQmxKMYsafFFTbrzfi6Mvfhd7jxdCOQyiWiPgYJYiAaHFDbavoCKxWm4Ty2EwW2Mx2cTYo6owSOUoKCA+sUj6HXDqJTCqBZCaJ5vZ+WaB0qrDbnIoXbrkIB40Nk0FBwjOxJEZPH8fazBX0PfAxbL33ENZDMyhMTuLd7/7PO+dO61bU7HoYTZ2b4DTZUE4lMTt5Rd7DYOsAblw6jkg6IsFAhWQchVRKgItQLiHAyWOf/Aqmxi5KMZZNxGDR6LGyMgNfXRMWV2YEpW1u64OG8bMOB/o23oOpW1dQyefQ174B1y69J0VpA33VY+vQFIrCYy6bDKhv6ECttwnXR89JiBCvISdOTBxj6pbWYhIQgoXi1OIk+kfuhdXhBRsmNgVi3lQuIxpeg9vlEz9f2u/ZcklYkuvIL17Dw7sfQnNru1C7xH2G/N2SEt8uXE+JPiaSrBTA1QZJKXgpXFP+HQteIrRV3iObMLEaSybw4nNPYnTsggipJldXBB2tb+vD9PwEuro3Ydfuh8XVgnHKpOopKn3aVNGFWSsOJefPHsWVi+8hEl9FQ0Mv9u7/BJaXp6TYZdNDZ4wNQ7tw4NBnZVfnc8Om841Xvo+j7/5EBMklaUvvfJh01HYA+XJOtadS/u6Rg5/Cxg078cab/4619UUcfOSXZU97680f441XnkFfbxMMRlpqJlDI5VDMFhCP0+cdMJI9IrxqpchlIatI0u6AK1UUuPq5uxHgapn68IOfETclq91VnWXLxi8ezqpPs/BvhYqs+OGy5iAfZW7qOl54+u+RyN6hjVTf9d1Ib5ViUf35LHyF967a+fF783Oi6wMwMrIL3R1DGB29hGQuK7aljc3dUk9Jehu/Lp8VZwbavUn2AdeETIdUrrfsK1kBAdkgiYCQEzA6Tkj8tF7uP98ZmziJf9Yqxl5sHSTiWVdRwQRgavwKzp07isHh3dgwtBM2R40Uy5wC81kRW7Lb9mAq+Kl6Y1ddEZTAFzXMrHqvVMeY6nWrFr1V8VoVIlb4uvxXVfLCnf/f4QUrorm7Ud6PIL3f/tZbFVHkqRWzwslVfrQsFjEpVjZ4EaGq+ciC7lYVdWq1Wz3Qqyk2wvGlZRlV/cznzmYwszQDh8uNTDaGG9fel4KXD6LD24wL1y4glc2iv3cIx9/6IWJrk7BZLWKnoS3p0NG0AVt6d8KjtyO9vIbE4gKK0Rgy8bBs1Dyc1lbmEA6uCLHa729ErJCCta4OnrpG5NIJRFaWUcnmUWNywWpyCqeU8H6uwEMvhlQ8pMD/KRLY0wggg/q27Thw+Ndx4tRbaGrsRGfbBpy7cBSt7b3imUueEkfcdFXo6h7G/v2fwLvvPieFbyaVxBtv/Bhrq3NiXC28ZE0JyytTSCRDkji2a9dDGBjcKh2u1eFUukIqg7UlVPRFHDv1NELxBfQPbBKl69LSJNajq/DWNsrmGAosioCLhZfX04h4JAJ92QS/qxXhUAStDQNobxqEtlTGay88hSef/Brqm5vxy7/xR2hqb0O2GEcsHsLzL34btXWt2LPrEeFakehOax5SC/jwi+0OR1x86AtFmIx2mA022CxeWIxOmPQOGA02QVSJ8BoJmfKj6jlLioEBmBi9ib/5qy9ildfEUoNbY7cQu6t1H2mpxX33PQFffSe8VFjba7AwdwvDPSPA+jLOvfMfMBhtiCUTuHLlFJbW1uFvasfwtvvRNbgdza390OnNiEWCsib4gPNAULhIDTDZ7MiWSlgOLCGeTqKusUuEbvQ2ttd48IuffgI2E1BXC0hdVQJozZjPAC8dOYXxm+dlpOT1N6F/cJeMerjOfz5cQh5C9Sm+/UDeZV0mgjWizaRW6Glpw4L3K3j2P55C9857YbDWYnxiBqVACMgRMeG2SQQiD6deA4+vUQ4ecslbujZIQMrzb3wfWSLVRgtc7nosLYWAsgH79twDu6EsfNTuvn3oGtyN3/uzX4StyYrw+hjS4Tm022rxXz7zu2gZHMGJc29iLRqCplJAa2Mb0sEkbly8AIPVg/r2JlidcczMjCO4mEdH+wGUCk4RXNKo/o03voO6xmbZwVfnr6HWCgz17cfB/fdhaQ2YmhsX1bCJqYiJhDy7NjaojloEE1mU9BboLEAoFIWunIE+H4TZ6UXCWo/ZUAiJXFYATHphmgolxBamcPyl70r0bE1DC4xmuyRnDfZvxcn3XsCB+38B69E1uGubBfm9ceEktu97HHqfD4lkTIqqycnLSmS4zYmZCboTlOUeU1tgMVgQDwfFmoyCuGgiLGiIz+PH9NgFoSLlQiEEx2+Ih6zJ5UK+UpJ12FrXgRvXzyAaXICzoxcHDn8elUgcb/30SbjqGxBOhOCta0aONlgaM1ZnrqNtaBdC2Zgkqz286xP48Xf+DA27D6Bn2z5xBzDqjPC76nDmwzckyGXA14IXv//nsNc1CHWD19XlqRfrRRJGvZ5aMYinc0osSTpVQugJ3DedPRtx/8O/gtHrp4Wu4HLUCJpI9waL06VaremFu8nxdj6VhN1sRyK+KntFfWs/MrEYdKkM3nv9B0hePY5Hfvcv0DW0CT/6868ieus99QmwAv33oG7HQdS30bXCDCOT0ZZnYDdaUe9tEOV+SVOBxWwR/9W5mVHxTTc4HLg5cRFPfPKrmJm6jqUlIowOQeCdthqEVhdQ4/KKhzp5vUSAG/pG0LlhOxbnJqWQaGlok4KXDYWnxiOHt9/XhJIGqGvvFf4zv/bUiZcRDCzCaXfB56lDKUvLRepCisgUMnJtA2tz2HTwCXT0bEaG18VkVGKd6UAQDaKuthk+Xx3KhRysuSSc6RjiMxfw4O4H0NTUrhzaWkWgKwES1aAJKUqKipeqGnhQFUHdbbnFopMIfFUwwK8n6ke7zrff+g+cPPmSUNMWF+jKAmzYcT9cvibxRCf6rNA4GMJgFKGdWFrRvzabxnvHnsONK+/LtWABw+KHFAY2ajUOajV8CEfWBXHfe/BTwlVm87QeWMD//pv/hkJZSSD7+Q+dGHvxqbrjH8xz8uOP/ToquQyeefbvcfPWOXz8M7+Fzdvvw4svPIn33zuK/o0NqK2vQzwTFlvRQjbPjlMigSlCqyLiVmuNgF4MhmIiKvdkNgj0iWVamxTl9A9mhHg6j1Q6h7l5xeHmscd/BVu2HhIQQ9DTCt2lWBPd8X2VCGPhlPPaq2l4ksKmxcrCOJ758TcRTtKN+qMfZLW6HEYkknmkqAtRi/Fq5AL/tYLLKkU6qRj86O/plQaMe2xb72Zs3fGAiPGE00sXiUxaKAkU5gvvmyQJSeRjo6RYcInft4joyNPNKX7TtNmjgxaDXEgFVQk2ioOVwsWuaIjAE0Xm0sjDpNfCqK2IC8i77zwvGqltOw5JvcLrQX2Cz69QQaoorWJPpuiAFA2YAu9WnSGq52FV/KYIz6o4vEpU+Dnx2t1g7B0XMfV73qZH3H39qwlvdwpjDQveO3SF2zW2tBpVcVr19UonKAe78kZuv7nbKv47hbK0KrSvkFxxnYzOMqUSzlw/LaR5l8uNG9dOYW1lFl1dw+jo3IiLV8/BR5GYXoPjR3+MXCIIg1YrPN6NGw/AafdibX4a2lQafZ522DJFLF+/gmRoTQrV9eCSWJ0YtEaJDeRiJA/O5nYjV8jJ+IXjZ47iyf+inyKtscixtThtyKSiEjtIi61AJICVShQZWLB1/2dRoIK3xiucTW4KnHI89vivib8lFZO8oS+99F3U17XiC1/6n7hw4Tgmxq9g06Z7ZWx/9sybyOYSMrLzeCiEKMDt9WNkZK8gtPy9yWqB3myEzsjOi+hcFql8FOHEIuZWbiAWW0V9Q7PYl9Etgj/bbqtBQ10LIusBCeyolDXIpNNoruuGx92CmckJdDQPoq9jM5Au4F/+6f/CkRe+jZ6BTfivv/N1NLS3IhxdQDi2ipujZ8UpwunywkQOYrkotlBVlJ6b4xydGdJZbBq6F7FIBF53E9oaNkBbZswnmyAW6iTKU/CmoJ5sWYUuoAFMWmB1eRQfvv8crl89jddeeQ2xvFLKsSP2moG+3m5092yBp74dVnc9choNLp87js0D2zHU1IJz7zyNlZUlXLt5FQkl0VF+2fVaIefLWIoPCx07GCzA9Bh6bBotMNAqxulGhYbpTJ6xOtHStRF6CgtsDmy/93EJBfE6fXjiEwPymrnvUYuSywA/e+EEJsYuwWK2ivCDBS/Vvuy67wSvKDuYsvHcKXpvP4pq0St84arnsAkwWICvf+MP8L3v/x1MNUY0d2zDeiSHyCiDHshAq+IX/+eBsnPPL8HSMCC+w0yX83tduGfPIcTCcUxPXML2bYPoaG7FWy//GHZ3B/Yc+iK+8/SfIZiZgcNWQGjpKgYaevDAoccxE72M+bVROSyIvg707cTouSmEFgpo69oJu8uBZG4CjpoGlEotmJkLIxwrYmR4E3q7OvDSkX9AR3u3IHXJ8Dwe2/8wOrs3Y3SGQqmKNHWkGsTDAVFs+321wuvXmmwIJoFEroL16DqMujJqrGZYDToUjDaMJ/NYiycECeX4lw2VJVdEbG4Kx158Cn6XDxqLRQrNK5dOYOfWQ3jzxafQPrQDOU0ZA9v2wemuw1vP/yvaBrehb++DiETX0d7QjTeP/hh2pxtdDV24fuGY8BLpuZnJplFT40MosCSHKJumUCwgcbe1vkZMTl5RqE3FMsZOHRWnEtKQ7P56GXmnY1GxLqoYDKjtH4azvQPt7mZceedlQY2p5s6RnmJ3IRsIYml5Ct7WTgQTIdhcXjyy+5M48txTMPZ0o2/X/WDhoBdOthajY+fFLWJry4AkyumZoGa1C++ZTihuiwNj10+L2KaluRuLS1Owev2o8dWLv3G8mIelqQPDQ3swceMMXHY34uE1WB01gmaSEiEoFNE/nV7EO/lUAj5XnfCP+bx4RbzngSFXQD6wgvde/A7CkVk88Wt/iOf/9veBzJyyWB29MIzsRdemPbB6vPK8GMwm4dPy/bCIYINBcIQUkUoxLwr+GvHaDULPMBAN07AYyMfChXGxGvGqNrNblKejhEqOdpQh1DS0IicBOfQc5R5El4+KjGQjK/MwG03CWYxnEpKYx0aIZ0U5m4NO/J+BTDImMc9JOjuElkW85qlvwVosKN+/xu2XSRN5tZLglUkhk4iiq3MADnuNRHHb8jm4ixms3TiG+3fej9bWntujWO5ZBAYE6lVT0GS6QE0FnQVItxFKA90RFLpDNWigivbyfbM45vtKxiP44OTLOHbsOSl4A8uzUl72bz+E3gGlMafuxGimPsKs8sTpP0uCDDA/N4oPTryI3p5huBweQYD5wf+TWiLT02IB8wsTKGhonfULMvam1dWuutrtAAAgAElEQVTJY8/h9de/+58Wux/9pFamhvcd+jS27zgkPtHZ2Dp++vQ3cWvyIh45/AVs23EQL738bXxw8hj6t9XDZNXL+UQqhNVCgaNGmjPWUDarQ54zEfDp9JK0yv9zfM8mT1LWKhWxCKP1GgH0bKqAcCCM9bUMTDYtHn7k17F12yHVJ5uHluKtrcREK6QDFsGcBIoGRApJNgkVqRdMBhNCa7P4h3/8mrxVj51+xEA691GhHf+uelbdKfvvXB0Ww9Udvq25EY31HQiE1lDb3I0t2w7BZLRgfu4WgoElAdgozKeYrK2tV2iJfE38iYqFKF9jRSwYlZGC4l7FaQELXnHZkojhktDCeE25CvhcFiVnupp4mQNnzaSMGXRaXLxwHGNjlyUBtrtvRCaiFLR7/QTc6I6hUA0ko0HQ3iodRO3PbvN5lWZC/s3tr/lowctvo/j9M9PhjhMYm8Qq06CahKcU0MrPuhM3XL22dwpfzbe/9abScKo8i6pjg1LkKkq4KgIsn1Pj55QfoLIy74at1Z8hUjY+SDSwZvY0R2E2By6NX5Z8ehZ5jJ29NXYR7a196OkewdWrZzAwsAOLS+P48MNX4bBZ0dTYjpGR/ciXyrh65UPE1pbQZnHDnyjAEssgF15HNLCMQiF9Ox6Qlj9cp7XeBumISKzmOF6iBck9JTGbBay1RugGi6tTMNptcLo9yBRSiCQjyJAIXuODv20QBZ0ZVqcP/Rt24NrVU7hx7UPcs/cxDG3ahQvnjykRgXoDXnzxKeG0/tIv/T6cDjdee+2H8nm+h/GJ8wgGZtHc3IaGhmb46xplsdbXtcmBarCYYbKbUNQWEUsFsbBCFHcZ6XxcfEgjsRVotGUMDW6XJBiKU6KRdREMumsYVapDYG2esjN0dW0WazAWpJlkFq31fRjo3I7o8jL+8W9/W7g4PX0j+I3f/gYGRrZgLTqH9eiCoHlM4xE1KZNpaPguZvoaERNGomGcvnAcHa0b4XU1YnrsJnZufwT9XdtQzpeVlBbVu48kelXTKAcO8735S4d5ZJKTQCmJ6fGrOPneG6hx1mF5aUHSi0iRKuQqMNlq4WneAIe/DWZnncRGm3U69Hg8uPDO05iauInZ+RVRPHPCw82Jwib+LL4Oigy4/K1mixwGRMbFQJ5Z3uRMkivJ2EkKj+iza7CgtrUP+w5/CWWzFdF8Gp88fFDEb0R5yemlQP3I88dkrMoit7a2BQMbdgsFhUKW23Cu+gxUC97q5+/m7t4OcOJ1YaWvBWxO4C//+k9x5OV/QjAVg97mRgUWpKaq4RJ3b4kfPUaaBj8Gva8LJYNNNsL21nZs33IPkqm0uHyUMmtw2y1Ym5vEPXs/jbq2Yfzg6a/D5KygpcEHiyDaDfDU1mAucA6FQgzhwLJMQnLxHCyGVnjdgzBb/VhenUM0HUFd8waYbC0Yn5pCMplFc5MDB/bfi6Pv/EDEEYWMFi3eFnzhs7+N5dAKTo+ex8DwNiwtjeLMe89Bl0/g8fsPY2hoM25OX0bG4EEMLly8+qEIRH1mD7YP7seGwT0oO424FGDBG0cupyQlEZmyCKc0i2x4FTV2F8LxELz+Ztns6btKsRWtfzy+BhgdNTKCDizMwFzjhc5VIyI0agGmp69K8Wg3WZFNxUSAmmGqo6Qs2YTHyw26Kp7gGJt8OwkZgAYWnQGpcABedx2mZq6JpZgo5RkrKs+RHnkdk/3iqHX4ocnmJU2NLjPpohKUQ2SPhxPXKfUHyXwKFi25wlqkibBwUlYuS0HIIpGvjXurQ2MUVwVy00l1IhrJZo/IpqTSlUuw17iQyqYF0ZO4c41BCtkc+aeS+MUGwiDoJZ0kSG8Q9bYIv2jMr6Rq0ZtbOIBGq9DAWHi5HV44SI0wWDBx9X1cu3AUs5eOAcFxdSrhBtpH4N2yV9BUs90uzySLL1IlGChA0IHPCf/MZ9fuYOHC55TJeay9DYp3rGBkygefeUOpAkOxLP7pJqdLiiLuwQXq7TgCpS+rTC21ojol0qco143y/fn+iFhRwMdJliBOdBnIZUR9z/st94/UGCrXxcZFJ9dSEffJhoMKw3cowIMGne190sjwELJk03BX8li4+CYO7rwf7R39ssdVPcYpsBaElwc1CxUWueT0SiFdkgKFTbtQGqrxwGowRZXRWi14U/GoOPGcOfuWnOdLc+PiLd279T70btgl2gpO7Mh9J4KnY5S3xCgzZACIrC/jvXefRp23HlaLRewqc4zfLTGQQAGLuC6WV2clqXL//Z+RsTebtQ/ffwlHjvzzRzYlWn4ODu1CZ/cw6sjRtzhQU+ORX0RdiTzSySKfjOGlnz2F85ePY+/+T+HAoU/h+Rf+Aec+PIWh3Y0wmnVIpVPSHJD7zfNPhHJajSCXpG/wvknbICNzjXBWKSKkZogWdZKOZrSiXNKinNNjanQMqThgcRhw+OO/if6BnUL5UcRxbJIU5ymWoKJCKrEw41qkYI//hqlj5LzzmWXqWAU//tFf4NrVC2htc6GvfxiLSxPiU8/XJqEzlQoSiRTzZaQG1evVvZ/fTaeDxeKShNZ0mghvP1qbezC/MAmHpwHDm+5BIsoY36SAXPNz41hbnRc3hr37D6OjZyNSTMljY8KCkOgtGXCyP7F5IuVB8XnmXia2ckxdEzFmSVwliMiS4sWqXlaEfI78bHqVZ4WOyGCTa9fPYGDDdnT3bhanDtI0KVpjMyKuCbJRKqhulTGgWJoqtJA7Pru3gV8pyBWarDL1EF68WpMqya4/V2vKilXGwtWCWCl2FaS4WiDfTX+QmvWpJ99QC96q4S+re2WjVopepQJXimfVc7daud9+Q+obU75A+bqKYmbMi8YIzjwrfosdC+FV3Bi9KE4HjDy8cv0UGuvb0dU+iPHRixgc3InrN8/i1th5eDxe7NzxgBDuz196H/lsBu0cH05NQnNzHP6iFuvL87JRuzxeFMo5zC1MIF/Mo625F7qKVjiejBNkxysPGWNw9UY4a3xKApjehMXVaayuL0Fj1sPd2ASrrxZmdy0MrnqEUxnkixoMDu7BWmBBEs8olPrUE78Jh8uD9068hJbmTnmvzz//z8Kr2bPnUeza9QguXTyBy5dOwOv1CY0hEllCfX2j8Ljq6lvQ0TUkRRO7NY1Jj2gmiKm5S1iPL0Nr0MJoNSNXykjhGIsFkU5F4fX55X1y4bqd9SJyIXeLvsAUh5mNjOb1yWG7vDgLAyyodTZh24YDmLx+EX/7518WBWdXzyY89sSXsHHnHkQzq0hkgijmaLqvxCPyvmXIbSzmYHO6YTWZcPbMMcTTWQz074FFWyPobktjn1g6GRhVyCgnqnfp06cmpEmyDB9solmaGGLh94DSNGxGLUavncXM5BisZi/WltcwN7eAaCQJk5lqdw+cjUPwNg/BYPOIr2Q+E8eBoa248s4zWFteQDC8LkIKFrGSeiTRiLQlKsuhxoNLPqfy1CSQg+uxrBS//D07dzEf1+jFjkjnacLIoc/A2dmD/p7tGO4zwuVUx01p4MXn3sEUhTYWO7y+ZgwO3aMY0BvZ2KnN9H8SJXx38Svjq2qkMM9LJsPSlswGfPObX8e5i69iNjSPlWgIhUQJiN59jhhFmFjMhsX9hIbKOmeTJJZp3R3Ii2NJEfpyGu0tLUgXsnJAJUMLqKTjaK1twh/+4VNYCa7hyM++iZbWemzetAsbhrYhVoxjavEi0plZmHQVhFcX4dA5YShaMLzpMThq2iTBaj0Wx9mrV3Hm0hlkiTnqDRjo3QiTYRX33rsFpy+9iqmZW1iZDaGzdhi/84U/x8VbZ7GSJQ+5hNde/zZiCxPoa2jEEw8+hvqGWjz92ndQdDZjOpLDwuIMaj0NsOasOHzoS3jw4YcQ0wNv3swhkKINl5JKlculJPGIjgh68aJShD0lcs9ouyPFoU7EGSxMqQrn37PYYiFAdI/Ihq6kJFzx8GQiGlELTmDY3LPYq6YDiH2TRA1zPZADqRd+HDl0RF9IsaAtIsVfpM1oiEKK76biv0m/benOWPEwmldnQplotUTjFqVw4jRCLxUeGzONFD3kynMj5yHEfytbbLEsaCgpALzpjPkkKsg1UakUlXRFFvNaLUxanXBjK3odbJYa4X/ywOW/pyK/Oq/jNVVidZXDhsUl0TP+TCaz8eqSGsTDk04RfK1ih1UqS+R1gfShUhENLj8unnwFZ068gpXZW0A+DU3PRjQP7YS3vlXAByMFelo9Llw6BpfHj6b6DkHlwusrsl8zaVKKQl4DSZHTwWi0KQe5hAsw1KCARk8jJi6+j1vjZ7Hn0c9J+AFFWFl6oxLRU2OYeQiSRqHQBYpid6iMXbkHKPaLdKuhrRhBmmwqIQI9ObS5xkxmRVfBVD66b6ipbVxfXBD0YDfks+hs6oSvxiOHLgsIYzYJRzGDhctvYe/WfejoGBS/YxmXy3tQCl1JvFMjhAXNrUYL8/fC2VVS13iPxFdWil8F3a3GvWaYdHnmDRx95xm5XsGVecRSGXRu3InhzQdFX0I/Vbn+tGDj2mdENpcjvevTcbz7xvcxM3lJsRrT6BBJxFHPWHiTQ6YdXOfkvDM05eOf/or4tNrMVkyOncdTT/3x7Y1qx85Hcd/9n5ZAAlIFqv69LE6YgMj3KFMUrrN8Fq+99m84evwI7t37MTz6+K/hh//+Z7hx7SY27yUw5EMsGkEykRDva5vDhkIxI9eFok2CP4Lw8tlRAyXYJCqpayU5FykuJ28sny0jn9JgdmJJgixdXicOf/zL6O4eUaeDHOWr3vNSpNEFinisTopHpQCmjkWpJWTkICLSClZWxvH//sMfS43Vv6kRxRJfVwFGpjQKQl+RIAmCbSzSRSEq64TItQtOay2mJycwO7WAzZt3orttAKdPv4X6lj50dA6KPZnfWy/8W9ZK3Kdo7UbXja27DskzUxaHBcb6akCzsYJMaZVERb5+riOuFyLzFKMqeGxJqBFSVEqtqghvFKCT14Lvj6LgEiYnruDmzXPo6BpG/8AOARkJbng99bAyeEKtCQUYqIrO1MyGqtCuCqRWa8pqXHYVEa566lbR3TunXxXlVQrb26/1dtmpFtVqTsQdqq8aTcw7960n36goQQOqIk3erLIR3F3wVhHfO569d5SLd6gNCo1BCmShOWhRoRCEud5cfMyX1ulw9cY54aAw5/nGrfNwOmrQ2zUsnK3OjkGcO38c6+EVDAxsxeDgDkxOjyIei6C1qRPp0Cquv/kcbDPLqNfZxH+2xuVBPLmOxcUJWYQ097ZbHBIXrMgzK3B5amXxsVjN57NobOgUugU7WHb6JMyvJJeQZdZTSzfahnbA6G5APJtHY0OvbApjYxdl5NjW1ocDBz4tBfu5s0exYcNW5HNJvPrK90TZzHHi7j2PirjrzJm3EQjMKt2cSY/2ji60d/ZJrCLFYESVOK7LlFK4Nv4B1mOLaGhqlU0/yPS1XApGixl6gxbJTAyxZBDpbFyKNfJf0/EE/O56dHdtFIRiYuKaFHHd3VuwtrIIXcWIOkcjdg89gGd/9Hc4dvQZPH74S6KyDcVWsXXPfdDbdcgWo8hl4khl4kJJYIFAOzgGZLR09MnrGB+7joG+e7Bnx8ehKdCzk8iHotAl7sIRLR9eWQNSZCqCLI5QLPocDOUAMomz0GENmnwa504fRSqaRjGnxcLsIm7cnJHu1uurQUFrhbtxBHXtm6EzO7EWWUWtrw4NOmD0xBEkozEkydfKkpRfEJSWAQ06WuhoKUIziHBODnMWwaq/n9ItMudcQdKUkSILYCMMJieyZR00tQ2o37FPsswfPHQIbc2KUwOpjy88+wZmpq/I+IYc3g2De28XvEqHqQrXqjz4n6c0qPw9eeLUopcNAa+V3QF8/3v/hPc++ClWCnGML04is0wF151H3ujowW9/+f+GtpBEjcsNk8OPiWAEFycmEC6Qf0X0owTkA+jvaUcwuSLixsDCKErRMIa6tuFPvvZvGL11FdHQBHSVFPqGD6KhfZOgrJH4AhxOoKW+EbHQCsrpEjzOFqFX0BM4vj6HldAqZtcLOHXpPNYTKfhrzBjqbkO9P4/ODieuzp7CanQVhaQW+VABnzzwZQSTYWTMGrx/5iVcvvIOPFobtvduxWP3Pwab04ILM6dx4tJJTKwsosXfBX0WaK/diK/+5jfh8kEM4d+dBubCcWSzBVHfkzfJTZ/3fD24CJfTLfY6HOOxOKTjSEGseTQIh1ckgIACJNn8eVhpNIKSUMjEBpROMjopNJSDjFxJ4cCVaX2mU3hwgOxNflctisEAxkbPoWtkJ1xOD/SFIt47+TI27X4YTm89EumYJFkpxYtSXArSS8cQOlGAYpOK+OpKUpvYS9EaDIgnwqhtaBPeHMMXOG5ksaUlX1RFY3lQ8IAv5Mjn1ErcKpt6opNEbhja0+SsRTkWwQcX3sbm3Q/CZnKKIG1xaRoeX5MY7xMgYJPKwouNIt97kgls9B02GmGwO5QIXRaPqtiFjSRHnFoe6FodmvyNUuxa+ByxySB1IByQ1K+J+TGUyaF3uMW9gOcDmxA6Y1y8fAy9fVsQXlsQCgH3Q3Es0JDT7pSGg3xSfi82N3zvpMjZHE7Za4c7RzB24QTCsQCMDgcC66uS2jW/Mo2B4XuE7ygpYRq9ACMMMDJYKNaiy5CCGrGE4c/iJLC2qUM8fYno8iiUGFei9KrxvnAcGYTCwoEpktChXMojFlpGe20TOpoZgau6FjHONp+BrZjB9PnXsHPTLtmni/S8FQRLrZeqKK8aKiF0hbsKXhmhiz2ZkH6VcAvVtUE4wIK4m8CC94MTR3DkyHdEvxINrSAUjaN7ZDc2bj0kBa9iO2kQehfpHreRMKK8pTxWZq/h5DtPQ89Ev44hzCzOoHvTfrQP7JBAFIIlweCSXFcKvTwu+qprEV6Zxt9887/JRtXZMYRf+JWvSRIgkVaK1mnHJwipcJZpG8daryyjcrNGi+Pv/gQvv/rvuOfeR/Ho4V/Fv333TzA+OYUHPzYEO12J8kpSGl0GFFcchSMqSDxDH7R6OftZkPP/bDpJY2RBzNRCjuqj0QgKeS3CgTRuXJsEddZNzY24/4HPoad3szQCbADuxHzSq5sOLRRoVycL1eQxde2QbkLDd7FmK+O9E8/i6GsvwOYDXB6ziMAIhgnnWqOVa+J0+2Udx5Nh5DJJCTGyW9zQVSyYGhtHIpbGvt2Poa2xE2+9+VOhNHR2b5Q1wIKXAkFTRYt8LIaxy+8LJYGpgRTGmuxO8Wdn4Zunraq/Hg6bS42oVgSPcjTxrBYrQyVCVATlTMYt8/eKtRdBMz7xXCuSklfKYWz0LCYmr6Onbwt6+7fJWiLqLAjvXdHCivTtTo0oVomqZZgCNCko7EdEaGrWw21UVlX4VSm3CnqrUhdu84HVwepHPH7vErNVj061kJeC97ZthAoR81sI9/Yunm71h94Rt90FWavxwoqVhErcpPEyle0aRrvmEU0lZKO3e2sRiUcxeusSzDYHYsmI3Mje7o0IiCdvG06feUcehgP3fUJ4J+vrAfF9TUXXMXrhOIJXz8MTSGBDbZd0l+HoKpZXp+VQaiKnzFaD5cVp8dnkdeCiJ88lEFqWiiSaDMHnqofP3yxWYhxdkrwdzyawinWGmKK9bzd6t9wHp79VBFJRom2FHBw0p65vl/HDzNRNXLvyIUZG9gh6+/7Jn8n3cdX40NjYJegtebxj4xdQKmXQ3tmDwcGt6BsYQUNTh/g1SueprSCYWMHZK0dhsOjQ3tEjCTY8bMnnZVITv2+2lEIkviaKa14XjqSsJjuG+3dIs0j7MHJsZ+bG0de7HWaDHcVMEb0tm2AvWfDyc08JN/dTn/wtyVinSKC9p1+syTy1XhSKTOOJC1eZdj1UQCcyMVHW5kpMYKmgq2UL9mw9jGw8J12uYslDxKsMLcc0tOkRsaKK8EsGeQlWQwpGzRq0pUlkEpNIR9dx5dwHKGaB8dFxZNNZRCIp8Oymb2y2YoKrfiMaO7fLSGdhbRahyBIObNiG6Q9fR2J9Tczo84US0swpz6Sk+DGTx2sywmCgSEFJAZIHrco6lwNLGfUUi3ywlYeOAg6ziVCuGUGOJ/212HHfZ3Hwoc9jy4gZNvr5hoEXnnsVc7PXYLXXwO1rwuDgXnEEkJ+jOi9UfQerqK6gPTKSueuj6vmrBmKwIXI6gZd+dgTPHvkmVksJTK5OIzWX+EjB667fhq/97l/Bosuj1t+ERKGM0dUQrkxPIZItQS/e0G6szp1Fb1czsto4rtw8hqXpK9Bmsmh3d+Frf/ivWJidQoOvVvhZelc3bi0sYHV9Dv39G+B322HSA/HQKur8NMrX4uoYQyyC8DgtyOaLCOUsuDo5JlQlXWEdtZYiRvo92LK5BbeWLyCHAnJpDRZuzaDZ1YfmjiHkzTo8d+QprK7OY6RrFz77yBexZXAjKoYcRlcv4YXX/g1zawvYu+Uw1iamsGnwITz+6OeRohWsDRjNAFdmkkgwxITCHUaEZxTawsSti2iobxURKZ8BXnsifbQ95AcTiWiiT59UwTSobtZoEYuHJYJ2546HMDF+Xg5QopaVIos/nSBlIviy2pFKR8WpIBhdRaO3CampSYxdOYnGDZtQyKSQXQ8hkU2ha8t+EYYxHp28QXJfWTaRTkEAQGsxY3jbQRh1JjGRX1qZFQ9fjvNbWnrEEpAuL3sPfhrx9SCWFybltRMV0lussl9R2GWzORCPr0sKGWkBocgqXG6fosBGRQre/qZeBCau48KFd9C//T5JPqPHOV+Hy98Ei8OFUHhVnle6M+hLJVjsbkRiQbjqW9ExtAN6Zw1MTEtkwa3RyT7LqQkR7Vw6BpvRjAZy+AwG6NhQsjDlqDpfkrjW5cAiQuGApDqx6GHxTroUG4tIZBV+fxNCy7OCqAoSLsIZIugmmBmmU6kguLYIm9UuvussiKkzYAHkd3gRXpqR9EoKTiOxEOoaO7EYmEM3wzQ4qaIdE32bea4xZc9slkhhFji8poVyGUZqOooFcclhuiFRewF5KHxXxzF8Xyy6ic4Kosj3Wga09DaOBWFBCQPdG+BzexT0jteymIetlMPoh0ewbXArevu2yrWRPUK8gpUxvNJkKZMGvr/bjgyMjFXjhZWCl+Ik1b5MHecS+ydiR/7w6ZOv4PkXnpTzMra+ikAkgr6te7Fp+4Mi0JaxMQWiBvKllcAcrnO+EAP3yUwMZ48/C10xD7e3EePzE/B0bMTwzkeQoziOyHZBUebz91wHTG7Lh9fwL9/6Ywlf2brnY9j7wC9J0Sk1BGk0kuylFI2SOcb3SyyVe7YWOH/6Nbz0s29heOQADn/81/DCM3+DlaWb+I3/+gV4vW5xUaGXNYEXCtTE3YL3AGXhWbNRFNRYTW1l88LpHxs5WnqxCM6kc9DpnJifC+KlV57HajiN/oEB7Nr9GLp7NsNgYjPA+87KS3mK5D4IPVOhaIoDggikFC2TNGe3I6GLSGfC+Pa3v4bwShSuJg3qGupRqTCAgq5CivCb8c1sfulfy7PTSFvPkgHakgmri8vQw4yD+56Aw2jHm2/8h5x/Hd3DSKWisFsdMh1xmayYH72C1elR0b4QNGMMdoUIN9PzmHKoraC5bzP6+7ZKIiqbJDmFVM640P94DlWKEu1O3nwmGUEyGZa9KJ5O00QOPRt2ilhXVylibprR1RfR1T0i8ew89yhaYyCFBE9ULWqrfFq18L3Dr1XtjNRas+qgUP37KrBa1bBLY6Oenap3wm2XhioyfNuRQaXhKu4lVbrEHTW8JCJKwasC21VGQlUBV/1Bd4rdO7nF1RdYpTzI0Leal6ohnA4w1Yqm35lcVjrvILPozRZ4a5uxsDiJ1dVFCW0gWtPROYBkIiodPhHebkLmvSOI8JD11kv8540rp5DiIQwT6lIVlNfDSMfCMt5w2B1wOzywaA0ILM+LvRhv0sLKOJwWFzra+zA3NyYPQCC2LLehrWVAFgG9HLOgGTszrdMCqHlre7BxzyPYsPUA3P4mWdzs1Njt8GFIxhIYG72KsdGL6O8bwfzcDVy5+h68vjo0t3aj1t8qCUDMul9dm4XT4UBXzwCam9rhr6WiUYmkpJsEd9V4LobxuavIltIwWcg7Msi1oVNDKhvncAJLa5MIx9aEw0NXhrXgsijMtw7vw+z0LQnbYDLVxcvvSwpYZ+tGZKNZbOm7B+eOvQ4jDGJLwsU6PnFVREkUytX4PNAaNbDabGJR1NTSI/w9Lqh8OYvJ2ctYCs5IilNr3QD2bDmMUqogmyVTcriBET1RVKBM7KF1CkckpBawaKjApE/ArFuDFguIBUeFdz158zoS4RTeefsY6mqdSKZyQh/JlbQowgZX/SY0tI/A6vLjvTOvI5VP4qu/+DuYOfMW5kbPo8Q0qGJZUN5Ykty/HGwWEywWi4xcWdwrPKyKjGxkM5MuklHRWfklRa90sVbhaqKiR7RQQNpsw45HPo97P/Z5bN9WI3HDdAZ78blXMcuC10YlfCOGhvfBaHIoNA5lN/+5iOE7meBVy5Zq2VvlOIv3r05BeN9+6128+PI/Yjw8i0AyiNDUMpCoGkfq4fQN4je/8AdoqfOjrrZNOLvX5hdxZWoCWqsbPAJowbYyewHd7Q0om7KYnDuDlYXrMBUq8Bt8+MoX/hqlggYtTT2ob+rBq6dO4d1zJ9FQ78KOzdvhttlQzCYFventa8elq/N4/yLpCwp1IJlOIZouIZIKw+mtwfrCTZTDSxho1WBTvxvJ4ro4DFitjXBYa5GMJ6Ch55jVgZs3r8JurcOuTQ9hoGMIBk0CqdwSxhfP4s2Tz2MlEoDbXA+PqQEPHfwCOlq3Q2vSo2ACYgbg+hIwFyHHtiT7BsMissk45qevo87fJPzAuZlb4kJgdbiRZyQxObEUJOWycnCKroAIh8Sf5pDJZTA8sA3jtxPEr7AAACAASURBVM7LeJDPJkffFLcymEK8bAt55ItZSU6M5+KoddcDoXVMj56TzxUyaZTIkbXY0D28GxPjF9HS2I21xVk5iOo6FEux4PoaPE3tqG3tFWuxWCQk/txGs0XAASa/cUQ7vziB3sEdIqIil5ovOJ8viLcs6RZEZsgxTcXDUjyyQAtEA7IHKEc1RZZJNHmbkI9FcP7COxJZng2H5Nmr8TcIxYIIDoWekoS5Mq948dGmsZiHp60b3o4BaKxWCSTgs21iQ1umSIpFUhGZxDrq/U1wOWukgZCgAtpblciNrWAttCpUMMayK006RWmKtRJ/L/s/r1uRr6QiaKCexbCK5khBSMSJwTXkTZNaUWCzrYeBRSkRKaG3ZERnwGJSEH5SqYhMkfahCmv4mtnMsPjK5tOC0mYzTHXUCP2Br4CCOCpUZb8n91LepyLc4zU36U0KAMgYW3IdGe/Lwov2T7EAWmrrMdCzQahVoJNNKQdrqYDrHzyHTX0bsWFwt3ApuT8qvF3akZELqiS5VQVrEu5Q5fSq6G4V9VUU+FQg3BnrkrtMm8Bzp17HK69+D16G8sRCWA6sonvrPmze/jCsdrfqrKSM5EnnE50NRcY6DSycxMZWcfqdp+Gx2gX1XgwsI2/3YNcDn0NWxtR66JjWJaNuelyXYOC1SUTw2gvfQrZUQPuG7di6/xNCExPUS0fEUTkb1FmyEqzBr0UJVr0B5z98Ba+9/C9o7x7Go4d/Ge+9/X2sr47j93/vD+CwmhANrSr8U1kN3C+VkXw2k5DnoDqhYIFKMINTkXwpL0UY7bOI1GeyjNE1YmktiZdeexkT8yvYsmU7Rrbcj67ujTAQxVftVqUpFlKw2oDJGlRcIYj4SgFMehzvm8rtJyWFHdD1ayfw7LP/TJ0k2gf8sNgUpJcHgzIpIBUqJ6+ZlMRyoYJcuoBEOIlcKo9Nw/uwcXAPiP688tK/wer0oqd3i4THUKdSyGckQIdOJnS44PVT7iMNAkjJMUFDCo6jBmaPTyZbFJbJGcjiWEMKFIWhWRQzCRTTEURWZ5HPxJBJpQRFZxGZLlaQLGvROXwvWjqHYNHrRZx35uyb6GEhPbBDpqWkWvhqm2Cy2JR7rFrXKsJtpem5TV9QeQZ3F7h3eLZVEFXl4gqvV7Eik6+/2w+5Gif8cyCS8scqv7eauKbSh4gqP/nPrytDVxVO/j/4ulWervAwquREFfu9SzknS1n4vuSeAcliAalSUXxOaWqeSCexsDyL1eASHE6XEN2XV1hE5WRzaWrqEOSAD//y8hyGh3cL8muxM/5wXeKFOfJqrm1Bk8MPXSyF2esXkFoPwG91ot3XCF0mj1hgBXOTN2TkRU7c9cUP0d+wBc0NbcI9oXAtFFtDBFHU29vFMJmRucupWcWEXRgtGjS2b8LuBz6Doa0HZOxHvp4yitHLM5zNFHDrxiVcOHsc7hoPAsE55AtJ9PaPoLmV6G6r8JvIlytRgSx51CaYjMwh50g9L9QKbtrkAWZKWWgsjPrUIJoK4PrN9xFYn6dgVOn6xRasLJGPzU3dguh8eOZN8b+7Z8fHcP7Mu+joHBLO3bUbZ2VE4qtpQr2rHU2uVpx+92W0N/XKwWF3euQ+cRSRSEYwNLIbwcgKItE14SAq6XrKQcOAEI/fh/mVcawFlnDP9o+jtWmQihAZ4Wg1JejzBURXF5FIJtDYMQAtLYOofNZUVK4QYNLFYSDCi0WgEERgcQpXz55EIVPGzWs3kc3kEKf3ZpnX34Sixg5f8xb4WwZhdLpx9uoJhBNh/NGXvg6ElnH+7acRmBsHM+JzhSJiiTgK+RK8XjssHE1BKxQHPjA8tCheIArATYeHSzqbQjafk8OH95QCCxmVVXRCY4kWyhh56L9g68Ofw6aNvehsBeLrwAvP/Axzczek4HV7GjC4cT9Mlho5WMWGRTXfFZSqmg5T/Zxq1Ft9HKsuDSx4uRNZbcArr7yDN9/5kdBrisYyrl4+iWI8D2RMQEEZo9X6G9DZ3IIaVx1qattRsNYio7GgYnTB6nQiHJ3D7PgJmDQpOHwW5MoJzM/fhDZbQK2+Fl/83NdRV9eJ/qFhjM9X8FdPfQPhXF7Ea70tLWir9aG9qQ3t7W1IZ4HltTVcnp5GIJGVYJhogvG2QTS21KGu3oJTbz0DTSSJngYD0pFLsqV19GzDfQd+Ha3tI/jw/FH4m7vR0LEJqXQBqSSR2bLwS912chEjuDx2FM+++h2EsinYDS7Uu7pwz5ZPYdfWT8Lf4JHnsmwFFlPAzTVgXRrdInKZrHD56ITgsDqkyONkR/iTvKA6OrXQaqgsIjaimPTbpKcnDxuOLDn65LOZTScU3p/KrROumwiZuGZKgqzSYYJJYnLc82cTEeYYtEj0U4N0Pocab52kE5LaJClTWh0MIsJS4oxZUK6GluGvbUKpoHBCeZDrTWbxgJVigI4mZitKfJ1aPdLJuIwPKZZUCkAKZTgTV22sVMMn7rXcU/mahGcsuFpFUGa90QhdtiA8ZRaWpC6xOOQkRA5eGmSzuCuXkaV9EYt9HpzSeJOgzpANrTQKDHIgBapSyKG5oVV8ulkskNNKhImDU+4HUzM3hfvJDwoEFeCAvq06GCoaLCxPwO2thc9TLxVGMraORCoBl79RrhsFYyxcOR3kfZH4WiKk5ZI4SpCL6/LVy15GIRr1EFWhNc8PHvR8FpVnm42vDul8Wpoe0q9osE8Ag3QRcqVJ4SDvkfedCK3eqPwdha5Et4VjTd6zej04PZT7QM/CdAQ2TQXbh7ajxm4TnrWhlIW5mMPlE89gQ+cAhjfuVWZN6kif+7XwctXo4tsODbS/YqErHF6l+BUhG5FRus+ofPTq+c61kYqs49KZt/HSq9+VwIhkNICFlSX077gfG3c8JBS4qvWUUM8kOIrFK+k/Wlj0Onm9F0+8CGMxJ8BKJJXEciaL7ff/EgwOt/DjjWo0rngYEPVVxXnHXvsBgtGAoIpbDnwKBoNVQBBea7JAWaQrtGyVG8s1VinKZOD6xXfxypFvobapDQ89/FmcPvkcFqev4qu/9WU4rRYJdeEl5zqmIwGfAyL+vO8irOJI3mgSKiDvKdHTAsWWbLDYpGg0Mpkqw4q1cBEvvf4Kbs0uY/u2XRjZehDtnUPQ0w5RDdRStABKYE0VdeT1V0RZSnMma7qoUhykAFP44fT/vn79fbz51o+QjuYULzI9YLAy6MgsZweXDCey6VQKiThHjoCrxo7BgV0YGTkgGoZMLILnOZW1ubBpZK/QSTjZIXd/aXESfb0j4qnNRk4Re5VlP+HrJn5e1OuQq5SFfkLag1lbgYHrKJdENr6OZCyAZHRNit58OiJoLxsn1khmswMVox3BbBEmXxtaujfBSrBweRon3z+CDcM7sXFkrzyPTHgVu0/62KvuDMKNV4NSlHuuAE+KaK0aN1x1VbiTjHa7EFYqXEU3pnLVBapSqbZVq1xlXnCXSO5uZbgqYlN+rvL91IJXqYrvpi1UK/K7+b3Vz1WLY/WrVBqDWvCSswuNcGFZ9MpGxeKqUJCxM2kFIRa9thrJnOYhw27J560XPz++EY7qiI4WyhVEEuu4eeuCcMI6Wnrg8fgl4m9laRZLM7eQXFuGv6BBJw/7XAlLk6Ni/t3W0YfppTHMJcawo/cgPE4vLl96TzY+KmxXy0HYNTUi3mKRHQwui78m+caNvYPYuu8x9GzcDYfbBz3jE6Xgry51dqs6hAJrmBi7KkIvg1EPl9sNj88vaAm5QCxK6R3Ig4fhAKKcptKaC1AVdXGT5/VI5lJwNzbC4ndhbP48ro9/AKPdgEQ2KrxjXh9u6LR6csloSo93jz0n+db37j6M0Wvn0N01Ijc2FFqFxeREdC2EzX17MT82CmNZK9ZlQxvJa8vIoeCu8eLs2bex856H0dzWKxsq449PHn8JW7feB5PZiLW1aSwtjmJu8RZsDg+e+MwfwuNtETUo2W9WTQWBq+dx6djLiKYT2H7oCfTteQBFmZWw2DRArynDpE+inF9AOnEdNbYSgouTuHzmKAqpLJbm1zE/G8L8Ugr+BgaV2KAxeVHXvg01DT0wuTxYCCzh6ug5/Nav/jE6XD5cevM/cOvcUYQja8jmcojFEmJGXt9oh51IbaksQhMexEKe59hPb1QQJQYKZKgwZ/65oro1Gsyi7iZtI5UrIJEtYeMjn8PggU+hr28zNg8DNP944acvYGmBaLpTRn4bhvfBbKtRTburrCW1y1Q73GrPWe0+VQGr0gmrgxFqSKhnevJb38N777+CirGA+uYGBALTWA+HYDR6sL6yhuD0zY8wI/gHd+d27Dr4eSTzBsQSy7BYciikZlHMLMLj92BueRwZ3q9sGc6CDb//35/Enr33YiEM/OU//QgXxy/DQI9opxNNLjuGOprwsQcPw2oFIjEiYBZcmV3ATCiCcGIdoegMtIYQ+np9CAfPYvryeUQmV9Dic8JtNaBcMmJwwwP45Cf/B1K5EsLpJPyt7ViLxXH+0kmUyjq4vW3QlEpo8JrhqtEjGJ3GO+dexpmbpwTxMGsd6K7dgs8+/gfo6q5n7UDwHdEKMJUE5pZSIkJLkeNKhE0tRuh9KsUICz2DXmJZxYWgxPtPtI+jdoo+KeKg0EUnSD/vg6jGScUqKtMNdofUBcrolCN2LZXUdlFDS4FajTJW86m5vsgrlvtNB4cyrXxYbCvCL/4XDq2Kxy3HgK2dG+BweRVNnIxFmRCnIEribGJU4mI5pWC8ssL5ZNGmEVSRr5NvjjSLdCYh+yULCyLaIojiv5dI2qKIsYio8ZqTcy+oiYoy8nN8XsTRQLowOtkYBKGlcI5jUuE2kh/PaBvSxPIpsZSr89RJ4UGRrQjYKjrk+bMNZgQDy4JUq7R1VBjbq+57NXqzcKBPvP6v6N/7KMxWGxLREOJL81JU+Tt6JXGqsbkX8yszaO/ZJMgYaSzkCa+vzGPi5ln0Dm6D3s5RqjLBEZ5fmamF1DdEMDV2Af39W6FnlKreiDPvvwJfc4eg58l4TJoKxaVF0SOIPMlohIbFeQVYWJ2E0+uD01UriK7QOfQGaR4IWpBaI44h5HFmorAV0tg9tAv1fhd7Eej4eitFnD/2E/S2dWPTpv3KkFfl71bFaUpBq7iPVCkNwtsVb1Ulclg8YKm6p5BPFa3JWJ1cbp0e8XBI3t+RI09JImg0tITl4DqG9xzCph0Pw0wxsKCABKbIH1cEc+Rn6vVKY2QlH3d+FFNXT8Dn9jHaBZPrQfRufRANHcNC/yDKL4IpGZCLrQ58GuDYa9/H3OIE6jqHseXgEzDbPdCUFNEf13+FKL7a9LM4rNI+6PO6MHkFLz7797D7fHjo4V/E6fdfwJULl/DEJ+7BpsHNQhuhBt5sptbCLI0qubNsPiikrNpT8TniM0NXBhavLHz5nAhyS6cJWx3WQjl893tPYno5hO1bd2No8z50kdJgsCgaFF4XCjUFqVSeW64tFtJylGiUkBBxJOI/4v+l4FXvU1kR083N3cTpD9/EzdEL/3+OkrA5zWhu7kVf7xbx7qdXMh0j4sFVPPvct6A1WbFz9yNCy+KaoPCQ7g1btt0nEy3qbGQdlSso5YsoFJSQEu4/fJY5EdFV8ijGV5EKziKxNodSJiYIr4hwiTwbKP41qG5WirVnSW9DMFNCyeJFW99WERiuLU3gw3NvoKd/RJwjOA3jXsYQJ4q3hRtcdVu47ct517koh55SxlaZtncjsnfXloqsTKEC3rYmU3nBAsip0G+V2nCbDvGRaOG76Q1QCt7bdbSMY+9U34oPnSI+UjqbaomrEodV8FhoDcK/YlWv2LYU9QbxT03lsoil4lhbX5PDiSKEdDIqZvP0Qqxx1AgHyGl1wCL2L2UxpTfQsiaXw1pwBXZnjVhv8QEJrq9gPRIQY/nAyhxKiQR86QL69C7oognM3roiG7DT58f1qXMooYjNg/fCarbi0oXjyohbp8dSYQVGjQNDOw+iq38z6hu7lJxwbUUoDE5/gyBECidZuUm8HsJL4iLiLilnImP8ciiVBYOSg5OLhw+YcKNKVPBGJXaRSADRFEk64ThONk+9WItEEiGkKxlE8uuYXL4ET2MtFtemkM7EBS2urW/D7MwNmI0WtDT3Szd19vxRcWh49KHPY35mHJ2dG5FKJKXLG+jahkq2jFQ4hvGr59DV0i/jka/897/G1MwN6YTrvE145aXvweKowcjmfcI9ZpH44x/8DQYGtmH3rgdgLhdx9JXv4uzp14Va0L1lPw4+8qtwuOtQodo2GsTxH/4DZs6fFKua7i17cfCzX4He7YHJ7RX0jOMyoy4LLQKoFG9JMRZansKFU2/DqDFgaXYdMzNrCIYLcPnoReyCtaYd3tZNsHib4Kay2+7GlZvn0Nfej/2b9+HW8Rfw4Zs/wnpwQTrlWDQGWi52dnYIt1An3arCM6wiCix8acVSjWAkmSGVSqHEZCrh+mqUvHQNxZVW7PjEl7Dt0c+jq82N5jogGgaef/p5LC+Oif+jx9+M/qF7YKY6Ve0+lWLlDtJ7O+VFte6r/llJf70j7OOkWG8B/vbvnsQPfvhNeP0+tLS2oKurF+vrazDb3FiYGsOtCx/A7/IiuDolBQ6nEs627ejd9gi0Fg9KhThMmjjKmUkYS6uw19hxY+wCrM4m2Ew+NDra8Iu/8Kdo6e7CXz35Exy7eAVlSegrwmfRYvvABvS2+tFQ60V/3xBsNWaJXr65WMD16QnMzE5jee0mfM0l+OsYIvIaCqEMlm7MopCIYNvGe7Br26NobhjEhqGDiOXSWC/FceHGBzhz6QQCgRXU+rqwaesnYTJ7YDfq0NrEWEpOhZKYWhlHPBqG0+pBV/0wmutqwSlzVRqQrgAxDbAaAWZXkohkktJYU5UsVkIa8tSUglcI4vk0aqxOoTuZbTbEs2mshNek+VZSripIZzOCBAmqo/p2clQuqngWeTLa1kuhuDw/Ib7GNXUtqG/olMKKP5fIbEWnFH3iWSoiSVpcKQJQThQokEvHoyLcqnH7BPniIeGwu6WIkh2W68JklLEi9wnuD0Kv4AhV9LdlFMhHLRZhMVnQ1TEgKGg6nZYJSDgRkUK1IgI5xcOS75HFvFhxKd5NivsBD0gKeZnYVCgIh1GERAYlXpXIquzr3Ph1fB85QbKJclbyWUkUM1Icyv1Op1PQscr/x9Z7gMd5nWei7/ReAAww6J0ECBIg2HsTJVKSrUhyjRNZqZusN8luvDe7yebe3N17442fTblJXBKnOXGRrd4rqcIqVrCTIIjeB2Uwvbf7vN/5B6Q3oR4+pklgMPP/5z/n+97vLQaUKHDTGzAydB2pZEKZ4GfTzG6C3qiU1G69GdngMk6/9h3AUwWzw45sIiLUBvl56STs9e2oqW3HxOAFrH34C/D7GnHl8kdoa+1GMZ3G0vQI3J5KRJLqmq6ElsQX11fbJLxgjtpHb10WQSGDM0LLc3ItWzp7ZepIICFKZwmnE72bH5LJALnLDOjIJGJSzMYzcRFCEmBg80JRlN3jgdnhgMtdKTH0skaIuCcjsKSj2MUQoRof6GSn58hZV8SVEy+gta4Z/f2HVgteFlUcAbN4Y0PG842UM/HgLfNCxY5MBQgoqzKivSqsQqWgqjOI1DgWvOdOvYmXXv4WMpmCOLZwfrJx615s2fUE7I6K1WZIpaQqhHdVQEahIO2xilncOv8Wogzg8PgwtryE2jXbsGHbEaF2sOhnSVAuuunWXKnX4fKJVzE8ehMufxN69z8Jj69RzkkV2qAKIUGYyYEVhJtnKFmieSzODuHD938gHtJHPvtLEig0cO0THDzyFDwVlVJg2+w2usnKfeH38pnweqvkXKYYkZNUuhVxz+dUj80vgSa3k45CNSLOzMkI0Yq3X38el2/dwM7Nu7Cubx9a2nvhcHil3pFah8JtcTthWa/cfFRYg+IeC71ECjrlZiL83gJjfEmFub//xxMRSV0MrswhnYyKE0kyEZNmiSBLbX0z6mrbBOATr3immepL8qwkwyt4/bV/RLKQw/bdn0EmlZDv5XM3MnILHWv70dS6VsAbnicSCCUNGJFmxT1mMAjTI226Asauf4jlyTswFDIw6fJwOgjIcRKkgDjysTkpkJhx6BHP6xHO65GzeLCmdzcsdP4ITOLqjdOob24XC1laqmYzKXgruE877qO3wm9mU/NvFMBa818WtqkENYXyPkhvEJDxgWupjZ21qvMB3EeApfsevj9TQGtfVkaB71MaVrkV9yFnZUmh8S80J4dyh6ZU5mV3fc3jlMtDpPlG5A1GpIoFJHIZRNNxrETDwrNksSpdKhd9qQC72YzW+hbU1zSIKG12dgzJXA71Ld3wePzCO+JiYpZzKptAipszOcLZLIJL84gHA8wgRVU4icTUJOKhJbE5C8WDmIyPo71uPfp6d4r449qVE8iX6EtnxBKCcHn5YB5F/64j8vMkb17mI2UPOs2MmYUuVaw0QdYI0XzoucBEvKA1CsrguYgMTaCzaQm/4AETi4TkIRcEheIAIiYUeFis8tmIDmdLWdwcPo/LQ5/A5DYja0gjElvGunU70dTULQf4wMCHcLvpkelCQ9NaQb6H717DZ44+K3xDg86KqfER9HbtwpqWPmSicVw48wHWtvVidPAabtz4FF955r9gaHhA3C+G71xBkGiww42he1exZ8/j2LxxP577wZ9gTWcfdMU8PPkSLhz7KeKhRdS0daOyuw9D08OS/OJzeTE/dA3X330e+YWAFIFGTwWsdY1wNLdj52e/ipY1fTJstVp0MOqWkU5eRjI6iPDcFG5fOQuLwYaJ0VksLaWE860z2qA3VcLhbUVN2yY0dG5CQ+s6SdoaGrmFpvpWtNU2YPCjF/HJq3+LxfkRWQsMEaHzBAWFRNwLxZR0r4Ju6Q1SyDOOlpw7IgT+mmYR1ywtzSMaDUuRwgOQRVDOYEGkWMLhr/4+VswmfPHJX0JvtzAp8MpLryIwOyyvV+VvRte6HbA5vasenqr5+9d0Bm0uprLYtQZSmi9NtEb9n8UFfPcfXsK3/+Z/oMZXB6OhhJ3bD8i0YnDoCk4cex7b1+/Ghq6NcNvtmJmewNjcLJJOP4xVTUjxmSqm4DSk4TEuYUOnD/F4APdGbkNvqkZtTQ+2bnwMda178NZHZ/DjN19CyVkr42FTKYOd69bh6Uc/i862GkRW5lHr86OihraCwEQQePv4q4guxlFbX4OiawbJzChmpwawNBpAajYNr7NK1s+erY+hylOLqupWZG16vHzi7/DjV/8asVQKNrMTxpITa3ueRnfPo+IH2+CrRWNNNXSmImAFQssLKKazaPS1wmknvxJS9JJOmcoC6SKQKAKBKDAfB+Yjy9JYC2pQyMozx992A9BYVY26CiecZgZaAOEssJxNY2ZxBvFYVCzDlP7AoMbE5J5KZKeyhmdTwoOd48SJe9cRnZ1Q/nEURFqs4rfNMWCewSqMm66oVXumgehSUjjGLCjFG1enh8vmEq4btQwsbKTA1RkkyIQOEjzw6MlN/1WibjIIlOInhwLH5rksbPT2rqpDo78JVmm+C2K1mNUB4WQc4XgY0WQMUUZrC/eUSHdBuL1lkaYgtxReFwuIx0KKjyn/aS49HOnzKNe478SOedhTtOVieIveJCIzHT1RibKxsSzpxKc1TwsnvQ73bg1IzLuy01KFgjyDhZzEAptyOYzcOo8qdwXMtDdKRmAzWCSGnuCJ2WRHJBrG8NwIDj7xy+LGwaCiispqiSNemLgHm8mKkdEbEim8Eg3BZHegs3uz4kkmYhi9eVGueSIekjCISHhZClXem2gsglB0CWZfNfr3fAaRFVo/xkS8w2kjLSZJcVB2dCxI9YKkFwwltHVvQlPHOsSSMaFKkdpiTsdgTkewo2cTGqqrIAB8JgmHARg4+SJa/I3o33RIBRjIEUNht7IZKxe8PCNI3eCaE7RXC7YgYliOG5YGRapIVSQQ3WORHgst4dPTb+P11/4GU1FFI+FW09+7FXsOfRkut0/OZhk1i8BcgQG8LzzfuEZ4XV0UUY9dw9WzbwogFS7o4W3swaY9P4e8ZlEqn1lcO+jukINTl8fItVMiHnVVN6GudxeqG9ZKwatcJUrKAo8PsbiBqAapWCQPfwWlbBSXzr2DC1dP4MhnfwOL4RhOffIGGnccga+hXYCrTDaJdCYuQu1Kr1/oDBkKzgtEcHUCnMkqJkWJZ2oyLv64NrNFphGkjtnNFpCnNXTlHMZnZ7Gdlm2bH0bvpgPKv5ne0xpTWCz+CnmNFKSus3IXUIQ/XjNRsGgBCmIHaTRKg8IYc0Hk2aCwfKTeRRLtRAKnXD7EUUidFTIJ5RSF77+YE1u4QiKFd975IWaDAWzf9Zh8TWhlQT777Ny4pCmu7dkqseCCqspIR4kaqfmRmoXvMZ+BtZjD9M1TWBi/hnwmDqvFgMqKCgHQWEjzunE9ijZCGmYrrN566J0+OP1tsDPttlhAYG4Ml6+ckHjqDRt2ocJbI/sbRWv0f19FWcsBEBpzQJoIRcgvE3JX6Q3KGrAsMtP++YG6834xrBrEn/mlURhWhWvyTKz29KsuEKthGN/9zntSo5ZRXkU4fgDl1Qpdlbym/X3ZPkJLoVo95MX8WXlRFUUpqEOqkEMwGkQ4FhGEd0WD5ekfR9VftceL9W3r4LJYMTs1hKnZMVFqV/nbsL7/IFzuakFYKNSg0CBXKoiyeWUxgOWFacSW51FZMqDOaEN6cRHh+Vl5oBKZBGraiSQdQF11E25dPIHT77+IUGpeGVPDiLVb9mLP0S+itWujqHSZQMONhhwZuUEaKic3hKNNWaBK0apsSJQ/K4so8TQkTygRFUoFH0K72S7XTHwjFT4v32swUcilYnrFhshoRCgRxJXBM5gI3YO92gWTwyQZ8UwvIxNvfnYS+VwK/pp6xJMxpIAIcwAAIABJREFUNDV3Y+TeDRlN+SrrUOH2IzA7jbqaDvT37IexYMTtq5+K/Q/5cSwu+XOI7FJU53Q4ceHsB1Ikbt/9OO4ODQg/Z0NnP25fOYnDR76E+akh3DvzPuYHr8oK6t6yH9b6epw8/SbqmDs/cAqldBK13hoYiWqlU4KAhJg8V+nD2oOfwS/81jeQM1GkQpQ3AxQmEA3eRmDyGgZvnBSO4dz8CpaCWcDogtvXAl/tOtQ1bkBD20ZBCRjnqTMZsBRaQTIWRHttE+Yuf4zjL/4VZqbviBLcaHPjS7/4+0LwZ0EaiSwgHl2WxspBH2ajAXaLDR5PBZw2p3A9w8ElzM+NIbg4h0w6LQhPsWhAyeJCJFfA07/751g2G3BwzxFsWgcszQKvvPAK5uZGhBpRX9eKzrXbRChEix9xp/hXIxdt9LLKRtKIDRoCqFHfYaEW0gz8yV98Cx+fOY6V5WXhSO7acQAH9n4Gt26fx/F3/hG7t+xBc209jKUcsnmgunUT4s463AsEkJeJQhR2QwxVthRmhj/G2Mgl8aPu7tyPn3vi61i34RHcm0vgj7/7V4ikiUTqkUtHUe1x47d/+etobazC2++9hHq/D1vW96Kx1QdOQj+8dAnf//E34dRXom/DDizF78JdoYfNlMHlj99HYiqEn//5r2PzpgNY07oN+pJZKMeji/cwMHoGn1x8H5duXxJRhdXkhU7Xhg3rHkdTQwtMuhTWdbTBXmnDR+dewsjNC/Do7fB72vHk419DZ3uNJN1xj2LZlMxDijumPYViQCLHQg/ijFDIpcQez+3wwl9phpXTfWpJCBrmgWQRiPLrU0mJTo7G4+LdSmGt8DSJXGWzSKUYNR4VQVloeR6x5YDwZS1Wl6C30rBSeEWEhDQI0jiZO68nH9aEbCEniCrDFYiSssgVsKBYUPQZo1FS59hkKxs/Fusc+etk3yAtimuWhS/3jEIpL+rsSrsbtaR/EQmiDROFL+Sqc28RdMYkbgM8tNLFnNAn2Mix9MlksiqQQZApHuC0P4vKBI6xuVLwkjssfrWCHWpCXfqVG2G1WbXpiQ5W8mVZPFHlbzRK3DEFvcL/p7erwSheodyrhXNaYGITefUspAl2kAdsAeddEn8lHtkl6Ar8mSoghpzZlZUFSUZkQVzIKSu5ApOi6KtrMCOTiMt98lTViuiIYi8JDxAvecnsUfc0p5LcWCCZ9CZMTd8TepjD6xMEjQ0A/UTFg7gE2SN4/7I5+rDTTSKIqqp6VaSiAIfHC4enUqgrXD/GfA7GyDIq9CXs3rgDblJ7uFizKdj1quBt9NVh0+bDCkVka8FiVXMsKPvrquZGhU4IUie8XeURXTbVV4lryq2izKNlwRsNLeHjYz/FsWPPicqenNxQsoCerXuxfe9TsNq8yndXQ9SUcFAJeeXZot4km0ElJwxLE7h88iX4vFUIJNMwemux/dCXUWL0rpbcJQ0hp5R6wFJIY378Bq6d/wiOqnpUd29BY0c/adBa8c7mTt0UjuXlHNTTKs6AUj6JfCKES2ffwsUrH+PAkWcwH4rj8rVz8G3ci8r6VnX2mojc0vOascgGcd9gU0IBGNcVKUCMFuZ0hNMPIua831IMmy1wO5ywm8zILc/i5snXEY+EsW/3EVTVdIjIkhHcTc1rxBdaAHBeF/pd02BdTw1iVs5rUuHKiDXBHLGGkwKYyKryA+cv5USiuP0sYhWNheg9veqVfkCsBTXesDTs4quch76YRy4ew6uv/h2WYiHsPfg5oS7NTo/A4/YhHAnKhGbTtoMyZeDZI8g/EXWhxWQ19J+XIQN7KYflofOYHLoAvS6P+rpGaV6z6RxS6ZyE3yQYNuWoQEVNM3y1rXBXNkjzytm1WHsWsoLwfnrhmNjebdp8SOgXdMSoqKiWqbNwbLWKc9VPd/XvtOmNNjFX4E+Zl/uz5NtVtFd1Fwrc1YJ8ygVt+ahd5fDKtEJxh8uGY/978av77nfe1UpmheRKPKr2SqrwVb665cpdETC0Y72MbJZPbTHhNsghSh+4HC1hClksBANYiawgmoghRmP2QkFiQZFLo6mqFt3NncxxlGSSidlRTAZmUVXbgT2HviCJMAnaymRTSDHZRyPxFzNZGEuAy2yFz+lGhcUOp8GCQjKJRHgFRqsNlsoKUYsbSjrE5mZw9eR7GB68AqPNhoauDVizeRcaOrpgtrtkXCW/NL6nonBofBMqNSWggIuHYD83ZbWIcyyUEnHh6VrNVqWeTMUlblB1niq6kd2WillmZ63G7cILZKfMEW1wFrFCDFORceTMBVhcFhnDZRI5EaARJeFWSzcKLjDGWi4vBLBrB7k9MVy7cgY2sxv7dz0Nu9GFmbERLC7MYMf2w7h57YyiVFAsYrKgb8N23LjyibhZ0KOwd/vDqKyswZ1rp3DirR8iF13B+t5t6Onqx8zV8xi88JHEuTZ19WEhvYK25i6EJ8cwMnhFCuqOdZvg8VThzsAJWCT21ICwroj2fUfxhd/5n0gzylK4zMwej0NXWEYyMoHJ8QGxQUmn9cgVXfAyDrmmAzYX4yQrhFMlIjNukjpgeJyI4iD2bzmI5Ztn8PaP/xfmpu4iXshg32d/Gb/4q/8dSVaBgpikZGNV5vh6FDJxTI9ex+LsiKCA5O8RBczEwpibHJJ7mEpnYLR4UNO0Djfv3cG+Z34XSxY9jh7+Rezu12Nphj68L2EhMA6T2Sw8uTVrt8Bmc68m1MjDJFZt6jlS3DKNDCR0BzWGlC/TnjXWAHx0jA7gT/78b3H28qcYHboOpGPwNzZha/8eyY4vZsPwOoxo8tciHVtCpb8N7b2HMV+y49Nbl5FmJ29MI758By5jEiM3j2FqLIBKF7Ct9wgeOfLb2Lb/Cfz9i8fxL2++BavNjM62FuhLOaSiQfzKL/ye2GG9d+Il9K1bj0d27xYesdFlwjsnf4TX3vl7mNJGtNV3w1XpQWtbE3wVBtw4dwyuohW79zwu3MbqyrXI5w0IrMwjnE3A4LIjpjPi/O0BTM1NQG9wIJf0or6mD23NLXDacujvXYszl17CJxdfQY3FA3fegqbqfvzKM99ArU9RBfkIksLBOGkW0zkVTCaj4xRplBSEq+ArSQVS7Lr7eZ3ZoqRrS+EbSiWxkkoKbSqejCOSSoqgNh5eQS6VRiKVkKjWdDymhQiQu6rGsaQcsEhlMUv+INFV+uMWGUDBootcPxZtqqxRjXM5wEdM6+kXrYpmupyIgIoFNJXchQKcFpvYLbKIEbW/zAXpXWuEx2SDjc+SjgclUVAjjPqiuLqwUSeSxvfGYjYjNk3Ks4E85VQmI1OAVJYq9pz4WIfDUcQzpPFISouMQokIiwMBRWL8uVaL/Bz+DNr98ZqSfsb9jsU8iyZ+Jn4fiyh6DeuMZkxPjWB5eV4JBrNpdW9oSyZJh7QeY0FREOSKPGwW/6J814ImeE5wkiJFTSYpwRNS1AoGx3vNqZEKypDyXPjX6nV4zYl0yehfPJlNq7ZqLCplLK/58PJeMbWOe77Q0IhAkp/NxUWUT0bcREM1M37h19AKirZeRM/z0KUSsMTDWOtvwPq2DpiZL8K6J5OBTVfE5RMvoK6iGlu3HV3lOMq+pqG5dL5Y5fGy6C3TGuTfyddWPryrrg5a4ES54CWvMxxcwGuvfBfnz72HNR29yMTDGBq5i45Nu7HrwBdhszOciOeNusYi7tOadHVF2XwUYCEVKLaE8x8+h8baeoT5fBmt2HbwS9BLUVOOatXqglIB5lIW2egSzh1/GXmDCfW9e9DctQUFGflrFbXoHpWdWBkEIvpK4CsVXsD1y8dFiL334BcxuxLCwI0LqOjdhcbOfjnzOMngL9I3GMIk1nViR5YXlw3aANL6jmtJOOeaUInNmhIVAxai2LElXPngh8hElnFo/xOwuvyYnJrAxo27xfasd+MuWGy0KDMgn86AEYbc74UmwOefa1w2cBZsij6gAk5IZyqCKaO8l0Tlue7YGCq6EmlEbNrU9ZdiTOQl4k2nUG8B19glZIW2c+zYTzA4dgd7Dz6FmupGjI3egtPhFR0Ki95tO48izgAdNtCkNMhrqY2RgkhegmI+A0suhcj4ACbunkO+kEZtbaNM1yLRFAp6GywVPjiqamHz+mFzVQntky/FNaHcJLiWE4iFAjh97j2xetu4cR8q6Huey8n5z+mOPNtavSiI7r9hU6Y+uCr+5TKSNKKdhWV/3vLXqFJUQ4cfSARWiO59YVy5KObrKOrwgxSH+3xf3Xe/8859Du8DCjr1nu8nW6z+WUN55UaJH50kMKtNlrR3FheSAKQXoUw8raJ66dIgBS8jR/NZUewaigU0+mqxpqFDOuGx8VsYmx4Wlfy23Y+JZ2EkHsHs3ATCEfrgZmWMRjV2pdOLKnelWHJQPciixmq0qhhZ7UKQYM9VLl0oA4niMSRiERElWBwuZUHDw4cUA/F+VJ+5rCZUtT0POe3M0dAfdmDsjljwJiMhQQslvEAWF/XJysKmTMsudz2qwFE/Qrh5RDr4OjzE0zHAZsLI/B1ML45BbzFJ7HBb8wZUV9VLIMTIyACKujxsTheSiThKOWDXtsdghBnzMxPiZeuvakJgZlJSaUiC9/n8+Oj486j118NqtiMwO4aN7X14/8XvIDQ3DY/Pj75DTwgSPjd8E//yV78Hd7EEt8eLzjW9MKSzuHfjImLkIVNZaijh4P4nMT9yB4uBKUGimjvWw+l04+bFj1HMZOBxVSJjtWHXU7+Gzn2PQe+tEH9Y4bca2NkXoNcXpPPMSgPEB9MCg9EmhyU3SUm74cND5yFA3BvOXTqDyPIMju59FLNXP8YHz/8lArPjsFT68eXf+l/o6tsl6DcdGcS/T/vNtcwUpOMv/yUmBs9L8p3DW4eGlg3QZ5K4Rl9f2jXFY2hcuwW79n8RP/jBX2DN4SdhIjVj2xHs3epBOAC89sKLWJwfF8SprnktOjs3wWZ1PcCN0xoj2dh5YKrY7vIDqh7gMpFeIf0i8qcfowv4vf/rz/DuO68A+gQcLjNcNrscXDu3PoyH9jyOVHgOBh0N1k1obOmBr6UPlyYnceraRyiYYlgJ3MHt82/AZ9Oh1uPE/NSU8N/37v4K/E27kTK24qV338LEUhguaxIHdm0Ri7KZqSns2flZ3Lp7EVfvnUVfzzo8tGMH7gyfQQZJJHU5nL3wAYxxHXzWauzf+1ns3fMQvF4d5mavQV+KIZmNYWZ+DLF4BukUN3cnqmvXobK+A3A0Yi6Wx9xCQHLmSyWr0BsshiJqaxyo8RXx8mvfxOLyKNo9bai31uPRI/8emzdtEZEUFwFrEdIZUnyWOXER5b86L7JKd6VGxWU/ZFUnKq9Tnbj8IEVtUTaPWCqJSCouVIhkNo2laBSDw7ewsryg0E8ia/RqTjNeNy/fT4RVRcnqoKfIgw4CJgtMFoq2zPJ3RDl5GEngDo3xiWZxHfKea7xLQTCJxmj7AD005VAmykkUmbHnNhtcDodoD4gD8kPSOYCetwzHoOrawp/HsBWxKDOLtRnpPQW5WHo5/LnWqFKnQI/2fal8UfZlOqLQ2SSWJIKZRZ4XSTiWLOp4uqlrwD+Sp8tCl00+1x2LX4fFIRZdPBj5vnVSgNPOS42tySFOxBKYmhhGNpsQ5bo4LJAvXlIFKKlH89MjwiO0kQ5lMouDBtX8dMQgcixuPjMjiMdW0MbQBmomyDM2m0U4KjefvGKTCalsUjxOWbxSOc73I04bZpNQB/j6pCzw+pKPzcaB4AQt5GrqmlHlb5SCgdeZ147UJ5kSCwKvBRJoHvW8rkQNyRPWFTIw5tLwm8zo79wAj11NBCVhj9Q2vQ7XTr6KarcLO3Y+tkqZk4K/7OMq9laqoBVXHqE0KHRXCdtU2IUUwjn6ut6PT+XfUaQVXprHiz/9C5w7954I9WjDd3f4Bpq6t2D/4V+AzaECGFQdo8U2iyZF6w752QqAmbZ3qTBOvf0P8HncyDDNU29C/74vwOqiyFKFqMj5r6GXeqKfuQzOffSi0Glq1m3Hmr69UhMIl11G96pgZGOiILuiosWQRx5bwujdCzh5+m10r9+DVK6Ic6ffQf32R9HVuxux6Ari8YhEd1PsThQ3ySTQbFrAFLunUppU/uY0hdx40gnInZeCWCLm9SgyunpxCkOnXpXN4/D+J1Dl78LSchA7dj2KoeEbEgJD6gRF6MGFgLhb1NS2YnFpRtIdCXSwEVsJzaCtvVNSNhX904aZ2UnlXGEywO3xyPkmNnziaJFXYsp0QoRnqpGVXG9Bg5XNGf2deeBxAl7ARx+/gtsjN4TS0NjQgWEKjOleYrVjbmEaW7YdlqaTzWEZZS4LbrkPcOtkA28uphCfvobJoYviCkV7tDxMsHgb4G/dCB33FWkUDVKTiM2mthdImrauBKuuKFS3U2fehrfKj3U9O4TjzWeG6LjFbFdkGa2gVW1oGUfUhH1y38trTnEP+F852KPs4vC/Uxw0zEhxzh+Yomr8ktWfw3+XaOKy4kwrvmUqwu/9zrffUkDxAyhuOYFGCrQH8pBZ2KqvU1YQ0hPK6EmFTfBi0eWA/C3aYdCUPltgMEBSxmYrkSAWF2cF9SAiYDdZ4LbYUMF8b/LPoksIhoPw+hqxYeNe6d74U+hfubg4J6KPRCyMfDoJh8mC2ooa1Ff6UUHeKBe0SfMV1Dr3ssKyjIqXEeuyXYYSKqkcaylIiDpo/m5l4ZEcngLVqAhBWqOxwCUizEOMHpLC92OBI2iC6i5EFVq2zHjAAUNQBCG/K/4ODwduplnkkNUVsBCZRwZUJ3eiqqIOFpNDDt5CKYOF5SmxKiOEFVwKoL15A7rbubExYrCE0ZGbGB+5I6rJnbsel/EMC/AP3v6+8D6JPsViEdSY7HjnB3+O9FJACv+a9f3YdeBJzN29hrPv/AhuoidGPRqbOoSDN8HXpH2cxQyPv0EcNohc5HJpVFbXywYamJ9AdHleRp20eovTushXB3NzB3Y88VXUU2iiGkYpXMTfW9HQFF1ENbmaFYxqCspUGyJ7eR3w6flPMTV8GU89/HmMnX8bJ9/6PqLREDbs/AyOPPNfYCCaT04jERoZNatKSTrB+ApOvvyXyMUX4a+th85Rje6+h2BIxXDmvR9gdmIIi5EgNh/6En7ui/8Z3//e/4v5QhobH/kCWpq6sW9HHZIMnnjheSwHJmCy2lHf2oWOzs2wW2k5pQlIyi2Tto6k8NZ4WuWnUtaYpvzle+S1KBDhdQK/83vfxCev/gj2Nj92bt+GQiaJqxc/xKG9T2L/jiOwlQqIRpZQ7W+QpDdrZSM+vXcHl0bOALYwzn7yQ0Snx2ApAGvqKpFJZLAwl8D+g19AXft+fDJwD3PBEPRWI6y6FRzcvQ35DEVSJmzZ8Vm8+cE/YyZ0D2vaGuEoRDA6fhkNrW1iNXf95gVYkyb0r9mNx458Fet6epHXhTAxdwHByCAS6TBmA+OIJ5l+5EcpX4FE0oyK6h54avuwnDQgneX9MAh9xGTQScR0VYUVVlscC4Fb0JeSaPeuQW/jZqzpagXB1BxhXU3SSxQ3w+KV2hOuF5X2KY+nMIvKPavqKxSHi64CBUiUaIEhFvEswiuLYou4lIogrisinC9hPhRELBpXfEbhAioLLxmTa42voMZmvRz4Zk5MJKqVqmYWrWaFLnKEz7elYzRxXnmm0gpMUv8UEikm6FTHC7LLQlChHBzN0nqIxazVymAZmyDLHOUSzeSfWeDy2pWRbJuZ/shUWNvE3J7IJgtLKY5YfLNggl4EXSwk4pms7LOheFTcc1gMCzLEPUu4u+oX36O8Jxa7ZSU30V6jQWJ6VcGvxuJKj2RQyYXUWDD2NU+h5wqi0UXhXxL1FRF0kX62ZuEkM7mJ/rl8DlhkNrZ0iwiHAjTaIzlsThH9slkw2RyIxMKS6OR0VYkd2cz0iHDQ6ewzNzOM3QefwsLCJJYX54XWwhE375XJRpTahunJIdTWtaGUz8NFn95SCQMXP0AdAyccTkF+80TC0ynxcdbTg9jpRnV9u4j5lAuEMvC3U+Cl18Pv9aLSbkctnVvsBhV/LBsbxOpNFbyvwOdkwXtEJhXiVaUdTBQWEUQRgaGI0hS/k+cJeeVKwKaihfna8ncarUBQarrMmC1CvXn5+b/EuQvHsHbtZolzJ/e/qmUNDh55Bg6nX7u/moOHlmQliKVm10g00sT1k4rgwvEfw2M1I05nE5Md/fs/D2dlvTiRyDoXcJJouR65ZAzWUgE3Pn0bgWAA7tb16N50SE32ZJqpClyuL4IZgu4VmCxIoWMJqfAsxu9dwqcXjqOhcS1yuRIuXT6Orr5HsHbddhFG0WWFBS9pCkxe5dSPa0L8Epiil0ooZxSzVSwnJaiFzxKjjSlYy9JJvIjEwgTunH9XCs0D+x5FS9s2TE1PY33fXkxNj2MlHEQqE0N9XbPYHrrd1eKKkEzF4auukxAY2ozevnMafX1bsbZrg6xro8GFq1cvYHT0DjyV9M7txdTEHfG7b29dj/Gx22hqWYNIdBmNdW1Cl6ETEieOLa1rtAZHjay4LhnK8eGHL+LO2G1s2voQOtt7MTF2W0TyLJzpiNG/+aCkfkoTREmftk4UuqpcWvKZLCzFNFKBO5geGUCa14lVn9UFb3MfKhp7pDmTPYaItCa6v4/OlmRiZirlsTg/hpNn3kJNbTP6+g+I2I5rlfeF9cWDyOoqb5b3f9XIrTwd0OLLNfpsucAVkVoZFXygjJVt/d8SsMn33/e6l31L0PYyYKvVqhrtRPftb71VWuXsasXtfacGmbuuws2q1FXdoNC1Nd9dNbLQocRCjmMARulxg2XCUTqJhaUAAsF5RBNRWZA0T5bziHYhHI8ZTaisqBIonmpnp7MKJqNVUEMeFnR2YMHFKN+VUAArS3NIRVdghx5rG9egralTlLgyEtOoAqtFuyYQEmSmHHYlRbqYjdwviDQvP7WBqDAFiamnCTPHPCZaDmVEDVpGcZVNj4bYaRnn5WJXjRY002WizILqaF2GHG4aWkRluYljphISxZQUu1V1zZJVzk2RqmceOuLvV0gjHF3AbGACqVQKfev3osJeCX1Rh8Hr5xELr8hDGU9G0du3V9LlKDw79trfoRBcRnV9M5rWbITPYseZ1/4Z0ZlxQUmqaIqfyyFw7xYKiRCcFovaeFFElpSNVFKgMjpF0Bd5YvSWXEpffTMa2rqRTaUwOnRV+Msup1s4o9F4DNmiARm/Hwee/Tp2PfSkjKB5wXg4SsGr8dc1So8UxETpRLyrRfLKYMIISdu6dv0C9Nk4ehpbcPX9H+DqmbdgcVfh0S99HY0bdqNAdElEY8qIWzVnNAkn8TOEgQ++D10hDQsV1rVr0N17CLpEBJ9+8CPcvXoS88EAdn7m1/D0L/wuRoeG8aNXvwd3YxuOPPKL2LalAvEQXRp+gqXFSeErNbR2S4SzjaEKomZn0aBFcq8+rNo4pkzaV0x4hfppZuGkjBcoenIBv/V/fAMn3/wpTHVetDbXIZ+No4LJT9BjV/9+bGjrwfLStBz6tFKaXJzHlakx5OkI41jByY/+BYjHocsAjjzAFGpOKPmrqnkTksYqVFRXwVNRRCEbQVd7D7JJAxoaN2LtxsP4x5/8MbLmMHTZEAKDF+G0WvDMs/8Zy9EwLlz4GLX2enzpqf+Imvo2zK1MYnT+BoZGzyBfCklstk5flKmM2eyFrlSBmek4TOZOVDf2I2e0y5SGN9frcKPOV4uaKh8sRtrDRVDMx2AzG9Bd24A6h1BBZa0ILU4raLkeSEkgf1eKSmWOIrZlIgrWvlamLdoaKv8bubzppQyWbt3E6I0LmJq4jfFMEJm6ahiqGhGFAaks7co4oqRIjEK4cvGnwg8EDTMZYLKYxQPTZjXDwv8v0yXy8RUXlcUuJxVEk7O5vOwddDngGiESrFBRfq1SRnOcyeKRhzoPHNIX6OhCVJkTC5uJPrcaL1UreFn0mk0GWI0mWOmxy2mR5qMrOgQ25JymEf2hDqJUQjpXRCgeFx/jeDqNjAhr+GByP+e0S7P20iZ4olJniAw5iSYTbFarvA/5uWYjnCzMySfWWQRBjiUTiMfjIgrT68wyas5ykkNecaEolkn8FMq7OI9kMiqCvVhsRYpEOvQEqYEoluByeZWpfaUfK8E5Cb9g80GqB+2Q2GjQ5k2KS5QQiwSxfv0OjI5cl0Nd9hfx4LVL8UzkOrg0K64LLKBIG+HvkaErwtllIWss6rA0NyHOFwzfCGVTaOrqlzARoxDteZKUJJXMSavDdBz7tuxHhV2lsqkkKwq1lABQl8nCYTTi+tnXUGmzYefOo5owkM2FcgZREdaKflEubrnYeA1UoctpgzZp0Dx7y0ls5SKA1JrIygLeeOVv8MmJ12T/t+j0uD14Cc6aehw68lV4fc3iNiARv+SMCzqrChAVn0v0vSRhENZCDmff/ye4TAbQGSWlN6Br66OobuiS81AsHKWwUD7CtCazoiBWkdNz43A2daGjdy9MVqdcdwWKqVh3OTU1rqucn6U8kivTGBk8h0vXTqCxaS1CgQDuTtzFxpZN6N+4XxoaPhO8LisrSype22qX4pbBMaQRqc+huLR8b2xC7S6PTFtSmaQQYThRS0aXcePqcQQj89iy/SA6uvYgHImjrW0jItGIrONQaAG1dU0IBZexElxE97otMmUOhZbh8VQLtz8aDUjsMQvetpZu6PU2jIwM4fSZD2Td8/sZaR4NL2Fd11bMzozD5XGJC0ONv1lcQ8xGHex2C/o371YcXynMWPAWYcjm8fFHL+PmvSvo33oYXV2bMTc9ikQ8DLfXh7HxQYn4pTc/i3lWG+WkPlV4kjufl0PVyKCVlVFMjlwWpwg2b0a7FyWnH76WjUJ1USlzyvFDATWquuFeyr2G6XsMnjh5+g1U1TSgf/NDqwUvdUIU3KomkczVAAAgAElEQVRyqIztqqZPBS6VESxVnGqOvNrPedClQXsJjU6qMUF+hma76nxURkFWJ6ZaYIX22cuWZmXQQ17rwYJXCoQyklH+c/l/NdUclbhK0KWqFeFflL3SiFyQzmAg0VknFkBLwUUsMgaWG6bNKRsfhQhq3KxsdupqG8XRgGOvygq/soXJpKXYqqtrFRrE3Pyk+F9SMMCOKUK+3cIcmipqsWFtP9pa18JGpEBDSxTsrTZCGaVrm4tKj1NQuoxatAK3fD9kyqBomMimE8LJ5QPNgreYzyIrBthq0+OFLwcwCyfqgc5CeXeqoouLj/Y8kciycGbJd9GYK7LpydcYSAFJw+iww0PTdY5KTSS9UxynxkFU41DxyYI2m82gwl0Ls96EkdtXhFqxpnMjRkevQ8cRi16P5sZ2EZW9/cM/x8rdm/BU16K2swf7tx/F1K2LGLtxXoRXRaNJ1LUmkulLBTjsVoTDyk2DVASH0ytpNdwQJ0Zuif8hO1yzy43WtX1i4r+8OAuXtxI1vnrxQo5FwtCbHIhWeHHkN/8I6zbvkaKEQRq81ppVqKxuOZtVQyZ3jMjdfZ4rkC4AY2OzuHLpQzy0+2FRQx9/7s8wM3oTvXsew65Hn4XBVc3jR91nDeajzYoaSBRhyERw48TzQCGFRCaF+rU7sGHro0AyjjsX3sOVk69hOjCJLUd/GZ/50r+TwmFodAYnz76D7p7tePToJqQTFK39BEEWvDYHGlvXobO9X7iFRHgVa0jFUKopiEaQ0eYxMgHQXByk2BHRh/JcBZ2gbCx4/xin3/op4LAApYR4jG7dfBBjw9fQ2dCMZ7/w7zBw4V1cOP8uorEYZoNLyDl9aO7vh8mbwejgJwJjGrI6mBIFGPMWxMNaxcvNq34Ltu3YDIdlUZAslCxIxXJ46OFnYfc348X3voel5DSSwVkkp6Zh0RnwzT95CWabAzNz41iaD6CnZzeCqSAu3/4Eo9PXEZgfF0HR/v1PormlE9FESMbGhbQeqZQNBnMLTM4apPgcGc3oWbsVngo9IjEgGl5ANBYUaz46eLtsVvQ1daO3yS7oLi+N6KfI/6PNk1FxdYXSQB6v0CMgNAkBKQkc5SHODjIxYBEifqhAYnoFoxc+wd2TxxCcnUQ0GcZwMYJoox/Whi6kzA6kCyQQ0M4rj3yGoQVETmnXVZBpDPm6OomvtsJls8FhMcBhUYEGhO64r+XzaaSpTocBRZ1JCmg2qESZirqiHNJCgdAaNPFBJY+XhSUpLkwRY9Mm/FTycy2wi4iNbghEVBUIId6ZpEPQTspiUiN87hA87FlkGGn2T+SHDUFJhDnpfAGxRBIRFqW5PHIsEGTEojjlq7xCQU20PU3G/KR08GakYTaU4LICbivQ6LOjwlWBaNKAsdllTCyEEE0onYbJaIPbUw2rxyP7GWknkUhIi2bVC3VAfHmFF6nGstxHyfclNYQx5SwEqTvg5yCNgUikcHeNTFFU1BCK28oKcF4jJnZyB6EIzcjGhCgUQzOERsGEKzPSuaQ0FKS/MbSEmgsmtlHnPzF8HVVVdRKeE81n4fLVwuyoELRQPeMFWA162OnHHFrEoZ2PoMZrU8lcgnMQaeNAuQB9LgenwYxb59+E12qRglcb4mrHkBY8UaYtiG+yxteVoldzbKDynsUvpw7ytYrPWkbESOWLR4N45cVv4cSJ19DXtxdWg0li7fV2pwjB6pp75Hlg86PoZSw+uV5VgShK/xKL/gK8ZhNOvv096DNxCZyIlYD6ru1o7twkP5v3h+dg2akBFDyVipi4dhq37l6GraET6zYfhoXR0Br3mYcqiypJYOM+qQFLLJZT0VmM3j2Pj069Kqli8cVFDE8MYUvTRmzeyLCOMrKuQzi8JO+dKCfXNpFcVQSRvkiE0iznKpsW0nWWQwsqxMTmEF57JL6E4dEBpItJ9GzchYbmXtTVd8PtrgFKbERIgVF79e3bl2Riuv/AE0il4kimUiJwXgktCsXHaqMPsBG+Kj8MBkZVZxEIzKnwCxbZInQj55h5A0a1P0aW5DrQccTlsMNms6C5tVOefcUbFwwcxlwen3z8Km4OXcHmbY+gs7NPaIR0rKqs8mNs4i7qGzvQ2LBGGkylO9I0IzLdYqhNVoF76Tj08VlMDQ9IkBdpPwarB0WnH01dO2CyOMRZQpoSLd67TDPgs0SEV5/LIBScxdlP34XdzTCM/fB6q2WfJerNKXv54F5Fdx8wQCjbkK2WZprPbhlU+Fk66f2/Lf+9rBmNo7sqXNNK5wdtHtQ5qxUUZbFb2ZiBlAZlq3E/xaJMWygX2eVK+b5LQ9m6S5QCmjmz8rfl6JnODPFsFiuxiPDjTDaXmIlHYiEZDTDBhSPzpaVZ6d4b6lsEAeGiEFSSfDmTBXfuDIjND0fzS8vzGJscRCQeEu4sT7psaBnWXAF9XZvR37tLkGMVaashuBr9QsRiZfWedrVVNCLPUVWYkGIhUaUsaPn/9Spbnv+fh45WJivagjjZq5JMEaQ1zoj20PF1CO9zs6ZKmd0iu1KS29va1ksKDhc24x0Va4SiCL1QN2zeSuEjKbN3jtA0ngvFJNKVK16OXPciMHj7IkwworOhE3dvX0QsHUX/jsMiACS/2ZLN4cSL30N6ekLsx5x1jXj46JcxNPAJblw+gSpvjeZjuwSnxQ5/dR0yyTDm5yfEdsnu9aGpZZ0UvDOTQ5gYvCYjVxZ4jIjmB5gLTAq1YfPuoyJKGRo4i4XAHMyeanQ//DT6Hv8KjE634n1plAYlkFTCXSl4H6AwCMLL6UAKCCwGMTtPfnIUzbVNaPHVYOHeVbz3078SSsXBz/0G2vr2oKBndURfY3aZ5DiqbBXxuuWrpcIYPPuKiH0Gh2+if9/n0b/rKHLpPFYmB3H52E9wZ+gqeg59CQ89+au4fvuaxEPHolHML0zgkSMHYdEDr/70OSwvT0vB29Lag/aOfumWV0fB2qRAPaTl7lbZP0mDVJ6KlJFgvmd+fjNQspHS8A2cevNFwMbwjIxqKh1elFJEz434g9/+I5z86Ic4duKFVQwZjgb41vehstGN+YXbiAUnYClYYE3qsaPvCBobevD6By9hJRiAq6kN7c0u1Lqjki2/tBxDbXULHjnyVSxmorgweBaDUzeQCkZQmI+g2l2L//F//wS9m7ZLgXnsxFuYXp7CdHgM1+98glBoCvk4YMx5sXXzY9iwYS/sdiMcNqsUYFZbJVzedkTTOcwz+KSrV6gFQ7PjWIyFVBPLw4UJPwYDqlxOtHsqsKWtUbyPaVKQTOc12zemjyk0l5eXFmXkWJLfLfaaTMUtEokE5gMqsKWqshaeAhC8M4Xrb/0zQnevIhqYRCqbwSISuIc0og2NMPk7kTK5UNDRYYCKI2Xezg9NRFbin818Jo2wW62wm01wW/m7iDqfHQ6bHaHgkoi0iFjGU3kk0kQ2C4JAsbiUlDVBfrlUlasBizUgA7PVKAE3dPsoFbh/kX/KPbkkY18iv3abCzahTxD1tcJiZTysQZKqWDTTeYW/BK2TokYn15Y/NpXNIk6PaRrTF0si0GRgC0egQmlg0SMjZwXpyCxKmm06J+RhKKZh0edQ4bKivsaLOpce65prUOfNIp9JYTJQwKlrk7g1l0WqYJCkNZPBAruzEp7aehE7FfVW4Q7zl7JzpGuDEpNJ4ydJm4qXQiGb9DkMwRC9BLOF6fWu7JNEICcEbSU0k+Q7KdhKws8lMEJnH0GXyFulmEjCAzLiiMHPKN+jNZ4ymaOwibZO1GEI9YQ/n9eRqlKTvI4EEpRyYuTvIFIWWcZDu4+iysOoeD7nvG7KW1eGirksnCYz7px/G26LWSgNst+LQ5P2n2YxxvNhNWiCzZHmxKCKXtIcKIRS/F5pRu7vACIeziRjePmFvxIXnc6OXnjtHoyO3UIin8HOA59DR/dOFNkclLU5IqCm6Esr43kNGBNfKgh16uKHP4Ixl0KJVLhSCf7OTVizYbfwxCkoZuOgPktBLKu48wbuXsbZs+/BUN2IrQc+B7vLpyHB2jUXsIgcLsVZltO3kEEmGsD0xDW88/6P0bl2M2wlpq+dQF/zJmzp3yfpavzcFO/mskkBYbL5jKC45H8zTYz1A7mxRPRlTRhMkvJHwTu539y/CgY9wskgrtw8CbPdinV9O1Hf0I21XdvFBs9gYHPLlqYoFKEbN84hGAzgyNGfRzwaliZIUUBJ4VQIN8U04uBgsqFUoFiyfL9U8SlouEw2GJxhVa5O1AdkkkJhEv9e1i0UsXI6Lgl0ReizWbz/3o8xMjWEjZsPoaOjF5HQEoLLc/BW+jE9MwpvRTU6OjcKaqtomZogTBqikgjnWJaYCinoY/OYuHcR0diKAGZ6WkRWNKOha7usbwKGsmZlkkSrWe2zanHEumwSoeVZfHrhA+G3927cK+gyv5ZR1orSoOoZxSfTzvUHQybKIjbV6Wq0nvtfq75NfWO5aBX6lyb8va9/4bdq6W1acX//cShDTWXAWYnjZN1/+9tvl2TMVlYRa0WiAnbVC5bVrKuEYekAFIqlvHjVRWbRJjZHKAmSQH4YT6iC3iC0hompYYmg4yZ8hxn0VjuamzrEy5KeeouBWfT27pAxl7+mERMT9zA6ehstretQ39AmdIaJyUE5uNPREIy5HHxWF/rXb8e6rn4peJVYiV2a4hfLhZKuQNELFMKr/ZvQFnRKAUv0NpMWWxbpcAi7c2HKCaK4U0LkWGVPa3iehhDLGIWEQkErjIhEVjA3O4ZAYFKQBZerAh6vD3W1LTKOlshCDU0Xqx6+R743swUWVyVMNicMVEFri0Xukbg8KOyQ6zq0MI+56WFs7tuH8++/gOun30dtRxd2P/ZFeYiy4RBW7t3G+MBp5FeWkSpk0Na7Hd3dm3Hxk1cRXp4X9IjIe2WlX/jIHocTczP3BCUhRcTA1DKjCU6aw5vMWJwclu6QYjfet6E7l2V5kk9qc3sQWgnCqDOhrqsfXQeeQMP6rShJHKsiwmuuReohpA5Ee8DUgtQuN9eSAZhZyODu0FUR9OizKWxetwmFUACfHn8eV88dQ33LWux/+tdR2dDJakQhFzy0lFW4IEFELAyGErLhBYxdPS6V9Knzx/HUM3+ItvWbRfSUDy9g4NhzOHPuPbTvfgp9e57EyXPvSYTzrm2HQAZOlQ9IhYDXXnwOK4vTsNjtaG3vRWvHRjHq5lhaNUBqjl5eJ7IGhcN7f+2UD1mVeMSRtg4l1lhmitb+FB+//hLA1BpZf2INol2dML7+tf+KhZmbuHH1Q2zYuE/iei+NjmIln4S/uRZmew537x7HwuAgak0+PPuVP0Rv30H87Y/+TArVXH4FidAQ1rf5EI/FMTc7jx1bH8HW7Y/g4t2LGFuexnRwHtlQEp6UBQd3fw47dz2JI585iMs3JzFw9xLmo7O4PnICU1NXUUzGUEzo4Hd34ejDv4zNmw7DamUXk0FRn1Z+swUrxqcCcHg6BF28NXQNOZMDOQMnEUr4ms1k4LKa4TAW0NvRjrVNDchE5jF29zwcZhe2bT0Kh0utEVEPG4Ak+bi0KCsopNdQAGx54NbACbz40/8PBrMDT37uP6FT78OF5/8BwdunYEoGkc9HEEEe40hikH6VTX3QV7QgVrLB5PJKEIcUHrxnogwvSigDf3OMX+suorHShI1rW9DR4EG1W49sOipuKTaHVyzlVsIJhCMxEdEkM2kpNpPpDJKptIwzRfkvjghAIhaE21shdKGVUBjhcErS6GKJNOK0ypNkLVoZOcRKS0b05CZSNEXaA2PLTTY4aMxfyoqbCwtVSYMS4Vwe6VwW8VhERpwsbImKFfJp2KxKMKdEUBRQWpHNFcTBIZ9NEf+D22ZAe1MjOlsaUO/zosbrhM2QgcdKNDCKVCqN4Zk0TtyYw5XJEhbidE21yjjb6vTC66+H01sDvdmNaDyCHEVe5PDSVs1iV24qJnZ8qgiS+FwWwwzA0Ao0ETrRE5hqdA0R5p4sY27Zz2mPRTW8ctKhdZwECWn6ChYy5clLgWpfIumCENMbXaOK8L6zUGVQBp0HLGxItN1EhI8U0VKbkYc+n4J+ZQ4NNif27XxIrPBYuItgjxSbfFYVzeRbGowYGvgAbrMRO7Yf0Z5ljc4gPBx6HCvXBOXEwAYkJ++d90UihoXje9+qTBoA1d3IJiqpfOmkiNbOnnsXLc3dqPb4MDJ8HcF4CFv3fBZdffuhM1ikcF9F79jgSR+m0vl03BCzKbj0Olz66CewUEBnNGIxkYC5ugk79j8tfFkFkin3A4JFhXwGlFdGxu/g7Nn3UfJWYcOOx+Dw+oU7LuewnF90KFGCN1rt8Sqw4E1FZjE+MoAzZ99BW/sGuMxO3Dr/MSoNVnS1rlPiLyYd0jeWNmRmizpPtPLISh2QTEXVCJEUPY6DSDEi9YF/zpYKSJfymFoYw7U7Z2FzuSUtrGPtJjQ2dQvAJPaSmiCWDWlgYRpj43ewZ/djgvTyjE6nUhgevi3rsaGhTWgEFG1xikOAq66+RUUbM1yCRaCSYMtUlNaiBk4ronFcPPMWQuFFQe15r+mU0LVlDxra1iGbTcGQy+Gtt/4ZE/Pj4nvf1taDaGgZS4sz8FbWYHFpTq7nup7tMhGXoAeuOY1OKSI4Nkt0LilmoI8HMH73PKK0NCvkYXdXI2P2oqF7B/QGisaJjPO4V+tDHF4ESqU1WwG6bEosPz89/z5sTjc2bzssSa8iWquiDy+FeKpYLtMayjjtg+juqrZJO/DL+rF/LUBThbMSwqmzstzQl8HXB+kNisah6tafQYA1PY2s729/+035HoWKlkmuP/tN963K7jsPKKudMrqrfSxRIxkE5RV8TW9C0WyRtKWbd64Kubqiyi8qP46UWlu64PVUwuX0IjA/JXHBe/Y8isDClBSFdrsHAwMnEE9E0dK8BvW1zTIOCMyMYmF2HE6TBevbN6BnzUZUVlULWvAg90RulMYfUspt9T6l4JAWWxH+6OMoha6mOtV2HmUPov3dKorLg0QbJylLEQ3pLRQV7yudEP7YpUsfyYLnQmD3Q8uOKh/jgXnIs9hVPGhBNoQmwkhLiyC7BRrRe3xwequEw1xuLNT1VpaV3EiD02OSIsXF+9J3/gjGlRjsdbVYu2M/Gho7cOv8hxi/eBoeMYnXIZnPoGg1o7WxA9GlOUSW56UDtDhdWN+7E8N3BxAiNcHhVE4XpRJiibhwmkwOJ/o37YOhUMDw+A1s3HkYyVgU50+9o8SFIjYtwmp3I2s0YftTv4r+z/8KchIvrOx7xAJHZXoIqit2x0owXLZoXOVgFg3AxRvDuH3nAj5z9BeQXp7BrfNvIzB0BdPD12UDO/Lkb2L93sdRlPhW2pCaUSBqwRQeEcDSTYO1UQ7LM/cwP3wVUzOTMNqr8PgX/yOK9AE16GDKpnDr1It474MX0LbraUR1BlTWNuOLn3+YxhnCIzUZgZU54PUXn0NwcRpWIrzt69G+ZpOgdUQa7hP2VcEr0wDtueK9Kx9S5WAKOUw1X1LCx3Rp+NrvfhOn33kTMDvVbF6qaDXmQimE3/7N/4Qarxtum1WSwwpWFz64dAljC7NYs74HHq8eVnMEVz5+A5n5Zfzhf/s+UtkCnnvr79Cwph2Tkxdx88Ib6KxvhFlnRmglhEcOfxH1je14/u1/QoApQCY7UgshfGHfs3jmK/8nsnkd7k4Mim9t0WnFzMooLt18A6GlcYSnJlBf0YavfP738egjvwKmvC4urWAhMoy0KYjZOT6rSzh18iKaWo+guqUH1qp6RNI5hKNhGJHDyvKMNJ7NdbWwGjM4dOgwhu+dwrE3/h7ZcBjbug5jc+/D6NuyF0L1J2CfVSlSsrcrUTNrbISGb+M7f/o1jNy9hl37vowvf+W/Yfiln2D02EvwGDhqn0MRSYShx20UcZvrr3kj4GpExuCBweVFnguUSA3jYgkxGyiKYcqWBV6nEd2+BI7uaMHj+zfDkJlAYOoispmIxHzW+tfixs0rYvdjtVbAU1Era5VFb7HEYs0k0xIykHW6vKifSf8hz5d4V65AHrAXOdiwFIohnskgmS0gGA6LXybHrXxquMeQVsGfWSrqwUQnl90Kh90Mr9sNk1GHZDIse53TVSkFGMMz9NJgiDEtavzVqK2uhNVqlLAcjmEd9kqk0gUEg0EkYitAKYXm+io0+N0oZRaFa0kaB59dFtf5XBHJtA5JVOHsnQhO3I5jeD6GnNGDotECT1U9fP4mOCv80Btt0iwzwUqNdAzyGfhcSNMvDgRpea9Od4UUSpLeKXaXbJaVPZTQlogqSiQ4AxA4ARBJtbjn8LXJV84RvWZEsObWIsJqFh8s8DnC12h13CtYKotFZKkgtDtB2Yz0HybJgSFDClmWgreQgjmfQS4whv29u9HZ1opcVhl78dxj6h/XDG0pwYLXaMLo1Q+l4N227bC2D7DAJG1EURaU3Rg9WlXBq3x2FZLLc4TXhH8WZFwU/yrEoOz+wqaHSPtLz/8FPj1/DA0N7fC5KjE5PoiZxWn07ziK7fufgsFEsrGmPCFHmI44Usirhl0hi2mhNFz++HnRdFicFQhEVlB0VWH3Q18Sq08VK6zAJP4uMs2LKYgTg7hw7hjSVht6th9FZV27iqHXfO3FNUOnWehpwI0hn0Y8NIM7Nz7BjVufSmKo2+7B1TPvIJbJogaAiyJBxRjRZmdGpIUoSTaYuq/k0fMMlmkaYSE2QCaTpPC5vNWSnhovZjBw+xwWQ0E0tbZjfd8erF23GZU1jTJN5URBtlrJo1Ex3WzIuFeLeJX1QiqH06ePyzXYvOUAhoYG5N/r69swOnoTdocNtf5mLCzOSYPWv3kPlhanMD15Bzu3PwRzNgNPPI1P3v4B4tkYutduQSIaw8V7l9DQtxU7Djwp689UKuG9D57D0Ogt7Nr/JJqaOkVsu7QwI+AZm8dYPIb1G3asFoLSLGocVjXDJhiQhYnpaqkgJocvIRZdloRW0sL03gY09eyCzVEpDYxQqiSumeuhvE7YAWRRSscRDS3g5KnX4arwYavYmfqRy2bh89WJU8gqV7csEitbc5bv2wMmCOprhajwQFFbBofvRwLLESi1733Ul0+aEoYqwESBTeWCV33uny2G5W+g++u/fqOkOKk/69SgiuByIavZk5V5vNobfRCRLlfgIlwT8NcgCy5eKmB4ZlRGKf66Vly6+DGmZkfgr20SFSS/1OOuwtjoHczPTeKhhz6HSHRJCNl9vXsxNz+BoaGrInBrrG2Gv7IGmXgELpsTjf4WSemhkMLCcaAMr8vhECoSlB+a3e+DVgCkHHB3EmPoYgHLgSlRYztsLnWjtQupbITKMYGKDF/uOZTllFJV84YRoQ4EpjA9PYzm5jWS6GO3u1FT06hxi+mRqWyqOGZXdC/1XkWpz46KmzXNzkslVPibxAlAfI01TzneUI599ckErp18C3cvfozKqho0runB4PlPoIvEkNeV4PU3oK6+FXevf4ocXS/sbrHPCUaXkdOV0LJmA/zV9bh35Qyy0YggVxwZidcvR1OkQtgdIhTMZbKyYRHl7ereJAt+ITgDS4UXjR09EmfKzSUdTyAyO4d8SQdny1p84T98A5bmDhg5JuFCJfdOYn5pyXbfOop/ZtHC/bbs1MB7w4L35sisdPw7tz6E1pp63L74Dq6dfQfj966hrm0DPv/MHwi6y4ONB52gWUyiIr9Ykmc4bo1iaWYYEyPXMTZ5EzVNPTjy5G+LTzR7FbqDUF08NfAR3v3gOVRv2I9gNocnP/fv0dMtz7ncc/pqMmnt1Rf+BZHQoozRWjs2oKGxC0aOpsVtQyVa3Z+YqPVXLnyVDkiJg8oWdSIUMtHGqezS8Kc4+forgJNFkcbt4MHJwsucxK//4rPobGxBPcfEZjOSMOHN02dxb3YKvRu3otZH15Ms5ocuSirYw489i6X4Em5OX4a33ofxiSu4d/UMMvNB+LzVcNqr8Gu/+t/Fqub/+eaviPWcx9eC/q59ePLAs5iYGENj20ZcuXlBImOPPPksZoMjuHTtLQQmb8INA+zmCjz99H+FxenHwK1ziKXH4PIbEc1OYHp6BInlPG7dnEFP71fgrm5C54YtmFwaxuDQOcwPX8P8xCAePvRl9PTtkDhtT6UZ7733HRRCcfgsPhzZ9QzWdexEa9sGTE4Oo29jlzQhXDOhRchkKFPSSUFx7/QL+OkP/xSuimb8wX/4exQXY3j9r38HtugMdFiW1D8+e2R53gGk4DX7e1B01CJr9sBYWYsCG6icQkaEmMmGQx5NI3xeC/p8AfzS45twYEsLQnOXEF2ZUSpm8nD1VszPzSKXo3NAJRwul/iC0krL7qgUP+scg1Loa2u0iHk+o8DpB2x3eIWHnsnTmsoojQqpGlS6S7FWou+uQ4128znYbXbojSXE40lBpixmRmmzIablX07j9eklDEMcFIoF2Ohrm2Phn0FNdTU8HrrAZBEMzsr74Fg3kyUCnEaOqJ3NDLvNiFI+gXwqgnwqAbPwPw1SGKbTeaTzRuTNtTh3J4rj18KYXMkiY3RCb3PC7vahqqYV7op6eU7ES7moRrjkMotPuSAwHOdnkUknZfJX5auTcobIuBDKuO9JUIFVNhBO07hv8jpSKEmjfvrmWHRGKTbCyRiWQsviFMTzSPZYmSgoBJbPFiliBAK4B5hkdFCQfXN+aQ6hRAQGpt9RR5EvKstVFvmFLCylPIqxEGpNJjyy62GNbiHsSaEHyAhWc3MwFoviKDR85Tg8FiO2bT2s7edMGSOqy+JWgS8iVyqjuTIxzCpeszZtEGsyjd6gihk1uhXHF/rep2J4961/wolTr6O5pQsemwuLC1OYmB5BW/dW7Hn4yxJRTm51OTa7yChoLUFU0FoWv9k0PGYzrn/6BuLBOVTVNGNmeRElZwW27XtScanl52s0BefeTdIAACAASURBVFFb5WApFhEZG8Sli8eQMprRteUhuGpaFL4pLjYK7RAnLi2V1ULP2nQMqdAs7t0+i4FrJ9HTu0vO97PHXhELwgbWCAAcWgmWYZ4H/Xi13xp1WkTy2vBHFTwP/ObXk0yTEgKR+v6u7o3Y0L8Xa7o3SYgIaQ+kQrD5VuJ8OptwFRI4Uw0VSR/RWArnz5+SqUttXYtQLs99+q5MPBOJCMLhBTz26Fdx5coZ3L17BYcf+QJKxRzOnHodhw4+iv61fTAGl3Fj4COEszEcffyrkvp4c+QG3LUt8Fb7RVRJT5OPPn4Zt+9dw7adjwrCGw4tI7g0BycFndk05hdm0NW9VU1IBE1S1TpXI9cgLwJpMCx47Xl60Q9geXFKptmcgOXtVfC1b4TTU6PqD3FoMqq6hMU/z0nygPmKbIozcZw99x4sNjs2bT0kk2s2BCx8ywWvCHu1n13+86pQTaPPllHesmWrmsArfPi+f6+6h2WXI1ntGmh5v5i9/3eK7vCzjg0K6X3AGeJbf/1GqTxaXaUsrL6w1sHJ+1ASYVkMD/KJtcp9teCVjlwlUFO8FogR7QmivqULc/PTuHjhI/kQa7r6JIqWsZaVlbWYGL+LsbE72L//CXgqqnD29NtitMx/Gxy8jMhKQLhQrbXNaG/sRIO/BVYidITfTSoHWhBQ/qd54vL/i82MUBYY98eRQkaifil849pgYRpcnkeVtwodbRtkI1YCCFXgKg4XaQ8F6XwktUgrglkQc/S/uDCNmZkReR0+ABs27JBiWkZyGp1EkGbNOUDd/KK4WnD8JnwjIqHk+pC/7PDAQ54vH1gtCUc1JdyYi1geuomTL/89EA4JYX79zoOIrixhcXwYoeCCHNQsuvn+YqFF1NU2i+rz7t0B6ExmrN95CGvWb8Wtk+9i6vZVGWH465uxvDSD8EoAHqdH3DJiiZiMbyicq21eA7e3EsNDF5HR5+Gur8O6nYdh9VXD4a5EMhzG5Y/egcHgwOEv/Q6aNuxE2mgSviAfHOF7aQ0U0SERuxsVyss+4EHhGvd/XoeFcEE63FIuhxZ/A7paOpFLhLG0OItEqQSr149rN88L36+xvgX9fXvgtLsRDwcwOXwFFoMOqXgQocC0JPTVdfbAVFGLuxNjcpDt3/UY/JUemY3P3DiJE6ffhrO9H9F8EV/72q/DRptRMbhXqDpTrF97+UdYXp6DzeYUX1Am3pmYqKeh9vLQiXpKC5l4gMpQpjuUKQ2y+UuhrkfRxGhacnj/J84Q4XXSY5QjKq0jICqWX8Lv/MZvIRmaEfS6o3szWnr24qXjH+Py7SvYvm3f/0/XewDJeZ5ngk/nnKd7csIkDOIgkwSYKVESLZEKlmRJlmsdtGvfndd3Wxf2XPbJt96t3TrJa+2trzbZa1vBVjJJkaIg5gSAARkYYBIm5+6ezjldPe/3/QNIe8eqKRDAoKf7/7//+973eZ+AgY4QajtzuHLuR+jt6ELn4DgyjTQqrhxarhpm56+jmshg4YPb4joRjdjwq5/7Axkt/+f/8idoiwVx5PjH8fQn/jEOj53G//0Xf4wabPj8l/93OSR69ziQzgMXL7+M9lAIIx39eOmlv8fph34Nm9kCLt56D/nGHbT12rGZmkQ+lUZus4SdpAsTJ34bhUoegbYgtop3cP3my0jOTsJRa+LJJ38dkZ5hLKU3sL55C0vz78Pf9KDHP4SvfPoPcWLikFiQLS/toK8nLDSTq1dW8Nf/8Q+RzyThCcZw+viDcOXW8cMf/j9IV+34w1//M+y8fwmzF74HZ4t2fxV5pngw8uCbBXCNh58lAlOkHy1fFKZgJ8zOgBS6YrElkBJVb+zKmgh7zTjWtoLf/8KDOD7uxc7qRVlz3F+oNi8UiuI/S0oR0Uh62PIA4Xqw2V1S5BARYZEplVjLimq1IdxaFoBSFHLvbCqBl4QnSNxoVa1DRm+LSEsLP2mcSg9rBuewO2tVYJIiSqGbzabaiwWREz+suhTcfK+RthgisZisbTqxkB/ZqNEnVQVViHjM6ZR9jxqLRpW+xHU0qhxHm5DNZlGpNVGpm5GuWDGX8OHs5STWcy00HAGY7C7YPEFEOkbEIYCf3+q0w2LXo9ZGU3zT+cVRLzUTvFZErUnZYIxtlddLKAq0ZLOrfUTEVoqHQLal1doSizBTpYS+9kEM9AxiJZ7AHGPqaamlFfvKWVL5BXMiQ+9gG79aNRFqhX1h9O/Zi83EBhbW7oAeQgwTEPSZ/rj0L6Wfb72KoNWKE2NHEeL7JFrPfUyCBVTaFosNG/+wXoPHYsHc1TcQdNpx7NjDKhxEhFs8iOuKgsHil0EUOmlN+e5qoZrE0Gr016B8aL2IEhaSJ2pDtZjD88/+B5x9+e9EwByNdCCxvSpcz87+vXjg8S9IYUNfZikGDWs/NuWid+A5aoK5XofHasH05dexuTwFq8ODhfVlhHtGcfqxz4ngks0D9y5Vo5A3zZmECeWNZbz37ovItZoYPfoIgp1DKtlNAoQUMZqTVM7eBRhjOFOthHo+jvlb7+PqzfMYGD6AoD+Ct372fWl6egGEdbGriRzy/skZ3qXB6WKX74hfDFbWBi5SGItjFP3u2UTp3x88ehoTxx7FwNB+dfbq6FuLtozjMyOuK3KflBCKssZqFZiauiXiNHK1Q+F2FAsZVOj84fEKxzYW7UU2m5c6w+3xihBxbWUWXq8Fn/vkl9FucuDSxVcwF5/DR37l1yVQhQLXBmdeNYa0tFDJZfHST/8G6/ENjO07ib3jx2VKw3TQUKhd6pr1rVWMjB6RiSOnAFIc0o9CezoT1WHD5DQ14KzksL5wDdub80LT9PijyJrsCA8chC/ce9cqURpD7WIl94x+ySbU8ikUsglcvPyGTKn2H3wAwWCb1ETBUJtosxSlQCvEVP2q1jYF/dqVyChyd3VQCo7dFfjrpa0F6Pcw1e+JDL4LRKofYtSku1Sf/8a5Qb2O6Vt//lxLyP73qNp2ORW6ulbqv3s4sffAxZrJq9XwiuSskmlIbTAjUymhabcLp/fGrYu4ffsSfL6w8EhpO7OxuYT2rgEsL8/h9q1LOHDwJPbvP4Z33noBhVxWvOeYqrI0d11UoAPtfTgwNoHerj2y+amQAVWPC06t5IGSG88Ly5xooijCe7VY5f93EhuSQsZxPrOkw+EoYtFOBILKPYGFiYwG9H/KfYHkfMXDZMdUyGek0N3eXpHv9ftDAuvzy+CaKB6MSk6RpkLHM8vLmjkiUQgyN0Y18lcjGLPNAXcwAjutcsRdQp1V8r3NJrYmr+DcT/4apa019PcOoWdgGNcuvolqQalVyckdHZuQhzCZWMPhiQdRTiXw7hvPCqco3DeA8SOnUYnHcf29V+Hx+tHXPyr2POwsOWZ0ewNweXzIplOCZjJlrW5r4uatd+Dp6kDHwcNwtsVEBEDRFo39cvEkBvoOoL13P/LVOsxOn9h3UZxHCziOEiWOWdHx5P+5Z0p9qBIuDTaJNnwHpmeXcenSW0hsLOGxBz8pliwciRYZB1utyQSASEhicwnPfPK3xbeznF7HzI23hGvLgy3WMwRXqB3uSCfevPAKqk2TINWf/uRX8fjJB1FPpTH13k9xY/Ya7L3jyFbr+J3f/B0E/cqDme+LKvXkNvCcFLyrcLh9GBqZQF//PlHnqvTEXxql3PP7XS6TNt0Weo0UvFT+084PMDuB3/uDP8L5sy8BTLsRipEKIxABmzmNwYgJC0tXZQnt6d6LkYOPYbVoEyTk5PH7kNuexk+/+yfyDBwYP4rhQydh8lnRdCdh8VTFy9lvCWH63Q8wfzONz/7q53DqxFM4985LuHL5Z3jwkU9iZPQEJg4/ilP3TeCdc1M4+8pzGD38GFz+dpSrObRQQiazjpDXhXa/H3OzV4QD7PZ3IlsuYDn+AXL1JSytXkQutYOF6zOwuw/g6On/DitrNzBx8gRmVi7i5y//JerbcYTdITz0yGfQoOenBViZvSLI0nDnKA6P3I+Do48g4Ikg0tYGN90sdIM0eXsDG8szqObSeOvn34W9VsCJfeO4cP413JpbwqcmnoZ9YRXF7aswIyGHoDLrUSjPCoBLcgg6gLYxINQJc6AbDn+biFDoNyqdF49dK5uPFgJuK46F1/DPvvQYDu2poZS5KciOJBtV66iUK9jZ2ZZ9iTHbYuBOlETJ91WohQiblIK6ToFTgzxKThzY+DKC2Cu823yBAt08YCqhXisqOywr9zxyDdVrcnpAey4ebER1RUegtQQsvMSuSTOvHFamwFVk3+Mz4w/4Ee3pFC9QvjY5iuLcAZt6XxxFM4a9WhZlOnuuWoUuORWxGKQivcDJTraMeL6FvGMvXrq6gaXNLMyeDpjtPpjsXgRjgwjF+mF1OkUo5PF65ZmSg5AcaREHNsRQn3sPGwXZGEg9sFhRFoqBSjyjEEm5A/GZNMFuYsQw4Lfa0BftRme0R/bRXKOOeU7cEhty9rBgZiEvxvokKUgYCMfGddgaVYRcbgwxUMDlQbVRR75UwsrGoqTQSXFdI4IMhOlbHm5HWyAsMbVWGYUqcarBJ5XGttWQfb1Vq0gw0tKNdxFw2HDk2EM6MUzzEYWaQES+IQ4eUjBrX2Qpfln4yn1VkyP+ajTV8r7ExpEuQg5Uiln86PvfwhtvP4/BPQfR0d6NRHwdi0tT6B+m1/pnhGPO5ogCKb5xopSUQSsTNWXFyeKGVqHLcxfx8kt/g46uEQyOHEN77xhc/rBKCJTJqVO7gCjxmaNRRz2xgfPvPI9stYSDpz6G2MBBaQSkt5OGS5/RhrCJiLm5iWJyHVffP4s7i9PoH9qPcDCGN1/8K1QaLfRrSoOxhypWvQIjWNyy8BWLQgN808+38rFQ38f/p1dNw+9FvFJACS0cOvoITt73CXR3D2u0XSG5qoAy1FukpqhrI/7ZYlftQKVaRzK5Jd/L55nOU+3tPfCwE9e2XOl0GtvxNXle6QQS9keETuVEDacGJnD+3POYSS7gI0//I6ECZrI5cbDg3mE1tVDKpvDDH/x78TXed/CMUBfYmK6uzApNslqrYX1zGWPjx8VeVCwf6Q3SZJNMr2jGlSvOl61Zhb2aw/bSTWytz4pmqWWyId0wo3PsJLoG96NGAajkB6gppHK2UhxetpjlbAKVYgYfXnpd6HS0vgtHOiS22+8PK9HbLgtAAaTKYYr7lKqhlIuS8iAXao6mISi6qaq91BRUg6z6HhpnqzHtVoJV0hoMiotG9A0DAV1LGB696jVNMBHhVQCuwfjQZbl0z/rGa4WcweVVJgWqI9Wuovd8r+IECe+KI16bDblKGbOLU5ibv410Oik+dvv2nxQUcWbuhhS8m1uruH79PQSDYZw5/aTweeemrolbAzmlWyszsNQqGOjolYKX8D4hdG5udHyQ60OCf7ksKK4IGuhNmIqrsWG9hhy9J/MZ2fDJG25v75VCVb0OF7PitylqrzqgjF/V5g9BF0mJoKqZ6s1QOCppZhKrR/6yTsFRMLyeMuyOspXykTdXJaNoqkiLozmH+jtyQfmrwyG+jx6/ivkT7hnN5nmIxbcwc/EN5DdX0BvrwdL0ZSzM3oDfF0asdxid/aMoprZx6/p58efriHahXi5hZ3NFrovVH8C+I6dRTqUwde2CJLdx2yvnUpJiQ7cIeu7STWJ1aVYUoPaQH+HeHlgCLgRHhpC011CnabgkLzlhMdEY3w63IwwLmOzECFYvOjv2wO3wi3qZDxF5VvcWu3qd/wKH1xhFGU4NXJGVYhMuuxmJVFIidMlL5LVyunjNgfWVGXicPnxw4SzMjTLa/F4ZxXCF5hs15Go1DO9/QGITo+39+PZ3/hT9XX340se/gvzqNC6+9Q+gRKfsjyHaPYrPfPohOeDJAeamSu9R7m/P/fhvkUiswenxYXjvcfT0jil0TfPZjFHLvUOQ/z8hm5FARPsoVtQmJ/BP/+d/jrd+/lPAxTxd8jwUwoBmGSgtAY2F3UaM/2OztqFmDsMR7cVjjzyJ1PpNvPfG3+5+z8DB0wh2htC0rmBgtFte0tVw472f/Qwrdwr4n/7p/4FqsYbbkxcx0D+Ij//KV5Ar5tDWvgdmhx/PvfAdrKytomzyIJ7JoaO9E33dvfD7XPA5zXBaOF7PYXltCh3dozLuDMd8sDmrmJo5j63lBcRXNtE78gkEuh/BwsIFxDq8sPucmLr9Iew1MwZ7hjG67yBm1m4iWUnh+oXXcXDwKD726JdgqZsQcMdwZ+YGhkeOYnhPn4jTCJJxs6uVgRZdH957Bf/wN38Et7mMbCaHpZVtHA4OIpIqoF5bkgOApRwPPh5pRHg3AFwReoMVpsg4WtFeOMN9sHnCojEgEiuCBHMTJto/8OB1WjDhX8Hvffo4Tu2nUI6eyF5R99doWcRmuJCTDZ3Kebtd7VG1elklZbEAZe1M8QspQ1IERGCyhGC1BuBytsNk8kuSVL1ewtrqh/IOy8VNmCVhzyEHIuN+ub+QdkA7IaK+RmQr9zoRQjVaqNboxKAQFhYoSpdAznMZDpcd0Z4OSZTilZFUr2YTdVIpaqr4aZCjW6CvLt1qrCiXKijmSXcwCZcxl84hlSkjWTJjq9WJ127Fkcw2AWcbbI6AWB+5wz0Ixvpgc7kEMfZ6PLJnCIwiYT1ECBWnVpwSOA0jkssxLa3ExFBfFx2Gzzr5uiaID3BHIIjOUJugrZz0UXxUMZtRqDewld5BnP6phYxoIwiFMChIvNXNJjjNLUS8XvTGuuBzuqRoUMlVyku5UC2KLsNhtiLkCSDkoj86UWcGGVTlGt31/FbnqJyT4jxhgqleh9dux/LkBXH1mJh4UKH2vO9yjmq+roSd0B5MFbzyK79Y9Bq/l8hhZRcn00dB01SIA1HyciGDF3/yX0Qj09k7grZIp/iy0zJycHgCY4dOqyQ98pJ5ptA7X2RjFJSpKGkWBWwG6ERSLqRx5eKrGBw+glC4WwAGivmE42l1qJ9NMR2Twmw2CG6cSeC9t59DIpvE4fufwuC++1E3U0bJe63OWPXBFYWErjm0uaPG4s2X/058nIdHJ9DVMYifP/cfkM1lMOYG/G6n8Kx5vZmiVyqps5VTQgLwonPUwCKXP6lApPcwaZ7FMK9VgUmhbgtyzSYqJhMOHnkER489jp6uEfkO6ml4DxTlTIb4gp7z/4W/K9Q8w+tdiajU/eBUT6GMnNy0pEBSHHXxbdYR2mSD2+wW1IsptDWteO/ci7i5cQsf+/TX4A3FUCywuVJ2gwQ5WuUSfvDDf4+5hWkcPfGEuCIYBS9twGh9t7xyB0OjE1JwMn75rlhV1WYC1vEu16tw1PPYWZ/F6sINaYrNVifysMPbNYLuoUNio6ioDMoxRYp5paQUP/9qfkcK3tvTF0UvQ7tOAnxslIOBiABnGvJX9ZiuKeWOG5QFDRze+3cKa1WVpOHgu6sWuxc00vfXoNuq666T3e75twowVkXzvTxehfB+6zk1HdJG+HpOpMjHBtQs/FIxcVF/JgpRVc2pylvZ7RgevQpyVQ8WuZI72RRWN5eFj0XbKI/HD38whs34Oja2VwUhZHzw2tqC/PgTJx6RONRrl94VkrbTZkU5l4S9VcdAZx+GBsbEky5C7zs+vGIxQ1eFGgrpHSlIOVKin2VqZwury3OyELlAyQ2LtnXKAmGha1Sl3DQM8jM/E8cD+XxWrE44psikk1JAb22uiBqR6kQeLF7609LS7J6sc3X/VDfDA0QH1mn/Sf0w8RrKDeHmSMEEVZIWmIiCkiMlqi4b2joGBNmQ76WPIZpwtZqo7Gwhs76EajKOm++8iEImDbcngP4DJxDpGcTStfcwP/mBvOeOzj5kktsiSGNSk9nhRFfvKPKZHezEN+GLRqUL3VlfEnTFQX/dgX1IJ7YxP6OaDrPTDm93DN1HJmDpakPCUoGFiA09RSULm1/k41lhblL5TXqGBR3te+C0eVGpVIQf6POGlW+ttiETwZqmg+1SZfR+oZTA6hZxiVFcQg9W2Uf0SE4mtdyuOFKsA/Nzm7h0+TWxletq74HFrCyCBoYOorM7CpsTMNmBH/zDi8ikN/H0Q5/C4pW3BV2I9oyibeQoeocP48hEVGAEMd1W9ahQGn7yD99FnMEPvgBGxk+go2tI1rkyOdJ8b3l0NJdFUxoMcYnR9ao1ohBefm4LfVQ9wB//y6/j9XNvwu7twfbypkpYkNSFAlCeBpD6hYJ39zeWQXz6C1/D3qEh/Ke/+H0kdzblr4KDh+H2ERVbwcn7T6Czvw+p9XW89exzCPtiOHDwIQz2jMszWankcejoacyvTqMKGy5NXsP5C6+hp28f+scewvZOXja8iQPH0NsegqXJoIg6ljen8OzP/wo9QwfFdL6/swcnD51Gd6wXFtjQbFgRz1uRKHvQGfOhvc0Ns9OB9Y01lIstVKsZ2NwFpCrLmFu7AkvJjP09xzHccxRRf6+soXw2D7+nHQGPOrx0Yq+4NLAAzi0u4PVn/wxLM28jndxCcisJf6mOblmdylaQu5Yxt+FokwjvFIAMU5JC47D1jMAR6kXT7kaZLifk+pPWIOpydXD5nCYcDCzid585glN7m3CaNuH3t6FZq6BayAk6SO9PEUSZ1XPA+1yrF9GsNaSYVAggUG2ZUWk4YbXtRyR2Ck5PPywWP/JEesiH3FlFtbiIQn4Om2sXYDZlpQFzcK2wGJQzqS6cTApfKXAVRFfvLVw25GZLcpxGUrh3c78UPYKphWh7FJ3d3VLUt0y0PjSjWCyICAt1C5r1lhzEpSILXhPK5ar8vlpuoFxsIpUsIJkpI121YrkcwuszOyhXrIA9SON12H1hOIO9CEb74HR6ZZ/xer3K2lCK8poiXGjBtFw3sWRUKCSFYyq2XpsV0dVEhLAWOKwWhDwetPuDCHl9sLaYMKc8jVUhR9DBgkK9qmKkq2WUCIYQ2Ggyyd0Kn5N+yg55xnUnosRyQotT0xfx/YUJTotDOK5EnAs1tkzcc5TnsREtz31QhMhkYyvtGjwMiJk8D6/DgsMTZ5QQWeLTeWBzeqOLW3FrUNxx+uLy7xTKa8QMqwQ2KXi1EMx4/kndYyLdyz/7Nt69cBa+UAzRjj4R3REICYU7pdlXbgxmdb5IqJRNHefGRiwibWXTabWyQK2iWmOBrSzXVOwsrz+fa+UwIdG9DjvcfEbyKXx47gVsJ9cwdvgR8eLlFFCeu6aKXObiF62DFO118XdeunMVP3vhL8XGjqPyrq4B/PTZv0BibQ1PPHYCsY5OWS90I2mUS+KRL7aBmqZiNB08b2Ua0WhI5HueTkXJbeU3bLZhu1DCVi6Dags4MPEgDh15FF3tquCllR3PM+GysivVz4xysVDFIylCxp4tyDvvn6C8iieubEsN21Y9naWvLhlRsp7MMNWr8DcgE9XZ9Vmxx/T6o3IdRdzcIt2JTiB1vPry93Hx2jkcnHhYCl5OW9ZW5xHwh6XmWFlbwPDoEaGB0nlFIaXKs9jYZyThrlaGs1VBPrGE5bnLMnlwuoOoOXxouMPoGTqMFp2OdPKsTKa1IxVfix7pfI2NlWnMzF2Dxx8U7jD9qllvkYbEib3BLVBFrAZRVeWpJtV8L/foxfhn1DRJHSQuWMakdHcmqiVVOkr7l1JL7wrZ7tJbFAXFOIONMlZLShXCe9d6zKA27P4q388n955xhCYHG5xMfkij2zQoDdws+HDQUoeWOLQoUxsQZ9kWrG2u4uqN9xFq65I3d/PmB4gnN4XDdfLUY2JkfP3yeblxfo8X26szaJYz6GnvwtDgXuGtUJzADZQcK5GBMbknsyNjeUJA7LBpxUN7MBa45JnwV471jUUptZZW0POhIS+GiDDNmbPZpGxm0WgXtrdXJTCCwjYueD4YxmhJ7EBEnKR4KnJzDYs5KcyUv6WBhhtdHx8W+kkqi0mlCLa5nKIEJvfVF26Hm2MQ8dfjw0MuTQu2cgkzH76OhavvopXegalchtvmQpqf3WKGLxwTo/rczpaIMdqj3dhYnUcpl0aVdkQ8DngQW+3o7BvB4L4JlHIZxJfnhPO8sjonnE5eB470XH4/fOEIrGEvQnuH4R3oQbLBqFCmQRHdZedLVF9b1VA+ojdWl8MHi9mBRl2paNujA/B6wygXK7LZulwupfjWXbhR/O6ez3rdCipGz9UWkEhlwQjMgN8twiWtnVCiEo6oC0AhXxXLIpfTLGNwmeCpPVfGa6+88w6WV2dx5tAZVLbXcfvGeUF0jj34NPYfGYfLrXi7PLC49Hkg7mwBLz77dyIEIYdp74FTaIv1yXUUKzyDcG8ISowJgX7gVXOoHmTl3qAQfh4e/AEseP/VN/8YN+duwxPah/feehMo6ei5cgpoJfDkIw+hVishlUlIAAnj2Vbj9HN042v/6H9EKOhHfHseP3zxb1Ex28QnsV5NwoJVPHD/fRjZdwjT19/H9KUP8JlP/ffIZdMYGZ0QpOnsq9/B3sMnkWuWsbixCNj8mJ2+jWrFjGD0KDJFi/BlTx0/IxZVdlMWDmsBW5lV3Fq6jlQxg1vTl+CGFQOxPXjizK9ifPQ+dHSMYjVdxFahhXx2DonETeHCxRNZwBSGydKAP1KH3ZvHytYFBK0heJshlFNNHNr7GA4ffAio2+CyeCTswKURHa4HBk4Q5a2nMtiYPYeZay/iw3efw/baBhzlu+puMiHk/utWhKK1RQBLetRZ8w7B2r8Xdil4Pag1GzIyVNHUiprEW+d1Avt88/jdZ47jzAETvNY4XC4/qiU2Azk5AJUYlQiadrvhs9GkWI1RxUrUxGe+3PCjZe5G357Pw+EeFyu+fA5yT0pZuiRswVxPoJi9g1p5EfHNyzC1cnC7aa5PX1j2xFahAXD1MZpXPHU5xhRxFkVUhpqfBUt9F6zgIUPahtfvRldvDzw+F+wuZROXzxdQKVaVp2i1iXKhhEqlhnqtM/0vfgAAIABJREFUIb+Wi1WUilVUSi0kE0xtKyHTcGC5HMTrUyk0Gi6Y7D5xnLF6g7AHOxGI9MHtCghC7fX6JJ2Nzxe5z+QbivWgXGPFfWfBS0s7/iqWjUo2LyAGqWn0H2ZB5nc4EPF4EXC74bSxKaF9I1mYjDDmg0YRtUmsMmsEMrRAjAWsjQUaN5YmY5KU9Em+l77DnOtIqAXHvIoCQe4vn3OWOMVaWV1neZZ59VUjRvEsv99mscjrczpEz+bFWxfgsZpx4ND9Kmpayc7V5xcklwCIioblFEB58pLHy+JXRw0b/F5Nrds9ZBiqYbGgVMzilbPfxdlX/h6eQBQ9g2Oyz3fE+hAOdwkXl42SCMasqiGgaJAOIUocpPYwo2hvmblWyQVXDQA3T2pGiFKqwCb9TFHsTEdNXsNsElc/OIt0Jo6+kSM4dOopgCmlgvDS7k8JqkRX06jBysliIYnJ62/j2rV30NE9hH0HHkA4FMWPv/9NZNIr+PwXv4Cunj4RhLGEcjHVkFHCdCnIpcWxQOzbajUEgxGhz5UKOUGCbWa70A+JxjtcEWxn8nj73MsoVusY238K+w8+iJ7u/ZiZuYm1jXkcPnwaPj+TXjm5tCr/XmGtaDEim9daVeoCJqIp6oCYV++KkbmXquAKxdOT0CgikeICQQeYGjx8nUoRRV4Dp0fOEMl/IfcWbAIbMNdruHblXbz+9gvo33MQBw6fln1laXEKwQBpV3WsrM1jeOwofIEwajLZVmtWaASG+J5+2nRpYJJrZhOL0x+gViJf3imiZ5MvhtHDD2lKA9f43cm+0FmZGWBqwtqsYfLaO5i9cx0dXQNCaeC1Z0y84vAaCK+B7qq6QEOiu+EwUi8ayK3Unkp4qeopRXfQtgya16sL5d30VAMxNgwFNJJ7z1jVoDBI+bArZGvdpTRo/Fc9wLuWY/rNKgLv3cPaaCvv4SYrRMPIB1elnXRCVI+K9yPfHL+YL09rqylcunYBXT3DEs169cq7WN9clASRJ578oqgRr1x6G329w+JMMHXzHKqFJLpiHdgzOC4c4P6+MZU8xK6eF6NelYK3VlaRoPwzI4uc/BJJeeGX5tNyNcp71Ng1F3IquS1OCxLxabVLkUvaAxESbsoSv3cPn1fQFG3BwYeAmxkDNdiJhUIxuFg5aTRPxfDoDkZuDg8jLi7SMijIcIiCmeMCh8cHty8MOwtsO/3t+A9bsJPMvraId3/8n1BZXRILGX8gKCOttaV5EZs4AyGM3feIIDizl96BnecfgP6eESzM30ChkJcHzBIIYt/xhyWffmH6CsLuABywYH7mqjzkTn8YA0fvR3RkLxwBD7KNLFp+OxpOK8oU8oiHrPK+JN2C1aGIt3jc0G9RQhU4bmVDQisjJ3zuMBx2H8rFMmw2D6LRPjgEXtEjKe77euEa/BxDYMFLkCs1sbA8LQb8PDzJmYq0eRnWAwHsLQBTRZnSxS992dTZwANWo8G3Fzbxyhs/xggjMLuHsbY8Jx6KDz38DLr6mBioUF0emkInNCtHgBeI8G4tCw99/OB9iMZ6pbhQkZnqATR4S4b3rlEs3fvwiSUZURQjdpNjQg/wJ//mn+HG7A0UmxEs355TkGQhLTBmtDOE3/rcV8Rs3Gpzi92ON9iFHz37PezEN/DFz/4Gbk5ewMkzn8JbH76J2wtTQLOCzogPg10e9HfH0Dc4hnffeh7JjSX8k6/9KV5++TtIpTYxcexhvPLu38MdC8PSFsB6fEVEo9WCGXO3lvHhlWXA2i9o5tjYfoyNDSHsZ9pWWdIeis063rzwLG7d/gDOhhn2phVjA8cxcfCjGBq+D+17JjC1No8Pr/0IU7MMrMihUffA5xvHwJ79CIWtiMQqqDWnJGXJZw5h5uosJsafxJMPfwlOBrnmTDAzdq9clBhrCl6L5Zx4dLaaJVRza9iYfRM3Lp9FJkX5h2ovyMzn0N4wXeSfseCdB7CmaQ5ZSzvqnf2wxYZg9RJtIdJCX1X1vJKmxTXutjUxaJ/GVz+yFx+/P4SAIyXOB6VCRuwNGYpDeyurmfHcRE2Z7CXlFapS8DIQgYWMBcV6PyKxx9HV/4Rw2AtloFiEUAjSyVVUyymU0muol+KoFlaQSd5GqbQAp70mxSKnbvTNpQUZC2BJWdPjbjaYKrRGpU9VK1UZjYvJvdkEh4OFTwMtSwOhtiA6ezsQDIfkECdloVwgbauFWpkUjbwgvpVKA4VCBZWKCZVKHZViHcmdPHayJaRrJiyVQnhrpgA0XVTewmRzwUQOPxHG9kF43G2yX3vcjPp1SCSz9ILNmhSJKn2Q43UlcmUzrTjQSv9gFBWcqFGoTP9qFpPk1Qb5mpzEiL8u91Rl+UgNhDQ6FGjdY2slU2d9zIroir/TkbSyhzWox1c+9LJuxNKM9BbO2JRfrnwP0WciVLI3m+EgaME4aAFhRIUGl8WC5Zn34bKYsG/fSbFmk85bkM66TCYVz9pAcpUzg9AapMhVTg5G6pqB4KuRrgoiokqfz8Hrr/5QRGuVZhODdAOwO9ER7UOkrRt2h0/EUXItrRZUxQECKJfp4aqjhQVpp68v4+4VysAzyqCgs1GyMkqbe5ekBZq1bRcEYTfl01LwFgppRLuGceSBp2F1qwbS3KI4kVxlxV9nhVcrZjB9811MT38gdJeOnlHsO3C/jNC/9+1/hWJpE5946mMIRSLiY2uASUoEriaovC5s3hg6wc8r14KhKjVyn3ntWiLgtFp8qFaseOmlH6BYqmBk/CT2H34Y4dAgLlx4FdFop4Ax8e0NKcjcbg9KPMcjHQJ8xGLdSKW2ZcrLFL9IJIKBgRF4vSHx4KXwnihttD0mQAMbZj5rDI5hMcuGifxaNmp0TZJcNOEKk/Kk6CrS+LTKsNB5pFbDndnreOFn30Uw0oWjxx8T56flxWkB7ji5WVq9IxSQQCiq46n575XWyABYuJaYoGqu59Eo7mBp+iJK+RSsNhfqFjdyDRPGjz4Ks52OSlziSlAphbMAdnU5/2zNGi5/+Ir4Eu87eB/27jshqbjFQlbQXZ8/vCs+200UNQpOdfjt8u8FZNU1pdBcND1WHI4M3ZL2mt7VlCnY+O70VHUTd5FoXTwb5alxDRSH+BcQXvXw7xZjukBTk3RNJN6NgbtrX6YMge9yLwyTfQPLlAtH/o7m28nYQDw0a1jdXMGlq+flIkXCXbh18wMsLd5Gb/8IHv/oF3H16jmsrszhyOEHkUqu4/rlN1EtZtAebcfgwBj27TuKnu4hHbdJayQXWrWSEL0ZGKFii+/hVMn4RhdoRryrNjKnaXNia1UeQror8AbS4J0oLi1yZFShidf8zNzk1OUyOCRm4QWT08uEMqr4WSj39o6IilG8d/kaeowoC1CM1qmw5snFBKA6crmU8EMZF9jRvQfgeMXugMsXFAU37wdruNr6Mt7+0X9EaXkepkoZDq9LROS5nQSsHL7ZbBg4dAJNcwuz198X71y/x4+e7j2Ym7uObDaNptmOYP8Q2vuHMXPzfUHueCfdJORnc6jaLNhz9DROf+qrcLS3odwqYGNnAdnaDhpmatSIEhPJVYprHjSiaBWUV6lxGY1s2LsIx5fm1majGOBBbEdbWw/83ohsuhwPup0+WK0qiUiDu4obpVzgsLq+hWQqLjYopKl4PB5xTCAaPzLajtk5hcwPDzJqWgUSuHjR+Jjck+5WrgGXr9/E+todOK0ORCNd6O0aQl+vh5NY4bpy/RDd5SNGPhgR3hee/R7iWyvS2bLgZZCKiocmomdMSu7NC1f/3hgRySG1y4/nelRoCX0w7W7gn/+L38eLr/8IsIUEYUUxDSSWpSxr7+3HV37lKxjacwBOV0DoLsFQN370w7/EB++9jE899UW4vCHMrSxicu4KtnZWMT52AIf3HcbwQD88bhv6B/biwrnncfnDszhx7BGsrszguZ/8BY6efBgNax11hwmRoSFkKxkF4FRcuH5xGtffvAUEjsLZ3o+2aAyjYyPo7Qoj5GrBYm+iijKuT72GG5Ovw1muo5UroJP2Zsc+C2/0GGqOAJLVItL5Sdyefgkr8zPKbKjRjqG9Z9A3NAaHK4eAJwNzo4h6vohbl6YRc/bjc2e+AFeuis2bk8iuzKKR3UalnEa1WhDakXBZG+T1xVEpx5FvKSW20aLTw5NFL1tPbuUE+8nn3dYF744QRbwo+7qA2CCs4R6Y7B7tkczgElKNlHjQaa1iwLmEZ07346n7Y4h5C2CQeiGXEBoUFctslDm9YMEGhm/QSYYK7HoT5So1Bg3UqibUracwMPZVBNsisk5ZkDFvZGuFfPFVZJPLqOS3Uc5vosKvwiq21j+ECTnlL221iCjUYlGJaLQXlP2W6HS1hmqlBgcTsawOJZAjAlwryucxxGE8gCnI69vTid7+fjQYxFElH5kIbhXFYhHFEiNSWYiXUS7RZYKR0VUUimVkMhUk00WkqmYs5L04f4fTNRdAriv3ODrpBNrF6s7ni4pzjVMCPBxwkkrAsTnToPRZwoQ5NvxSTLGw5SREAw3KJ1XtM9xiCHS4HQ74XW6F8FosKmJZ9n5NUTMCkjTfkuWhxJMKJ9j4T282gj7q/4g06WkM31tNaCFqRcl6ICotfFczLHblK2uXSGjR+KvACuHe1AWwWZ27Inzh8fHjsk54FspBrNFcdZbogleifjXCy2JX25FJwpou8JRK3ZhOMsbZLoXn+XdfxGuv/wMWVmbEcosCZq87AK8/IrZ3bJBEHC1ns9pnWQxIk0HhtFHk6zXP5C7xIabYUmw5FfBiWJnKmSr2nGaY2UxVSsL7XViYRLi9Dw9/5MuwuX1S/HEtsqBjocPinN60c7OXsTR/DQ6nUxBDfyiKjo5+OY++951/CZM5jyc+8iQCQYqinEpU7XQLXaHEcIdqRc5OiRMW6lAVbq9fcZorJeGwi1i9XEQxX0G1ZMa777wmAS/jB+7H4aOPo1CqI5VK4+GHnxY6z/zclDguFYp5hCLdAthl0lvYv/84lpZuoz3WJftmf/8wenoGpU7IZjJ4483nJASCSLHHG5LPzMarv29UBO6d7X1o7+iWCeHG+h309AyL4JQ/xx9QnvukWdpsyl3IYW5hbXkGzz3/l3C4/SIM9vlDWFmZRzAUE5ogw7woZguFYwKysSoxxI67ICYnFXy+aiU0yjncuPSqCPeJZBdrTWymkzj96GcRo8VnRV0vPiNc7XzGuP74TOXTW/jg/bMoVUt44MxT6OoekmeEaLrb40Mg0KYpGZq2cA+6ew/4eleUputXYxKmq9DdkvbupNzg9uon0qhLdRG9q5tRynHdSBp+HvrsN2LS/923nlMUSZ1EZiC8u6IrzZ0yXBqMX3dBXimEjSJYbQiKLkBEhGM3LrayZFAXSkWJlmTELUVtk7cuS7DBQP9eLC/NYPrWh+IW8MCZX8GF91+Wh4MWX5PXL2Dm9iWYmg0MDY3LgmOBxUXotNmxb+9RjI8eEhuqaiGLOj3m7gmakHQvpogI/0uhcfx8JPSTRsFCm+MgCuF6u4d2/15xQZS5sYwLtOG3QermryRss+NbWppCOp0Q+kNnJzf3kKgWZSPSHbqC7hV4r6yFGlLoJXa2sLmxJA9bd+eg8IwjHT3wRdqRr5UQae+Bk5nkxIlYhBXymL7wMmbO/Rz2VgtDo/uxvXYH8zc/hIPHOTcVhwOeYFCoCRy1FrMpEfPJuNXpR6C9DwOHT8rY8IM3nhN0qm/kAA6Mn8Kl8y/DFInixFNfQnBgCEWU0bRWsb1zB8n0ihz+4mnJ4lq42+RhllUyGwtfAUJUESije/IOpHjktScir0QTppZFxsESo9owi8gmxMMxwE5xl0IlKIRY9jSB999/W5DN/v69mJm5gv6BMelsiaSHI35MT81gfO+oFASJpHKcCAe4WStxA9cvu1U2YaRnsvAtl4FQAEJ9kEaJz40KA5LXkYLXoikNz38PWyx4Q1GMH7hPNhqOmSR2dFcxqkZKu0EUv5S8JkWvdkAx7OrIVSTC+8f/+o/w3M++J9CyqS0M1FJoxZdEhUE/z8dPfBSnjj8uXOiOnjH09B0Q6s/3v/dvcfrBT+DJp34bX//Tr+G1t5Rw7bHHP4ann/5NHDvxURQrFODkkM2s4rt/83W4HHZBH2gx5nBb0dM/ij37j8LX3Y10JScc7OW5FUxfn0M8G0W53iOCLpfHg/6+XowMDiDk4Xi5jlItjlzlDiYnX0J++Q4idh8ee+jTCHffj6lNB5I1C1oUdlo3sbl1AVM3z6OSygM5FyLDD2P02JOwWRuwNHYQDthQK6WQXS2g29qJkaYd6UsXgJVF2AtxoLSBSj2FBoqoaElKHTURovGL/FwWsaqsUAUu9cMseln8ajOl3aKXSC8ZzxVzN5rRbiDaC5s/JkEwXNtiK2alnVIdHlsdUesqTo978Zuffgh9oSqy8dvIZ7cFvWnUyFVXlB67wwGXyyYFXpNkY9p91aooFYpoVK1wRT+P7uFnJEWabocO5eqDxAo9nzeQT68hm1xANrWMci6OYmYZmZ1bKBW34XGRlsVngillJgmPoHre7vaIgJaNQDKhKFmcUJGbr4RzRGhLsFsdcNMFpsV7V0Bbpx9HT54CW5dWvSVINN9nsViS/ZsUhmKuhAY9d6smFIpF5IsVZLPcFwoiWlvIu/HBEo2ryQeiX64qeG2BTlXw+tuETibjYrsNbjoySAgEqRY6pEXSu1j0qi/Sffirqh61ny4LXs2PJaLqcToR8Hrhc3kkSEYVnNyDlKWSCoXRJhms8Bj4YIxSdXCQIE4GB/8eA3sWg/RQpmsFY6LrtTqcDDOw0keZtAWKjFTinfJUV2tOaThM4p/NgnflznXYTcC+8aMqutgAkvjaHIFrp4q7Dg338HZ1ypohiN6lEkhCqnZQMluk2bo9+SHOXziLt975KYZH96Oze0i40z5/VIowSY9jwEazoQpCRvWSf16riG8z35fL7RGARcAMCQOpSUHGMCieZ7yeai+3wEmhID3WOfKnI4XdLiI50uI8wSg6uofFj5+NHu8lnU+2NhYwNfm+BDFQfDm69wh6+/eKHz8TxHjZSL/78Q++KcmQH/v4Z6SgcrlpfEahGs8LRTWQayIUj6b40gqS6iBv3oRSOS/FNS3u+PtyqY5yqYFz59/A/J05HDr8MA4cegilRgvLaws4deKj4qyyk4hja3Nd9EY5afjYWKdE4+By2XH//R/B2gpRVmpdxlQz0DThO9/9Mzz+kS9jdXUJK6sLMrki8EVrssXFmwgHI3jkkWfw6it/L9QLj8eHnZ2kZA4cOHhKdBTJxBZCoTAS2wtIb89j79gBvPzK90XoOHHkYYTCHdhObAoSTYcGrjZS0iTARaY7iiqihgvkgFM3UBNE3sxpQKOOqVsfylelWRfAsXtgDHtGD8PhZJQlgSq7tnnlMUS3ESCX3sbNa+ewsbWIWGcfjp14XO4V12Ixn4XT5RZwb1d0Y9D4tJjbcGQweMWK5qx0EUKD1YtaUW81H1T7k6nm7m57+ou/N+ijBryhtDMKwL37bwzuu+lbf/6sfi0DnTI4kZq0vHuK6/xog/Igha2aQ6sIX9mOFClZ23Fx/EMuajqbw056B4mdbaQzTPuxYnTvUays3MGd+dvo6xtFLruDWzffF//YiaMP4b33X0Vf74gsiutX3xWz5dHRQxgZPiROCbdvXZRFF/IHMDI4hgcfeBKjQ+PiN0tCOz0dOVIiQkA+jfCTpOMwS3FGS5GtTUatVuVhYuobUV1J29GWZOKmwA5cCOBqzMTFwIXEzYHWZhvri0ilEvB6ufj3ythDvCI1f9NA/YyIPxkJWW3K97JWwTWd1c3RDLOy+fn8gTCcHj+aNOVmmlK4HXbyfMiLphiPHRfHNfmcWBFZHVYkV2eRWJjB0qXz2Jq9JYe0N9yGw6efxPLcDdx4/3XYLXbY3F507T+J409+AfYILWbMWLh9VbjOh08+Cr8/IlZkdSYaeb0o0B2ANDp7C9vxO9hJryr1qnR/fDBcEs9Lbp/L6UU+v4N0Zk02AjY8HEkyQlI1CQyfUBwhaUB4T1r8c3oPUlhkhccdRIC2UFV1uAT8Ucl7Z83BMfjy6jzGxg5jZyeFy5fflPQ6bpQjI6NIJtKCVoyOhrCzA8zNsRvvRXcHrWJUMSHTSh1rLGeftkYzBGpCVadFmCRJKR6v/JGmNLz4/HfF2zIQjmF8/ynptIWvLilNd4nb6sG+22UqfjfXo4pxVfngSsRA+ky9ZYPVZcK/+Mb/iZfefBHVUgYg0uwsApk1oEwFNNDpt2GwZ0gOj9MPfx4f/cRvYX11ES++8NeItffi6KkncXvmGv71//U78nn9ERs++tSX0dY+gOm5a4jvcJKRlaKplk8jSnV7gCk7QFf/XuybeBRLiS1sp0u4NTWLbDqOAwcewE4+jOsz25IURmpP0O/Cof0H0NMegtPeQKOVRaEwDbcjj8WbH8DvCOPEqc9hfquOywtFNJ0hUd3bbEW4XQ1kMmtYWZ5FggEY7eMYHCcaxYlAFeZaCdZaEV0lG8I7ZWSvX4CNdKdKDs3cOspYF88FMmwN5IDMD34R46DBfFL/yj8Tlw0AHYCkNmk6tywJenPSj/eOFMhu1NuGgVgPbL4orA43TAIXqibZYm7AZWvB2Uwj5i7jsSP9GO8yY1+/E6ZaHNn0GsKhoPDvcumE8ElD4TC8Pq8gYDwY6zCjki+iVGjBEvgMBvY9I2AozygLicZNYG22geTmLHJCa9hCfHNWRCaVUhKJjRtIxmdk4sDGsVQqwuF2wGw1wWSzoHdwGKFIDGvrC9hcX4Pdaobb5RNHmkJe+Y+Tm0/RmNibMRHMXIHZbsbBiQOItYdV1HqziWI2R5tUFEt1ZNM5lLJUkZO21UA+T3S3iGyujs1kAfGiCfNZF26ssbD3ALRKE2GdHVZ/B3yRPgS5j7HgMlsUv97hVKP/XfhHKeLlWtPhwumQvVLOGAmtUWeQoL5srEXTYJbGzU9ag9cnRaiwU4UjrwpPPnOGaE88jSkOEnEZQQcl6DNi6EWULqI1VRRzqkp0l+dYqcg9uyqFOiPYaTdmszDZ0CGOHNzbZSQsvG/1Xpv1CpxWFrw3pOAdZ8GrwRMRO7EgIcVFI7ks3lS4hBrV870a4jUWyqzyJMJY0+qEbylIuAWFbArzc9exvj6Pl85+B4vxBCJep9CQOOqv15ty3kkRX68hm9lRkbYCVOgNTxyE6NWsEnf4rLNo4lqh9RULF2WNZpLpJ7+ESlMrw8HnW/QtSqhJykSpUkGlzslCXf6ciDYRbnrwt3f0YGT0EGKdvXC5fOIGRG2E3xtAOr6J537079CsZ/CpT/6GTPHsjrtNhTGRVop9ixTlIsSkS4foXSBoaaGUlY2cAAxPmHyhhJ+e/T5u3b6BI8ceFvrE4MgJ3J65Lql0wUBUzmHeB56FC0szAtL19gxhc3MBLocLvb1DqFYKcg8IcKn1Y8X7H74Bu8OLYKgDd+anBb3d2KSrU03ORbO5iftPfhwrKzMYGh4XgGhm+prQELu7+4XuefXKOUSj7YiEgnDZm6iUUmJ9ShrBgYPUQwyIPz4x1ECoXSYmBrVFJs+KhKCmBVpDYEwl2NxwPapapCoNAptjThfFItVsFVqINIm8j3w2mw0Jm7l147zEVHOtHjv1OMYPnBRAjwJB5hrQoYFNkbILU3WhIVDbpShon2NDuP3/VeyK6E/xG/SERW0OhuuCsePfdWEw5sC6cNZF7i8Xxeo1mjD92z/78W4ZfG8G8S4aafAutKBAvawqdu9yfVV1rdBLzeOU7tCEVDaLbLEIm8MrFiOLSzNIxDcFBeVYeGHhts6Dd2Bu9roUjkePPoyZ2euC7i4tTmNy8n1ZELR0SSQ2ZVGwKKMK32ExY2drAUcPn8JDD34MQV9ACt5iJiUoLztSUW5WS1hdnZcFwo68XCnC4/bLaNwXCMkC4YaiYiuVtEWiG/WYiTA/4zxLJUZw1nD71ofI5lLo7hpEh4x5Kb7TXDBRkStXCLnImqTN/+do5eaNC8JR5oNCTg75yOyeyc0kIsti0OKgd3EdDm4AkXZZlEroQKosN3NN8yY6QqJprQxbuYJLz34bU2+dlQ7N5nHjxGNP49rlt7A5MylWMjWLBQc+8lkc+cSvoW4zCfJD9SjvZ61VE04RF35ZNjzCFQ2UazlkclvI5rZEQUqhDDmCFpMdNrMbzTrts6wytoWpgdX1SQSDIbR39glPcHVtFk6XS+KfufFQ+CC8NOnWiQKrkkToD01li8LxL3mP4VA3AsGobCiJRFJ4R36/G6sra+LsQbNrOmWMjvRKKEEqHcfo6JggZnNz11Qj0jsIjwqrksqH1qoyrtEGjSxq6QRjNIQiYFY0JuHvCh/cpGzJXnz+20jG1+RejR96AEF/VO6HWMdpYZPxsBsIL/89DymDt7vbbRo0G3kDTgHFfud/+C1cvHlJQVTVBBAiJysDFApSyQXr9N/txp6BfXj4iV/HwSOPY2l5Bmtri8IDG99/EuH2Dnzrz/8AL7z0d/LmR+/fh0yxgK1t+hI0YXITWbfCXK3AXgM62mLo6xnHwaNPwORsw+zKNpbWMpicnIfZUsUDD55BsuDC1ckFaT54qAX8HvR0RLGnvwMd0SCGB/sxdeN5jOzpRmJzDWh5YHbtwblrs9gsedA08QaQGsIRaAMmKzXRFUH17XYv7K4QGlSum81wNprw1poYy5RQu3Ie+aVbCDUK8FXiqFXWUUcONVSlwOW15dPK4pfHsKRzaYSXfhbk6grip4vdTo32KpmJKngpXmPBy/+vuruBWC/MgS559kw2FlcOWOm1bKLVFFO9WnCZqvA2EwjbNvHgRAz7hroRDbkQ8jnhMNeQ3l5AMbeBrr5uRKNtcDpZYFmRL5ZQK9eRy1RhDX4Wo4c+KWtN1pssFODWxWViXS2ZAAAgAElEQVRsr06hWUihhTyK+S2kdxLYiS8hsXFLEF+KSHhYsdGstqpw+L0w0aKrfxgDe/ZhYek24vF1REIxtMd64HP7sLoyjXIxJyIeukDYHRQ1tqFlqqFUyWB4qBtDI/0wUUnO5UexWr6GYrGOXLogBS8dKEhnKuZZMJWQy9Wxna5gI2/CTMKEqU3eBRfg8AEOpzwXZl87/G19iES7JXyCxRlFViLsoghKdABSXqoCVfzVGXhBaoMqeJX+QqG8Cl0k0KIaUYfFCp/bLeJmor08qEVZLrxgHVt6D7+Pe48qhO8BdcQ/Xh2siheqEURqoRtNlCtVlVzXbAmNIuz1w+t0wkUUmkgvP6f2B5bxsfHaTUVpWF+8JSEX42NHxUpOaATa/tJIT1NcXSUypEuDETzBkTILAaKZ/I9ni3IlUAWO2kdV8MSdmcsC8PBcfe31H2I5npIGz+tlDHVM1gzPXU6mDJeDcLAN4XBMzkWx4KqzQMvK52HRxiKZPyediosHLP9OIo51uA4Faiw4WQDxPTN1lMUU6TbU5Lg9PAv6hapAtJk/3+MNCvjBKUi9UVFBIGxMCOYwsGplEX//7X8DG2r4wud+F22RLvnsLHxLlTx2Utvw0e3JF5FJbbGYg4/plIZVmvYrtjIDoFxS01aXB2tbK3jx7Hdw+eZ1HJ04KrZkfYNHYON6leupHF14jgmPlWIy0hHrijbCRmA3wlYX/7o1gtXKlEIlWq1S4FmtY319Fasri9L0ul1OrCzPy/0Nt4Vl/bE4ZkHLiUd7bBA3r38It9sFr8eFWiUhTbbH7cHrr/9ImgtSJrz0QiYlyOkTUZ2ANvqZ4j2TkBiuET1h5zSV96NcLUmzwfXDzykNFM82JkvCJGFM1WoJmXQcmUxC7gXXbjGbxvbGgjwbe/cfw+GjD0pxy3VHUSULXvpXU7i2GyqhkVoFjOmIYg2eGgWtAmFJ8dNgq8HHvYemqyYhRlGr6s7/9vcK1VUT+XsEbL9kHiBTnG9+44fK9UrbwuwqyXd5hurg5zfJ99xDPJaCV8cS67JeJ04p1V292cJWIo7N5LYsKJcnIPnSC3cmhSc7tGe/jLZ5cV1uL2Znr0rnd+TIGXmowqF2XLjwc+GqnTz5uNgEXbr0tnBd+nrHUMylsDBzBY1KFmfuewwPnnkSQV9Q/AjL+SzsgsooOJz/dmlpRrpU2pk5HW7pSmRzMexAdGekREckkCvjb9IWSFcgP5cF7+DguCpWnR7h1HAzViMWZZOibo9O3JKHoiYuDyS68/WYyhaNdsumSlQ4EIxpf1769HE85lAosc0maUMOJp/5OJZkCpP+Edo2RZAJ/qx6FfZ6HUuXz+Pamy+ikEuhZ89ejE7cj82Vedx49xXZ4DqG9wkv19s7iGpLjT7UA1sT5I+bB9EMFpbiL2uqIZFYRCa/pbo3Ezs/Nyxmt6BSaPAaO2FuKvqCUn+TJ2iWe0ovsUx2S4RRpKu4PW4kkiuC+kYiUfnJPDC4kgU5MCzySIcAO04fPN4w6jUiLCX4/TEhyEvqa51CQv5MXbA2gfn5ZWkiqOCNM/Em1o2u9j4EfMrfXlOmZRnz4xApk/1NV0AiUiM/Ui91Isu8RoYP7wvP/rUUvBQy7J84I+iJ8N40qvALo1HdmaofoHh9RreqfqY+wCU9ygGzHfja738ZcytLyJYqQDEOBKuwuxtoVHKw5kroc0Tw2JnP4Pjxj6JvaAJWpw/J5DZCoSgqpawU/5lcAlcmz+HrX//HGJgYwMihY7g8eQnJzUXAzgrBJh+c1rL2WgOFeBmHDp7EsZNfxM3ZRUwtrSFfpIjFK96vbq8VNUsIhSrtokzCk+zt6QcaebRHQ9g7NIjRPQOYvf0GRkfGsbmZxtTcEioWH3aKLZSa5KnRHosNpU02WhpTsBniMJRJdUQCDUWvvVhFB2zoX1+DafoKmuUd2KoZeGpZmCtxtOpbKIJo410hkiFI4q+kNTBkgsVuXBfD/F5qiCleI7WBFAfeWn4v6Qx0ayAVIocA6uEOoK0fjlBUxqi0TWShz5tIRJRjQR5E9CB2WkpwkgFMqkPQiY6gC0OdMXQEmwg4Cujqpo94E343G0uzHEQ5cuSrFlj8T6Oj71OwEcmXgwcoZIDLH7yG5NosPDYr8rk4GtWChMiUcnFsrFxHOrEIi6kuqWyVBlCzAd5oF3yRAcyvrmFxYwOpXAHlSgWhcATdnb3w+TyIRiKCTKaSq9JeRvw+hAN21KtMiUqho92Gnu4genp6RHxXq9RRzBVFnEY6Qz6TFe4uD/NSqYV8roJ8ngVvDStZE66vFbEUZ5foBRx+lcfNiY63DYHoAMKxftgZw02UVopYkxI/CQ1KAyZmsxS7Qo+iC4ygj9RAqCRNsYjTdDURxvI1TCYpdF0Oh3w+UkjInaT9mNK1KGEXJyyGuaY6ONWIRx3AihpAGh2Ff/wXLDprwruua6s2qvPpEmBFyOtFxB+EV9wmNI1LyeqEL2lwo8hPZpO3uTxNgz7s3XtEBX9oSy2F2NZVhK0OoeC5IO+BDg2CyCqXBglDojey5tKKaEsLlFisNuplzE5fFm4rr1c6m8TW9qo0hD5vCC63XxB2fi+Rc/F9124xAqLoItpIUZPiWwRxyuPEQJX5fokWckKn0r3U9JQXm78nCs5JAlFCAjkSPqTDUvg98tn4uXUAgRKDq3vM54PXZPb2ZfzgO3+Gob5hPPnEr0qMNs9qIv0sovkrJxUiYCRAwkS9Shnlcl489sX7mki6bgoITqWyKdCP49rkebxx7lUc2DuO+09/En0DB6Xj5NRATR75eqr5EN9dnaLJn8/3zeZD3BaURa0WCynKHdeR2ItZ6OVMf2QHGiJMb0kqLPn7vEbcR0X7QqeEIrMBKvB6QqiWeb/Z9NSwsXobbZGINBGXL72Bq1feknvBZsVPEIjJr3XWJ0URP3MSUCqo4p/3itRRivVESM20RO2IwnXPpoT8ZzbhtFkljUloH0w8JPVR3BJU8BJFpl0dfegfGEUPp+6+gNY3mKTRKeTS8hqk+RnWrqoOUoWocl3Qv5e6VFP+dFHMZ0We7XtqJyXpu8uj16f0LxS8RuF7l8NrFMca5xawUf1L4z/TN7/xA/l3RtLFLxax2lHg7rdrtFq9yu4mIl20wclQ/y8Fb8uETD6Pte0N7GQycHtDQjjfWFvAwp2booqlsIsXhAUeC0qqd0eGD8qNZbTm4uKUQPn0nZufn1QqyGiPCMMmr11AKr6MzrYYnnzsGRw8eAJOctVIZi8WYNEWHWIZRqpDtSpjDnZ7RmqaoIl6hCXpH5KM1kS1VkIhm8bGxpLwa/mQM+6QDxuLKOFssdDVSkKD62vcJHbFVIpubi5JocjEG24yHIFwQyeyLIpEWrc1VQoc0QzhR1Hl63AqH2NBDi2weXzwBNp08poa2WkfE2Wdw/FYtQxLuYLSTkKI8TanEyanExFfBJffekmUsg9+7POw+P2o0NSWtjPEy4opxBOL2EkuSCdos3tFcMYukAKyRpMpX03pcE0mIigBmFteGXe26tQyk7umo5NZwEqut7IoM1u4sVFYUIHby7EUkdpVJHZW0TcwDI/XLRSTVGZb/I55/2WEycOMyG+Lm5ADtSoXLwtgP9raesWOgdeN72mX4qeLVTauGxspJNNb6OzoRyjoUhHBurClk4MkvEmqkOa5q/1a0ReUGFueGil4BUEB4hsUrf1X7CTXEYx0Yv/hM/AHortTDaPzv4fMu2uJIl3uPVxew4uQzwnDGogi8lv+16//HlYTO5hdmEezUUSonWPXJCymKmqJJKLw4onHfh0TR57A4MgRWGwu5Is5RCIdgvoVijm88tr30XK5cO7yqxjeN46WA3j34ltY2phHs1VUlZXJBlPDApfJieLGGsZGz2DP6Efx4fVJ5BsW2aRrpRzCwSAmJu7HjelJZMpV9A7QK5ahKyuo18rojHVi3+h+RAOMzywgHGzH+nYZa/EsCi2g1KD5u0nGdmrz5TMjMQfax1NfbFHXWwSd8MGKUK2OkVwe7uVptApxOGoF2OtFmMrbsDVSqFYTKJNbfo/VmIH0Er9g4Uukl0VsQhe2XNGsLUlrYOFrJDSxMGacB7+3jCgyvgBakQ44Yj0SxMLDmolfQinidRNzeh4iyiaLY21LswRbqwinqYCw24QefwNDXU7sHwsi5CmgO+JAwG1Ds1YWe6UWnCjUJhDreQaBSCdyOSCfqSKXWcXq8mWhMzgovsulhJ7VbJSws70g6VfV8o4cmCaHG1WLHY5QD1LlOhbWt3FrPo4MCcwiFLgbReX22tHbPYD29k6pxdx2J2LhACJ+BzxOwOOywG9PYE+3E0P9HWg1cxK+UCpQ6FJHIVtElgVvga4NZSl4S6UGcrka4tkmZhN1XJxPYCfnABxBwO4FJDHNBovvbsHrcLKJ4p7BlU9hmTp7pGiUcbRyaDAKXoqIeZjyP6lfxbNTHc5SoND6ywzRcpBbS5qE103hD9eZioRVpxHFxiyQuVsppEgKFy10ESqDFiLTb5b/ghOTUrUuqDz5rjyvOOmhViTocaMjHIXf7VPiNYNfrB0fpJAmYkkgwmKSiF5zSxW8QhnRzb3ysSWtgapFFRBChFY5Mqh4YX4GOaNYJBtFuVhaakWtLgRJo5u7c032AL4OzxK+D5lX7qJdCqQSYZIGsHgdRWipG3I9vt1lZElRabFKkS5FoNh4qmsqoRccq2shuDEuNtwjKB6UQp3XiKNzQc6VSM6g+wnvmc+++PJaYDfb8PYbz+JnL/xX7B06iOPHHlZ+xh4/gpGYIO4UiBs0lEqlIJ+XlES6BvDnUUjFM5rFId8fJ385Ak5mC65PXsCb53+O8bFxHD32KAb3HIbD5VOUMyK6u4ENvCXqjBZNhnb74M+lBSDrCYJC/Fz0u1bTS3JpFR+dIBvvI9ewNCf8fPSql7uoimZeC+VwpdBSAmdyDSUCm39WQZX2Zfm0NDO3py4hX8hKfcADQ1ncKZGYTCxYAMt7oSWnR5BXUoR4rksgjeFeQoeMWlX2rxY5fhoZtbvI8bbA4XLL9eQ15OswppoAIRF53jvR4HBd1RvIZpLSmAq9T9N67pa7qgm4y8tVf2NQhgzqj0FR0YjXL3y/AcKqZ3YX8tM6Gd3Qah2Zov3+Muf3ri+v6Rvf+IHSnuqHRx3EBhfk3upcl7iC/KoHzXBxMP7trtpOFj8d9swoVKpIZtLYTGwinU0pQrTZKkXkytKsdICdXQOyKCrVovw96Q68GZnMjoi/om3d4iwgD6nVIv92dvYK4pvLsJtbuO/YQzh1/FHEosyFNwsC06IquVQSbpFRzEsqm7YVE1GethTjBWVqCdFb3vhiMYtEfA1ZdoSVsiQp0QibBt7sRg301kDGxX5GtxJ8TcYMJhIb8lk2N5fR1tYhyDW5uVw8ws3SXoqGYTY7S1Ej09ZGoxrCd2Xnzk3A6xeUN5FOSPHN8AwpQJkkxgdAUuUS0iHTIol/R3FVqVLC8aOP4v13fipd3Sef+U1UGhU0LTUR/cST81hanUShmOQgRvxc+3r2IZ9PYDvOMkAlwpHQ7vFGYLcGYbeEYGl50apTeEY6AwtwpaCU5okHi4QxaAIsvYNJXaDilwiZqYlsPgmPjw4LThTKaVy79ja6uvvQ3T0g1kkU05CzJa8qbhs22fStVhdcktzGet8EnzciHF7xTRcLlbsOevwzPh9yTjQh5Ht5aJQVtBwEOuRMulmDcSujUqPg1U57LHgTmyx4/wqp5CaCbZ1CafAHmIimk2mU/PMXBKCyVqTTNJIMtaeojFQZdaoOcQc9Ms0m/G9/8nvI1Fq4OTON7M4qglETzM0dNCsp1NMN2Ogt6wvgkUd/DY9/9MuwO72yWZO/Sy7jdnIHZ9/4CRYTm1iKr6GrOwqXx4q51QVs7iwjELYjk8sinsihWSSPxSbK6qc+8lUM730EtxdmML9+B8XiDgrpVfjdLvzGV/8X/PD5v4Er2I7B0SHcvP0mtrcpsmQwgx3HjjyG/eMn5ADMFwrIFlooVIBSrSm0nGqzKc4sJaqWGy2Y6jzkm6hQnW8o30VRqK6fzWKCvdlAb6WG7mIJweQWHNkEUE6hktuAvVWCuZKGuUbEJrUbK2oUvMqxVaG8pCmsa0cG/hmL3LAueon40q2BBS9T14jVlm0dyHjcaLV3wkPKlNOrHBpYYMLKJ1H4+YIWWjl+V40ZRY20DDSZqrDbWgiYWwhay+gNNzDU0cCp/X50xWxoVLdQr6oAnlKlF3bnUXiC98Fqa0MunUY2s4F0ahGp+CoalaJEknJiZWpWsbRwBasLV0RYVms1UGVT6o0hkXfi3YtTKLLCl+6MF0CllIHImssraA9TG6na52iXQh4KFl1OC1wOCyytEiKmZZwej+DYeBsCrhysdgrUamiWa8hlC8jlyyhmq8gk0qg1iD6Tx1vGVraFaRa8d+LIV4nsBgErrckcIlwjH9of7UO4fUDGsKq3VM8FUSmDmkBEV4pdXfDyUDfQSH4sEcJykiIFqZqQSLKaTGoskvZl52TJ6RKf390gIQ3ByB5EJFNzFHkf5VSjwEdrXEjXkJQ1omCVMooEEGhxJWERKs7CbTXD53IiGgwjSEcAk/LdNQIqFFZsHPQMVjBja3VWzqW9YxPKg1Z7twtqyIJWAih4PVRxywmYWJMxlU07M8h70KENPD/UiazKJ+OzTk1dUq/HM1BPYOXEFvDhbpEpxdE9/0640bLpEeBgMaaulYGCi+WoQfUTesjdn62KAbWXSYGtGw0BYjSIIGCClbZcSgRoUB9ZzEvRw4K6RoY7z2/g5bPfw9lXv7e7nCX4w+UWMR1t8or1ClxmO+oMxgAYDg6fJyBnD50cWDzSspLCKhahFHWR3sOJ7OTt93B7cQbjI6MY23cce/fdL+ItZatK1yHtka6LXCLRRnFKAMZstiOdSUt2ACka5KZv0Zvd45PX57ohFYT3rVIuiNc8Py8bkd7eUWn8kwlGDtuliLRaqBWqwO9niBXrEk6+VAGsZvSkt9AmsIZcbkcQXLExk4NRIf6qW+O0VDUmKjVWebzrU0lpkwSIUgWhTBlUZJdq5mXKpOiNrLOU5ej/S9ubRtl5XVdi+83zVK/mKqAKBRQK80QSBGdRJGVrlixbshMtu2O3hySO25bjrCTL3Y47HiIP3Yndsa1IthXbkqUWNZCmqIGWKEoUJ5CY5wIKQM3Tm8fvjVn7nHtfFZXOv05xYQEoFqre+7773bvPPvvsrel24n8tvvvEI0rQcb2zCCzmN+W5pczPrjF+z568ocfubmEEZWWNFMECB2sSYJ6d3hDptnVq130PNPcG08xMmVUx23hi83zYn+f6kz/+Yren3TV2Kj1C17Qx5AcbfZI0bQwFLQv1belSiijET9HN6tIrh1y2WEC2kBHAS3DWqNVkSKpczMvEMFnTvj7qNOl9Fxb2k/GcIfqMxlIieKf+lNOSS0tzYvHBFnnA58XowAimpw4I05RMpEQn4yfg6moWdcupqXWMaMDM4Jox2LY9CbLGHP6g0wJbSFxAfPjjsRTisaSAVAX1thLSgAmpok0UHzenQjErGxlT2TKZFYyNTclDRNcBNare+vf8mSpHMGwMj1PR5aiXIDccbvxujx8dtxehRFqM028vUW3oQn//mPgEcmCuWNjEzp0z8jMXl+6Izo5uE/N3r8sCP3HsUZx+49vy8D351E8hFKJHaBnrmeuYmz+Nej0HF9letlhARngMna6DXGEJ5XJeWGWXl5GmCQwO7EPINwCfK45um0lMqtFhZbqyeke00rRbibKt5LYPm1oEiYUNJQh8mES7y5YiPRTrmL11Vu7d+I4ptFp1VJ2itJN9fp0IZhtImQnyMybnmy4PwThisX502qr75eBcJKIsojxHJsWSUgXePn5IkI6RMEgakkl0E2xthj11ytvYkpkIy81l+vB+BoX8OlL9IxLVyQ1O3Ch6kXCmxSV70ZamSDV90vPSA0qKQmVbWBeE/FFJc/rdT/46yvDhwo1ZLN88C/izQLHMjj8GY8BAbBSZTA7hyJB0TKh53bHrAB555Cdwzz1PYbNYw7/71O9juVSGJ55CPOrC+NgoNgoFrGUXcPjIESzM38aVqzfQcXxAy4tU0I2Pf+xXMbH7JF74/tM4f+MFnLzvIdy8+ANceeu7ePLHPi7pY+N7juC1s89i7u55KVQbDTecig+PPfJTePDB94tmLVfIIZstoVR2UK03JZWK6WP0Ba012ug06UXLhCJIDK+wRvQztYwTD053W+5RotHBUKuLiUYLqWoBncwyapl5wCnB1ywj0CrB62TRwKoUK9y+7SAbby/BLAEvJQv02+VAG4902pMl1RRNvr6CAIoIoh0dQiOWRCMah6d/AF627vwh2TekoOsS1GhSlex97NgzHZEdKnJTPCnYEXB3EIYHCZ8bCXcF6cAa7tnjwsP3jiPqX4W720DIzzmCCOpOEt7gPfD6p9BpuFEu5lBr5JDZWESlkEG9XEDYH8DFc9/BysJVOLWCgF3GZdd8CWSbQbxxYRlNonthdZlyRpcEsqseIBiBP0ywO4RwYgBu7mU+RvyGdRCMT5OLz30D8e4qRkM5PHwkglMH+xCm36+rgY7TEhkGw1wqBQe5jTxaTS9y+RKy2TJW8m1czwDn7+ZQbsYlDEUsR/x+uOjKEEkjMTAhgJeFswjepBWvQ1kCpFxkJDXQh2DVT9BKUG7a6UpUGD9eiQhWnayEQtApgcCXnqfUnfr98j1oB2dZUP5MdtjUUpLzB1tuCrxwnF1gC5rEh7SJGw5q9RrqDQ5DGUaKbCaZRr8P0UBA0t3idMUg0OaQHQkLgRCsxhX4SZKY141NaiAbDvbOHNX4WcPiCZg1aWUcSJZZkjYT8zTFSzqRNmbYAF/1FX277ZIMyLXbuHHjjPq5dnmG+XpSxF5UrCkWtogWWbBm2Nx0OJXJ6ZEN0oUSgKwgRRlZjQkWy04TdMKQCzIPItmgfEkUKCZsQeG1xjYLMWH9U8mgKkFGENdlFnAb+MY3/wHfe+nL26HIf/Y/7xwdkjAHhk9QIsB7SODO+62A3rK6XSls9ZJTi+VFsVzGiy8+I5rosfE9WF8nuTAh2ulorF+8fMUPuFFDX5+Cad6zdN8w6o2q2GHS0owHEa0CK9Usdk/NYGx0hw5VGts5gQydlkgeRPLS1fXBNSCFEdeESeLrdZsNw2m7BOKxLC5C21r8hlW3nXk7dyJq220yAOmkEJuIN6+uCymuTFeD64FEG4E2JQ2WULSFmJRFPUXDtqHuHjG0xQDL6jIRxEYMYboJNgVXJSW9WtIA6a1Zcek5/L80vvqomQJRAa+ZhLMyBauXMq9UDmYDbNVQWO1XenS0oAttUmkziIvaDafZQblaQalawnpmFeUK22Rt0cRS6Fyr6qQjB7ASiSQG+4elyuEBWK1XJQ6RPWW+1mqtjrXVRYnPY7XGKEO2s+rlPFpOBQnG4U7swc7xXUhE42LBQWsTZpnb4QUyBLZXzYvExUh3CA6EEDyybcUrwUqNYJcsKT90g9E2k/Xylcq83ZTKn1oi6kU5JMKEOLLB3MSoJZILbZCXDNhInCa/j24UbOcz1Y3Ceg55yeAaQzJkUlmjSQXtBII0DEK2VEChXEKjRQNrn+hwGM7B6pWTnBcvvS4+vnQncGpV+PzUPA3KtD03loGhYYRDfpQKS7h5+yUUyndlaIB2MZ1GC61KE4W1HA4evA/54jouXz+N5MAwkkzEQxATO+5DNDQCV0eSwQVYUqdEBp5DYpnsiojXBwd3IJUaFoaeujFrYyNtI6N3pf6WgnWnXka1XoTPR82Xxg7XGhUBw5FoVLSe2dwSwpEIwhFtb1pNH50iWFh1Owp4OZjRnx6UTVPw5bbEO55DMoxsQK1odfn6TUNDnmPiT1okk/wkmPcp6CXJR8D79a9+RuKqU/3D2HfkISnIZDjA6nO1N2Q2LANwe383D6vR7go+IZjysY3nR9Djw5996vdQcwXw1rUbuPTGtwGsAXVHnredowE8cv/7sb62ibfeehWbdUI6/Ugmh/HEEz+HlUIDr5x+HX7a/IzsRCziRjQSRLHsyNBoKpFEIV9ANl+R6FhP24WBhAs//3O/jkKpjs89/YcYnHDhoQcewSvf/gqufvt5HHjiQzj1xIfx1tUf4vyZ78hajMT60W75MDp0BE8+/jOYnj6KVteNlVXajq2jWKyhWq3DYXKh6MK6aDCwoFFDo9NUiyfG4JLBMo4VwiiJyJrgh+YgPoQ7HvR1Oxij8TvjRDeW0citwtUoI9iqoQ9lNNavo9ZaFIbCyhnsnm01ugS9ZHKVI1PgSx2vG33wpkbgJJJoJ1JwhTlsFRJQKFoZn7Z+xUqPlj08OGQfYbHSEZZXlNhkV/xhdLpNSaLyu1wIuj0Iu7uIuwsYDa/jg+/cg+N7mvC5avJv+MxXq21Uan3oYieC3knk8yVpJ87NnpdBs7kbb6Ja3MDc9TMysyDT9WQeXX4sVz24slAU3a9SYQQcfoBBNWR3DeCNxdKIJAYRivejSzBMG61AWNqx3NfdTCdDA0Guw24RM8m7eOqefuzbGUTYUxQza6dag1NpoJCtIrNZQKXcRDZXQSZTwlKmidmcBxcW8qg0ooAvwdQarSyDYQRjg0gOTiI5sEMYMQETsg+2pCOlE+VNYbe4t1P2RnaXVoOi+TXhLD1OyHZGTBFNKYz4wFKCZWOH/TrRL3uFISXI8JLB0uEyBWu2XSoaUHYj+IvJoI5adZHd04hU6adKFybEhDcOyRHskiUnUUHpBR0pWPzYLiiZQcbVelzIrt1Fp1HD3ukjAgZV32QkDEa+IH8XeQOn6Am0+WxYtwZ1jqCetyfBMwmhUsST2WzUcHvuklo4WdAqoR0Kwyk7UKZLJWN26FzAk5xTWwlbwuBx80IjZSIAACAASURBVDMDtxYH6XnNpaUASnx1uyRrQnJ+XrlyGuVKAUfY/Yone/rpLcZPmWXFH+aOsjPC10+QzMSfDvCtb3wO3/nuF/6zg9zt3zAVC+DoMQLeRzE0sqvnn00Gk8BJmnxWCuLhneTrJYnjhVNv4caNC0KUsZXPmSMONZKBnpg4iJs3LkrBVKnkMDoyLsNvueyG+A07DhnaKk6dejfWVlZx+dIriMWCOHT4OIYGh4UwpDZWLw+BbcM4p9h7r04GqsnV4kfZWgV2vfsv3YCtv9uuAp8RfmxnYIWZNZapb9O32+Le/C5yFEOEynnZ6aBUyArQJXaRc1AGSrcIPn0ItSOgoFYLCSX7lG22rgrbyF5zzhu3BzugadniXj95a5BNuxFbagiR3ZiDwP4M15/88Re2OfAaza6xGtPXY9BBj35++8NidT9csFpZqpWL0+qIhx3bQWR2aUlGiUK5lDdUvb5xNTZuYnR4DPv3HZEW8+rKPNY3VtDoAPHUsKSMcNNhO4RML18TNTo0T95cm0ducxndliODNA8/9BSmJvbB1W7CKRfU31HeuGqI+DNpSUZNDzU23HAJHHfs2CPSBbXM0pxw20rSwAhtoXFz5pAQtXVkI9heEH2uzyfpJxxGI6OraTiqs9UbbdJPjJcvh8P471aWb8uiHBgcw8DguAQZhKOM4yUb4RU7MjKsbbcblWYDm4Ucqo0mWozYJbhM9GHv7kMSxXjt+lksL9/BzMw9EvMnRuJuCFAkWyBsFPtFrhpWVi7i5twPUKmuiZenhCzwGK52cfvCJWHwOl4m29YxOXMUwWgStZoLg30HkE5OiCuDtEtEy+WRB79UzmJp6SaKpSxKpQJGRqbQlxoWKQXF7hw24/fldSPoVbs31UtzoVLKwUpRNNfiE9aBl4MvrjbyBUKWFlJ9KQFETqMiX8sDkQcAGXEyNNRoc7CtUefQTQOpxKDojrh8ZcjbsLm8PYIJuIXZATW2btrAyloZ3nAUA6Mqf+C9F1/fVeDrX6OkYUUYgX3UlicHRW4hz8m2wlD02Xai1ND4suGYjca2ZMWqjRo6t18iM//oTz+B5cwGPPFxnD7/EvKZy4h4m/B3W0hE4vjYR34NqyuLePrpT6MoAfU/+kEYNwLsvhexXQfEB5bon/It+lN3uNky3tYVRrfZQdepY2ZqBz70oZ/Fc998GhdvfBuPPbUHY4MpvPW97+Da6dP4lf/h/4bj9uBzX/5z0apxwM7li6K/fydOHHsSRw7ej8H+EdkhlldXsZlh+EdNtY/1hhiVNxodOE5HIlmddgPNNpl9plUpwyt5Vtz8uFnSS9VHNV8AXpcPYS/Q53Yj3e4iRKa/WkS4VkY/dXvZeZRvvIJa9Sr8cITVtZIGa1O2CID+FATD9pcvkILHH4c/NoDY0ARc8QTaTEX0+yUVUuhbPReUm5LIWNPmI4Cik4HVffNGc9BTNO4kuRj1qsCHYQRxn4O0ZwPvvj+Fp+71IOTl8JMbzWoZlQr9bKn3C6PpRFAtk8EBNlZXZFBsZeEGGtUKCpkMKpUKKo6DbL2NsjuMs7cy2KD/Gj9EvhDSao1SB4nkdUtsaTw+gFB8AMFYWnS/jPz1MKGNjgnyJtmxonl/EJ5uE6OhZexN5/HkiRR2DXTRZghJs4U6i6ZcAZvreQ2cyNaQ2SxiMdPEzbwXFxeLKDu0JOsDfGSZfUAoikhqTAbWYqlhcaERhpfPBteAQ+9UHc7i9VT7K2r5CXxD0uXr2YoZFpbdRvv8iM2jcXyglpZFtMYPK6CTaN4u7STVeotuCvx6cVYxd1e8SmnFZcAu16WyaKqN0QQ4buVtsUELB3zi0BBlSAAlOF6vAN4Q5RuSnsg9hS1fyifUtze/MY+2U8He6cO96Xg7R8K9QiKgCXBNwpoNnlAmTzW/8nVGDqGY1moV2b72oF6v4O7ty71ro1ZsfJ6MC44AX3VREkmOmb3RhDcTImUH0a21qLlKYqsoN03lWXY4V50jXCJBfP75v8fszYt44MH34OGH3yt+vtrVUvmK/q4D7QTJ1nuV0hJq+gUI83jqAK++/E945rm/+f8V8PKq3HfyFKb3ncSOiQMa0kLrNH2lCsgEQ3Ff0n1F2F92r0noMfRCtHW6Htm1JsET8NOtwRHrUcdh7LsPxWIBN26cx/4DJxAMB7C+fgcze++BU2vj3Nnvo9ks4dix+9DXl5aubSo5qM+EnIUmalo01Px5RuYgQ/UKdgX8GmApr944jcg1NmyuEDGykHXaznborZ1mz6rPEnTEZj2iU0rj3mAxyxYN9+qIvR2/V6pvSO3fDIC10ldVL1jnEsVB8miZokysyLatqe2Wc3aSzeJQOyezxepuLREF+j/yd/uUG4mD64/+6B/1mvQcF/SqWda3VwWanV80UOaB0WrPTM+ah4egg4dZvdmB0+6gRg0vwW4xh2xmDZnNVQFDfF2cWqTeKpVI4NiRezEyOCSpaksLN7G+uYa1TFbaYLumj4kVB3fJcpmttSKq5Qoy68vIri8J81Gv5jHY3493//hPYt/0Uam02zSibjXRrFVk0yS44MayvHxbbE1oxZJKDohkgaBINgCzoDTru2W0Ri7RBZGZ5mAdQTtZAA6gkfFl64Kmy9ysudnaasvmQgsbaTQzdA9YXpoT0T2tySgzmNl3QrQ90VgSAZp+i5G5OjVQ6ye6MrcHDnXG3PjcAdxdvI27izdw5PD9cHfbmJo6KLnifM1MrtMEL5553OCoUaPZOTFkC60uh6Jexu3bb6DVrsrCGx2ZEBZ4ZXYO8xevinzEEw1iYv9R7D/O4axhLNxdQtA3gtHhA+K96xM7E7IURuPEB7PTluQY6p8L+axooKlpDvgoo2iLc8Pu3Ydk8I+m3Fz4ZLl52Irg3WjI+eBIfLvMSzOilS0+RyJRFfCySq4jnkwJK0xvw2azjrHxKRksYv57o15HIj6IdHpcDh92T8nUms6M/plA2HwuxLS621n8wz/8Ce59xwfx+PvvR7mm6hwBvGvAs1/9DPKZFUmV2Xf4ASRTQ6KzFgGDeFBbqyNzMAhDoAeP1cPZZ0vaQ0wp4tBa14WIP4I/+INfwo2bl/CO9/xLbBTW8O0XPoOmU4TP5ROt4K/84u9iZXkO1UoJ129dxw9eIQu8/cMFJB4AhqcQGtmDcCwl2ulOowGnvIGhRAhDI3tw4eo1NJk132nhZz723wqQ/fzTn4Y7kMc7nhhFItjFrfPX4PWN4uHH/2s8/ezfYz2Xxf5D96FYKuLu4iJGxnfjyJF7MTW5B4lwRO41N2vqdatOE5UqLa246VMDSU1vW6xxGtTvcpqbOrQmWT5u4m50PS50vdSHqTex281n0o8AGVPqOqnjI2jpOOgrlbHDaSE6fw2FM9+GqzkHP0pobbMrI+Blp/8mAFq099EbNpqGw9SmwQl0PGRCQwjFmIYYFHlI083D14IcPeBV6kKdoXWlMRo/PmOibaOfNNv0hO1kgWmv1pJ1Rc1boFtG0pXBE8cD+OgTfeLs4GWHqcaI5IqmojVois9uURP5zbIwqcV8HWuLi8wuQKVURaFcQ9FpotQN406hhTcvcjqNDzW1sgEdEpOQDNXvSnqWn04ygwhG+xHgWiAYpkzIGxQWlXsWDz+PXwe6aEPUF2qiz72IhyayePjIAFxdAl7GDddRyhVQzpewuVnH2loJm5kSlrNN3Cn6cX6xiHyZ3ag+wB3SrO9oCon0KNKDk4gmB6Wo5eFHYKe/KHGha4HuT4ytDdFpgWDS79cJf9Geqs62bfYbHsQkGQS8skCilEFifSmXMuFCLg6eNWWvFlZf/HsJSNX7V4d9dHhNfG8N08kDW0CZMMs2REZBBLXC0XAI4YBf7NC0YPYIqA2wAJfv70LAw6Q9xgB1EfC6UdxYEreN6enDKmkQdlfXTEva1CRmdJDTdhMlMcv4v7ObqA4BZPlspWvZL20zE1zduXNVwbmRSXDdSpdQACx/6fmtelU953UIrTfBoOtd2EEzHGjYYL5/O+QtQ3cCAPW1/Mcv/rl0F9/zno/j4Uc+IGtLAlsUYfWYRnnfXe0Yqw2lgjexpiKLSn2/U8f509/C88/8rUiPJlPq7KHAnYFBZOPpDuEVmEy8wU4SnXysOxTdS/jKdBD1//vj+NGj2DF1CPsP3C9+1ZThybC4YXY50CXOG5Q0iGczX7KuBSm8BGNpEquIIAiAjU2YAOEO5QA+rK0ti9zh1INPCAHBIkZ82BEQWWc2uyIR4bTzzGbXVQ8r102dlGzSq5kuk2eILLDtAPAaGB2GwTAKkoW5N/IfvnhLX2o1Z9Ghzmpp916lKla2yi/h9xCGtEsXKb8WckaWRF06k00JMpLpoV5XwBZj1mehN6SmVK9hzpUU1PPQag/tKId2Q017fFs3wsqLTNFsrMx6LLH9Vz37Ml1/1tHB9clPfr77NoeG3qTmVjt4y7KMdDU3e/UAFABlo6nkjejF4jBKqVpDmYcsh1VqNeQLWdW2bq6KLpSMYDgYQjwWx+jwCE4cPYlYOITM5qIYQC8s3cXi6ir6h3fhxMl3CaNGuwxpHTg11Jn0k88J4K2VC8hzcj4Rw7vf9RHs339czMBlA2lSd5aVjYkbJx+WUjEPH6d5I/Ge2wEXrfVKtSERwjR22gJQOcTGQTQudAI2glMyltr6Md69ppJiO4obK9kF1e60BfRRI8whtka9hr0zx9W4mwbcQztlc9TDU+OYyRZRCsCNirZIZHSbMnDllUHAXCknUohut4ndk/uxY3xaWFy9NwSLqpNTTNcVMMHX5aGEoLGKM+efxdrGVXh4MJM9SwzLsMDlN17D4rVraLk78CeimNx/DH3DTEkaRj5XRyKyC6PD+8SSTNq7ZDIl+UhtVsSZwdrlCDPuRokM/8YystlVEfdzOLB/YAR79x6XSVCy2kyDojxE3r+l1rhx+NQcXh96arm5iWrVS11vLBaDP+jH0tINrKzextDQmLhBBENsHTWFKY+G0+IZXMjnsWtyWhwX7IchZoXhDjjAmWe+jEtX3sDMg0/inR94ChUmtJEJ9gHrq8AzX/lLlHIbMgxx4PCDsi6F4TVAVy3ttAq3wwHaFrMPsHmMtz1H9Bim+TuZgD/7978hSUUnH/kgCpUi/vqz/waZDfoM0Foojp/9+G/i//yr30EqEcWOif1wnBY2VzeQKZDH5Ec/fvm3/wGnb87hzI0bGJk8gC510vUNtCuLeODIDPbseQBfeubryG9u4L0/9jEcPf4Y/uKvfh+r6ysIxhs4eiyMoWQEa/PrCEf249L1ZWSLRbi8IYzvnJG0sI18Rja4nbsYrzmOgK8rhz2a3GTZBW+j0QbqDUdSFhstanhbAu5ogM8DimCErgwyadzuokNGgZ6m4m2qvtO8ngE/BzmVsSSYZJmVpATIqWN0fh75V55Ht7GMAEoIoIwmZQ5Gw0sv3ivU6QbCGJm+B+kdB9AKRdGmp2bHJbZeHr8mIso0PNPSRINpd076RGo7WNkytcXSoRsNSSArRC5EDzEqIVjgEhxoQRPyNBFsr+GdR934+feNwdcuCPPLw6xeKaJeprd3W+5lu+lGbqOAzHoexZyDpfllVEp0dmigVG8h22ij1Eni7FwGi0uU/bAaI6MbVCsRilNlwTLtLQCvP4pgtA+BSB983O84EBugZIDBE35JjmK6lFeKti7CwQCC3jr6fRkcjt/CY0f7EfIzpbGMdqONYpaAt4bsRhVrawWsredFw7tci+Ds3ZwyzgS8/hgQjsObGBApQ9/AOKKxtHR3SOORQBBCgSBWErLUf5XMPskHyrroziDX1uxpOqhjuEUJjPHJfsAjiMNrfo9PY5wNsBVAZNIseSbxQ+23TCEjxTTBihoz2va1DngZcCgHpwJi/s7CixZoBLxc7xIlTLAt0cIqZfH7PBJXHiRpgY54xZezK+g4VWV4OZQr2lxNCOPPp6E/28Mi8zDAl2tRO43GpcGkN9qhZ9HtGjN/7pvc3ykrs/uNnGfGOaDndS6aWn1vqt/c6uJub41bGYiQid2OnJ2KTVWSZ0EyCasffP9ZfPlrn8aRQyfx0z/zG6oNt/dABiYUXCkRxHNJmUPp6AjBpEF6ci/4/Rt1XDr9LXzva3+LvXFgescOnZcRra+ejZzxoZSMWnQWdiJDqdf1efQFxeaNwRd0hWAxwX2I+MGh84gniDubGWSbbbFT3Ln7sABeyvB4OcV9SaQcFvRzrdEtiQCfRIZHvIm3yD89Yzl0J8FVDLqSooMEGveDENZWlzA7exH3P/C4eNlLt0C61Rz6VhzFzxMMy/dvNETqyTNdPJi5VxJXiJ2fnuocKFV5jIJShXZ8vFT7Lf/xz0byIiDUSCxl/9KNzLwP7bBp4fOjA2B6j7ZkhGoFhy6H6jrS7eZ6SSYH1Fmp1+lk5267JZlR9hqprCUGuadKB2HbmtiyGttKY1Opha5H/djm9rCN2tWtezuANhOpfK+f/N8+19VqTxfc1pvd0kboQ2FArhzU2i4S/G1oaRVL8GBwyeIrlCso1+vSHmw0WyiV6OFYEZsvBjgU8pvC8IZDIQz1D+L40ZOIBANYWbqJq1ffksO3UnMwfeAUpqaPIxxNqME8wXQ5j0qpiM21RWyuLqJazMCpFnH44Am88/H3YZSBB3xI6StXKaBdq6m0waSy2IfRWoJYml8SbEzhw4NWUokYP7ymw1tccIOD42IBRWZEWummOhEPUQN2rEUZN2Tqem7PXcbCwqxsRPRLpb8wnSi4OWsxwUEL+n1qS5TWKDKwRg2vHGbcNl0yAET2psu0N2oQwzGEaLTuoQSDQnczWNBbyPQM1c2See/a6mih5izj8pVvYmXtsiRbxSIxBN1h1HIVvPnyd1ApFNH0tjC+dz+mD9wHfzCOMvWYdQ+G+w9hIL0b3Za1tqExu3oxkr2RqXsZ2CA7zqqTX6dWa1ytZCFofJ8rbOD6tTeleCHQn5zcj6ldB0USQh2UJpPx7CZHsuV8IAezJOdwY1PWnrZncHHwsCiev81OGaFYAJFICp0WTcNdcGoOBgd2YXhwSO6xAF0zeEwdb8QLzJ+7isvf+grCiT40knF88Bf+SzhcdGZ4bWWlg2e++lco5TdkDRDwRmJ9wvD2LH3kWdNHTnXveqi9vd1iNFTCwvNwpZcnD2sXPv93n8Ta8m309Y/hrfM/wMuvv9AD55FQEh/5iV/E333uj7cQ+9v+RA+CGE6++1/g5mYR2ZoLYzMnAJcDvzeLoUQT/vocxkfuxWuvL6FcqeIjH/kVzM7N45+/8yxAVwxPBoPpMp58/D2olBy89IPXkMu64Q4m4HbRJJ4XzscYIwRiUYTiCcQTZOSAkM+D/kQa0VBCN3Pm2TfrKFRZpPLQYYITQR2f4yaanaZEZopdWUeZLnpAS/w0QwcIfr3KnslBQo0AdZQ00kcT/Z029q4VUHr523AKCwi080iggk67gBKykrhGIcwdBNDadQBj+x9Aemwvui6vHII8AKsOLfdYXAZl8+60HcmOV51ZR1qZnM1n6agsk2724vMq+6YOYHLTFiN3V0vWFT13KaXi+gx62wi7C7h/qoRfePcQIt6GTG53WlXxTm5SH1tryPUhuC1li6gUm8hnq5i/s4RioY5avYNsuY4Np41cuw+vXVqRUAhxQwhGdVhNxOZqQeLyBuF2ETBG4Qsn4ecEO833qY8VuyKmv3kRCnuRiKXNMJnaEMbCQMqbwW7PNTywL4xYaBPtVkFY+GqRr6+OfKaC1ZUMVtYIeFtYd6I4N1/Awlob8KcAbwSIJBFI70B6aAcSfbQ1YtQ5PT+b0n7ndeYIKucH5M9iC+VGIEQpQ1TADGOFtfXugtNsKRNqHIX4/FOPKB0Bl9sMqlGXbBwdaDnZUQ92zjwIKOAZwKLAdl56Tg1bVkZ8FmWoS846PSylCywWUrSx9iLCOZJgQCUMpkTnQBuDKBhMEaJkRAYZO2J9XStsCOCdoYZXGF4WV8pyk6WkhELkAuL/rpIKZXV1GEF1u6rXlGE/aVnbqkwlDQS/jFu3Lhb8uxAyZPu5z/DcNgSVDHGb+GP9nsaHWPTU2rHT69xTVSpobXJf54BcUwql+fkb+PLT/0G+74+/++MSSiBuR1IMGu2w2aP0vfRQtgBo1cdryhuLRJ7vrlYDV05/E9/72mdxoh+YHmGELZlqD8qVnKSfin0nz8lAULSyLKD4nji0zGslXrRi70mbLTO8x0ImEMdmJ4i35hdwdW0N42OD2H/oAeyePoGhwZ0SuS3A0Njg2TAS6cZ5aJ221dG0bgjsMNgOhb5OBmiw2OCAmxbF6+uruHv3Ok7c+5CytjwmBDwrQaVewo4OcnO/4dFJwMpip9OW68KCRu4ZAS+BPAfs2Yk2xJzFHVa3a9eLSJaElVWAq8y+wXNmUFu79UrOyfc355Zd+xbfqQyCRQG/G/fIrvjw8npRhmHnc6xcQXCnKSh7ul57RhpJju18bp2Z20GtLh6Fm7oWFfTyEDcyHAN27ectIN5auVrQCsj/o09+3gytWVT/dtArFZlZ+DpZbsXuW0yHvBQ+cPoHWRSVeh2VuiOxjBwA4MDMysqCMJ20/eLhQDPpaDiKaCSCgb4BpBNJcRq4c2dWkr76B3dgfGKf6M0oiSBLrJO6bjTqVWQ3OZ1cQjqZwu7JGezbexSDA0P6sApE7KKUXQeaDVOJs+LSmEG56WZi114YPnhcQJQGLC3dkghjDqBR9sCLqFnibJerObQdTtKKcAvk8AAkuKd9GhclQS/bFiMjkwJ4+fVclNZsXQ93gkJlCgl8qXXjd6RjgzcQFIBbqVUlYSU5MC5/1xQ5GtDT37Mlm3/voJZ/rWk+XGisSLlJdNCE46zh6o3v4u6d0+h26rLROJUaMisrWFtZFCnF5PRB9A2NCjuUSA6LDYtTdWNk4DhSiXG4OpqKo+1DPZAswNNBGG7AxnJGGgPKKrAC5DXkJsRYZibnUY/LBJ2h4Z3o71e9tsAME/1pCxRtk/Bh0w2SGwsn6Knb4/fg8F27U0exuoRaK4OxsT2i5a2WHQykd2JkaEqqaZnQ9mmLlGA3SCnDrbv4/lf/BulgFKVuC0PHT+HRDz2OYlXZXcqAlxfaeParfyGDjpy2PXDoFKLxNFwG8Kr0SdF0D+Qa6Pujf+czquCJ9zwggIuv51N/8T9LMMvGxiKuzp4x/xoYH5kWu7l3PfkRvHnu+7gxd/k/AXqp3x3TSeJwEpg4iLE9M/CH6hgYqWG4r4PcnQtwiiGsLPhw7/0fQqFUxmtvvgGnQ5utOrzeMg7vn8T7P/hf4NU3voEXXvwGmp2QagOaAcA3BATTqtGkd2qQOnOCdWonWxjqH8LOsSnRlnNgkkNqjMKsOU1xaSDzS42kMr0EuGS0lO0S7SSLTrKTXhYRHfh9aoUjjJufEIKBAm2RYoTaLUxVWkitrKB67XVg/Sai3RrajSJy3TVswoWapw8LqRC6u2ew6+ADCCeGpAUqlk/UbDYctWxiV8T4ddtDRKUMW0OOPOjFxVUndtVmz8R5aqysiYU1Bxq/jKCS2uJEsImjI5v45Q9MIBlgGEEH7SaTj2pq1F+piWa3UW2imMlLElsu18T6agZrqznxu83XO8h1fJgvAGevrOkLY0EciCrDK2BXAa/6Oofg9oUlnMQficHH4IEQux9R+H0cCAsgHA0jTJ1tOIlYhN4STURDbkRcK9jlv4Z799C1pYxOM4d200G93EJuvYDMRgkbawWsrBexnHOw2Yjh/EIFt5cdwE+nhggQG0B0eArpoQl5TiLRhNoaNZTdbRugy8JAC+SOuLJQ0sCiV1IgfeqLKhG/Jv1MAYmCT9G/M7GL15mMLwGynT6VEACuNw122D7hLcyZISxs7Ll1WuHvZDR1H9P5C8sC84Ww9RwJhiR4iANpZI1Fry36Xj+idJigZlicYdpinVnLraPjVDCz96iQDtwbCXa1TU6rLvrwbs2N6P8zsfbGnUFBrwW+ViZgYt4ppWu3cPPmBbFUU8mEtow1oIPXhetC92GZlehJF5XltoNuFmTpvIMlcpQJklgNiaF1C8NIAmBkeBJ37lzBz3z8EwhGIlLEir+8FUHz34grg5mUN7ZYWz0vvc46wNiFu93EmZeexssvfBnHo8DukZgkHYqVVruhaWxer6wRPgL0w5WgJhZFctbWZfCc77neqCORTMuZms1totJsYwMRXM3mMZcrY+dIWobW9uy9F/0DO+WMNJkS5hxS71fVfWr6qi0uVM+gTKnsHbKedB8QJyITWsH3yb2OnSyuaQ3rUFcNke6Z+6p4TllR7jGiPxefXb12Gumsdl98XngdeK1VW63SHPkcp61FXretsLOyC3Pu6CCjuaMCfvWM1qE0EfoYWYsWQAYpC0EjjieyjqQsEGcZfg3dtaxnsSoAttu1Kh5R8b5VSFsWtsfJyp6mX2IKTQN2rWZdsbJ+ry3Mpe9E/wmfjy2AbL/WyiiE4VUEbax27FibeWH6ef2GWvUZa69eQo25bAK2FPAyUtjmaNO+o1BiNG0e5VLRCKy5aJuS6tVinrM/gFg0hkSMzJAftXpdFihZXW6S4UhCDinGp3LgjOCRVTKr6bHBYewcn8Rg/5BIJMgsySCQDJK05fuT4W3zYJMKXatWffD11oq9R7slLC7tRbKZVakQU4k0JiZmpO0uxtvb/RNNm9qmzIipM0Eph9g2V8QDVxwUdu4Vvark1m8PuZAHRcGosJaWPSKbxQNeWqxdYWT6+kckNIJtGQJgHwfZtvsgUlso8bc2v1oXRKNRl1982KSMkcOQ8oYKFhfPYO7Wa5i7dUZcEnZNHECz7mBjcwmTew6KTIGskYf2Qi5moJPJiGPn6En4PDF0GC3soW6sJu4UBO18n9amzWgQZFHSz5OsiV3MvJY+LwEeF6e2icU3ku+X18lWoGIfp4uXB4N4IMs9kv8EQgAAIABJREFU1DXIg07S7aTV1BDvyrpTwNL6BQyN9yMaTaFJwFuqY2x0Bum+cQ2WYBtV9MEKdrvZAs4+93nk7sxiYnwPZrMLOPSuj+LYY8dRonTDaHiXl5p49mt/iUo+J84X+w7eL3nmZN1tx0OtYcwEtmWPzH2XzXEbTBWHBl4XF0FjVNrr//p3fh4XLryKSnEdrbpqNO+/53H89Ed/Ay++8Hk8/89fEG3af/pjSB1mfWkgGAAGBjC6exw7pxLYczCASvEa8kuLmD07B19rF37n3z6DZ5//PL7z0rfQcfuRSAVx+PBRnDhxCsur1/CV5/+DsLOiEe3EgVoIKDNYYJTRXpwylBZ0l3E8MnAE9PenMDW5F8MDgwj6mO7TQLleluLXaXRVysABqDoTmQh47YS4tuVkkM3o6Lixsj2sBvrqJ8dAAe130AGsi0SxiqFSBQPry+jcvoRuflkCOyrtKjb9Xiy5gcroAPoOH0d6eBe6bp+yZNRsCkNCra1Oo9tBD2GcyYfIz6VWj2tQdcbUsek2z8JZDeNt9jwBG1uenO7nuid4owQjwFQ2VwXHxvL4tZ88hCDWEPLUZXOm7pyMGLXOHceFVr2NwkYW2WwVmxsVZDN0RSgim62g4LhR9PXh/J01zN3Jax5xkG4SEQW8UskZFx03LQ1V6sDBNV8kgWA0IUxuwB+B1xcWX1OGvTCIhxP1lJQxVCES6CLq3sBU6BqOTLqRiJTglFfh0A6i5UNusyyvaWOjiM1sFSvZJjLNBN6ay2Nuqa62ZExaiw8iMbYXfQM7EEvweeQgrUckDASOTacmxIUOzJKNpNcqnVgicnBKQciuEdl/gmI5tEXZKPsB9wUW+QS5ImHrskBiIJDxUyXQMO4LdFuwTjEEC1yXouGV8021jerqoM+odYawhy+BhQUeXJM8ayhtCJBl5GugK4fPgyivKbXRBMxsVXNgjq4z+VU0KwXsnzkmP0+0usapQrXDquvkddFELwNurezBtLXtoK+VLchaNq+XIJ7hTCyglPjQDiy7I+o4ZACInOMK0mSvlQAE8zkzYKbf0wySGp0q/416vvJZD+L2zUt45Ydfx6GD9+PqtTfxX/3Lf41qrSiFsKV/1GfbTHcakk4HsWzXS9v+UvBYbXezgYs/fA4vvvBFnAgB+yfG5bygq5MdAvMFOOeiBJE4bDTqck2ZoCpevI2tQWhiCY3WdeAOxpBzh3FmZQk3NrIYH0ri2ImnMLPvFBKpESPFsIom89p5NvOeGacmBWyGXTTFlShLSIJJpDULDA8KhQ0Uy3n09Q2LdFGKZyuTMGC058fcA2pG4yrSBJXt2aEvazvG81Lt61TmoNwW2eCWpPOp/tjYxxnnLAHMvSFGSh5V3kA8tOXaoJ838NEAXl2bcj8FjOr8gpBWRu5DSQPXluiO3RrSYTv/Kp0wUovtsgXDSksJxfWnVHBPWqzkkYJbu1Z75GtPfmSZW4uKFfQrnlXi9kflD64//MO/7/YGz8yL29LsmurFVgLGBkZtWkz4hKkSFTXbFohqdDouj0xq00aLw2sEsmxlUcu7sb4grg28eEwzSibSMp1LpwSPmeLnC2ZUqlYjbF0DmxurWF66jVJ+HZ5OE6MDQ9i7Z7/IGJjGJgEOQnTo5LQ8RPRVrJbRdjSEQrwBXS5prfNB4PulrRbZZ15USg4SiZT4QFqtsmiWtlXgmjrDFn1d5BmMMUyl+kWYziEdJryk0yNIxpXpUlG7ulhQr6hDgrzdBG9euNm6d3HOIyq2PCK+p1doahDhUESrLFbNRkKimibqWdl2dUn7tNvqYGNtHosLN1CpZKVtGokkBExKZDE36UgcwYgHleoqbt18HddvvIZEIiGsJdPQxsZ3iSaWlTGBh8sTBjoheLpJDKX2IpWgzknF+HxPLEDOnnlJfs7MvnvESohDgFbGIIlU1gfZeDRzo+JQHq9ds91UOxiyhcYfWWMqtQjTZaUlmzAxnJg2D56yy2oSr2k+HayszaLWXMfEHtV9MZGtUeWDHcLExDEECKBkN9eCM1DvYO71F3HtpWcxGI6LTvby2l2c/Oiv4vAD+1AxgJeEyOJ8Hc997VMoFTKyie0/fAqx5KBITuw60cpUdgerbNDCfRv4tWDVHlRkJ9zBOOpd4BP/4y/j/JmXgXYJqCyIUf+H3/tzeOTBd2N5aRaz197C1ZsXcWvxhubWN7TQ0o8pDc6VNncAiIewY28fTj4wg5nDg7hz5xVsri7jzqXbGA4fwAc/+Iv43ktfwnq+jHy5jlhyCPecepekin37xc9jfuWSTPR3mwShaaCTBJik5R8Bwn1SlEmVL96aXQRDHkSiPkyM78Tkjl2Ih0LoMv2tWRNNv1OnjIBBFNSrcpiIDAZN9pXBoE69ZRkOymDMfiS6TL4OGazQ4SPZRNtNBBsOEk4DE2UHweUFNBduourkkEMFhXgIteFBJCd2IzQwIlp40Sma2FCxfmo2Qf9Q7RqowTtBcKfLzX8LBAjAMoNMyiyYDPievZVaAglzZ1rU1MhSW+pzdxBwlXFwcBO/9N4pxPwb6ItRAqf+mpzmrpTL6Ha8aNa6yK9uijaWoLdcYCx5HvliCYWGHyutJF6/fBv5XBPwR3TikqlmBvBKESVdMD67PtFd+xhOQjlBOCG//IGIGVoLIRKNIRaNIh5LIEySwe9BJOBC0p/FTPwm9o+34e6uopC5K/tnp+FBhelqm3lsZvKoVNoo1ALIdUfwwpvXcXe1AfjZAYgC8X6kRqfRN7IL0VifyNfIxNIqkmxes1ETn3Rec5oYhQIhBPk1HP6VuG06ZahXINeFxv0a6yUzGCSg1+NCQDpkLhlIo9RBgo86ZsCpSRs82sUFBIxIyIM5SFXrp8wj/59lebWtq0+V2oTR7YGDdV0EfH7pSobYieOwmsstw2wkYOLhqABeKdUFUHTh7XZRL6yjll/DoUMa0CLA1cQKk/wB2VyCgJbR9YoHr/rpqqRBh9UkjIB60W0+vGbqXL5u7tZlAX/cbkRSYFLVhHCQNcvt0/gvcvBPumjGl5xvVvNxRYcpb5//vqf95BmobB8B78Ld63j1h89JIcPn8yc+8t9InDFlaAKupDixHS+rozQaYsPyWpcDA08E9LdqFdw+9yqee/b/wjSAfWMTcl2o9/cw2j7AZDcCQmpYeT0U2KjDEomphlxLGXz0+WSmiPec3Q13IIwVx8HVzWXcKBYxNjKAY8cew/TMfUj2DWvghglR0krCrAlT5srPMoPt0jGw0iZiCt4/6bRSelHE7bvXZE4hmUxjbGy3aJuFRTX60u2WpXoTlLc0p4e8N10nlq2XHqqxpzPuHcL+G82uGXC0rKba7xGraSy1vNzecJrx1FV35F6BooyMIWZkLzaYxbCyIusy3srqp92VpDWRNPQNm2Jzy/RgO/h8m6TFnIdbjgxqi9eT0FhS2Swb2yG1AStWJtHT6vaopK15GXvmKvZSEOz6wz/4O7OuleIWYGHQ8fY/K0CzA2s2jc2InnvaEFPJyQtXT81yrY4i7XTqHF6pikPC0iJjUzUXnDfTamK1Nd7F4NA44okUivTRdbmEKqfTg+hnui5kN9eQ21jA5socfGjj8KF7cOTwSYyOMqudoQ3qFSgaGd5MeuWWCjLAJiSIeY8L87PI5lZFakD3B6atEDTzIeGHir9VL6XTurpRkf2l2TKtzQqFPJqNOpLJPuzcOS1SBnqzxmJ9Pb9dpfJ1KcsUp705BgASOLAqZsRsPJFGIByVlDoyvdQoafveJ0M9MkHOJWpMvSU6k4L3VhuXzr2Gbz73WdycPSNTn8PDY3j00fdimENxISZyRcXtIpFMwufvYn1jFovLV5AvLOPKpVdw8Mi9iMXjaLapveYP4jBOGB53EqnwHgymp8R8n48Ip2m56+Tym8hursoDVaFdFK3dmKHOnxVLSgoatcbC3opG2QBb0TzygaYdElmcjrYvxT5sK4ZXWYatKFEVVWpLTltPqnNigUA5Q71RRLY0h1Q6LMVDt+NBy+Fa8GHnzqMIB310OxO5o7vRRfn2Dbzx9b9HO7uBkfSg3JnZ/AZOfvTXcOD+A2JzxbOPhPfi3RKee+bTqJbySKWHsf/gKcT6BuUL9J4YHaBpC+ketnW/+R5tJ0UZepMWJYA3IaqB3/jtT+DSuTdECxrzNHF0ei+md+xEjNIBnxePPvxBzK/cxUZ+E4n0MK7PXsc/fukLKG4yWqEfcEVUnBwKAmEXdh1I4OFH9iORdqFWZ+T0IlZu3sZwcEKsAMnIbOZKqLcDGB47jH1HfwxvXD6Pl159HqmBtDCwawtzgCsBuOJANwVXcFA1IXzX3Aj5rHFgJ+iBL+jG2NAgpienkY4nJFqafGm5VkOlWkeNgFcACJlQtdWRoR0OmRBU8LpIO1mDSqS4kS690aiaaXvDGYAinVCrhf6Kg3TNgbN4G8trt7DZLSExPY2+mQMIRhgbqhpHcV8x2jcrXaBDCO2qJAaVgJdtQR7WUlhtpRJpA0srJQJ5+xybEZyenMgmIMnwlAzadRF017Ardge/+qF9GOtvwdNZE0swvoZquYQmJR5NF+rlBrLUxq7S2q2BQsbB5kZeBhizjg/Xs368dX0FnRZ1NtTuugG6T3gCqiW2wT/U2NFn1xOEPxxDONYvARSBUEK6CZSMUN8YjcYQJcsbDEmYQjTgQ9DbQsqfx0xyFpP9ZXiQRym/LMmVlVIL5UIdpQqfNbHoRds3jIVSBF9/9SLmVptAaEi8eIPJfqRHJhDvG0UokhQZALtQHYdSDlpCUi/dQJdyK5cBvCQ7TOIkXTMkgpYOK7x3IsHVOFY+WwS2wtoa0Cupa+LaoFHnLKRkrRHwMEbc7D+UPqmMwRQHPYhhG7ccDFLZGYeeVGtL6Y3KLoIB7Ujy/QS9XgTc6m5BoEurMsYc85wRsqXLUA+gkV9HNbcqgJfAXNa9aUHLHi6AF7KPW0syrldp0ZrwCXUO0ml8ZXpNWp2FKC5gbu6SDEWr3pwdCg3rYAdO2uR2KImab+lcU4vOZ0vPYlnWYsOlTJ9IR+wzJy5G2o6mjIPA+rlnPyMsJLXZH/3pf4VavaqSLjPnYxvPtkWtumH1atXzVFC1gi7z/DEl9e6Ft/C1p/89RunSEB1GKBAR2zBeU4nJpauHMM4tTbjz6eAoiSdeJ54PJETYrVEts0e6o3XuZ04Zy40KbjcYjZ7G4WOPyF6eSLIlb4YeTYdb8wXUuk9T4fQa2BCjjhkIkVkS/lw+080m5hduyj7MTiBtVgcGRxGNp4w1qsECvbQ8A70MG6tkp3adtXup8pst6QLPza1UPitjFJmQ0XoruGJBowNhWwIAvasq61RoKyyqdFq1MyLwzUhQZA2a/ABrViDOT0JGEaVAhtK5Hgl4ddhYpvAMbN6SxOqQpv58bT/oH+UzMphuDsVtwF+vhUZYWzZYmd+tEA3b7ejJJbYPifccIUyYCAGv0N+ykVubku2TcfrA9NrMhsXtNWe3mXdbPYs+MNykXChWqyhWqtjYXMf6xiryhYy00Cgyz2ysYHBgFNFIQmN82ZbotHH4yCnRZvLBn7t1Cbsm9wt4mV+cQz6rVleuThObq3dRK24Im/SOx96D3XsOatazSQeR6Ufqo5waqsWsbEJ8UHlz+UHXAGoM+/tH5IClvowPhl00KmFQYC6PpcuF9fVFGbyj/IFfxwjBNJPiUmmRPugwFNumal2ionxeC5n9NvobbdEzspRyDepZyWAQ3HKwQ7KqacNEA3yqBo1nYofieFOB8SGXTdX0yIv5HL7zzS/g6uXXcPXSq7IxZ8o1HJ6ZxInjDyMaH0IsMYxYYgDxZB8iUQIjB9n8Au4unsfq6iwGBofJTanDhKQLsRU2gFRsEunkJLzukLDT0oIyxIj6M7pRKGyKNpvsNF0tJMPb5RHbNfoLR6gbDASlEOB14gvnxqXFhVl3pnDqCeq5jgTs6vpU8EvBvg6qiP6pq1PNsvl1HfgDHmTzc8gW72BkfEpiIj2uMPqTE0jE+rV9SlKMtjWZDM59/R+wfu080vG4HPy8bwv1Cva886dwzzseQoNnAZ2eCHhvF/H1Zz+NarmIvvQw9h08hWiyX76h1YDaZ1iejx9xZ1B9r64BbTeaQ5ebbDiOcgf4zf/lt3Dp/FlJyArBwcxwErsHE4i4HcRjMTz66Iewsr4Clz+IqX33Yy1bw59/6i9x7pXvAq6QslV+LxDgm2zh0IOTOHJ0FCvzbyEWDYu/aWbhLnxOF4noICKRftSbbuyYuA+79jyChncAn3vuGZy98hZiyZSEb5QKJYDtcU8Qbm8MLpdf7eLkwOSwZBsdVxsunxu+oA/9yQSmdkxiKN0vrB5ZXIeT0p0uqnWm6FHbT5YKaNHNQZ4zAy6M562tCXnJCHZsSiKfQ26q0mOSTbALT6eFSLuDQKOJZmETG7klNIIexJNJCVpJMg3P3RWJEeM5xdeU7Cq9KzsdYezYopP7RYZJvFCN/ZBInrjpa6tMWn5GYiMkgBnqkcdQNmpt/6n20cR7ujsiYRjzX8N/9xMHsHvMh7YzLy4nHAKqcaaBw3xOF+V8RTSyq2sZlEsdZDbKyGwUUKpVkWsEcGXDj7dmFwjzzT0h8FU3F+utqiCH09LcRzgDEEEoPohAOA5fICqSKBbZJAcYv8oOG/fkRIRhCkEEXA7ink3sjs9hJFaAq1syFo8dkTKsr2URjvYD7qCsj6a3D9fXmnj58iLmi0G4/Gl4AgmEYjHEU/0IhjmsxkQy+vx2xZ5LCotmXQAvfdfE35aSNDswZtxq2G3g+1CdK4sjY2gvChfakun+SpbXZ7TVYhNnErM4mKgyGXXAIShotBzT6tdQET1wjcZUZh4U8OqeYjxNRU/LVLg2AoGAhBvF6Bfs8SDIOGOyvgE6XKgXr5w1BD+cseDkRGET5ewyDh++T9aaymfM9+yxuMrE8VyxkgYBuAKGtyVqbdtXZNJdNxNhg2/euihJhjpRoZO5GllP5lLZXN1vbRfNSBq4phkEYxhZPav0eyjFoT9GNJqS6taCz+3DxfM/xMsvPytDho8/8VOY2n1YZlZk1oetd9PPVpxjWt09rMM9wHbE1PWJzyUHrW9fOI2vfOlPMABgT3wHwsGoDJSR4SbAtiQUf7fMPeVB5t0Js6q8m3H5IRimOwg6qHpdWKkXcKNaRDTsxckHfhwHDj2Avv4dOmfCbkGvnNXrJEy78eYV0C90qZUJarFAcowM9NraovyamDoghQBngUh8DNPv25xbOnSo+MDyusreai9fddSauCZ7o0gXFIj0ip1Oy8wTiZ6iJ7mwUhXpYhj2lmcl53iUfDOBRyLrVHkgP817KqBW+8699y0DlebzAjTNWSzhLYxkr2qgWCI50NOG26LGYiejS+w5iOjrUF5fu6HGQ9eA3R6IlU6MDUxRlnYL4Fq9sSnS3pZAuGVf1vve/Gl/8PuflctiZQ29Tdwsdv27CtdtHGEPmhtrMvvCe7oNqfDcqDfbEpSwtLKEpdUlBEMxAYdMqrozd0VMmndNzmBh4ZZU0PSlZcv9+IlHRPObSg/i9OvflZb33n3HpFKfm7uG1eU7aNQraNXLcHea2LNrL5568sMY3zFphqjoi8kKmwa09Pp00KiV5Hf1ylQtslDsLmpRlaHr3Rx5Nk21ZKxiGKbAzWd9Y1EsttjSHhgYEZ/IIJPEpGpne1Y5WE2iMRuFybsmzqYnIhcHhyioqUsk+9WsWXTFXgG/PIzI9vLP0mazmw9ZB/UwMabmFMmrjcrK4g2cfu15VEtZfOsbnxUwUCp2sGd3ElO7j8AfGEAsOY6B4SmpNBluEQwH4fIRhGRRKK6iUsuKnpeL2ueLIuBPIRIaRiQ0BK8riHbL+A92lUkhkNEKUTcEq4mjrpfsCd/n/MJ1Yc5YgVNbtnPHXtlUCYh5r6l1JsPPDwJh9Yg0E8JmaIQm/8L+myEItp30upAZpF6ST3AXHi9bWh2sZ2eRK97F8NgU2i0X+pI7kE7uhAe8nmomHmk2cev17+LcPz+NoUgM0TC1X3rflms1DBx7DA+/78dRpYk8w+4ALN4p4PlnP4NauSS2ZDMH7kOckgYejkaG0VtD5hDSR9FUqaJhErrEVKtaUTPxyhOOodAEfvN3fwtXr1wFQnG4WjXEuwXsTPqwdziJ0aEhSdU7c+4HiCUGMXPkUeSqXnzx2Rcwe+6smdSnwTVfbQmhyQE88PBBbGy8jtziNbibDYyO7MLhmQexMHsNY2P7cOjwO9BETH51vGmcuXIVr1w8h0KVg0W8vmzta5BBV4a76IZLhoYT5QyOoO1NEX4/h5XamJyahrvVEhZ8ID2GiR17Ra7E4anVXAYO/5/TlN/J8lLHS425FJmEi3ZQRrxXlRFg8WzDBqTwFCsoEWiqFZ6p9t3UtdUr4tHJwCYvWkiEAxgdHJFkRmpHOxx6Ec9Ogl0dHKLektpPKmfEAshEdkpspwwVmel4rXs1qc8M89oBNnuf7SGlhxh1ozTZbyLkdTAevIFffu8U9owH4Omuws/YcMYu18pwajU06x0BvPnNkjggVCodbK4Vkc0UxYqw0o3j6roXp6/Po9pmrjEDXHhfGMesAENJB5MoSRaea4uAN5pGMJyCL0TJGCO7WfxQQhBGJBxBJBSRobVwwAu/u42wp4x+z10kg2R1M+KtTXlQPl9BsVxHx+VDo8lC0wtXoA+rZRfWyi7U3P3oeDkZr7Hg7CrRFcLvC+rwIduvvA+tugyvMSWT6yjMZDXeA9kHdfBOWu9kKdmmZnEk90I7Kfqhk/saKKFaRC0y9LniHImwu8Ji8mBXOYOAoW1sfS89ahtnr8NvZpCxF+1LQECXBp8wvHG65DDG2ONGmJ8LhjTW3rgf8CkkUKGGt1XcRCmzJJ1Ifm87xGWHj6S7QImDtLG186FT9j+i5bUesEb3axlfa385e+OcPhMGJIiNl4/6XRtlrvIr/Rrd7wREGM0kSzuy2nzExa2CO5VoU7sCnFVOocDMek9/78Uv48LFVyRi9/iJxzC154i51oaV7N0v+wAZBklVh1ooGnAmd7bVxq1Lb+K5f/xTBNHCjnBa1g9JE/7/hqOFqmUo7X2yLKEQYtRU07KM3QEZrlZbsQaduv1erNULuLq5SmMaPPTo+zE9cy8GBidl3UlwCZ8jOcCVVVJPfhJmZk3oi7YtAfXZb7XkWl++clrclXbs3Cv3v8ruTGYVU3sO6cCgj4NrtCy1cfNbQ1qm+lKW30aF8p4whl2AJyUVZnBRhm9V6tL7nGyYxjdXh1+ELLDuC2J/x5mZThv5YlYcr0giUXrZnxqSgoOFmmWG5TVYqUFPhiCUprxUXqc65aKdttiSsYtilQG6psy9Ns+r1T/b+20OR33b8kgb3a1hcW0XTbW4KmkTeadhii0AlzUs+mj73m3q3Nb+Ld/+93/vb1WSbqnsnhGwakx7nrvbrSyMz5oic32RAoyttEE2HK8wOXPzc5hfmZfEtFRqCCtLt3Hr5kXEY0nM7DuOfH5T/p6IpTB/+6oMiTHf+tbcZUzPHMfVy2/i9q2r0hIY27FLBt8IljMby6jkN9CfSuOJd34A9933MEJhxmUS0Sh4FWlGuwMehExKIEC2QxIumAefVQoXnqR1KRDRi8fY35qA28XFm8jl1rBn92Hx3hWHiUjMJCvp++ZzIUNYbIFxQILgVRJ6tPKmDozJRvEYY0TJv1JqGYaPT5zxgpRq3DC7BFFyYFLKwLa/MB/c/5U9pvaP7AKng8luFPN3ceXCP2Nl6Tqy6/NoOmW0JOWFe38YrU4codgYBkemJSaYWfUMuYjEYghF2RplElYJ+fy6AHe/l44UCbjBYRDVw6kURur8XtiEDDHYB8G0jnqxlW7auKiwnq0m0R17/bg5ex7p/hHZWO7OX5cQh7XVu3jo4fepS0OPHWXOuvps0ndXZB2yz6m5vMpNuHGohMblaSNfWka5voK+AbbTvZIw5vcmMDI4DZ8nAj+jP7nLZtbx4hf+DJ1yHiPpIWnpEux7XF4sFgsYPvYoHv7QB1ChJZlXgycW5vL45rN/LSl/lJ7MyNDaoDDy6iyhz0KvsrY6QdtWMTZCVoekntZkXzgIFhVJw7/6N7+F67NzGs1KLUZtE9F2Bqf27sQ9h44hFgng+z94BsMjU5icvhdrxQ6+/r2zWJy9o3sD7STYl/RsILVvCDum0rh04Tn4KjX4msC9xx7GT374N/H6a98XB5STD30Ar7x5Bq+du4TNsoNMpYSGi61TN4qrG4A7Cm9iFB3j0KKSEh3YEjVas4bBAR/e+/6n8NqbX4LTKCC/volKsYG9M49g544DmJqYhj/Sh6uz1+B0NYWR0gbqeZn6Jgd9sy2gVhgr3iM5pHWwUPLtO3yU6cPKNeETG6qOY4ZzeJDJ5LsCZHZ0eDC5OjUwaK4/kUA6kRDSm6wiDwGyvGLc3uZQURchetHSt5XOEe2GJl/J4a5gXEzK7OZtXEd6OrKeDMwaxOthpfsJb0cDkUALu6K38S+eGsWuEUZJZ8R7mRZdEmrDgI5yHdVKA9lMBWvLG6iU2sisF5DNlOR6EfBeW3fj7M0lZKo0ww9pC1HYXNr3mZag/J2AkS4mPrgIbsNJROMD8IVi8PhCImugFSLlRJEIi8+IBHzQRivAwAdPB67aOtxtJuZVsZFZF5vIqkNGXs3+Kfmgy4jXF0HHF0HLHUDbG4Y3oMNEHCAmsxsSZpngnOCpha5TQ7fpoNOoyh7FwiRK8E3AK+13anc9MsMg47b2zwRaNt5OHjX1JBWA6XKJX7MwdDzgGThAOzKRM3AfpduDDkaqBMqwc0b6ZlkxBdy0w1OzbmVb9d9wNZJNJuAVD/lwRBLXKGlgxHCC8xeUldj4Ve7rrYaYZ7RLOZQzizh69JQUV8LwkrmljIcODcLg2hAMDvAalte4NciUIN5uAAAgAElEQVT/116ugAibuKakDWUCXpHu3bp5QUMZpAg3k/iWrDKg38oJeoDX6lL5DhnWwe9p3C9IDrGolRAj48WrcygKtqRL0Wrhpe99FbO3LkjM7pGjD2Hv/nvNwJGZ9bESgR6y4b0UKqfHTlsGmO302Yuv49nP/TtUu22kuK2ZOHD+cxPMrM+W2SN4P40osyciYyyITXDjqKvuJx00aW+GNjZbjIoGTj34JGb234+h4SklH8Q9h4BXtW+yVqTtvzUMpYWwDkzb5j3PgFq1jMvXzmBy6gCClPIRDzQbWJi/geHRSQmo4nqyrX+1o9M3Yss4Zf/JZLdMTK+C9u1RwnL2cZDSSA9U1iDMkymSlE0Xb3vjTS0dBXcXmWIGC8tzcJp1M7DrkhCcdHIQB6aPy97KeaDtnSybniYY37zQHsNbKcp7SqWH1M/cdLIV6hoNt3mdtljtfR8rT5AUW3WWkO54z2vXdNRECmoXj3Vy2Epts4BX7rGR+8hXG8LCaoBdv/e//o0BvFbOYMGvmcgzbJuVPOiZbqpFc4uUMrbtPavR8cJpdbG6uYYSE52CESwu3cHc7EVhfA4cuE8Ok3PnfiAJZuFgGLdunMOhQ/fj4LGH8cNXvomDh06hWqng4vlXUSyuoy/Vh1SyX3x865USIsEw9kzO4NjRk+jrT2vb26TyyMPA18QKR7RJNLmvwqmWhMnpZQWK1kll21bsTdPnzOYylpfnJPWED/b4+BTGxqbkhlqrFjth2XvsjD+kTf/Tr1PdFKvjdL/mZC8t3BJpB6dHGb/IoTdaAUwfPIlwMo1ytSjVdSLVDxd1agR3UtG3JCGO7RJa8Owe34NkNAQ/qui015HPXMfq4nVJ0MpRQrK2KPraesONRiuMcHwc6aE9GBiakgQuTrqGYlEBvvyguL/JsAYelC4fPF2yeRZkWhbA3GdLCZgBDDWs1vaDWt7wLQVVA8aWv3Hx4PWgdQzbUAzhoBSCRQXdOCLhuLTG6HXMwoIVuhYNBBvGm0C6Cvo5KTRE16F8Gsmgy1e/j5Edg4inY2LezUGgWqmBsZF9SCdH4Gq0EPd68frzf4+50y9i5/BOJGJx2TycWgVBfxhrlRJiuw7h8Y/9DGpKjkj88MJcFt/4p7+GUykjmkhj734OOgwpK2/W3Rbm3RLPy6ZsU27EvkpfrxST4lHsRycQF/nEr/5Pn8DszTtqK9Z0gEYZKC1hIh3Cux58BHsnRjA7e0EGvAbHZ9Bw9eGfXjqN2XMXxU/WxOsBvg34dvoQjDkorVyErwWE2y587MO/hsff+bO4u7KK759+FjPHTuLm7Sx+8OppuOnNGg2g2S2gnC2icWcDiE/BNzgDcb9l2pu47rCz0IW768DTrWBoyIv3fejH8MI//y1u3TqLVs2FcHAE9576SfSnx9GXSKHV9SBL260uE9eaaLS78suhNy8Hdcz0skh92MEwLW0pBqnPJtssA2EW8DKSXEEAP1sXkKraNjGAJ/BhmdQsIxkOYDDZh1QsIuBTfHY5Ac1pdmE0Ogj7w8L0SvfFyB2U2dViVW2b9GySe0dAabdg41NuN1iNEVdmRDpKrqaET0yEbuFnnxzCxLAbQU9O9O4ERNyXakxcqzTg1LvY2MxhczWLct5BIVdFJlNEkSlrDS8WS35cXShgPtuREBpqLSlTYKvf9HA1KENeH5lfn7g0+MMpAbwBkVAFheX1EvjSmixM5wbGelOa00E4FJS0MKeSF50tQRBBb75URKlcQbOlg6Ji0Qa6JITR5cNHBpfDkrw+4p8c0mc6FJO9RtwJ6BrjlIXlFUPmVh3ebgsRf1D8bamlFj9vTtpLeEBHUiY1ZY0gdSs1hnsKCxuRN0ngh+mI8aDnYGSD0hm1IxMvVrmH6mIhzgjbvXgNaBYWj0SCgDuuEQU1XPM86ClHsN7QZHRj4YgES5DlTURikr6msas6Sc99hQ4O7VIGpc0lnDjxkPjPE+jaPV0ZXY33VfeGLd2u/D8zwGZBgA2msIe5dqmVGaPnO0E+WT2ZfjdFmmjge0lrhiVXY3qVNxg8oRIi1eVbzSTXsPirypo2swpm4l4sylj4eH344avP4+LFVzEyugunHnyvzOH0yDBDmPXa1wJ01FVE+Q2rkdXY4avnXsZ//ML/IQEyFL3xrvME0FNGT9xtEUXbJiUU+BIUWykG/w2/B3/XIkp/WQh1/Pj9OHTkYYyNz4jVGYsaKZgl4IgaOMqn+LoUcFlNqbCLEmjlETkIr/Htu9dRLBcxve8e2Y8sKL8zd1n2pgMH7zNSPn8vpc6yoMp66ofe922WYJKcR5bXBpHo8GJvgE6tLsy/VfmFKoX1vBY5jseFSqOKK7fOo95yEIvqGctB/26rjYXb1zA+tAuH9t2j8hYDZGxxqEy6Mq1co+yysrNSLRUEjLPYIZBXhtesE7M32uE7qwLovVeRb2z51KvUxp6dW3IHxRdbkgbtYBhtsgXH9JI2chBl37d88PWadvA2wGu/oW0p2wEbYStNe8fcchXFWysyc5NsW1etujipybCEFgqVMlY3NFI44A9iZHhCVtvlq2/i8uU3MTY6iXxuDYt3ruK+k0/gwPFH8L2X/kkGniZ3HcSFC6/h7q2ziPgZULAXExN7MT46KaxwLBRDIEhjehOXKJPUhnA3+ibmmpNJqVVywnx6KOYmqOsSjMocolgDUWOq/rm3ZTCOD/nQEIMmhpSqN5Vwb6MxM5D22oifqGip1BSczgXxRJ+0ENjOX1tfwCs//AauX33LRGJ6EQvHZIrTH0/gyANPYXL/PdISYbV75PhDOHfph+LRqLkpKt7mK06EkrjnwCmkQh4E3Bm0nLsoF25i6e5VNKoO1pZXcePadWHEvb44Op4EPL40+kf2oi89gWR6WCzPwvEYXF6+vhYCgZSwuZQuMDZY+Clq5rq6cdoigoMAvNeMWKaDhJXB2A1ZQiiErVFLKQUIW84LPRbGsGfScnJ7pPjhg0OGggcfH0g+RCNSGafVv5D3TdLrNMlKXpO0QNm2bGFp5QqqrU1M7t4j76lcqiLiT2N8ZD+C3giiBNzrS/j65/8UkxTZm4EMO+lKkF5sNFDx+fH+X/gEWpzT4kHnBuZvbSrgrVYkcGLm4H1IpIbVu1EArwL+XqXeiz20W6spBs3nRc8l2kI/3OEkSh3g13/7v8eNuXnAH9atnbqrwjLc7QLunZ7Aex95BAPD4/CH4hidOopsFfjfP/1pvPnSiwAdNeSnc3NbRfLgCFquNZQ3rsDntJH2RvHhd/8SHnvXx1FoNfHC619EsD+Km9fW8dprZzC4cwKeYBu5/C14mn5UriwD8Wmkph9DvUWWn0CgCx+dQToO0okw+hIubGTPYWJ3P65fewNri3eBshuJ4UPYc/AdwprsntyLutNCudZA2+NFvdlExWmiTpZX5AzcmOiZqge/sCoEitRcSmKdMndsaXOtKNuksqU2Gal2UzZwSUESdsGLpqPpXS6m83UaiAV9GEkPIBYOSkyuDM0aSQMZrDDTx7jHEWC16dtqo1xV4mCPD3kODXOvIELvthwqhk2QrocOusv7oKQ65Glg1HcVP/vkKHYOdhH05aXIZ+eJnaRysYBWjT+bGsANZNZzKGWrqFZayGzSsaGEfKWDfCeEW+tN3FxrodZxi4+xWgeacBe2cEX7ThkIBeh+8YkORvoQkYjhFLz+MFx0puDgWiiCYDDSaxESzIXDIZFMVSplOWDpN8zks5rjIJcvSLS0dDHkTGHSJDXdLnhDdIQIyvPI6xH2M81SvXfVeqgtrgzstPEeiGUX2vDQbYMx85RAGA9yOvwwaIfx9C3pnin7aLMW1A+VDLOysTxo+buCEU0uo3SBa8JaPsr+zJsl5xb1uVuaVTnPxENVO1YEvFJoy/mgFlF8D2J75lK7PIL0OGOGfX4ZXouF6MvrFp2ydrmoSdWBvHYxi0pmSeYpRF5D8bNN0jLT+Hyt6v7DgkyLJvULVnAshbOJJBYdumhJLcOrMzizs+fUyYEyCq5bM1Ni/XelQDBDweKTLmy4NZw2gxmGeSVmEPAvkhIFOHZQTGQRBHl0E2o2xXaLCZWvv/EChkcmMLnrAPbtv1fOPUtIKEFnZHHyF3WLEI2+i3pWA4K7HVw9/wqe+dKfo9pRYKtCQZUI8u88jSvbPi/7uAG0hIImNV5+CkswfhAEmz6cAGn7ceDAERw6/BCm9hwzLk8aqkTgq+eunf2RhaAvREw49B5JyExXZ1LOnP8hpmaOy2yOvWaMhM9kVnHt+hmcuv8pSQ8UiYHBVD1dqpFpWD2uSlqUsbXXXTuqZh80Xr12gM3iElkn0pUycgTBJdwru7hy6yzWixtIckBb1ntXMBl9o90dN25ePot7jj6CkaFxE11sipGexZcShHxN1M97XR5JuiUm4FxLgAlE2527egplvfc2+0C7Y1vrwWyicmnleZN1rnddWF8J6bD6XTswvOVpYdkHq3/vDYcbJl6vUQeuf/u7n9GkNQtaDXsrrR1adJgWkaWirdhdD3e98yrxMPox8wK5ERL8iZk8z222EQWB0yi6iaXFu/h/2HoPIEuv60zsezmHfq9f59zTPTlgBoMBCIIACJCgSIrkUpJZJcmWVmVXuVy1pbCS5V3bZUmrtb275bJLsi1ZK8lSaSUulChRIimAAAEBIAYEZoDB5E7TOb9+OUfXd8693c1aDwtEo6fDe///33vP+c4Xrr/7KkqFHFKpIWyuz6NWK2Ji6hRmz1zF0vID5It5TM8+hmx6B48evI+I14WzZx/DhYtPSRFEY2c7ziKiIAvCcinl/eiCdNBUH11UywXhjPGhpVKfmyYfbDoNfHTrbVw4/5S8p1x2H7Foj/JrjyliudvK/4xy13YyYk8ii0NJ8kQWKQ4ip6VQyGB59QEeLd0Rc+5CPi3ejdzU+nuHRDRSq1VRQxvXXvgqYiOTuHHnHUFBZ09fQLVZQqmaRaQngXhPrzQBmf19dOtdPHHmGQzE/Og2VuDqplEtbWBl6Zb46a6vbmJxbgENehq7w2h2gnD6epEcOo1YzxCCoTh6egcQiSfg9fsl/tXno1eSB462ZtcrLcRQROQh1MXndnkls31l+T7iiRRGhiYRDsclqtQ+aByVsoDR9DVjw2ZoM2Kndvhoq/jEkshIrKfqk8ELasEDsXgZHpmSJCWOR0OhuMQyK5LWFbW2xDl6uMgruHP/DYxPz+q21/FgYuQCvO6wFELBegP/+Of/F4o7K5gamRKuErnERDH4u8knZXLV4s4qvvCz/x1Cox4R5vjcwPLCHr7zzT8Qaz3aLJ04eVnCUUS0xrVix6SGuySL2qiirQOJqG2JINg1xyhSXxCOQAyFNvCL/9N/i/mldSAQ0c2VfpK5HaDCAJU9jCe9GBwcFXT5hc/9NDyREfxvv/N7uPnWWxpC0GkYwVoejpQT0YQDhfRDBMplTPeO47Mv/DiSo+O4/uAt9I4NY2VnDttLGaT3ykiNT2M/v4lsZgMBBFD6aA6XPv/f4Mlnfw5f/5uvC1eTaXCV0j6CHgdmJobgd+VRqqwhkgxhe2cTnYYT589+DoNDl7G+d4CD3AHGRzkqVMEM+aRlFnh0bWmorRr3Bt4rrhse0sJx5rozI0hB9YRnaKZOpqAxUn1B8UTMQgGUoXeJjRS5uI26UJoDbgd6QgH0J1KCKLLQJNJLIZts+kxpIgrJg4LKbnIFpWAyIiKDPIt8TQzjlbetIh8rfDJNqW3GZKNuC5XC56xj1L+In3ouhcHeOkLeonBnm/Wy0CtqlSqa1Rbq9Q729w+Ex1vOV5HPllEqNZDezyOTr6LU8SLTiOD2Wgn7pTq6bIy6fP5Uka+WFtx7XWjx+aOnsccPH10Son0IhJLw+CNwEtH2kVJFbr5SNniQ0eeY4iCvN4hsTn2ghYvrZ4iFR5w2MtmcWApy2iUuCaZBYUAOqVI8oLjuyW/l6F8QJIqGyJ2u11Ar5dBt1cFWmL6/XkdHPialIeDzC7e47XCiLghvFw3eb2NLppxPPegkfMCo6mU8L/aAimbxOeI/NjVM/eEpBLIKdR1VG/3yEZopD5AWl4oWaXOlIQG0H+PUqysIOBPVomwY+LHXKx68pDuo37sia/QHp57CWc6jdLCJi+evSeCSTBmMXZSNEBaXBmsxZdP+5KwxHE2DcmkRbKYIQtOwKKsbSwsfixBbbSy1mOReSw4sCzNBKum9Ewqr73WnIeczaSPyPZZ2RfxevJC1gT/aw7XBEySYFDWHS1DCh3O38O71b+HylU/j0fI9nDp9FZNTZ1UoZaoYcZzgfTMca2oEZI+kg5ERoKpGoIs7H72JV/7+D2QCUK13UTX1iUV7QyHgoGwJdkdo7bE69hB4MLINramOIbv2a6emZ/Ds8z+GgaEpBS84GbEItrhVkOLIRpv+s5oYqpMoNf3iFJlrYXV9AXvpbUngrBq7Uz4D4o/faePmjTcxOXUaQ0OTiv5a7rQpnC33VfjAEomsSXsWARYhmwEFxCLVBDvxfVhEWMR0lvvNHdPQqkgGy5QzuPXgB/CEQnBJoA9tEzXJ0O8NwNHuIre7C6/DhSuPPascRnkmTYFpoXXjnSv+4w6I5Sv37kTvgFCkpKg1QIDUS2Y96NJV4MzSHfT1miRV6Xj0rggMaUSO8v5loZqvNfdR6G+HnzbhHDJVMXSyYwFQ2jy2jxBeeRgO0QpFby3SK92heVzsTTLYmknzMNRFKzISRFjTWzTNUSMeiTo0O8BBeh/37n6IO7ffR8AbEpUyOWTs8krVAgJMSfH6ZYxGKgRRgr3Ve+gNBXD58idw7sI1RGI9cgDS809FaBZB1MslRTgzqwXJscYn5FQ10ayVJeXHWoswxW1+/mPMzl5ENNIjD5lN+dKHW+66jsEk7UQqm0MumJJr3dLViZ1Nu4VCLo3bt97B/MJHUryRc8uR22DfsIRhBP1+TE+cFqNw2q05/SFce+GfoBMJ47Xv/638yE8++3lUW7TZ2sbU7Bls76xiZOgkXB0/3G0fTo9eRI+/A59zB47WAQrZFaw++gjrKwvIi3F9FpVyifEKaHfDcAZ6kRo6i0A4AW8gIpyb/sFxRGIJ1OtUvjLthpNGvlcdLWlXrw2NtbTh2yddYm93DdnMHhrNmvjvqpBvWHhKfGY0LU7HYUdNlTZImv5jeXLk4erXWPSBi5CILgUIi4/uolLOC1p+kN7F6TO0oKMDg451eCOdHnaeLaxsfIRqPSuNU6PRhtsZwlDfDHyekHLasgd48MbfYOPRXRmpEn2iaI7KakWm/XAFwljYWMQXfvqfIzEdQbUB+L3Ao7kd/AMR3noFoXAPpmYfQ6p/TK1sBF1S3rhs4lZJfbS6D4V3suhNYyYJSNxkgwkU28Av/NqvYnFlUwteej6x4C3tA9l1oPnwqDEl3/fn/x0uXvsqfvv3/xgffv/79GmSJu/qZ/8JdjNzWHv4KoLDAXgdBXT2dvDcEy/hhRe+gg/n/xGZ7gH80RD29zexfG8BPZExjJ1+DO/84DWdbjQd6PUn8bP/9N+ihTj+wzf+IwLJKTidPFxrSMWjSEZcODHRi6HxUdQcLSzM3UG52EAsNoN6w4+V7QMZgw8NjmCwf1hoEAwSIKWhXK8JukuUl3QxNsOSKmT47IJOqSuZFpZHOoXDvHbZX46pmGX8bmx0ZKNtq68puk1BEkMeN3qjUfSEw3A51AtW1M8sgrod+IkSChmfMbRaSEjRbP4tO4vIAhQpFB7ecW6vIKvqdakHmoYdeJxdeFHFVGQNP/HJOGZG/aiW5xGjWwlU1FKlSLDeQaXSRLFQEe/ozH4GuUwJlXIbOzsHyOUrKNYdKHajWMx0sLxXRLnDEazaa4kdHfdCEbfSB50vxi0xwwyeCIZJaUjAF4iLc4PElgvX1xRH0oy54PeF4PGEtOCVMb5aJHJNk2JQqdQVoZJpCwsjLTbZ8DJJSg55ukB4PPB61eaJ14u832atila1JNZkRHgDHgZzsOjtwss9g84LhtLAmGnKy1iQ0btZcQUVDfEfrh2lMegBK2uQTQwLaykoDa3NhgxZ8Y3x9tWzyZJUtEjlH4sCqouCTYk0PuAy7laxDiODSasLuj0I0dKNkcgMzjEVIWOSed5IwVstoJLZxoVzj0sToJQGgkBHEcJyRhr+po6ALR/TePIK4qUCJhUIG5qZGT1zj6YtWaWUUw68IkBCDyE1jP7jXvoUt7uYe/ghypU8Jk9eEKcZgRYk6VPpHkS45Vy1vFXjTqIaBT3btRDp4sH9G7h9911MTp4TcKJvcAyzs4+ZwBZr16j0IC0SlfVqJ2JqYaV0Dlmz7Rbeeesv8YN3v4l4NIIsUz7ZyzLNjmYx5OK3NOgmGPTLOmTjWq1oSAN5ufz6WlX0jiJUpoWeOvYeFcmxqB/ZQg2j41N46XM/hb7BcXmOZLoptD42LOpG0+00VSsijwsfCv1JPCM5jaSX9u0772HixHlEYknU2TRTH8C93Vhyzs99hEq1iGvXPiv/5ppSH2HDOzW0wEPaxDELOhuOJW4QJniH36vcVePFa4O1rM+zobPQlaTtAu4++gh7+T2EIurNLzQmPidsXlothP0RlA4yaJYrePKJF+BlkitRfAn3sJoEDRQWW1DBFNviWsR9lAivOGYQ3LBdkRWhWeKvJe8en37aQtrs8XZSrAWy5docFcv2EFRKgymPjbWl2r5a4NPamR0TjZPDa6gpOpo2vFNLWbB8XeEkmYefm4QVd9lCU4tAI+AS0rdVWSsJma+jzlFxpYKt7Q3cv39LOqlQMCZE+7HRaTRbFSwt3VaejsstKtt21ynUhW41j7GBATz91AsYm5wV+gFtvbQS54LmA2oFhSyq2ug0iqgU9qRY5djN66XzQAiNahmNGj0gDTHbGIszpcX67sq1MGW+GISLC4Eucuks+Hc8/LhligdpUFwn+HLymV289g9/hnXSC2iszsVCBIPhDzKCcyIWjku3mMln4QlGEOnpw/DUWbQDPty6fx0dlhmpBLr+Nk5fuoK9/BYi4R6MDJxENdvGRP85DPeMwIsyfK40GtVN1MubmL//Lva21pBNF7C5vo1arQ5fKAm4ovCG+9HTdwKBUC8i0SR6+0fQ3z8mvFkqrus1Csxo38TFalJYqHozJ72IN0z+Nx9w2raR1lAsZsWbuFory0Jgnnm1XkGqd1hQaSLdfHh4z/QxMT7CxutSLIAOqSgq+tKsbkXMuUVWa/rzK5WyFNWMjpQFLzy1Fvx+P+7PvYV6O4fpmdPweJjo5BBGQF9yEvH4gCA8AQdQ2V7FjQ9eRzIxiGI+i2qxKIufY1VyvQ+y+1jfXsN/8c/+DVJTcWnSKFpberghLg0U4AVCUUzOXMLA0LTa2FgO73HfP51/HKEjNvpZlZ4quiEnnEKJcI8gvL/06/8Ci6tbcPgjynPkrl3eB/LrQP2o4OV1/Lmf+e9x7dmfwm//v3+Mux/cMDSIFlJTJ1Epb6NcWsflx6dxYqIf966/jhPjZ/DsS1/DR3OvwpfsCHUnu5/GPMdYlz+LwdGT+ODGO/C4e3Dm1FOIx/oQjY0hHB1Bse5Bo+tFvV6Cm0EKHH37iWzksbh5Fw1XF9ffewWba49QL1M0lUSo5zRS/dMYHplAKtmPCL2BxaIPMq7m+mbB25BIYaP+lubYFJmCPLEm03GtkHlkQk1HAhZ1OvqyG7Y8k+LLzM8pWkX0klZjaDcESYz6veiL9yDkp/cz+bPG7qfVPIyG5QFlnRpUPGTCKuy4zYy51RbPMOUMIq3jOOUa8/6KiwraCLpbOJ06wJcuuzHc20azviJNPikEtPVp1uuol+sSg12ttNCotZFNZ3CwX0ChQC/eIgqFGkrVDgptP3bbPsxt5LFfYvqcKu0pThHxEkVekk7WEloDxbKeYFxoDb5QLzx+0ptCcAoa44OTD7ejg4YcuE7ZJz2egMS5C2daAEAVIpPupKipRu6K6NLllomWWEIKyOwULiSRYuFim5hSHtqW0kA3DTo2hBglzMKYLiuERkRgRqUorRod6BjBmqCQhn97CG5Yxw5SGjwas86iimN0KSSkGFcuqx6CRksgHbeieBaBslQkW0zYxlVss1iiSdFsRtts4lkYSbqaxwR2eMXphQi1jNONAIff4yYSVs2jUUjLhJLjY3JfbRR1h5Q1aapM6qAU9zZm2HrxqojNjq+l4DwWPiEuSg5gcf5j1CoFeX2FzD62tldQaVQxPn0OfQPjqGcz2Jy/h8V772NocBxVVwdXP/kFBIIxlBo1OP1+uHyqvaDLkfB3BZHVw9WmhVnU7e6d67hx43uYPnFeit2Z2cuYOnFe0EnZ4w71G2akbAV0UkOwoOBdVw9b5Yw6UKnk8Rcv/1usri5iaCQKh6sroYIM/iAyHQhE5RzQOGFI2qe1KSMnnXsuR+wyIeRabjZkiire8bTRM1k94+Pn8ODBXZlmvPQj/zkGhydFjK5prSYdVIouFn3q1MAii885awor2GbR++jRfaFdTE6fk2mEBmpwf2Tinp6lnAzevfseLlz4hJy5uleYqbHcT73H2t2bdWYKRtkTxbfe0KvMtJX32YaSSCl0DNXUVFmg1qyg6ezi5twPUKOGwaDppB2y6Ob5RVvYkCcIR6ODRqmMJx5/HkEPbS5NNWomvpaDK2AV6T+dtoi4eY1FtCaJsjrt1MNei81D6pepm9TazdRUphExpesPgUXCuzU/6uh512bDIsaWyqGot2EeHIokj6gTghiT0qCFqr66Q2TXbA6yUZgLp8e3InSWymAP7kNii0nAkU6c3RpFKhRRZdPY3t7E7u4mqlX65TkxOXUOuVwGD+9/gKmpUyjk9zA3/5FumBy3+cOyIOSCVnKYGh3HtSefw/TMWcmD50IA/T/J8YPy/KSD5EaHJmrlbexvL6iy1hdBMNSHgD+GaqmMDsUIpgOS4nXg4WEAACAASURBVNZ8bC+wRQekyzZ9hCA7siFrJ0xxQMvRQSAckYJXNoZOB9ff+lvc/fBNQSyq1aJs+OFgFPFoHIXsrnC6OErg+JwiHm84DhcFXhwFRqOotRnWcQBX2IULn/wkqqigWMthavIiCgclDIRP4MzEkwg6/fA46kB7H2jtoFxYxty9t1Ap5LGzsYfVtU20206EYoPwhPoQiQ+jp3cC0Z4h9CQG0ZNIiZhEth4ibE2gVm+IRZKlJsjzcChUUBNs/jf5scrdNSMv2pzk0hKtTD/eWr0qfOgzZ54QegY/H4/1IsZEvWBY7rFEXlKxbBqo4/QYLRbIsW6JmlyLWx0v2QNMjiK+BlpQeV24c+9NVOq7OHPusnbfbe6SXiQSo4hFyVnqIOD24P6tN7CyuoSxqQsoVWpIH+wItSEVSyAVCGJt5YE4CHzhJ/5reOPKH+MZvHh/RTi83Mypcp88cRFDozPK+5KiXdeFNkZmDGQDJoyRix1P8YsFPZeRs084vAX68P7Gv8DiyrqmZzUa9OABKhmgsAZU79ttRA7Vn/vZ/wHnHv8qfvflr+PBrY8BNzmhdcDVhtvbxTNPPo0vfvFFDA9G8P3Xv4HllXmcOPckqt19RHrbmL93E4/mHgBdL5555scwODiOrZ0teIODSKTG8dG9d7C1sYlYdABOdwKR+ChC4T6Eo0kR4xQKWxgYTODWw7eRbxRw+87raPK1IgLUfIB7DBMnP4nhsVn43U70J/uMlzJ5ty3xVa3xMCIdocODSJFVXjkVzihVSPaSw+AXFpIsiJSrKjQjUyiI5ZQVcrBZFlqDRpY6yBPvtuBzdhHxe5HqodURQ0mqyvVtk4vXRZBNqRlhK59S/U81XlP5u+rByUbrKNaVm6Igzobtq8+qbtYMnqBo7WTPHr70uBfjA7TyWRKKDjlvRORY8NbKVdTKDdQqbUGr8pk8CjnSGviMFlAsNMSqLN92ougOYX6riJUdjRvn9VHxJB0OiDCrrzH3KXJ23YEY/MEEvKEkXN6YUBqI8oq7g9hb85nl1MolLg48CMuVsrEb5Aog4EEthKKMHInqOmSBTBoCkTYWngRNND2S1ARxRzDIJAkfTGtr0He4XhanBj4XIR8T3rwSFc3mRPYjNrIshog4mo8P/YXtWSq0O1IqbGiS8S81U7ijiaXuJSyk1a3Bcv9EqmyacOubrbIonfAdt0Aykyny7s0kkzQYuuRwn7eUhhDfszQD+nOF50iBT6WITjWH0ycvCIeXBa84HdD+0hTqyj9UTYm6Nhj7KWNDdRhtLwW1CZ2wz6DwSDtYIoe3WkUhvYt7H78jvrw0brzy1GfFa3Z76QF8jS4ahayALxuZDQQTvQiEe7CXT2Pm0lPoo50jrxd3GUPBkvfj1LAgqQc6RIk/wrvvfkusOScnz2D25GNIpoZ1dGzH2uYeKf9Sm1NtlGwGmCa/8RmhawqfnbWV+3j55f8ZXUcLo5NDaKOOGsW7TsbU86xXQeYR7YSJhQ05UzlSl2LIWKcxFIqIP88QCpKp3em2HWjUG/C4o0jv7SO9V8DExAxOn72KoeEpSVrl13NNiz2XOK6Y3d1EAsu5YyiaTGhl0MTsqSuyBtW2Tad4/H4xETJJfisrD6W457Vq0LnITvGNW4FeI2v/qRxepelo9LQVb6nI75h13aHAzDpnmfJRRL1tlFoV3Hj4nlhWiqUrr4nPL17/XFfFYo4jGMR8MVTzeTxx+Tn0cJ+nL7IRRYrXvNHjKP+3Iw0qz3d6LzNdVhFeFsOmij2O7B6eXtZazUxCD8//Y7xe0whYINVOEwx0fAg0KM/+yNbSOoUdTliPTVrlnvz6r/377g9tDIaPqDdY79QhfcHa7xwrkPX92CGQond2NM17wIz4hYV74p3Hh+ze3Q9QLhVEyXnxsU9JB7q4cBvTU6exsT4nXFeGFwyNzGB4eFYcCTim8boc6IlFMDU1i8cf/xR6+4fR7dZRLu+L6CIY6oXDqRxSvmYnasjtP8D+9rxEBPv8CURoYB1MoFZhRKYKA+SxYAcuBbr63ImnofXe1H1QrjNRXm7kwbBSF8TvU8YsjFBVG5N2rYJvfeN3JfmKh2erVRO+aU+M0axtEecR7aWCuNpsi2KawpJGuyEWZR03UKoX0Ds0jInz59GKOzC/ehsj47NwO4Iopsv4xLnPY2bwPJxtjqh4SJTg6Owil76Lh3ffRGZvB8VCXZKaIrFRxFJTCCfGEOsZRizWD38oKteY4pJqvSgFHEf5nO5WimVpSDgmkrEFW2v+MaMd7aTdJq/doibaCB1OJrpdVKoluUYUnu3trqOQz6DZqguizBtUq1eE98tFwp/JeEoRAcm+qs+ebaz4MTdRt1vFTOodaRpI4U5TuEPfzTzefe8vMD41g/6BUbg6AcTDQwgGkjJxILLubDeFlkBj/HDfBJb2NlHqNOX3e+sVTEV7UMns4+y5azh3+YzYaMm02AnM31vGK9/6QzWT9wal4B0emdFxr4m/Nkvmh2gN9pm0G7Rd93y/Ilhz+QDD4f2V3/xVLCytABQiyayfi+gAKG0DjW30OHOIhvwYHpnGlWtfRqTvPF5+7U0sPZwXpw90G0A7j2uPX8VPf+1nMTqaxM7WbXz4/ndxkE3j4rWX4A104fFVJJlvfXkVvuAoTpx6GpGwV8RfhYYDhVYZ86u3sProISq5IpzOCE6efkFQ22JVuaqES/xBHyrNLDpORuB+iGJ+Ge1GG608G8pB9IxeRd/gFKLhMMaHRmXKwXsnwrBuG3UKk6wnL5Fe8f7VGEzx/bSerEYZLMiZCLJ0ZM/NmLQFPh9EVmzB6+DP4mibiUxCWeAz3BDBHYkIiWgE8UgUTo6URUBF+8KOqI59vJ+GCyoHsVHU202Ua55/5DAyVk8y/eDPoP+20BxUBy68P1dXwhymIuv42qd6kYox5nwdEaE0EIGqip1RrVxDhU4WhstbLlZRztOmrIR0uoBslmsTyNWbKDk92DhoYGmrgLYjgA6RWgkYULEoHS14Tcjt5fPFgtcTiMPpi8HhCcPli8DlCwq/VwICJNyAh7tLPMCJoFcrdaVv0OaOaB+0eFXrLsYWs8nrCr+X9AURjnmJMqsTAj9v0xP1eimnul7OC62sS4cGRmh41cOW1164rYb+xkKX0zPhJAv9iTunIo12/dskMf2cbtYqsNUdyY7+xWqKkxgRQmpyznEPZRZx1pWDP8M21epyYIEebfBZxPLryc2UcbUTwj+mY0OQBa9MSnmO8N6TStCCu1qEo17C7MxZsS7T98l5RFsE1dxT2EvoxEAFOxbts8iiuIWwADHv0zZkFrjhPVx9dBfNbBb3b76FzY0F7Gd24Q6Hcebi0xL9vrZwF3FvCK1SSV7rQW4bmfwBOr4AKo4uLn7is0gMjkszSps+y2WVM1UClTToYv7BhxIwtE9P+mQ/vvil/1ImcIJACwihSW6cCEpst+V0mkKe10bcDWRiSjS5I7Q/6kP+4Tt/hOvvfhc9KaB3sAeVekEKXY9PJ2n8meSM8nkjokvaG88TFmQUYPEXM/GN11L449TqUBQZCCkdihSZagM+TxSVUg2LD9ZlPQeDHuHXTkycweDQFKLRhKSEkqojUMYhCEiEX2lEnCYsLN1FMBwXDjBpO2YULkCbzKYYnmSAGqbg3X/wAU6duiIgme4Tipwf3kdeQzYawhhQao6ETxhO7yF6eoy7a0U3duKkR7ZOEfizy80yPnjwLpx+krtUpC91Gj2BWbc0CRBW0BcbQDmbwdjgFE7RT5kTNRmEH7kzqeuSrjW+P1q9EtyK96Sk+T2kNMhFM1HMtmY0dAKtqY5oMUf0hCMnBvE+5hTt2CTD8n3t1/N1Kcf9iN5gQSctho8cIKTgFYTX/Dk0/Te0huOiNIvkKrXBipBMUWyQLbvpWA9aktILhSJu3bqORp0irRE8uH8TK8sPEY7EcOXqc6jUylhdnZMAirn7N8TzlheO5HeO1W7ceFP4M8lEEtnMFpKJBD713BcxMjHDsgmZvQXp+HqSYwiEeuAk/4bjh0YB2xs3UMpvys8JBvvR238afn8CDY4PS0WxJDoq6o/4HhonaA80pzyYYnNDHq4vIDY7RGOl2xJTfN2oyFFEvYJvf+N3sbc2h2gwKJ6WHDlSNECuXjGfloXAorPDbtPlFf6iy+tGy9FAtVuDvyeC2fOPw9MTxL3Nj9BytDEychIHO1mEHEk8f+UrGIyNwNkhx5aNL3mVRVRLa9jeuI9cZl90rF4fY4RH4Q/1wk3enieoFmESdMHHrYVyNSfds4xCOw6Uy2XUq3X4vEQqdHNpNbn5MdWIqLR2+Eqt0QNAx/k65pQDwVgAiW+ubOyaFCNuDC6PLDbaq7ErZHFDdIh0ECJC0WiP0Fz4Oa4m7XD1MOJ1k8maSQUUzh0DP1gM+5wolrbw8f3XMDg8iv7+cUQDfUhER+Ra8LimQCaf3sLffuN3MDr7JHJtB/abDYzMXkIwFEJm9QG8+X046hU884kvYPbUCGrmESHCO39nEa/8wx/JYeT2BTE5fRHDo7PK4RWU6Wg92MWsz4VuUbbrtxuWolP0SvXCGUig2AJ++Td/BfPLawDHSeKfwxFJDmhkcO3MNE71urG/s4CpmXPwR4ZRbEXxrffuYGNjS/i7/gAwPRjFxEgKP/7Vn0bXUcbXX/5fkcvtCpp+9sLTCIYDSPX2YHj4LOYeLmFhNQOnLwG0dgH6r4b7UWzXkK3sYn93BemdNXTafiQSp9EzcA3Vpo7BNOWZxWYdLhcLvjTK5U2Ui3nUq9xoSJ0ZRTDCWFkvRvqHkOzpVZ9H8aamI0dbRul0bpBwAYqU+DHvt/ixsqFRwZr4loogjLxEfl47UT00uY070OQGTzpOiwin8jklcIZ3hxsov7/ThM/tRDISRSwcFBEbkUX6dWvymk9inGVob8eIBnk5/jtlvzPjXtlYZfTPgoqHDTl/eoh5XOTZNzERXsNPPtuLZJgUhjWZdvAN0DmGB3StVEO1zH8qaNQYc+xGMVMVT94DujTkyqjXgEK9iUKng1zFidWdPMqM+HX45XfzAOO/pYAStb5LGjKi/05/FA53BF13CE4v09aYisYClcJSUk2cmkrmMQcheY9MxBNNBJ9VHRfLmuc4WXj4nJ4xppgIL/ecoOgqWMywcObndMyqCvdWo4EGKRy1ItqthtjEkQtLP1sWjUTjD3nYPOxMYpwUvUQcZW82vEoTUyv7g6CyR2IZa9Nl7cS470j0siC3Oha2UyxzLptABo6tDffXFBqiQxCnECOalPRMq9yna4lDiliK1tjQCapHZJcNCL+u3YS7XoK3VcPsidNybVjkHoYFGCcGTfc7HjihNAAVLh0hvrZ5ECW+QYFlj+l2sbFyH3M338b++hLqrTpWNxfRNzaDx699RgR+y3MfYyAxiFa1glRPCqurD6Q5ani8GDhxHr0jk3DI3sv4AXKQWWCb85CBRC4vttaX8N57r+D5534MO7trmJv7EM+/+BOStMVnr0aHFKErGFGn4VLbVDvV2Jipsp3ctNmYNlHIZfCHf/A/IpuvIJUCkgNBMB9NJhXyXKvwjTxmni88Cyrlil5nES1ySqGFjrwHcfTREodFL59F4a9SyOmNoJQvSpN5sFcVF0j7JxwOYKB/DCPD0zL5olsQ909SKgig0bqTP5uxwQf5NEbHT4s+gZMpORflWjFgxDa+KlTmObG4eFuesclpivqa2nAet92i3aK4ghzZbEnzbhIp7fRA44zVtk4LQetLa5itxtFDQrQcHbx/9y3UnW24gn5pToiKO70+mbbxbnPqHfSG4KYzU62OmclzGOgdFlBBz3wV+cu1FGGx+hM3KmWUqyX09KTkDD9u2SiUBpmImfttrs/hBNQUvUcFrIKLtli1FA27nuV96g89FPMdvm+zd9iaTr2uleKmEwZBeH9PKA3sjrQzP0qysZxe/pJDTqssLLMhyEF+lG+r1AdFSEXkRJ/NWhOLC/exuryE0eFp5LMHuHP7XbHwYHoaxWdbWyvCJ5p/+CG2t1Ywc/Iinnzqc7j5wdvY3V3D9PQp7O2uYmfnEaYmZ/D0Mz+CgdEJoFNGfp9OBBV4fTH09I4hHEnKjSgXt7G1dgMuR1OM0eM904gnWZwE0GrUUWFXKxGMaiEjCl52Z1K02fQwTQQjX1M8/HiRJd9dPR3NMMzeHhm0sOD9x1f+BI/uvSc8QW5uvEREoQu5A3mQ/YGAbAwM46BlW6XZQIgeoX4HYuND6IY86B0aRdfvxOr+ggjiAt4o9lfTODf+NJ688BkEnQEVSAk/2SPqfCc42iGfiV2hGrjwIKNjBkeX2qVq4SAGBqihXM2KCwQXI59LTXQhRzMgSVu1ak2Qp6A/Jt03OZEyemtDuLq2yTkMKJHfoXxvXRzK1ZIBlqFGCB2kUUM6vYVMdl8WMq85u3N+D10TeIASOQgGo2bDPSqohe5gUBZBsdwO7KVXsbLxIQaH+yRFzuXyS8HbGx+D1x2S0VzI68JHH7yGu3e+j9Hzz2A5l4cjlMDEyStwe93IbsyhuHwXqJXwla/8VxjoC6lomU0FgLk7c3j1O38ko3YmVU2fuITBkZlDVM0uaktbsIigjFyN36AermpurwcAiyY3POEUSi0nfvFf/TIWVje04OUmyCzpeh6Odgk/8elPo9+ZRqmwhYnp02h0g0hXvfj7tz/E5sY2HH4nvvDC87g8M4C7917H7Jnz2E4/wqvf+1N4ArRCqkvBxwjloeFJvPQj/wzVegh3l3ZRrLXh6e6g2Sqg60uhQc6iz4XxiSncvv0GivkGcvk2/JFZhKNjxoqqC8ZdkwvLhr/VrqHTbcjvITLocPE+8BBoSeBHTziE8aEJUe/znTMljyIoPq1EeenHy0OfPrhycEijI0M0+fjQlozomYccTxbNpEPY7p4CJ6U4OOkVS84oi4mW+u0S5eW/+d+Odh1BjwvDfQOI+N2C8lKMxAAMHko+Dz0m1aZM1ostRET5b8VQev8s6qhNjrq1MPKaYi6xLXJ24Hc2MOxblIK3P9FCOT+HVN+wrIN6rSb6BvJ2K0WG49TQqBMNdaBR7mB7fRt7ewcoFkkTaqBQbSBPvr0jiGy5iVylgXJdx8gsbr0+r/JgSfTy+BCJp1BjwIfDi64riHKjg2qDHFeXTKs6bQ+y+SoaLLjYhLPYJ4LboajGiTqbCSJ8UuQSMaY7AxFdNvPULwTE3szrC8HnD4NaCCK9GqPKIsRQDsh7JHe7WkadtAYGqzDmt9MQx4MQ+a9iQG9oZJIgp9HCRAxl9K24raE3Kepmgya0MDX7DBskUWxrohWLcBsXLIcp0XijJdDil+Nrw+s9DBhQVFqt8TSuWUfZ+vW0UOMzxVhkmQy43dosCbVDhdtMkeNUydcoI+Do4OSJM+LwwGdQ0WhSGzQeXVwaJMZaebv8WItdLWy1GLYqfPWu1hG4Tipd7Q4WH9zAB2//vYj/yMNqdNuYOn0Zvb3D2FpbQCWfQTRAqzh1OFpa/BjFWgmzl59D78g0OvR8N4E4OspWNNs2lQQ+drdX8c7bf4eTJ6/g0mPPYHnlPuYXb4tbw9DQNFL9owiaiZ2sQTOKP379pe6x/FCBMhsS3vHe97+Jv/vWyzg5EcC5i+cRScQkIKFcyht03SMhM0QURb/RbqFWJS1J0+WEWmSKXTZ8bJ75OdYbFJIpsqj+LzxbKNDudlwo5nJCdXA6vRL+wvVXou8ZIOfGxceewdTUOTlbEol+cTVg4by8/BDRxACiyf5Duzs5l9sUvqunLP9fABEBP4BarYaFxduYnDoDDwWMpigT2g1BJjNVsgWvpu8ZCgPXxiGdwTY85pkwz4K9tvLs8PnvdlBvVvH+rTewntmEOx5BIBqTtShprm63aBmI6PO8CQeixD1AktHMxBlEQ3F57iT8SqZrWpBq8IRDCt5iKY9Esk9QdAsCSIFpKH5SJhpo1YC8RhFhXCCOwdYibjTfp1MqtU+zVEHL4bec9h/i88q9P2oULBVCmjZyeH/910lpOOJpKinZCosMb8UgVMcFakeitaOIEBnrytVQ5Ir1IzPiDw7SuH/3ppDgk4l+3H/wPjY2ljAwOIbR0RPI5Q6Q7OkT0+y9vQ089/xXEQrH8c7b38HU5GlUKjk8nHsfXq8bV68+i/MXnkCshxSBKqqFTeTz26LSpGVVMjmEgC+I9N4yCrkVeaD8wQH0D52Dx5fQA6lRR62YFVRHTMnlghKFbImPJM3S2dnyIpPLwwNAvCA5PDeiGfEPPPSJU8SKjob14gG+/Vf/NzaXbqswptuWn0HElD+TViChSBT5Uh6Val0M24cmTiKd3UIoEcXY+XModIqIEw0bGsTq7hz20ntwdQMItxN48tznMNI7JSM5emVqM6JoFLljejAr+ioLSTZQ/W/9w82bpv9VlKsHqDYoTGkbay/zUHW6goKXxDeZ0aMxFPI5NKp1QbczB2kk4kMIhZImcU3HRCo8M24mXd08dKSjv1n9mdV7VmlgumDJB2a3zpFWqZRHsZBD5mAX0zMX5BmxlBvl6plu3Wa1i18r8PHdN5ErrOHSlScE3XKR3+wMoz85hXCgh5U8nO0aXvnWH0mHHhiaxr3NDYRS4xiduYSOE0iv3EVrYw7OZg0/+dO/AFoKHlInACzcm8er3/ljKeDIMWeE5ujIKRVPGFuf46R57e6Prr3d33UjtPQfJlL54Qj0INtw4pd/85ewtLmvBS+fQS6iehEBVx0/9vyLuP+Pf4jeRBSXrz6LcsuNlm8Ar/7gNpbmH+LJa0/hy5//IiZG4ri7dB3v3/kuFpY/xub2Ilx+M55stURkEwmEMTXzAgZGnkatG0elwe4+J01QtRNBreNEIBTGmXPX8P4Hr6NUrqJUbcHp7oXLTUqPR5Y6JwWy8dHsX8ZvPKSVayZ0HYcLzTbDBbpyoI32D6I3HhdlM104KK6i/RR9by2a2CSqSF6uGU+LnIkFLzt248AiNkom3VCT0FSRLmpm8stFkKpJQyLpZhHNYJVGTZo2MoA96CAW8GGkfxB+N4uQmiKMLR5WHfVcNUWQquVMkhqFcCLm0dG9XAGjmOcXSTQrvYq5rshl9ZBfWcKA6x5+5sV+pGIt1Mob4u/danVQKhF1CoCWpaV8Vvit5VIG6f11ONtuFA9yKOaryGZyyOeLKDdaUvTW2k50nH451JttimkoQnEjEo0gzEAZP1HJrnASKRCkWwMJHY2OQxB1abojPSiUO1jZOMDyxo4U0G2XDx0H1ds+NDseNLukSKjnMbUGVBCR1sSCV0bFkagUD3R+8Qdj4rLDQlsQVabiGQEzmyAiUo16BXWmM7UoHK5L2pqIIH0UjioHkwi/yOVcLKoVceQaVbRZCwkZExPVNtMVeebE21ppbRrmoAemooF2CmMnlCqIlGQ0ThQ4Anc6ZUROOy3+PE5yGPWuVnl62PP38vmlRRkPfHJhWcSSVSrPjBn5Onj/CT226gi26gi7ujgzw4JXE9yUw8smz6C9VsRkUV2rvhekStMBdaJhgimsxRMLBE4mHC7ceu+7+PD9V5GI9+KgmEEgnkAwlkD/wARa1SrSW8sYTA2r85AT4uOcLxUxffYaHF4vWjL5YxNBEaBywG2RL9i6nCddZA72cOvWu/KMf+pTXxLAbG9vE/t7Wxqc5PGhNzWIweEpES7z3rO5E0SToQ7G0kvWC89FhwPF7CZe/pPfQPqghGeeGMX5i5fEdFcsJyXkgB7Iyt9nQ6doMkOXdOwvXs/C6WfT6hXhKV8Li0h+TF9ppu8pqNWVc4B6FW4VfJ4ZlEI7P06datUWtra2Mf/wEQoG+b12+ROYnjmP3t5BRGkPerArIRNDo7Po8lk3k02JRpJmSt0nNKGP1nacJLEG8GFjc0mCnkYnZlXgZsArq7USBQCnAHZ6ZZBtOcGl0bHPAClXTWnmdLR/7O/4u9gAVCtYXb6PVreJdC2Puf1H6Pq98IdjcPsYfhVBuVxQJBcuBD1B9IQTqBfLGEqNYnRwWho727AIJcgIN/k+SdPg98fiSaFv2jATO9HUAvaw/FAesClAdYJrT3VtgixQJADCMXTWosDSUMiFUFBDJzYK/kkDaNBcFcwpb1yvb1spDTqqsQlrAtHZl2c+f5SiZosPSx6Wc0YU9VbAxM6W6kmXjMeIXjD8YG9vC3MPbwnHg6OJpUd3BdGbmj4rmyBV97vb63LhXvzs13Dr4+tCAyAd4MYH3xX0aHb2HK4+QTP7Eek2KNBpNnIoF7ZQKu2gWa/A7/Uj4PWjVs3D6eoIby0xcB6R+JimRTF6tFpGh/Y4JI2LxYZH0F4mflGlSVutXHoXB7sbcohHkv0YGD8BdzCkCUbqUiYHLgs4juabzapwuHZWH+Cbf/FbqGR2RbHLyFryUOjTx46J6GsskcD23jbypRISfaOYOn0J+eIBKq0KAr0RBHrj6B0aQ7Z6gHR5Bw6HDxFfCudHn8Sp4cuahEbbMDPSO/ROlHQY7coP0VxjbWNZ5CzW4GihXMkgm9+QdDKnm2PkmowpeVCxoywVs9JF+30BxKIJ7O1sYHVlHqFQj6RnxaPD8HqCaNSaKJeLomzlJsBighfI5aS5No8A5dLZUQifPU1jUbTZRktyM+PoRQ67ZkfS9+iDGonRczdgxjVasAu32Dg8KLTRQq6wgfdv/h1mTp1GKjUKR9eDeGQY8cggk8Elhjm78whvfu9lTE6eRcMfwfzejiC8PUNTKFWLcFXyGOw00azk8aX/7GfE5YngnijtHcDDu1rwEjUkzWVi6hzGxk7Ke5cD2YxnlMKgXaatdy1Fy641u+i5GRM5RzCBTMuFX/mNX8Dyxr46LshD1hZKg6dTxGcffwI/+NZviwBhfKAfweQIEBjAyj4jIv147tpT+MxLX8b4zCz+47f/T1y/+11sbc3JQSK26zTIx2ARsgAAIABJREFUD0ThabXhbrWQTF3ExSs/iWBsQhowpzODcDSCfN2PXEFNLl3uEOptxoSX5H44HEboZAjbdkOSC0SSjKBVytvTWGxyz2i9RJcECgMjGOsfQMAX0BSzbgcNorsiYiMa1JLiinxSblD8OxY+RPqk4DVqcdrm8fpa5Em8PE00sVjp8Os61PxR1MmitylWhGyMOXkSUVCzBq+jjeFUCkP9/YL6wiDCgn6Qn+/hiFpRRP4RdEUU2HYjNc0lf58Uv069BuQGdxVVZlyv00l++DJ+7sV+RANVdLslEQM2Wz502kxgTKHTcqFcyIrn89LidbSbOWytzSOzs4FWpY3cQQbFclloNsV6HZVqE6ATAnnJLtowe+D3e5DojSMcCWjKtIOiT03z04hmFk9O4fv6AoZ76x9EsRbGzXvz2MkSOfahUu+g0fagXOsiX24jX2mgwWkRi2E5P1hAeuELheFisIU/LGJGP+krkYRaS3JNc3nKXsX5U0cKSYaCkNbQZvPB5LVmVQSDfq8HfhbRnAwRpTHxyOQhs7jmNIEiYdn37HkjQQraeNhYYJ7ctpkWgZRMHHWiYpPauPeYR0k43S4pGB3IZ3awvbGIaq0k/lfx1BhiySH4iViS/2tCAGjZJGuXCBmffBZZLHiFR20FrET3yfF1wlMvIOZ24sKpcxweGx9da0dlBZFHFAb12TUInuU/i22fQfhEmKcHkSBXnQ6CLg/e+PafiOiWwuDNvXW0XA5EkoM4d/4pRANR3PvoLWl2WYTuZ/dQZtE1eRa9/ePoMiBJ9mDBJA2irvstEVj+LjkrBVRhAdHFjQ+/h+Xle/C5fAgFYhgZPiGpmSxE88WMiJUpcBwZm8XszCUpCkuVktLSzLSEZ4bf6cYP3vpLfOf1v8SVCT+effZ5BENeaTDcPp/UClxLPhay4j7SEf4s+bWkEnDN8Rxm8RUJRaUA30/vyP5AIRXtwUQYy2RFihelOG6qm5TEYPvFB4aNN8f8Xl8UuWwZS0vrmJ9fwO3FdbnPn3r6RYyOzQh1h0KvVP84Ij39wjXnRINFqjZEpFaqQ4mNpBYKCydatORzuzG/eAdDo3RNikrRb+lvRMTlBDEeuCJqtAJ7Q7Nh8awCexZ9+r16xiu9Swpr/oxGHeuLdxBwuYVGul/OYiGzjqX9FfiTvdKs0oeflAT+Po8krDqRjKbgajsQ9ccwOTIrzYBFmfmFrOEk4ZB86FpVrkUkGpfURlm/Rmh3mPanQZVKdTkk0eoH1mnHzswtKqtDgKPQJvluK6gyFaqivOrHawV9WkHrtTgsns105FjBq5wMy9XVX6bop1IbpJ8+RKxk1HG4aSgFgBxQrsN8Lots5kAKXRawLKJY8PEB3NleFb9aFr7p9A56eweQSPTJKIj2VoTEh0Ymsba2hNGRGbz+2l/I6Htq+hTOnb+KYDCEUiknBZHP7UAyGRfEq9spo1TcQ7NegLPLjlm7I0+wF5OnPg2nOyJ0SIZQEOlhxDA5tfTMIwet22zg1vXXsLu6KOpJWqxwU1NigBvjpy7i/KdeErRXrFQMb6zeamB+8WPZIAd7B9DKZ/Dtv/4ddIhaeHWjVuI86ZH05WNyfEuS55y0SYvGcPrSNYQjcWSLB8iW0yi1ChiamYQ3GkbX50er5sRAbBqPzz6DuDcu5uFKkTL0E/nYNiVGsCFWTmrjpJwaRQioxm63q6i3SiiW9tFqV7nMURY3CSAaSYjtliKQBumXVgmoVrgB3BbO35lT18TwnhZmHNGEQ3H4vSFB5qTJKZXggB+p5KCOhY15NYs768lrX7OMCoWjZw4nwxkkQsPNVq2husKhUsWqjhjVe1SpGf6QA9/93h/B63fj0qVPw+eJoT81LclxRHfZ6T689Q7m5m5KsAlHwg2HGzu5LHKVgmycF2bPw1ehJ2oBL335xw+jJ7ksuHXd+/i+FLy8lp5AUFxGRkdn4ZZIX4prjopca/itiK/y3rXjNRJQgwAo390NRzCJg6YDv/IbP4/VrQMJv5CCl6TNRgGuVgE//tkvYOn9b+DGg/cQZzHuDaHScqHjjuL8uacwMTKCH/3aL+PBxiZ+6/f/JfyJENxe8kM3Uc1t6A7q9CLgiqJZbmN0/BouXvkK3IFeVLgJoyqHdanlRaXWFKs2uHyoNdU2TIpPmsWLkNh4CRvU88g7UQ9kEU/JvVNUTwQp6Mp4cGxgCD2xHikkeXjx59IrUopeOrsIksYDSacuarHVVS9WM0hTZEw5Wmp1JniAchqJ9KmWXhHdRl1GyIL4NU2QBA82djOtKqIBL8aGRhAJBNBt05+btB318GZjyddp3US4KMSjlAcmAxssosDXy9dBmyR5v0QIW+gSbe7UEHRXcGEoi5/9zCBcjgw8Xhci0StwOEbh8Qyg1XQJnYij/nI+jWY9i0jIh/fe+XNk91axv7GCfGZfxL8UFFUbDZ0QdRkWQWSR1AInovEQUn0sOqlYZ9qvW8Rj9MTmWmWRQHcZObQY1kM9QTAFpzuJheUVyhDRNzgrlIcmvPCHhnF3YQ1vvXcT+/ku2q4Qal3y9skZ1hQ3tzcArz8EfyAinq6RWB88gYjQkkRkxCJKxEyqIGcT0qiU5OAn/aXZJLLeAhOpGP5BkEMQc+4LQkVQMbLgSoe8XcOfFnGYSXTsElG1dpgsjBWFNwZYZprHSYcihrJ9kJ4EIMD1WK9gfeG28Pwr1YKkcblj/egfP4WB4UljTaZrnIUSzzBJYZQ1TC2F2pVZeoQlvLAZcVUySAb8OD97TryeVVCk0wRBeM3hbBOmpOA19nwyhBdqgHq2SvCRFEXWt1daQvi6Dvzty7+llmk+P5pOSGgHk794BrMo3998hPVH93Du3FNYWLqD05eeQTjRhwodYTh1kZ+riXa0lqN2hXQNGXdLWpWi7/qnI5Q/Wn4R7aRH+vrqvEwGuc/xuePfD/SNCJi0t7+Fp575IoZHZ5S2ZGzWOJlsVwv4qz/7N3i4uoofe/4UnrhyFdXKgbwONsLcT3jGlItZlMs5RCMxAclY5PLZEOG4XM+m8MQphCOIQ5oN1yrrD6EUEJVnVDV5rUz05CJxugV5JrLPVEG6LrGhkwa00sFBpoJXXnsVS9tpBFzAk0+9INeTE+Xpk5fh58jfiLrEw1/iro+mCWJrZjUcFNYytMXjw87eOkrVMibFxs1MjaivMci+gCbGElGKWBGJKU2KBS/3C9EZmOeZ57Z68+qz6Hc4sLs2L57XsUhMhLEdpwOZRhl3Nh8iizoCMTpEkaKpey3rsIAnCA88CHvDCPvCODF2Fl7DYVcLMK4zQ4HlHt1kWFROCupwOHboWGTPCFvAii2YAYLs5IVrxSZT2r87Koq1BLYIvj78/z+xwzaF0CTKWb7uUcGrjknSGB5HeLXY1aLX/jksSsxCZmdn+Zi2INbv4I0CMpkD5DJZKXbz2bRYVdGRwFrw8MAslgoqQmEKkS+AwcEROVx5wxgCwEXGlLMPb76DleUHmD5xFqdOXpQkpfX1RezurAsflobyJ0+ewZPXnkF/fxItppIVdlAt7aBBMVa1ht7B0+gbuSzcNXpSSiSl8f2jRy4XgCSOOLpIP5rH9Vf+CoFwFGcfewr9faPYWVvCrXdfQ6Anicuf+yoCyZSxTOLh1kWxksP7N1/H3OLHGOkbQajdxdL9Hwj6zPEY6QxMj6F1B1OVgiFaBPnAlO1ipQpPOIRLTz2PsYmTsug4cqF4bbe0gljfIBzuKFytIEYSs5jon4Wr3ZWUOBvzaJFcm/okneFRX3JYXOoDRipDBbn8rgiNpPjtcHNQbz4eTFyIHD3J18voyURIdxin6cP9++8JZ+ry5U+jUipJgUQxmwz05Po6UC4V5WAOMc40EJcCiV6jLEIoFHA5TRMgqnb+fKIGpmA3YwhptMzzqApXRWksUs1nkAWPUPw8TSw8uo7d9AJOnXkMfm8PIuEhJGJDUrA4HR10qiXcePtbciiH4imUKlWEY/1oOR0yWuKYcTg1iO3lewhGe/DMi8+hWFbjA8GhHcD9W3fx2iv/QQpzIrxjk+cwMnoCHpeJUz0Wv22L3OOuDcfhXmv1xpGvUDyCvTiodvGr//oXsbKbg9MX0vhbNh/lAzi7JXzm2lO48dq/x0Exe7g+7QfTJ57A1WufQ3LqKXz9O/+ATOEA8HbhDtCEPo9O8wBuRxuRUByR0AgSsRmkUifhCSZB9rcUF7KZUdGr7qvCufJ4USf1h4ImFlsslgzH0apxdTM2yJtbUUQ7CTps5sXeqyG2YKmeBEb6h+Hl1xLxE4S3Kfxbrgs2phr5rQruZkuLbXL3+N/8e+4Rxq5SqRXGCIrXjDxcCZMwY0KmeynSa+2eVOjRZVR1twG/C0jGezA8MASPwCoMo1CUhIenpS9oVUPxiSKKFqmwdmR8/c1uV2zWVGUvpHi4OxWE3WV8YqaDf/r5CTg7JWkoUgNfgsc7Jb0SHVIkVS2/h3IhjXo5i0J2EwFPC+mdh7hz83Vk9zZVod5symHOa8I5Pwtef8APf8iJRDKKVH8cwbALvoBLRDZiPSQJlyzm1ZeUBz4LQhXd0sEkjP29HRRKZUSivWi0Oui6/IgkprC2U8H8Wg7bWTd2c2VsZYroOkNoO0g18ErMtVAdyL8Pa6JbmNZOfr8EUagvJxshLXKkaK/V1JO3UTdRuvRKbgkPlt8j8dIsJKXgZbgEJ2umyJVxvPj6yeep4NdxstIXZFJkQmB0XKr+8jx7BKEkei/3kHsDRWdAkKPZzA7W5z5Cu1xCsZJFy+FE3unG0NR5zJy8fOi3zX1IjmJ5DYrmcrRL8ZoIeDnCZsHIKQcLn1YdgXYVqaAfsxMz4kphBUg2MUuKNXFnUH9XHc9q+ISMqvn31qZMCh4NNpD2WXjiLlSzaXzrr/8fAZA4YcgWc5g8eUkmlOSwyryt3cb9W++gNzUs6OvJC5+QNIeGiTNQ5o4W0m6vV5997lH8rBTc2kDI9EKikQlK+IRjLV/HJcYwgloZhcIBPrz5hgiivvyjP4fd/U28+dY3cfLMVcyeeRw1rkmNpUJ6Zxl//Pu/hv4+H778pZ+Ax8Vnmz7ZbYRjSS3gJQSBdAG9b6LdIWfa8GDpx8vXyGeC15DvT52GyLem4JLrjGmOXNMSwK3Pi8MpyCTPO3K9efNYxHc7TtSqbRTLHSyvH+C1N15BpQWEPMDE5ClMn7iIyRMXpNnTfVxUvMZlyFDvpAFjEawOJKwD6CzB68v1y3S2RGoI8Z5+OWg03Mm4M5ggCZkY0a6PQI8gpPqcqC6kJTSSfP5ANAHiyc17SVvQbBrZnTUMiKMVtQsqQCSFbD6zjgfpR/DFeuTa8tnjMxmmg5MnAC88cHUciAcTODl1Hh7qgEzUtLpaGYCUaX11OkJlEIlwshQz3HgVOlo/awPvHtr1WSGZ1rBmWmYmGVYXdOi8YIpc1VJogXOIaNvwCVkGCqzJ3xnqkaVFWP77oUuDjBiMP7BUyObFWlGavHAhHpsIYevNapB0LvRqtY69nR1xZmDnysKIdlQHB1sol0k6h2yIRPnoQcsb7/W5EYlEJGKXhRMLEnIHiyW6O7yLmRMXMDY2C3rdbW8tSwFdq5ZlNNlslOEPeHDp0jVcuPA4IpEwuu0KitllFDNrgpZEE+PoHX0MTm8cXYeqNLkwyEFiStj62iKeevJF9CZ7UTtI4+PvfxeJviGcvfy03IitR3N4/7VvIhCN48pLX0Wwt0/slBRp6qLZbmDh0W1cf/9Vicx01+sI+ahS5pjRjVathVKpILSGsalpFGoZpEbGMDZ9CvvpLbTQxuDIBCrNGhaX7yMQoL3JODpujg38cLSC8HXDuDj7CXjIiaWjg3CuzdhcrI80LYkbOBe4wvwc3ThRr5dRLGZkjENeX7GUQaGYVh9NgpLiNqEefzK6okaKi91w5aTQVIKuuCtwfDU9fR5+b8SMG9TzUEeGJLWz4GlK9CgXv8/PiFyXpJN5Ofby94DeaxpZT2SKCU48rMzIUdpTTfPhz7IRjjrEVLGQ9mPKm3b7XFha/gBzS2/jyrVPiim4CyF4nTEk48MqoHEBB9srWLh7HYND08gWClLIxRIDulERIXC7RDTz8M4PMH3yEi4+eRH5oha8+tuAB7dv4/VX/lSshOg9OT51HkPD02Jcrii68Zo8tO1TJPQQLjetpOXC23x7cWkIppCrOfAr/+rnsbKXhZOWNayCSBFh0lonD29tD43s4n9S7PIT41OP4+InvoaPlzewelCVKYTM4NxVOFxF+L0ljAz0YlI4dRNwOHvh8UVRb7RRJTeQ98Dck7oEvhhGBf1umVzEAqWpCK9GN7IBMSEsxopQmmPjXnI0tdIuXRgGIhZrikXZ6MAwoqGg/LfwbkmHYKHLwlrcFYh8kcerr4NODrT8IZIriK/QBvTZE666Eauo9RVjg4mqKIdO/H0pWBHUjJQEFrwNeT0MhXChhYDHjb5EEn3JXkF+WfyLmEi4nCyglT/aITfXovVGdMhiW1LE+PW28Davi9co6GojjCyePevGj38qAWc3gC760T/yI/CHXGK1nE0DzVoJlVIa+fQ6Svld1Cs51Mq7aNYyyO6uYOH+B7Kn8mBqtGrCVeYfv5forgPhGIWeUfT0hhGK+BCOBoQSRF4vbZx4nRWpY/Fbk6aBjY2cnR2HpL3RpYWc+naH99KHWqOLUq2NlisGT3QE5WYAD5bWsLhZQa5CR4igTKq6HlK3NK7UF+pBiCivT8VsUgzLCFnbElGcE3mvN5RWxutmUHiuM8Ybc4xNkZwUteQBG548kTAZSfNz4nCiExNBWsWWT47Qo0P3ON/V2DCJ7kGQAu5bXbF2DPIBzWeweu8DNEs5VEnh6bZRbHURTY1ieHwWXnq/k5rmD8k/HIWTzkH0kI2EROYeagxoW0YUjMuwhXC3iYTfi5mxSSnq9fBWhFetqZSeI0Kjw4AJqzL/YdGaKvpVACjvlsCRx4fd5Yd445U/k6Afjtf3DrYxPHESLn8QPoqvA2GwPF98eFOEVxm6C0yfQyCeFHtATtpk2iYAg1HXs2gnkCGCT46OVaSuzUtdmhmJ4rUR9Az+IFrc6WB3b03oFcPDkzh39poIM7/3xl9jauYCxibPiK2ngGzdLuYf3sTLX/8/MDYzhVPnLqHeqCDIWoAhKD4/ak1GDFeFcshrRC9ZTmopcJbGm5QYX0A401yzpVJWeNl0SaKAj1QZBoOQT0+r0FazBo+L0xqnoNAEXZgbIEWrk25FBW0SnOSs+1GpdbC3f4Dr776O9a1dDKf6hCZCe1WKq70+Rmqz2VGwkPeURSEnh0pP0MZEQDbjX839f3d/W+gEg8PTUiOIGsFsmIL0Gt9rLdz02VCknR+3pGZ6tHQP3/3uy3ItyEsWF5BmA9VcGmGPD598+iWhH0jDYmKL9+pFfLh2BzW3E8GeJKqNijSFLPy9ps5Ao42++CBOTp6Hl1QHI9q0PgXyTqXgrSGfTyMS7RFNgAKhPB/0WuiU014XRXmVX6tuGtZmT6ccxzi3xnnCGAweBsVoAaAECakPDIVBKW7Wn/gomtOewfK19OHVN6Bsy+Mor/INFb89FLOpDOlQna+vXHmjlWoNe7s7yGYyqNfq4rvL4rRSLkqRxZstKVX+sCzKIJNpgj6EwiHl69Ub8Psj6B+cQKFUlE2NcbX07aWwjVQDPuTFAgUd5O0eyEj+/IWrePKpF9HTk4TT0UKtuIGD7QdoltOSKhTtP41o7xQ6RCQcTiHXf/zx9yW5rJjP4MKFqxgbO4FOqYTF2x+Ih+yFx55Go1HHHfoZLj7EyfNPYOaJT6Hpcoh441DNhDZW1+fx5lt/g739NUyPz2JkZARw1uFsd7G+OI/s/j6GJ07g1JXHkasfoOPpwh8Oii8tryvfZ6lexcragoxSRkeYFOZDrVBDxJPCxZNPIxFMKsIhSk7lE9qRvhjcm2Kj0ahKUo0Uvx6XjH9KxQM5JKic5kbFP8oz07G0jinUXJvFHJsJvj9uJJZCwAXDQIliISscXo67lEdkuGSi5lVOG/nWLLTlwXeRs01+lKLSHidz5DlqVnQqFIoL39dywoQX56RgQsjhmnJkVJr8IYr06GiUe6zb68DC8nu4P/8mrlx9WgJJWPAGPQnEI+SKhgS9XVu+jczOqkQCp3NZ4bWFiBw4PTJKDVJg2Grg4Z33cfHxT2Pi9BRq1DcYC0kyRO5/dAuvvfqnQuzlQT4xfUF8eGl7p/GYR5QG22WaZvNwwctaEmTJ0FEkNcMFd6AfuboLv/qvfwmPdtNwcFwqCG9LgydaB8DOLQAMbflP/8T6z2Dkwo9iYTuDBnm2IqsHHF7ewyq83hImR/oxOzGNRGIMzW5QQx6YbMTcdxnBsVmiiIwCMp3a8EhlfhkRAsZnqgPOUSKjChgM5cnGKpsC16px9UCXWayMsAM+LwaSKQwkklJsCPLCgpGAqKC3OjYl15ZFLd0bOMaXoCSO3lj0kjbAAlgEa0dcXhkRE2Gl/6cJCGBzLYeHUBqIjLH4baBD6lOTfpy0iaoiFgpiqG8QUWbNc/OVn0PeL7+WxbdanbFQNCR0HblZD2Aj6JE1I8U711QHEW8HMWTx4mMhfP6qH61GD3zBxzA+c1EK+kJGKcH0c93d3EYuvSKTqkpxH8XcJlzdJgoHm1h48AEODrbNGJxpbFW5dsGAC/6AC9F4EPFkBPFEENGeECLxEKIyslS6BK+LBruSilQXhImWiKwW2RAwZZEWT9Uy5elcZ07USYPgYnT5Ueu6xJKu405hfquCtb0aCqU2nL4kWu4wGm2HhGBQrOh0ByQW3sNAHn8YLqa9uXzSaNPPXJDdZkteR4ux5hQwNmqGbuAUMQ0LHf5bgl1YqFMrYhBViTQm2mdHq1YJbxPVDCige4WOgPmMy7Zi9k8SEKXo6XYQIo+3XMLCx2+jyQmKs4MaCzK+F47FiRAygYtiPAZthOMI96QQjNBGMSpXlSI2UgKsSFhSthzknTrga1YQc0EoDWxQlHepxephgIB5rfp31p5MX7tG+ZqGTQp2y91UD1UWvBuLd3HznW9L4UF0ltOYarOGYrUkhRgT0Pgal+ZvYWz8pNDYWi43xqijEVcVUkmM17lsfIqAcb1zbxcqnSQKmv9J0hZvi07ptLgBSoUM7n78fXnvZ84+LrTF9N4WHjy4iVQfPb8vyzrmGtKwjQ4WFu7iz7/+v8Pdm0JqbEqmBhQGB0iTE+6+kXsY31XutmyWuKapFSAfnfH2fHWcJhJgY8ATpQWMcmbBy2Q/Xvtutwmek5FQWN1lhHJDvn5Q9hU+n4JgM/LaG5T3T1tVV8eFci6HWx+8KfzjM6evYHBoDMPDUwLkyTUwgjzyg3lssSAVMaW4gLDxrMnBRQ0Kr1WtUcPm9iqi8V55lqz4VUb9Yit4FIii1CDjGGPtPhs1oRq++cY3sLG9cUiPZZUWMGXhc08+i8HBUdTKRWkC+EVldPBwZwlrxV0EU/0yPdMzX51GnESqm10E3UGcnbmMWDBuhHi2FtRJuYj963UBIonu0mpREWCNZtbn2ABVZp82FaUJtdEgoePWYvoN9sjQSZ+lKQi+as0CZJ/VAppnjJbAWkj/8M/TJtgUvL9ngidMEWtRNIWlDmNgD8VqBlm0zAf9vIbeU3FcLJTElYEc3nyOxRapBRU06mUp8PiQkkCeSg1hbGwCIyOj4ge7v7eBzY11SRgaGptFX/84gqGo/GwiDhRQ8WeVSzns729gf3cd1WoefQODUuzOnDwvDgsuRgrXs9jfuI3KwSMRT8CfRO/gBbgDfTJAIT/33v0b6E0OiLo2FutBX9+I8CXTK0uYu/M+krFeuYnZQgbDUycxc+4qvNGYWCgRTbIqwWIujQcP3sfHd68jGAvjwrVPYi+zgkJ5B73hJEp7aZSzOST6BhGfHEDb10a9XZGgCW6OQRb/0X7UW10sLD4UBHR08CSKmRwGk+OYGjmHRDgFR9Oianx41OpMOtsuD36GVnjQaFaQze2gWi3IYrOxuzL6kg68Ixxicoy4EK23JP0aaRHkZPdLo34zWpHDxAZ5CJ3AIVwdjyeISDih1lrOLurViohRKN7iSIhNCF8DNxIWu24eGkYZKzQJU1iR2uBlxKlDzcOJ1vlobeSJoNviZqjKKBF1HXaK1jZPBXoevwNbO3fwvbf+BM9++kvSaYe9vUhGGXIQUzcLJzB3/7qo3ztOD/K1Fhz+kPAUk5EeDPUOIORzo1bMYP3RAzz17FcQ608o59ssPLo83b91C9979c8EWfYFwpKbToSX/sZHTaEpem3SmjkE9DIeE3+aoldN2j1wBfqRqTrxL/+Xf45He5ljBS9D4XPwoojBqBPVvfsyImRENjt50oOK1Tpq3hS6qXNwBAbQcRBt0INLI2Hb8Pqa6E2GMTM6gf7+Ybh9EXk9wnXjIW28lXkAkTPX7moBzNKORzgbGAozux31mVXuquXO6IVSz0sVEahXsgUrdIrATYgFDlGVVDSGoVQKMbHuo9CLAjaiqHQ5sAiu+sAqekr7MoYBafErHF5+3nIBDcIryvfDaGxVHQhaLGitpjkJZYE83RZRT74el7xT0hkYSDHQ24cQY3KJPtM/mnxcQaApomPxexSJKrHpYo+myWZqEcUNWLdfl7ONsLeBuCuDzz/Ri+fP8UBOIdn/RfSP90pydCEHRGNAowLsru8hd/AIpfwGyoUdFHN7qBYPUC+msbu1gK3NJX0vBllhTeL3k9LgRjQWQDwRQk8qjERvDJE4hWQRGfmz+OFki8Uu1xMpHrx+3Et4XYj4csrC/bdWqUrBy67THijNtgOVehtF/n3LiYY3jkLdhXzFC/iGsVd2YuugiEaH9AJG0zLZzC/CNncgBD+pDsEeSXETRJwooDi01IXewPsm11pQP9UkcD/nuJrFm9AijM+wDnl09Cs876BKAAAgAElEQVSBF2zMBUUzvGTDfRQE1aSZCVDg82lqIkfKBk0in9bb7SBMjnAhg9WHN1HNp+EP0d0nJMr+YrmoolQR7Xk0AZTCWwp6k9SgDCIcismzXSE3udOGL0iUPY5gICRFdaBZQQgtXDx9EUGfVzni0i0pqitTiuMJW4bOoPHDBlgQqo82j6rg12kDP+Y0cXt5Hje+/2309PSqK4ApFEiTy+T2MDA4iVqlJGdo/8C4XNdMMYPBkWnZNxlAEeWZyPAGYe9Ymy8VKdoVLdldRAqFS8SEQq59jtL1mV+Y+xB7O2t4/OqnBTBYo/AyvY1wMIZTZ5+ANxSRNS28bGo+6jURcf/Jy78te01i+hyC9L2lpzPFkSZxk+clC0emeHIyaENo+D7pCkG3AV7HWoVhStwt2hIcQfs40mVobUa+uDobKUotoRASYBGUwBxal7Ep8/sZkKNNhaCQPJs4kayVkd9awt7aA4wNj2N0bFom0KQB8ZwTep9YNKpVo6ZE6qyJf0c9ElHUcJSOUbz3XWzvbcr14GRZkfLDQYUBnIjw0/mGmgI2PaRjsVmsCbrKZ3xzaxm3bn0fuXz+sOhlC8JVcnnmFC5duIZKMSd3SGKOOy2kqwV8uHYXrQibUr88fzzzWZhTpMao4XalgUQkidnxs1IIi8jP/M9AnwLM5LJptRLtSam26LBi1UmKRWS1jNXnxLouWGTWeu2qGE9REylejSOLLf6tyE1RYlPwijOOXjhLd7D0Bk0uNGeR+PAahMZy8/R3HVknmd99hFIZRNi+eC16+Y8HtWodxXwB6YN94YRRwMaCiBG7zUZVRufcpIaGxnHp0uMYGBxE5mAT/x9z7/1jaZpeh52bc6ibKqfuro7TMz1pZ3Z3NnBJLpMpiyZsyBQMCDBgw7B/sn8iKVI2bAmGQRgmKSvRJgwZDKIpiRS5EpdhZndnd2Yn7ISezqGqK+ebczTOed6vupfyH+AeNLqnusK93/d+7/s85zlhZ2cdu9vbOD4+QTJTwqUrL4vXwg253WmLCE9kl+4BtcohWs2Kit0XbryOpdVLiMYZqmCG4JNBE+X9O2gc3Za90CSSRFI+vDSHTosrSwEdww1EpdB4349Af4jO6Qk++t430aycoDiziIW1a8jPLcuMW56jzqOXF7HbbuHuLVqsPUJqagrZ2WlMkkFUOwfYObiDRCCC8MCP6tGheoKFqxcQzkbR6jVxWj1Unzw3fQ7JeAEnp1Uc7h+hlFnEfH4VxewCVucvaZRAGon5JFtHZWI1FgV9dLo1DMd9RCIhdHp1jXIUjXKGM1jFxpEKuzfycvjghYW88iDxi2/VHXaEBI2E55nq0a6nOS3Y/aVlzxCJeA6Z1LSuHze/evVEdAcueEaldrpVNOonloBGW6Fw4syexcaILg1PYxKqnZlIZ+M58mFZ8I6INjVb6oRTybwVUxpJ2yYRZDoZD7yoDzdvv4lPbn0TP/nTv6CDOhUrYTq3KsEa4zEHnTpuffZdUTa6vjC2ylXUez3ZDaUoPptdxEJ2Cr3aEY73d/C1r/8CgqmIxqSO6aMI0Ts3P8G3/vz3tI0YwvucEgGpXJdy/JkC8NmRvteu2pTkWdGamxSwCYlNo9IL4RfJ4T2uSX2vTpZdfreMZKiLH3/tdeTDPWRSOczNXVBSHXngj3f28I3vfhtbXX6fIkYj2kcRbVDZoesUiPiQTIRQnEpheXEFOUXrEn2woAdPJMbNpEf+JukkY6aZBcT54ohR3LcxPTld5KptAG5fMNSXr5mHjccp18+WSIQUBVIibPOZSsQwPZVFKUPOmI0CWehy+1Ixxw1dha/j8fJjRHtVGDser+y4yGflONYJA4laE552WfZCcziiH7qIYOfYYPwN82mVyM03hG/YlzfvdL6AUi4nbqeXiKVineNaFmUanVn8sYw0HKVBJdiZrY758wUDpDR0kAue4G+8MYcvXRng8DCCpdX/DIW5DHrmmIZkAigfAHtPNlA+eYhhr4JO6wCtWgXNyiE6jWMc7T/E0eGGXjN5zaQBcAxLJy8q2lOZKNLZKPLFFAqlHDL5FOJJBkyQUtTRxCrM5pNWceRPSnwV0DROYQETNh4MwuB10cnh6AE+dLtD9HoUyw30G+EEuuMQmv0IwplV9EJzuPloB1tHpNPErECiSwMb3FAIkThFRgUhd9xDiTgrkIYFb69jhakQe0M3eT+F8NLmixMQet66VDiidp5ITJxfWlQxGKjTdIgTOdu0q7KCWl6epFvEiTRH3J9RoZ3RUAjM5hq36qgdbqJxso9CrihkMpcrYPvJPXz44Zs4PN6Twwn3TCbUMRKekz7SLjiFzGZLUqpTr0Ihsz+awMzSGmZmlhD2+5EY9xAZdnH90nPIJpOGBHt8Q0dlMBTXefO6ZkNFgYu29kQ4XhHvme+Tm0ma2/HOOt7+y3+J+bllXVdZBzrnFDrpyBt/OBC1gdqZZDor+hAnmnQyOK0do7RwAbmZJSGqVmCaNkMUszNbSCu0RXtxRRJbS74GclQ//OCvVPgQSNrbe4xkLKnm5s6dD1TwXn7hC0LJ+T35/JBy1On18Eff+L/x4LPvIXrxFaRL84jSg11AGqcPFDf2bBLk7Lr4/vj/TPyjnzR/s1hjAc16g+P9bDYvzm+7UROqSxoMJz4mdDT/fYpNk6mcBPedTluTBPoUE0xiIygbydEIabpBHG5i8+bbGDarmC8VML+4irWLN5ArzNvaCIRQr53Ka1/CLk1JCRzZVGVj4y7W1p4XFUYBTQTgmnXsHW0jm5/R2jzzrebP1Xlnxe540Hf86oEaF7JkSTfhfkrAaevJfXz44Vsot9p2ljoq3nQqga999WfNBm9AtrZR0bq+CT7dvYvDYRPxbN7EgfQgD0dFP4wF44hRtFytY3V+DXMzy46OYCQDnXlq0oaolI/1jJI/LvsyV30+rR3sRPQS5TyRppo3F8XM8+qMLuYVnZ5/vTs3vQJY+6wTerIykSj+zJ3BTH9NLOecdRxIYsET7pt7VblRGVyR46gOHtLl6BdnlIanwjVu8DwkOa5mhC65u8do1GqoVI415mBRRO4MC8zlpXMaQScSERwebGJnZwOH+/s4OjxGrriAF1/+qrq2drslcrtoEbUKquUD9LoNJJNJvPDi61heuSAzaMWQaiPkTjRA63Qd1f2P0esdIxiLI5JYQH76BqKJWUoKTLRhMKjrEibw8UFqt3Hng++oc7380hcRTjMRzeEJQlTtkOehQ7Tz7p33deEXz19EuVPBQWsf/tgE1ca2bJiodNx/8kiUjss3biCaSWBr7zEanToSqQyK+UX4fTHsbe8j7EvjxUtvYLF4HolgSpxdCh9MdsnXyW6TXFvy4chTKqPZrgrB8wVo/0RBkSVReUbLHE2wwNUIfRxQpHIkGEU0nFR6mmJIx0P0Rh0MfUN0hi2MffTiMj4Ti0QTRvAlMDktgGg4i5nSRScQIWpHf8WembsH/Wi1T1Eu7+q1kkJA4V67VdPrI3IjQ35yIeWBTCcLUhp4+4zvyWKcBS9RID78tEIjzYGHMv2Aye0iWsTrEgr78M57f4Tt3Zv4yo/8TYQZm+qLI59dRDyclv9r/WRPYrtJMIx2MIGb21u4fP2L2vBZyA0ap1gkD7Lb1hP5xld/DsMgN3i71+Lh+YF7Nz/Bm3/xe3qdRERWLjyvpDXyX88oCq7R0IP5TKa6vs8zdn8aHzm+hMa0sSLKvSB+8X/6b7F10tBrtfkMo4VPkAy08KOvvIySkNpZrJx7Xnzk/ZNT0Rj+9LvfxsPjGiYhbphOqS4Fu40a/UE/YrEwUukwVhaWsECBFqOWhYCyyGA3bSgrpw2ecExhbyRSUFlPdFS7llfperQM5/nsEn/kbU3OmBMkWFKT0RBsvOVHOhZBNhZBIZVEJpkwMZGLlCUXlocSebtEoIdjn1Bdsy6zwlfING3G+LmyaPKeS5dIRf6DyuiRCl56XUr0w89VIIE7RCT8oXfnQBGw/nEfqWgEc6UicumMs5yyIozoLtE7vSYVISa5MfSX7as9J+aTasli3I+SwS6K4Qp++gvTeP1yB0f7QSws/icozi+g3SPiyFhT4GibXs8foF7ZkGNGu3koYRddA5rVfZwcPsbp8abxl0nvFsVLU3fxddPZmMRquXwCpZkccvkMEqmkeK6igw3HAlu0Ltk0Khhhgm6Pzg0mstPlERJODqKNaPncku7AIrvHz+0N4Q+n0B9OcFguI1E8h9Tc8/jw7j4+uHOI0SSJYDDlUgSDQkP9oTii8RxiySlDHyXGYvwzKSMdFWJn4Qp2IMkZg8U6/2QzLWGa5a0hHAiokGSow6jfxqTfQZd7TK+ts0Z8cR2IlBL4Rd/wh6OiWPjIBw6GFCeeYcjNZIJOvYxG+QDFwgy+9MZPC5ltNcrSZdz67B189PF3NXFksIaaQ+fSw5WXSmSQTRfQ6XXR7jPAY4x+IIT09DLWLryAbDqD+KiHQLeO59auopTPq0DRoe2Jj4TkOtcFeVmbcM0TJnloLtcXC1GNaNm88TrSh5WoXb2KP/83v60QJxYA3Je5No0zynttoQxeIFA0Fpdv6tbWffFV6bAxCgcxt3IZgVgc5coh0pk8opGkCTDlK+tka16sLHn9RONpzcjX1u3hvfe+KUCGYNK55Uvo1srYeXJfwEokkUJsqoCFlcvIFRa07/BZZ7P7eOMefu9f/lOAzgtzK7K381Iqhcrz+3OdMFGRkxbXHAejcWRyRYt4lzhshHrtWNaHvMcWKENprgOMfNSWJOVbzTXItcDJLS02uZ+Q/yyOtCgThvDS2i/p9+Pg/g9wunFbll8L0yVZpD5/4w1MTU2LWlGpnOCIrlKrV4zfrCmpKVCkZyofqkCWGwanK3LfGOHwZF91Rn7arolRHrgOeJ/tXGcVwgZcDeKQVCzyg0m36Olc5f7KgvqDD95CVVMahkcAhIZ+5I0fR2GqKO6z5/4xCvqx3TzBp9t3kChO0y9U0ypaqqWTWZ3DkUlQfryz+XmcW7zkSkXPtcv8q0m9qFaORcNk+IQJ6j2U95nwCRdH7NEO1MDpiHOF7lmszDPaF2+y6/Z3o186ru/ZWWTfxx0uDuZ1iK77emk7iBz/93/vn1pYm1vMT5HdZwteD8XxRrxeOMVT/15zb2D3BDQbLfFKqNavVcs4OdoXMkteTa/fQSKewNz8MtbWrmAql0WlcognGw9weHAglOHa9S8gX5jT22fHxaKXC6laPpLyU3670QhWz13EpSsvIFcgaZziJ6JspspvlbdQ3f8BMKwpAnXkzyBbvI5s/gIm8pI0CJxog0YcfJp4+A36WP/sQ/RaDVx66QvwxenuYMlhVnRyEzLsnIpPPlh37v0A5foJli9dw35jD61hFVOFDHyjPvLZAnY3H2rzWF5bQ3/ckwUMN+GTk0OkkwWE/XEM22NcOf8a1havIeqPyT6NIwThR3z94z4azVOMhl2huRyJdXstoyC4f1e6k5+UBXbbQYSJ4CIoNIcCCha8VCAxBCMaiovaION83wQDDNAdd1FuHCEUY972UNfTFOkuiY+OlZMQQoEUZktrQlnNzcEUm85ERAla7LB5rZKptA4yiuXIAaZAIBIJo9O1pCVxI+mBGUmpCOF427LkvRAM2CEzBlrtpsRTJMZzBMX32us3sfHkUwzGbaysXEYwmJCyNhEtYLawJH7eweYdi3OMpLDX6qIbL+Clz/2Y7n+j00D18AkK3brGVXPz53DjlS+jO9bz7/WC2jTv3/oUb/7F72rD4PugQndm/oJ4fZ6rxNnB5Io9K+qNd+yN+fVkOaEXoSptbtE8Tjs+/Or/8ovYOq5jHCDCa0UTWsdIhTr4/JU15AOWW371+hfx8itfx0d3buLfvfd9rJ+20aQYKkC8ylBHH1OTaHmmn0WbIKbYRbA4U8L5pRWhGLLLkfrXDkMWlN0zzixFWEYz6NGmSgIKo2acjaFcV2AhJyaW1M9zvrWeYMDSeXxCc7hOWFQmwkEVvcWpgjyrjVNO/27+rD4G5Oyq0GVBOTEe72SCHrmfojJwvkBqA5s9s+2Rqp2NK+3TyOvyWTQ2f66mCOafqEkTX6+RxSnIoYsD44UHiAaBQjaJ6VwRcb4uPfPktned1y9/nhXdEn0pAdp8gBnEwfVMXpvcRXxDpIJdzITL+LHXCnj1Sh+9ZhLp9OtITb2qr+0QbB0DteMDbD3+AVrNPQR8pBaUMew15Q3bquzhaO+RIqJNjcyXa8i1PzRBIp1ANk9PzQniKb8SBwvFrIS8rHeMSmLuANy36JrDNUE6gUIeJA40W0nuF6Q5sCE2VwyjaQwGI3TbFMuxhk2h2xthe3cHwUQO41gBm6c+3HzcRq0dQCAyJRSPnqaBMIVrMQRjacQTWXEljftMJN8cNLhueHCa4wddD1jwcgJEtC1iGgU5/zEiPCjfWQy66LVrGLRqun8sfAVE1E60H+lro0S02fTZdI6NHJ9XFmmKQ6aIudXEqNeWO8RP/uTf1pj6n/3jX8LBzjquXb6htbK5+VA+4yyquHfze5ESwO9H+8ooR+LMiOEUwOdDJxBEMFXAlauvojRVRGLSh79dxZVzFzE/My+AQGeJQ3m94kbPFVe1fHi9VDVX/Nog2FBwZ1nmiZh4A4MTH773rX+Fw90NpFiwhLk/szg2jrZRqsyJgGgo1zQBFYJJJ+V9uSF0Rj1R97LT86I6MVKXHGrRnyjq0inPVLc+To820er2UWIhREu5aErP3+1b38d73/8zaSMunbuGCPyYKcyJ5kHB91H1GM1eGy9+7scQjMREhZQD43CIx5sP8Md/8n+hXz88a2LpBAJZJPIns3p1ExxOscLUT5DbxrPS/ZseaNOkcJ1HSY1RAl5YZxWDTHQfnfCPx2K9UdH6NrS5LZcD8+8eUuFpNCgeAr2O3v/y/AJy2RxKpVlcufKqLOoIgtx/8Kn0LbSrZDFLrQwXNB2bCNgQnaa4TBz0QFD6JFJmOM04PD3A9NyqUGJvKmFOHHzLtkmQvjLqdyzlz3NzcIl74jqPx9jeeYwPP/w2jqtVAzsAXJ1bwOuv/ohqJ892lL7YtXEP7z/4EJNUAtGpnATrvI6kgjBmOOwLY9TqYHVuDbMlIrx2mXneWSCJCehI/+R5TJqoR3+VY4lbwx6cdXYOukANb+LpeeiecXW9VEEP2XUF7Rkn3xOeOqRXL0plmWdb5l6oR53wdD9/71f/icexP+MYPlv0eoRjm8Y6zp4Ts539v1K1ghiPqG7soF6vo9VoiNfBgpfCsP7AlJHs6LnRJBJJlJgmVihKwU8UmOjwzPSKHjJ+Dr8/6QzddhuNRk20Bo7PG41T9PuMEw7h2vVXcPnqS0jT1zPIB9qI6u36Hqp7H8E3Im+nT50sUvlLyM9chS8U18jGUuLdiJ0PM+kKgwEOHt/FweYjXLrxumzIlOPijfYdHcVTyvLw+Ojjb+PWnffx2pd/GuFsGrcfvYdwzI9UIq7x2PrGbfk6TuULyEyV0BmOsLu7hf3dLSzNXcT5xeewWDqHfLIkvztL6wmi220Jmg+Fg6g3jtFunVr5QXodUSQXk6gu3tlwKJ6QAgp/hNUCjvd3MeoPUcjOCNXlmJF/suh1vgd6kEe+EWrdCtqDhmJo++OuInuNguCMtBlNOmbHGkNhahnpVNGUwi5lzcYK1nZ53O4J0WeahPfN+UHpTH6fCt56/UhIu6gr4AiUN2WAeuPI0GBnFM/NX4W5VN6OrqE1x02kLe4ybZlYBA+HPvS6ExXk2WQW404Ltz9+E7t7mwilSqj740B+SYk5LK5PqseoHGxikTSQxgmuXHsN5y49r1QnHbxmZ0wPetz77GO8+Re/r8Kc0ZlMWpueOy+EV4pxpzz17FS8h9Prdp9Sf4yjaEb41nQEEkWcdMb4+7/+P+DxfkUxsEQ+VPCS0uBv4YtXLmIuRouuLl58+cdw8crrOGoN8Ht/9U28/emn8uPl9EIFNFF0iRAtNYkCDj4fsWgIxVwGV85fQJIjXlXHtn54ePPQ6RI1lUMCC0xyU/kzDeE7S7PRBmOYPDdaT/ioiQ8bLl4P/nwd3BTEOO9qFTVDpa5Fg36kIiHMleaQisfVdPJ1sINXAAUtycjZdbxdURz4b/KMtEAL484a6ip3AR6GXI8UYjn7IY7nRUWQKbyhB7In4nhPyMkEY7oFDM2eLhIAUrEg8ukMCkS4wgx6MVsfi4Dl9yMqZfWyKBZsodkzMxyBgjgipKI/9ZEONjEfOcUbN1K4tFRDIlJEPLqGVOZL6A+mFSbBcXztZAvHBw/R7RxjMiI/r4Fm41CUnFblCDubd8XZ4/vtCd2l4IPcViAajyKZTSEcCyCRDmN2oSSkNxmjawl5y2ZdpVc67itKmz68GpkqqYhIkukw+H35caHsnLK4hDJSIgbdAcZDfl4QlUoDB/tHWquDQBiD8BI2TsJ4tHOCUSAjuyuiquFIFiFal8ViiMenZE1ojTbRSkOsVMSxcXEqdBaiYY2WuV9AvFMe+qa6D2PQa2LA8IpeBwE2NioGSF8YqDEJyc83rMKSW0ZI/gSky0AUCxM5cErQU9hHq11DJBbHz/7cf4HV89fwa3//v8T+zl2snb+hiRQ3tqnstAoKIv0co8v71doaG/mTsxyKosPnIZ5GaemSCp8E0zvZYDWPcX5hCSsLqxhNuG86eymXpGbIlbWr5sfrAiq05qyhswPd1r4oOfyY1PwEO/zYffIATx5+hr1turmw+evp2hHwWF4iIEAbr7jRGTiup2XjaIiDw227ZrE4akx2zOWRn10UwkuXH+5vzXpdY+5CegqDxiEe330H1dYAq1feQL60gEcbdyXeKhTmRAU53HqER3c+RCIcw/LCBQQopBuNJKSjK9H5a69gde0FE8up4ebzPpFf73vvfhNPNm7J7ur/D794DBSyeSzMr8hGlfHsvC6cCMzPskiltmGCBw8/w+LSRTmUkC9PtNgT/ttED6JckEaSmyqp2Ts+2Udmqojj8pEoNzwPVbx656gaI+4/bFbJdx8KvZafNCsCuSy5hp9702CAKlH17Ue6D81KBblUSgVvNBJRLeZxw3t+H25v38PRqIXc0nl0WnXtlaS9ZJI5BEZAv9nGpeXnkM8UVdSqSHXnPJ9T7tt0vOJ74733Cl5RNrzYd+egYJNim/55Ex39v6dwdk2dB5SoAHbuLt5k0fQgJnb2xOEebdCj/Xis4ad8YeeD/6u/8o8N5HRcPB3OZ44N/CSLi/U+9kNFL9E/T7nJc7nTx97+DupVCtUocHEmHZOxbD7K5QNB3wxZWFq+KFUloX1SHLixxeIZXTAS/xlAkUpNoVYrY29vS19PCkGtemKFM30oBx3MzS/hx77+8ygQknc2Myywxr0yagc3FT3M0V84kkcyfwGpwgX4Qukz+yAiUUQz5DvI8cNohNr2Ezz87AMsXrqO4sqaDjEWvPw8j1jtIZosMA8Pt/Huu3+GF1/9EeTmFlBhwTbpYu9wHbXmiQIlEskkinm6BiRRqVSQn5pDv9XBdGEBK0uX4R/5EHI+syyuarUDNNtljXrJT+aGTMU4izTLdreHR+OtyfiseyUyHPKFZS1SPjzAzuYjpOJTWJy7oJhgIi2K/RSdwYkSmX7pG6Hdb6A/YaJSxyId/cLPrBtlR8djg4bziGK6RD9JWo6Rt2kbtWWu80Txxvm2eQt593v8HJsKSGw37EkgQKEaixIJCHwjtJonaLZr6oRpXn5aPtLBxELJ7E8N4fD8ecnFGox6CIVj2N/bxezMJRTzKzjcfYR7n76NxtEucvkFRLJzqAeTqARiWL14Xdy/6vEBOsd7mAmM0Cnv4eXXvo6lc9eEAPG287fLt8D925/grb/8PT2oiWQaFy6+iOLMilBUFhOe2M+sUjy1qCv+ndWMoeHOo5DXVMK/IALxAsq9EX7jt38Ttzd20B6y6CPy2Afap0gG2viJ115HIUgrIB+uXP8CllafB6Uw/+q77+BPvv2XGPrpB0wLJ8bBclTHi8VOnJQLunYQ3fcjm4ri0uoFFKeKSsrRqxGyNEH/LPnMcVZV3A3QV9wvCwYWleRmc+Pj/TbOrpcExJ/Dv6vxYoyfQyFU2LPodXSCKAsXPvfcJDNZFDI5hIM+BBQkwTG6pR5ZwUvRGmcOxvMV0suxu3NCINWChZL+FJJlEw4WnjoMVNyayIcPjZwWhAKbn6kKGjZu4iwybWiCeMiHZDSM0lQB+UwWIb+NkD0RCxFmCtOI9PZd4a2kODYOPiKnLV1XJm1lghVcztXwI6+UMFs40nQlGilhNLoM+CgYmlFscKt6gHplB9XKlkz3WdQxpuZ4fx0HOw/RqDAohjzanlTV5P/6AjFxEHvjMVrtlu55kuj0dA6zs1kszhWRjE4QC9IFgtSNLvz+oewgOaa1Z9M0Arw8dEzgPqegAyJeLPJpRTdhbLPZCDHAotPso9UYoNcdo9XpocM9ILaInVoENx/toTlMYEIObzCCUDiDcDwjOgEFX9FoxtwOQgRJ+DOsQTB7xKEcMpiMGCIS32tqqkURLGknnN7prHVxpfqYiCX80ECCaJ4dnCaRT8v1KpSL59iEqvmgWUpqzG86CAqSuH46vZZQulc+93UUMkXc/Og7OD7dsYhkP7mNMaSSGRW89UZZzy6FSgEfJ2IBxNJ59EnfiKdQmL+gFM04rcyGQ2T8Ywzrh1idnceFc5dUmBuVxonQVOA6qybnx+u5MniCz6eUD0fP0aTCzi7thQE/1h/fQuX4AL7xCMd7mxI9UlhdnJpGPj+ngpeCW35vnru+8QDV6jGOj3dRKM4hFI2h1q2iF5hg7bkXMZgMcbD/BJlMDp1mC7lEFov5GRxv3cTRzh10uyHMzNP2M4rf+Re/iXEojJ//j/8bLMytYmfjHrYe31H6KZtwPossBKPRBCLxBCrNMsd3OMInqqsAACAASURBVH/pZQkJFcChM9Aiwg3cKssnXcQjFvq0r6MLgIsar9craLYamtgKtR0O0eu0hKjynFESGxtvx/slCMd9a3Z2RRQECupWLjyn18V9WRQ+2lTS2aRLmkwDG48+w7XLLyOfK5rzQjhsWiIK2udWFYBB5LxSPVaBvrx61cAKBVCYNaKdeSbE4t7z+OGnuOgCQSqVI+3bnFIdHO8qiIJ7mTQCtFfUYWI2ZBTk8b1Fw+YrLK9wp40wcZ9zrhEdBmb/1+ko6IVroZCf1pk87Hes6AuFsH68hc8OH2F67aqmKtzviVLTIWPQ6QKdAa5deBEpctjJv3LgKd+XBIuTCcplA69It+N1FfVFDbb36Z5lp4e8PuumYCCZJzYz6YBzajjj5f419wVP+vaMjZlXABu3136uVxCfFdC/+iv/yP2TR094KqzR8PIZZPfMqcGhO15xLLiahO9uHzs7mwKlaF7Mh5DF6+nJHvZ211XsMn7u/PnnlJxivoxjpDM5bVIcwbDIYXdzdLijMUG+MIvTk30cH+/j+GhXtlgkxrPg5Thsdm4RP/XTf0toMU9vS7KiF2cFtaM7aFe24Cd/KpREND2P7PQV+CI5M9YnKu0sMzR+oAUfD9jTU9x6/y34EwlcfuUNBGIJN8p0/o7ymTPeIi8s/YH52q5cewWBOPO42an2UGtXsHeyhY2dO/r8bDKHbDKPpYXLyKVLsuXhBq2LNyIXhkIq8ou7ODp+LG6umIHi0nKEYSMliQjcWFlSQX5Nf4Bhb6DDlAWuf+zX//MAY2BAnBZBIaqeE/p+HAPzoOPiFB+MP8s/FrI78g1Qa5cxDowRCDPZwYpZvgaFLIzDSMSLSMbziISSKqoM5bWHm0WyjfaJ9BkfisWsl7bGw1UosKKFbfTEDYzexeMxR5wNbZCBEK+7X/6LjKamIC4zNYVm8wT1BlN4aB3DKE8r3olkHh7uIp0qoNNu4wfv/VuEx0A6mEIuv4xwZgbdWBaHg7ES8+KxONpH+0iOR5iOB/D4/vtYu/YFfO0n/lMZ7xNhooG8Cl5yeG99hG//1b/QwZxMTcmMnmIFsgqVWqV0MLPZ0QbnxjD2uLBTdY2jczCwRoJIaACB2BSaYz9+70/+Nd797BYOymUTjlFc1C0jGxkhiyYqTz5EvlDCyrnrmJ47h1j+PD7ebeLjx08QiKbkeUq+YiTBdWij8sCEB7YPwUgQoZAfqVgIK/PzWJ5dhmmrndk5hZAKehjLmqw/GqFHJJPj/AFRJaK+5sVpGwlHuzaaNnsy66fJJdOa1QjS/XIoIScUXBL8N3JI6XebicUxmy8iEyfNxtkVacRp3rGiMzCm3PF1R+SVOgSSP5fIr/i1zrWBhSy568Qt+YtjPBW4bkzmOTvI5J9NF0WIbDwk4rLrEaAQ1A9RL2ihlmWsOK2G+GyzONa9dq4RIz43LED7GLAI1n0fiuxAZDjtP8ZLCy186UYeU4kdJOO06Iqj253BaLSA0aQIH1IYMJO+fozDg0cq/jkyjoUC+PTDv8DR/paQV46Zu+MJWqMxjipNVJqQGX6tBTTdGcY+I5EAcjlgthjBTDGJa2uXMVOYQjzqRzJOtLODUHAkISN5nGx8xKNlc9MhpYEFPQVFpHJw+BkQXY0iHtIP+p0JOu0ROs0BarUmGrzGoTx6wRnc3qxhtzzBhOTiIP154whFUogwdpReqZEkghE231wfbJjJTSQaSU4q45hHiPHZ4x56tKnoYdnIifdoQjuP28k9xPOtJWBRKMxKjc8iwpCjp4mAXBeJWPLM75Zfy0M6JAcINlkjcwNqNjA7vSwuc5t6kWwO6VQe1669igvnr+t6VWuneOutP8T9ex8hm53RszcKRhErzGLmwnWksyUVDXRPCIwnSGKAfmUPi9PTuHqRyVp0o+D6MBGuDnwB6zaW9uJljedrSK65c1j8uqhgLsZW1BxeyVAYDx/dVJHGs4Vxske762iWD5V4yaIswChqFVcD0YjqtSM0Gydg4VicXtQZXO830By1cO3lz2Pv+Ala3QbSyQwGrRamMznEx0Psr3+EeNCH+ukQ9fIY9+5/itqQkmfgaz/xtxQlzGvDcyeZntIOw0KXOwTPde7ZwWgE2wfbiGWmMLt43pL4dK55dm02PWLh1yfY5GgqVhw9Vd6LSiQtAqkH3I3Nrs4uKCctdn6xuXjy5J6Q5unSkmhpn372DtK5EhaXryhIidad5p08RthPsVsFj+5/iiuXX9a9ZEdMigvrEN6nqdyM0VuCIZwc72pfIypuL5aTIaNXsGnyAnlYVD+4/zEW5s+r9iGlpNPtSDhIHnNpdln0Ejb5Rnsx/12ulV6H4kPSaOgbTAjAbBF59hB4sEmNUbY0feX1IMgyHKJROUKjfopshmmtTpDrD+C0W8f3Hn2A1MKy6KHiqLPGmfglmh+02riy+gJSsYyzBbX3w71S7PDRSBN6Tu9Z8PJ9GML6rH2rOx08qsIzsL0nPjsTrHnnixPN6oYoUc4aPWMvOFmcKA1/jb/71+xB3WfYXsCC12gLjqd75s5gL9AT2jwVrbkfdfZ53o/2o98fodGwlC3+btRrKgQPj3a0kebz05idWRLfgxdUCz8UQj43rRtFxCEeZ8E70qazvn4HxcIc0ukpPZB0aWDRzBAK0iC6nQbmFpbw9a//R1hcvmCLXHA0xzxtdKrbqBzdB/pVI+4HE0jmLgrpZUcqo2+OomSTZSMiXlp/p4uHtz7U2OXSC68hHE9pdEpUQNdDF8yZ3otUTiGAH74gs97txjCZZOQfo9w4RrlygFQqjRy9hyM8OG1MrkFZgDy2lpwn6FNs6vox+gM6FDhbKVlrkW9pRHCiV2ZI7RN3jFxd8vkm/aHEXfbbOlUdInRoECLsR6NeR/n0QIjG7NwKpnIl4+R4QjIWHCFgY/ceIskYQvGIzPa5SepK+enTR2Q3Ik/ddLLouFuWdGJFrJUa2mScVZMzZnAKVFPzc5tiAeYHo0WbqJQfoXzySLzF4SSKRPYqFlZeMp4kI15DMYwmLGw6SovjA0YuGtcOKS57+xsa2XY6J9jevIl8Mo1JewRfL4EpUjCKS0jNrGK/VpUpOznQSV8ApVQcoUkTWzsP4I/n8eWv/QJKMysIs9B1LA2J1m7/AG/95e9rrXBTu3j5FUzlZwEfH35TuJ09vB6H11ngnNGEnF+FJwylU4QOolganUkQ33zne3jz/XexvrOtFCs+N4FBA4HOEXqb33pmm7C/xqdWkVj+Co6HYfijafgVABBBgPQeedyazESJeSF6MQcQD/sxX8rj8uplcGvSLfNZuIM8cIcsNgfoT1jEWdGrEb6jJ5Aq4YnP1DxJfOR5MtsGbNGthrKQO6pIWFmHUWBjvGYTU0LOCKV0BtO5POJh8r7MqcEQOkNyKVRjIW80B0N8uSa86FF5ynrIryY2Hsd2gpGbCGlErOKZXpu2ebIg5UicwSOKhRWxn9YJfYR8I12fQjqF6VwB0RD58S4FSbxds3VjCcKCWwWvihY6X9DEmTSCEVI4xgtzXfzEF1YR9d1FQgUna7s4mg0f2l06phTRbo4Qj6Sxt/0AsXAED++9j72tR3Jq6Hf6SmHsTkZoI4SDxgD3N+ugoYfpC8xJTNGDDAsIBRGL014pjHgsgulCAaWpDEq5KGaKcRSmgpgthFDMTJCOBXQdFLIxGMoisN834eB4wMKKB6/FiLdabTWyo5EfzUYb7foA9WYbzXYbgUQBofQS7u608Nl6FYNJGAjG4QvG5GwQjmUQDMf1HLPgDYq3rR3XxH5CKykeHCHBSVa3jvLBI0xGtFOTg67eKycYoq5QkBOJWCDKeKiUThaFDDpiQ8/iw8TJLPSYAkkLLReJao/FGVrIgkXINjns3a5cfMLBCPLTiyiWFvD5L/4M5nR2HaPXa8pHngXGb/7Gf4dksoBEuoD2xIfS6lXMX7yBaJzFASNt6fPtQ2zYRe90R84kz11+QXu8IXdPBTikk5gK3WgGnmjVM9MX6i5Orq1Bz75JvF/tvQFsbt5XAUWE1z8cYvvRLURovZku6Pmg1RcbNhVBREwHPHuO5GrB98lipzlooD3pYP7ceZw2DxRKQC5sYDBAkqz+FiN2x0iG4zh9XMHNdz5SocvngAzQZH4eS1dekggikc4qTEppqwxGiMXFnWKDwXCRcqOKzrCPlfNXZZ/H51h75TMInTjyagqMfqTkOSZ/8gwnZ5piWidAF3dXCDGnocafZWHIVUZb0529db1PFpq850dH29jYfogXXviyHIOMfsbgmaGi0J9s3BFflogw7zeFk1ZMGvLK4u7MjpE1TYAWgEShaWHYFc2OQJGoXgKXjId+eLBlLhJTBa1pNZjwSddTrpexev66PHpZmPEMULOnA4ZgHqkoFjLFr+P7VFKlF0TifKc1ceU6YUPe6yDi86HJaWmnoZqKP5guHZ3JGN97+D5iM7MoTi/oY6JnUR9A4KHWEId3hVxtTu3FP3aBVOI5s+6ryAmGDaeS5OT8ZbWSd/Z5KKsdlM6f10ohNyE8Y9ee2ZFZLfs07MezMrMjy0AlU1TZ6WvpaPYRz9HhKV3CB9+v/N1/6HLYnEeDEyAZuqtLfJbq5XFRjMPhZYobbG3FuHF4K5WyCl9aknEUHQlFkU5l9X1oP8YNi6koRO0WFi4gHk+g021qoayeu6KvjcVSWN+4g+2th8jnSshm8lpoleoJqpUjjfg5irxw4Sq++MbXhXqJzOYU4X4OQIctlA/voVV+jNGwpc02nrmA7PRVBGgoLaWtp2B1mdQs/ijaabd0SIcJlfj8OmB52rEbt6vi/XKbNT39KLhynE8irPy78XBYMPKaGZ+RN4PvlZSMsW+I/pBcvbLdJz3shojyB3Fh8T8abBHZZaqPn4dPt6sHmwUv/1V+hRrb2aFt6LsVHPv7m9jbf2Kj9NFYamPSSug9zAdfKIlQWPIRaTTfw3F1H5FUVIlvftm2ESW0UbGoDX6GG4RQzC8rDUejNbf0dDhpCkM0j6O6LvrdOnrdunX4oagKaAomwkqDO0T59C4GgyMk4wHEo3GcVobo4RyWzn0BAfrcEo0nsdYT6DEpi50zKSm0jxl1cPvuu/j++/8GMzNpzM3kER0FcLp9jKhvHoXiZcxSfRxJqLDrDbqo1U+RYoHVr6PZeIKRb4IWooilZvDGF38ecY6NnNsJC7MHdz/CW+Lw9sW5YkRmOjt9htJ6xHuPOG9jfivu7MF9asnmPUNEpXVto0l0JgG89cGH+PN33sb67iaCFPtQJDJqoXV4D4Ptd/+9gjeZW0Xhys9gtznEhNxI8ghp+h8m8m1FprmRUPRDCoUf0ZAPxWwKz69dQ5wQNlepDNhZTNpGxzE96Q1MXWsxEcuJaIw3bhuU/d3+1KHsBDVqlV1DzPfOsSLXNQsoFlZB8UTMOi3o8yMa8GEqFsVCcRoZIqlOidvvD5zpvE/UBgvE8IInnPctI3OVPGYoGFE60mO86E5xA8XfZYQtBZJma2RJVxyNctRv9BUhKZ5VGVPYiP7RyzMcwFy+KHFdyPErNX53PpcsfHlI9BXZ62KQiSiD73WEtP8I12c7+JkvX0YixAlYTbzgZr2BXneEXi+CZpM81Qn67SHajQaa1Qo6zSYqJ6eoVyoKgKBvdBc+1IZh3Duo4+F21yw0lEimjG0SVPX/5JgSySKAwCInFU8gm04hmwCSsQHS8T6WZyJ4/nwG83kyXI0yRWU677/WQJ/XyCdfY0NgR2i26NnNsewEzWYb7eYQ9UYbjVYbvlAMycIiqoMi3v54HdU2E9qSCqFgIxZhmEA4odfpZxBFNKapjKzzNI4gADGgNBahcR+DVhm9+iF8465U6WwsBcJIBMr9yq+JGFFZUuJmppckDubhK79QN/K3tEZOYSxFjMUvo+xt7brv44osE85ZY9ShQDZbwKXLr+Kll76Kf/dv/zl2dx9idfUKLl66gWy2gN/+7f8RU1Nzomzw3ixfeRXT556T7ZTEw/y5PiA26qFf2UUuHsWN517+ofhZT6B75hvqniWtVzmLGKorQd+ZaM32WI/PyC2XqZGbm/eUekU0ctRsYvfJXXnKyxlDaXQRNS4Kz6FFV78lb+epzBSi0aSay864i46vh5VLV9AeNrF/8gQ+/xi+bhtpPyTAo+w7Hoqhvd3F+99+xys3dA2GgTjmr72EYCqNdG4asXhWFpAUMPLM5WvT6yYgVDtFLJXF/NJ5i1YWz9rF2jsHJdtbqAcwb10TOnm6If6/iclVZJ3VJlYcyylFE+iReMrtXhszsyvOfYjTqB4+ufkurlx+Vc+KUuaod+A50+/g/t0fYHn5EmKykjOBtadrEs3P7a9KMWTIBAtMOUmMsLe/jkJhQWJHuj9YOJEBi6JYsAFhEhvXsxPeEuld33ygkBBPTLq781g6pLm5JZsI0Mqv39E56TlusKFg4a+0VE0LTJBL2s2TzQe4dfNdXL/yElbnVnF6sCX+NlPrdC5FInj38YfohoJYuXBNUyQCfLKQpFC13kA2lsXzV19XfcFGgRND7pX8GWyuOFVho1UozsryziGoBuydoaXPoL6e57Tn1OBxEOygdM+lVVpn/tSOMW+eAXYfrKC2z/vrfN4zisQzp6bv7/7yb/IrzhaKwx3PiNYepcGK5meM821/OsskN5cGoj2e2IFpJhxDWWxls17F/XufSjFZKEzj3p0fqPO5dPFFOTew4C2X9/HCjS8q3rLdZlcZw+bmAyGSvJEsjPknu9xUOo2FxXOYn19GoTjjUsF4sFvnwUU74SbTPkT58Bb67bIpNBMLKMw9j1A0qw1A7CeNxUwkwE1Km8fZ2NYd6O6g0zhXI2tX2aqyM9Dci2e2ksBQNbuQfChH8Ac5luri9HQHvUHLDl0/N1dDx9TxS7VjgE1Q3NCQHBsoROPfQzw8GAqg554PJ4tPZUo5BboTFk4gOglv+u7uOtqtOrK5ojjS6bR1t/TN488zvo1bXL4xuv0Wmr06JuEJxqEx/GEiJOYHzIPFNyHfL4BIaAoz0xf51szjT/zNEexY4Qc5Iq2jUX2CWuUxxkTaSTchIh6KKQGH6EezvY9guIu5pRkhkJ3GAEdHY6SKX0a2eNUYekS1+XOt3DLeKbcVl4pDOsb6zsf4i7f+Tzx3dQ1Rfw/BdhDl7TrCvnmUpq9ifvWKzOe5efO+VGrHEii1Gruo1h8glcshmJ3Bg0ebeO3ln8Pa+edsWEDRWhB4cOsjfOev/kCjIl7Ltauf02ZGcYJnw2WHkNkJecT6M4/YM2syF90t2zA2EyEEogl0Jz78xXvfx5vvvY/twx0dBIlYAsnQBJP6Lu5+8A1MGDPsfhGRWLv+VWQvfAWfbeygH4hphEwusy8cQoBpVbLEMX9bTyhHflo6HsG1cxdQSNC/2vlq+ogUOA/c0UjiNSK9PY3SzRVBtA0WlNqIbNxoVA4ntDlTzVrRy8kHCww2arS6oi+uxtIsPliUka/p8yETiWA2V0SeFoPOia/XGwhZnjChSEKtvugVlsLGgAz+fJ/RLihicx8X2uxQL9lfSezBCGMW0J6wzRq8AO33NDWx6GPy5BzkogLQRptjZKIsyGcwpYLcimU2SBbyyibBhBRU6ROZIS2Eh3AoMETSv40vXRrjiy8vIOrflwMDvzcdD7rtPgZDilI7aDW6aNZb6DfJuRujUW7itFJDrdZQQdklpWASxVE7iA8e76PB/pGHCxXq5DHIxoCFL9P7gggTVSVfMpqQzRb5p5l0Asl4BOHQCHHfKc4V+3jhfAYzmTYCxOdGFgnOZ5TnnQ6crl0/HoDtzgCd7gRDmvR3Bmg1e6I0EOXlgZ6fXYYvdRnf+2QDtzb2FEnsDyTENY4mkkL7OLmYsOGNcK0S5fUoWvxpDl3jfeCkp1VGv10zlbx+WQOnl+aE2QQO0qmcxudMolPROmIyYAvNNkN46E7C2NW4/Tw2OMGQ9nrP59Yi1K3YMjGmNWW8hlevvobLl17C7/7Or2HjyR289vpPoDS9gN2dhwJwslMzECM3Ese5q69h7tw1+OgEofQ8W+OxyQC9yi7SwQlevP6qa4J10GjvNiGl2Y15hSyvt2dPZqNqQ7UtiMKcQ2yyb3sNz9MnT+4qWZPcyvrRAU73t1Eqzgv9ox6C4jZaUzGAiM4Fe9v3EY2EZa027A/Q7/ZR7pYRzqVx/aU3sL33EPvlx5pEdhsV5GNJzDBko1FBmE9HI4iT9UMcbW3TSA/E4nsIIrt8Dv5EGokMkeWAKC3jQAj7R9t6xmgtymHmwvIFXL72KpLZvOlRRBVUvqajTj1F9zwqg9leuaZH40lD/s0JxiuGzOFCpyF1Cd0OdvY2kMxQOE4KkV1PnmePHnyq/Whl9aooNUJP/X4c7m2g1ahicWnNvS4rqo3OZGN92fw5FJIuEAT4+L0pDCPIxBQ2ugyJ8uUmxOa8YF/Ie8e1p/2MvtoTYHPnEWKJNArFeTSaNbzz7p8hl5/FtWuvaC/jfk4OLi0L44kkOu0mNjaI7DdRLMxiembRAZLGdycy/c4731D4x9e+/LPIpaZweriDfpduV3EkpvL47OAhHh5v4urzn1dxbkCdH8N+H91aHaFxAC8+90VNqMX3V43luMUK9ajqWhWL8xJzmv+woxS593oGxbpa0hN1n9GOvLZJkhK77x6wamDSUweGM0T3h7+pUT0d3utID2dAnL7fL//yb+hrz8RqBjPaxuIWkOfjd0ZxcBvNWWWtbsuQUut+OM40g2dGVVYrFWw9eaiNaGnxHO7d/QjbWw+wtnYD06VFtKm2HQ+wtX1PN5UI5J3bHyGZmEI0ksDuzjqOT3aFkhanZzA9u4CLl15APs80Fho4myL86djYJhw6lHp1tKobaNV2MR524Q/nUZi7jnAib76ZKkrN/FigqvMq1GheY5SndA/jV9nBxs3IS6LRBVaaihcqYhfILqw3bSElYoBKbRcn5S1zW7DAchVLNq7gc8XS1q8iklGc5NEQwWUErtBVqrJV/pqZNX9ZKIXRHehmcXS4bc0GuWPJtHLTaTMiRI12JnIHcMEiKrqedp5UNXeJPHODm7QxDg7hj1hxojF0MIygj0UvUeUUMulZ+fV5y0aLiqr/CZOc6tg7vI/1zR8gG+1joZQBhm2UT/eRzU8jGU/jaGsdg0ED+ZkCpoo5IBDGyVEXgdA5FOa+Cn+4oALHSP0cA9o4WPQTkfTJmxzAF/Lj9oO38P4nv4+L51cQYFZ6K4bGfh/p2AXEEjOIJDLI5Aro95votOva7CIRH1rdfTT7WygtLyKQLODx+i6S0WV85cs/pwOLm1wo6MPdmx/g7bf+EL7xEKlsEReuvopMqmCiH/FVdfRo3HY2k3PTD6+Bcg+bQyj4dSFDn5jqNBziT956E9+/dRcn9TKyuRJKhRJKmSQS4zb2Hn6Ag8cf6/0zkjmZLiCUKKI6TuDjR+sYhrOyiKIdVEgm+wwYYUKSceGEiBNxFX85jPOzc1guFRHiZIINoi+kzp5pQ70RR/Tk8ZJaQE9cFryup3JpNl46lMZfnvG3K4RFveF0gtxY+v3KwJ4HBXlmIz2zSv1jzeb3I+b3I5dIopDJIBGLS5xE7qjcF4TiDjW2kyH+mH93VAeikfImJbpr9mQ23rPxNJERb+TLQ5+TFaIfstsjfK/ilaNI4/xxdCirKDde54g94p8Ihc7F4pgvTCMejepgFN5GEYqz5uF77NIgf8I0NeeDGRoiG9zFj78cxo3LOWC4DU6fRr2uLPb6PR50Y9RrDUNM6x106l30WmPUTlnw1lFrdNDsdNAZkPyTwsZxDx9vnBq6G8/qmTGENyBkVxMDOnOEomp+KFKKUJnPAiSRklVgOplUIEbKd4RzxSHW5n1IRBqIBOqyk9JY2B0VY+kAevLgZfhEv+9HrzNEu9lBk0V6sy39hkbl0TgiU5exfjzE928+RMeXA/xxBIIxhGNRhQkEw/RND0uRHuAep33NCVyIrhljGL5eG/XjLblUcDIgOgN5kc7jWWIdF21ezM/JdYPTPxYU3W4be3vrGivzVy47g5nZZe1/3jOoJow8WOkHvEQvJyJz6VD8eLG4iJde/IqEXds7jxRYcHi4hfLpocADBmLwHoxCEVl0rVx5RXxlTuQIRvhpu8gGp7qLhL+Pl65/zpLC1LA7tqPMFv6/YoZHjr5m8dk2ITTbRqM1eB7UTMkKYWfrEWq1Q3HzT3afoHF6rMLJCmIWMLTfM7oEhVeMGppKTaHdrIknTlef+rCJ62/8KF79wk/ho0++izv335Fexjcco5jM49rKdXkXcw33myNkotPYW3+Era1HaBO8ScUwc/ka5s9fkwPJZ7c+wuP1B2iPeuiicdawr04v4ad/5m9jfmnNIbuGgvKKsOE60woY1nY2uWTB/DSa3XF+3ed4RZSdEYwHZ8SvX40QnQuKM6taAybCH+tcZYjV+uPbeO7650y4Tk/jVh27W4+USskmiFMqChq5V8shQ2N92nSa4NeLvCdyyu9NhyVOo+fmVg3B1TnreMWiWTyL0Bsd0HjzY9RJvdjflKjt6Hgf73/wJrJTRVy+8jJSyZTZp05G4uPu7z3B4cG2zn1RGAcDXLj4PBYXmABqSDon6h9/9G3cufMprly6ihvPva59t6l8hCrimRx22if4ZP0mXv7817XH0k9a6OnEh06tjlGnh6sXX0JpataQVaHHTpBHU4Imw6YqojSwsTKHJUdNUYHrJuNn/FzXm/x7lASrt7w92wOOVGMZWdcaDEdmOEOPHejooboeiOtxHs5Ea7/8y7/uOLw/PAb3Kj0Pghdi6TzRbKTgQdWeJ68VXDZW4Ocy3aeviOGd7Q2lkp1bvSz+7fvv/aWKy+ef/6I2GvLdItGIrLfW1p5DLJ7Ed9/+JsqnZRTy83qjR0dbShUrzc7i8uUbuHDpeSSTmTP7IxWoemeQCQAAIABJREFUgqP5hy1CiagmA4w6FdRP19FtHsMXTiFbuojexI+xP6CIXCJlen+aapII7hX7xmEmosNFeHJ6KKSK9ArC9obc2YPpIeAOX3UEfPJdWAvzYBygWt9HrXmA/rBpjhJCxYkyuVEb0QCiK8yv7/QRCVLEE5K7At0d9NlMt7HBno2F+bWu2Tg+3sPB/ia63Q4SiQympooqdpmtrjQpcZwdMq8FaUUJGw56JLM7ZVdKV4jZpRWEkmG0hw2E4jZ210MejiBESsOE7ooRTEZBxBMZ+T5SgNRpVjGmY0JwgNPje3h8tI7NkyeYzwZxdamEca+GTqeKxZXzSESTOH7yRFYo6VwBjVYVw1EQvuAKZpa+glhqDUMOz1xEI5E7C1JwaLbEcQwj6GEc9OHNt38LJ5WPsLKwAH9/An89jnEtipXF1xBPlNCh2NER+zv1mkZW4dgIiLbRC1UwvbqMcSiGTi+MJ49P8Mbn/wYWF1Yw6pOL6ce9W+/h7W/9oYodFrxrV15FJlOydeYQct5XiVDcw6mN1xu5eK2ka1Ts+ruCN5ZEczDA73/jj/HJ+ia6Q46wlrGyuITpdBpJ/wBv/ulv4f1v/2s9mlTphiIJ9AZAv8sflgQWnoN/5oLSrBgPyiKHI0y5R7gEK97HUIiK8wAW83msLSwhErY1ZHxY47iycOsSUR2z2HTWXxormqjG+O9e4pgbvXrvUzwv0nGCVvCKMkPwkSi9oRssdklp4cqnOIS/E+EQppJJ5JmOJOsxjjB9VoAz3pd8eXrHUkTn7NLoJGCcUkMkRcUgoitHBbNvInrC51o2ZgMzcSfyLORb6XEj8fT4MY70LZzCIjwV9OIb080aiUAAM9kCcpmsQmXId+FBZolrxlvW6yL3ucfCmpSGPgqxQ3zl+gSXljjmLrtxaQ+9DgveATqdLhq1JjqtHtr1Hlo1/u6ifFJHrU5+bA+tThftUQjlfgy3t46xezI0D9JI0gpeFlY8gDQx4HUPiyfLGHDaUFEkzH2VzjiJJBvVKWSTcaSCY+QiTZQSTUznqihka4iij2jQwmE0fu0zbKKHbotpbRSy+dFtD9Gqd9Got0VjY4Pd6fUVPxzJrqAXLuF7n6zjqE5qVwwBUhgiMekhYrEpiddYKBq1ySJLDbTg0z1GkOFB5T00TncxYgMu5M0v3iabM4kVSSGRojyM3NSMaGHkH7OpaTZr2D/YOCuuUskpzM+fF7+QtlCkPjDAhmJpIc0sgmR96Mp8D+2hxsPnF32BDgdMsuwwmbLbci4ARIxD8hge04Itlcf5a59DliIxcofJz2fBS9pVdQ/hSRsvX/+czg8JXJWG6GhxLmzCo1qIKqRIbBljGuql5C0LQjnjNjovaV5DisObtRMJ/7Yf3kK/0zJurhM/DXucKjTVEHANMNuabjZ0NpiQ6kAXEP8AF175PFYvvoRqo4nyySF2njxCs1xF3B9DPplDVO4UPH9CGJDy1O2hRns39JFdXMC5F15FIpsTDWlvdwdvvvXH2Dp9fHY/uC9++ZWv4tXPfc3uJfnvTgzKPy3REJieWUIyM2XNANswTjBU8DoapUofBzAJ1HW+2kqAs3OCH9tYv62ClSJjrhvu06w9iISzibp79wOh9jMzi7L+O9x/IroVRfOkfJDDy/VJZwZublNTJZs0nDkU2QRNkdk++l53dY2p9WA9RI4/92OHgYlqwX1JEwXPacDdb+praG9Wml1RdPwnN9lw9AVaLS+vIZfOq0jf3LiLvb0NPXtCm4mu9zpyWphfWJH+KR5Pyrrzs5vvas3mC9N47dUfRTKWkCC7XavitHqCJ+VdbJ3uYGntGqKpjNxejDUfQLtelTXZ1bWXMFOYNx6vE3OTYsH9nJQGaqzyhRlEInFxtJ8irIa7Gj/6abLas770nmDNQ2fPCl1HXTgrZD0EV33iU36w2heBFx5C+Qy31/sYX8Mv/dKvy5bMS1ExZNeKWxGtnfDEvtxxMFxB6IlSzn6IQxv1veih225j88l9VMonOLdyWd3Jo4c3sfnknpDC+blzMmPmoTwzu4DRuIeFxRVxsj75+Pu4/dknip3NZAqixDeaJygUi7j+wmsaPzA7W6iuC0fwUDUrPm1UIGPkYRf1k8eolZ9o9BfNzOCkWdcodHX5OlLxvMb0xg0zo2f+4kPHroUJKYzO48HBcVI6OaUHw6yZzmqbsyaAG7JdLBubcoTO135S3qSkCsNxR0U5gxtY9Mrwi3QFJmRRDS93hQFxXfPMjZhvLpsIj+dlCJVZQHFDpPqU/oUUAM4vnEdGJulhiy/01I7OQ0HiM9qLCNkeYnv7IU5O9/RGuBksr15CciqDQCyE1qAq8ZrI885sXZs4iPTG0O0MkE6VUMiU0D7YwZ2P/wrRZAD56Sza/WPs1I6wXd7GxYU8VooJdJpHiCdiioVuVsoau2UyM4inp7C5/gCDQRCx5GXMLr6BSPI8xoGERXg6WzhvbfH6yUiLYhvGG3eq+KM/+Z9RmvFjKplCDAnUt9toHY4wU7qCVKpo6MF4ohQZIujkaSHUxH7lFiLTQeQW58GrHo7O4b3vf4o3Pv8f4tL5a9xfFdN47/Z7+M6b/4+KII7F1q6Q0lC0Z8ejuJx1sG4e7K0m14FaIIPj1prfn9CuYCyFWq+H3/6Df44He8dSMC8tLuP84hIKyQQCww7+0a/9V6jsb54dGj/8lygw8wWEV55HKJ7V2oxJCW82MhJ6SDjBqFaKHYMopZO4tLSCZMwOLymimdwzHKDd68gVwbPe4uHDdyTPWwnYnHLcJWaxSNaeYRwoC4AJmFODjbesK1ehKbu3gFndcU0x+Ui+vD4kIxEZ9dOWioUnN7LekJGiLmhCPrwUWxB1ZiHrGAgKqTA1t+KGeWA6QakKI4k3SGswyoIs+ZzVDwtTFbwU4JHWoAQrN82hFIfFFkaITCbIRCMoZKYwlWLMLO+l8Z8N4TakXFZtQpM7CPq7KCSP8dUXfFieodtfww5rOmC0yYFtotFsotNsg2Bko9ZDvdxGo9ZB9aSOKqkOnQHanR6aoxA2aj7c2aygOwzAF03L9kvILpF8TyjIxjkQQcjRGahdYGFJkRgpZRQOESzIZ6eQjSeRS/iRCbYQD25idX6I6VQHofGxC57xyce73+uj2yLKSyQqgF57hDrR51pLdpRdxRMP0Wz1gXgeyZk13N5o49MH+yATmsUtQwb4msJRBmQkZVFGygD3Qa5XoaE8xOil22ngdPcRBu2qdi0WEKJTCQG0pov3kuuC1DdaWBLd9dB7FiYUsXq/ZufPi9LB2FRSvGiRyV/T04soFBc1hjWxlB2iEvw4VbhNlsyVh0JZgRQUwTHJihG5pJ2RKhFJwRdLYfXyy+DPM74xJdFAlI15/RD+fhUvvfC6dC1m4WjwBYt5Q2ztOfV+K25ZKK5xWD1EW5/nPE492gP3dE5D6+V9xEIh3Pvku7K6nMpPq7kj77N2eoRmrSyHgE6rgYc330W/VVcjNF2Yx3RxAaedUwSyScSzRfiCSczNXUIAEZwe7KFxfIzK4YHQYYW3EOTotBRYwOeugz4i2TRSxZKe0Ta1Of0BDo52UTujpQD0a5gpziCdzuhZIQWgT89kqhbkmsGpYgQvvvI1+exzxE7KDqcBorS5gJenZ5uNzwVYOYcYXhe6GTDYamP9DmZmliVytvs61HoiDYH7AtH7ZqsmbnaNwvjTA0Xp6r31u5ieXhAwtL39SBzgqZx5MvP+0TKVKbCzs8suQc3cP3jWECDj5+0fbKE4PS9k36NmSIQoMZpZ5hngxtPMbL4qtSqi8RS+890/VXHMpFraknIyytfM9FKJcAUGsOHmpIRWiXSRoVOWvT/+6g0Y+e3XVPzzr/+4ObPIwQcSFO6U91Dp1tFlgmu3hUQ2j0Qqq6/ts9mu1nFp9TnMlhYlOlT9IdTVpmRsMFknseClh6/oG0K0nUTMIe78w1L7HKvA2c0ZEGfiS2/tm7rf8XOfoUV4/66CmgJoabdcs/OMq9gZHmxDFHspv/SL/9vECtynSJQd3qoan4mpta966trgCmBXeHm4o5AccWx8soYi5M6DYW52SX9uPbmLau3EJSFZrODSykXE43F0+03Zi9GG7O6dT7H++BEq5YoWSSY7hUgkiGKphEuXbygRK8jwBG42RDh1ihhn5aloy/gcLIo69R0c799Df9SDPxpHpdfCxB9CKlbC6sJziIUszUvKXeWyt2Rx1e93UauciAO2tHwJjzfuaJM7d+6KCkQiWBInKQjhqRm/vRB5f2h0Wq8foNY4QG/YgM/PUAUe+jSFD5rjPxfRxKgMPGPJ02V3FaKiORBRPC/H3x5gyE2C1jsHB1solRbNo5ZJJ27Bid/rbKF4T1Ro8EBxRR/T6/b3n+g28wBkVxgl5y8SEZl9EhijPWiiM24riMIX9MbepronKjMasjmKyPM2MQnj4JP3cOfDb2ButYB4IYr0TB7VfgvVbh3TaT/8w1P0uhXMzC0hmUhohHaws4FzazcQTU5hf+sJ/GPyDZfR6WcwVXoZ4dS8cust1ljbnrvOdn3Jf+Z8Znv/Af7sz/8hLl5eQDqawLA+wMbHjzGboicvR5l0L/Ch32ljPJyoC53KFeAL1bFXuYX8hRJ8KXILqfzN4PbtDfzN/+C/RjpmFi688ndvvYNvvfUHWmeZbBHnL72CdIaUBqN7CGtwBa/nQa2RizssPVWpRykxgQV5lwEhRI3BEP/0d/8PbBxVlXa3tLCA1dkZTGdp9F7B//oP/nOM2k9Hgj9c8CaApS8jvnwNQbo1EA0LRuRvqYQphTCw36ODA5GyADKRAC4vnUcuwwhdQ0pkrE8e6rAvGgPV+cq/cHxdBT+II2kFr9EZTCzmUXj0noV4G8/LEznI7kuol9MMOLiDa5IHE9XktOEqZnJIRWiVZaIyHpziaiuYgKNcCtiIQlvMqKWBGW2DaDTdEkiBMHseQ4qVTCXrMlM787WwGTbmE/1b6WpCbpxRHqzwsUaBBS+LYz9dQQJ+s1ErlCQEI1fdKE1mjWTiGfOTHQ47CPg7mM1W8ZUXfZjLMbqY0Z4UtozkVc40Sgbq9NoDjHt+VE6aKJ820Kr3Uau0USXVgbzZwRj1cQy39jrYOGzCF0gCvEZOEa1iwIv0lFWfTQDI4SW6yvXP5odxqrRjokI8k87IY5i86Uw0gHSkikzoABcXO0iFduD3UQ1OkQyvCwV1fXQ6LOSBQWeC8nEZtTrTD4fodunJy4NvgHq/j+zCGir9Obz9g3voDCbwywOcNAaivXxdKcTJu03QzSCis0FWdWxkBx1UjrdRO9nFZNCVjR33ZAmvzKzWsfRscsH3Q7oGI+pFFZiMUaudYv/giR6RfHHeij6/Hw1+fPdpIUzLrNXVa2d7q5Iq2cioWfKaOhZYNruTJVu/K81JIp7WxMvHa+1syRBN4NK1z2N2/pwVzk60poK3cYRx+xgvPf+6kGUd7k6ApafFQ3jdxMDSC58iuRY2YVoT4/TSiNnTn3DsHsXW5n0Mu03Uj3fx4LP3MDu9oMKEyDQT6Ijg0luVXMxm9QSTTguJSEwjaYqYZ+ZWsHe6jczsHHzhMMrNBsq1JkbjICa9ISa9AVq1KnrdltwbjOdMmzFOGSghoLNPDLFUWv8vO0AJBQOIJTKIRKJqOkhV5N81jZWIm2L3Q0RjGURiWdu3/EEFNaWzeQtBImdYtb+rDnU/PEtEx+90tC3ttW4qQKcFFuikF/AasQhl4+KlhdVrp3otnG7SSYpIKD+H4BE/RjSXE4Ljkz2UK0dYPXdNYJLnjMHJKpFVits4XbBgBafhMEMnCcco6KJYnHXC0dGuEFtNYxylUDoYpQ/ymgH3Ht7C/OIaPrv1HtY37pr7kexLaWln5ZyS3ORWQi48xONlIimHVGEeLXxc/KT5h7X3XX/+dVy9/KJN41kvsegNBtFkNDe9oUNBPNl9jHq7jun5FZMzDFg/NTFXXMTS3Dn4XEiXp5Xia242q3LQyuVnVD+o2NU+77ROzgnMkFuHBzqDgbOmxRM/n61xYxF4WhhHRTDus3PKEk/YidmeUmw9dyL3ed4UgO+XBa8VUURnzErKvtAVtN7flajxLNfXnVbua8++Robz7DS8jnWkQ4Q3iUVOpbyP05MDRQbTtoyhA1ef+xzanQbicWbBp7C+fhubGw9xcsIo3RFWli5JmDaktUu/JVJ2vjCvDoQ8KSo/ZbskE+Sn1AaNTwMcJxBJOUSneYh2t4790z30/CNkczOontZw6dwrWJi+JJTXICOo6K5VT7UouYmwyCMqQnPptcs3NMLXJuUMpW1z48X33C48MQEPWG5sA7S6ZTRaR+j1quJDBX0R+itgQhN95tOPiXaZ/RcFYkrI8tMg3kaSil0d9MVn5ubO0RwL8StXXtEGavnbz3RPshsz6xLap9AUm4uy3WnJ55hFy/nz17CwSEs3QzXYtTPmcBKkxnyAZq8GX9gn4RrHb+zcxHfTdQ4hGs0il5pDlOPWR/fw4Xd+F2Ps4XNfegOpUg7tIZ0oyBuro3z8CKlsCvPzS+iQInKyL4RmbvGCUrJODvcwlZxBwJfF7m4D6fyrKM2/jDG9fn3UbjsOm2jXRo6W4A9DfHr3bXxy8xu4/sI1tKoNbN55iObjE+T9RXlolmYWxF2kKpcPIvmvuekZVNpbGEU7yK+WUO6VEYikcHzIoiSHn/qxvyOHqiC5gxNGZr6Nb3/rD7XO6LN54eJLSKVyuk9n197b6IzLYNvS2RPuek7eW00lzLqLJ0MwnkVzBPyT3/ktbBydwh8cY26mhPnCFObz0xg0G/jf/8Hf+eEa94f+bwG4+hUkCotgtjwnAkRR6bDBX9zgtTb5WoN+2VUlAhOcn1/CfGkGYWcVJjqDPHiHsgKzsAHjx8r2SylP5pAgqrI2HBP7iNrl3quEoK5opDUTtxEp8Lk3uKbU22vk/sGiN+BHLBhAJpaQOCxKYREbSqaDudhgvg6iuPQIppqYhS6FdkSeza+X/05aQ19rii+H6mUWB0ZRIPebdYOhuKSqsCGmJ7AhiRSOOFGJE3wYz3es4isWCCDu96HIsIxsFpGQvTcPTZBPsV0JSlcQ8DUxX2jilYtN5FMdRGW7TbuvEdosdusNqZv73SF6zSHKJw1Uyy20GkPUKy1U6i20uiN0xn6c9kL4ZKeNkzrFPXEJo8iZ1She417j9IsTrvjUuNmACVlNumaHYjZDehOxGPKZtAJIMvGU4qtjgTJWCkdYne0hODmGf9IWV5iCQwqayNvt9Uby4a2eMi2xgVa7L05vt0MxElDtNDEIRjBJ3sDH9/dQaVI7kVDCGXnFFK1RtJqemkY6UzI0ms4JFNLS57hdx/72ffRaFaG9vPdC31UQGn2E5w3PGRYY3APJpeV4l2vN86tVUcMi2k26+HX37n7ozcJ1raZnlvVbo3Kf4wgLcbOGTVMPF+9qHtsMOOni6GhHa2uain82FokpjIJhpAsLuPTc60hnGFJgkx+OzUOjHkbNYwyah3j5xuuiUxjjX/n2NokUcOIaSVf8eI4l+tNRGzxKg9Ber8ukWNgXQKNyiLs3v4cfvPdn8I3GirZv1styNaIV1cULL2DnyQPUDveQYNwugNmZBTzZuo9sblr+rwfVfcysnEcsPSUu53sffAed7gDhMNNRl+WrS09dUmQSySmkMrmnk06WpRGKIpl8STqVOQBZsqldTwdJOQCNd4Hvo4/T010kUyXE4jnnoKSSyoKG6IIkuzEWb4wjpic29wZPLGuNgHZTFnjcW7lf9bu4/dm7aohyjHhOT+nsqNdP9Seb8f2DTaG5PNt399aRyeRx4cJ1Q27rFU1M2fwQXOJ7ZlFnfGor3nZ2Hos+mEhmTEhOjrkmX2yUfUJZD4+2kUxmxW8lnWVr677WXy5XcnuSnb+kQfC9ceKwuf3/svWeQZam53XYuTnnznny7ITNCyywIEASIEFaNClZdIFlusplu8r+4x+uYpLtcpX/WVaJsmXKpkSJcpVlskTSoikGkCAWWGAXWGzOs5NDT4fpePvm737fTa5znvfrnhW1hald9Mx03/vdNzzPeU64p8lIZWoODx7ewsbDO7JWY2NEsdp0bVY0DJ5NafL1EwmFc21s3tYkvdnuaXkQrGGsPHVPT1x4RvoJcyex19YPPPSCvpqVWCqNvfoONh49wNLqeT1MUq8aB3uYn1rG6uIZc7Jwd4/hGiM9K6at8f0wbe8z/F33Z3VMOqqf8bMdzzpsXx8Tqx2juGHB6+6TcAITUnxEJXQIrtFPje5k9FsXduHAW/2x/+7v/a+2ZUIRk8bH9nbs7jqxJzNXACd2cijNcWHsFIjhB64CmP6xSjIb4Ki+IzUoDzaiviwmSbSmqOLc+afVfUxPz4vPe/36O/Kjy2dLuHDhWbk67O9tSigwPbOo10rrs5W1ixJBaATiLGCOnSRkdjBWtfJg6wa2H91EJh2DH3Rwf+MmcqUSVteewHAwwTiIYH7qAuanVuRpyzfORBbyoZhSQ0J/hhs4FsfKqSewsHLaYhBpjM+uxI3cQw84C7+wQsf6BV5+Q4yiAQ7qD9DvHSE14SGYpA+YNRljcncZr2mbiI4M/DdVxTyw60f76HY76jJJs5ibW8Hy8hn5QZJ/xp8lJwX3uegwdB2WPCZHQ3z00evY3mZqzhRmZhadJRyLSUNNxYOh+pTIcIK+rD5avTpSBar+mU7EgAqLlyCSMiKfOJJCPllBMVlGdhJHt34P9279BeaXqshPFRAELYxGHXTaewiGXSyunZLP6e7D29poaxef1kjycH8L9YMdLMyeQWySxvZmC31/DmsXfhqp4iqGvBTozcmxmLh+xuUlmoboEG+89xdY3/wIn/v8S3jr9VdxcflziO/28eEr3xZCyyjVLPPCs2lDY5NJ5Kdq8GM9TK3NorBQxpBCvWCM9ftb+MLz38D5M89gHDB5y1wzPnzvZXz/e/9GdBAiu2cvPIsyL2wVHK4AV+qR7WxtwJBk7+hBYXdq3qBGb+D6TeZnsNPs4H/73d/EfjdAMhNHpZjGQq2KUjqHo50tfOfP/jmGvUN99+nqHFZOXcB+s4WHu10gu4js8iXEC+RHcmyd1xqywsvQKvNGTAgRjydjKCSjWKpNY21+GdkkmxgLcGAxaVxUutJwpEq+JMfHdEwwrq+ih+Xba/Yw4Ujf/m0nEC9mPguuP/mOMvxC6VRs8+g6YkI2PSeXapeKRZFLxFGmq0A6gySRV3pEqyCwaFhyelV0k3Ykzq6lDQl91u8PNaZTLC4DBYJABT9fDz8RIsxWAJt4jXxHMaOEXhvHl5e00SgMUZT9EFPZRkNk41HkkzFMV2oo5fMq4lVAi75kPuCM751MfMQjbSzPenjhko9ytofIyDO1PZOsGw1RGvo9TwXv0X4LzXoHne4InQY5vE3ZgHUHEXRGcez0ovjkkY9Wl1B9WkED/DzkysGC7fifqArLJG3tkhnRB1iUkTcbumMwxCWfTqGcTWOqPItamYh1FJlYF5XEA5ya8zBTbCKBhgQuVPD7HkVqHROoeXQ38VE/bAjlHQQR+D0mQQ1w1Gmi3vcRLT6FzUYMj/YbGMcYQkF/YKZuJRCJpVGqzqNaW7S4WwpIEwlQUtbvHFqyXGNPPG8WABKqiS9p3F0VkvG40FYWGixmaL944p5jnwUvPwndhKBORN9iaA3/qVXmMDO3qgYgnH7xnGSRwjOVjb0mBxzda71wzRvCS1Sv73t6rjMLp5AtzSCRqwjdrcys6Mzm3SdKD4tA8pA92qxt4/mnvyB0WM2hENqTRFLelSHiZcWhjWpDCgfvZgq8KU6yACF7XfwZQa+N77/8B/jkvVfQOtoX35pYoEblAM4vzcle7cHda2htbYi/e/mJp7Um6u0jJRnuHe1j+cwlrF64jHprH4tLp6RxYSPpjaD3NlKjwYKTNLeYUsHUzHI98jOShiEUk7mQJrBRsAZEharbU9z7YgZNiPBuI1+YIwHEmulwYqGzw+KuOe2kJZ4cRFwRbRiXozMwzY36gEgE2WQa6/c/RaO+q+fDu3JqltTJkagf/HzIzb1z5yOJ5+ldzVTPYrEsIGNnZ11riw1V+BkYR558eWsueS6S47uwcFrv36binIqZGJLPwqhPNpUIrcOYReB5bYm8+HlLGJdIal3xDmewUa/v4eHmPSyfumTAGi3f5MnLhs+aajZKndYRElGmaDJ9zfx5D/YfYXt7XT7V/JnV2gympxdkc6nKSBOvgdYnXWWI7FLozA/j4fZ9fPDJG3pWpfKUpgyDvo9zp6+glKO9LM9u89g3LvVYYSfUZ7Hwp2YoTFl7HOFVNWmKNIME3PoOayUTfH/WleMY4RVf2oR+oUuEKHoh2uBEjSEtIqyDXK17InNjwWtdmI1jQ/5uWMg6LO1YeBPSH0LaQFheazzgHA80tlTCFs84S8VhCgk5J8VCAZ12CwcH2+BYnaP6OY4aSFuoTGtMTz4qH+qptUtCdvl3iU7OzDAtJoo7dz6VdRmTrsi/0lhI4hiz57IUNEvkGEWHuLtxDfv1B4inqDD2hN6OBwMsLZ1DPJGXFdBUYQXnzzyNTCJrEYbDgcZAfrsBn/HG92/Cbx2pwE7ni7o8SrU5lGcXkCYFQKIRFql2SFm3EY7g+YUR2ow7bj2SU0GabpNt2nZNNHrmAcFENBth0VydNAYWlVQce+IXKYO718by0nkJEUJ+NT9kjmAeH6kffx6IaEOHptD8vhzVmKDI4h4NjTvpisTBTMQQjPrwhh0MI0PEMzGH8hplRUgKfXHpTOpHUExXMVWcQ3zcxqONVzEe76A8lcVoSI/bPbS7+5hfWpZLAvlXjPs9qO9g+dwlOVEEvZ664KnpJeQSZRzuedg/iGBq/vOozT+P4ZhoKD13+UyJnDhucmQAxIZ4sHUdr/3g3yKVSWP2U5tGAAAgAElEQVR18TKeOf8VNG7dQ/3BBjKZor534HeF6vW9Fg56+1i9dBWLT5zHYX8H6/vXcO7Ks4jGUthe38bf/blfRSpq3FYhgRHgg/dfxqvf+2NEo0nkCzVcuPic1mwiljy+vHTIOR/NUOQZjmKOkV7nJaomQ+smiVi2hr22j9/8nb+Pen+IWHyCdDKKUjaDKMUcnoeoV0fcryOZyOClH/t5PP/i19DsB/ju2+/hr3/0A3jRDMYsdOjQEE9qT3Ef8nBT5K6KbFIcaAsXVVJSLZvFhbVz+jksCI+RUtEDrIjknjIhGJP/eOHy98wTVxxy57Uo6sTxIWaJRDwfNKqmI4NLHKIggrxd/krITotxv0RGGdA6Ri6RUMJZhcgdaQPqnc0RQWgzLzxyYAeMwTYKAykORKMtmcm8eYlWs+i1/eyraAnJWvxcdVwpwcj8nMndJfXDfD/tDCAlwiYuFGqYewC9eNNxoJhOo8bkKTrFqOG3cauCOdiYjftIxVuYqzbxwlUgn2whOvYVdc7GttfqCOHte30M+2NRGdrNHgJ/gmbdw8FOA81uTwVva5zF+tEA17c6CIZxREhxYvIhzfc1MjbluaEb3CtJ2SElMwUrdhNGf2AhlkynDeVNxlFIpVHOl1DI5DA7XUEmOUAhuo/Fchfnl3tI4REiI7o0eOIQ9rp9+P4QPQrrlLLWRaPRUbFLbm+71UGj1UKzP8C48AS2mgls7B4iyhhyIvZuUkXkOZevYXpuVZHy6QSDbKKIjwMc7K7jcOcBgqCrws68Rln/xFRs8peSJ0lxkII+rVE0iwUbKZs7iHElT3zkhSW6kTGLC1mTaf+Fvr5WfOpsjCdM4OjENjL8d/xv8hW7XgeF0hQi5N+n80qVm1u+gItXX0KaCJcTQ+m1s+geeGpW/eYjIby5TMF9VlYU2ajXvGNNlzE4TmAzypwFpei8dv67fD9CuzW+H2kt/9Hv/0N8+O4rQjgZ7EDkm5H2fB/NzpEKuclggJee/DI+fP2vFOqRyucxf/Y55GrzVvCunkM2l0a7tY/D/Q3RCXP5Kg6aHZRqy5jQ3UIvyXi1PCF6Xkvxz4zxLhSrEoObNzv3v7N7cyAa6Wk21XYFjJ6xj/rRIyQSZcQTBdGYNLkIXSkYEMOAH4m1nWWZFoVVKAQ++Ax0I8WichoZDwJ89P6rmJmal0Xd/MIp2eKxaSHflHckbSW7vZZNpdVMjJGmY063JVcHBmXxswyFgzzfVdi7RoKgHe0/yQXnepFegc+jT15zT8XfMf3BieKJ4nJ9CskNXUMMW9QdT4qFid1iojIU6GVcqKi45veSzSKbHsZiE9Ag8Nb3lJwnhyc3cSL9glNpRS4b0mKRy9oTUQk8eV5Q2MaJ3oTTtGgU9eYBjphoq1TFseh/M1MLKJO+R6Klvoc1MhYgBQVb0H2Jz1PvmdxlUsYec2oI3Yv4fI7vCSGxznnB7YHQ1tMQBAccWrXsytITQNFAWUe3FRBmk0XHmnBsBSuudTwL4bXpjUMETxDdcPQQFsQndlb2F/hjrTM+GV9KfCALK3YjpoDmh8pil2MgBg2wc6ZKlkIICs+KxSkdhOS3MEKYMXVEe8m5YQJMu32oroubfmPjLnZ2aFGWwpmzT6NGErU7tEJahboKh6wSBzpo7+D2/Xdw1NnS9/HbbcRHY1QK0xhM4qhWVrC6dBmpGMfAHG0ZOgXmtA/6uPPeD3Htne9h7FFwxgt2hID+otkC5lbP4YmnXsTUzJLZ7EgkxnuPF3TY0fASDtDo7cHz6khggPbuLsbdkSKGKSgJxZrsltU5joYauzDCkoe5VKETi2e00Yl5D4bxmUTReHgbKkUEaSRXAl4AHMuwIzx77imH2Nu1b/GLGjiFBBYjvXNclIgLFWWx2w1aCOAprla2R/y8VTBwPpuQZ+hsZQWFXA0Yt9FtXEfj8EOUSkP0untod/YwsziH8tSUuk2/20aX6T7DPpbPPAG/52F34wGS2SymZpbRb3bRbVBRX0Qys4aFlS8hGLvRmB6qXegWi0zEdyzBxMbWOhKpPKYqa4gNk7j3zls4eLiOSnUR+XwF2VRWUZE8CG9sfoTzz72AK1/8Mvx4H3c2PsDGzh0hGbX8Ar72pf9UVBOikJaOPMRH738Xr736J6LR5HIVnH/iOZRL0yYMdGsuFL4Yun+8lY83okE2HHuFSWSmPI5mZ7DT8fGP//k/QMMfyVY1naJoMQW/VUdiEKASH6McZzjAED/x1W/g4tUX0B6O8dpHH+MvX/0uWsMoJuRqUpBAkRKRVMVbWoGofcJCgWs3EUE2EUcxGRfCS56wBeMYP1aUASml7QImcio+rP7b8XjFJTSXAhmyu8s6PIS496WEpuGmi3A1njujMRWlchxv7QgRQkpziSQytAHLFTBVrmokTDSLlyDvWPoAs5Al161LE3b6bKoYsNfFQtdeJ1OYTASkFDGNGC3OlQUvI7n1/3nxhhGuEurZHiLaLfsgCUtt7Ex7LIYHM3aYfONKoYBqoYwUfU0lHiPqxb8zRCzK4vgAs5UjPHUhQDHb14heXGJyIVsd9NpdeO0ePG8ooRrTy7zeAM1DDwe7TbR7fTT7IxwMs7iz18NWfYBRxGgKiomN01eaP9fWk9oTwdVx7QWJw1J5JDIFIcFEhWlPyAhVoqe5VArlfBHFDMOBsijmkiglfUxnGzi/uI9ymrzPrkbDFCb1Pbo1+GjUW+h2AnF2O22ivxThUVdwhFa3J3eVdmwZ9w+G2G/0EEmWRKmQGCnGxD8WvFWho0TQGEVP4eLE72Fn4xb2d+8LlOA9Y0iQqeD5Dy9ijWNJ2xGNa6yLvd1uGP3AzU75dd1POt1CK0az7wrR3xNRtuODMgxANJWoJngqEFwTG8a1djr09o0pVAHxFAI2gZEYzj3xeZw6+zRSbDJcZLvOZwbw0N+430CvsSVbMlLi1BgLcAv5p1b0GppoO0KXt0N4RanQ7xuqa2Nhu9pJwyEtZ2vjFnY275kTiWwXM+ZMMejjxs33BZjMz6zgyTNPor23gVs3foR4JoeVJ76IXG0JviYp9HodIR2Lod3cxf37HwpxHEfymJ4/j0SGXtS0AjS6x+Hhvji46QynCpyQEihM6J4iesx9x8mcrDSlFjC+O7UtKub5XqKBklPb7UCBO+lsXqAL0exjIbkKf6s7lPTlRLL2Z7jnjPbBe5vNEzUi25t3cOnScxKfEcXlhEtNgn6sIfYWdGHWkirQEymtJU4V6O8scZlrfvh7tuasmWITyNdDn+vHRVeHhzuaACyvnNfe5D88c/peTzH0vJd5z4p2JiDHxUOzqfP75j6SSEqI3vF9zC2eNv2CEwnzjLl3/xMc7G3g3OlLyNGVJxaXDaXRYJgYyFTEiQJe+LMy9Oxm0etcgtg48j5mgc/imud4x+9p3bAW09IKJ8bOk9JARfuHAjr9t9IJezjc30apXDNvek4vOZV1e/ZxeoE1bC44wla5mwiGwVwn1IeQovk4xVZ1nmhpJ768Vg+7uu+EJHxc8FpdPEHk7/3GPwqL4eNxuN7kSd18/HX7QSG31775CefXeFYkT3PRE2ElEZ6dFVEmjv3a7bq6FwpUuMi4+ch/LBRp85WT/+7BwY4WFwng5J2y0yrk8vJbJUeLaG+n01GRfOr0k8jma67gNQ6WdRSu0hd3luPZAA+2r2Hv6L4+pGGnhRyiSoopVlYwv3wZsXhB9kZ6aPKRHWPc7+LBp2/j0zdfRtCqixPF69FMxnOIlyrIlmso1WZx+uyTEkeQpxZG6rl1YQbhGMIbEKVtKDLz4a2PkYnlUS3PO2/ZuCItaX3GcWy329bzYeF/7uxVHVwKoTDbh2NjZ0sb46GiaAGl7JAQT/FZtTKjy4QHnhUazspMMcHOck1FinXHXLTk+FJEk6Ln6MpppHJZobyt/hEyxZy8/UhtiCW4oOMYBRNERmnMz5wT8hgDEaw97G/+AJHBfXjBPnLVAmpzNYVAjek5eniAVmNftIpirYpuu41Hm+uozSyqAz/aeoRIQA/ZCuoNH/nSmjhgND+XcIMFL3l/yZxQFx1WUa6pJEbIY2r2MmKREvbu3saN997A/t6upgm5fFEF7CgIkJup4id/4ZdQnV9AEAkwjA7x0fU38cHHP8LXfuw/xjMXX0Tg01aKHS3X/AgfvPNt/PC1P0MkkpQxOOk25YpRGnio2flgPpKOrOTQGEPPbdPagW0OJ8bjlXAhO4vd7hD/5P/6R2gNuM4sx4tcXL+5j3ivhelMBMWoJep84Ys/h3MXn0FvPMH7D+7h7RufojNKo+kNZPBOqyaFizAu04lt5GbCApT0hchEBS9TxJamZ7A8PYeEkgRHSlcz31tDfBXjG4bKqLg16zLdVbKDMV6vjebCkZS9Z+57KdoV3kHFekTK4FSSCB0vPru4NSIUajRU4UhOcSWbxVJtFrlkSqpkFrz8pdHgeCInCaXm8fUO7PXy0GZTyj9HQazcmOTmYIIfGwxacIlQXv5/J4AQt1bv2WzNWFCbjZmz4dGlZX+fhS9FIXSVmC7XUMkX5Swh+hIRdPIIYwOkIrtYXRji3GoXqWgDGBFpHsDrddFnwIQ3QrfZUehEu+2j3SIyNETjsIuDR010/IHWw1YvheubdTS7TOUry3LMGj4LhWHDFfqCs9iQEDKRkx8sI32TGboi5JxPL38vocIulUqglMko4S6dSKCUy6CaGWMq28CZuU1MF48QGXUxHvoI6MTQ89Hr9NA8YrEeoNOboNcZKECj0+JYuoEOPYgTeRyN53B9q41mb4gYC15GyTuRsdLfiix4TyObLSBNIRORqKCP7fUbeLR12xB5ihaJnB07gJgQiouAanAi1UTF+G9+jZe4IaVm6WWN50kkPPcdOaDWnDkvUdlrEU0kAmyFB/8O/5t3GsEDOW9wjQV9FXkUYJErz4LXY8xttoQrT38ZM7OnNLHhmWvjbYt3jY99RPwWvMamRGvFXNkVOSxow8vWErKO/Xjdha7xs77uBGvyg3euKK4ZMAFTDA/Xb6DbajggwzUL8tkOKWFjTRSJsXKPMQSF9L1YpoZ4tqSIYNNz0Iua1Ik+trZuiBMei5dRLM0hlcmJesg9MqZlYTBAtTqlNcXnqulot4M4vWu1z9nvWpyx0ruYmilhnrOqmkQUFW93OwvzD3Dm/EU8cYXuDHSMadsIfuQKU4bVJGgHZ/oHFdQOfSfCbJHhIzVoXA8swvjhUufCdUYQgMCW3AykF2djHKjQtUlCXO+P/07T+s9RO/n8BSwRoHLCVjVVRLlD20/HQ93Z2VCxR463hYsYGko9kyYTErXy59tEISy4zIWDtmaMJybwMMDW7hZqcytqWHn2K3gHY3x87Ud2ho3HKGbzmJtaEK3BPM+tEBXnXU2jNYJmHmspabJy5FqyNllnOM8I1l0hFSGc+POeErXLgWQmkDVgjz+K+2J/b0s8ZVr46UyyNvX4vYVTZKs9DYUN6Qz2NXu9IaXn5B61ezP8fnaX8j25e/Zxm1xHmdCLc5Qh+/P2T+Q3fv035STkfu+Y0hBe0Pb1E16vlfQurMBd4ibKNhEBOSPq8sjF6rflz8aiN7TJZRoHVZBcdPLVnEyk1GWsIQumdreJUqmKUrGqy1Nj/REJ7dvaEPx+5HzRDLxSXZASmeiwcShNsEFZoplmGK2BVkFNbx+bO7cx8LtCjsatfUx8D+n8NOaWryCZnWFvZwULYwInExw+vIO3XvljNB89QIwKRn64vEwSGVSWzmDt0vPigvao/B9PsLx2UQVw2H2E6CtH+LRfGMPHeNzD0d59bN67iXyqhHy2Il4SX3P98ACbTkFM7oz56M5I1RpeunapsXCxTSY+mzjN++pKfXZo0ZgUt+Q7c4Oq1BJqzQAHIpZuRBi1WM6dnQcSNVA8w9F3rTYvcj7dFDK5PPqjHjo+7cnSIrQSxeKNziQ4Fr0YJlDITiOTpu0PEUUPjb13sX3vzzGzUEZ1vgYkOFIfibMcdD0cHu6KcB9PxETZoO1bdXoJ6WQO/lEbfqMvpIuWTLn8NAbjAJmcmbVz4yueNEa1LQ+RIaKTBJptotE5XHrq5xCLVQF/hPs3P8Jf/eW/xqfX39Xms1HiBP/Zf/0/4NmXvooRE/CSLAKTaHlN3LzzIS5f+Bym8jNqVFikqUgdD/H+21bwxuJpXdKMf6RPow4sqVJDOdZxt+ga08fsVYRSuNQzR8NhEYDsDHa7I/z2//2P0R1FxUmlf6KsirpNjA7X0d29iWhwKArI9PQKyrUZ5KaXkFk4j040i3aQwkGrrfEqGxPFmsZSDiFy0ZYaK9OLN26uCIzNrVSxNreo6QtLWIsYtiKSdAFyZQ3lNV4vqQM8HHlY8g2aD63RdwywseLXBCQWr8p1xz+R5P8fcV9zEkSCgB3wxjc2Z5EofXEjQDmZxHy+jOlYSg0nExknyQQG8SgGiTj8aAR9UhsUhWy/GPHL12NUBj5qWo0xxtP4xGxejJ5gVAYVwCG/mm3GgMgx3RwYQey8Qd0lRC64nZ2GCifjdJWIo5BOY6ZUQ54WWxoQjRSSk4z1UUgeqOBdnCHPromIKA1ERRvwuwNMBhE06g20G130ugO02z30VfD2cLjTRG8wRGcYw5ZH/90DdPpxxFMlRfNKyU6ZAlO93B630AmzduLZSMV7Jl9Ggpxu0SC4b9iEEGWlu0BC76GSLYD8aXK5K5kJ5opdnJvbxGy5oakNyO3u99HrdOUXTA/eDgv0Nqc4Q0uJY8QwfXk9cgLzaESX8OG9A7T7I0QTTMkkIsufHxMKyljzmdkVZNgsJFIqRhD42Lh3Ddubtz/DNdQV5/QpcjOgviFO2oYVXzznaE3GWGEisbpf5M5hY1W7WC0hUzx02TiZuw9fD+8U7mN97iqwnbe287tlcUJnAp7zRJZTjKFNphFN59Due6jMrOLi5RdRKs/qe5HypUpJl+sYcVJq+nX4RHhZ8BIx5dTFXcZm1WRRuFbYGnc+tByTG0EYTCGuowtAUuqnAVHc1wSFGoc7psdwqYe6KwQYmK2XRIAK7hkizglet4VUZgqxVF4aDdUoDtljGmW9TgAly7w4pJI5FLK0ybQQI3FUeRZrosvAFzqkMI2vJ/FzJp1xTb4r1oVMW8yxzo4R918Ub7/1XWl7Ll78PG7efBd7B3dx9ZkXsLS8KhQ2QxTS8Th1nhyHcBi4xc+Lz9zsDq0Yk8f/kFOIps4ONSATTpfY7BEIoIWXIbx2bln0uN5/lOdTQoW1hOMssMOAJ3Fzw8bINUsEycII9wlE12NRWKnNnbgIuDWoIpsNNScYom7YGWmsAwug4AsajXzds3cf3qJsD/liVRMsTkm8wMPG1j0s0/5uRLHrtiaX07V5vQ6K0QiWEFiwxs08pvk5mYMMrcuMCspz/XhaHyc4ZvanRpcxKpHqCE0U2CQ6TryKfePyDn0fzcaB7kVypTlFsqL55C4MQdRwahG6KxyXvseeu07AeVIyH1NgQlOAUNQWNqfherWp6mPuDo8Vu1bw/sZvmh7VdcL2DcKoYXeBP14hG1HtM6ivPSzmdPMhpxzvwpTO5LEQ2e17HUsVUwoJC0SKCdgFRDSmJ+dDXpGJFAoFxlHGhGqye2936IV7qC6Cl6R50tKonJ6pFlcpWxRXCCqJTOrrkJ9K784hWp1DoSuFVBLtnRvotXYknphauIhi9QzGdEjg9+DC6/dx+93XcO2tlzGmnya5eU7pTmP/009/Ad0I8OnND3Dp0udE6q5OLeDUpWf1wMP0M5UBXGiEtaJDeP0jHB0+xJCjjTGVyRkpoHkC0Kao026rSyIPJszJFh9XHeIJv4xFPJN+iARzQ5P6QNoD/YE53mORbAIBKyLMUJ1njW0uul/w2fKw29y6owMim6Hn4ikkVTAlxPWTHVl0jP6wi1FshGHER5xfdzQSvU8iq0EEqQSVsLMaA479dazf+hMUK2NMLVK1yZGyj26jjnbjCIl0VhZq7WYdh/VdPTu6KfjdPrp7dfTbfXj+UA4V5CJ6QQcp2qPR+oaCEtqwkPvKhKPBCF6rC8/PIJo+hVPnfhxjFOC1O3j1+3+Cb738R2i1Gsgks7KBYqHw3/+P/wKXn/mCCksVZUQhlZo1Mns2roWoC1Dgeh+P8M4bf4XXf/BniMfTQngpGpuZWzGxoNacoUQhg8i628eyvh2Pyj4IQ+RIZxAil57CdtvHP/1XvwUvYhw57pM+oyp7Rzi6/TrQMZulz/6TxPILP4P0zFkE0TI8Vqe6vO2Q0rhM6nbygikWsmACXg4scFPxKKZyGZxeWEIhSzTDAhwkDmPgwMgKXqGrTC/jKDOM7dWFanysMGsjVI6bG4L5i2ovkh/HIpHc3TERmpg5I+iIsXGihCiMWZ6MkJyMUYklMBtLodZsw9t8oGShQTKKfjqGLgu1pRVkyjPwEYVH/91JRFZlYcAEzwde4OLfic5AkYONFjVUdciQFeY2HiYCQ+RHojjygEcslm0CooL5OLDFkto4hie9gX62s+Wa3hfDbpIJuk70UMkfYnnWR6Wwh0yi76K1WfA24XV8Ar5oHNTRbXvwuqQxddHt+mgd9VHf78AbDNEdxvDQy+LmdgMdLypvVAaLEKkUOq40QEMlrdg1PQEL3nSujFyhpsAH8mZJZ7GiOK4kPtIM0vE4yvk8UrEIMvEoyukRZvIdXFrexWy5icmopYaP4QLdNkV2AXptXnBdNBvUFYzQa5N7aK+92+thGE2jFV/FR+sH6HpjxJNFJChYI32HMfG5opAgUpiy+aITraUw9n2s370mhDfkXofIO98jhUXGebVxKwux8FYln552kixYJUx0Ah/j4VvDw4KBxRjvG7nRcC2I4sEzj5MEKzjDIkqNZ78r2yUWCiywSY8Sok6ngkINnUGA5dNXsbT6BHLZMuIM/XC8YBPNxZAYBxh7Rwia23ialIZcyWgJWnfsrY03HsZWq/hSWqBLX3NNpxW6VhCbU4AVa3wc3O+00To63DGalYpoQ3YNaDManARl4wHSqThSiQla7SMgXhBKLc66Crs4RuRzNvaxf7Qj1wmKFceBj/naNErkhjqFPEVPvMv5M6g1odiKdzfrAf4Rk+669yLa1ASeT3ogXVGIyAJ3bn6Kg71dnD59Fb1eA7fuvI7llRU88+wXHUpsrz1EWU20dcLX1Np38VGhWwnPHb42FbXOecV8ttns2nQpdP6wZsA9H/ksJ5UPwB/KlEHHkXQNCGkPRiG0JpoFok24lb7mUG5xyRMEZajVsXsmdBEIi0bVGzxFVZBafaRJAt0a/B48v4MHm7dxQMu2LK1TTSjc6Xs6K89feFZ3PTn2Wxt3kC+U0O20BEYRLCQAyZosS+ce3puJOPoDTmo6J9z4eEITO3u2aaHifC6c1rNx5JsUzeexRNawmNWrJ/hB67JuR01nVRaANrm0z8jxZ52LggmQbcISFqyilLkmRiCrw3StLwqFbk4CfkzjMYAlpCU9zkAI61j9/GNGLxD59V//hxKthc3ov8uVMMTUPm8p4h5zZzjmzGp0E9EDSqfpz2odBBc7BRrk5vR6TXFThPw4hR8vOh483BzGBY5Z8cpRQianzo6opXXjJpTSAgxYBDfUIRFHKhSnUKnOC72QslPpONbVhgWHPSrjC0UnAdoHt9Gub+hiKFSWka+uIRbPH4sABp0uPn7jZTT2NrGyekqjzN2NO9h+eFdioLUrL6AbGeP+wzs4d+oq9jYfCEn53E/8gkRtocjGbUtDeCc+Go0t9PsNUSYSk4RsyQZ9IpRkN5noTrZfzoaHSAw3kxSggjgmOlQ48iACyM+AylKmqhDRZTZ2+CFLkOEcN4QQS7U8EapLvz7yjGTpUyrLi5edLP0ZufC1iBySSx8/UUPQR8PbF9dW0Znyx2QKVQpeN0A+O43pKSP5JyYN+K1PsbvzBjK5DirVokDQ+v6OBIjzS2f0sx9t3JZv4KkzTyIyiuBodw9Hu7t6JmDkaJRrIYNCuaSi2yyGqE6PuE1K9JVuxmkctZMoz34ec0vPIRjGcPvWh/jDP/jfcefeJ5ogEN2gwwVHW//lf/U/4as//Usag3OEp6QacYNZiPHw44936YJ8/pMJ3nr9L/Cj17+p10AXhKWVs5hdWNOoNhrhqMsuYxNauH7W0YrcQMU1lo4W5Na8Uqay03jU8vHb/+q30IsQsaNFjaX1oLOLxrWXgdHRv6fgjaJ69acQq54CklXZP9G/0jwuT5TqIaePa4vP1EQ1VPbGUEklsDY3J09Wop503+BdzEOQSUkDsNg1NwSjMJj/rob7LvEsHFGJQ+kOLql5iQY4ZECFLZve0RD5WAz5WFIoM7dllyEvVMOnMjpDEhMgHwGmJ1HM7h3Af3Abnf1H6I989CYDHEaHiM7Po3bhKaTmVuBH4ugzeILIiQImWLSyhDA/TpuQOO9donqGLxl/0BXCSj5iupxDfbg2GLXN72WCGPJ+iZDb5U6kl+dCIjJGJhrBTLmGWjGvaNxkIoJEtI2p0iHOrESQT+8ijo5eAwV08uBtk9IwQKdBegDR0wDtlocG09UafbSOfPSCAO0ggvudBG7vdNALWKSSnkA02c47m8IZR5VrUBaN9GBO0eaxKtoXEUmOKyXOIX86LHwVNZ1APkOElWhvDMV4D9O5Jp483bCCd9jW2HRMsVrPQ6/rodPw0GqSAtVDpx3A63A03kLbxSBHkjkcTGZxbbOJ/oAgRdlQNa6BeEKcUCZWksakgpcpZXw/gxE27l/XaJ68UKLhnJBRUChlv4uQN6EZUU1y1RPHXETuXV3YGm1bclhqMEIxEpNAkmdfU/zMGCYcwSdi4ryTxxpxwRZykXAgEJ1kmq0D7UMWu2bHVRQXHgyPYIJdeQanzz+DMieOCYtKNo6p0RVE6aPAiFqI1jaeuvQ8irojbDuHfEZNJB+jLoRUBmINZOAAACAASURBVI14H7NskhXjY9ShsFDgs6BFFj2Iyd/XBMbZZCnmm83vgI1eRJzzYdBB36uLc54sTMu6js0rzzJ5b0fjcm7YfPTQIemBLOPI+S/nSjbF7bWF6pIjrHQ0F8TCWoHanXQqhaDPNL6GdCHy0xbHlEJrxz9HHMNBDNevfaTz0/dbSGcmuHLlaRQKRRWSqhvcROzYMYGCXNE7SM1wYVlOnBSKx7mH5ZFEhxUnZrSCVzK347tSSDX1Kcr5OyaeSZDMP8ZzIPw8DKSwAjUUMrLmscLLXquKXk6KhfS70b4EvmFq5UQgnhxIDFLXWmeNRDu1KAGpxhEOdh4gncsik8nI1YFOF6BoMJnCo8N9CSRn51f1flhrFQpl9CiodBMEivTZBEqT5Cg6PB9ZJC/Oreou5YT100/fxcHBnqw7eV5z+nrq1EXdI5pYO51D6IrAGsioERb8MBmONaXNZouo1eaOTQSOL6yQQnDMr33MpcGhxOGaNnw1pP+d0B8MSnKSs2PPXjYcjh7ophOP17Du4Ts+MhD5tV/9B1bwOoTA0N3wB54gvcZeCP/cZ1FejX8ch4gLXLA5OYCDvordIKC3nC8lHzlxLCx48VL9x8KWb4RCAL5hPrBsvuxUfkN1CRrpUyne74skPuaYosuCN1CnTfudao1uCbQos6JRF4AORXdIPoZik3836O2i09i2yM3cFJLZGiZC9WIWr9hu4cYnbyGTTGI49pGMx6Qaf/O7f6qFWJybR2lhWe+lVT/E/uY6UrkSvviz38DM0mkb84rr4UbiUY4oeFkcoN07xGQQIBVNIhlJIfACRMdGEeAviw3mGNlGXlZgkFM1ERrKFJh8vqgil2NJduXkKemyO7Yls+6Jl0wQ+NrsR4097O5tqquuVuckKuD3YZSwcXpt0/GzUbGseEFyEk3YNiLfq78vVS+9FlkVyh8zoCgoirmZs0ini/a9Rh2kJ21s3P0LHB2+iXQ+iVzBUm7o21iqzqLfa2F3666y3un4cLC9i26dtIpAaXY5GljHOBHoIFfKYxIbodtrS2lMI30VXLI9TSA6TmOnDiyf/Q+QKS5g//AQ3/qr38N777yscRbXldftqVFgIs4Ln/tp/O1f/G/0nNmFG/JNbpcbLxkV3BAxXlqjMd7+0V/gzR/9pQoG+ilSkDC7eMq4iUzNcxGhJwhvOM9x2z7cPwJZbAxnjV4csfwMtht9/Pb/83/Ai2VU8Pp9KuL7iHZ2MNr9CO39u4hFiZyyIE8IraotP4HC+ZfQjhQwojdrLKWCIhSOOjBZfDIhDoxBZWGuInRo6zoTlz3ZXG1KYg8WEhSkDMnPwwj+mMllVvSaiM3cEvi9eWlYvGaoLjcEinWsLJncYSYLI3LwKGKdjDAdiaNGH2rfR6N1iI32EQ4mAVILK5iaWdTINDEaojIa4nQ3wPDuTTQf3EI0GOhMaUZH8MtFtMplFC8+hdziKfSFZpPaYHxfXg4WOmHIiZBdHbiGkLGQCoVzQswU4+oQYlJlyHOjQEgKcF4YIdJhqIfx5JjNN0Y6ChRTScwR/cqQtzhEJtHFbPUQ51bjSES3iUOr4GUBQOFVt2n0AJ/812YP7QYLAwq/2vLh7ZA20OujHURxvx3H/UMf/SE/X7oumPez1i4vaReCY2eAiwAXwltCNl9BOktDfyLDKTdNI/pE+pFRMBjqk8vmEJ+MUUy0MV9s48mzTdSyh4iM+4hSLMOCt8vC3EOLFIyWjwYT4Ryfl3SGdqePXt9HLFPCRjeLW7seBmPS3Ao6Vwz1SssTlqrv6sy8uPVCBOkRPZ5g6+Ed3LvzMXq9lmhFhs5aAWHxwzY1MIGacXIJfoShBjwvBv2+nnUSUVSGESxRkDyJqLkm7WUci6LPlLDxAF5kLIrMiKgdG3+FV/C8ZpPn2cROkdy8hywZkUEalq6Ww+rZq5heOAPykhnIw4JXfZy43Pbf0YGHaNDFoL2NZy4/j0Ku7IInrJg1SpAhvMciNRc6YWI1a6SFiv07YQsG5FBXkcD6+k202nWdW+ZTTmTV7mLeVQl6p8eyONrZwK1rbyAYd5EpFbF64Tkk83Z/UhuRSuZlBRmMgfpRU6JVXo399iGWphdQKVTRbNQlwqyUq/D8nqaoHRVlngo0Bl3cv/2RprJPP/NjKqxDcZZ5zBsNTNHM8Qoe3FvHa6/9W5w+cw5PPvkMCvnMcbMqOoLiwEOU2rQEYcx0uCaIpFIQFhZBlohnHFYxVcWptumz+KjOR9xgcrMUC72CBUSoYaFjEd1b3PpzmLXxSE0EK2u5cITvotwtx8o58TjfWdG6sjn5Hm9s8jwntdOmCmyWsuTQxuIopwtoba7j47dfUbx9qVhEv9uUAD3geipWENBykLVSMoOD/W2zU8sXlVhHr2C+d+4RFr08M71O0wXtjCVuW1owyzm+3/UHt/HuOz/SRUWwfm3tLM6dfxKlSs0sG11dyD0l5y1HX+PdlYgzrAk43N/VPiElknWJahbnCOGI0Ab4uFzoUO9hyLfROYT06tp0AsVji1z3eyEl2HHAQ3DOOMWPGS4cU3NOUoNV1f7ar4UF70mhG3I+HZnluAA2gPezxS5fnY1m7e8T+uYDkYm7Q3f5sHkImZ+hjWDIc6pWp5HPMcxhT75xlgOdRm1qCdUpe2g8JMP4PH4/kdMlsGIeOMdpXXFoZ2bXNBaXEtjB6XqQruawotxZdsiBgUpIzwqdOEdb5B07j2FQiNEU0sCUte9974+xOLeMX/j6f4Lvf/P30TvYQTydRDTNEUEKQc+TkfwgEsWVL/0srn7uqxLSRCQmcW4NwqKJnnloeweyfGH4RDqakpArOmLBm3QFlxUKYfTk0dEBHj68ZaT9WFQxh0xtYXcW5zhTPD5esiaCMrsXC+Igmnrn9sfaWGwSOErk32XBS4PtUKAoDlg0Ks9SFlRycLCP2opvDBVE0Q3aSORSiCRjhoCKu8Unm0a1soRsiqldTIzrIRnp4uHtP4Xf+QhDHhiMSs7yAuZ4Na70G/KOSuUZJertbB6iWiRvOIt+/wiVUhqFQhZ02uj3m4jEWaiY9yGbInK+Od7BOCm1+DCygLXzPwfPn+Db3/4DfOuvf09+qEnSbeJx2cewOF5YOI8rT38Fv/hL/61NDlg0ULGvFDBT1ApB0qiJBe9EqCQL3rfe/Cs9a67NxZXzmGfyTILrlI2es8wJ29rQTP7Yps4gHVOuumZSqEMc8fwctps+/s/f+yfw41mpmdngkYua8I9QQwNZ9JGOGr/28tWXMLtwCt1JAh/vtXBtYxujqBvRkp8pzpVDqDXqNo4fv6ZDIm52gUT3snFgvlrF6tQMshLb0NaLsZcmWhPKK16vicFU3CrxiCuanLCRksOI7ozoYqDxIi28bORnFzL1XBNkfA9TkwkWhlEkj+roNvax3TrAbb+D/WQcqy/+BErioRlVIDvoYxlRlI4aaH/wLkaHexj0muLx9uMR7KcT6FYqKF5+FtmFNaG6vFQnbJR836zLfBOg0Gc31BII8XWFsKmGXHNJj9+BFcz6Pi7q1ZTkbj1wz2nsZlQHuh3QVYK/ShlGI5eQzdAHtIVT8x2szHPRbiMyoeBpqOACjklbR0eiB9CSjJzYVsuTLVm346PXHqJeb6HjBWj5UdzvxLF+0EcwSgvF5zkn8ZXWLEctTmshj1ALWyAViFOnVKaoYjdXrIquI5cGRUwbLy8qcvJAHFo2QIX4AeaLTTxzjhzkXUQY1sKiiRHDPQruAtT36SE8UBTyUZ12Zb6J1hpN0UsShWk8bGVwe9vDJEp3Bo5HbQpCShptl3j+kIZA8RonU0T8uIeODh7h5qfvYH/3od0lTlQr9FH2UbZHQ0SIRQRpBNzHHOMSzRtxzD4GSrEUpkcx1HqMR+7pc5VLgzitCYxjMfQwQmPi43DkoU/P57Qlh3H8Sw6lmlK5NoyMysBzh0VPPInVc09hbumcbKMkCCXyq+LHcUvdyDs67GPSbyDSq+Ppy88in6VI2uRCNs61YtZ8n40/KR6lQk8M5bLkNVtzobjOHHbtkuP7f/DwBo5ah9pzPF9pral7meNtPqMhcHDvDj599zUFF5SXFnFv5y6Kc0t4+vM/iWAykGiamhJ57KpqKyAYRFTE+p06EpMh0vGUAgmWF9dQLBSFqvPO6PXb8tw/2HuID9//PuoHu/jCF38KV5/6gs5YhRcp+ZGiKbsbaQWZStSwtb2Lt976a5w9exFPP/0sRsOec7Cw+Fouc5sgWbNjokByko2bHcJ0oVMHn0fo4iFShXOVsYbc0ELjq1oTJScJN3WzM8yKYwrtWKxzXVlNYa87bE7UxClAOgQ2jGPNeiKkG4U2pfzE2aS+98EPNN0gEksQJuTImiOEjxjXhNfH7uZdcXQpSktMxmogtrY3sfrUC6itXYAvm70Rth+tI5fNo5AvYGv7vs5tfuacouRyOUwowqPrEB0Veh2hsdx303MrLm4+ifff+yHu3LmlN1Eq53D67CWsrJ1TOqNi4knci3KqFWAYdAWIpFMlJJMlTCZxHNW57iAAK6RXWX1hQGlY9Np/G9XBhIv2/x9HeM2ZJaw3T0Sdbrs4v96TgpqvL7zvQg7vyd8P3UwmiPzqr/4vJ9HC4SXsXpDVtqGvW1g9O69et7qMv2vFrojjsrthVzXWAUPu7jDwJDxj0UPkdzQci3tFuy2iTBytM/mr02podLK0cgGz8/TMyxmXSD6igRYCf7Fj4c/a3dnEweGeOlfG/s7MUyFLY313KJI/Sb6S0Eu77IXwuDQkcy6wTlFJOzLL5miC2okeNu5dx9H+tn7NTy0iMR7hwx99GwlZwEyQSBoXLpXKqzg46HSwcPF5vPjVX0SEI2V2k+z2KH6SwT1/RID+uInNzRta1LFxFEm68rLYHVuhS2SMiPfe3rYWwe7Ohr6+uHQa8xSSkcsj4YKpK7nKNOZX+IRxN4lq8nvQlJqdeLFU0bNfYySy80wW55Qdqrg5HHE7GytnTWaHgJH46dvKTc8wCpa+o9gQo8gQiQz51BwBplR4lrJTUiCPBx2kkwNs3/smht0biEaZsFREOldDr99Dz2vYgeWUu7SoS8QXsLr6PNK5DA4PrqO+9wEKxTgK5SIwIe/xQMpsIp+e30exOC00YjCI4rDex8LKj6FQeRLtdgv/7x/+Y9y59z6eeurzOHf6PHqdugQtu7t72NzaxVd/5j/Hj3/tl1XcsEkzazs3inQJaGHjxzE8rW7eeP3P8c6b3xInigXHwtJZLCyeFbIjD+Yw3cV5Wtut7CImw6QYh6SHm/OYU5mdw057iN/+/d9Ce8y1EpGbBHm0cb+Js+UUyvGJeIAsMr/ytW/g4pUXsdvx8OdvvYW3b9zAJJ6SuIFJahw5iS/JotMVvIb6mHepDggGiKTSyCaimCkXsFadQZmfJ51MWOBIxTsxtFTCsKGJwpS+ZocQB/0cEZJ0PIqZIlgIKsd5YagED3luBH+A+WCARd9HYnsDkb1dHLV2sDUK8Mk4wGh5Dae/+FPIlKa0J5PkyEZGKAI4NUmhvL6J3U/exLDLiOqOXlsrk8J2dAxvZQVLz7ykyFKuKY7/Dhr7CIh8Jdk0mVJfSvIwSW3MZEanjCemHiVP3wzZGa8sRMfRIXjcc/2PY/yaNc8xFsDu0uRlRI+QTAKYqZYwVUmjkGri7CJ9eH1Exg1EoyaIovvKgJ7aFIC1exgPGHnbl6ctwxy6zR5abaKoTECaoBlE8KCdxPpBF0MWvAmmrBn/llOkBEVDYX6dCzQhcKAIYbq0pHMqMJmKxa+TryrnFp2TpECwAOD4NY5cKoli8hBTuV1cOd1HIcHGvK/Pk4EfAQtHb4TDPfKOfbQbAZoN+oR7aDZasisL2KxUlvCwkcLtjRaGHPHHSfuxs4lFN0ev5cqsjO1JbSKVja+NhSL5i/fufIQH969hPOhLeMPnxc9b53QYcuSmdvw6i2UeVHSnYRNHCkSGU4R4FtVggtRhXaNd7g8Fi4xGskKjFiBIRNGJA3UEOBx6GCRj8lvnJIdnN892TnCMxhNDJJWFNxhg8fRlLKxcFIpudn+GYJs4yCFOYvcz/2gkl4a4f4QnLz6FvIInzIfWVbTO19qN/MUlNmGUWZGZZZMKAWdVZgUziz0TivLuvX33I6Vy8evyZeWkJZFWsUp+9M03v49H1z/GTHFGd8b+oI2N5g6WL1zFV77+dzEEzxwfg2CAAe/JWBqjSAHNto8c72PSe4I2shQOj00AtrJ4yixIR0MVux+89z08uP8xZqcXcfHi05ibX8FgRK9sH+XqjMb6nELJ5lDORzEkkzXcuXMXh/UtZDNJXL18VZaTbKSNm+k8iiXos0dmPNgT4CDkgZojQYjsGT0v5OXz60Sc7ZmxOecU2Px3SUGxoaxx4smr5k5XQ88ThMJbIcWc3lrAjuhafEz0hafwQiUT+bycJjkAxHnRhhxTvvd3338V9cahwq+mp5gvYNHSpDgQTdYa0lJlKuMAGQrtRmNs3vwYH3/4QyxfeR5zF56U3y8dMR49eoiztCfL5hTo1PW6aBztiTbBZnWqWEWGTVu7qUAOirQ7fh+VuWVZFhJl5zH+l9/81/ADpupFsHrqHE6duYjaNH2cmUrJJNihqFn9Xt2t7AzGk6wSV1stRlCPMTW9cAw6WjVrJa9Rcd19+Fj5awJLK15NS/a4iYIVwo91EwahuD8v4CJEdgXImhPVMaD0mHWf/hwL3rASPharGWD9GQqD/d6JiO3EWsmsKbjB2QkQSeOL4QjFZ8TkgLHC9kv/LVI8o03z4ueQU8Wwib3dDdmIpNMFnL/4vDiePByFMlE8QvI5FdTkpPRpzu5jd39bxP5KbQGzs6sWNawD0cjS4QJ2ZEaD10McV9C4bJudpYgZhFv3x90wwqP1W7jxwQ9Bnemo38XW/U91cNGyhR0iL7tSZRbpbAGH9UM0fB/ZmTV87ef/C2TLVR3QZj9lKndxuqID7B7eQbu9J3smKoJyiQKSkTQmAQtjS6LZeHgbN268L7/X+blVLC+dESHdSorQtzG0hTMuND8DNhWHh4/U5bHrXl25KHFIWpf+UGOTkBMdqh3EuRX3LCqU/eHD27K1mpldFlJERJI8NCIe/tDDKD6CN2jBG3koVafF94pxDD+IoZidwnR1QQh6FF3sb7yCoH0DsVgJxcpFVGeewJD+ZLLAcoeX1PFE/8nxs+jbKFrY33oNve49VKZoIjeG32vDH3mozixorMrAkFS8gMGQ48VFnDr9ZQB5qYqbzQ2kMjFksgkkExMJAIaDHkbDOOotD9Pzz2F26Vk1ORrx0/Q+TKrTZ+Bm1ozclV9RgDd+8Kd45+1vi2JD9ICm+YvLFyztj42WrI5O7jCbhoQbPOxyT1INQ2cTCY2ys9jpjPBPf/+30JKD1ljUE4aRRLr7WM6MMWhsw+vsY37+FK4+/WWsnn0S43QFr3xyA59sbGAUTSBGVa4T3pnY0S4F8jJCQZO4kDETO5Fnl01RpZ/CWm0aUwV6PNNjk2gWPWUtFMIfGNIrb14WhfS8pcuK4rwNvVV8KBs858nLdyyR2HiCdDBCsT/EShCgeLCDxt1rGPVa6A56uDfq41oyjsXP/SSmz11BLGU85Mg4QCoGHdQzI+B0d4jmp++g8+A6/C6b4yz2hz4e9Buoz1dx6Us/g+lcDZ+88wreef2b6BGdzRZw6upLmD/9lEQ5FO0ZV4+iJnIhnW+1o+5A65DRya7glZuDjUL1PFzBRHo7qQCyOuOomBqGyASZeAS5FDBbjWOhNsbZ1R6mij1Mhk2J2UhloLiDZ6PfM+9ahjZQ7HXUaKDT7KPXonaB6nIfveEILRa8zTjW9zlezyCWoL1YAlE1aqRqJC0Wnf/jZ06HDmkjskYRy5U0ZqSCmucEOezH9Cc5jPD8HiNBDn8iglruELOFQ6zOt5CO7SPOfG02PoMx+m368AY43D8SEt1uBmg3WKz30CC663mYpIroTlK4vzfC5iHHT7xgeYqakp5x7USXKLIlwsvXKOEyRW3iXI+xs3MfNz59S77ZFMH6flfWg2EhGVI3lIwmRNvCe7iu+fkyeCCfyCBP8U7PQ7rrYeQz8MOKSHFNmQIaj8KLThDEY/AYa8yeMJ0RkktOqo3MzZeDMa/02+WvhdWLmF86Lxqb5S9wXfGsPEGEdWc6F5AYRaPDHmL9A1w5fxXFfNk8aPXLLnSuLRVXIY/XoWI6J8lFddHKds6E9n+GdJI+QeeVT6+/qRQxWlIS0DEq0RijwMf191/H0fYGComcRM4HnRbABM1UEvlqFT/+U7+I2syMJks8GzQ1TGXR8aPYb7SUBBqbDJFPxDBVntY9xXu7zPF6v4tG/ZGawGw2p7udNBWV8/R+TSQlji5WppBIp7W/xE2mL668ebN47/23US5V0Wo+wpXLV5HNmB4orHCpKTFqknndhxPc0Lc45M/aiPykgHp8nB5aW0nTIOql8Wz5/Sw9kn7lLlpaZkR0MXBx4S5xc0w9y4ji1kD813Qii0yqaAWuKAz2OqWLdSFEIcgpca4SHYfYfPQAW1sPcPrMJSUFKrnVnTv8eyboG4pSR4/dxGiEztYm3n/zu4jWqjj93Itqyu7e+xSVQg2LM8u6I9kQJnN5cdiH/R4e3rmG/a27WJydR7VURLlYUnO5e3CATG0BiXzFeOfRBO7dv4k33/6BPrd8LonltbO4+MRzKBTyNC7DeNSWTWFkEsgRakw6YayEdKoGzxsodY8Fbxgwc4yyhlSGUNviilsT+DtHkccmomZNdhIk8Tg6rN8zrNLJ0UIRq92tj9epj1XKNgH/lV/5+/+egjcUp4WV9uNc3sfS2Fx1TbSI8bCZjKWUsTgVb6Tf0Ubgg+G/WfByZdFzlygDOZrsDBmzR0ssHljV2jzWzlyR9RSLYQkQ5KcYcux8eORhDTgaHCCbLZmPL7PiORJj1ye0jWI7dnfOjsZB3lqSTkkfij3CLluLNOxA6O/ZbuDDN/4am5++qyz0BBGssaWbcJNQrcuDnJ1afzBErjKPqbUrOHf1C8iUym7YZNxJQfERwBs0UG89lFvDhN6E4xjyySLiTDUfTIwDhiiODnfRbBwp552uDXpdLL5cFxOS8jmeo5k1D2eOsPb2t9TNkjbADps+seLGaQzofCGlmnQNjFNO8KCltdn6g5vapKtrFxSmYRGKRFB4MVKt7yOaiuKotyuktzQ1Y+p6CvCiWUxXVpCKZ+VTmogFaO6+i97RdUSiReSK51GcuoRRJGPcT5fixedJuovZpVnARDzSQdC+hoO9t5FM91SUkQPeG3RQrE6jWJjFsB/F0V4TR40JFtd+ArWpUxj6Hm7d+iEyGaBUoQjRU8QrgwCUMBPPousNkcqdx9zyS0KnQzVtuMFCY3rbrOa9Oh74+OGr/x/ef/cVRaASXZueXcbS8kU5NqjJcjQSjfBDpalzPxE9wiHAJuIyzhebCCGw2VlsNvv43T/4Z+ghrsJSIk92E61d7H38bWDSfHz/olScxZUXfx5efgWPugEiyayiIYlGEPHiZ0Z8yZpT3RDqvA1Z4giUI+wkMskoCuk4VqvTmC1VHG2JYzwziOdFINsvitjkYsBxP90aTHyi5yo/y9CazA4rFsBsFjhGq3oB5roekhv3kKnvwiP6OuijNe7j404d24tLuPTjfwep2gxiCboP8LmM9OxpEVgejHCeHPf1ezj84HWJZ3i4dcYj7Aw9bOQnWH3qORw+uInXX/4jeONAsaq8qlLTp3DuhZ/F2qUXkebhLmNQm/QYxYpPzArcSWCKav5/oWcuyUqiGEXN2nhVfrwRGbYZB1EFL5BmgZ4YoZbzcXoxhgunhijlWgpvID1i4NNgv4N+t4t+l+4GTCzz0Ov1JQZrt/rotsbi8jZa3WPR2oNWEo8afE10E8gC0ZQKW+PXcX/b/tRlS4FSgqEl9DYvoVQw+gALXTYJLESMyuBcHdh8Yox8Mol0pI/pwi6Wp7uoFI6QjB4hRjSLrAx/CK/Dgn2Ao8OGRHekXrDobajoZRx4H6NkAb1JBp/cr6PeS8o1hOcx9xVtnojo8vXQloznPUXHiuJlmIxzlOFk6vbNd7D76L4ubt4D3Kdq7NlgyOfTorBF70ikdZeIquEKzWwirQj3OAVF/T4QDKw540idZ1ksgkEMKnJH/JoEXtRxxK3YlXsLNRwWY81pATmT88sXMD1/Cql0QYWuFTm2jyUSU2S4ASoKhOD0jGXdsIfUoIUrF67IHlGFmug+4ge5gpd3naG4dowYT1SphY43H1qVGeeXO9SQ3ngqjvv3P0KrfmAerC4cgQ393tZDvPH9P8eY68+nuAyIZRLSYnS8jqZqX/9bv4zFhVWBUtzgdEeqN4+wcPoZHLQ66HbNrSg9GWG2NitXn3fe+g4+fP9VTEYBLj3xDL74hZ/Gw4fXJXheWDzjIujHavRoOVosV61x1JTVzhdS3Xp94IMP3sHKyjns7t7BhQsXUKtW5QzC+oI8ek5eFGQxMkcEs3KzOzsMg3A9gonPnX7mGCF0z8MFwmoP03lpyAkGQZ9kUU18KIYM46zJ41eTRDql9BdjdHqHODh8JMrZ8vw52YuGU2RX5RsX0N3bVsC5L7l4dq6d9fVbEuCvrp4zfjEbS03DB6pxWPSmWM/Q6cHrIdnt49YHb+JR/xCXvvRVuWgQKDy39gTiQ4J0t/Ws89WazoBMMo3d9bvwGge4fOkKIpE+hsOuitv6URfR4iyqi+csZCmexM7uNr7zyjePfQ2q1RIuXX4ByyunEY8FGA/bGFFUmIpJiDiexJHJziKdnpKHcr/vK8KYWgHRK/8GpcGJuY8LXvdcQuqbnAacPM15/IaXXvgMQxTYMFmzIQs9fq1eeRzhdTvRgU+RX/mV/1lX84lwzRW3YXXteBSfQXePbctE4Rf6RyU9DyHLrKfa+FTNOAAAIABJREFU2ddYnXYZjHTVId+3VBLSGUhdMNUkvQ+N6sBOf2pqUXwzbgSO//hhehwBDvhB+fJC9F2Bx7QtFrz5Yg25QtVEBbJAilu3JnN8xpVa18+fRb4dOzvFf2qzmECMowMzGbfHK/uXgY+tOx/j+uvfQmLgoVjKYTzy9ThtYU7QC3yJQgqlaUxiKfjjOCpzq5haXlXCCZFTHpr6IMh3nfTR7TN9bBf9HlGfKNLxLBITUhqiSERT4j5yPCJ7GCIKoh2Y35/xXaxYEh8wCKTMZTfPLPna1CyWl89JxMaDjn+XvFT9W+M2EwLq0B8SWaLKdoBGo46j+p74vUtLZ3Q56hh1YzT9bObrxiZI5pK4v/mpDkwivOSUMm43kyqjWlxEPMLEOt6/Qwy7D7C/9Z5cEypTF1GeOo9xNKt0LI2WKfCQSTxNuA2F5AdCZt24v47th99HNtNAKqmjH51+W2PaYnkeGGXR2OfnMYvphReQSaex9fA9bG68j8XFWUWnMvyEFwvHulRX82JSUt5oCiunf1IFsARktBJy6nuzUzFeOheEjtvAww++98f46KPXNMYj/5GWSsscadKxQhelS6FxlkkhuhFiuyccI9vklu5jh0I0NyeXhn/5h7+D7jiOYEzOYR/jIEDSO8LBje/D7z36TMHL/1NbeQ7Vi1+Bn6oISZPHKF+z8s4dnUEHj7NHU1Nh1bh8WGMcMceQi0ewXKlhrjyFBK21DKCQz7GUxTT1J9LLcadSzei/ayNWmzgQmVLoMyIy2WT6FC/zIZKjEZa9AIt7B+jc/wQJr4Wg10Z/EKAVmeCD1h6OVk/jwlf+Q6Sr00hQkDgkNYN7lUPkEcqTCdYQR+7RNo7e/D4GpEqNh+iNR2hhgHvjQ+z7R9i6/xF6Q1PyWlgx0Odo+8Ln8dRLfxuVhTPihdpeICfS7MpMfGeiNUPZ7OwwQpQLqHAFjdwdpF+34AI2O7w8o2zyGNWZAKZzDZxZjODqExlkEwyc6IuLRwFpnwhvvy8nBrob0L+WeoRBMFba2tEBR5IB2l02eAN0BsB6kwUvKSYJRON5RKK05SPv3F5dqBBXwcvUt2RSfP1SoaLkI2olspmCxJYSuklpbvZ0LE5IWcrHJ8hFO5ivbGG2Ukcq0UUyzgbfONpBj1M7pqqN0Wi00aLIjtzjBoVrdM7x4DGRLZKBhxKuPdhHd1hQE8ZnxDOCfrsseJnkVKlMYXZ2DflCVWcdixlRLHj2+x52Ht3DzevvoNM+dLaKFkXNdc2RLC8++kTz/Uhg5MRl1DVolM8mhZQW+WjzTrJELiVfUaxElT8pbU5BHgKuoiXooI26xm6iBLJ8dRbzqxdRqMzK6o2vmTWXjP5DsYMUarbjVcAMB0Ko4xyJD3rITXpCeFkshjQFoyaEhS01Ks6AX/tKeO7Jn3UuMKETgNmSCRtGMhHDg3WCBNv28+lFPGKUeg/vv/0K7t26CVpt65rj2UNB9miIXn/I/hJf/drfwpUrL2I8GGJj/RY+fO81TVG/9PVfxszKZRw2eF8BqSgL3hlkEkm8+p1/g71H6xKZcs39zM98QwIpfl82V8bzN+SAn5lpI0zOJTG2pk9JNJp9XLv2MWZmF1Cvb2BtdQVLC8smQBPfmpx8ijpbcjjhWZ1hHcHmzVH0VJTqzneBFm6EHoYl8FnqjtfEYoBh0EBkzJTDhs60ZGoayUwVEXLOCZhpujW0BEMKdZmYJ7oDm38GctyTu8jC3ClxyM2yMBTVWW10Mn631D8BBKx5SJUZTySifPjwJqamFpArFI3CwEnDIEC318XdO59IQ8L7sds4wMWZM4h0PXxw+x2sXX0GQTSCQrGEWr6MQaOOxqMNFPMlDCZD7DUOVAedXnkCe5t3UMonUC4TXW/rhvX6BAySamiIxjUah3jn3R9ir14/vmcyqTjmF1exunYOC/P0picFq4V4jFPCOIKAZyHruRp6XaK+vkTHrHt0Hz5GLwjvw3Dq6UwyTgRrrhYOqR/259xLcUDk4xdg6Ksd/rnQnkxF9mNuYm75WQt6UvC69kNrMxS7hNXxY1SGkCfhoGjxO2NxobvkToWm86QwsDjlAvVkSUaEY4x0OiPBmrnzwXziGJPJ7+FQWvKq+EZZ7FoHO1EBTV6e123Kd9ajD504YRnki1MolmfEpSTyRN4j7UgElzuTaosSjSKTSiFNbpOKG4vitA0iUo+LobQxDAswv3GAT3/0LTy68yFiMeZ5E2WNoOf3VTix0M4WqhLOqZBiE5jKoEqubb6IxcUzGt3RQ4+qaKXxRn0024+wf7Cun0lbr1Q0LceGJMVzpM2OWeASUXJiFMelDsc1ntfDUX3XPFxtmK6idnHxlAQgx95zan/sOYSUDY5T+AxpZ8bPhyMIcmO53ph+RrWzEs3CQ9jxluIpjszjGER8XL/9FuaW1uTJK/5rhNSBLFKxIgrZGaSJ0pH+MWmj09jAYDhBvrCARLqijl7ooQQZtqhZlPPQ1koT17qH6HAPmw++g8jkIQpFMzfnc05lSsiXZtFs8tCqYXbmKaQzs+h393Dz+rdQLedQKmUQeG00DnbIoEMmW8XM0ll1vzzxW+0olldfQio/izEPOCVAETEz32K9Bl1cvDCBod/Fq9/9I1z7+HXRAHiIVqcWsbRyEVlGPTtBzjG669DesCA83lNhmy+uVxgxzGjhaew0A/zLP/odNAcTQ5yIMvkessMuEs2H2Nu+jmDYk4VduTyLtXPPYuHc53CvO8Zeb4CRiw7mazAjc+NIm4LZHQIq5p0JfdRZByXjyMSAmXwei7UZZGVpZmMmE65ZIg+FmEowE+Lkxq/8MxPuNYvg5fifgCBf44Ajf0YKj0Y46w2wtL6Jg/sfYuwRqZ4gIAc3Anzc2sX+7DwuvvR1FJn4RnR3wPUcIBj0EBlRuOdhmkhxu4fog/sIuh01Kd2gZyjx/nXc3LmJ7me4YUZh8ijOW7qEz331lzG3dtVRnSz5SDw956jCiFJeNBaFauESYrbwHHEjNpvIsdi1JDytESUb8ewIEGOEZ3SEqdwezi4Dzz45hXTcghsUasGzKfDRabbQPuoj8CgsbaPv9YVcET093Ke9V080krZP0doYmyx4mxzEJ+TDG5UjBxPT7POUAMd91uQp8wwoFkoKOMhSzJIri/tvxW5C3FWuYwnXoowsTyAbbaKW6WCxtotsYguxyACphEPX5LPZw8Af6zWy2KUPb7dJsR1/+XKU6PoBgmgBrUEGN9cP0RvnLNiFdIVIUtOmXC6PYrGqS35mZln8XfHNjy9Ioml04+jgwd2Pcef2+3Z2WWmPhOhzRI2NbsPfYdFJqhHPQBXFLKzYuIR0AfeZqshXEqh5kjsEQU2PBDRu9qx4armSMFkTiGZyWLvwDKbmTyGeYsNh1DOtMIemmpWjTfNCdFHx2tyXo0AFbyEa4OqFK+IxHxe8x/xcJ0ZzU7fwLrU/53xKHUUqRIENKTVxG+O6Hzz4RHoYfs78p364h+ufvoNr16/btIOnIa86F+LRdwBPrZzF1376P8Lp05fkKb9x9zr++i//EIMhcPnzL+H5L/8d7DWYeMaJS4DpUgWlTB7XP3wNn3zwA5Sr02g09vD1r39DYUlE6BmtS/Aqmcmq+OEnZQ9HkI25u2hyQmSxjocPH6JcqaHbOUChkMSF85clatZ0ypx8lcRKl6LpqUU5fdi9FqZzWVGqz1y0LTZBVjEJg3CAMKPBMfHQbW4iFulqAsh0wFhiBrkChe/54/pE1uAujCFEFMN7ge+PlAg2kjr3QlG/Y6oY9GhiRInAHVdVOgpZlFn8+ebmPe3fmdlFR4GgaJhBLi3cuP4uFhfWFFRDes/F+XPIDCN4861vI17I4eoXvoau30GGHsh722htb0jgls4V0BoFOGg18MSF5zDqdbG7+RFq1SwSKZ5tBMMyOGgFqM2d1/T5jbe+i91G52+AKqViAQtLK7h86Sry+RSGwRGGAw8JZgiMuYdYU5XR5fSn38P09JIm+Cagt3+OAVX3WYQTakNtrVoxApDtwfBTs2moINy/8brsrrX6wZ59eGc/niNx8tdUBLPgDb/p8V8yGPEzxN9jyw0hv+Hv2Rvhh6lxmbpuUzMyXa3XbUoowMNLxSYznRmNpxQPkumZt22jHR5E2YwhcLLuSGUQEN31es4uhOeKpd0wPrfdbsoeibyuTLasojeWymr0Km4UDyJnYSMOkcBJEq4ZMZjVGJoLWZtBT9vEX6b1dBwpqfMHOFy/hQ/e+CZ6R49kU0YEpUlklP6stNNJZ4VY0G2g1e7gwdYDxLIWnUmuMiH+hcU1ZMlrymXAYLWd/XtotZmIo3BQJKJppGMZpCMZpZGZMMaEVKZeNNROPpKNA9mTsJulkI2jQXNoMC5vmDMueoDI+OTA0dGCFnF97O9vKZ0okynIlmxqal4iEvsetlhI7De/xJEOrv6gj0wuh0QmhUZ7D4etHcwurGisHSb4xCIpRMZJVIqLKOSqjtMUHKOL5BkKb3EersaP4+Fj79WKC0PnYmOqrA+wfv9lRCIbKBbSGv21Ox0Vr9FEQUETxeozKBeWlNB0/+7rSMTaqFaKmNACrnOIPnlqE4pQqqjMn0Z/aOElzaMeUskZlGcvI1teQTyZN95omKkumydLaOK9yOL5le/8Aa5/8oYVCrE4iuVprKxdQqE8rfVjz918GMP9w38rFtU1LuEFa1+3C1L8v9wMto88/O4f/jO0RpxAWKQpAu//Z+tNgyRLr+uwk8t7ue9ZWfvWXd3V3TM93bNDwGAGBAkSAgGTVJghyrTWCDtCIYk0Kf+yFQ6bYdkRsqyQHIywJS4KcBUsiAtIYyOAATAAMTt6md6qurr2LSv3/WXmy3Sce79XVQOqJiZ6qyXzve9937nnnnsO+qUt1Dffwcipw7YtpFMFLC0/jevP/QTs7ALe3NjEUbuHMaUrMjBq7NSkg6E6NLm2cn8V1AurbFwaOJkfDvqQj0Yxnc0jFaNn8VmgBJ9nGVgiaDB/zwldfY7VaohtPh5e4ok54mQ9l7EGPgSGfax2Ryisb6C8fQd+tyOMzdDvR90d4lZpB8VkEnNXbwpL36uV0SgdoddriJMKLfx8/S5ivjFysDAdjMOGhcLEIrrDPirdGt7bfBubTl1T4eSZAlgK8nluBIOYeuo1vPSJv4lEjoeKhkjwplC+4J3Dw/FAdHRck9L6Ng1XOTw9EZ5Zo9zAeHAaAgNj18GYch+3K7KAfOwQzz+VxbUrWfhRlwKALKlD/92O6s97bT8GPWhYQ7MhEdv0n27WW2g2muj26MM7Qqvvx14zgOO6C5fyBYuAi6lp1FmaKXXjZywe5nZEBozi8YTIxmh1RGkD91S27AmGZN8iwy82ZYBtuUhYh5jJtDCRrCCEYyOB0sKAcgZGCrtDnzgy1Ktd1CstSVtj0pqkrnW66NMDOrGM4wZwd20b7aEtbXMegAp4yfDGxauTYJdBNez4aUFoJuApMSFhMXJRrx5j7eG7krIpFpMEvAa0SjdDOgsa70rCxOE0OofmLFsKRpmK55lCH2mRRfhFf88DnoyydASNj7F3GIiVk+Ooa4sdEWlMPD+FpcvPIZrKi6uAnoc6vChdgnOWSHQj0G62pg0KQzlwYI37SAYHeGrlaWG6TwGtFP6qH5UZF0/OYCRDqulV11jZz00LV1hhT/5AGZNFwHtfIl55DvCMeOvtb2B768npoBe/h/EkkbfL8EzaT125+iympufldQ26Hdx+59t4860fCFn9wqufxPWX/zoO6x0ZMrNoRRaLIhuLo3a8iy9/6bexcOEqiid7eO7Zj+PSynWRNZJUIbufTOeko0opFJllfnjFhcx5+S2sPV5Du9OXAS768FbLW3j++Y9quIWETKgki13jne11LMxf1vsojjFq26Y4xoQayOCahjV54EpOGZE20mODdoBHCKAtsx3lag2x1BIisRkErcQp4BVCjOeh7Js6xO0981xEnGVgl1aHsrwBfk9DbBx9BafomvBkGPy+HpFQqRZxUjqU4T4WY0Iy0GlkOMT29kMBuzxzCvlp5MJJWI6LD977Lmr1Ep5+9dOwE3GMnTZGrToaB3vaSWKGAQdpU1kszFwSK8jq0RqcbgmZXFoIKiuYRqPpoFSpo96pYfvwCN0xMDU1IUTd2tpdNJukEIB8IYuLFy5jZeWyFPbEdCE7IR1aeSp9luwPrXYTExOz0sHX5/nDHwodvUG0sxhhrxBS5OnJGhSLeR9Guvuhb+iBXu+maFf2nATX/DzPG9/3q7/6v4lLg/eNveE0D5Gf/2LvJ/2o/IGHI1sMBBLyQElsHofMHHlgJKUDI5EmkFGR6sZ1ZXKYX0O7KILfRDwryVndXlvecySsIQj8Oqbd0OmBgIgbV7VaRqfblgtOLS3BBw2ZhaMVITwXKtuWqnsN+1wMW2W4bk+qn1R2VkCQ6q70desAilGRmtxyGq6j38OD91/Hvfdfl+EUQUAcCoklEImnpEWnw3o+9AcuNjYfSfb11adeRrVWRvlkX7737OJFTM8vYRgY4Phkk7bd8jDzMKSGN2JFEaa1VJ/Rj5bsTBzG4MZFwMoCgJOXZHXZSmFFSFsTPiRejSQAx1STnr6FDw5T2WhIzYeEEoa5+RUZbJAgBw65CDOhE5JsifMg4ebAe1WuHUt1HU+l4Q/yQR1g5GcbTCN1dc2wrWfBDsQwkVmCzbbrmC1Xrd+EOTmdttRFadx95R6KLitgajuyCGTL3BPsbn4LdrgiEbiku7uOi07XRTA8ifzUdUQTF8TD+Gj7FkaDMibyEQwIfIZtdGjJw7Zn24EVSSE9uSSDKgErgFatik6zjczUTSRyq0jmljHyUx/oMU0G/PtZKNFgvYFv/cUf4uH9t2TCnQcKzfPnl67K4CLZeK/FfMo4GGmDtEjNcJOCX9NyMwzvmAMDsQKOal385hf+H7RYGIh/LdnRHspbt1B7rIME5z/iqRlMXnwB1tx1OBZ9ijVtUKQ9Ihcx24dhm8W43STniHWfOQAsWmpZ9OMNYyqdRTaRNOEwauXDg4qtY7K7JJ906MKkqwkzRnN3Al7dxANjPgteMeNK0Xi5O8T0ky0cPnwb4QAVskMM/CMc95r44HgTB+M+XOope0153nrif3s2ZEq+iuUpx2DIv8xOX8XlKy+jVDnGcfkA7+7dRlm4fAW7AjTMrmZPLeDmj/0iFi+/BFFUygGqbJMcltRrUCMobCHb3mpMrwonBcQ+kViwoOSwm4klJjBmZ4XXxmlh7PYwckoIoYn5yTp+4tWnMDXFQSyy8jTX96Hb5TAa/THTCAVT4sPLop42iKWTXelIlI530arX4fQcOCMfuoMATno2Dht9dIeMwU7J9LyECVCzfVp0jkSzFwlHEY3EEBMZj4YlhDioRstIencyAtkKyxpmARVi7Pe4gtl8E/OFLqxxESEf5Wdn3spO15HXOh5bEiNcKTWkaOy0+PpH6HQdVFst9H0WkhPPYH27hs39IhyEEAwTnHMolrpyG6lEGlOT8+Kdzhj5kE1ZkQFCnvWWOBMMhTA5OniCB/ffEhDMtjHPGtmvuD+JLIXt/BDisTRadO8YDjXxU0CSFqEEvGK5yPsq+c/6q5Cp3nMizhva3eQ9lvODNmf+AKaXrmJ6cVUinbmyqJGnXEBXmsZTq42hxrXqOat8sZwubh/2qC8M75WLVwTASNKaKbxOAS8BlefL64E30Zl71mUKACRIQBCAYcjIIgapCX2A8smBsN305P3a178on8+9VToIVI7xGYoAyxefwtVrL2B6cl5VJzwr+0NhEu/d+QHevnsXhVgQH/vE30CtP8Beq4vJ+ctIxxOI2wHkEwm43Ta+9J/+LVZWbwpjzut+dfU56SidlA6kAJlZWDH6fgWP4qdsuHS5goEQ9g73sbW1iXQ6Jx2UkdvCpUvXxCZPPcTVu5z3m3Igb+hSwx9MlDlZd+p9zXUVcMlnw3i5yqyBpDtSrzrAoHuMfq8k3YB2xwGCeURiUwhaHNBSAoxlhrhKiEBeyT4tQCid8M49000zw90EwjIPYEK2zoplJRpEUyy2o7oLseu4vbMmrirpbP7UGYnrvVY7wdqj2/K8yH3iflyr4/DRPRwfbGHiynUsXn0Gg24DtjtEr1JCm4WGbcENhRFKZBAPxWGz0+B2cLD7AJF4FLFoRpJRa9Um7j+6iwqDvHxAKBXD6rUXBBvs7e3gh++/Zehx2o1lcOPGS5idnlNyjLutl75Gl/F2RxJNJwpz0jHme1WZkK5Zryg8dRs5JU/NYPdZJeHFS5zKHaQg9ob1PVBsJBCet++HZQzGFtCElpziWwJe78Xor/rAn//wfA895O19Y4EthhHkK1MtjacB1tx6asQ4bNRonGi++WgkNyQWS0uqB3W5bKtzUyYLQTCnN5q5zHGZ6OUFop8sbaXEnsxU661WU14vgQeHIHiQ0Wyeno92JIW+qwcaD3PQyqi+j4Dlgz+aQDy7iERqTg4AvQAeu+j1I9RSSrSAvQ7e/M4fY3f9FvK5Cdko/aEwAtGY2gIR/IqdmA07ksCjR3ellfPR135GmOSTg21sbnwggwGzyyvwhXzo9GvoD5vq80mm2GeJrCEIS/S8wbE3cOTH7u6GVMxsh9JxIZOZlCKCoFfa116bmro1+kAa1ppFQq1aElaYg2983bQsYZszkVRGl6BTmEk53LnJj6XgGAx7SKQycIZs99REfxUM0U9Th++klSabx7lW5MiPeDiHbGoedjAhQEJ1SxTf91AuHcmhxHsle7UMywzVUk3UDUy0YrJSEIHxAD7nEJsb30Ay4SDBAccBZOCMaVMT088inlqAFQijXtpF42QN6ZSNbucQkQgfvrIwPGSPWXlm8rMIp/KiJSSj6jpNNKrHSBeeBuwZZKeeQTCU1TalDPNouIAXjUnT7298/ffx6MHbAiikIxFNYX7xioRocHDGi4vU638WKSxFlZn0101A/40Mr2wY1H9FJ7Bfa+F3/tNvoenSRodtuSGsURfH62+itXPrrwBe+YvILC689gsIpKbginSBr1uT4iRW2kyNezo3L21PBrdoZxcIyKEStgJI2BYmkilMZnKidVf/64GwEmy9qZxBAwD48mTDZgFLqyIeyAHGB+sQG2UNWqC6sHzAUruHub197Nx+Axat7UYOak4dTxoHeFLfA1VjKqJRZpYfZNZ4IOh8v+4+qq4GbjzzEaw+8xr29zYl9vXeozfxpNmQz5e2rfl+diSMG5/4BVx+7tMIhBKaGy/gRBkzvn5de/zpXP88qCjF0FhpDs6NCaBoWRfk4ExX2F9+0XhAjTXb/HRcaGDotBAYVZGJD3FlxcJfe3EFqTQdPXitLfT7IbTa7IY9DXc4LfaMnL6vVQ7QbBxj0G/g+HANxb01HO9vwum00HGGGPhs1Echkbw0nSB8VhpsE4mzijyDenXsIIFMGFGm1VGyYNOaLC57EecJZGBNpGeUkFH3yr4KB73qyKUGmC30kQgX4R+1YfmUXJD7P2RE/FDcJAZ8Bltd1MoNdNsu2nSTaDMgo4tqu4XOOIBgbAUPHpcFXCGUEHKALJ4VjIoHbyYzgcLEHPK5KcTIPDPoQTZgMmZkOamjJugZyvUpF/fww/e/JX8nfAOBvqTM+UWXS1BDdjcSTaApXSwGBWkCG0E+nz/OOkjB7apxvuAXujSQIfVsGf2qQ/WsqOhv6hCYWCFcuPaCDKqxOOUiUymZaqel3W6S+ETTLbpVDZ2QgSoCNg7UjR3EfA5Wly/B5iCfiVxVgGY6Jh64PZekph1L1fiqLZkBvNJjP2PJWMhvPrmLeqUow6jVWgnf/8FXZZDZccawbciMx+T0AmZmlyWZU6RsBHRDF5GxH5XNdexuP0Q0mcY7b70BKmZyhTn0OeA6tYLc/GUkkyn4+i3MZPOi4/3K//c7ci0/9spn5LWRqOJvqvWShCwwcEjdBwwLa0CjdFBY2NMRw/Vhb3cLTzYfYG52ETNTs5LSRqtAxUHGv1dmUXgPDMVjAKTqc3mOGStN49OsGMV03QRoCt2OQGCAgVNCp3kscdCBQBT9UQhBm05PIRni4p4ggE108mbI+1SKx7kVU15LVDM1umqfplaUCio8MlEYRoOrCJSVnVdpB1/f8ck+SqVDTM8uyRnM98J0N67lw8NdDJ0+FhcuclNF5WAbyYEPTx7cRjdi4eYrnxKNOoeD68V96camCtMAwx+43t0ROpUi4iGG1LiS1JpMcMisi1ang629DVSabUzOT2Ju+QpiyYw8I4O+i3v3bmF3WyPteTTOzc3hhedfE39fFtq6/hUr9TodScblMDf3HXHBMjHd3pnH++FZkJ2HmafOCwbMehp1mTWSGSHTe5dBtvP49ByHfE67+2HtsEHGfA+/+iv/XHZ2T6bwYfDLP+m/nUkaPgyK9RvrA+kN4XBD4sbB9oiCrqIwoLTyoncu9VeThXmN/ySgatVFEsChNR6mFPQXi3xIO2JxwrY73zQHrAhyGQ8rscJjn/wcMqwUzbu9OpxOHe7Ah3h6GnYiJ2CSQa2Vg4cI+weSEtbzWYhkFxFJTiNOqyJjOSTsm3jzmSluaQmPsP34Dt7/wdcwkUphcf4CTspHUvk7vjEcivNtam+ZkhYQ65papYSTo328/LHPYOHCUwK66/UTPN64g0gijqm5OYzQQ29YR7NJYDaUlonF/3w2bH9EQC/9NfmM0rybn8PBk3g8JUNwp1OJXvVqNm3KFhhUQRaczLAk2kWios2Sg1FaedTtmVaRsHJs39FrV5PVKtVjECgQ5HpJa+zLERyLF6EZslDdnVbVBHS0i+HAWiw8gXRyShleScYZY2f7kUhRaKllW2HEEzmxGopGwwLIu522FEBsd7pDSlAcwNnHk7VvIpMOIJPOo1SqotkLIj99HYk0U2IiGPUaONj6IYIudY97gK+FwmRe0HTIAAAgAElEQVQe3U4NsXASfdp6MT46nYcrvqMWQjTuRx/F4hbC8TkEYwtIZPg9F/Tg9Vr/HmhkEdCu4S++9rtYu/8uokxjop9oJIHZ+cvI5MgKhBXwms3R09x5xSgZYFUpmYLZgFFxduBQYzSPg1obn/+Pv4ku46bZ6xsPEBw2Udu5jdLjd/7zgDexhMuv/U2ZtiUPwV1J7q+q03Wy3bwuo2vQittY7lBfSO19KBgQS6psPI7pTF5awjJ8SkDIJgdBCB1YxOic2kYF9RxqIziXbgJtfsh6su0p8iBu/kP43AFmu33MlCrY/uHr8HWqaLtNHDYO8LCyi5IBp8Ze83Q7I17ihyr+zze3yPDO4mOf+kVUKmW5qh2nia3ND/Do8T3R8fKDV3zuygt4+cd/EYnCBZXTwCfdJwmEEdwq5tjGZpDieZVh6HElsRqgu3E0OEIiPkLIdjCkRWKvLWB3POyJJ/DQaUrhMFVIIpehbdMA8ZiDQmFSvKLdYQg9Jws7dA0DN4WRLyvAudWsoErJSnUP7eYxnHYZnUYRGw/fR7tewWDkg+MCLVgoNgeodW2MAgSRYZkJIHPHe8j9NcwQkXBI5hQoLyMgJpvLIU8ObNL5JhQm8OTQHodZ24jYLRSyAeQyLgKjE9iBJsIh+nGT5RyLLR6fIQ6rDftjdDt0aaAdWU9cJppNJuW10ORh1x/AtZJoDzPY2K7Db8fhC0ak88BwFl4HFolkj9i6ZvgNSQ3OV2hMtQI5tbU0NpYDB5XiPu7cfsOwmjooyOeNC4W6aJUzKIvd5ZC0hOcwbIYDftT+q88q5XQsdoQVl2Ek7ndnhSnBOItZfq5IW+BDn7GyviBWnn4JUzMr0r4V31XjGCHjYkZyIG4vZjJdWEHTOWVbnsE1AbeDGHq4cuGKuBqJz650SLTAkuAJ2qaZ/VW6JPI5+qx57XpvwM2bb9GzgNZffmw+uSMOP7z3YoFHaSEHPOmLzan9aNwMk2nhIEOrlME5Axzcv4WdO++g2ahgbvkyTqpH2Ks0MLe0gBsf/SzcWBbNXh+xcBSHm/eQjURx5dpzePO9b2Lt8R28+trPCkHF4oPXsN3rin6bACwcDksRxiKYpIamiJqYWCEI1A+Xsci8NtFIRFhdI3IxXJuuEWF3PebQEAg8543WQ1PyzLX1cIt37QSv+BnewajgjiTFhdgdo6aVxYxYnplupLDDZsDRczYSIuTMV9Zjy1Q6wYKM7G/fNBc4i6QyLx3sPWM7vQFJ8W73B4SIevzkAySYQJjJy/rXc9YnUidahRZyk4iEIqgd7+HyxBI27r2H+7treOHjPyWykXajguPdDYRjcUwtrigg5fqtVWWYjXIxDu/TgUSCUywbqfw01jc+QMdp4alnXkIoSjmH15X1o1ap4J13viP6XH7EEjZeeP4TWFy6bFhexfF8/2R46f3PQopstY5BnT1fCu/P9vFT6Z/Br+dBsQJeZYXl742+17y4s9f4I+Ssh189iZT+Wc8DIWp/5Vf+OYl587fyIwz1fB7k/qiLgwIn7/gW6t5kdvObsp0SjkSF+amWi9Iy5wZ8sP9EfF5nphdkg2q367LoyeaSuSQL2Wg0pHoga0M/WbKD3vfjQmy3mUTUkhY6QTKH3th6J7syaBzBdh10qH9zxggm8zKhShuVYa+GSJhitQgCiTxikysIhGnZk5EWtTo26IL0JrjZDiuX9vGdr/+/aJzsYWZyGlOFWRmI80ei6Af86Pb54IzE41FZ6iR6rSYONh9h9drLuP78J04HGZgo92jtfWRyWSxdXMZxiTrekmxwknE/orGzJUEUdG5ga5haXoJWHdcw7TZPD2puOzcyXneCxoODLZycHIimmtrefH5KJA/RWEI2gVPNIR/AgAKUbr8lnxNk0TAeSi46f0/GV4oB4/Po+R5Ky08Wr1oNSedQdE60VAsBbgjTkxcknnI0HKHTamF755EMJPC+F0/I9GYxcvuIRENiMj83uyI+w9wcyPRHwz74+gdYf/AtJBJMQ4ug1R0hN3kdsTTBC71HR6gfP0H18CEyMbYIq+g4R4gnGEnpIhXLSZU6ouYvGsWYfqM+Sw5tjPqIRMIYBaIIhqcRTlCacFHLWGEKzAQ8gaEk71XxF1/9XayvvS8bhwDncBTTsyvIU6QfNjpEGeDTCv5MaK9ry2PiPNmQxDWKjR41vBM4rLfxh3/yu+iMLRmAHA27CAzrGNd30T9aRzaVVbupcBz5wiJgp+DYadSsBOrU1ApbwIEdOk7wAFFZg6wcY0EljIqwDWzf6rAg26vU2DPZLBUJYyabQ4xDNaalSjaXm6Tar2viGoGuDrVp21t0gWTl6cpA+yAy+oebONhdl9CORTuOp3k/DrfROtlE2Slj/fABNml3ZgCqpy3UNrD+T+hJHoXg9bz2kOTKpz7338AfCItujN0HAtmToy3cev87aI8hgGrp5idx+fprCCcLYnsloIKG9uwtcEcmeDkNkVBWR34qn0mCJkqr/C0k/HW8+MIqsqkxnjz+oWbcB4JIJVMCeKkXj8U5NT5CPBFEPDxGyIYcYEErjf6QHZVVxOIfwRC2hHjQFL5ZLcLpnqBZ20erdoRGdR+d+gn6bSY9PlR7Okq5gyFUOiMc1YH+OIIx3V8sDq0FEPT5ELZDiEWiCDNtLKhFDMkAanXpIkJSgMSmFRwhGvYjEvEhHukhFe/Ie7L8DYQtelILXymsKwFuvzdEu9VBt8XwIKpNBvJ7CcXojFBvdFCrt0XO0Bn6MQrnUGvZOKkMYYXjCIZiAs599OINxZBI5ZBNTyLHkJN0DpEQtX56DFK7SAsogryeeK134XNd0e/evf09sY/SbhTtwpQ95eqWpESfakVp5cSinwyvMPhGGkPpFqf8WfxxSFokcmI5p0pcnmYSyuEN7LJwpevQiEptPxYv38Tc0jWZ9uKAkmg6KYk4fd0cuFVGT+QZpzwQ15FP5kf8ww6i6OLaxauyD57aXHnphdKeN7ZkRq/rMV0e4PVkOGd2ZJ694wiW7cPGxi3Uqiei1+ZwpNdWJ4YTaQefJ1PMEpBz3VhjPwLdAXbuvIuN999Ao9fVzqYMfALpxRm88tf/Nvr+EGr1BmJ2DEdPHmDn4fv4yc/9IqxEEkflA1lr3TYtryiViWFED1uM0ehUZW9PJ9ml62DY72i6n7FHFEBDwoSFkZEZaQiSSsFOpSIw8h1JBdVZBT0CPZZbz2/1d9fZFbKuan/pJVyq24/q+FUPTR9rFjKcOdBYYSOlkm6Ckk6ejpqhVhqzZq6QObsFvIllaV/YYwI/n49dlpS4UIhs0vNOlp+psjXpK4vf+VjS0hjCtbR8RQouOWfHLDK7ODraFu/uRCyO4HCMCxPzqB0d4Ns/+AYmFxbg+v3Y2FImlvv48y9/HBMT0+BTUNvegK/bxcTkHErVIkrVEvyJJDJzy4inszgpHaFc3seVK8+qs4QwpSYqeQzs7mxife0DDF0HqXQWN258TKRIvLbiTMHPH/vEk7jVrEusMRlevTdnKWdKIigCVcCvemvPt/gMAJ9LRvsQS6741HsmPBB7/ldvSfDzPNcGb6hNPu9X/rv/dew9FB7Tq6hav9QTASsQ9nQYXoPxvDZDP99zbOBiJb3NSjsWiQt4LZUOxKVheXFVvOeofSPg5U3OZSeRTOZFvC2Z0pGoiOAp2ObGJJUCGU8peP0CijhsxTY9tcKDXgP96i7GjSIGUmm00XWN00O3jWwqjVA4DDeWQnLuMmITHLjyS7wxJ2Y1ntD06+Wysq08xPvvvY6drXtYKMyivL8pgwGJ7AQC0Tj6fqDVIUuZECNxvmcu0F6zjr3H98Sq7KOv/oy0h1Tf6cfa+g9RquxhbmEezfYx3DErXqa7mRb30CchFFErgVBQB9gCbPFLPjsfGp0m1hhbNbnudls4OtwWqQfbhZqyFJGig/eDIJaMFoGxGu1TfytoB71BV/49GOIghzF0lmEyk8AmG4aX6KPpXBoU760PPXgkkhFBBP0xBH0xTOQWEAxy0IxAvCWvkwM0x8e7qFRKwgbznm9v3ZVhxhs3XsHu7mMcHu3gylMvIB6x4HNKuHfra3B6FWQmlrG48lH4rRTAkA7qfkcDYMAI4yFS8RAe3fsqxm4R2VxGBr6CCGBvZwuR5AQKM4uyoXEzZIw15Q6FwgzCiQkMxzEEQwvIFa6IvynjWkWTLPdEWYZOs4Kvf/V3sbF+y7TagrDDUUkEnJhcUJG+iSD12im6F58xDxptbSRDZjNWtj2AQCQngPfLr38Z5W4f9VYLfgwQ7FfhlDbQOXiIZCyBydklRMIpXLh4A6s3Pomdcg1vP1lHje1xrhExwKfLwlgThbwC1vvVDE/Isy1gWPX3BHehoA/JsI3pVEYkJLIPCKCFekMSKo58wvCK9pWsFDcgIfjHGA+6CA47CNZK+OB7X8KjD74Hp9uQ9ZMPRLCcmcPFqUWMuy3sVbaxVj1EU/KUzqp+T87AY4fiHLK1/Luw2cm8GWJ+zWuvfhYLS9dRqpaFfeY+QVbv8OAJnmx+gFBmGtmFp7By5SNIZmb0wCf7E1BdnrBwHLLjgS9bmgd4ufbJ+Yxgj4eI+o5x81Ial5fT6DUfoXy8jf3ddUnqYmIW10mtfozhkNaFcWRzaSQSMYRC7ALQmimHoXsB8dQLcLGARDqD4klZgHyvXcXJ0X00qrsCeDvNE9TLDBiporj/GPVGWTo6PfjQ6I1xVB+h49oYWzHY4ZCQCUEO7obiwsyGmLIX5NCWOhUEgupOE476kM8lkMuEEY/5EY+xMGshFOggbI8RjzCogvtXX0AfHQ56HQ6kMRGuL0B3OCQAdtGot0S/2+/7UGt05f96p4dW30J7FEG9w3Q72iJGYdOrlqlutJASz/QJ2edTyQziZJ7pCOJZwlGfSenWoKeWfMOBMPtHB1uinaflJYMlZEjWJFcyAY3r1/UBC4tXpNClLRe/VpjiEdvXQTlT6MDBA5pgWWRbZIc5xEaGU2zNdK/jOqEUjWuwzVhqO4yJ+UtYWrkhz5YMGdMblXujaFJ5bTSwRHSdxvzemwfhz6RlHX14o+MurlxclS4mv4Z7p4RnGLLFG1CWfV4cGAy7e27+wXPQOc/wspVOLPZk87bI/6TAFocBDVkRoGxOfr5uAmJ5Xdy12RXiDIXTh1Mq4v6b38TW1hri8Rh8qQTWjo7wymd+DgvXXsJJpQw/Y8EHY6zf+gHavQY+/XN/H92xi+2DLU3MI1njt0Vi1Rs4OCrtYTQeIBYJIZdOI0TbQ6OTlzAmzipYTAscI8ii1JMSSodJXSiUPVfPY69LqXG9WigpYBHTfT3fzskzPfsqBZDaR/IS6njtNXjCzKaYJDuuBRYqHPKUJFaxUZPpFsM4eoNqOjCpASNcTxzoqqFRP4HPF0HQ5oxNRgpzJY4pqdI0N3EloXsFX7OPzgwO7t59E9ncJLKZvJGU8fsN0WlXcbC/BrfvYnnuigyv0XnhW9/5U1S6TAv1C6Bl97vSaCKby+LF519BKhRCY+exBI7kCtOwEmkZZktMzmEosdk6q/Lg/ttCRBZMLLDqZT1MR7tZ44Ud8MMmacjhV5l34cCaptJx0LPZqstslkgojY2j5zKiYPeMcj0/jO8xuac1jPK7ZvDQJBKe8909A7bnIO45tlfPYE+e630vD/AaX1cPKX9Y/OvVUWeBEz8qf/BQu7K8mmQk/oDuQJhGJqMR7HL4bGpqXkAZ43LZWuPC47+xYpjIz6FUOhZNL//MhVsuHaLToXWIEuLc4Cw7KkwBXRCkMhPLnw7GrSIaew8wbNbF2J22PsyspyE8D6ZgJI7w1BJSy1cBMg9+n4BVLmZJhWFLg3fETFW2mzV859t/glg8huef+QgevveGCPHzdCfwq13N5MwFTE8vGnABcVB48vAWOrUyBgMXz738k5iaXRZwyc2n1+/IYIHPctEf0GmCDPFAhyhkE2cqdwjRUALWyCKElJxuMr+8Bt6DwntFoMv23vbWQxwf72Fx8bJ48JIF9HY8spoEtGpK70fP4XXpiq5K/o2aIxOVqCyAsiLqRalAVjZdoynTCGN96E8HByTqkg88maUkculFRKMEnXxbmjwkl5VMu/gkKn3Aw2l/b10ipqk3XF+/LRZfFznFHAxg2Cnh4QdvIJNO4cLlj8AZ0XaOa4BQRDsMtImz/AP4Bg1sPPoWclky4iM58GsnRZRPSphbvo5QNC5pY412Q9pXZJnYYYin8hj74xgii/zkVfgDEWF4da1xPZChGaNVL+PrX/sdbD6+I90KshFsqxamFlCYWpLWsYBXAbLGmsg8i1q56qFzar1kigSuCTkg7RSqnT5+949/B9U+WcgA/OMBrEEVvZMNbNz9q0NrVLeGJi4gefEm0rOXEYpw2Iy2S9yQyIJ4P0+B3ukhYNL/xCXCtAhlsNOmjjeIAqv/RErXgCFiaPDP0bQ+/XeFQdHpeDK97JsR9ArY7daw8f0/ww+/9Qei8/WSDbmKKE3IhKLiIFCqn+BACVb5MOM78ntPp8vXS/bXG0Tjv83OFpCfX0WxdALbTuL6c59Au9tDl3pasS/sy9rcP9zEcaOG1OQS5pdvYnb2ingxC0PNwkcYuDF8LnOeCFK4WNXTVNkNOqX0EBoPMBkr4+PP5xGmc4FzIGw/uyj+MTsvqgdlQdDpcLNPYmpqVt5ROMoDjwd4AX7rZWQm/hrs+BSKRQ3ZmSjEcbKzg+LhAzSqO+g2TwTwnhxvo1E7Qqt2jJPjLelA0RKu5/pR7fpRadOCLiruByxqLItDanEEfZzU94sem5IF2w4gFg0hn0sjmQogk7IRCQ9UyhD2IxohKB4Jy8c2MhkcDqWya0Ypg9PtoVGnFSTBXEA8N5uNjsYft/todQZoth3Umj002kCbvthOEH2X9osxJGNZsYu0YylYkSTsKGOOE9KhYAQqh+qEiZUhpaF08xzxXie72xP5Qa/TxM7WA5wc72HoakCApD4SMIw1/Y4dEn8ohJXV59Ct11ApHUoip+pG1UGBLPCpW8PAkXOn5zhmAJUpbQy7MQNu1InayhqLUaIdRnJyDssrNxCJpJTVInPF58smGKC2WXXH3AfpHuQlbLKQlMKDghq3g8iojctLl9XnXJL+zsJPTg97I2Xwhq9kyMfoeLmHSPqYAW3yq7R/RzKfQsBL2y7a0hGkePaEZBR1X/KBTlJCUFDuQftLKXpphzlAeDTG4OgY3/3T30G128QoGsRBe4i5lXl8/NP/FdyAhVa9gyjDhZwh1h+9j67TwUc/9fPYrxxJxzORmMB45IfDIsDnkzPPcVpSjIUt6q4dOfvZWYpFo1KgYeTApmBYHMV0GMxjd+U5NV0AccUw10Pem7D4ZheRwSYFlR5bqO1wT8erzK/akergKjkuOU9MwIx+vgJpr/Mt565HNnk7luyL6tOtdu0E2V0MBw34wYH9NoZyoKZgh6cRsDiYqceyyC+8mQ7j+Uxfep7b1DAXi3tYXb1xOvzP4o0BSnu799BtdzE3tYp8PCdFytvvfhtP9veRTqek2EhnJrC1u45Ws4Ubz9zE6tIljCtltCvH4vxDsDtOZ5GcmJV7w2tLrfTR0ZZ0Rq6u3tS0QyOhkQ4h14p0es2qEz9iauRDRq9MSQ4DxwZotojdcjJMf3b9TJCKJ+ozfJn+DOOAY1xNPLnI6YlpdP1nKoSz5skZ1D2zJjtTKHj6af2sU2nEL//Sr42VLTRDn56f2WmU8Jko+Gyg7VSJ+CF9r8T+8QCXgRyIrlb1qzpwRnA2PTUvC52uAWICjRGKxV3ZeCYnF6QlRVDJFjvbPo1aRcyZ+RDwoOVAE8FuOjcttDl1i2ScaIPGKcRB7RCd4x306kV0mk0ZOAnQniOaRLKwgMzy0xinsqLTjMW44driEsFimgdiUOxztCreenwP649+iAsrVzE/s4zq4S7effd1JJgu5vchP72A2YUrQuXzEOS7KZ0coFUto9doou308NSNj+Py1ZvSeuSUN5kFalcRdNFoHaLTq2JEPZHYc/HBIri1EQ7GYY2D8r/N6lAAIiUdTTkQaBJNwLZCC5iBI4byXGjirKAQVYIiqmyPuj2kMjnJ/6aeStK9OGAkQNiLkNbWgla+nHQdC4DTiVICS2/yWDeiUxmG5JT30Wm35PXlMgso5FfEo4+HAFkw70lX/ZSZnfdkGfw5/qBozfh9AkHq8ZLa4pQo4C6SUQ4bsWBTFwKN5CSg4xUfytR/u7yBk6NbKEwwHGQg16tcPIbNUA87AmfYQ64wgUZvACsyhcW5K2jyPvXb0jKOpJaRmbgo5vheepIOoKikoVUv4Wtf+Tw2N+4IQJDEp6CN/OS8pOFxLcrgmngBmgAKj+E1WlotcNXVQtp0wjbpIWuF06i3Bvi1f/M/IJidRTSZx7jfhdWvoLJ9C/sbt/9zRa38nX3px3Hh5ieElZJoZtmMyO55sqMzWzSdruVtUJcGHQLSYdKwFdTp62gMuXRGteLUn7GtO6akQeUMXmXOgQgCXtnXCbwGbQxKu/j+H/1f2N24fSpL4Gv08m88BwUyu2RrtQw4sxJbXVhGNldAubiP/f09+pjIemYJ9/yzH8EnP/130B/7UKqUsHuwJS1/tuzJJKlUQ4tCbt4PNx/CH4pjdvkZXLz8gjiqqLLZMMrCqrnw8YCk9s78XmU/LDkcWG4TKzNtPH8VcJu7iAVH6PZa0rUYDcwg0djVdMlBD9nchBzmXDsh0SEG4AzziCR+Aon8i4hlp1EqdhFjByYE7KzfRbm4gU7zCO3GMTrNMur1Iqonu2hWD1Ar74szjLDpfgutwQj1zgCdId+oxr+yzU82mT+XISLRCD3NfcjlUsjl04jF6cTA59pBOMRUTDodAJGISln4WrWQNtIXctsDMrxsUTbRanYxGgXEIaV0UsOgz2LbRaPdRrPTR5Newq0AGk4IrWEIfjsqcdvpZA6FiQUk8zOwo2kZXpPENQ6wBYJS+LAwpWe7gN1eB51eS84Msq8sxmrlY2ys35YwA3qTspCT18r/OA3PxUWZTzyFq09/BOWjXZQOdwWMcH+T4ADTnpWQDUnMUkcO7tu0S5NhanckMg6CKFo28nozmtkKxcQvOpqbxKVrLyEW10Ke4Fg6GwYIEIRSI0w9uw4lqeOPhCsR9LJj4DoIj1q4tHQJsShnFUyMsGEovTavEgxnHsICeMURwkzLeBpfE3kr4E1mM3x48uQuKpVj6XQYjZ509qSFLtum2deNV7cAd2ru6S3OfWrkItod4s2vfhFrOw+RmZmU93RQPMGLH3sNC5du4qhUhhuIyGC41Xdx+61vAvEELj7zMlr9HiwWMuIGEpEilGdzs17GRGZC9k4+J2J32Wky2gPZdArJeFR+z2JCyGzT7lcZNIkXBSgsJHj/vEE0JV+0PX5u+vzDwNfAFd11uZ8p6JUgKNdBIKh7IqVg0oI3mlvR3nqDdizejfRAXwsLFSYxEljxcO6h1y2Ku0SckefFHel+JdJLCEXnBfBKEWQGuXjNpaPODqwQTpDEu/X1O9jbe4znn39VcBLlHyO3h2p5E43aHiLhLDLpJcSsOMLBMLZ2HuONt8/IkHg0ojKo/hCXVq/g+uXriAwHaJaPEIonsF8pYhxLIj05Z8JVNLWO+xlTVpmWR52wSvK0MJLnwziCaOdhqNIiniCy5WqngOc9XRoopUwldX5KNZT6vbziw+gajHf7uWPNAHAP9J4WgKfevF4RoljVm2PSxoXQrt6EzIfNF4zmWn7+L//S/yI+vGrPZYhB1S58yFtQUfJfdXA4j6hlItVYxpBd4rfj4Bl1u9xgWEkk6ffq8wkTqmvYxeHhlixi5r3TkLzRrMr/HHpjpad6QYjwnodwUvS+1MZpZCUPYQLB0aCLMAbwkyXZfiibJV9fkFYl1CrGs0jOX0YkPw0rZCMZT8jPkJSRagXtbgf5qXkBM0ybeXDnLWEWVq8+i8LEDEY9B2+88Wdy86PpNMKJFGLxnGwwtBXiRt1s1OWw4OCVHYljav4CVq9cRzZL/0YeXNxsWfn2JYDipLKNTrusLK8BRAG6jNLxwWcjFAgj5AvDPwpIGtr21pph18bIZScwt7AiGwtZdV5jMk38/jxsKVc4ON5CKpNFNB4TzS4TXnTB8YdpQpbcf5MOJICSqXNs2ZlpZGFvhfHkAAj/XmNX1eA+jE6nJtef35hWJwS9I9eHQX+IZCKLWDSlulYjlfFijlX7oyk23AoEcMhULmUSvGcscIyBjWknqUJeHzIZQPGPEA4Msf/4TXSa28hmCHCjqDfaSMYLYuhPgEIf9kg0gJ5rIVW4gYnsvBRDjM/sj0ZIZpcQjuWNebVWswSF1AlzLTdqRXz9y5+XKWi2YbnO2e7KTsxianoJkWhKwIcna9DX6bEvmvCj0iETQWr6RUwTY/ERjeZRKlfxz/6Pf4rM0g1EkxPiJBEdNtA6WsPOo7fVG5SDOrJ/+EV/7ItPYfKpj2Jy6Sk5aMQ1gxZQEgdthgZlg+f+qu4NfF1cLxa1kMaAnwcTnRmiVhCZEFuPOTX3lyRd7RKQGRL/XWNFxoE2Yex5N2jZNehiWD3Em3/669h6+M4pmPVArle189eGkTJ4DC/PtVeefQ2f+um/JxC30Szj1ttfx5s/+IbIGi4UJvGzP//L0hr/5ut/ioOjHayuPo+BO5CDhLIhaoy5tggkyABu7D5GrdPC1MI1rFx9GcnUhLL3hrGRIl/YIGXMqEFmK9+zLmIKk79fxrOrQTy1VMWwdYiY5ZP9qN9j6hiZHEqSOOSk94ZDtmIZRVaRTgmhELpOBqH4J1GY/wSs+DRazT4KBRt0YHt09zvizNBrl+D26fZQQ716hOLBY7Tr3FfKsIyjh2iYKZvy2eiPWNhqGh2HgAh2CHoTyTjSaQ762kglw4jGbLijlqRwEeSGw9RXUh/J1qQtPqwxYiIAACAASURBVKf0UfYABksTdmqovadncKvZFgmD6wbQc0Y4Lp6AhgddZ4QGGd7uGH03inrXRqMXxDDA4bGEtDUnJ6YxM72MRHZKQlEa7bo4krAI5f2mP3DYtmWQyR310O6QOd+VAiwUjAuwrFVoy/SuWgwGeL4EZH+lxZawbr4xIskkQtEkLly6Kf7MO08eSktZ1NocIDLSPN4XStK4tzg9+i2PxdlBWuNkdcGzRlvI4rhjs2tjC+BNFOZw+amXpbjiYUSAyFY3iz3phJAZ7VPa4Io3udcPFhJIUt+A4LiHyLiLy0uXdDjOMLVevPWpnEER76m9loIM49Bg9hWddFfrKz3r2XHzY2Pjjgx+USKgYTAqaxAHA0+OJnub7kOek4TOGGjMcXwcwOHaPTzZf4Qr119Ev9HEV/7s9yU0aW7pEhCJo+WPILv4NCaiWYxbbdz+4G1MzF9EvDCNarsubi6FyXm59ifHu7LPzE0vSqiReKTQ8YVdo14Tw34L+UwamVTyVMPrrcdTplEIAsUgAnQ4t8O955wLgEo8tGUu71W4OiXsVCuqf9brqS4d8mcfi622du18nElRVlNZdQJhle1pWAQH07SNr0E7/JVDeEyULcE/phVrAF12EmUPmEA4NiOSBs/RimtXwCDPPAJ4jFBtVPB4454wpCQrgkE/Li6tYux2UK9so1baRDpB2VIOsTjTTGlLaKFYKuLrr38FySizBRLi6lCt1+R1v/jyxzGZzSPu96PTqKAzdGBRXkmiUGZVtFvC9cfCZ5MOGTOLmMhPCYbwzlklRIn9VGbDmR91TOH8AH2/Y5yCkIKPgJee/sRxZ6ysmfYybLuy66d35kzPdg77eljUgCIPM5/KaqUwMfdScIS57x6zfyor9GbNzHMjgFdB65m24jyw9eQLHoI+00YoPDuTTSho9uhveYW0UTGaGeG2GEFM2xf/WLxpZfGz/bi3IZF0qVRekr7E+7V8KIMLpMYlatjMABFo2KGY+CDqYBEZP58kr7FdzxQYf72I0u46Ot2uMHChWEy0wPRhDGUmkGCMH70EabAvGq4QDg720B+6mJq7oNWDO8LGw9votpqYX74s7KnlC+DOe9/F3s465pevoOv2RX/M9h/fhxThAU5G0xjelpYXq8eVlVUsLa/INLVsUmyLcFLUP0SpsoVG+0iSS2SAhl6whm0hixDyR5Cw0wi4ATQb1AZV1VczFFa3ACuo0bh+anVd7Be3hK0qTM0KW9IfMfqY7Xwj+D4dWfTYNSP28oYa5AE2LIovCDsYhjtg6w2iy4nS7o2JUcMOIlEyILYkxnU6Vb33Ph6iMfHkpfcobW+SdMsgYzscIhyKI0Q5iQQ6UPpiWsuKPs51DLQZzuuldi/GzsRsZFyHQ7Y93R6iIR921t9Ev1NEOhGG6wsjHJ/G5PQltCWRy4+BU0ajukE+GFOLryCZKOjMKI3I/YwKpu6V6XsKDPm61JNT5rLlAP3an/97bG9+gEgkooCXxVeqgOnZi2KNR0N/TbvyeEuvsDhjWmUr9lhuvkMyMcEA4pE0yidF/Mt/9y+QnHtK0voYnlGwxgh26xi0q0gns5icnMdgNESQ7Xk7g71aE8VuF75ISoZsCEb9TPQja8zEKUatUFuoe5YMavDwIbMWo/+uD7KOe9z0mIIViiBph5FNZ8XLVfZ1ujlxU+fKdQnuBubQ0rQgGfTg0CI3yV4dO+99De9/6w8lKcgbPuPdJLg1ahZ0zEAaoSZLvaVEBr/wd/9HXFh9AZ1+Vxm/eglf/dJv4O3bf4mP3PgYPvGTfwuvf/fP8J23vibMXtRnifa71W2K1yeHiAj4CXjDwQi2DzZxVC1icuEKrj3zCpKZSZEtSRyAsTMSvtfIGHiYUUZF2oKjSoFxB75+GS9di+DqbAWd+hZSMdX00YJn2B9i0OtLQTDg8ysygjCGjKcK+DXYwbLQ7sURjn8ck7OvIZS4KPMFXC9Ou4T1+99DqbiBfq8ucwi9dgXN2iFKh0/QbhQxHvYFLPF9ieyJWke2gP0+459NwNqHLRpcC/FEHLFYCOFwELEEWWQLg0Ebls0YYcof6KCjzgWeDpbPJgdxue+K7n4cQL/nyLBMp8NQDEdsrZptOpsU0esP0R3aaPWDqHeC6PQjGPji8IfSCEa0tcp9e2JiErn8BOKpnBTiO/uPEAiEkc3My0EZotUVvbJAn+c6uk4Fu3t3xGc1auURDWXQ7w6wt/cAh0drCEWCyOcK2Hz8WDyKJaHTApYvXZb7GgjEkI5PS2enWjsQlp6AV1nAEZqtEtK5DGx/ApVSWSLhmYIpjCNZMYaCtOoi72CXicU9rRMJeLNTK8LwhmP6TEgqJ6O85ajXmGrv2eBAomItanZGohGlMx3PpvCojUsLFxANR8+FSWh3gUDIGwT3fFy9dv35AAUZ+iFMEjbZtO8p7QpaePz4NpqtipwPSmgoCGRnicPPAs6lMFTrRQG8JqZegCSdqlkQ0kufFpE8w9od/OU3/xgfbGwibgOzF+cQnLwEa/IqEtE0x4cx7gyw9eQhkjNzCMaTOC4dwY7EhDwqHe9hgkOK4u9tpGIstgk4mabYa8CCi+kCnX1Ml0YYaQ2S0Bpd2VkPHRE8ClDz2tWn0g4zVyTdK+20yaCquQ5qm8ruptrRia2nf4xWuyZgjUw431NYziijIfVkC7LXeTI/Ba2y34t2byAdFEoPCHYJnuk7jQAJGM6dKAgXtl62SyWoXP8YldoJNnfW0Wq15HxXXORgYW4BEWuI8uFdpEIWkqEUXJe+1nkELZX3OcMxvvu9r0voCwnFjuPI/Q6HQ7hw4QoqxT1kYjEZtk9MTiEQpv0a7SUV7/Eco4aaBAFZeDo7LSysiEuPtEmNHES7lpLnit6Qg6pl+WfKlmLhhMwRaDe/ikScWn1j8amL7+zDFCGnkPfUbcM7Iw1OMayw9/OFPDoPiE8Lm/NyBoNJ5RD38KmX2qZks++X/sn/LKWTh5DP63c93Yx3488Arr4D73O1yvQiTFXvoZWUWayqXlQ7GbKt4yGajZLYlPChLZ0cCbCJmRAHsroypdvvyiQ8q20erJ6OV9PE9OFVqy2/+GvS2oMxpKDtUa0kQCaZKcDHNCLqYBhrRDsp+vBGFTSO/eo3cHhwIFZZ8XReDni+riePPpDhppm5C5JaRAB0vLeJ937wTYkN5vR/p9dVM3eb7BptvAJi3UTNIyu1dCaLlQuXUMgXdHhA6CUiWy6eIbqDCuqtfbkerPgV8KqhPK9aOBBFOpyDf0Dtk4lClUQvTZ5jpcWHhsMx1Ept7NxHOp8XVleYG2nLG02icTMVQGfqG29QQyf5AzIUyOvNIoKMWMSKoNfhyAwzu7PCqkt7dcwMez96/QZOSjvo9xkCQsbAAN4xrznkHrKSJ+Mj3yORQ5ohIWNW6NSYWdI61LQi9dpT/1haB2kdeF7Q7hXt/JzDvQ3UKwdYmltEmB6p/Sb2d+4jN72CwswVBGyaX7MK9aPXPcHBzrtwBj5cfvrT8FtR0TCp3y5ft2U2f0ZSUleoP5f3nHZ61fIBvvrnv429nYcC9FlgkP1JJPOYmlmWtUOAI8+BZ8Z9Kgs697zLGzDfl+uXgNvEalfKJ/i3f/jvEJ1a1ZhghqR0SuhW9jEaOMKQLM5fQjI3iZnFq3DDadzdWMeDnQ0MAxGxXxMGn7o0At5gCIGxjN2rhpv43jcWTTubjfMRH9I+B/d3t7BXbyKam0cyM4VEJIYMkwMZ3ekZuRPw8oaKdndMOIjByART8FdJM+TgWgej2j4273wHa3ffQPNkBxhwOEyBLeENt2TKGbidkn/jrx+99iL+xt/678Go043N+wIgLsxfwOHOQ3zhD/4lXnrpJ/Ff/4N/ht//g3+Nr7z+H08v6Cc/8tN49PBdJDN5XLx8U5KdyLJxgPLJzjqq7QZmLjyFqzdeQSIzqcwOuxTSWjQbuuly8P2xBa7BE0NYoEtGBc9cGOP5yy6qxXvIpmLy/U8Bb78Ptz/SzgqvEducxp5Kkg9tGwM3gbH/EmYWfwLh+CpabR6KbfQ7FRwfPEKtdoBhv4lhr4Fuq4x6ZQ9VPlNdHsA+Yd694RKLYJXhF+OhuIxQb0vAG03QIcKWiOBQOAA7zGIzIlIqXmG+Nw4ME4Brt0FlSd7eTT0rSQdaexFo8JkfDMZwHBeNRgf1Zg/N1gDVWgu9fgA9Xwr1noXuIIxxIIlgNItQLI1QJC0SIhbliUQcqTT91hMYjns4OL6PTqeLXHoJiUgedjBigBmdYkrou2Xs7r8vB+94EILlYzhHBoNhE4833sbEbB4L8yt463vfxuH+nhTO4VgQF1ZX5GdyBjo4SmEgQRg1uOMuAmGyuHQEauHJ1i0sXVgRn/D9XYYB2ZIKRXaO5xJnNo4P9hEOxJHJTAkzasUstDnsFsrh6RuvIJ1NwXH6aNZamJ5ZEQmRBK1I1PZAyAAZjj1t4wpnrkOhPhfBQQMX5haRiqdlz+Pe7IFbBbW65wmQPefFK4pTk7hpzvIPJbURDlAPvbn5ARrNikjcuI6layagjGtIA4YEAhj7VAIv/r0HJgVAmvkbKfx4jtUreHT7Daw9eQBnCCxcmkV86UUMU5fFhpOgPuIG0K1VcVI9wBSLz2gcRycHaDYbiIaimCxMS0ywJClSX+0O5b6MOQzrtMBcIcqoeKZxvXsvkM+T+uvyzDL+5eIhrgyYOBfRMtOw4N7niPzBDKXIYJtxKCLg9YaxzPSKFlyDLnZ2HwvRNT+9Iq4mImYzAFx+llx4xRuehEI7jST2huLTTUsyWq3SDSjgD7MPaqLHNbFQlwXxijqBlxvH2Nxe06FKZ4jtJ+pm1GoVkU1HERw3kI0ChUQavl4AA8eHwdgWtylnNEYqO4ftnU28c/e90z3RCgUFdDZqZXDEgh83rlzF5RsvoUe3HcEgZLDPJGXsllJCQTtYFv0z0/PqV83Czgzcaw3HtEeVnfrGnIUpICQdRRZ9EKMCFrKZ7KSe5d4MkGoajEOD/v48z6uA5FSRoGeWWejqemQGwOW7nv7jqbbbw6Oq//Z+1FnBImw1z2MCXgG23lNkpAve1fNA7ZlGwgO7XntBF6HHCp8O5ZzSzfqdRLtohmVYGrCNxU2cC1r0WiLF4iI5q+y4cAg4mTLm9B2prjQdiElBtF5iW1krVbYneBCLaXm/JUMLBKBeVLEODzCAxNYhDflaH8kMufHtZgs+DsSFyPra4kG5+eSBXDwO2vHh5OHDYTgCXroz2BzEiKUkocuVFDD1FObzuLh0CdNTswKWBuLT2ZEHnx51oVhYQAknPn3BPmrNPRRPKOtga5JA3pt+1MjheDAJa2TLgIES5+qaQC3w5vZ9xNJpTE7PSauh0a0hnmJ7Xa3KBDNSt2UGMvSBM9Np0srT5UPXBKo6LX9INbR+jc7lBLsUw8Lea0UsII1t/uYRao0jOP2mkUZYCNscAmTaGU31RyJ3ODp+IlYrDJ3gvWKkMT/6Tl+8l5PJnGlFKxuhEb3qSMHfs1IX82lZybphcfDh8dpttBolTBemMTU5jVg4jEcP38Y82/uRhDD2wUBIColo2EK1tIHeYIRLV1+FMxwKWyYhEwJQyTiYaGFTEIhzhgBwZtIT8P577O+vCzsjDAnT1uIZkTQw2trmxLkp/FQmYrS85vGSdosZ4vPaW17RxiCWYvEAv/GF30B85qo4Lvj6bRw9+C7WH/xArkskEEQulcdPffbv4uVXfxbDYBx3Nx7h8dEBhgH6GDD5hpuZtu24iZJ9kkLLi4z2+RB1B0ijj2eSPmQ6+3jjwQO8s1dEZO4asvNXpLDJJNOYyE5oO49lHL2aOXRD3dtwhGKjiwG7GLTMC9pi8cUDnA06SgGGnTKKmw9R2nmAZnELnVoR9ZNDREI2Gm0HVQN0uR/z/596+VP4R//01/H5P/jX+KM/+U1E7Ah+7NXPYnXlGr74hX+DxaVr+Pv/7a/h9W9/Cb//hX8tTMPy9CV87jN/G1/8D/8K5XYNL954BYWZJXkOOVD43u3vo++OsfrMx3Dp+suIpXI6hOSj/6qZWjftZz4f3Oipf+OmHhi5sH092Kji6kIfL18LYm/rbRRyaWFwmXrIeQO2/Wl9R50jgY54vZJ9NY4dQRbVvig6TgLJzHOIJ28iHM2JNV+7VkSjeoBmvShtXYx6aNUPUSpuot0sIuAbitaVe5eXgkhnBjK11Ltz7iEcpROLD6EIZx4YtCA1vfjtUrrAWQjukQQYZJ9ljw1wAK0ne6vs62NGljsCRFjEeX/uE/AOfKg3u6jTqcGlBRylCT4MrQK645gwWNTnsuMg8w+yf9niWhKJhBBmEEY0Al9wgFpzQ6Rslj+JXGoRqdiUsJLSUh5W0B0c4ejkfTQaRYwGQQx7YYwcfr2Ncm0LsxdmpVu1v7mDD26/j3qthljSxqWnrkjHjpqbTsWHYTegXssBB3bclYTIbq+HW7fexOXVZaQT06jXOui1qdvlax0jkYgKY3e4tY/aCeNR5xBNJRDJhsXyqd0FZucvYGZ2Gn1njNJRDSsXX0YkRE0vAS/PEfWVd0eUaOiBLkE2lEvQrtPvwterYnlmEdlUXt0FGMmtyScaO2vQmEoWzhhaj+HVv9dOmICAU1Csco2d7QciaWDnz0u51HpXQaTurWrLpTIIMpFKgKhvMJkUWiL2YdH5YdDByaM3cbL3EONISNIRkwSviYto20sIRNIq1Rq6CPT7cKrHaHebmL9yAw7JrPKxDIaHQ7YwgNzvqZEm3KPXM71jCXpTyQRitImU4CENLBAwawZ9hQBRVAObe47XGRRCwgfXp24X3nCuVxxoy06vk0BNiU80vq58rjh8PnREGrN/sCk/b376og5kmeE2ueYsZM33OiX6xGP2bFDOL/eS91S7pNyPdWZAzzW+JtmNqRMfjdBy2nj4+LbgIg5Rb288xNr9W9KliURo5cogmBEuzswg7Prh7weongAbSA7JmFga4fgEHGeAd4lJ+j0ULlxCbmJG7GDXHt0/BcFXL13C08+/gs6AWIphMS3x56f3NAtgSTCUuZ4RqtWiFMOUcbITKIvbdC21m8eBz66sKc5ZCSAVW2Uf2i2y23RgmtLBb6NxV32EkflpSXdOymC00ucRrwdJT1l2D/Aq2D3DxiZP4JRGPm+hq8jTA9Zy3/4JAa/+/SmF/6Mt2fOsr8e4nQ+iUObXtMi8RAxjMqzw6gwQK5usUUwKAPTFE+jSXowtJYJh0vOc1OXwCXUpfSbq8PimZyj9Eqk/C1iwaLIeUv9EnaRk1GdPDgRqeyVhioMSPBQstZPhASLRowRuJg6ZN4xC764zFA0oZQnra3elupmampOpVzFtdoa4d/c91JsNMalmxcTXVqtXZaMZOF1cXL6M6089i3btBGUyXKOBDLWw2rq4ehMXr9yAFaZ/MBunHRRLG2h1y5o0Zqxk1IGAYM+C36W0ISz/W6yYhGF1cVI5xMbWPcwtXUQikxEQQC2lekGq36InaxJBvnwdncKUQWU1RB9Mfg5ZK1rCpFMFhO2oAF5JkjHCdfoBKwFL9MuKmfHIG2h3TihW0GE7Hn6BOMauhRGHahjr2++gWjtELldAMpUWCx/BXwaAUQsngNcXRK/nCNMaE4s3DqgZbbnSG8Y2Tqt6OlR8cOcvpQplUREKWli5eA3f/96f4frNV9B1euJlSP0w20SF3BRqNSbZXER+6oJkusuEt8zRaUSyMCBsY8o1po6Z2xMZX6BU3MVXvvSbYnlF/R03zkCQcaYpAbyxFAFvxKQN8jV5KUzeg+oVisqkmz/pz6AGNZrGSfEYX/jqFxHMzIo9k9ur4f73v4hahVr0s49Pvfo5/Mx/+Y8wjuRwd3MdO+USRkHaX7HKps5dp7H5vSlpEB20aeXxhkacJmZ8AzyXtDHa+iHe2d7GOwfH6OUWkLl4A/mpReTSeUxkcojbYUm9i/SrSLgNWEMH+0dHuLV7iOjMKuKFJfFZ5YyyFLAjB+7YEV2b3xlg2G1KIEy/VUatuI2Tzbt4cOcd0fB6DUoeBz/2wifw4z/99/Abn//fsbH1SN7sbH4en/vML+KbX/9DAWs/+/O/JEXmo/U70hFZvfQMUuEw/tW/+IeoA5gO2bh09XmkctPiD/z6t/9YDvTl1WeRnpiDz47IfUox8CCRRTCibUtuvrz3BCD0oGbhyZYu2ZW4VceNS2HcvBREo7IB37Aj/qYEi+L52m5jSE0pZwy4RtmmFCCpHtW0++OwpeNwuDOHXOElpLOrODg+QdA3Qul4S1LaKGfoNA9RrewK2CVTZAcJnMlmGecI+osQyEjdR/mEpvtZth8h0eYSuAxhhTiQq0CYjDCfMS44FkACbAJ+OH0CdhINZJ786PX6cnC6Iw7W9tDrMVyEoQEBtHp+9NwIRsEcOr0gmp0xgtFJcRYJMqaYnQ1aHvqGqDUO0R90kc7mEA7TdozRxlFEImxaV1Gu0D7RQSycQyIyjWg4DYvrZ9xBq7uH48r76HRLkqo4HkTRrrsi98pkU8jN5tAjE+6McLS3h7VHd5HOZbF4YRkW3/uIihofmlVH9ttw1EIoQccFjdteW7slZMTk5DINCTDqq+7QjviRSrMIp3VYDA/vPJBne2ZxGeGUH/5QAI6jMoK5hQXYVgqdxhi2bwKL8y9Iip7EydLfeaRpkdTzitxBUKcOBlHy4+vVsDSzgFy6IHuo6nDVH10cHoTlVVCrpJjXylc3AtkKCZQ/1ODV84C6TwZPcP5FyAkfLbtUfkSSiHuSt18SnAveO+1seVajxtqr30PEN4JT2sbO3W/AdaqI5CcQy+cxDoXhhBZRG08jGMuh77KDQ0nTCCGni3ppD8GwhanZC2i06rDDYbS5xl0gk5sTzepg2IXTa8Dtd5GKp8BhK3afOFjN50/kfxRYkOiQ7rDK37heOWguZI6RTCqxo7pgxRSaC6DXzgw3GUAvgFcCPsRgTFh8Fn98JgjiKPHg+aczTYbJNeoUDZDQYsPcHIOZNLVSI8tVIqX30QAukZYoQaiDwupPvLX3GMXqMaYmF6Rw3tukbr8mXefp6SkcHN7HxcVFZEI2EiQXWuxgc58Zo81BQ5IsyTww9GH7wR3sHe1g8cYLSBdmhN09PtzF3va6sPLXn76Oi9eexWDsot6oiecvycPpqUWRrp15tfOaDyQkatDrIJfNS5gNiySMOR/Ca8+3rfMhss74Xs0AX0vkHJaEy2jy6JmkQL33TC3gMbYe3W6Ot9OiwlvhhrHVK25A8ilg9dw7zlPD5wfYjJbC+4Xn4D/+x/+TMrwGSWsR5SWvnfK8ytIa/eeHDX3Pvlb/3sT4ifZDXzW/Ttg5495wKqEwoJhvslop4t7dd3CwvyF59dlMFvlsQTZ1PZQ4VUntGlvJtNPhrwHZTJnqocwFQRcvMh8p1cqIMFvAG39LptMIzQXoaIqKVLayTv0oVyqIJfOy4W2Q4fX7UZick+qUujtWbU+2HuPJkzVxIqC9TLl8gK3Ne4gyvtPiMJB6eHbqJRSyOUxNaljF/vExYplJvPzqZ5DMZFXf1y2hVN1Ef9gSmYAnP9HoSk73EjwyI8pCmPpgYQzYRRqi2qqi67QQ50S9zWLAMkBL2xVaatDCRxlrVtpkYbo9uh+4EpKRimflOnEgivq9WDSpK9JcJy5afi99VHk91YaKG1ajfSwaZG7OViCCsJ2Bb8TWDNtJOvmvGrIRgnYAdoj6R0e+lppCHt5yX/z8XG72ZOCjInmgRETYMmnNk4VQ9w/1WgSa9QpOirtIJbPY3X0kA2y0slt78B6uPf0S2pwAlmGwBHLpSUmf29/fwM3nXhPfXLa4pEvAKVkOHfHBYjHkJ4OmSWWseDmBS8vi48NNfPlLv4Xjoy3xDeaaIihnctHk1BKSmQmRtoguTkCsulqc9leMR7VnxK358JzmV3lKIprFzs4m/u/f+3XMrL6EQGCMbm0ft974Ajqkl859vPDUDXz2c/8AVmIau+UySrTto02Qx4pz8t1Mp4f4TJq8eWVTA4gPOlgOjPBMIoGjd76F+0d7uF+voZQsIH/lZUwvXUMymUEhk5PNNjbqYXJUg7+0htreDvaKJbx1WEJo8RnkL7+IaHpSHAQkhY+yAHpLCyui8hQKF/yjLgKjLioP3sWXf+//FIb3vJv3MxevYe7SM/ijr/6HU4uy6cwU/ovP/B187c9/WyROn/25f4jLT31E2qh9p43pwgy+/ZXP4/e+9FtiXRaldi1AJm5FDoUPdjaE1zJlmhx+diAkDhjJ7DRy04sydMjo1FgiLc9LfzySYpnaWQt1JMN1vPh0HkuFDtxeWbpH5ZNDmRzs9wl6CXDUNor/syPSbdL6jmlgIUTIHFIRPGAni3MHE3CGScwtfgTN5glazRL6nQYalQNxaui0TgQ0cWuSglxYPLV4lCKLkg1GNjO2nQECGAmbG45wwJDHqCv6PcpueDoS8PLfuNb5+eyUkbGinIiaenamXJesPYtIxsG20GwzISsuQ5yOG0K55qI/jgPWBEaBmFiOBe0k/IGQFNh+Sx0LXF8X1cYWuv0y/MGhAMOQlRCXD76mVIoyopb8u3RUXBbwKViBOKLxBAajBoqVW2hx2p2H6NCC27ckln1x+RImZifR7lVkaK3f7WNvd1vcZyid8Pmp9Q/A7VloVNqiJYwno4inLUkgo9630ajj8foDZAjG6SRhs23NngQ7TSweRsjE53G8V8Lm5iNcWL2OYLgPf9BFwGIy2lCM96ORHDCKoXzQx8LMi8hPLKgGesSioY1a6URCd6K0CRRJinbbfMMu0K1hbnIOE9lJARbS2DaMrZ5Bmq7m2ZB5QzinA7DGn1cHdjxnAm6JLHQ5eHQXtToLhj4GI0d8nCn9KBTmxIWCZ6CPxMq4jyG1y+5YLBWDwQjcsZE+sNvBgmHYQ/fkCXbvfVOi7dUpogAAIABJREFUph0/xLXBTmfRsxfQtZYwDCQwkIGlEUL+AGIE3rwGxSciA6QHMwdKg6EInuxsIZGegsOimKFDEVucYWye6WKBKeHeQoYRqKsfr5IeHOIWMsIQMOovr24bCjPVMcWTXcq+Y9wWBH8YDarHiIu1Ip9MTx4heEXPSwVyev6KjEuG1XS2Q4AXfe1F+qSspWpzz0s8+e9q2yi9bZ7l4nJE7KE2XJ1uG+/d+h6yhVlkslM4PtiRbhxfMzsEdBT64P5f4uLyJaDXQSEax6hewchxMGYkdjCELgfxUxOSzto5OMKDR+8jPjuH6eXLIpNjUuvWkwe4//Aennv+ZcwsX5L5D+pvGVKl72+E+dmLShaSgeazLPIPDVti9yketRER16y0FLEscGWyxXP+kERNYDwcS4ebZyPt0VhgC3Y7dXhQYtUDtSJDMRkLQsp4xgneWfcjol1PBHE2DOcdsd4smQHXHog+GzA7xa8G8H7YoPf84ap6XDm5T/WUnnzh/E32QLM3gX/6JYZ+Fv2LdFY96KTvhgCUYOStt76J9bXbqDbasoCjPiCXiWNubkk2KLbIaBHDSp2srDd0oYCXkXm0YjIaJfNG+WdpjUiQgHdRtPqj1MGzCRFvP7IDDrOrh+Id2Wy3cHC4I9OGHFijdVkiThPpKDrdnjA7bAeMh4P/n6/3jLE0Ta/Dzs0531u5urq6qvN07+TVcGd3uUvuEqRsSoT9xzDsX5ZIEfprmbYECDIgwPYfGwYlQxRFySQMUqZoL5fkDoM2D3dnJ8907q5OldPNORvnPO9XVbOCXEBP93RX3fDd93vf5znPCbj16dvY3byPbruCQbeJG9dfFmf36SN6tkYVPcuC6vnuLoLxNN748i9hZm5JXflo3Ea7e4RG+xCjSVfZ8eKOyhJsKusdm8kwhY3FiyHivGE1NtOElgiPWcCwuOVoj++NcaLcQClAIQk/n5/XgUmuHlFz8pR4PcnBMtGo+Utaepq3GdiNrM1H9SYpDVTJjlGtb2Nn94FRTAIxBH1pTEfu+RUrfMq9ESIforJ8gOGwI79QcoCHYzOe8ugEfBJeV35mRM5ZAOeyRJ1Tp10zKQ2y8rFumxv3iApp2gkxQpMjdh7mk6GhS5EYtjY3pEw9t3IZxZkF+PiGxxM1WhSZBOJpTIhSK0yAhxV52UEVPqRBHx8+x7e++Ts42HuGWIzv1wpe8nZnZ84hXZhHmGI2Fs2KMLbmzzZIt9YdSmFUDROWaQJBi6Z4Fs+ePcL/8s/+R1x/9RcZg45hax97D/4a5Z2HCkdhcc+vn3ntK7h66aaichmty5CKofYcPzrjAfoYI51NIJOOI+YfY9iuod5ootrsod6egqSTG7OLuBjLYfMnP8A2I0T7XRwkc4hcuIGFS68hlS1grjSDhegUs74uopWnqDz8AIP6BNvHTXxwsI1BaRnzL/8cMvNrmDIAgAJKoUa0UeLatk2MLhcU4AUmA0Tbx/iz//Of4u7zhyfbDK9SKRzCz/7Sf4UffvgdbGw+QzwUwi9//b9GaDLBN9/616I9XF+9ga/8wn+JmaUL8nF9fP8D/P7v/BMcj8aIOesz6UbdI5MrTO+Qs3/n2aN5YRdxhJAtLCA3s4zczBJys0uIJbO6T2LhIWKBMtaWhri2FkC3eYBBt4HacVUOJEThWUgxQEfx4KQDTHzyEmcBR1oRaS5s6EiBYEMtIYs/g8HIEuI4AWExS+3BdNzXQWpCX3fAsjjldGjY10SL6JZ4ovTKpsJ6OkYqlRKv12suOT3h+g0ELe6UPuJszIn4kUbEw5cUDCK6gxGnMEB/FESrF0S1wbCGOIKxPIKRFMb+MLoDWhymEAhl4A/ExX/n2uOQl7Qwfu4Tehj7uuLh1jtPMJ6UEQ4nrSjWlM3QsmiCvGKuD75n3oMh9Lu8/6OIJRKiNVDEy01uNOAzRLC7/Vif4rWbL0t4xr2JtBIG2HDfT6f5eck9FJhE0O/R6pJcxAGKs4xzNpEefBFxfzudioz96SBDCgedPljLELCIRjJoN7p4/nxDwl9SMaK0bwtF1UTS1SGZzIv/26sGUTvq4YXP/Q0h7o3GEarHVVQPOlhZvoF0qqizhq+P73fYqWPSqWA2P4PZ0pJz5jFKgywhZQGoHeM/4O9aceIFUTj2qdBM+7P2lJAPW9sPsEfhMuio8Vye9kuLlzQyt7E1J4cEEjro96qKTAeFxpEZRGK0tbSpICcVnOZM22U8fO+b8PXr7BYRycSRXT6HYWQe/dB50VrGgbSmG3LemAwRG3Xhb9F1pAc/BYDZItrDERqM4/YH9Tlzb1UiPVFvRymWXiLol1iuO+zi4HBHYqo0xYXUSARMPyIhM3/Y1SY8Z+T6wKaDhbMCpCaYksvvmkTuS4obVqnG88yQX4k/BXDYWaU9W+eLo0Do/03no8h5TUTMTu6EIuHOZxOWuvcku0ej5ZHfrX/jx0WrTn8Qzx7fw0/e+zZml9Yxv3wBR4e7Suy8e+8Drb3SwixKc/MoFErAsI95+to2yui1mE4bwDQSxziaAOgKMxgh0hni8YNPUR+0sXLlJhL5Gb3W/b1NfPTRe1hZu4AbL78pnY8mAD6f+Ot7e5sSF6+cu6i9jI2SJoS8xmCE+B46tT0UMwWkkyWEQyn45Y4VxDTI351eSygvlDDHmqtQmNN+eIrwGmFYR6Erej2LuLPOCifUWe8bzxSjalA8RNA+rDMuJVan6KT1CuWfstZVa/L3//4/PsGJVdC4Bzrl7p6m2P90gesJez7DW3R2ZtqwPW6wBEAufpgsFhW+YtGp27h9+wNsPLqLre1tCVu8Lz5zMQacO7eisAqOuik4k82KK24pavPEGOKraTTt+MIsAeQxal6vJzQPR6YWyuC6Nn68HOuPRxOFH/QGQ/FcJPxhEUPusLMw4w2wv/McTzZuYWfzgQRFpXwezcYh+p0mXn7pTXU3OzvPsLe3hWxpQSKfRm+ACxc/hxdffVNUDHmw+und2EalsYN681DRrNz4yIkkj4iHgkbu3kiGBbBH6ncoroQsDkWYjP0IB2KKaqYYjAcxs+WjDLLgje3GZMbXcobc46kcKISEB4JCP9k3m4LVRlyW+c2CdQJ/aIyj8jMcHT81sr6fvOgMQv4cJkOzNWLhzOUkAZHQeI5eefAYGkFEhocE3R76gzYiUR6M1jHb9xjyS9Qyk55BMpFTxClHXOKEhc3hwzwRTxW5pGnIg1KFux2yPGy4CbLgZTHBInXSbeFw54mQ4mgyh1hxGRPdwMYRoyCokMnLzonvem/7Eb71J78jagMRXgknJQIJoVBaRL44L2sk/T3Tjdy6MtTA8d2dFY2tT4/mQ9FFSA0JeZ3/9pu/j1RpVSbmw+Ye2rv3MOlWsbi4gtVzF1HM5DCfzSumdNCqoVUro1Y5lkNIn0g1G4lsArMLjG6Nwdevod+qAv4omq0pHmxso75ziKvz61jPnsfendtodOo47DVRTibQSueRXXsZyxdeQC6TxaVsCKX+LqoPP8K4UkGnEcbz3SM8qO2hmspg5vO/iPmLLyKgIBdD4aeM2NTvvP7QgUKKCIve+LCNT3/w7/Dv3/o93euePIXX6OLSebz85t+UYHKmuIxhvYk//cN/jr1+RQguv6eUKGJm5aKOp4/vvgNi38Rizvr8qiF0WxkNenh0eUlt3m7m2aHxNXh/5nPwPollikiQx5xNoJjyYf2cH1/6mfMIB6aolffR74xQPS5jOO4ik80pvpy/aMfD1769+wyxRAS5fEkNKotVBRvQFSMaVkFGH1vyn1udJuKRMCLhCEY9CsVGomINFErAZt2RNVkcCvEyv0ujgysgGdlsztlpsdkL2XibAmHZO4yQKxQRT6blZ97rEj2OotsdoNnuYTRlsZPHYBRGvRvE2JcDQnlMAklNA3ykQ5ADpuACjjYp6GQ6lKFq3HO1qZBDOe1gAjrDbKLV3VCaI6ko4sJTZKyf5eFvFlEBjq9Z1JI60eX4fcyMB/RHbFP4/lnc+BTgc7D/HBfWrmhCJBrAZIpmvSYUPZFk42575HhkaDr3nXrzGIkk/WDtXBiNCXwwOGFf/sPxRNKmmQJL6GPsUcACQqrY2PoDdD+wNDs2HLIhk1NGGKFRCge7h1hYWtXIl8hqo9xHuxzC2oXXkZCAj2PjZU0kOPHr11k85LE4v3ri2CMEn4tWwzCvMPA4vA6/dMivK4ftmnuUB4mmOLHy4/nOAxyXt9Du1JU2mMuWsLJyFdFQUjQBDtMxaWM8qmI0rKDfb2DMUXWYUw5qTuweZiiGbzREaNxDe+8hdh6+h+mkg3AqjPz5FYwjRfSDC+iiiHGohKFCGCaI825qHGFa3ZMf7WgKdCcTZGbPoTXqI5WjTSWbRDoaWOCI9gh3zlh8OckhI5Qr+ygf7mFx9jxmCkvGphOXl6JA49R6iK3RG3hWOj6yOy91WQkOUcDnrM0EIjstjBoNnh88Uz0KggN7vOKWNQITXdWIKlbY4qjtCPUszPg8Vs2RWmIPpkxi18TYzwUIxHQ6eOcHbylQi1Zh/clQIR0U2O8QSCBJF8DrX/mazleKiIukXzXLGDQbAromdPGJJzBicTqeIDkJoHl4gCeP7yF/bhUzFy4Zogw/nm9v4OHGLXz5q39bNJry8a5SDvNEYcNRHBzsKgjs/PnLFojC6afydLpoMr22V0cqSMoJaaNhARmksYUSGUQSGbkCSZviC8ietNvtKLFNUdGeQNZhpoZ625cBQq46dfQTOysdyHeGVeDlATh2gpWp7jG9OtQ96Gd//kyBrJqWlAarsD3f3TNVuOdnd/ICve8568fr6ArugU10pn7UjQjsJVpE8VTjC444eaD3unUcVw5Rr3fw8OFDPH76CM2O2Wp4XxxTLs+nUCrNaURCOJ3elowJJrJICxya/hPhlHm2U92bQM5cIlQ4nQxQ7UpxPOLwN90IipN1Aq3JlCUO36sZpfs5TiE6hym6jSo+fe97aNUPMR72dABS0ViamRPvZXv7CeKJHBKpEvYPD9DuD5DJl1CYWcDC4gUsr1xEIpVyvEHeoBPRGh4//0SOB1FFgppNFm9E65JMuMXXR5svor+0YaPgj4USM7PFWaUj/NSPdJIju5h7f/aZ0YZEsZrcFIjocqNxHrDBqR+9Wg17G/cRy+RRXFlDKJnUeJebpKnWuBfTusqPSn0b+wcPxBfkJsPRIOkMQaQwHtpNxjEeb5zBgAgubVKsSPTGFvIklp3LGJ1uHcEQ+YZBFcASLnDTcFHWkTAFJdaV87GJtOeypgJVQAbjgMWNYuljEc3ejSE6hUR2fn3G7O95+JS3HqBX2cXRwSYC8QzO3/hZIJISv1nK+GAAiWgM+WxBwRMHe0/wrT/+lzg62lZUtvhJfhuVZrIlFGfPIRZjwXvqHnJ2OnJW2HlyrxF90KiNaHwGDx/fx//8v/8jvPbFX0EqGgTax5g2DxEPAgvzC7gwP4sZzuybByhv3ZbvNK8xRVNsUDjQziwsIDFXBHHewaQNv4+esW01IQF/HI1qB/sb2wi3oziXu4Lj56bK7YzbaIV6aIZDmOZWsHL5NW1aF9J+RKuPUN3ax7Tjx/FBDYf1CraaeziKJhG58VVcev3nEYwnnOXX6fX3Pgc7VKzxiI77aOw8wF/+4f+K7a3H2rhYrNK9gQOw+UQJN29+AdFAFFsb9xXTTa9ljn+5drqTEQ67ZZQxFHrrjhV93txZ+Bj8OzsyIG4vV8UZhqLqCo8FKeTH2zzdn7nnXLr5eaHI+5t3MOoc4KUXSji/ckGP3m91xAunruX8hYtCORmLncnOIVuYw/Oth0hn4pidnZNFUbN2JP9bJQASJQun0GKC2bCD+cVVFAtF2TQ2qzVMJj70GS7RqGlMzkaQ65FsbKLHg97I+KHyY6bewI9kOqvQBq5JTn7ojJJIpdXw8T4qzS1rH+sNxmi3Bpgiimq1CW6140AGsSTdK2KY+mIIRNKY0HVAtoohXSuLYbaBIu0GbX+0OHTz+jFRhPirFG5hB83OffiDA4QjzqpSVDM2eta6qMklQOHza5JDc51er8erK/SPZQ/vCx7ucu3pdpFMJ03gxeLKi+RVVBYbTGss5d89MaRHVl8+FlQUjbFYNZM8Us6Gg441YowqliuOvb4TCh73JxaRbGoZPT3yodtuIRgJIZHLY0rqGqcaoDMKP5O+hLrl/QFa5QiuXnoTkXBCj5vJ5ITiD3tN9CrbyCYSOL9y+ZQLKo6nIYHmROS4oJ4gzfFQ9fYcqnsSkeumRxJG+afY3dvA3sEznb/PNu8hmyliYf6CKGnUfwR8vHYd1CpPkYgHUavtY+qLIFt6QQi+0aIMPWNRSpeGKEGNdg1bd36IVu8AmdVlxPMLGAXyaI5n0EZB4R+cTpD3Gxq0MawdIRPnGgzj/Y9/hPOXXkYgHkIindL0geg7PxdzLqLuxlEEFB1N8dRY/v20E83nZpGIpp1Nmd3xnN5xSmfFDgWnToQnHYYhq+ZMY4JNvh8rWE9tzlSXuH2c1A5+1hoSiGdqhZimEw78UQwwhTguJe0EFHRCXnsuC/FwK1AFOdemHnM8RnTiw/ajO7j/6Xtaf0ymqzYraA06yJXmkZ1ZxMbmA01/3vz5v4VKZQ/zswuIswLttCg0suANWrWGw0qY5BkdZmJed4Bn929jEPTh3PUXTURK6l0khh/+9VuYWzynWoF7zUxpDqlUxgr0UATVahlbW481jSgxgpjBReigVX4KX6+NFL12J0FRFSXGoyEABf7xBMJJE7lzf2IRz0CXUnFegJ0J3R0J+oSHewLBntAdDFn3giqsVPfQXqtPT+3HWBedFMquRvCew0DWzxbMtjO4GvfXf/0fWV9zgsyaPM57whMY+TPfY6W1fuZMRe6NcU+R4lNLKY419YthAuig3z1Ao3koHly50sH2zrH4Yw8eb3ym4KWsZHkhhUK+IJsdooS0+tGomkhfnL6PaaM8KHXIbEA0gXCgLm8IY9oY4sRugelk9WoZzWZFwpLS7LLlPyMIxnfz4KFjg0/FlJm88wZ9dOdd3P/oh1g/f8m4nQdbUp2mskXUmzVsbj9BLJ5FKjMri6fS7IoyrHM5ijgoJCHPkUpuvkxDYHZ2H2Jz556shEIuq5pKZ36w+dy8Xjc5tkRL6FWsg7/b0c3EsZxQHWcNpcg/FvNESvUZuQ2UCC6L3sEA2xt3sLu1gZmVC1heu4rw2Ie7P/k+du7fQTibw7UvfR3Fc2tC4MzBgGICyTDVcXYHVWzv3HFm+wHEIwWEgxn4xrQnocrb0rvolME4aSLjspcjF5dItEZRBmloneuxifoS2erI05T+xeITiYtt4RiGxpvQjiiviW36GjEmkwUddnxuaxJOuUISEyhZhyjPCJXjXbQPNtDYeyBEPpFfxMLVL2ESyUjMpihQjrrgQyadQSoWx972Q/zZN38b1cqeSP5yL+BGw88kW0KpdE7TBzVdzkbHxqhOzCWj/FNU3fOr9sa9XDO3bn+If/q//Qa+8PP/BYqJCHpHmxgcb2O5lMONq1exmI6gf/AQla07mLTLKuR5jSjQsiJvjGgugyDtbNJxBOIRoSVsOsbDoWKrFdreDGPn0y3EUIRvGNHIfDjpoDs9QCSfBdJzSBWWNSHI+YdIDGsYt6PoNQPY39tBs1fHcf8I1VQBzaUXce2N/wSJXBG0CFBR4RqOoOPuazKgw3uM4HiA4KiNO9//I/zoW/8aPUX7ApQMLQQzmM0uopAtKfiFyyIWiaPXp3C1o3U0YrJf0I/eZID7z29jG31ZnLEw41bMwpmfPdcuWy3+7qHDn9lY3M+cIAVnit4XLl/H3OpVVCqHaJUP8fjxfdmnESU211grmPnnYo5hE0B/CKRyEaysvSC0K1vIoFgsYjToo9UsI5mIIUwHhSAwW1xG+XAXjcZzzJSymC3N6mBvNTvo9qYqRkk1YGFJa0MixeIsDsfotBnr2za7vTB/hcS7JydQIT3ygPXJhF4e3fBpYjWeBlRIDwdEs5IYDKYYTMIYsEXwU4TJMJWo3G5s/XIyRkc5s3TiL+2dzlaJ3HZyRuUeEeD39FSEDEcUADUwwREm0yam6JggcDTW6JQJXKRTzMwsiBLCx2AzQ/oCxX8K0ZC2wj4Qotm2nhzIwn1djiDmMCG7qhMbQ1oTUoxlaYycIGnP0vzap/OCCvWdrQe6d+bmV8ySy3MwEbBBPupAdm5EhifDCRLBBLrlOj5+/22FL1x88WUsXros/3je08WZOYngpqMoDne66DSSuH75i+Kd8pULBScCySTC+h5S0Qgurt9wI1ibL8hdgIW6EF77ZS4NzrlBvznU104js+JyNAft9wFga/cRDg83NWUiXUbUHO5XKtx5BtL2a4R2aw9B/0jN/wRhRFLnlfbonY98bDbCvM7h8RTp6RjVx+9ia+cT5C4sIZotwh/JozEqotJLIJLI6VyKsuCdThBRk2YJfo+e3BNyOZzSEz6B1177olBzs/8jwm+OKUYxsGLbuLPWitq5wfPQ04QRpbZ4c/470+6sUTGtiVaLmj/zQ/ZsUjlADJBqNaSOZAC/xJYEWWwKaU4W9llYI2fL0Aou8xqXBkOEXntc+SGLVmJIse5LTTNckefs0tQwTiboHB/iwcc/xqjVFfjH+5UBUaRw+CJRLK1dE1f6sH6E0twS6o0jnF9ZF3Vy2G0jTLSZnyIdo9w9wPNqOiCVBGjs7mHrcBPzl68jU2Aj61PC5POtDWxtP8La2jV023XMzy4hzo1LOQak2IU0CWbjzovJcy8WHmHUPkCEtnNM8GRR7Qtb0Uu/7mgCIxoHpMjrJUzAxLaOil5SGsQZP2tL5vZYr9zVhOKEf2ATi9M69LTGtHV/Zvd2McRnv9eatDO7uWe16yi1nm7M9+t/7x+aD+8ZKoL3Sbue+eSZTjqaE77LaWHsIVgS4Tjkje/A486qgPATMeyh19lFrbqBybivEdv+YQObW4fY3C6jacE4J1/FCDA/k0GaaTpRRrpShBBCOBrTBhZPZmUNxXAK0g60cB1BXGCCw/roeEBeIRXI1doxyi7amHn3RB9n5lZAJNEKXo7caBpvqJUysRXvOcbtD76P5/c/wgL5XT7g4GgPR5VjjUDD0aR4s/nSvPgxheKsMu6JtPCLUZ10oaCCOpmmnZlxWMvlHeFz6Uxa0cNEarlHJ2IZFHKz2vS5GDl+oEuFdOWugLKUICLFxi/yoms95IWdqv6eYQOjMTp72/jge3+KZq2M0sVLePHzX0G/XMHHP/gLTAj5pFJYf/PnsHTlpux4xOXl7c7oVR1ytEVp4enmpxISUZwRDebhm8bhm/DaG5rOA/runXd0eFy+/KKug+zWXEyhRk9EXuTxx03G7Fy4gdC3V1ZqQaJLA6FB5PuK8yW+rw3C+Vwsesl/zecWdY1N5MbC27pq8zR2TVAgjFr1CJ1WDYPKE4zqz1HIlWSYP4zPAbESpjyktKlY8hjJ+vlsFvs7j/Bn3/gt1FTwsnEx2gLFLJlMSUI4ThpshHsawKJ0M1fweU2iCdWUJqAinhst3SQePrqF/+k3/zFeefNvIxsBGpu3sPnx93Blvohf+MIXEJ+20Tx8Agx68soUek2B2glJfwJ/JIhBYIRANoX47IyaQ6rmZYzPFCiGMoxSePbBI0RHaSRCRVnJ9Id1BKI9zCyUEIzSSssvL1UeklNWc/0saocdHB0foj9pox/qoFNYwlZiBS+88beQKS2jTxRXkaYmzuBGbM2DF3Nq/raBUQ+d5/fw/f/nN7H37C7ITF4rrGMmO4+Qj7G2Qzkd2MpjQcQ0M4sTJRox9gPD6RTdcR8HzUM8aezgyBWwXAN8Nl4dzor4O+8+b5DmbYmfVSbYv/N7cyHglZ/5RXQGI1lokYZwvPsEmxVLL/r/++KqnJ+NobRwAen8jEShnACwwQ1rvO+Tc0AymhQvzzd+isWZMPKZFOo1ClCDOC5TcDVEKJJDOJpXg08BGouvPg/qAU3y26I9cC+wm4INhSXAEWEKBFjEGh2IVZC5tpDOY2IcetYSdphMOeA2NbwJfu2z8zzO2USzGBiKj82oXnMD4AVlr04e/tRPcVQDvXEFg3ETw3HHhJ4Brk0KF3t6fqbSPXnMQjOse/jipc9hb/85SjMzCEeC2NnewnTE3SukyHSblPgV/Z1MZVAszKvx4OunxRWdHrivEkWq1WoKZKlW9oWicVzbaDaUsEjKCddNvVbGhbUXhPbduvUOlpcuiHZGrj/FpvVmFclkEql4CjvbT2T3trR8AeWjXcxk5lAIF/DBj/+9+MAXXryB2cvr4mo/fnwX1194TXQPWqjtPK8jFFjC+uorspQz736bL04HHdGUQhjh2tWX9e9eYWW6Hq51s32yL1fwOoTXsybzwiQ8DqRVCrTd9GF75xGOy3uarsp2k1M6inO5HnhP+tl4U0dRl0CS09IheQeBPKKJggEDLM4VGc4ijRZ9HJmP0HzyPnZ3PkX2whLCaU7DopiEllBp05aQOpq4vO47zboQWxZzjW4DzU5bFJ1kKq0kwvm5BYnSKfA2xyTjYnI6YRxcK/ItSdNrwLzUSLM/NMSWcy1zaDAk1kAt/pwmR6IpGHGU+pfgcITW/jYOdp+iPxkgO79kFmsUf7qmSv2FGg5DBWVnpuhx+xzN3szVPUJu2eTRmYa2mXbOUBirifDJ+D6gMJ3t7cfotmpI+CNobG1h3O7oczLxIt+7D75oBKNoENFcTpMV0mcWFlfU0Ao8sVGrqAm8J2U/yinIaIDIYIIgubybDxDK57HApDYGdUXjmgA/fXoX6VRG0wZaptKS77SOtPOS64huU+1WVcE7EV8P6VAUMWoPOCZWIjLtKMNCmX3ROEKJtJplfpIMjWk263JpoJmAgaKOluWAVntOZw13utJPUdgzIKqHzHoor3i7Z8AJr8JzqK39w4LWAAAgAElEQVQ9svPQt3rAUQfd8/h+/df/4YlLg/cNpqpzCNkZONhzZ3CP6g5te0Nm/0UBDheZ56vmFbwsdlkz9hD01dGqP0O3tSuBVq3Wwt7eMXYPqqg3Rmi2IfsSqa6jTPIIIZmMy2eRMbYef5c3cZjm5pmCELZINGlJV/K/tF9O0K+CsNWsSxxXrRJ5mCjreXZuSZuc8dBMoSraDZEwBijQ25SJKPx7l+G9s/kQDz79iYQqFGv0hyO9DvrrknSe1Qcdlwk4O1iinBxpsPPZ3Hyiz29t7ZLypm0IQ6XpSPwrXl8iKUyy0ggqGFEikcbxxkDSazdukdsQ+F7JV+W/uYxxEnAU46sbksbdljsfHQzx/IO3cfcn30U8FEa8VMLq1ZdwtPkEuxv3zYu3WMJLv/SfIUlnCd3EbiQhf1fihVT+7ml0Rq5RPJpDJJCDfxrXz8t6xRcQYnXn7ruy8JqdWUaxOKeFyG6dRQC3JIoKDe31UGiPeO4Nqg35bffqagjCUXIHOQpzYgR3qFOoZ8k4RGeDoKetRqUDCgADSCUpTqH3cRj7u5vg/DTQOwDae5Z45I+jHy1hIpul1EnsJsc6PERyqTQOdh7jW9/8LTRrhxrJmVcym6+oQieY6JdMZsQP9kRrsn5z0aOe/Z6LOzO0V9Zh3PRDQqxZAPzuv/sdzCxfhb9bReXxu4g1NvHK6jIuzKQxbB1i1KmJO8wJBVPuWBiwEOHfUSXOMfc05IM/k8I0HkEyn8dAFkTkSPIQohdoEDu3n8LXDmCxsC7hyqBfRzIbQyJJv8yOayrpsRgRL3vYC6FV68tIvj/pYRoZoxafwXbiPC699p8ikl2gOw4mDp0TxYBKYTmqcHTNhpEw2BgBesi2qnjyzlt4/P0/xXKqiHw8h3Gvr1Q/HRSKkjbkhyN9dfm8XpEoekzN6jVBj1tuLIe1fTypbWLPbZncO7iCzuoBTIJy+iV/Zbdxeogtv2elNINLN95AuVbRmJqWgkzg2t96iuros3Sr/1jxu3BuGXPLlzXlodCW95+cW4JQcccpTsTvQyp6hOXZiPiL5XIFvUEEnR6XRQrhKKPTidJyIjRQ8SJqwZgHpE/33oDIqAsCYZS3oXM66o2SRXTFNaBUbZsPa1BrRgeyOPlGNzPKGZ+bFC6Odu3x6EssAaiU6kQUjQwSDFIkxSK4ilZ/H4NxHWNfz1xcXLExnfQRphMLD8JOH8+eEBG1IIxCcR6PHt/G7PwsLl26jgf3bishLZMuqTim1SStrAgykJ/7uZs/gx//6NsCOfgaiMCyUEglC9jdfq5UqcODLRVwFJhVy8dqyOfm5jV1Oa4eYmXlEhLxFDY3H8hrOhSIqhDO5GYkkIrGQpgtLUpQRN/1QmkW1fIeSukZnC+u4eN3v6eJYGltBZ//hb8payeKm5dWLqHfH6HXDmJ/p4GZ0k3Mza4Jbe62u+LyavKEEQb1bYw6VVy/9ooKcxXDDmWzgtdi271j1ytu7SAnLchcbzxkTAivFjYT3fzyCWfUvYQQcj6wPcbORD4Xf54ODU20WmWhv2wRx4gIpdO5MWKjYjxZfgUnQHzUQ+3hj1E+fIjcuUXEMxlRIYa+PHbLA9zbeIzB2Pyd2Zj5w1HE0lmkciVd31Qqj3QqJxCBqYL+6QClfFHR1vKqnZofv3nWupCHyQRhpn0GQppQdUgpCYY0seCrG8l2bWRiPJ6AY563FF2FEIzGxLslLYgPSawd7TbKTx+iVT3SNtydjhBMpxGfWUBubumEtiMgWcl3LpLdieA5KVBJrXPVXiOpN+1uXWIwAgqk1eVzRDejziXCxKfk6N69/6EK43PzK+jsHeDg8QOMOi1wEqYCkNPUcBAddFAfNJDIZDC/vCb/8FavD3KoRNvTBJp7qdFG/TzjR2OE+wME2z0cVY9R7rexcvUl+HlWhci9D8iKkKEu9FgmDdNDvr1QD05YhJKrORphMmoDo5Z4xzF/BN1GXZHqcaaoRZiuGJDVY5Q8XtqIyo2GNV1Z9RUbVQ+1tb3SLCBP68Mz+Q/qSwwpP/mZM+I2b689S4+wj8X2LWPhuCbF+1tXbHvUCNWphvCe/uDZTdxLjDJkyr7nREXndTnO49M7wM3nztSjXnUvOzA/D64W/Kig39nFsEvBTR2HB8c4OixjQI4Ux2wDFnx09fTZyNZvwgeKLqInka7MmmaiUEJUAqZdMb+dRbB4a0yPIT3fWYPs726hWj/WIk0myAdesJuPIirPO8+lbenQ8BH94HHIAo7G+hEhIhxZ0Bt4b/sJavWKIHt+qOS98HE1znYbS6tREwrRYVRlnPy4APb2d5HPz2JhYem0aPOsMyiw8qwsPO9i3lyOL2RbHA99dp1utDIZK8EqMJ5i+9lDBXTEEklRKKJcbCo+3GhmMkG028VHf/GHqGw+RpxKS17bSBQdqvwZGhCOY/bqTVz7yi+JH+T4+SdhE6NxF5XaM3ltEoUhny8eLSkNyTcxrrGQBD85dx0hi6ReHO6b2wVXJe1KWPyasMupt91i5Wbrzab0sl3KTX/UUaEbigSU2MTxNt8ax71yAFB/Zl6qLLiJAnJjEC8rGEWxsIhwOK0YxsrhLnzDHkLDGibtQ3Xjre4AvUASqeIyYolTb1FvDJJJZXCw+xhvffO30G6UEY8SxWVhwII3JlpNcWYJKYrciMIrwMJFaLrP15xCHK4o4NJGtLSO4Xol3YXisb/43p9hNA2h+vwuNn7yp3h5MYqvvf4SfN2acuelnvUxKrmLYDSsETTfP10ciG4R1QpGI0JgeoEp4kXyDWnUx6LFqY27QH27Iv7uueIagnQznwwQT6ctKx5DeWeaAJBOJKaY55HNUAcqslloVkJ5bIyyKF39CmJzVzAkk9iNhzVrUMPAotcaUTaJYsdPx4gz5OBwB80P30FvdwuddkOHmuYDQsSJRnOs6YkPp6IKjCluzOXEV6Z1UbNyiE6njnq/iUfdsji7vMrcfj0er5uEfqY+tbLQvryCl/9//cpN5GaXUa4c2wYuNH2q13bvqRm58/Hz3NCZXd+q47BZPXku/jttwlYuv4yZ+YuIJ/JqRsJ0M3BWfIyZDQWmSIabSMUJDgTR7jD0gqJJTrGYQMZwHSK15sGrlnDMgtMKXjYuLHgtbZGuBWbjZMiXbcHyGRWXnv695l3qFT9sNt3p5tBUc2LRwcHmydk80cGAz2WUKXcoUQMRHACBFnrDbXQHR5IZ+URxsCLJvI1pV8hyN4BRb6R0Mq6HYZ984xDqzSbS2Rhm5xbQqDZwdLAvFwpyN8mfZsAJBZm5bAEzxQVsbNxSrDztF4064UM8ypjgA9no8cCkCJoNLw9mrqFkPK7RPmOn2ZAS9aNHL8+OXpt7yQDJNAV9NTnq8OJ1mk2U6GXaOMag38FsbhapUBLbTx6hWilj6fJlLF+/gt29ZwiEw7KapFVbozoA3Z6Wz70iNfvu9iZ6nTGuXvq8xNAhahoaW2hVtlXwFvOzLinUWTedpS04lMoLoPBG6yb6cevBS15zDSFFijvbLHgPtS/w/OY9KHHvyT7EaeAU4xETMPsKCeFk1NsbSDdRZLH7FLllhad+RHptVO6+jWb5GYKJqBoCnz+KxiCCnUoXGweHmAQTSKQyVuTOzCOVn0UknnJTPxPCEUCYDlsI+cYo0F1DfsF2H0qMyN/pVMT7c8JrBky6PTSOeZ83dabzzJ+EgojRXi6ehK8/wKjZQqtyrKKZe0O6OItAIoFIKqP3w/cw7XZR330mpLdxtIcu96BEAuN0CrmlVU1llFTphG5q7k6U/qfhFaf7uPg1GI37ODzeQfl4H/NzF1AqLnnECrM0Y+vg96PVbeHTu+8iS51MIofe0QEONu5j2Gwa2q8gqilGwR6agybWrqwr0XXgY3w39zOeLQzAMmEq0WVN0fiCuy0EOm342z10B0PsVI9RWr2M9Nyis3M1wfbx0Q5ichZasKKeVmSaytueogZMtZAl7o2HbUwGQ4x7bPrNg764sCKrOaaBMrWSxa5oowqIGokqGk9kkE5lT7FYRzGwZsJtUCdg6hmug1unrv0+3bNP1shpgIVAWat0vXr6M3u8obZG7fQqXN/f+7X/wRW83ve6buMECj5ThX/msU9pEMalsgPc1NmWL+LRGejIQL5Q0N+Gb1LFoHOEVm0fteNj7O/tK75yMKQtGCMhB9qwKVwweaNPwjTeSAyXECJGxX8kqpFhMp1XJjopDeL68LAcTTQibLYbyOWKaNTI0w0hlclptB52oQZ2oRwC6vih1m36VKByw5UDboQRtURs7bJx3CPiOBcGN3RZnzgD5gnN5Hc01iGaQLUskeBkJodGsym7olJxTtwodna68ep1lJZXEUyl3XU0zjDL9qgvKIRJeBftf046Yh6AYyYUy8j/sHKAKNXK44lUnfOrF5EpzZ10Vaqla8f46K1/i37lCFEehEMTnXFs2fMB6cXzePGrv4zEwjnlbfN9ya1BnaQf/WEDh8cP0GwfqrgO+BNIxucQ9ieVNuSn2tch7FpjHEl2WlJuEm0hys6ONJctynWDKmkJR9xI6yTC8AzJx0aoXF/k5HHrGGHAm3AykJLUVvxYxQQPOG7wHI2ZtRoR37A8bmmRpPVVr6B5sE2Heizk82hUKrhz92OE0gXcfOXL8kemapvcxWicUakZxBmTuUMf3n+JbqsqI25L+KNaO6Jmq1BaQkbOGBTnOaTbTIYdz902FY9q4t0rfJ30UaRrB43Pv/Xt/xdE63bv/gib997F167l8NL6AvqtiuKx5UDhoq+NnzhWQcnXyAahxUYk4Ecsm8M4FkAkl8E04sfYPxHyMewPMR1MMe1MsP/oMUL9APLpjFDGaZBRmBNEiRCL8szxXFgVIaOyLZjDUgUp2umGi7h10EMnu47Cja9jwiKKTaqaPgqmjM5hKX+aS8gmi77A2dEI6WYDnY8/wP6jT1HplE1hPWDUKPltJtJU4IhDqZiOh0IeyUuX0Oy1xRmtP3uMo+ePgFgIW419bLpCluI1r+D1EABv0/MGxnb3W+FLJhWL5Nde/6qM9dnQErEhyuuNXR8wFSkYwuzCJXkvFwszmPbaePjh9/CsdviZzXbpwhXMr72ATGZBaE+YKC+9wiXUot3gGJFAF+EQi1XWWUyLpK2deebyIOP385ddNxNtcE/i2Ft/Zqw4x6HTqazKeLDzUBMfkj/lzgG+MFJbPIGkR1/wEB6uQZsimUCNdBb+WRQJ2qKx0VDwiz2g4ll9PfT6hxhM9uXMwLQ03p/0tNVnTlX7iM3CBMGpD516A8MuFedpjClcbNQQCEVRnJmVj3m70UQ0zFjjkWhHfI2pRA7V4yNEQ+Q/h+XfygKcjTE/e/l4M1be0V909kxJ7eCEzBBNiug07nf0D04JOQlTYUREKxCQAJoNgApD59zDZkr2lVTEc5rHazLkGRZBKB7BKMj9kUh7HyN+ToksEnFO94oIhbIYDoLY3tzT9OuVl35BxTW5rYPGNip7j3Dl4g0sLK7qOmn6o6h4W+uG0tvI9yRcwRUKQsHEJXXC45Nagc1FANvbD+S9q4jVAGkNNsvwLBAZRiIHjOlAaKx5yxq9imuK4i/ZYTKQwiVqhtlQD3qoPHwPx9v31IRRTDicBNAJZtGLziCQKiGWmUEi4c5pXme/xY/3WYhpT+dexVvVT+mjrAe1to25ZP0XXwcj59ld9bpoHOyhdriHYbslGkqjWUOj3UR+fhnVXgPrV15EOpTA1sZdDLsdZFJ5bG1vyP93Go0gv7KmIAY6GbCAPth8jKMn95GY+pFKpNHud1ELjLFw8QZKi+eFxIqK6yHq7n4SKqmYXbtO+g/3dllOTdHq1LG3+xznlq8gHkk6MbWdRcSniEbvHm7h/qNP1AxePH8FcV8Q9Z1NVLc3Me50NQWnHWVncoxoKoAL6xfNSnASQG8YRKsDtLpjhOi4xFTPgA/RSBRB2pvWjtA93kNgwCI9jHK7A382h8VLLzhthe0X9BDPprISrxlP2k2MXcCJcamtQWrWq3j+9AG67SaGDAFrtlAs5hWelZ+Z0/5uE10LqQpwGj4aodGoyvuZTeiJNecZGoJ3vHt2ZKKveEWrB36dqYG1bzsLspPK1e22/7HC+GwF/BmE99d+9b8XsHZ23HfCNTzx4PXgYvcwHiHYg4wdUme8RNcJkRYktIfo7gR+XxcBXxsBtFAvb6FVPUTl6ADNRhO97hidzgCd7kSUBu5NUecjxPFUNJ7WKIsODWZvxQ4ziUSSCuMM4oms+LNcSOzey0cHODzYQTyVdf5yrkAJklto6KiJmCyWkB+60EGNlizRyzZOFgn0s+TxaWIc/j03TI7C+r2uPHo5Fmq2GkJ4iRI8eXRbyCtz7gc0escQM7MLjhtnYQhkHnEr2rz1PnYe3cPqjVexePkG/JGobhAd0uzUNh6gUTnWDTh3bhX5eXpDGoGfW9Xm0/t4+OgOUrML2KnuohRMINofonRuFSuXX1DUpxlsTxGs13D3O3+Mys4zhCWCYfE4xDgQRHxmHlf+xs9hRqR5I9/rJufK0P+zU+2gWn+K7R0mYRFdKSHsz1qxCybYRcyqi0UnGwJ1jlbwUSTQaTeFPgyZZjUaYX7xPOZml20Nn3TS7rPxlLEe/UdNleHcPOxonK4mA7R0aUv8YkWxiVW4GbDQ4k2o1+ZnClpU3XRl5wnQ7yCfzKJbreLxxl3Mn1vH5RdeQixJxLeNj29/iGs3v4xsfhnF0jK2NzfwrT/5V+i0KoiJS86CjsK1IMIxTg2WkGFKHQUiruDlezJOuzWE3vjFLMlsPbEICfnp8xkRf/vPv/0NFTtP3/0zjA4f4WtvXEQxybNiKO4aH7vfG2DYp4LavITpH6oiw28cS6VwpdMIpJLwZ6K0Jj2hVgx7Q4z6Y/jHfgyOmjjceCb0jMmC/gQRkxR6jQMMehVkknFF/FIwycOLBT4mJoxiUU3T+YOWD3daAYSufA25hVWMiTj4SGNwynevX5ZlEJFvhjOMUeiNECtXcPzBj5TANk4zltaPVu0Ye0/uIzycIJ8uSlnO98T7fkzRxNIi4levYLe6Z4EMe/vYu/cxRoEpjrplPHFX2bGGTbRyhs5wltrgzlmtPxbH3HJefePrGAWCCi7o9XtC1CmwGQ8HOK6X5T2ZK51HaW4VhXwJcUaS3n8fP/nou58psBkGc/GVL6E4s6pCjgUTmxWiaapBJhzFMg6W95k7NDgx4Nqh3kH8VEPIeS0F7DERkVxaJwDkPcb9ir+TBsXfdcC6oBHPp9QKUCtguBA4mTKaidn2seDVdeLz8D7nY8i3lH+mRaIXZ2sTNz2Oj8hvC/5QF/B3MRi20GIwh4+oIWPWm+i26ojTfnE8RqNyhHFvjGGnrb0vn59Ds9UUXzBFj9VgGE0VaiMVTUREGeMeC8XRrTdxfFhFbimDRIHhPxSURTAYdXU48+dZ8Pd6bfH5WZjQe5yIIIvrublzCEVjQu/Ih+a/9xgNH4la0IGmiBFDFZ2XdI9iW3oo066S9CFRM4BoKI7+sOvQ5YRoF4zcVcMUIUUhKMu3QS+K3a0GZguXcXn9DfQ6PSWRDepbON6+j9Xz61hdvaqJkKzR5MPLc4jTDYfgniCNp84CJ1xGIfAWSSxlg0taYxJktXao/dQDEAxQs+mSTHdIe+I8RvaBti+xkdU0wEUci9riJi3E+8NMD6wf4uD5XfkNsx4NxPPwF9bQiRYQTjL8iNZV1jjQJ5rhL1o//R4iQYrn6JHcQDaZQEQUR057TIhnBCZLXKWLULA/RGX7GVpHB8insqgd7RuXdjpBu9NGfnYRT/ef6gxZXb6E/d3nAplyqTwO9zalqSi3qwjNz2P9xb8hVyOeHU83buPjt/8cK6kZLNNZJ57E8aiLwsq6kMue4ontuvK5RDE58aTnxMSulz4j8aS5j9v150RKNqbk8oqVR8LDVEER+5V9PHp2Vy5LrAlq1QNcWrsOrrp+pYrG7jZ6zQpCoTFGvjIWV+YwM1syb/kppxJhHB60sXtQln0mKQXcq5PJNOLBICKjLppH2+i3W8im5+CPpPDkaAtz69eQSOcw9jFCeaiCt1SgZWXB1pvs20yfxEaXlAu1WlMfmo0GHty7JcsyuVO4r3gqirX1q7h48ZruQ9ZDfM8UyxPsZDPLui2bKZh+wGPdSk/kCADeDEGX0XU7Z6zJPJDibCFsf+eFfXgl7Wd/1iuIP6s/c+YKbFB+9e/+d6ccXv2scXK9F+n9v9EbTl66g/odIdmNZz3EgBdSAJ8ej1QGerV24J824Zs20Wkc4Hh/B+XDIzRqbTQaHD/p7NYvoUvsHmg7Hkvqg+UIiqMsFr0UB5GDxXEGN0d+bF60L4tJcqNYQJg/o/EHvVxx99bdEWiJcuKWKg2FyIUw8hMhCLmfRPFsWmgcXy7s46N9jAZM6EmLt8muhpsXfQ+fPb2HKRd/KGyhGbGo7MZ61QqePPhUlmEr61eRyGbw/Nb7ePLxe5hdvYQLL38B8cKM8eoA3L31Ho4O92XxxejBVCKO9cs3kKfNED/4/gB//eO/QjCTR3M6wsd338XN+XWUAhGkZ2axeu0l4zULyhohUK3g/W/9gTpmhneQtpCeWcD86hXMrlxGLFfCmEgHb2JudkKxzTOT9zACA+zu3sXu7obiQFnwUpnsJ/+LRH3GIDtvWh2kfI6TpD1T6suqrN9DvXGsIAUiNzzEeXOIo2lKQ7fxOoNxN+Y2JgBRGyvq+NqIKtHZgeMdCkr4b4MxRW7exNaKUiIzfkQ5uUefKneGFbDYJDLWayGaSiMaJ9ID7B3totJoYeHcCyjOrWlE9fTJXbz1J78tvmssYmpuoma8OORp5ooUYszJjYLrgciJul9nkWPIt91BJmQz1FPjo4BxkMuVQ/z43e8JUexuv4+c7wiXz2eQTvg15qN4UVnmRNwGfZR39zFu95AIxpAgF8/POOSgDm2Eg/AloggXk5hEaUtH4hfRKnqf+hAYR7B99y5G1Q4Wli4inJnD7KUvozC/jt2Nd7Hx4bcwn4kgGqaSeIJRII5QckYphI0q3Qu2hGaHE0X8ZKeN3egalm/8DALpvN6PFM8n+4kzg9dmN0IsEEC+P0Xk6Ai7738fU6KC80XUOhW06hX0d3dQe/oQM8k5WRuRZkFRIw+TYTqJwudeRmvUE5qNSgV7D++gO+lht7UPGjLxywyoTgVrnvWYu7tPgAKvACbfl33Fy6//PIZ+Hyq1svGdfX7ZZzE4ojse8pUinVvC/NIl3esR3wTd8hZ++NbvokqpvvsKh8NYf+mLWFn7nCzn2ChHiPSSty4xDMe75ghCrrgoIERaRcligWqpalwLLDKpjDYEjoWEWTipUJCgzLjZFM/IpYFIr8VMOgGHIa5cr0QylVIpVIaCNReBqqLLmjCN0S1E1QnV7KjRa5Q4is2Mt0+zxiMS3MU40EGzu4uj8lM5ubCYYbPAZ+E75CSDzRPfO4Wed26/h0QspWhVXmca4nOSwPcV9kcw7PaULjmod/DD73yE1ZfSuHDzRQMeaLU4HkkRzuKdVmxEuPm+wsEI+u0Onm7clf0Spyf0CiW1IZFIaa9eXFpDrVGTMJPJdZzEce/nBGlu8bw8lQ19NWRbIZ9e4hf3SF2Sofb4MYVHRNyHPgvz6I3RaYZwtDfElUtvIpOaMz9yNq31PRxs3sHi/CIuXnrRhD1ew+/oQHI0cWOIkwL3pzx39fQOdTTUdypXou2tB2g2qmquLDrdVPge/1TBQTqYOaUc6szieuHdIp63Q5o5LVVENvdiNtqKXe5hMugo1p2pbBT79gMpNMZM2gsJsWeBSOSYFDlv6sCJIxsf3hM9NgjjDvKplAR0bH4U7HCCcPs1EQgNhth/fF8is2Iqr+apWj5EOlNAs11HvjCLZqeFUDSOcCyBdquJXrsB32CEwGSKeCKF9qiPViKCtZffQDI3i8F0hNt33sWtn3wPoT6wkiviheuvoYUREqU5zJ1bR7ffNcGc4+nKCYKIt/vM7VqfkEadjsndH+omThiddi3hQ2/Ux+2Nj0QxTCfzAvoePf4UCwvnsLS0giT5vt0+mse7ONx7gHCog0uXLyAW5YSLThkBDDpBbD0ro1rrSDDW5z3vhLzRSAT81n67jnarh2w6jdW1G9irHIKz4fOXb4CyOIJOlfI+5meXkUnnzP3IWbvJXYcuRhOm3NEff4Ret49WqyURmn3vBMeH22hWKREGLly6iM997vOit8gFSHe5TyJo1gFMTPU0OobhOaKMc66wYtYrTc+Mozxag/7q9O/POoZ5n4H3GCeP7QEsZ3/OIciqZX/tV39DPrz/AaTssp9PD60zPr3uZRii66yWPNsoD+F1GmvW90E//QzbwLSGybCsGM198ZuGODqootczeypOLL3xJS8NBUGReFIFLj3lIrxxEilDdhNpjakajQZ2djfRajUF06+cvyQonV8S9DCL20tkcVwnjyAu9b4gfYvVIyJ5am1h6mdSGcZSHjniv58uDhPUK8eC/OkQQSSAiV0c8y8vraFRr8h/kwhQJkvlKze7MbbvfYxP3/muaAiM+bv+6hfw/N5H2Lr7MeK5GSxdfxXzl28iFIuj32rgnXe/g5nlddz+9F3kGY4Q8GNxYQnnLt/U4ThsNvDt7/4xIqV5hLMFlGtHWIplgEYNpeUVLK5fU8HJIzbm9+PRO9/B7qfvmQAvHMal17+IubVrGuGO1Ynx0DO/YXXcztuS9/Fw2kalto1yZUsjKsLQLHgZDUozakyNV03VNNEZXkcllZlqy5wkVAA6pEG/TzUq4RiNUYf7Mr++qs+Xn61RKXjPs3h2HonKMjfhgBBeHy2TWAjy8GGBPUKvXwMCQzPep68jUTUmPo3oEhHFcEzVckBk/N7xNqbdFlK5goQwPaqK220U5s4jkZ5DMjODQn4O9++8hxjpak4AACAASURBVL/41r9Bv1NHlNZ4NJ+Xh6NxydPZEvKFOUSjSa0HJfm5gtfuIYczuj971mUqIvwBxZA+e/YAf/CH/wI3rr2E7GQHc8kulhe4me/q+vAz7wx6SNCez+dD66iG2u4x0O4jl8pIIMT3z1HvmMlbsRBK6+fRYYjF0MRHvJZRfxrN4w7uvPMBVmfnUFi6hEjhAjJrX0KrN0F0WMfdv/59pCdHKOZy8i8exuYxf+XLmLvyKirP7+Pu9/4voF9HvlTCk3YC7+xOUbr+BpLL63LuIBpso0GL+BR/lLxt0pvGY+SHPkSqVRx8+H2EYkE0EgFsHj0VZ3Z2HMLxJx8h5o8iTxs+T8gCP3pBYJRJIVWYQb1dQ2t/FwMmlgUn2Dh+gq0zvr5EbVn0ajx/JpzilAVp/F2P4kBKw6uvfAnTUBi1Rh19copDDFVhlHEHdVp/RZPIZBexsEjhKT2aR/ANmvjk7T/Go2f3jBbgCu2LL34Rl65/HtFEFlNfSCPniK6BjbAj1BzYEtXfGbprVBDxwMV/Nds2hjMYL9dErjyYSGniX9ohRbX4wKyYSHnQmzTUUOuQj8k165KnFDKjBswOFD6LxzO3EbNLSTQJkQNCIBqW2Ut69BxqD6aYBodoDw6xvf8JWv0DINBTc0MxrgmqLAzGxJ4EDny4e+c9pWgR7WCB1mzVNWLmWp30h4gEIoj4w1jMLeM7b72DwkUf1j93E71BV+85nszjycY92QSSIqa41wmQjGWRTRbx7NEdDLo9cMqbyEYU0MEDfmvnAC/cuIlbdz5V5DF9kMPRMHqDFuLpFFbXr8tb1yYxpvIXdU2aEqYxmliUwR/cR5QKyUK3P5EPeb87Rr08wWzxZRSy56RL4Z4Y5qVoHmL/2W0U81lcvvyyXIaMV20H/9lx71m+o9ORm3DNi9PVuN1bzRy3A5tb9xWmQy60WhTXcGtM7ZL5uLtTqM0pmzkkEFk25yNNbsakx5gYTkIyBfzwxbGxIoJPUSRFjxHUW0N0+rStNBcQ2amJm0DOPr1yJ0gnUgg7Vx6+z1G/iaBvjEwyoabBKyLJ/2QBTq5vhNqUfh+V5xs42nqCbCIjb2rSFDkJKpbmMewOUG5WUVhcRSKVw+P7H6FxuIcCmxU6IJH6ks9h6YWXUVy4gCEm+OiTt/HJ+z/AQnYGn1t/EaloEqOgD5m5RUQTpNvYNeGZpERXucRQIsdQE5tsGVvP85d1FCLRUSxd08KunIVcMCgA5cn2fWQLM1LSPrz7CZaW1xEIB3BU2VGoUDqeRph8324Vz568g1hkiKX5eclPQ4ii1/Bh8/EBel3XyJJOQxtA6jb6HXRHnMCeloelZAznL1zDFmkWV24gOzOHWqMs0f65xQsS1gvhlTjVh6GCbILo9Pvo9ogqE7X2IUBXHJ0bIwnxuYdVj/fx8P4HKrBnFhfw2utfMvcHNnXwS7AuS9XCnDXxboru7TQ2k/hsMWu8Fgeo/lSha7Wp58N7qif7jGDNe7gTqzOb3Hv8Xm+KIoTXKmdv8HdGoOYJglyB4dXiHkpiIQKORSFBhIuT1Q3pRhRSa5Nf1MFkVEanuYnK4XM063WM+hMhvN0uixTzzJPVDtGGQFAChViMimWS4bNKWuMIQh6Dsu6aYm9/W9+zuHhBfpUeymy8UFt0UiSfVPl2ZSiMYKfKzYyCHz6GcVJOqnkdkUwV4kZGiJOCJnY/BIErR/uoV4+VssPHZ+gE+cFE2uivx+QyLgAbdfTl97r/5D7ufvB99Bo1jcRKC+eUukIz6VAshfy5day+9iXECyU0yke49+gTxIuz+PAn38UlFiU+KODi3JWbdt37fbz/o7+SEnj14k00u220akeKxl2/+SrCqbQ2n+gUqD97hPe//Q2kiJIFgiiuXsKl176EaSxmanYFW3i51xZXLKCbpe+0j3JtE5XaFsbjLsZDxjYGkSClIUibE45gw0qJoo9fsbiAQnHOBFYqCjmS5efgIVnGt/UOfhbCe/tMpdtU3DGFfeRn87O2sAp7XeIguj9LwMeCWEiThVjwUGLBx/EqY5oj5IEHjOYgVFU8yTjG0xDGo6l8iVtH22hVDpAtzmFuYVUcVKYo0fWDRRs5YclYEvdv/Rh/9ee/h36nIcSPkwahuK7gpWCNHS1fN71GzW/YxoIej8njq3mFhTjgoiIwWjiDe3c+wG/9q3+Cn/3iL2Ax2cDqDNGxBprNA0wmJhajSI7XgQd8zJ/AsN7G4ZOniPvCSCeTsvojX71H+69MAkvXrqI+rGuM1usPMB4wMjSKp7ceYlRv4NzcOcRK55FbfRUPDlr4v//o32Ahk8Z6MYLZcAfzpZKMy/3Fm1i+8Yu49/g+GkebiLS30as+wdrqGvaGeXz3YQWT2TUs3nhTkxfeo/JHpS/lxNBeURP8LJqmSI+BSK2K+sc/IncH/Wwc+5UdjEZdhMoNtDYeIRfPIRYyuoYOGSKcfj8GDA7gaLPb1N+H4jEcdCv4tPIMVcfF5ZzAS1vTdPGnCt6z1Abvz9wBb1y6IdHaQfnQbHqoIYjEFezAgjdVmEOutIL5xXUJy2SzNu5h/8EHePsH30DnBOMFLlx7HddffBOp7IwaZ+4bUaVBmviL6CfXBHnSTFoj+qpGTtxn/huvnytJ5THNtWzIjnjUjr6ggl7CMiv6NG5VdKrn02r8bc+ijJ+JUGOOMl0xq0KUpHjH5XSu/Y5YRB62jd2tLXYNnHiMPoymtCZrYfvgPqrNHfhCY0z8fcQSFJl2MBi0rXgUz8+56ARCePrsPgb9LrLpogJ86B1MZF0WkkyTG5MKF8BC4RzufvI+IvkI1q7eQCTGe5jj5ikq1WMVsRTR0i6QnxXvp5CfTg0Hlp7mg00D40lWLTr409mC81angMuCpkV3CNBeNGGcX9W6Tsgje0Oz2WNxrlG2uw7ci1jQ8pzo98aoHpOPPIt89jKmQwaNpBEKxEVp8LfK2Hv6CRLRIK5cfw1pOnkQ4XNiIdlbuZhhb/qoz9MJfQRGEHV0iKiKRZ3gthcyWpiWk56tm1B+Z9slEIhJmgwH8XyMnVCu2+ugXDlQrC/H5CyOKUBmyI/Ek9LkWAAMR+Mcs9PbudkaIBKjiDSA42pZnw2BKQIcLProQ52IWXw90XBNNjiV6zYk5GSipaHnBDZGOhO41vw8H0ZjBHo9bD+6i0ggLO7uk80HEsZybdN/OprKyjOexeT3v/MNHB4eYyERQ4FuSck0Vm6+jkRpVoBOb9DDRx+/jUG3jZdvvIF8Oi+qEcUgdCDhxID3TVCHCoW+xr/VZJJ8eRZ+LIg5tRD32Sh/niukGpezxa5zrXn49C4arYqCHh7d+QRHm1s4v34Dy+cv4ai2i8Pqvnk5c0oxpCB7iGjEh2IygcBoAF9vhHHbh+OdKoY9S43zXJjIOa512jrDtUe6YpKv7tzCMjoUj/unWFhd19lGBHuJBW+UvrmOM00xPgfGtC1VsUv+N9f/qQWYfOe5Z5H+GIkJTb9z+0fY33yMmfkFvP76l5Gm1SpBpE5HDUMuN3tS8FL4Kxmtc9uxItZ5a3t+0yc1sIfqurL4bCKbm4bYuz0tkj3WhLf9qt5z/3NCl2SP/nf/zj+wbf2nSMPCZk4KXu/fP9uFejZlxt829E79vDYJJ1yTBx59GfuYDCuoVx7jmFnf4xH63SHq1Rbq9a7CHmiizoLX0NykilAWmfS25YbFnYsdXqVyJBRwfuG8+LD8xQLE40B53YAKIpe0YocmRQb0vd2XRZmsnYIhLCxcQKEwb3oiR7UU94TKzqmfeyT8ARYxZu/B98vRK180EVwdBLxWHCf2B+jWqyjvbmI8YKKc2QkJjRwN8OzRJ6hR3esSYrh4WFAxXjacK+HSF7+G7OJ5tOo1PHjwkdJXqFTtV8ooH27j6o3XUFhcURFHEcTmgzv48O2/VMGkxKFYDC+98XPILizJF5Ub17hWxUd/9Q0hwtx0gvkCrn/h64gVZ9EXGdgJNmRMbvYoXrErazc/D4ktHJefKRRiPKBHLbv2DHzTKHwTorth2ZEc7G9ibm5FGzCpJRQVasOVcIk3mNkeecgJbwKLMgxK2MaxfqNR0c1G67ZcbkYOD7LdciNm41mbWMBcHbyRkqX+yct30hc9gWTqwZgJThOhHrSbQyBmBQP9lvt9Zb6HY2mEZdZPykxcayMeTWCGSmN/AHc/+Wv85Vu/K4W5J0zziggm/iVTWVnSed6rLJolFFGhYDe2h7J4jaI8g921SMTSuHf7ffzmP/sH+MWv/zIuzfuwWJii1z5Av29cRHJKeT/wPuA1o5gH3TGOHj/HsNZEKUO0fYpoLIpRJEBPP8ytr6LRb6A36CvkhYX+tDXF04/uIjQcYZHc8vwSIjPrqIyTuHP/Du68+z3MxKa4uRzH4sycRKHdxBrG6Uv447f+ABi28MqFeYSHZSzPzaGbXMO37x0Bsxex8tJXEYoS4eYnK+kQmNljY2HeS31EiHROJ4h32+h/+i6a+88xTcUwmAzkuNDd2UGk3UMqmsaw11VBwPXh+XVyPbHh7dMmLBpSnPInW59gw4UEi33jtkPuRB777MzQ7DNIrIfy8t8X0hmsX3sNtXZLz2G+zmGhS75wFMXFVczMryHNzZxrmlQhjNDa2cB3v/nboLcDv/j8l178Ei5eew3xVF4NENefEFKmUrmoYRZQ4SCpDuSZGz/WczCxyGxDf7VmVJwMXKFm7iQ8hEVzEWXQkLkTdEkFMY9Cok/Ol9fZBto9bhMdrVHPPs/pFJSI5jP0ShxjUXKsMDlx4BG/2uKN++M22v0K+hPyescqejuDQxxXn6v5lHjKPY7R5ILSD+i+mIzRqJeVCsZxOB0W9DSO0xfxR+29B6eiVnHtC9l0XEkPORrRfcXFv9OoyiQlFmssmhb3DzWNQfNNdS42mjxx9M8ShxOIELmshp6yCZANovQA3OdskuX5w/LQ5hVgUUqUd9ifYtDji41jMo5ATnbjECLBLGYy84gOe9h7/CmC/iGuXHkVhZlz8n+n+4ZZ0NFv2inZ3TXgB23hGY6v62J0PXsyr7Ehd5qitXa7cULRU9FioWO2N0rAx9G1STp5X3U7LTx88CH2j7YQTSQ1RZWHr1tLFGjS51gBROTvK9mMtqz8mwj8wTgQjOOYQk+i9eGYfa7jMfrdjqzHxIGWN+0YBP1Z3A17LaSSnIixmKIzw0TNizVUSh2R0Kx+eICj/W1RGLYPtmWvxff0la/8CvIzi/BFo9jce4LvfPuP0G2NUYwH8fKLb2LlwjUEEknwjmE3sEcbuUYZF1avCpzig3A9i7rk/G35mmvVYwFisVRaRS/3G+5jMSdINlqa0yt9Rn/i3FGEiJu4rTsZ4t7jW2py240qnj26i2gggWF/hGx+BulSEQ+f3YY/EhDSm0lnEaH7znSEMKdH/S7G7S46xw10Kx34GNfORoJN73SMzrCPCvUctHENm1i42yeWDcylMtIUUd8wDvgw8gOZXBHnV6/ZhNKl4tL/dzjxod7uKAqan4BSXp2zC8VtAhLZsNGfPRxGiN7anSbu330P+zuPceXa53DzhdfUEJIf3+/3kcvP2P3oOSU4LYCaBK/g1dF9hmFwgu56sKr3byc8EtdoniFJnOWpuXvmbLHruS3p97/z3/y39tyuHjaagsNyT4rgUwqw/bt9v1XOnlWZjZjVE2jMwtQcS0QJSLg2xHjYRLO+jUZ1V2byTN6pV+tod2giHpH4jAUSO33ydllIcETOBckDhwpNLiJSFubmlpFK5cRL88IFvNdizbChu0IxKFLod0RBYBdL1wC6N9AeKxZNCEk0taoyOE7ibzWO11iQC4mCuejJYuDmqYgNikWoCmaxzhFQrYZHn/wEfRqZxzIY9gdodRuIpBJIF0sydN7duIXpoC/vwGgoIo6uPGTTGay+/iXMrF3VprL58Bb2N+4j6QuherijIre0sIxwgrzmpBSa9aM9PL71vtCQUDiO3NI5XHzpZxDNF8yndDTEvfd/iPrWU3GHO+Mhrr7xcyiuXcWA10ab4Cmz+cQTku9U5sk8V8boDcrY2bmPTqehTG1ydzEOIxxIacNmQcqDk04MRAEY7EFPRMaeFgqzKhLZVRrH12gT1pAYj1Vjf4Zz9Lvi2FHMQtEJRz8UhPFAjJIzqmAHQwy1zl3izWk75zZLZ2BOC57BsKPDjOb9UnjrZ+ya++UowrEsi2EW4xwtB8U3iwbCEkEkwhHc+uht/OVbvycRAT1ClernxGks9skpzzACk/nikZgKZ7MeOx2BGZDuxXLbvxmq50cimsSzjdv4P/75b+Dqxcv4/M1ZLBRokbQPHuQEeTjqZTFEU3yOromEUC1TfbqP9uER8nE6kPgQT8SBVAyBfAr5xQXUuzX5RbPI1+bS8WPz1iM09w9VsEZm5lX01sZx3H14DzsPbyMxneD6ShpFxqJOgkDuEnrReal/K0dPMKzcwVwqgnmO6WZexF/c3cXctS9i7uIrsoCyhtHtJa6YEuLLA1GN8QiJYR/tD99G5cHH4nny2uoQ5mhsMBDCJHEeCw1RXMx7ms4J0yCThgaYREPYqe/hdvMQDZeq5nF3vdGZR1lQUXhm7Hcqw7Ailf/GVXHh3DoypUW0mWY4HaPdack8f+n8NcyvXEZhdsUOdRY7dHFwBe93vvEv4Hk18DVce+WrWLv8MhKpggzkSWGgGwaLKM8OiAIyjgnF53WxqCyqrAh1Ba+oDXxlfPGOV++EMxKxuVhW+TCzSJGTgyVVkVbAxtBESzZutfuHz+GlUhou5Ikrvb/3+S1dDXJfMYEvKSkshNUak7fKhUmPYLo0BAYYoo3+pIzj+hOUq1sYTbsKohB6LNqE3Q9EkWhnpAKKb0tCO05nTNCqXlYe+yw2AmpOx3wf8pF1pvVq/GxyJB4ogZbxVGN42umxUTHnA04M1XbZ/e7AmXavpQOZlAihPi4+3c/CU0USRVeGppqHrfl8M0GNj23IpyGAFPWwoRREPGHELN0j6GkbxHgQRL8NJINZzMazONp8iPGggfWLL2J+YV2TTH7WBHw4ofJ2Y4+nbSjuWcTeTd5OLMqsCeBns7v7CJ1Oy5LGTka6p2iXrj8LzjE1JiGdG+1mDQ8efYhAOITC7KI0J/Ty5T5ObQEFnBRnL86v6r1a2C5/0Wec1KUwemM/mr2ezmoJt4gIios8wpi+vM7Vhu+JAjbfZIxet6nk1Uw6jcmYNnPGF/aaVb42wwEZaNBHbzDAp3few717d5EvZvCf/8qv6kzpj4fY3nuK737vG+Juv/riG7h+/TXtQ2AKKd3juz1sPnuAUmlOkeks4gzesXh60a6UaNrFxx/9ELdvf4xE0sTxpH8Q/KATzvz8CuYWVlxTZPUCtzk6g3g1lNlSmt1as9/F7Y2PdZ5Uj3axee++RO5L82ui+jV6DXRGbYTjESyvrOuM4+tRQ8X7l5z2/gC1gwMMm13a5WDkBHhsLo4ZsOKemZQsbx9TwRsm0l3EJOjHJORX4T+3tIpiacER8M3CkMFa3eEYrW7fAmsoPnOCdS8R9ITBJF90+vpPadqKRu0Idz79sSa/n3/9Z7Ewf06uDhQW8nkoBnXV4gl5yvZlzzzAgWzutbtvPkFvT+vSM9/w/7H1XkGWpelxWF7vfXlf1d3VfrzdGa4DQYQWERQohfggEQuAIBQKCqIc9U5JoTcx9KAIPSikIB8EgAiAWALgGuwCu+N3/ExPT/uu7i5fdb33RpH5nVNVM2BPdHR3TdWtW+f85//zyy+/TF10+7dh3RPh7skHrVN/ilvdv3t+7/f+J3dq4RQ5uwDI+SmNHrYXdUXCp386g26OrsuttqnNGVHkzhaABte4sHoYjzro9+jMUEezWVfuMjfjYDCmiFgyu6rIAelyG7x4raYAVTozpUEnsmkECtJ1yq+X1eOpz6ksdtiiGAxUDTLti4xuuXSsr81mp+TDS2CiysW5OO6NOdU1cJOxiXoyEgS+XAzUpfhGQKtUQJmRib2OYvwyyRyaR/vYuv0x4uEQcqk55I8O0ew2EEjFEcpmRJF06mV06hVt6pPBAINWS64OwWgcmfObOP/c69ITeTpdfP6zv8DhYz4kUcTTWSSyUwKpjUbVNjm+aZptK3hggiEz3pMpgWIyrGOa5u88RDQQRmvQx9LlZ3D+2W/ISkcHvrRItnrkiegwzxwK06Vh2hm6qNZ2UChui/n0jIIYD8PMB0PIz8KEtkGcN6VUpKvP4WBavVax6WGlw8Fa/vGUJXjpftkm7jJMOnDlIzpR2hqLFIJhbjoPH9yUjyY3HRY6PKhcqx07kE6jR42mN9N1Mwcnk8TkNi8mvok0gBzsUotNxRk3J8odCMYnajXTSso79iIdyyARjuHGp2/hZ3/1B/KSNXN7WkfRmYKsXACxRBap7KxkN66HqivYV7tS8gdHLuRUt6antAKAbggH2/fxf/zL/04G6995ZRXf/MY19DsFrS/qpHkA+fxjbSLU2fHQZS+rtlNCu1BCzOdFLBRSa2kY9SI4nUFiOodqq2ppgQRotBfr+1HdK+LBzbuYzcWwdOkqwrl5HFabePzkIYIYI0N7oUkAT7YeolxqIJabVzJRbzKAz0sj8ibSoSCCniB22jHcrkex9syvYGrlspxByIidRHKLYTSAH1DmOpmCMaL0r/zgZ3j43g8RHXsQ8vmRTU9Lcz7stFUIkn0SpmJxIW2rT569HEBhilNt0MLeoIXSGcDqtvVcPa3rt+sCYFfi4AJhg4IWVMFngrP2a+eui+2q10t4uH1fh8aLr/46Llx+EbFkToN5jHxjd4A+xvnHN/Gzv/x/Bbr5urFQGFdf/FVsnH8WYfq/Oi4JHFCz4VjrRhDkcqBVUgZHaqD9zAWYju2hJBFq91q3iBeFB56cFDhJTl3vsGfs54gAjIN+1qo3+zpjiU/ALu+DDjbbv13pjclvHMjhtUhv6ofd50tDrIoCd+KiKT+Qz+gQQ28T1dYODgu30ejSroyWgsZ2UaZhIV5W5NIVoKJo9yrS6Smtf7J/vX7PsRWzzg11yQyWYeEjBwm5EVh8Kxljfj73BOvWmfMMnWvisYw6Lr1e205FHtC81sGIWvIcqMrnd7G8euHEO5tcHtM8faEgao0iMtMzAqAaZCbbywHGQPik2NGeqcKBnQs6QxCgkJ7l9aKG1lxNPDCCIDgOIzoBCrv30O9UsLJyESurVySf0iAhHTtOJtqtI6ShNdf/2GV69VnGQNtQm0kv+MQdHT1Cm1I9J8TIgRZO85e3zUKMBFnJpg7HKBUP8Nmd9xBNprC0dgGNdgXVurGcC/MbAr3VagUrS5uIRwlOFbelokXmmf4IGr0BSrWaro0STx1WOUC3HD6z7abS1jToyvXOJMRuC91WFeEQPZLZYufgkxXljpmj8/NZJ4IzPfnSEd5+50eSH/z63/vP5YVNtpN7+iefvYl2s47XX/176g6PyQcMBzjO7yHoDSh0YX3toqQQbly9aZXt2XN9/O4/uIGf/+KHuq7xSBDz8ysnsyccoGVneX3jiqzBdH4QuDaqItMom5nOLRiY9npQ6zZx4/6nIqdY7N+9+RGyyRlc3nxO7id3tz7XmTS7sKSOpthQtTFMjKJUObLchQI8gxFCXj9atNaslVEpVwR2TySmzt8dLKgEy8WZJZBS7zPyOR7H6sZlhKK0/6Pu2lYC2d0GvegHHKIilrK9Rt0dx4bQnGMcu0miIe5d3OsGfTx59CW2HtzAxsYmnie2GAxEWnGwkGe9dXSc8sLFqk5MufvxswqDE9DrMlq2SZ2QYme1uy4Mtld3JBD/AcWC+/qe3/sn//zM0NqZYAnnTUp45vgEGkp2hhXOMMIu+pcNmVNjTEbcuLjZsPJ0gbKToMJGAbVAg54taG30fvR69AZkNRjAwcG2ADEfLA6HGKObPtmYrf1n5tonE+/SmdimSnawUGBAQkOMcDzOhJ4J0umsDYc4V0qtB5urMk2Jlpn9jPqQKh0e1n4NH5CVoDXNqN7Ewd0vMRlwOpiDJMDC7Coqx3vIH25hajqHAEI42t/HkIslGYcvlYCXGyr1yYGA0uPoN1g93ENp57F8Vn3pNK689G15Atbzx3j4/ltoN8rIzc4jNTWLoNrtfXRa9KJl2lFA0cgEhbL+6rT13nkN2EKp54/EYtNWKr28jtWnX4YvEgObOGo7qb1gUEAtDu1lvK7csSYYjFook5Vv7IHBExx8GvbZpk6oTef3RjVwxQ3b2npWYNghSugCFTWa9HQYBwJW6pkoRXGjqN2kPlXGDgvj6nR5T8n48ucW0B+NMD2zpOJHjggnOnKuhZObaeyAMyDk+iWysmCcM187FCK0s6YVGVkOvfl95tjBqXhqfqfS89KPffrxG/j53/wbjAk02dIRW0fWiF8TRCiWFOAl03sCeF2G1xnWs+4I17sz3OBqfAmYw1HsPrmD//V/+S8ViTsXBr73a09jeSGr7PNGtaaY1s3zqxrQIxsqUNmfoFPsoHpwhOBogGwqq6G2TnCE9OoCIqkUmt2mNjYZi7PFPfRi3PXgi88+wFQuhc0rz2IS9MuwXK3cUR+jYRQff3AL73y6jyaAaQCvfoNDocuIxUPyIg75I+i1RvjpR/fwpDuDjae/jRkd4CxoqBl1NP5OipfA1sTx5cUQkUkftfsf4P0f/StUDnfBI28+uyjXCY9SizxaO4oOpT0X9eajASqVYzRHHellW4D+dP0RHEWSnm5XqmBlsR0MLshlQ9dle60UsME2d/CDoJdypVK1pO/BX9nlRbzy+t/H+XPPGePKs5LF5qiP+zfewM9/8ae6d3y95eVzuPjMdzC/fEHT62ROaJ1H431N1Pt8iuHkQZuMJy0NUdIoeh9bwWBuDbbHubMSnMMk4DPAy8ES/slhrZE6ARqwIRvKPYmRzC4P4pqdOuympD1y0jDpmjGvXSefSwAAIABJREFUJjtQga/niCDPCn5JkrQ3unI1S2njXqlQE28bxeoW9os30eoWAZ8N+HANiA2VT3ZHhRqvdpi2SY/u6TniAUm5B/cNgiKxtaOhHAxK5UNEwkmlfzHanNpTXkLuQ5FIUl2PUDii/SGbmUIimsbW/S+0j7mEBll1zkRwo0+nptHuMojCZ/tmLG5T5QTu46H80gPhEO5tfYFvfvd7KviHTLpzXFfoAMFiW9fEcY/hDIN+rGEIPsQR9KcRCqbg9UbM65fF9IR+2z5M2jUcPLqBduMYs3MrWF+/pqAM2ZNxwNbYlxO20O1UnrK9jlWkA3atYLduGT12Dw62FEOra++AYkXPOl00aVOpox0DgfEE3VIJt29/gNq4jdT8gkBvqXKk9DDrnvmxtnoV3Q6n/6cVdS+QKKketZ5hDa+VG3VUGnWEw7aWaSdIKQOH1eh9zPvFZ4mcbTSSMA3shCxvHe12Bbl0GqEAiyuSOFacucWE1phwgslwZBt54z0sLaxiY/0KBiMmEfrwiFrZShHXr76k90d55GAyxMefvCGt7nRuDmt8HoUTXHBkUkcWnmKvvX6x2z/96Z+gVC5rX5ifm5fGnn7N3Nd6wy5m55axcZ62n2Zn2mo3cO/uZ5ifX8P83Ioxxn4/yq0qbjz4VF2EZDyFarEgecbq8qZY70e7d5FIpTG/sCLCxZX/UVohuy4564wUDsWfjfNBvKa1YgE7u3Qdt9Xi7mVu8e52q5Yy0wjHo+hxbedy0g2LKLSa2fIG4Ee12UW7x0HvoCP1MdpAiXLO/uAWvXJp0TXTuD/KxQN8eeM9hAIBvPbqryicolIuCLcxmMuILMNSVoDb+paDk7viHYxoeNC9PWc0vI486RTU2mvo+XCflq/Ich3m9+vg95/87v+ot2Ekp9taduyTzsgWvvqiBhdP5AxOy0eDEKrQCGi7GA3a5GqcF3eSrvU9XK7FvQYeNFt1HB3tCDTROqZaLYv6Z/VPTZF8Eh35hIaXnI1bbIEqEmMcms2avF7pBUc9GA+txYV1sQC2eTv0t/MD2UbGH8YqaVfXYjZszpXXJ/gUH0nZADV3/UIZ+7c/l58gN+ByoSDrK/o3ss/MyMxaqYRqpQFPJIJgOg1vNCbAS41yIpNBipZl/iD6tRr2bn+uadSJz4v1i08hmshgf/sBfP0RMrkpxFJpVaxDJ0aWPy/lEnxAk9mcwHOzXdc0P1kIHgIU5x88uodev4/1y88jvbKOfjgkI2qTpDjsrptdLiBm7I7+8JrjQb74CK3uMUag5Q7BkFfDavwdDqYQYRwvDwxqtsjw9u3BsXat+YPxYGKVzylRti1ZdLCi1f3lkJNzoOhQdWQONmxhJSEXNttGlEywkua94fpgS4s6Xx5ubhUjIO/oDfl6XJe2ezuFovSl9LSlamyEHgelggGEIyxGbJMnoPFOgsim5jVU9MkHP8Obb/wJJnSDoEsDWSZGC+t3EIFIHMnMtCI0CfhY/Z8Opzn6Zed9uO1qFVXSRnoRi8Xw+OFN/Iv/7ffdohVzceDShVmMeh0c79WRSwPf/y++h1azJKZZllSdIQa1EYo7+0gE/Mil0mKzm74ulq9dRTAeQ7PT0DSv2ujywQ2i0xzg0eMv5fU4MzPv+CyL5tczOOiFsXU3j7ffvoGdLnAxB3z7O5exuDiLUNhiab0eTlSH8ItPH+OTJ0MsX3oZS+efVpQoWR5O/ZpOlBfcYQtpXcfWNoMXPD0M64/wwV/9a2x/+jE/RaCXq5Mb9lkpgh3fFhBBUMk/XTcE/sl/u8yGla4Ggr8+rKYa9kwohYpa52PukNvJDfj6X6JAbmEFr736G9jceE7Dmp7+AL5+B+/+zR/hg5vv6XsSYF+7/hI2rr4ujSaTGwn8uGa8jOT1j9Eb1FApVBAJJrE4t6IDl6oDHvLcX8T+klFRC5qSG1u8rEPpkMDHUybxlOgQ5CpxratnhDpt16PX7KgscljP6IT+2LwvHAZ1Wv2OX7pkDuxkaR8k0+NgDBWO5k1uGz8H5mwDFRjxDNEdlHGQv4ta+1AFJdlKhmyEIiEmoqLXr6HVKapY47MbCsRxcLCjjgjBKgNqFAfOYlldO5/awBwwo/NJt9OR/RE/zk4HC2taIwZCERVp3PeZ7JRNT4HJmt4JX4vsbwyxSByNSlmAndpCAiRGwdNdguCPnurJRNbRQ1M+V1Iq1vL6OhZW1swtw3lOVZAwxEOdmYDmFyhZ8IyiSMeXEA/PwDOhfp+DaH7zf5U6wgaxRu0y9h59jmb1UFKv9Y1rSCZzkoWZLtTR+zvnK6+zgVpH03wG6LrFjIFiY/4ZLcxhbIE6HWjmi++SAtxT+TPLJ55nZruNx09uw5+MIZxK4rh0qKG2Wr0g4MOCc3HhvMJwMslpZNMzRkjIR9zA0tATQL5UFACmnIFbLQuzgNcjOzKym/z8zmCASq0iizb56tP3mZ2aeh6+yRBzuSlMyNTL0cEwCAegWOyyMyiwzpmgUFix1MX8AV584VsoV/KSGNTqFdlmXb74vLlT8D+vB59+/hbKhUM8+/RrWJg1MOpuFtqjTxCWlb58nj54/2e4dfuGrnsmyUFkhvvYMCPXFZ+7y1efl70d/841mD/es0ClSFz3gIQdXfgfHtyXD3QqkUbAE9Cwe7fTEkE14fD61Jy0tlbKmLcv93fKfHR2jdmZG8n9gHKBfqeN0tEBOo2mhRB9ba90LRm5PrKJuHAGU+Wm55ewtHLuK51GepuPvSFUWz20uiRzeP+MNtD6cuU83I9od6k5VZvVYqlLppeY597tj9Col/HyC9/CdHZGGIxEY4KOWWdtwWx0zV7Y2bBPZbGO8Zizzdj8gBN040gX3D3+bzHC7l7tMBuGZ12a45TI9fzu7/4PJ14QFj94+kmmYvga6+uI4E80EScDDwQWDsM74URjWxOHbLWYmYMDIF02TokyY1WO9XoNheKhFgmtvKam5s2QP8jACHfS3al9HbZMeiolq5knIoEWAVWeWtfJWGCIjDABr6JNne9rl9TupDtoZ4ET5Dydj7vuE+5wFPVmjqRBvrw8OKoNHN69iV67hGQ0inK+iFa9Kc1XJBrE1HQWB3u7GAw98MUTCCRS8FPDSuuuYBip6Wl4wgG5PjBZpl8s4OjhLUz6XSTiZrxO4JSdmkMwGsFQ9ltjTcHK9YCMBwk7J3udTAX1zAwvkLA8FlO4RLNcwO7uY8wsX8C5p15CX1ZepsFi3OHJAJhbQYnNZ3VM5yDGlXZQrmyjVNuV3y0ZCx6oHgQR9CeQiM/KhorvhW1UJUENONQWlD1XgP68siKyuFi2IBl/S1aFrTe2gKiFm51dMn2u0yJ0B1bcIuVUnz3RcFuxeKhEJjI+PKwInKenF6117gRlnDC82kRo2UVJF9l9/pv3ny3SAbqDJqgOiESNZWG7miEatFXNJGYQDUXxyYc/w9tv/FslN9FujRslmWC2n3jw0kkknsra4RWOOU4NhhgM4DpDnSeg1541N6mPE+Y72/fwL/7n/+pkyOprzzBeWfPgd3/zP8XhwT1pqOQA0hlgXAfy2/uYTsaRStBNdoyGp4PVp55BMBZGqZZX24+HoAqQYRB3bt5CKpvCzPwUvOM+gkEfJpzgNptfDFteVI86eHh/C0dHJcysRHD+Kn0j58U6DpV2xeGdNN7+/AnevZPH2uVXce7qS4qd9NFdwReVVZH1Smh8xWvO4VIyFwMEvF0MO9v49I0/xO5H76HXPN19XDbW3eBcBtZlM8jG8v9xc3ejgc8yuO7f3Qa9eyh8/XO+Ln84C5r/FvAl7Rv0YHXhGn71u/8ImeSsko2GlQL+8k//T9wrHehL+JpPPfsyNp/+FpKpBbM1JCvi5/AOZZ4N5Ev30KoMkEksYmPpkjPURxDFgRWyoib9UJqYAiHsAGJbXjIa542yLcr/w6jdASO45dHrlWOKcgkc43y3GhTwFeA1311Kw/RsUXqg9UzdK6OIaSJvjgFuIjbb1/K6FUNmhvxkmc0Lu4neyCLA2V4mOPGHfOiPm6g0t1Bv7WM06blqIxWJvU5PoT6UL9UqecTjaQvCYadLzivc84a6JuxOEGDa8KJTCnGvkkWWY5vl9OjIBhMwdXsMl6CXdEQ2aCxOyd4ROCfTWTF1XEWcG2CXiiCZXUcOfQVCQYVKTM0tWmLZGYKF2lf+O+DjcFYI/kkGyegi4qFZBHx0KGB0dEhrnfKkbrfv3LMJhu0Sth98glpxD8lUBmtrV+Vow8FMXX8ViU5b37G+Mnb3jHxBQ2tmG2aSBgVBa50cHz8xWzJGw4v5dR2TrGByfAUMINMbmaCWvrp8sYAXx8V9VGp0KKFzq5vuN9E8yuL8OYT8TlCGNKp+DBCQJVapUlYglJ8tcQFe9pRGcmjgmuXPRe623e+jVCkJLDOJlCxnt9dAs3qM2cwUYpzJmUxA14jHj+5oFoSEyKUrLyKSSKDaKKmgpoXd55+/gxdf/Db29rYEQilhOd7fxqWL9DeOY3v3oXTMnU4D20/u4PXX/iMkYyl0mg1JM86mfBphZuwi9/a93S387Cd/jP5wglg4pG6AgqXCVmBxjXMo68KlZ/Q88dzlbAG7qSw6D/cf4/BoB1HaOkaCkhGwxU/faXYyGFpFwMtuoSKtlZ5oM0c24ElJZtfYbspG1LnmITtGp9XEwzs30KrT09h2qbOzCXbuSc6OhcV5LK6cU1HAYezllQ2nWeSAfmqwGRHdHaDZpQ2jS4ZxfzfALT9wd/1zzz2xcyV5Msag28YW0zKLh5I0zM8soFg8kuMS8Zdp/12i8/RU0xbmSKpM3mjw05XPunIdt7t1cjro804tA+3vp9IOe11Li3MlWw60g+cf/+P/XsETAnvOgM2phZdLGzsxwWeS14whPP0tnZYAL3Unpt+lkJlVwMmc2xlvXwMtRxLEy5Q9FEFKjB9jYBkNRWXY6fSebqKjg1SrXK3vMUqloqoJtr+mpmb1OUw4I1g265BTJtpYdWdROf+PWhO+j0SCdlhkprjpn0o3eHgFOF7G/HragwgReMFw6/yTB6hVd5FKJ8RqFgvHas/lctMaTjk42FP2dSSZgZe+h5yuHJpzQphVYyqJSdBav4HhEM38PmqH2xKD56YWkJmah5dJRWzNjHqaNCZzaGlKEw07sFI/eHQb/VEfa5vXxORR58aNnsbvbA0z5KNSKuKpF74FfzQqeUOQ3qCUR4hUOPVTdhkGMlEeHw+1HgqlJyhWnqDXb0k7JQ2XmNMw4rEcIiFqoghieE+8GPbNpox6LmOrTkMYeD/EPslaaYD9/Ue690xc40NBJwJWhrIjO8Pu8iFTdLAKnLGkL2R5eFgp9a7XwebFZyWToJZRtkKOHozrQIN5EuRbepU+xm2ek+ieIbw+pnnxZ2bSHw9Inw6tZHxKw2sfvPdjvPvWn2mS2AW8NrRGm6KwsfapnIY7GIXNtqfa+v9BsOvGcLubCT2NY8og/9M/+b/wxc1fok5rlzOIiz/N7/zGM7h6cRal422xFCremJhW7KOye4j5XBZ+71iHdXXSwvLV6wjGI6jUCzbQTiDljaFeHeHj9z/BtaefwdrGAjot2jeZZyGBEu2VavtVPP58C/XKAJFEHC00sbg5hUvXN+HlNDCHtnwp9Lph/OidX6IwTmF25ZzCIzhMFoqkMTV1ASsrTyESnYJnYvIPOZ9oDGUAz6SJyegQX777A2y989doV083LT65rsTgLPB3ASpZXle+4DoxnGU6XHbYIQvc/e6E3T0rZ/g6CHb24a/i3QgQTNt7Cnni+Pbr/xDXL38D3m4fhQc38SMOrClZyX6tnFvElRf+LmZnLtoUu9Yei9gJmt3HyJdvY9yJIRVZxoW1p8Xs0qWC+1EmPYMkn8+ho39nkeobo1It6BpOpefgGRHkWRGnRKgxh2OLKBR3kWBCnT+KYZ9Dftb2UwKf9j5Zlzgx0cZcUhZlYIiA3KJ3XYJAeze1787X0oOcYTHme0uJgU2ss3CUR7BnqL/T82/oqeGgcAdHxXsKrdHApswmCJ3pXBA1rmcyEeNFYoJ7Gztz2u94wCsczrFLc9wo2EqVN66XOyVZ2672fMmy1GkyGzbuM6yIFGSklpXjEqN2qp1LJAnsnqkMFpDVUCQLNBaBjobRLJRsZZgtmd8K/SGBbwKRYEaBLn4GtHjpuhETiz0YTMQChwO0q/ShW8vj4e33Uc4/UbG/unZR0gZ2RPyBqJN6Z8+iu3a/MrzmnGHS7yoG2MCuepB+HwqFPTQatCVj8UrCwrV/tF4GBVxuS5mDkmQR5ezB9UHN67iP3f2HCgaiFIG9hG63p8hcrklpS7WWmb/mQ38SQLM30JASZzn4enzC6QjJMakYZQBOd4Adn8EY0orW6gwzoBVcTFaFjWoBGHSxurCGdqOKW7c+RCG/jxhb4ux6nruCheUN3Lzzoe7JM899G+++80OsrV3U+3/48CbW1i+hUjzGxfPPIJZM48OPfyG/Xp4zDx7ewOuvfQ/l/D76rRY2z19HMMSCnNdOC8RIEUzQatTFHn/47k9RqlZ13cjykkwhiCMoJLHV7bfNoo1rIhDSz8K7xo4CW/rFwgGGBNBRPzYYXTy3jGAkIsKm58g55enMIofPupdSHzvfOb/CdEfJ6+QQYrQBz/txf4j7d26gcHwgINofnAZ9CTA6GyMluSsb53Dp2nNyPioW97G+flHPCiVDNmfBYjqE9sCDepuFquuVbwiSa17fm/IFtXwMXPKsluMMY4M6TTy497mkDS8+/3ewMLskQornOueu3O7ISc/OcSwSCeR2mV0t+tld96yE1tXxOpIHt4A/YXJdOYMrnXDZY3u0Txhrz+/8zn9rgNe5Sl85IBz21kXJ7qDaaTjDKZg0wGuVCbVQkzENqzkJScbBhNeitg3Cq4KrVkpacGwDU8agqVFTzDo6jrP57bbpSvsxHosVPj7eR7F4LEaYG0cqRaBkG5uibc/cHFvYxpKwAuPBwsg8ttj5vRcX1lRpMynLVTjwdTRk0+7iYOsB6oWiJR7xoR8AY5qkjxsIJwMIJaKy5WKS0GxmEfViCfUqW0sRVb5cJfx//N4C6wE/YtNTiM3MST8Z9vvQLh2hvL2FqVRO07JeenMGaHrflQ9oPJOFj4vV+Gmk6e85GOLOJ29h7+gJplc2NIVJA3FqqGjiTzeJVqWE7Ts35S4won4wFEV8agHz9Bxd3oDH3fQdr01LmRnITqhSPUC1xjYl2WsmOfWlpeV1prMG243U43k5VIOAjNf7PQJTShrozJCSPMC0/cb2uYWSDpdBzxm4Gyl4gQEeq6sXVQ2T8aXeSL6zaokbQLTBF3sy1J6YANVqUS0nrqvdnYc4d+6a/CRNb+fozh0fX9foXYe6q1X0S9wg1teG6kLIpOfgo3fvaIQP3v0R3nv7zwV4pfVV8ASvAVmZoIqSuJjmGcVH8p67voz6mc/Eb9v7sesgb08FT8SQP9zFG7/4M+nwer0mhoMWBmTBw2Osr2bw+qvPY9zPo9tsWA46uyAIo/q4gObBEVbnF9HvNwRQG+hi8fJVjH0EWFUEwmTJuG5SeHB3D4+2Crh+7RpW16aU7BP0D8QaDvucqqYNXh9bn3yJ3Z2aAEF0Dli9to6ZpXmAlme+INq9ALYeFVEc+BBbuYQPPvsJ+uggkc5hQCDeCyCT2cAzz3wPs9PnMB6xyjeHDaYvBoMD9No7uPnOn2Hrnb9Bk8TPGSDrjFz9LY0awSoB79lhNPdzXdb3rGzBIQ5OPCpd/e5ZOcNZhoTrypSRp78iC0AwxmGmvpKgnn/6V/GtV38D/t4IX7z5Q7z5y59I6+y2ARc2c1g6fxXJxApSqWXEEzMIhhiC0sRR4QZ6owI8/TRi/gVsrj6vAqY/aQlskPFZmD2n7gIBpkICfB0cFx6rqF5duIiZzKokFVx/rqShM6ziyc4ttLstzM+eQ9hPlxgOAnnllcsLydY0DzoOZZpDiPkl+5xpam29ii2nowNbzk4DUDHeKnPhYRtU0gQzbFK8sf5O0VNP4HbkaeHJ/kcoVO7DEzAW2KQZNgwT9kXQrFTQ7bSxtHhO35Mt28P8nhIy+SwzOY6sLC3++gP6n7rDL0OM+vz+Xmw9vCNy5OKFpwWUrZtC26yRumG9QVuuAyIBKLHyB9FuNHDvzufYvHjN/HgnjAUOK02PSW/cJ9lqpmZYkipZp1lwjgAAreNcNpx2mmRzPWS/uXAo2QmpsAx4ohgOvQj545jJLCEVTqNTL+LezXdQOHgoQLm4fE4e8gRfHj/3DPP/dQ9yY1nd306YgeMxqgFFJ15Y4RE+L/KFXbQ7DRXylI9oKNspMTXcyLskSaHjPOG8lqztfB6l0h0cPcbOzj2xlezaLa9ckmUc2+qmkmAVEcRw4sXQE0St3dE1FIs3HMhnm2FTfMYZ0sOOBfdC9lBHev4DaLbbKJYKuh+cX+Bg++HeA1zcuILC0TY++OVPZaFFx6b+qIfltQtYWjmP3qiHL299pC4lZ0E4lDgztSi2l5pRDqddufQ8/OEw3nzrL/Hss6+jWi3g4PAJFudX0KqXsblxHdPZWaWJiUTzmZSmUisiXzhEpZJHjMVMb4CPP31P1yoc8Jse1QMNT7NQotyj3W3i8uUXBKwpvdRQNzy48ek72Nt7qMGwTrsPRDx49qXvIDs7j1L1+GT2SGQf9cEc0G3WcHy0rX2d7LE0/I6rkRx56GgyHmtQeG/nMe7d/RKpZMoYenr+m5mHpEgcyu6PhoimUpieWxAZySHBqakZZDI5Y5j7xGheNNpd9NmtC1regfCKI/NQuiCt+RxZjA23mp0dqScO4vGa3r3ziTq3LzzzDSzMLqqTwueQmOrszJRU/yf+vkaoGrvr7tKu4MBRG5yEhbmkrItg7fMNB7ivYYjgK5j57OsTD/72b/+zE8B7WlM6lDE/2Rk4cafg7PXdN/q3ZQZqvdiTb6bpbMVT3kCja4ET23A1LOZAltOJQJvo5avz4VSQgGNXQ02umAFfADs7D8WoEhTRP5dBBdyw3B/2VKdLLZuZWXMjpORhb/8x2kxm6nXEIjKZjQltZJVlQeNMiNJ8Wp2lTg97t2+icnigdg71R5ITaMOdYOTvwRv3IpCJYOy1UIrgIIDqXgHDBu11mEJmwMqYFptYZwlMqUN0ehqIUOvqxbBRU5QihfWx7JSxtd0ejnYfyTpm9dxlzC5vWKU1mqBeKeNg9yHKR3sIplOYXjuHTHZWAIqtj3ajAqKXdrWM8u4OIvQqJljgJDTN2XPTWL72AqY3LsnLkFpDY0YGYj2rjbwiN/3UHA7rylDvdps2EU3brnBU4DAUoraOjgdkW/oY9qiPDSEUJODNKNLXqU/FAsvCTOl2p36F3Lg7nZYM5FkUEMAuLKxL6sCDjJW1+fByTZ46S9iGbuuFD+Hh0ba0VDzQaRGWy84iTsZYbUhW8BZXbIEPjr6UBX7AAjYCfoIIP0KhOLLpebVC6af84Xs/xvvv/kgFHD0lJY1wQCwlGRxmZGqSAC8t9QIE6wEz/HddGs5Mw9tjZN+LhyrZk617X+CP/uB/R7/bRKddRDQcxOLcPNZXZ3Dl0hzGwwp6bWoR7WGXOKfvRfVRHr1CGUuzc6aZD3CQq4+Zc+fhj0fQGTTFVg2GfrQaIXz00U2MJilcuXgJyegAs1kfRt08PGyD9500tkASnmEEB/k8WoMR4lMxBJNeBGLU5nrQ6fVx4+597By2kV29jp3aEY6re1i7eE5FWrs/QL3RQaPex3T2Mr77ne8jlVgScxcMetEb1NHp5FE6vo2tT36B1sNHqOXNoop31GVtLWjamFUXoBKMshntAlNXhOXqdd3Pc3W9Z2UNLjD+Oth1N0ntPV/bNn0xwG/kliQf1OyvL13C81e+CW9rgM/e/BHu56lxt1+BNLB2dUF6Xw52jocRTE9fRCbLw/sIh4W78PpHGHejiPnncW7peRv69NdRKG+jUj2GbxLB8uwVTM+sa0/se/Mo154I8HYbfVxYeRlzMxsYDwkuAno2umMyqg/wZPsWQoEoluevI+Qjy8g1z4pzoml7dl3SyRnJtNSqp27PT7bY4rnp9ekZWTtQ8ifJcEj30MKqjmR0yhmo4eNB2QGBlAHEiW+AkbeKx7sf4aB4D2y0EHyJRFMIjbGriWAK7/ziLxU6MTezrIt+9+4N2ZytrJ1Ho1HRM8+zgl1AApJInDHAHNacYG3lovSdD+/dwPTUoobe7t17gFQ6qq4P93buUVxv0WRcYSwEl9nMLB49vIVS/hCL8xuolQsniWOyjqocwx8OIjO7gKF3jNVzm/BQ6y/bKivauf/KV50SKRYNBIAKBuFwGkMvogK+kz4jocMY9CcIe+KYy64g6g9g6+5HONi5DUbCzsytYGX1omw4PdRVK4nP6bqd6BxPQa/WvKR21uJ2pQ4auPJ5cHy8o5ADb8AL2q4REPI84PWJaDDOOmV8hklcCKTKes2GfWmNxtcgcCbzmEpOYXHhnL4n5QoGhCz/bzimFVkfLQ47SQJjAIhmE17PAAEfmV5eAzt/aQfpYUKdvt6PSqUiJ6ZUPI1hr4uD3ftoUqY26EhOQnaQkhbK9a4/9QoS6QzAyO1gGJ989g4+/fxtJNNTSMTSIptkn5bI4Fuv/zryxX18+tnbOL9xVWvu6GhbcbobaxeRSWQ0lxEmI8vksHJesggOnjEdbHZ6EYloCqPeAD/+0R/iOH+s5zqdTOicIQvLHACCUsZhX7z0LGZmF3U9uZ+Tmf7w/b8WCOXR3+q3NWuBiBfXXvgGkrkpdVVkHSjHA68GzPNHOwKXlO9UGzVkMzOKL6dVmdwaWNQ4Y14E43dvf4Z2oymnCg6osuvJ4UBKGdThIieSDCLCYd9hB7FoTGcXwSvXMLEU3bGC4SS8gRiGEx8iMQO85nRlaWXCNNKtG+kojMYQCu4d7ulLAAAgAElEQVQLgz5K+V3cvvOxXvuVl74jScPx8Z4s73g9KQU58RI/YVRdxsoZqDzZc52uvqNRcOUJp1IH+zoH556R4H5t0M0VqJ6Rsurrfvu3/puvMLwnL+zU8/q30145lTrYceEKh03fZCBWD5PDwHFqlJrHQb+pyW8BYEd3ZUeDDRKdCpNZopwOKRkonoiNLeQPBLAS8bQsQCg/oM0VpQvuVL8FZVglzl/8Oxk0tajYNuu25dzA1yGry6EpMoButOGJ9ILaObYRRl6UdrdxfO8+koEo0umcWhHcUDvthqq7PgFvKoBReIzeuIshU9N6PnhbHgyrPXj61iqjJZarAWL7u9XrSdDuT6fgjYbk0Unv0XaxIBF7dn5FrZJOvYr9xw8kc2CLgC0eXq9Wo4ZuqylWgg/Z6tVnkF1eky0L9T4cWOs06wh4gOLBNnq1mlLgJPrhhkOxOe9AKo0LL35TYRcjgjM3T10tLoLAISbeEVqtAnZ27mhTIHPKITlq7/gQUBukdtCISUMdO0AkG6D1V1xODkxn83mZpx4V48sWt0ZvHAcQt8vATYDaXuro0smcLGV43SyAgpHRVmQpPU2FE3/zvtvkMB8QMuINxlAyLICmQFEbfkympjTJbJ6QZgulX3wbvqF+dNnoSEfnV2s56KWWt48P3vkxPvzlj43hDRLw2ubPjdyiRiMarOD3cNPWpAWWI4iBdNf6SSDdGTiSvMLnRSKaxMHuFv7w//uXqJUP4fcMEfAOMZ1N4+rlNVy+OI1etyitI7+Gr0lf3VFnjOrWMXzdIWYyWXi9Y0x8I/R9I1nhzayuoTfpYTDuYzCM4MmjBm7cvIsLm9/A09evIR0bIoAKyge3UTnYg3c40QBNMJKGN5BCfeTFw90dHJeeYGllEXML84jTccTnR6kxwBsffYLb2030w8Dcegypmay6JvL91fZMk/Ugrl/7Nbz28j/EGB1U64d4/8M/Rz7/AH5vD2EOS+RbqB6aq4Cry3VBKD/mDqi5zK1rIcZ/yx7na6CYH3dr/bOTy2eZXFf24P55yjF8dWAO7JYnnL3VcY6ixCTEA6VFeyUbmnNfZ/5aCHMba4ikkvKs9o655lOYm5/DcFJCvrSDYDgM7yiMwDiF5ZmnEI+lMPCVUK5vo94qot8eA/0Q5mc3sbyyic54T/IA7mGD9hjDph8ri1extnIdvgkdIybooY1CdRtbTz4WGIyHZrC+9DR3DjqRwuMfY2dnC35PEOvL1+FjV4aHFxkcvwfewAT1xjFalQ6mMysCnAKyXK++ESqVPRSOjnBx/SWn3WlAmKCEFlVsEbAwPijcxEHhlgb0OBgmJxTaZgUIEMkQTRBEAJ99+CYajQamcvMq6IeDoTlaeDyyniOTVjiuIZvlQG4TgxEH/oBUKob19Uvy5j2im0+tKp0ni8xGuyFGSXZIkkOMUa6VEIqFsL5xWQCiXq3g+GAbqcQUyoW8zise7Ml4AoXiHlqdATKzWfijEaxfvCywrA6oo/E80TU6HZ7JkMOE1P2HHYbXL1Y3GZ2W7GFEP96eFxEfJWhDbD/8DAfbt+XUk8nNYmXtsrT/kr04BfAJ+eTuUU4nS4BXkjYyehYeYZPqdJrx4/DwCZqdqgBoo1PF0fG2ruVMbgFz00va2zhATGBL1pvAh5ppfr3iqj0T7O0+QKNRlhTh3MZ1dfGM4bYhW95rS1rzo9pomuTECdcxOzK254cCvHLh477MDudooKSvoD+iDhoHJyvlItr04y/n5Wl9uP9QBd/cIr1ug2rtc9CKpFS9WcFwMkJ/NMLU7DLu3L+B7e37WFg6r3tPUE4pwrPPvI5Hj2+hUNjH+Y0rqNeMGOIAVSwSlZTk+tVXhAN2d++j221JUkcAy0KJaWHccFhI3r/3Bd5556d2THi49tK6XiTIqE/lvchMzeDa1ZecznMZt25+pPkSC0iZyBqNuIGzLfwVnU8jM8MUMtPCE1Byp8xlpjGVm5U0hfZrOzuP1OEhnsllZ2wATBIg1p5MnRlj+9F9NOtVdV65Rik57PeG8ARZGAQQT6awuLCsCO1Wq6rZAMqWGHRDNyGexwS9LED6I6Baq9tQu3NPbajPYJqFrTje8UQnTLsddHGwcx9bj2/L53599YKG1tQl8vsxleNAXvSka+G2ZsXyOi4NJ9odZ8N3WVu7WmcBruv2cPqJ7kCni0fdPV9NjK85O+hzfuss4D1xjHD1Gw6X5GopXHLXBbuuv5o7ba7WM+UMvEmO1ddkqOoCMno2c3CJsu0dnk5LOiDVNEkGVlkxEfgQBPFmcgOm0F0i6hMDdVdWYa8p0b+zKfT6XVVvZAs4OcnELtp3caFb3LCZnbtgXXS708z0cdimN8Levbto7R8hwPYhBzGUBueBJ+BBe9RBdVxDBz10Ga9JXQ6ZxokfoUkIvu4YkUkQCW7GoZBpR2m2PgaKlSrqdFRIZ+CPR2U14ukN0K8zujaCxfOX4Qn4lVqi1u1giP2tuxhyalXDJtxgbfq73e9i+eI1zK1fQKNaRou6aNr6BEPosE24+1AbOiUCAsiONIAV3tDrQ3JxFevPvIpAdhZ9LhJN+PKXJQ8RQRPcVqvHKjDY2hkMuihXjjUow2QvVoDyzu22LXBErT/TH8l5gcwuBzx8EfvTS21vUPjbBbuuBEW2aEpO7qFwvK8qmg8HNd4Evmx5iiV2su65Hk7afs6DyftA/2Zqicgc876zBUbQnM7ktGvIsF4bfQ9jXx/BiKVhUZ7BHyCTmkUkGMWg08Ev3/5LfPT+TwSYKWmQ1lvDBZbkRN1vJJqShtf14rXPsal38x12wgSc7obAslKbPFrXB3uP8P67P8aj+zewvLCEgHeEueksLmxMI5Woo1R4iHazpjU+ZIeBkb19D4oPdhEa+ZCIkFVme9aPoXeIcciD3MoqAomYYjU7nQDefesm7t+v4D/+B/8ATz13GZPxEbrNghJ9ik8eo1mgvdMsfJEs2oigNg7j3sGBDO373RbScS/ObyxjOpdFLD2Lw1obP/ibt3DcAxbWAgglOTjZxoSsEtu0vgjqjT4yyXP4+7/+zxAITvCLt/4Ajx5/LLeC8biL+NCHaHGA2j5bbKfA0WVbXasw99+UM3CPMCW5bYmUE5z9JU2jA4a1L5xxYnBJhrNA1wXIZ9nik9ejdQQbSDzXaXLCZ2QAhLvApA50x+YIQVw8fyGNhevnMQ6NMfGTBWH3hqlbfjEtwaAHNTFwVLGG4RuFkY2dR256HkM/AxueoN2ryj2ODOGo78P09DLiuSCK1W11X7yjAMYdhhoEkEuvYHn2IqLBNLrooNTYxaPtDzDodTHqeDCdOY+F2csYcZca1vHw4ZfweYK4uP4yErGckRb+CcaBIRrtQ+zt3wF6cZxffUltbOlAvUx2amH/4Da6jSGuX/yOhW64w1ROkASL4+G4i3rrEEO0NNjDwRwCYcqF4GcwAU3pS2o9729vodVtY25hTQCUJAajgnkGUM9I9pTFKzsnHO7t0z+bEiBqyL1eDblxgGc0GGgRcEiZowREunYwW0oaB1tZNLPDF41GBY5o6xgMRC2SmR69DrPKtixnAyjLIVprdxsq7t3UKSNUnKKZjC5C8COBoCeJcCCNeDiDSDCBWIQONgxOCiiQotfqwcs5kF4L248+w/6TL9RhoqSC1mQJejuT9HDPNXfxOUM91vK1dq88VF05g2NJxo9xD2aHq0UxvJcRtEMUy0coFA+wvHReTCj3RQJQ7Zk6L607pqha2vx1GzjY39KeGY8ksbF+VeeV5ByOqJOT/R5vCJ3uEP0h9dIhRyZBEMYzdCBJAzkB+m2b86gPzU5N3bdIOIFsZg6RSBqddhc72/dxsP1QGIFAm/KbeDotaQ7XAt0syGLGEizAgCatN2kfVithb/+JLCq5t/O+1hplaZqZpkppyvzMEg72tnBu7QpmmVpKppJuIL2u3BJisbjCEigjUmqhro9JBqUP73bxox/+Iaq1mu5INpXSPSVzzvNUQRn+AM5duK7vu79LkEoJ50RD+CSBiGgoz+EAnCNDB+LA2oVNTKVzYnAJCnnu2/5DnTU7sQO0Wi0cHu/qOjDtzvSwFi1vQNknqSSvW61WlaaYZzTZcGYQxGMxLC+tOSmM3F8t/1J6dedsNhmNH70B3WPYzaWvtk9svICvOrEW+cznhD9zMGApk7XSAbYf30Z/2FNwRirG9FUKjY0JnppaFPayobUzPvTOurbd2wmScQ0FHB99Ydaz02gO2WWPxok+wKhd0wCdsZtznMaEnl35g4eA9/cVKGsaXkPULnNr38tB2Cfg9vRYcb/mtDVrlh4mlDexs1nYELBS6mDWOfYGXCr77Pe2h49yAwVFlPNatLT6ILtKfzcDQ46Wy2lvWzfGIn+5oAR0KwVUy0UxcazGCNIyWlwGdnlx+F5d1lqARJn0nKBss9mHILwo7uyiurMHdChPMH0yhzKoVhswPpM6RN8IvW5fXnm8itFwVHHBsUkQkVEAHjKfPIA0Mc3CzKONwk/btalZnaD1SgGjThdxygP8QeSW1pCankW719bD3ms1sX//FobNJkJMsmFlzmqOG1/Aj/XLTysKsV2rotOoiz2gry/BLq/Z5tUXEIjGUW/X1f7sMz3qeF/SjHEwiKmNK1i4/iIQiYn9VVVO5oDEhthUNyDCo4eKrCRT1/qDlszayZhyqK1NSYKqTRsIMXmLtlZNm/I3D1y/N6L0uvHAdIiuhZcrUbC91ToHtDtpt1ua2KUOj163cuFIpi3wQu0XjThaehvZDskmvGrz1Btl+TGrFekP4MLmU2Kc9BD7GavYwcjTNebWb6A8Fk0jGk6o3TTotAV4P/3or2VbxjWlrHoXzOp1Q4hGU0ikGIySOfGi1Xp1Bzy1WbnWeO6hbMCZU8N373yMn//0j8XQUwdF+cKVCxu4vDmPfvcejg7uaKPmsM6QlnSTAAbNAWrbR4j5wogE/LJW43DUkNr5gAfhXBq5xSXJdSrlDt576zPU631887u/gmvPXUGzuyufXx+HFvaPUdrdk9emJzqDYWwe+Z4HO9WGQEWzXkCt/AS+UR3TqTAWFpcws7yBt7/4BO/dLiK7ACSnkgjQ3k1T4pS/91FvdRDwJPGf/Sf/HJ1eBT/80f+N0biFQJD2d14EOiOECj00DwYgPnKlAS5zezYnnpwW2VQX/PJPAmBxXXz4iDq5T3PVcQZjRL9R+7DY/zNRw7bbubuRuy2egumTnS7iIGc/kJj2YmZ6Dv7BGONCG4XHdfAo5GtHPMDac2tYeuo8mv2KBs3oisECisl+AnLUhpoQUkwrRn4EJvQZXwHCLZRqOxihL99Zah+HvYn2luxMTiwrv9NoMAKnTblDDfoehCdJrM5fRTyXQa11jIc7H6DXbWIyYEEUFngNRf04Lm1he/suQv4YlqefwsIcPYK9QGiESnsPx8Utyc+C41mszD6D3NQ8+qM2uqMqKrV9dRcmnRCub/6K7evW8dSFtyB5ghvS3hbtrQSqcR9DdDD2tNHqH6FQfiyrQxkbURIQDGnCnuAgEoqKDaPHtCOaMxkY75mjobV0RjK99DWmlMNmQzi0p/AF7QfW+eE7smEbOl6Y1p9AhfeEDLC8XR37KhsOIovlMV91WaDaz2OT8+YGJMArDS8HiUKg0UMysoBschXRYEbMLu8r9zk6UXDP6ff7GPUsQWw87OHJg0+w9/gzFc8sjlfXLiOdmdczI8DrDPOcHuuuxlFvwI57XhftrQ7DyxZzMIR8YQfNRlkkBRlcXttWp6FhXrnKcCnTMlB6FWOGqd9Vx8znRaNZwc7OfXVFlxbOYSq3YN7rjIHWYBwtGSMCvExINcBLP3OT62lBjAcIBZlKx51v7HgCEwsP5UQjQmfhnAYe6djC4r14vI9PPvxrFSepTEZaXZ7ZC4zynl5QF1EEhcejImUwnuDoeA8PHt5CtV7F6uol+Q8f5Xcx7DSAUBgrSxuol4uYm1nC88+8rhh3AkOSIAS3M1PzwgSWZMdhe3annXPO4TWpzeZA3Jtv/uRkO5jKZM2hRANrlGwOVbzwfGdXQvLI0VAaWX4OX5uAkPeDd4yDe2xLrV1Yw6WL7LT45H4k20jhGxJMQ8eBxItmq4F9diQYXR9NmBWZrF+HkifJ55puKwA6HT5rrAc8GpqLRaOYm53HsE+3csfmi2cxLeQYogWfGH8C2739XeRLJaSnFuXCQ2jM84yFhFAg15hCQ5SYhV6ngUP6PreqmJ1bwtLSurrI1P/zZ7eEvildExGRJ/ZkLly19EbDYCe49CsyBQPJLl3hItQz8oUT0tTYWr3WGfWB+zEXbHt+6/u/b3JhJ/nnFPCeeQeOYOKsbuKsQ4M7bUewogl8saZmpG4yAW48XFA9DPq0cTcGWN93QvuLkS46b3K1Ru/aojPMllLVz3YVga/r1aqDyn2/zg/Z6bQ14c9pUYYccMExmGBubkmWIjJw19cYOyz+0gHnkiXRw7dVVxpbp11HJpXBTG4G3Xod1b1DDOtdgEk6/aEqp06/ifa4jUHcg3HIh26zg3a9pddJJuJIkLXteeBpjFX1WqAXBfIGtomc2PLkYAAnVCk/4PSzqjz6DmayAhOeQADReEKVefV4H6W9HaWnTdh24XMTiSC3uCovXrZ/yEZyCrXXacmehosyHEth5eKzyK5dQDg3LV3esN3E4a1PUT/YltsDownmrr6A+XOXMaJEwJa1NkJthg6bSimCe+joDbC9RukDnW2HdE1oqvJUXjstirqNkwlxLTotZz4SbPUHGa4Mvy/spNzYMIgllEkIYq1/yitoks4hgXZLgy4sithSYtVrUcXOenXWhfn3GqOqzcHZoPr9LqamFhwNLjd5MrxtjD1dtWQou+CgnWkc6Rfr1RTqL9/6d/js018oApZaJUkV3HaPNH0h6fA4OEHtMF1DqOvl4I8rfTBJg5O65hyi1MlxM+CQzuNHX+K9t/9COeWRQBhPHn6ExZkwvvV3XoJ/kkeh+EQtK7batOn1vKjnK+gXakiHYohHo+o+DIddGaLT1WMS8WF6cQmRaASFw0Pk94pir+KZBFYvbaJQ25c+MuSLoLZbwMHDLTFBPV8CBx0fusE0eoG4NkRjt0ZoVhiUcovpxXjlGy+iOAD+6CcfIZgEIhkgHA8hFIuohdntcaMnOAjgGy//OprtCr744i2E1G5LaHMeVOoIlfto7PbBOUsrj4yhdeUMrtzA9dZ1AS8fK27l+kXbsDAZboCYcMKthgiXMyM2sC8m1pRz9uvscNrXmd+vAF4i5qC99trKItam15G/tYX7Dw5Pvz+/IAY89d3LSGaSsuGitl3aVYfdlzuAyA7uRebj6hnH1H0KxkZotsvO82KHMNcwtYDSjXMAyHEYYDtfA2djWsgFEPXlsLqxid6wha3dj9EbdOBDCL3aAHPZ81hYXsK9rQ9RrRfgRwTZ8DrOrz+LUDyE9riER/ufyFqMoCgwnMGF1VdVUDZ7eRxX76kdOuiMEfPM4fL6t9gXcboqpvVTeI3jb21AjGCKZVcXnVEZ1eYuKvUddAc1SaQI6njAk50ieOX3ZYdM7XoRAyY+sb3Ghuek4Xfi3+WAQsX6cGAssocOGPa88bq6Hvc6hzwMQAih3+vj7pefYXFpVTKKEUkYZ26V0jYGfuzvP5bP9vTcEgYiakw/S5ClGRKeQwK8tDmLYNjzIBrIIBbKqWsV9NGnneETUYQCCYQCEX1fIh0FQIwG2N26ge2HHwsQcvZkcXkT07Or8Adp5Wepe+75aulfLsg9M7zG8sKRDmqZUGPr96FY2kezWRVQ1zAhQa1e4tRyi0wd91iCPhsg4iCb6axrtQK2t++pW7c4f16FvWLeW/RJ9iAcTmBudh3RSAaFYhEBDvgqRp3XiKRPVd2/VJLhEh4BaDku8b5ijGo1rwFdzppw8JwMKjEAO5Pbj+9q8EtJkaMBnnrmVSRTaUen7P4MpqdWoeLxoljK45PP3kU4GsfGhadw5/bH8uI9d+Fp2WWRvPrma9+TtWSRDhb1kvAE5344LCa85OizrXpwLpXZiWiN8fn7xc//HXZ2t/UpvJzpZEpnCC3GXGkJ171i5eXeY1iDXYmhXD801acgjP54gFgygvObVzVExs/V0Jlzpks3q02Cw5csXCY4LhwL22Rz8+pQ61ykfaDcQmwA1Qg7JgNCnfFq5RjTuRnhEdkTCrNyzNQD38QDP4uNXg/tFrsxdHnpYP/oQH+yQ8eZnmR6GpnMlIb53bkXKrAtKbes7n02m8PCwiqSdLBQPHpAA4GlYkFaZ3ZerKA8HS6z2TCHTHUrO3cDdjdeR87jErAuYDf8Z5901rzBbs7ZSbTT9DX3vnm+//3/2rmtLrPrvNKJVdkpw3v6Pk5tu9wD3IbNXBN0JpaYHyq/mg+Kj23xQQeDQUtVnzML5+heqmLv2MLmQqdGlM4LTEejBYy1XhzJgov41Sb2O1ZfA/nvKqbYY1pXCr55oVmR8GE01O/4oTpVNDdYtuDJ/lWqRcWIkrLPZmmYHIPfOxEQHTS78HQmAq+DRk9Tvp1+A51JC+O4H6MgQVEP7aaln/Fhj9FurDkCGvSqo5cmoyNDDlAiw9tFq1MX+8vFSBF7IBpFIjeN7MyCqlWyFLMLK1o0WqzDAVqVMur5Qw2zyQw7mZHLQrVZlvaVD4iGsQZDdOsVBHXZvBh4/IgsLGPt+dcQz0xr4rO5+wi7tz7lWYFSu4nc+cu48uK3jN0QxcoJbttsXbBmQ4dcK/ZxLTqHBZZcxZUUUDU4bMkDsT/o6CBy7ZNsstjDDpa8LNlS4aEgP1sK5h0bG4UXOr1m5ZPLoYNpbqbR5TXjUJq7wXCD12SrJDOcrLYoTdfdwR30kGWdEqy4mXQVsEELNjK31OEFAtT8zomF8rMC7rbw7hs/wOefv4EgD2cn1tpCOkzbRIaXmwLZZ7Zg6QMp31C1hcyH0F1/9sxQR2wHPd9/JBzRoN7Nz97EkwdfIB1Po1HdQTraxPPPXAKGRVSqh8aI+kOYDCcCIJWDEoblOrIE2/G4mC4eODw4VN0GPQgn6UmdRL/dxaDdl65yEgGWLlzCUeXA3B4CEa3tg0c7KByVcVTuYrc2wigYRjS9iPT0IkKMGw6GEQ748OTLN9AoHuH11y8ivXwF/8+f/gCVNuBLAZEEEIrJ2c15dg2oKdJzwtZ0S10QTgszwnRQayHW8qB90AdzW1yZgru+zkoP3ES1s+yvm4SGGcAbJoNlnR7ZrPJ/9kxvy7ktd5DNhREum+xuv6604WRx882kDOxyE+G+lY14sD69jsMvH+GwdcpI62sSwPrzc1he3bABK8We216oGQdHN6lCTH6tYYzHPh2+4Qjtjgby0uXBxWfsREPnFFenXTvxqVaEjGIKP6BeLhD0YefgS2nvaY9Fva9/HMHG5kXcefABOr0mfJMQ4p55XNh4FtFsVMNlR+X7NkTpDSLiXcDmxsvw+sc4yN9DtbVNkTtGnQBmU5vYWHhBgMi8S+3KUe9P6cIYfckuGD7RGzbQaBdQae6h3j7GaNxWgcmznKxRoXCgA5iaQgIT+aHTEk2saEe6VsXP07KM2l4WLKyInDa+CmUNX/UAzxDzi6siXBhaxOtKMKz2c7eF2ekltOt1PHpwD7Ozc5o1oL85vycZOYJA79iD/PG+CIa5xTXJAcLRqDTK0XhMbg+cB2CohgHpgNwYPHJmsI4SP8b3RYeGsD+BaDitITYyvxwG9I7G2N36Ao/vva8zkWBljsO5cmqIC/By/3K7Qi6r7IJeA2RmSWhkgOvcQKbVKw0yJXy8/yesNDd4zQyYJZm0mBwiYwS1yxIT+HlG+nq6C4hwYKpY18JMtI/JcsyHmdwKlhYv4fatz+S8MLe0IVkbwU8hv6seCgs0AmAOIavby4dS9mke2XfxfvJ7c7CJBAg7Vg/u3dDZz3N8YWEFl688Z8mP6sY5nTKX+5eFGK+KF/uHO3iwdQsLy+eVoseh9LnZFXz+6Vt47ZVfxfzsMgpHu5IBJDh/EqOrEB9sJ/LcOcoEMk+PNcNXTvJoo1bFX/3kj1FrMFjKfkVC5sesITBJ1jy6TpS/mIMPo657ImdEqrHrGQogkohhaWlVgVJk4vn1LD5c9p5/l+MVz206Y1B3PRzhuHCITrerMyaVzFmXkcUc8wpENrIItet1nN8RzprOTUuvazWPCTWUDkp7uHodjUpJDHun18VwAsRSUzgsHCrNjgROt9t1Em+hokJ4akx9NpBOJJHLTWkvt66qySTi8Yx86QnS+SeHD+XU4NrYGsN60l471aufXFrnLy6JZf88xcMuVj1zs1xbYUeacyJzOOnh2SsY4HXewMlD5lDP9h1OgbCGfL5mEPxVwOvogeREYDpMAV5dCAYS9M5489rDyg2K4KVcLmrRJJNpibPJdp5qO/m55gXntrnJBlOTRakAGVwyxNTJsmImaGLFfhI2oRQaZ8hID44TgtDt4PGTuyhXCqr6clMcOGIFP8Rg0ESv29BCJLjwdjzwVEfo1zsYtJkk5IE35EVj1EaLJ6uHOh3awNC1F4iw8hqGMGiwnUVWx1hBLk4yEswvbw+b5Ddla+OPxzG7fgErV5hUNYVutYLH92+KFUhmp5UopPQushqthqypeA16ZDjIqIdCkjTEyN4lUhi3W9i9+zkmzap41MFwjE4kjMXnXsHChesGVFsNHD28g2oxD3Dj3byqyfKBk8Yk+zS3HX8yPOEOMVo7TIe4wwDrPus+kX3h4Wfsi7FaFmnZaVfR7lCXbTZj/E//jz6EGvKyliQtlzj1zJaNC4DdyEm9dwcFuVpu9+0JVHLVnXQATItlG5ATRy0Rptn2jNCFP2BBG2TM2KakvVo2u+gY1gP9dgO/fOvP8cWNtzRFy8refHztgWTLlE4N9KGMKcY6I8Ar9wYZ+58eYCbdMJaX70W72jkAACAASURBVN2VRkRCYQ3ufPbRz/Hzn/4bpKJxzE4lcP3KHJZmo2jW99BqltUZYEuWh9Wk70PtuILm4RGmYmmkkknZmZFx4Kau+0fv12hYxV+/29O66U36iOTiWN68gqPqkYaS+N65D3RbQzx5dIxPPr2HQg3oDY0RjWWyWN98BrHMLIKUs5Qe48n993Bpcxbnn/ou/vUP/gRHx0N4poFYEvDTS92ZFqM+3WKGuQ9Yck4sHFE7sVA6wqjRQaIXwKDQRad4OoDmdP6spX1mMI1X3XFZFoAV4KUMbQYQ2eTsk5JH1A3wBjmEMjgdLnM3Txfwnm2anT3zRAunnW/oDK7ExkDWH0R5ry/tsAvI+TamLvgwfW5VbeNmuyawm5uicwetl6ztT5kNLfusO+1BOBTTYRVW2tLYkgipiZc0yOmSOSlnJjWaqKin/RRtpLzeKHrdEeLshAWCqNT2rO0PDuB40aq1sLS+jr3Du2qtescBBAcprK1eQywbw5P9L8S8KnDCH0EsOIv11adRa+yjVHkie0KfN45RJ4zV2WtYnN7U88vDjYOT2uV9YwVP1Ft5NOjF3Kuj2S2iM6iiO6xJ5mAMkRV/fP+0D6TDSzSaFLPKj9OaLBKOC+gsL1/A7u5DOVNQd69Jf4Eva8NyzXLPsTCAIeKJhAZxSF6wWCZQo36QDBtlcbTY2N95KBmU0siCZOgG9qwwXbDLwWqTPXG9VmoFJVyyFT81O4tkJo1QxNwfrKtp4Nb2DF4Lk6wpPIT2byO2jMn4JpGMziAWSiPqj2H30RfYuv2eCBWec1OzS1hYviD21ACv43fqHPGm3z3FADavYB5UAoQOaCXrXCjtit1T8U9bOZJLsuoci0xioWJxsbYvsih3PX1ZoG3v3sP+4WPzlPUYU8dryN/NekXOBZ6xH8loDgf7u+j0uwjF4uognb94DSO6sNACcdhFv895E8rGOLvieOIrOcsJByIkoySF7PfEq/VAT3WSXBvnriKVzuoeqgMgdwflkNm5c5LGxhE54OBoB092tqSDJgt6fLQjvPH6K7+G/OG2HIqyPEcDQWcmyPH15/4tAsxhjgVwXJ20dRkc2k5hFG+99e/R6XDX+eqvWIjrwoAn9x8+l0awGCynnj0ai2F14yLS2awKBK5Z/ibGUFyzc19siNLAPAtCE+lRSjhGo9kQM87Tl0FLmmcR2CaHZVr2er2IWj2PdDItIsW2YQtUYsEiy0G6PBXzaFWrOrM5FMoQm0RuVrNDBNmclyEJeevWJyiXS8hMT2N55ZxchKLBIOK07xt00axRMliXDIasdCSaxMrGVXPW4f2YmjvRpruGArqmztbhAl4XB5+9svKad5neE9jrfMxt+7k9EPcFHCtFFyS7Cgbh0e//5j91HNDOaGndtAtXC+HSCq7+UIDCBT4GiF0mwvX6cxlZY1a1TevYIh3u8fAG9+3ho3k5QaXjqOBOArotQF4VFzCoLTIZi5Gl2wIPDmqxpqbmBJQJdm0gztoJ+r4OlSyAQg1Xv4dqpex8bVTBBwShK0wg8Y5Qru1Jx0YwpFbHyAfv0AdvZ4T+cRXjXhepVEoDdMVCHselY3R5iAQmYgOo+WnVagh6/EgnsmD2ervRUmgFLbnUdhhTV1qSDpgMIi1e4vOL2HzhNcyunkM0FEHr4AC3P31PA2jecBihZBoex1ZMoYlOxGIiM4UsbVQyOWnAKDRXtddqYfvm+6g9voegdG5etIN+JM9dxKWXvoMhHxJu0Gw59/vyukQ4jAkHPQTieP2c2EWtFIud1mYjcw0mfXF98x8mWdGDxdx4LzVi7qSQIyh3IDDTjzgYwlciU0q3C26MYiq0plydq1n9BAJR5dCrLvVaq9KAsjEqtk7cwTeH8VJOu0U0GrCxDdd1Z+AIDbWL3ODHcIoXehcyItgXRTSakR5XqUEcXGg38O6bP8CXX7ytOEyyFzyY3AfRZWlpx0X9Lr0M3fAJa2fbu9B7cEJTjHW2jZx/RsIhtJsVvP/Oj/Hnf/av9Pm5GPDdbz2Fy+fn0KruK02L26c20bEHYX8SpYMCKrv7mIqnkYhG0O82VHglEymxhrSXcytsshTUdfO/UDqGpc0rqA6aGmjjQaFhCS9bv35sPdrHx5/cxHHeigvqZOeW13Huyos6gALDFm5//leYn41i7tyz+IO/+BuZrHuyZAKcWQe6XoTI5pkuURs5n2ev6dz5HhkH6u1NkBgE0Tuqopun+b2jyT3jwOBKGdyj32Vo+fEOL1YU8M/IHtg8n+kpPACGDuD1DoHw4NTuzN1UzzK8roPDVwAvP5GA1whGodv4xF6rU7XrctbGbHrTj+VLlxSI0+5YIEIilZJvLRk4HkC07Nk49xRq1bK8yOfnV9SGZuFONoipSAR79VpJCU50GDG2iclrAVk2zc2vYHfvAc5vXtfUPGVcudyc5iQGI6Yt8rT1CJxUimWkprLo9OvqLGHkw6jlwVRuEYlsHMXKrgpAPk9MhQsHkpidWUGpsiOrPq7VgCeNXjOAC2vPIJdeQLtLm8KyE2/OItCPdq+BWiOPZqciYqM/aWPk6al7wtdnqpexQIygDaJRr0nnl5taQrNe057MvZ0+1nomIjENTxEMiMBw4selE3as/syOixHJwGDQUbFpewTdCMiaqTyWzC4aimn9E/Cyw8MCvNGqIh7jEGwAHFSmZIrrm7IyRo5bgplHII5Al3sHNxUy1NEIver86lRNRvzZSLQwfY27Ood8/KCDA/cvtjuC3jByiRmUj7fx4NYvtfNzD8xk57G8dlF7BvWw/P7ukI+7Tk1ze/KvM/pdkzao++DzyOGg2eLU/sC6c3RHGHY1x8DfjGDmGUogSZabEqz1tUua+aAc4vDoCRrtOprthqOF5jR/RHthOMCZizFKR0cYdAYKN+F1GowZPFHFy6/+XSwurWgmQmDOKVMlHSTppM4dJSs2KC5/dRbuUlOwm+dRAUJQyrOUvyS74ACiCCuThFELy198DSWV6of34/bdz/Ho8V0kM1NyMbp65QXVq4loDDO5Oa098zV2BuPVaTRfZQWTaJ8m+UI84q4bQ1X8PyQZDg6e4PPP30WpWP4K4uX/TyUSup86PwXyuS6tlKYt5PrGJWRy07ouLEgFdqUbdgCvM7zldjJ5PWycy4gnhla12hyWi0jTy87v4tK6RRRPmGLalUaZcoNwOIh0KmPdXi0Dysp4FhHwmqShXiyI4aUMgZIdWuKFEknpdjUU7wsIXN+79wWO8scIRQJ4+ZXvIpNMwz+ZoHS4g+PdLXg4syU7taEYYcoj0tPzmFlcR4DylSnavlKSauSPzgAH8NrR6KoKrNA4lTAY3jD86P5yd/4z/r0nOl77HHtMTk8K+xaOnPI3/9E/nbiJVieaCoeadZmy05c5HWjTa5wx07ehMT5Ipt89edNOFjPTdDTIJP3aCMNB2wCHst5d2YS9UelMnCQ0VXLjiSqIcrmgVj9bVqzKFxbXxFwR9CqC82QS0Bg1S2azaV8ywYX8ocIqCDpY8ScSJhVgrCsXZ6VGKp/6YT50IUSCKUT8ScS8UTQPj3Fw7ybmpmcQjoWQPzxCuVBFu2XgGIEBpjhk1uygVa1rEYWiISRTKSV2tetN9FpdJ6WMetSmAAy3hYkviKnzF7H21PPSFvVrNex9+ZkcGdi+n1m7gMXNaxhzQpKL1YkbpX+mzwGpcpt2vVlZPAyHqGzfx86n78DbbksbXB+PkNrYxOWXv4uB3+JKNU3prA39+4wMxYoGKxRONHqa8pwoK50IdzBmy4ZBCF0dyKEgfXmZRhMVw+nqaPXeVEUPddBYMcL7WlMyEH0EWbDwgHEBMR90Sh4Y7MDhBrHnXg7sKZ/VQLCiRjnIwEAPtutMe2ydAEfC4jFQaYlyHKKghQ8Lj64OdOqNBYY9ASXHpRLTOrRkmA4vOq2qAO+dL3+pz9X3kePG6Zrje+NDTWuyGBneqMULu1pfVe868M37VAw0bduYKEcz82gM1coh3vjrf4tfvv0jTbpOZ6P49t+5htX5BJoVtuTs2ikimQl24xBq+TIKj3eRDseRScbVbmLSHMGu/A99E218vS718+ZvQL/UQDSM+Ows/OmErH56HKpgR4/Xz8MNMIy93RLeevNDFAvCTvIzvfDUa9LVoVfHg1tvI52O4KBWwf39ITwpIMjfYVpdWWodWTQexMqFl/6UsZxDxKNBMU293gC5aAY5XwqN7QO09vs21OFsWVYmfxVUurID9/+J4Y0CPgfwSo1D0EyAyw4kf+wBEHX0EKZ+ty3xrIbX3SL/FuClJRkBr+t9NgbCnM3qGDB3vX15uubWPVi7dBmNRgfNRlvMF4c7QyG6s7DjwVZ9FotLF3B8eCDLRTI/Wv+BoEAfh3VXli9ov6NTzezMkpwD2Lono5Mv7Kv9zGfy2ee+CX+Agy01pHOz6PBZJKHAZ4xao5EPjVoDgTBZyzEGo77WYL9lAzKRJCfyeMBbiqE8e70BsaaUCai45RDWKIqQbwarS5t6Zmmez/fGPqg6YF4OTMbw/xP2Xk2WndmV2Lre2/SushwKBaAaJNDoBttQIochkhqFQqPQQ3NISqGYGZl50KNe5mn+wehhIhShmAmNQgoNyaEMe0g2DbrZ3WgD02igUN6nqfTm5s3rvWKt/X3nngSboeouVFXmzXvPOZ9be+21106zk1SPTgw1DMYtsb7UyA9GdOqxwuXx2LTNlDERq2UyJRXtsFCZ6WyytHRT4Z/USHLdNhpnelbyQU1T928tl1kQxmAhXyxqXlI/T6aadmfHTAG3W+j3h+j3GWRF5NO6dum65GDcu+jxynXFuhHWPJA55pmRLRYxN78sZxhzqDkUc0x5BUFZJpVHsTCLV69/BalEGalYAaXCiiQMlhXlf5mqtrS9fJLpsDOaoHGyj40nn0qixvvIl2dlTWZdvAxomBTLs4s2VwNm1/1dc9i3HHbFdMene/Lh5dnKwas3TnBwuK0gSUBR1f/MMFjanWzq6spV6uVwePRSbgJ0R6B9GGGJHEJyJZ0TteM9nBzs43h/H70WkIrHXIFuxhpdTPq49eY7WFxZ0zwnM879nM8vSA07QOMJFT0rZS/o4mN7KhtcMMPh9cU8V3j/rF3Q2uQ+pS5/dH6SwTMi0QRq5zX88P3voHl2ikJ1DpfWruHalZuoEsAZ3WqFde65mQ+uyS1MjmkAWGeVa/bhM9y+kRUDhW6ni8PDPTy8/3Ocnk6Bbz6dRpbzybVzllNIKqnom97SS0tr8oWmRMaNqI2fc9wQWGamoc/GTtZF0GzJ2BLemq88ffpArCv/To399Rtvqoiez5j7AsmjGTbsYEtn9TGnZNIYY3N4cHahkZjqfRpnNZ2ZPKtOTg/RGfSRL5ZlEdhsnKN2doKTM3Oo4C8mP9aWLmF1YQWjThs7m48l88vlmQXIaU8/OTuR7ery+g1lnGkhp5oWJ+uzgNTkFQrkJTmd6m19hs541fDXDSdaxmMKeIU1w1KGgPl1uNIBXgHt3/+9fzrhgwjjYi9tMPmC7442FdL7xSctpwO9vgOWj8h8Kk7z00VOKoXStVEy0JKwXlX8Yndp3+Q8fJ1ORwydBN1D2dXQXJqaJ6ZbyOpSTyibDQcipKcJVff74rR2uyEmgXowbpArq9d06KhjGNPTjOb7fWlNlQJmp7J4Sh6syUkCsU4Pj2//BIlRD/OleWxvPEejfo7BgOJtA+6x1BBz80uoHTLtw8idVS4jJFJx0wMzWjqro98ms20LjZrm5qCFKHtcv/llzK1dxuC8icMXTxDt0bg7oY5sr3zlVzFz7Qb6HAu19zOtm6JVSQrc2MjTlgUeI8R4knRa2Pz8A+w9e6AuWuNMBq9+9dcxu34dQ/Wqd7Zazo7OthULdG1O8B9mp8UxINgbT5j2GyERG+HsfBeN5qEOMGPwGZFTPkKmc0kdptIp+gZbO1k13xDDZ9cr8EYmnUVlY75/QoxWrbaPXp/V1L7oy18Pu5LxsKPDg/Pw9f22pC0mS2DtS+0efIGY9+tl0SD3R7YT5oFAgb/pzVQsMokhn51FNkuRfcpMvidQIQYB78N7H8iSTHZimje+OMHaFhPg04OXldeUNCRZwCDTbWPNVX0t2yFr7Sp7ObVgTiKViOHoYBP373zkihxHmJvJYnUxgkn/JZrHGyr4lI2etMFpDHsj9BpdHDzfRbw/xHy5rM2H18jPYhBQLBV18Laa584Dm4VX1np7lACSlSIypQqGUaAT6aGrg5JBDq8vh93tDv78T3+AZpsGHkm88savyKWgcfQcz558gnZvgq22TAMQYcFaiQxvEnF2Y2NREJOqZP8jURUO0fOy0x0jnzd9dq8zBIdilm0+j9voHVjYbUlYA7pcLR6keoDqdb4Em7IkywGJBabQHJjltkK7MH6TEroBkHEFcZ6R9YB3yh5MQXCwwy+EUHGcGjwgQ+s3sno1oH1+8frmrgIrV9eV9uz3BtqrCPgHfYJf6kCzONjdEBvL1J+182U77i4SSLqCI4jBbTTr2psYFHH+nJ0eavypcySY4Bq5cuU1gcLT031UFpfRpUwnNgJdkAd97q8RDLrmqhJPsuaBgSElQ45pYfAXjeo9yKxSf2tr1QqzeGgybT/kmGXm9FoW/kQjaUxGcaSiRcyUVlAuLlirX23wbPjTR290jnb/FD/77C+wtX1Pld2yoI5AzHc2U0TjvCHLQo746WkDA0YvQjdAykg+Nos0PTZxE8fX6tU8ZtCYc83zMOZvbq8MdnS0cLD5s34y8Q25NfP1Wc5p6+JI7M4Og657qgI8Ns2Yn18QSXF8dKRAU+ocSVuieob/xT/4H3Dr5q9hQEeQMc+jKRsl0CRCxzRYPOsmgyH2th/h8f2f6kL5fFOZHFYvvYJSZUZWfpKEOacG7y1vJ709D3Wd1Fnn2EoHCBlcn54dotdvip2ma87T53dUK8K9iPIhziU24GAhEs/Ow8MtdeqiNpr7cJ+yQwHjqIqjbt78irzdWfF/sLul4rL6aUckycCtJwavlO3QkYOBzVs8r2YX7TyNODkhX9937huSePFZUxpmmTrug9T0Sn5G8Cm/eIcL/D279s4mj7PW0MIXtNckcRNL4PO7H+PzTz9APJXC66+9ja+9+x9h1O8g4rAFz5ypGtQ08jbHBhiPPFtu4NcIFGYCTL6nQJrAin7QsQS6nQ4+/eR9PHv+JNguKiS4XMdYs+kbYPnSOq5de02bGtcUffwlN1PNiZEA/HxJVOgQMhor2BOmknTIzjUW12y8eCyJDwMSNnxhMT8D5mg8qrOTwSD1wazZELnBRUCNMDsVOoJmerYZo85mMoeHuzg5OUSt4Vv6BLf0d/4la8ldpONApVRQBoDzl8jk6OwU+fIM5levYHaeRdOU6/hspwVyBnidHt2hXCNK/eJ2e3mI9dXz9xKfkMxyepHuZwPQ62CMY4Ejv//7/9TZkk23fV/5Ftg8eMAaFLI5kj8kcVB0wkp472MXVOF5NM4UDwGIj3zbYqLM99ZVJDtNqNmLWectVhASXDDiYWqFaS4yV6Zd8gCNG7O1kA1rfE9OjrC7uylmZGlpHeXKvCIZRhuk8Ak8ePArkmJaRdotl77nv2lnNAJqm8+x++wuVuZncby3h8ZZS0CQQHPY66DdPEW+SN3nLGqHdfWwZzGH7i0yUkvRfKGotE2z3kSv07VNdtLHWbeBdLWK1de+hHS+gNbOSwxOaqoY7o5HyC8t49Y3fxOjfM461ZAncyCUG5Qxpab1YaTsFyZ3+hhZhbMTHFEfN5qgunwJ+cUVaTZVhekrUrWZmi2N1xEZ8LXoWSM45uY6QDTGFFMPp8cv0GjtIRobSJ9NBr/TplMG2UUyPbQjWUG1egXpVFUFcBaFOX4uKBqY2urw86hfpMaX90ZdNVlwMsAMEhhEUFdG3tWqsJkaJeNLBtidpBPzmLRmFLYxSeOkwCzOzJdSvsNJWwBO7KMiT7K1CRWaFPJ28KiYkF1wGjW8/71/h8ePfiZmxFqy2ntqw3Ud6rjhEvAWCjM6xAR4JTExkGybswPfYogt2OKmymKKo/0XeHjvE32dAGimmsXSLIuS9nG6dxe9tgEgboY8hBmFRwZRHG8eoHlSw3yxJG0sQS9ZC7qOLC4uYjTsya+U2RQyv7x+rqcBUWAiijG7xlHHWMhhyE5zLDDx1nSjefzv/+bfYvd0hFwMuHz1Oq5fvYnDzc+xt7+FQTSGR6d0ebXUfywPpHNAOpOUowU1hCOlEKxqg1X5/JXNUsM6woiuJ+djaWxTtFsgYeJ0Bh7kej7EN6Tw/rt8V36uiNsikJwT8e9QkgGTHhlevu8IyHWmWmD+rH9f/kDox4K9Mz0PvPtbfw8RMqjUfI77YrW4HQ5pyXTSQn3nCLvPztFkN6IcwCz3zCJ1qQUxmHSiKBYqOKsd6nCrzi3icH9b83xp6bI03mQP89kCRl1WNu+JxS2VZ9Fsn4PBOkEKM1KN85padtLrmcCVbBztmngA8yBP5HLIzcwiwarsiBVzjcjA0iWGPtwJAl6D+2Tx7bww9pGHoNlUUTbBTAvnAQskTTspVwj6U4sJTgCDDAqZZawv3pIHMMEfwTWHmWBX2YhIC7XGS/zFe/8aJ2f7INlVLBfkgkAQMeyPcXx8Dkn/6NbhmPggG8mB9n5yLpAJcpvKcpg0XMeAE2ETTJtvrP0mWB5z/P1kErpxWhkHnmVD6ruMu7ol2Y86ly2tWxdE8++UOKpQdZJUY5AbV76Km9e/jmrxkqVCnEO09lfXDU0NBnjSjEbY332CB7d/gAlbJ1PSlCIIvY5yZQ6pdN5qCTzL65wqNCndeetJKJ4hKvxyjhYMru/c+xBb2w+wsnZZftxbO4/lwtLqNLVeuXew+xXb7XpPcYJdBmO81urMvEA661qYbaA/LOctO5vy/CbbO1ddRipZwLA3wJ3bH2B/f0eBArOZmVxWfrlv3PqKAnlrgc6Arm+ZLWcbZQG/i1wCba6EKrpVyZ+MuDPGlFpWyldccytDn5ZlNqIwovO7Pxjhb/7m29pnfvM3vyXnAO6l8oYX6eBYQnfm6fnps6yo1GQ9xgIrG+c83kmOCWzJ0cH0vuaHO8aHP30PG5svgn2jkMu6ZkwxWROuX7mGtUtXJIcxNyOSPI5IdGDeALc5jrPwnJfAoFBODCRT4ikRMttbz7G9+Uy3T1eqAXXZY8uCcL0y+7u8sobllXWtQdMDW7UJJSWy7HP4gViCDb2ePLmLZiO8QP7/wW74FRSblBNQ0bRsXxNJnDXOka9aAX5ldlF1WToLXaG3wVpjeM140IIJLz0ISxs8yJ2CYYv9Lnow+Cv6AuBVnOJkEVw/v/e7/706rdknerWK/3AXVTqdhddC+IvTRbvUMQ9JtQGm/sWxupaS8BXqZMtM1kC9p/nyku3sKg0rdncytgK22hFoM0bAS9BDG6ly2bxXBU6cV6KYTi0CAxH8OycmQTIBcKPJ9qVtzC+smtPBBGJVCG74d19Bb8VZVlRj9hHTVH+028Pe3c/R3N9FLDJBq9tCLJ3DzPIaytV51LafY/fFXRTKSZSLVRxuHmDIzZ+DSyudQVf2PDy0KL1gRNVttVUY1sMQjUkflbU1LF65Ljuq9vZL9E/ZaGGCaLGIq1/9JmYuXUWP1ayyNLPr5DPm9ViEZODPp2I0b5y3oLWONCN3HoKa1m5cdNz5IgI3Bcx6yuQAzq/OAi75E1Ku0sFp/QXO6i8RjxHoEvAaqyGvxkhUhtmsOE6zQjk5h/m51+V8wJaSKoR1FjkBReNPuMBwmhvQNLHc77NSmAy8ab65OcirM2LuAmR9uQFxc+B7kpHyDS+U+uT8UCEIGV4Wq5HJ7yGVMW2vAV7T2WVTBLysKiUA4KyIoHl+jPf/5o/x9NHPlQq11sTOYs6n6Ahc4ynX4KKqCldZ1KiQwQC6UjpyZzAtL1l/VfQS8OZK2N58iAd3PxIo5WFUKiSwMEMW7RT1w3to1g/1PW20YkMYT0XQqfWx+3wbqckYs0zrprPOp3OIpaVltFo1ZSLMwYK+1CajYHhOx97BJIJ6b4i9ZhfjZFbFCfTzpf9z7aSPf/8n30efLgcAFqop3Lz+Kia9M9Fd56MYvn//KU6IOhnX0CUhKTtnSxuzkFMMulnHdVptAQamvrk/cM50mgNMmHLm+uwB/SZAu245LVhjQKRYjDawIjoeiZzH3Ca7nE/MGs4aYycGmIYBlDmT6XMuDUTFaWfR8EU9MNeBd30IF6ARwH/zP/4airO8sYg6C9Hmj5o5BhsULSfGcZwfnqjoilOoUCyAOnUyL5Rd2UE2lO2cCtmaZ9qb2O6a1fSyaHTdryiJ4cFAL2uyQAVa+uTLKuSipEuSmVxetog08mfqkX9nYFWqzmFAiYgcEgbSovL5ct1zb2CQw2wKU45yV9BzMnbX1g6rvdk0pCnAq5NARK8VC5sm3rxlqXOP9HJ49fLXUMzNYjwgoLb9wop/eM+UyPRw/+GP8Fff+z8U75ZKceQJxrUFxdFqNnFy2hWzqmyy94zzEY33prOkljvkHGvL/dvpqp2LoQPbQbmBrodMrxheL9Z28XbQp5oDz4ntALOaQjnOg/V4rPdijECrUjWTi6nUQb8SXMPRNGLjLC6vvoVf++bvYbayKg9lvom4XQeeVPMwppf7GAcvH+He7e8L8BKEsPMmnRqqM8sKlNReWPUH3rPbN2iyGgVt9+6/9m/7V384xI9+8h2cnLJb3BlyhZzui0XQZP/YBZJzkrp5Vu5znvLZMRgjs8s5evnyTWURHj381JEE1H46u0gWSs2uoFpeML3tkMw4Mxk9HB/v4tnzu9KhLy6tSTaiLqgBsBzqXs2j395P+7XLSpp0kT7V5lfN8TaW1duv2QFloFncZdCggfNdAMk1djo9OdY1LS9dMe3t0MA2z0TVKfhn6M5OCxim8ZohfQAAIABJREFUhISXX3giyXS/xkSa45TDOiPKguLy3//+976N+vm0/Q25Izp7lMplXL7+Cmbm5t3ZZ7pdUVdq1Wz2qMywmETD5B2cPzy7vC+wzopoEqfHh3h4/zPtm/Y+tNVkaoKx1lhOIquXrgQd4dS0i1kkh4+4bxH3JNNsisJOdh3s7W1pLUpmoLoS+kibHSIDHWWkmS0b9KXpDddQepjJImIuI7o30HKSxdtzi2tIZLIoVebkx6uzzmFNIyctgDDc67W64Xybg6VhVtcDY8cCT1FCSI1gIX2AyT1u1XlpgNfQblgsbODX/2Cgsg1AsUfjXtYg7c3IdDWm1fC0tKsR9I4NAvFMJSiWUYHYmKB3MhZjcXiwK92IWkUm05IuMLViVe0mceDk0ybtNm1u4tR/0bWBX+eBwgfMwyOTKWjhNhrnYt1YjMTZYVZ+3ufVAL7JBdzm4mn0Tg8nT5/iaOu5pV4yKcytrWNu+ZK0RnsP7+Bo4z5K1RQyqQz2XuxhFEmiNLesnbLJXu1ktdwzlhk7BzeVBH3ho4WcOqSV2F97Ahw9foj64Z6u9eqb76C8fhUjbgZqo2tAXcBWjETgPqtqaa+j9jEsNw5Wdcq+LEvLKrLajtlxG6UcEdwMtg3Womw/J6yFr6Ue6F7R6exid+8eoomhOq3EpAGmxIIifOsqw3Qaq1QtLUdT/TdRKa8JVDq+3+QYsqcL18e7kF636JlguxteA+eHWEH6ParYrSt7G9qZMbCxrnlRsQ+snLYCSPttLC9B6gQDUj6RvgCv+XZy7kaRJtjNVsVqKP52HWbok/z+3/xfeP70thVgOf2gFVMagFDzjBh1jHlrjJEtCIhwLlrnJ5tb0+sxFseCrigKuQIOdjbw8P5HVgQQmyCTiSCf6qOUGwCDXXSaxyq6kWUNGQ+yRiyEHKZQ2z/E6d4hiqk0SvmiGI1CPo9KuaRiuGGfshEyeXFzNSG7xN7o1N5FEmh2R/j00SZenhj6I2CljHPYA472DRAydTVTieDSygpmSwXE8zN4enyGb390Fw2ybWVL+ZNlletFYEtmxY00iyfwyKbpC8+ghKlDNmVhD3iA9cR5mfkP0GmY7lKBKV/PeKQHdNt2vHPpktTvx4EhU9m+OQTPQ7J6BFEEKR7ssICZhDb3boLhkLtC0i17YtgLgDcLXHlnEbfeeFtMzsnRjrqlcby6Sv0yIIohMaH2tSN9Kq3puA8ae5ZycdtEcgJpdHtd+Yfye2qCQIYvTt0rLbv4dWNUebhQviWtIqu4xzR9JxXJ67dOhmxPHInb3kYXF2XtJxPpUWlxR8N3dlzk+6nDlGuFSz2s92FlQWOLNoudjuYsi5r4ObquRFxpaTpMMOBkwF4tL8k9pZxZxeriTYw5r9iZSWSH6Q3jzkJqEh3go0/+Ah/+7LuaF/lCRJ3OLBvIA5Tm/GN02h00mza+PgHkCRidoqKn3J9eNM0x/wLgFbPrmFl//Chg4hyYyianbffCpJA/rjI2d5nxI79AFpl/6sw3+1ckGWBR88/zgCzlkBXr8/iVL/9n+OUv/YbcMTwZwyyRATUGYH0kIhEc7j3F3U+/h9Ggq/lDverM3CrmpXVk4ZrtJSrGCyjtsOjQkwYEDNa9VAB7MsHm9mP5ibe6NbQ6dWxsPkAyTeA5wdLyZTliyB1pMECtdohDNmqQ80VcWVDWxPAXO5WxKxrfl/so5yKtPikFVJbRBZY87/mL53+dGuduW0WWlAUGheMu8yqwG8qKyZpSbZLNd9Za7TrwI47F5CC+M6sBYMtGcn2w8JD1CGRk7b2djSVHgO4+cjkw6zHjgL0ExDxp+R8PtOXz7IrYfJtky/za2gu00vJltokj8MbC6lgKJ8cHeP+Hf45u10dW9ppcMYV33v1VVGdnFfhyQ9D+4Au4FBvZOJLgY5OJbrujzyyWq2qDbH7bJHISaJ6f4+njuyalHDCApXaazDFlTEPp2C9fvaF9hK4Ng14PzQb9jjuStVGDzrnJwmoGJoVSRbiAz9YXBop1HbKZFn+GGnhmIlLaTxjI89/+/FVHRzbgGA0UfHOR8N5WVq5gcXkd5826OiKybTNJP52Drk7oAiJV4BN8JfSXL2gTwj8UIsUcwArYer3MDzK3DicBivze7/531tE4hLwDsdDfArzTtIr0Fw6lewaN7C51gyoQ8sAxJLxXBOFtdgiNmJYbsFEBQbJV0rYIWidj8+pTQQ+Bimk+lBbWhm/MJtNibB9L6QL/pM8n2Vxu3DxICTwImnVgcNOXPipufd/9+zkjcy2soNucgUppWoe0ImvI/5YLoFCpIl3IW+TYamP37l3U956hOkc/2Sj2t06ARA7VtTXZfZwf7KPTqCs9zt0ylsshOzeLTKWCcTyGZD4v6xseXqycbJ8eq1NaaXZelY4Eu8yS8ZA0ZwLPvhsgtLXHsfBpfnuOXATcyOq1GoqlqtKkwQYixsaMxo0V5r3HbJcXQ+o9DskqczGaIDIa6+Hk5D7Oz3cRZ590+po2Wjjc3UGv10cknkQim0KmmEaxUgH7yozHeczNvIb5+RuIxXLaLMVQO8Dt/RBddBVEtx7wcs5wvG1ouHmZGT2LEOnVKXlBLIrzuhW88KDIZapmPq+qdqbWudBc6itCz90xYomJin2UMmPQP4qjVJhHIVe1amAe2ualj7PaPt7/7h9ha/OBdZqRBtcBaBcY2QHFYp+sKp8FeJMZsTfazAlsfUbEAQ8rvCHTG1dnvu0XD/DTH30b2UxKLiaZdAy51BiV4gTlwhDd9pGALLu/0WpJ1kNR69bFgsj64THG3T4iPMAiESwvLGKmVEH97EiAV5tm3ApVpKcTwEoinsyiO4zg/rNNbO210CZY5IGfkOJB2skswW6ZFeUFlEos0ClikpvFjx48wXcf7KBXBBJZFUsbQaGCNYIFy7z02FaTdn1kf1NkEXzdAPV6iu9VaMZGrZya3GjZQZRLlYSjOhn1KeMwBplMApcUpaiSgPr9zY2nNJxk93j+kNn1lLBbLpJJutiWhbS8nA7j7iEQz9FHOCbtcb6Ywlff+g+w/eQR9vc28Pqtr4ilrbEFajyK6uwSxjx4lDK1QjJquWlfx/EhQ8Jgs9ms6YBh8RCLbtPJnFg3ShdSyTwO9retsG1C/V5K+5UKgBGRcwHXsKX7bN3zcFxYWlXQyELcbIbMclfzliDEmjeweOtMBWD1+jFWVq7qa3u7L2RdyPVBH2t5fseSVmHNyv1CRTpdghb66aYy1BVQd12WCwJbw6biBbVNpiRFe5LS//TWjiE6ZidFVtqncf/Rh/jZpz8Sw0s8w3ghRS0xyZGBt4RiB6wufDOogJzxDK8bs8CbjsA4Y22evdTAMlW2FQaSPIFqx/CGM7b+DPUHrP/TSyM4hxVVmV44yayF1w07aYN3EZLJ0ySBVKSAt770W/jmu/+5Gk+wkM9RV9o7xVTybEQEJ/sbuPvZ9+TvrQxpPK4Ww0srV82hIsFGAgYOTE3oKAzv1BACBtYNzoqtuJ5r5yzsPpeUbjgZYnPzAfYPN7Uml5eviOFlIR/BqeRFrjiLmnJ2MzU7M5PIcS4ws6DGT0kG70kBGssCWpE671KgS8XqrEmwQl6e2wJQnqCRVSkB5NR+y45XC8imWVqTfjCYd7q1oIDPu1HoGnTDRprwrAsKoVTfwvWckNzNrH/sGnVeyiWCk8L2fn8fyno48G3vbZjD+xR7fMTrsiI8m5TqpEjpQySBk6MD/PznP8LxEVkD9ysOvPu1r2NpedV9np1f1lTJMrPUAh/sbct5ioWZJACIX5jNmZldwPIyi/MrVgfEAuEHt7V/cw2pcFTFxtx9RihVZ7B++bq5KNHy9ewM21vshtYHA/rwL2Yz1tevaR8xMyuu34mKK2snR2Kue8qqTuTCwLOKAfLq6lVl3PksBHa5z8nyzlh8KthSCXYsTeL4eF+BcqU6Jyxm4+wqfgyG2dwN4cTgGkP2Yh7QBjghWAPe1cFpe7+Ij1022e+cDvA6EBXQui6EcW8avNgPs9P0enZXaVputEPS7EMDvO5/ntnU4+TrQhWsLHYasSsUQYgAsIumpOX1lliWBjbXBQNKLDBjyq5WO8HZWU0DQc+4xcV1gQ1WGvNaOElYTGR0uZMsuNPYayrtqHVKBsu12TPVg3JCdVWYM+USQYR2NtSxcTM9q2P3zmfonuyhOpvT4jg6OEe8WEFl/ZJYz/ZpTfYfnHz5ygxmL62rOn7MFqNRRsbWeIBaUlWp+iYFTEHKT8S5DvAZ0KnAsa12ytiharPVUj3UDR4f7whoMKqi3o5AzPvpyhLG2XgpOJFeLKkokKkrOlecN840v1KZDIYD+hyzuIDAs479/U8xGpwjzi4ytXNsP7yHVqNpbYPpspCMYG59GQurK0qZR6JFpNPLmJt9RVreCd0VyCo73ZR72haBa75NCw/lqODBMf+u+3RA30VvHgg3WzVt5Dy4WQxD7SIrVql/YnGjJC8E4PSgzRFBWbpMQEn2TQkB5VJx3iqGeeDogBnj7HQfP/juH2Ln5RM1JvHz3c9HC+Lo35kU4M0Xq6oW5+fKi9eBWh8gyt3B63fFbMRQKpTw8O4H+Ms/+1+Ro8F9ij61JZQKacRQw+wMvUtZ6V1T2+uRuvewsIbs2xj9VgcY8AQZo9dqIzoeYb5SRSGdReusJg9e3k6S4N9JCdjSmgVsTGFzhtcaHZye1dHqsuCFtkZRZFN5HO+doFyIYnFhEalUTPrcTDaPrVoL7332FBtdoFcyYKoA3uoJEcvExC5xY7RuWBPzMfYdGF3BiB2aFsTSGooBKQ3W266jBAGusQ4GPAjEOXQEOSKNGUs6xOs1nDz0dC75XsL6kOkhxAYVTrIe7KH89vziLFYvratdNuUePD2rqQruf/Rj1JsdlGeqODw61b32IsDVGzc0b3l/dLqQof+YxVmsD0gq60QZCg/J9cs30Go3VBxC4Ei3g+rMgir+aVXGTAyDOEphyICrC1ksJqsysisEINxHqNul9IBdKLmWjg53MDO7Io0vFzcDGr6WQQIPRGYdDg+2sbZ2XQ+AHrQEI9yr6a+qQuNYHG3KyFotNf2hvZEauEjGzw5bVvvAL9A3mJXfko6wi94kro5xkyHZ3QzSyZK15U7F8PDJR/jhT79j2E92Xvbc5aBBwot7IN1efIDiveFsK/CZZgVQKkDzFYxOf+vk5gFGloLLJYcUyBLbcA6EqXsPZn3W0wNdHzX5g9h/fop7oQVanoWSx63zEqekIxnN4/LKm3jz9f8Qa8tvoJSfV/Gp9jfJwayAjZKGk4NN3Pn5d9HrnBsAiMfkZbu6dh25HO01c64gdnr2fYHfdUjBKA/phOVNSx/eHXT7La05prpb7Tqeb9xTAyAWN9EJgtfNeguRRsMR5ufW5A6k1H4kgk67Kf03pRBWE2K7tHW686QV9d1JOQ5Y7Y5jemUraYp4C7CtaPeL7giWbfSEg8kS7V4c4ytwavPDsKVZjJqvrbG8DC55n2SVCbYoeVRWD1Gl3rn2eA35Qtms/VyW2c4aI3r0PiJULFoKMsgOIAcMtLM3ta6dVoBoENGwj7kfJGS1t7HxCJtbT9BqtTA3P4ebr7+JcqVqRXAuyydNMiUDvQG2Np/ixfNHaiHOt5W1tTvp+Nwr1aL2DtrpnZ+dym1KHW3FPLtMH+1Eub+mk1hevYRsJqPMy+HeLna32eDlCw1y3GPlPnb5ynWUimU9e57lzXpdgFpZG0kOnMBd5BNlExlZrC0uX9K8NpmpswjlniCsQreJgTTC3KMYUHEPMcDr7OEcDrFpN81l+OyyBSgXQfoF4Bs8Jf+aMEU8tfELMDA/73f/4X8rpKGPCyZEiDu8wHr6zLxdnNfTahFwAyXa10SeFum4WRFMJtNWMkLkZuA8eWlhMrICNtPT2CIzfe4UYHBjrjfO5F3Z4aHc60uTW60u6gARwIvTWNoaX1iRk4XkFmjaoPT7AzGE9N8lRa+9VQ/f137b4WuHqFVoKj0iDarzqWUK4vgIe3c/w4g2afm09HPnjS6ql6+hcnkdrU4b56c1nOzuopCvYOnaNeRnZhBJkmW2Slv1lHesrbqxqSOJVXDquj3Ada0jTYDuTo9oAgeHO0pjUCzOZ8ZUJnuFz87Mo8RFpsIAtpw8VHtI3jM3t468jHfFiNP8/dHD21hYWMVMdRZbL59gdm5Fhy9Vv/Nzc3I2GPZPcLD/KTAioIpg8/ZtdA5OVH3PNpwjzqN8Cquv30R1aU6H1HjCwq1ZzM7cQC67oGI+A5/U/zqxnEs3+UWucNVnAjzGFfh3fLZjPSzqtkpX2i35wjZ1V+p30WqeKZpk+2Y+T6bxE2m2aOUGTPshi7Bl3zSOI5MqK2XLIMnSY1aMVzvdxff/+g/VN5yAVxIJSRGs4M40z+YTTBkD00V0amDhGwX8ZEbE5HiXBsko7D1MdhGRDIGA99v/z/+M0YDPHVhcWMXa6gqGg2Ok002sLs8iHhug16pjQgP4eFzggzrZHv1D3f/4XOnSUWbzi9FEHXV6bbajJrPg5RAscoghnoorBao0OllYp/Ek4IyyU1dvjI1nT5HNJ9WUhY0NGBTFkyk8OzzB7ZfHeFwfoUHNrjbPV7Ewv4gHjz9Gd9IR4y/6zzH1sqUM6e90ZDhZjXYhgVhWMg/QapI5cmvTziZpeSUxdfuZfOstU+gCVdv8CIIHLFayGrlgnxRrx5Q0WV2yIq7ynrLLm6+/gms33pADAgtBNP6USPWA+x/+CPV2D5kiawDoyxpHa9jB8qUrsh4bsBjpaE86fo4pbQcJeLmv8f6YwWE6mIcKx4v7FItpCGw5X6mlEzBwa8Fs8mz/UYbDwXJhNQWwBKLcRyzbkc+VA9s6eXL2fLV1RONOgMG1bwe6ASQjyRyiUIGXHeICMvI/dQ0KnCuJ2pdK/kOXlrQKtOhRnoxkkU/PIpeesa5iqbwx+IkhNnfu4d9/51+h2WHmz85OA09OWhL2hfP2GR5wuj9dzxJLQDFuSpuHx4QMsWN5HXYJxlq3EtateKDs9xOTKV/sROI/dyrpDOQUsYxpd9UtS1kMSw9QSkbCkI1jMokSUrEyFmZewde+8vexsnBVz1fzm+CEhdLcTw638Nknf41OqyZfb7YA5/xYXrmGUmlO+zHnx1Q2GKqYC/J6HhWZlEyLIwbz4W3WdJ3yeZ0M8XL3KV7uPFWgRF04AbisrZjuPj/Hwvya2PtmoyYpIBtu0IJtaXFdOvGD/ZdYXlpXGl3WkynLWhULZYHK7ZfPceuNryi7y18kGTiXKIlQoXAsJmkh3UXO66darGwowskwM7OgbAODOuqXX7y4j3JpRoHg3u6mXkvHErHO3j+X9qdOOskxJItYqx3h2tU3TIoTjePunY/ElvJ9qDV+7bW3zUYyyBaTvbWCTcuUmbONZ3L5PUd62rrQ+rBaI60hpy32xWvebYLPha9jZoVWgdlc1grWnRuDaYAtWCIhVjs+ws8/+Ylwg7JpnFNT6/pAep5Jmb0qZQzcJwQayXS7QvBY0gqNaVFWmZnBwsKyToP9l9vY293XvXCP81uhiwn170wmjhx9jyUVGWivIZssKtDhIl93w7Ek4ZfMZHDrS19BoWjzKbDodHUvJM/63S4Oj/b1fOco10lngoBE+49vt2vo8MK1Bce+E6NMVQchkOoA77TAzQHecOMJ5zQWsMgCvO6jAmTtmM1gxENMr2lhpmJ6P0nUFlJ+cl6X6dG2Gz2BagOcBvAmKrqixdVIgJc9td0u5TS6HoByUlFbdnzM9pSUJqRVbcqCJf9b/qe5kgOk7hB1DSiMuBXMFjO8t7utg52pvlKxIg85K8wwAGTRJoV+biMRDnYRoVAO95YI+vUz7D+8h8beDsky9ciO50u4/kvvIFrIojMY4GB/H+3zhszN55ZXkSuVnG2PlLzW0tI7Q0QiSivywOH9cdFwI+zSySGdRo6VtMy5Su+SwNHRoYplvvTmV4yxGY8V/XEcFhaWxNDwngkgPv3sQ6VGb954U4HB1uYTPVOmuWhmvbn5BK/c+JIOYQIUsuVb208wW61idmZGtfCDwTGODm4jMuqic0av4LvI9Kz7EV0vKNFAPoH1t99EYbZsllQT9uCexcLCa8ikZ3VoWTrQs+gm0zD6xhawTX6v7bXoO6xl8wGCt+zxEaMkM66LDw94uoDwJ33xFFkxNpyIximHIQtnGixS7ex7X8jNIJMhoLGUnAAPJjg9fonv/dW/xeH+hiQNYsVdq0RuwibVYcqHXrwZZNm+Ml9GKp1T4Ya0nC6yla5Nlk/OpUFV/xFpeB/e+wh//u1/rcCP47+0tIrV1VWWzWF/7zNgUseNVy4jOuxi1GkF5uBM0XHc7Lw2PTFZ4Gw0hQT1lZ0e+u0ORj12DaR+z1pZWzdDMqY+7Wf2b2SX2YyCfk9McXXOW/Ispc6UTDG7hGVyBUwyJRx0hvjhk4d41ADylQT+k//0H+HWG1/Gd7//B/j88Y8RSdKE3YpBh9objDW3Nqd2vZ414npQi002DeiP0GnSvnBavyjpTYyFp8b0qgLfgVtOHwJfEUCuYE3FSp4hcFMqknLWUs5SR1bR1NWPgVtvvoGVS9fQ7bfVdYjet9TlxwZjNA72MWSRUjYvlobBE7WDZFQokaHGvtv21e5WdMOAQulmt7/ymfOXHX4s3vEba5hSVMWp5ibH1QIlWxM+bav9TNIFPhzLLmhNOJacbLJ0fW7/0mHsWo/6rlxK5YoKdV2a1D2B10ztH1ubmoWZAmyh1InWEecWf4YgN4EMUpEc5sqXUMjMIRnj/uSaC9AYLdrF5s4dvPf9/xOntUagr9VZ57S22g8M19tYhU86BzwJMAkC9JpYVFm8NpsrdKlvMamEf5Rh4KvHMQRK1YIAfOugYzKFDFCp5NFsNc0ZwmeoPQrwahvP/PKamLlw9mf8PPEkZPYHxlCn1Z44hcgogUE3gls3v4G//1v/tawDWSiUy5b0TJlXrh+9xKcf/QVazZoCaFpLUvo0P7+GmZllMenS9rt978L+F8wZbZoa92BMYyQ8DnFWPxYgM2/cgVrOs9UspTjU4pJ1lQSm08HGi4e4eeNtzbPnz+4rc8N5RRkDzwumowlOr7JzFrNKk4m6odFRgk1UCGTff//P8I1v/rYs8lggZgVewNMnd3TOsBCOLOz83IoCO2pJ6/UTnNVPFHi9/vo7ODk9wPr6DXz80Xe1h3/967+FO3c+UHOTt97+VRRKZZM+xHmeWYdWc6oZ4OnTu5L4vHnra/pZztMnjz/XfX/5nV/HyfE+KuU569amQM8mmnXGM1lG0tH3fs3w2VtnRAZnlEQa6LXXT6NrWZZx3UhnaxlJy/zZueCL60xrbZacugS+dhJFo17Hp5/8FEehRhacbtwy9dmhzIT2aldX7x2WjMhj9sEK4BgIVGcquLR+Tdm8g92X2N7cCtxMAoLcK2X0fqw3IMFjMlEGLOYeRHLI6W5VdGkySD4BzpGrr7yOtbVrdlq75+X3K/LsnC9sztUb9kWgsd099f1mSsd25G5rDAHe6Vem83vKVkwxpWE6hyH8D3EvDIhdG2PbThxRxn//w9/5bxz5aRfh3zL4S3gn8Vu39311YnQPNLiBTjUvvqzWp6pd15CgzSoPPwLKIYYSbzHVruNLkTDf67xR16LkIjmr18TYLiyuyZaHQI6m9TwcC0UCFfYht43dmFxu0q7Dk9gh2vT0cXCwKzsUsi3sE86JzJaD1LhxkMWUjMeKDhOxuEAxDw+7L9MKqQ94v49u4xz9Wg2R7gCN02MN4NzVq5hfu4z+uI/ucIT9/T25RjDdwvci88gqRrKsL3demK9msSSgxGve3HiCudllLK9cxbNn97XYaC9z+fI1JJMsaLEIk0zpi+dPFDHdePWWJiANxVn0x+r6amVG4JhsJft/P3x4D3NzS+rAUipWlValvpVgrN3p6FkvzK+gfnaIVCoh5vfk5EAdwGaqFQGV4aiG46O7GHXr6NbOsPvgHsa1lvnvZTLoTAZIzhSw9qU3EMlYV5UxDetTS5ifu4l4ouA0VVYBbtphs7O72ALgoqbcvm/OCJb65hC7AruAlefBZzosAQ3ve+uqzDl+ZKy5ASUzSbXgpQk4K6zYDYnMLvW71hLb9FWasRNaJ73E99/7QxwdbjmNGpt/WBtJCwD5h+l0rZK+hKy6rVnhpbrWOOZeqRvPCNMejHM2FkUmlcX+zga+82f/m+YiWQ++fTTKgoIGmo2XGI27uH61gptXriHBXK3WyUgG9pKcjGgbx8K8GAh5Y+Moot0BMpGktL3d8wZ7CRhT4fRr1KDFYtYkQtkrZkYkw7AGJ7Sj6rZMG807bZ23cHp8IrlNbmYeo1Qe98/O8VcPXqI8V8Hv/pf/DNevv4bPPv8evvfTP0BrcGqOLPRmZYAnKbVp7wzw+qjcNi9+Bi2yum0WWwwVB+kpc91Zx0ttdASqwrbOyYHLky3rAwlDKDWeLtjriOHJ0rHoSEVwdG7IxcTCtzodsf+5YhFdOkf0BlhYWMTS8iXEhmPQlblB1pRdugI7Rh6GRDxWrc2nTskT55UOZ/oh05LJteHVetCBad2VaLdo56/bnNmqV80Zxq59rX197PSRlGnxF9etZ1wISslgMd0p9kcB7kjBCd+ce4KlidmwIat9iOPPQjVRF2xCwU57sShazQbKpTlliSir4M+wA5c5SbiC0gmwtHgF8VEOxdQ8FqrryCZKVqg1NkslpugpB6l39vGdv/432Hz5NDDA0Xj5Qnmnt/VtwgOwGwpSpCNPWLEi6a70TBGLC2s4OXqJxkkd0QwwN08J0xDHx20FQswCELAdHTUlgVi/vi4G8/6D25g0gVffvqkx2Hn5XBktdrw7Px+ouC1XYQajgv3nB1O/36jLKkToNEF/7QT2D2ooFOkfS3a+h0q5gnyl6qeeAAAgAElEQVS2hOZ5C+dnLZRyc/jyW78hcoVyqfnZS/jSa1/DfHUJx3ubuP3RX6F1fqLnSw07AS87rs3Rs5SWhmTjXZA8lXVZ4KNaDLf3eA0uFwXH8Kx+pN/WtpaacoJeq62howJ/ltfMjGC9doqPPvwuVleuSTKzT7u8PmU0dCEYKQ3NubG/t625Y9KFEc5qR3j77V/VPGy3Grh79yOxt6+9/mWl3q14OCag/JOf/BXeeefX9JmHhy9RKc/rT0p1yMxyX6Tc4OR0Xx3faLvHPY3SCxZBDQZdnUWXLr+ivc0XyYlMYaH0cIhnTynZ6AhQk5leXb2i697cfIxf//V/oPs22Zkx5ZIpSJZAZtKYXe/Zz/uTs4EYVEObklromVugyv2H54ml/Kk1tvNKpEcgvbDX2Zq312ocpc1yzbYmDPDHqNVOsfXiqbq49foXi94uAsC/+1+S9lAby3tKAJfXr2G2ugR213xw/y7icbMv5V7E7cb1otAZo45w/FkGEQ4FkoiTtIqRnd1IwFJzL6cH8PLKJVy5+qo1yQjqC8yVizQWr+Xk+FD4YmZ+WfrxBL263f7psbzVe7lz9CK166Cq3x/9HuQhrN8oHOrXYNn3PGz94hOL/M7v/BMDvMEmPkXFAlYuhR5m5bzA2IrJLKJRmtpV+/m0gA/XLTUQzlM5BzDOP3ns9eXYIPA7JNNLo3zqRXfEonBDJ0CdmV0Wa8YB63Qp2qY+Z0aLQ61eXUMDYz2cL2vQ3SOCs/Mz6Tzn5lbFVLCZBaNYRr1Hx/tKpTCtwg2QKZKlxTWJsymj4MAzQiaA4QJl5NrvtHGZurjhSBIBaRSzKSwsX5KFFlvsbW3TMy+C2bklWX9Ig9xrY3XtGj777KdacLx+GnWzeOToYBel8gwuX34Vm5uPLN1dKOHqtVflp8p75IQi6316eox0Mq3Dje/DwhZf3a1J7A4UOjUwRc1AgWwxvRQFLlwqh8uPmwLvUZ/BiC9pBpgiNzxImTRwcvYInfN9jJrn2L53F4NaA3lu0LkMRilg4eoVJCqsYCIHTnP2MgqFq5iZoUWM2ar5QgxTbThw6iNffdFzYjbBBYNUaGjzaDq/DDBZcGOL1tamOW6ojamKy1y0qCnITS4q036yAtzg6PJQKsyoQto6rBFUJOSWQGBydLiN73/3j3F6wmI9q2jh5stN3ORAtuAIbH23NR6w8uKVw4jrBR+sM5P8cMy0WUQjyGeKePLwM/yL/+l/NF/ZX/BrYZHMFHB5eQ4rc3OYLeRlXjoZ9a3D/JjtPhOW7iNMHAGx4QSJUQS5WEbFl4OWpSV5/dRp8fVKVTNDo5aYCbHY1ozDpDMMOhk8UtLDzl1sm/tyfx/ZSgWllTU8PDvHd+5sYGX9On7/v/rnsuZ6sfUpfvDBH+Do7AXiCfWcMpCtPYkAykfevuKMrI0VpZE1ePr4mRhbkcNkYJL8HcHs7AIODvdRnZ3B0cmJCjHIsvE3rcyU8qYFVgHodtlkg64QMaUWT04a0pDmc3EU8gU06jXJEThW/dEIe4eHSGTjGHLPSyZwie1ek1lko2kcPHuKw/oJrr/xDmI8+Ps9SRPkwqGOWgOBru6wi3y5ima3oRad52TxqOEd+OIcZnHaZrs0HGpNkmk/Ot4Vi8V9iV3xuMapC+Ycs1SqVXFTHkMZBAEIA2h2tNraeopCcVZBEwNZrgECF/OyZgEvW35y3CfScbISn22LCa5rZ2eai5l0OpDmKP1JKyeyPNprqI8saI/g2riy9jqquTWsL74uLX9EWlUmaZiJa6JQror5fvDsQ/zJn/8rBVKsd+KzZ2Egx0xSFO9zG0oGBpo99zUuses3rqrQ72D/DLFUQh2r2N795c5jJBIRrF++pqKqzz//EIPBBDduvqaCmadPHqE36OKN138JpXIVz58/0J7/1Xf/Hvb2NtBsnOLS2nUFmMyUpTNFXFq7KfLh9u0PcH7YRjTHYq8FZejYsWx5eV3d1z76+Kd466239Jypwbx16x2dUSQp9ndfopAry6+2kJ9DDCl8+vEHWF18Fb/9G7+HfDyLT37y52hLJ237FSO5UmVRZxzHh3PGir9DBI6zxtKe5+pZAmKK+nd6OtcP1ZranDwM2JkzpTV1sDoIA+rN8zO8//6fqv6F84afSVBCGzxmmL729d/C7ds/1lnn2z0P6GnLdr35stjpy1duCiizGJOvefPNr6nrKa+RgPb2Zz/RdVFWRgkd90c6D9CvnNdGoP3sGQGZeZJT737r1rv49NMfCldQIkXgOz+/qnoDf3YItNJnvtvFxotHYnGvXbuFuTmzdms0z3Dv7kf4xjd+W/U8PrPsD0UDoD7r7AFTSDMqyYKdkdypJHswObaTG/qs8TSLZBiKQbBBOXvWHoQ56tEhMa0Xl7Vg9kFBaKuJ05NDNZE5J1bpdNDv/d0AWM4fF2xlpodGpZqXxIMk0cbGYxwdUhZnDLcKRunNTReJfFbzmc+W+xElDVznPBvo0sBzlMEj9zkFGZQuUmY1GeHKtZsKLkgwGeljlqZ8biys5jM/PT6S88TsnM1r67DnGF5HePjz02urTbs7jXqNKffP2X3d11oFKbwp23shGxwMgWN5PeAVdDBkGkLHHvw6JsYf7m5gPT9j2sSYHqR1S/Gg5G+/l48WdMsCJ3xIxvayMr3fa+kAp6aH3dGY3qGVCg25uXIHQ0ZgZL5YjMQIhBpR8zoNgJIHQAH7x9az3NxPpbNkSp8v3tx65pwZWIiRNTo/npAlCwd5YWFFTC81TGI7kklVTPIZb20/FTNMSQQtOtjFjS1Er1x9xVjh4UhfI0tKuxeCoQN1MznSoc0Di/9+5fqX0Om2JbVgVMqUEt+HoJrrhQcRn1Eulw/yfmHNCm2O+Bms9qbwnNcpdkmaJ4uMzKzbKltN+2PpFZ/a8ayjB4saV1cgFoQ/ssoaoNHcwtnpBiKDFs52XqJ5dIQ09Wv5HPILFSRLBYxijCRZKZtFIr6AhfkvSdcnXbaLwJQC0hqZSmS8rtDRqy4Is/uw+TLVG/q5N712l6HwgNhbgFELKZmD/bx56Fq1MOcYJyEDHh0wzAiwyE8VyCMFXozYD/Y38IO/+b9Rrx0JHPJiBFalCSOYtT/F8CbSKlxLs7KZtmR0aXDpIRVyOQbZAsiIDgd+jQ4jtz/5Ef7l//LP/+4wPk1PTSCbBMqssF0oY7E6g3KhjAwpSwEktlul0bplIghGeo0W8rEUYoMRRq0WJv0+ElyvDhTxWngAkhkmmOLGxrlAXZd5Ww+llx9QAxzNot5s4/H2hvzF4qUcNpptPDxpY3X1bfzGb/xjFXbtHT7Cjz/+I+wfPUImT8+wiUAJU2/Nxols18R8jOhGQCBflKyF63h1+QYe3vvUCqYiExToeBFnAVYX84vruqZ2r4vzZkNMGwFUmoVtBFF9YLaSRrU8o7XLvaHbOVPRCJ8LH4wO3HRagIdjxPTuebuN08YZsuWKnFOS2byCxGQ0jWp6Bg8++gk64yFmltfx8vlTfY4KmeJxtFt8PuZAkMxH0eyNUZ0v48r117Gzv6HDXWbzI1pwWdDL6msGp2wjzACMge3C8qpeR9cGpnKZgeKeY1IGAvi2A9gT7T3pLJ/rCC+eP0SZYGlmEYcHO3odx1N6RWrYM7b2aN3YH/SwvHwJzdapa9xjqUuenPy5XI5t2pMC8JR0mEadhYYJHeTZZBrFTAXri29gZf46ut1zyQsYLvHAZBvjpdWr6I8GeP+D/xc7B08Fslk0lSP4phNNp4+zehe9vslLuFc4tyox+r7wjFt6Ng9cf/WWsibNJts1NwXkZmbYmKMmT/d8oaCK/EajLt9jZs+YcWEtA6UnS4urli2JxTEgw5lghofWTyzaYzu3iZ43vdrjiYyyh8wyEDBVKlUd6i93nulcuPnqW2JfyQ7ffO1tbG09Ecv5+hvvaF99/uK+9NMEG/TWTiXy2HjxFD947y+QmKTx2tV38c2v/Da2Ht1Bs3ag6ycgJPNWri6jVF4Q4aGmNa4VuSdw7NC3FLzOO0NTfhvXfsImPZQ0qJaGhdFBYwq/rdgeymslWP/oo+/q55lR4rnIAIzaWwZWa6vXdD/qwDcciHnm+cSdlnI7jvfS8rqAKp81A0e6KxmJSa16H7VTng9ZPHjwifS+t770rtYh9ZwE7dx7eR38N2UOnIsMTjg+LJzjOewZO996V7ZqjlmlqxPnPIH0wsIltdv1zgy9rnU3NMbWqvh5zVYbZPUzcm1wXrCeuLOsiytOC9hCcz2wa3GEmgOtgQbYfYY1kDCu1Gdi3FAFWS3LZhmw88VnXg7A1xIEMzvD4lPOJwWssgadkiV8dnwNz//ayaHwBu+VLi9zc4uYn1vWXOXzYFDMAMTYbcMBxVJFzjG0PyPJIQaaxXQuw84Ae29vWwQg6xGU5ZEW2OYC7c+4jxm5Zn0WNC+tlZkCLO45ZJmppSawtoYqrjgwpCnwOMOTo4ZdDL/8ol+e9PK1Tj5TZgYF05+ZgmXXqOR3vvVPHJfswK7+mFLIPp3yxTcxGtpmg2fSvB2OsV5TcXEglnDI3rPJlsDkQ5J6TzrEfr8pRpELjO/DFqqxGNM7ZJgIXJ3OxOlcvSeqpZeNkQpAkGvDy4dHwEu/Sk4kRq9sbsHocHHxkqxXWIhDppSRKJlcLmIyrzpo6I8Umcimh1XNSsWwWQAX15huAF0V0pXKFVSrlBLYpGKKkIUBtOTgtfHz+Pn8OW7MsulQVTeZLXZLoTCd3Wm4WXHTNeDFdLXAqG/DFzhWGGZVOsUx7D7NzkUov9Zg0RndGyQBgoYTluKxiWKFVaYZcxFREJHyNXThaKPV2sX5GVN1PQxlXk5GOKmOVEx1j8UGphGLlOTOUCgsSYJhwZQDsN5/N5C42CS1OTGd6pqw7sAPKGsXUF0Euz5Y85IB1xxCLK+bE9LOmiyC4ycfYHn0WiGacYlmLE6vXz5/HjBHB1v48Y/+FK3GmfmZqiCS7hommaGtkBjbaCLQ7DIiTlKkH9gL+UpW3+7YrtO6wrEApIJ7tz/Av/iX/+zvBryscGf7XupQ6bgQMeC7MlvFTKmMMW3aYnHNZbossN/6oNfHmJ6VwyGSY6CSzqGUTKLAQhlE0G7WVUhjPsV0bUjb4QD6AGe1gXIuMcvS7w/RnySxU6/jzu4+zskg54Dy0hJSxRX0uyWsr/0KVtavoNU7xo8/+CNsvryDtcuvmLY4msTZ+Y4Ka+bmyDQWBPrYs/3y5ctIxG2OUu9IYMPvkVFiupjrgNmYmZkVRKJJ3L33MXJ0FGk2taZomk/Wtn56hGq5imyKBvZRNNtNNSkplcpBgxTNMqYkeRAqFZxCs9dBHxOkiyUUZuYxpqXO0aHcByqpCp78/GOcdztoUyfcMy9hykCc+gWZXEZd1dhwpNk+Q5bvU5mVjpAgk5IDgjIWUjJ7QHDF++OeQ5ad18H5QqDBynoGTiq2FBDt6OuqtB6N0G7TK5etrONKJbOjHl/L9+fcJjtDpoa/LIhn8dxIAZkd2kat+oIbjra64pEuog1hyCYo4op3pGgY03t7hHGvh1JmFtXSvORP+/tk4ymr4TMniE1i/3Abp2yUksnoOgl2ctkyxpM4Dk+Ocd7ooW8SYclU5KpBRj9mRWE67thwJBPB0sq6CpPZ/7p1fo6j4y1ViBN8EfxGqct3XqVcj15LKU2zM7EZsvsbdcg5a31KOMLGC2Q0ucVxLbtUp7PdsuIj7kUEDTy4uU7Z8c4H4LJtY5s4MWUFgSmx8GJKSwJyXONbG0+xs7GJbrOPaD+OX77xDST6E5yfHKkBhI5KdWksY3ZuVRplBs3WoMasIswz3hEEymD5Bgx+T7c0OesUOOcMaDmmzOlJfZpesghvZcFQRefN1GZsSorYumcBoicmtMuqeZS5H6kVtYpJ04FzgHev4bMzVwUDQqaPtTnsbSK9e4MKIdlBdWwso6/FMH2y/3nKBAiuCMo4sAbQ1G2TAbwnckxsa1krFdFPUwiaEirycz66DlD5pkWBW4TOcMfUupS+fHT9GabBsLPXgoopNrPuenZ+2rlq4+aLC41r8mNjhcKegNJ7GU3lzkKTsHh3iqkG2dmzuowZnx8DZLLhxBIEoZy3vsDN8EfbQDFlf5TRkUzM0QbPvL+1F6oewJ9N5uRCQE3MQ+BNNpd7Trkyo0DTuuCaDW3wP4Ffm7PN87rctIrFsjWfcBnNgLxyAYRlk38xuJ0SfC7CcMSszxF6LBrWZ0+VclO3Bl0jGd4Lb+iOWw9wPf0cftPw1wxsGVDiw/GTOSTD0jt6AGw3GkpL025Kk4fifnbd4UM1rzorxogq6uYmKhsiBU78TMesOc9fQ/I+RWED5lk0af1GdnDUz+s6OAlI5hdWAoCZoLGnE19zE+PD4yGljcaBQW9MbalMq7A3kG1WHIrYnCk8r93rdmzTMr0qUwRWsGIbh2fu/bVOqXyLwszD0cc5fhF5cGfP3T9rA3E+MpoGLVONoDMqD6LWKQg2ixhfUOjf38bNxaJmQaK0Rgv1+jY6nRNM5OruoidNRKIAaoPLKBUvIZ+bY6LcdT7z4+KlMm6ah+a5j/A85A3mjZvrfsP1z8uzH7bgPAs8Bb1WfWsHhOQgGjPbQH20rM0v6PNtjLBew8ejBb+H25+9DzIGlnozdtc0WTYFLFjwQNjAsLW7ZjGbgeFgTQmA2+cIbNNtIZlBvXaMv/zLP1Dqlb7JeRZTxoHT+j6e7zzBkBpW2mkRFNDnlhX1zALQDJ+FVz0rfCXxNxhDrCPnDqc2vx9h+166P+QzWCtVsDKzgOhogFGPBW1taVPlW6ymAwwyTfM2IOilHnQ0wvlwjKf7e9jrNTHJJJAtFLF66ZZ6+2YS65ibeQP5UgVnzQN8duevcd46xuu3vioQcvfzn+Dzez/HjddymJujfCij7AAbYzBQTMq7lhp+65an4pQx05H2kLX+aIfXH0j/zsYytFRj6o9MMItoZOtF1tyxMK02i/vI2jPQsgNTYM9VuFFzyjGS3zWbchRKSBUq6I/GaLU76Hf7yERSqO/ts7EasqWKNNO9dltp3IXldSQZGFAvH7PnR6BhoMoOL3OtsT2PQRT3MWrgCBbEeLiDUfPQzVNlaVx1vy9a47WPGcSoaYixt2pO4ORJZoDMOckuWMZkMdPkyRIedMH7c79UVwYWz9Dyzbo1WYtS5xmtTmV9jAYs/hxrHkWoE2eVdiSNRIwezlE5UshmSvIkaslHYp6s+YKtD2tukEanO8BpvY7+YIBWi+ML5PMMkBlQMZNlDgD9EYOBIRLpqNwFKpUFVHLz2Hj6BOeNGi5fuaLaCLbMjSUjAr9kZllbQXabQY6yHe2uri3Oi0+Q4R3iyqu30Gid4fTsSBk7ytyo4+bcI9PIa/FBCMeH4JApXx/oEtDwOVojECN82KCAvwQyVFDIseecHYoBzqfK4AJun7SA9gSjekeZFxZLEfAwKImnMpibJ+M2JzBie5KzvXJ7+3SPdgSBB1ZukI3BszS4B5tB10qXFxYWVrGnzQ2RAMzMiqF0MM0dKuHzRDusB2ccVp1PVm3P89WfIcIArkGUsIXTlnpwqE/4BdftI31f8KV7cC2ZJc3waWGXFQzYVoF2c2bivfCFvk2v7blOixukyc0G0dFyJptz9xXCUkGxU8BAaKHaajUw7KWT9m8fCAVOU35duz+ts5w9fM4pX2wYgF//XByxZePj0/sOGDv9seFt82X0euSLbP6UwNL1qFOiMbGe0RZ2E9FhHvV2jJtk0ognT0JZ3QcDdBFpzEg5XCQs5kkxB2h0NjviiJiLIJsZbWYRrOGGAz8BDrEnbFjjIqcbZH2d/CH87ykTZj8/xU5hbHUxA2Ia3kDo61m4YIjdoLpTPfRlv4HrAbkOaAHgvZB6DoHdkNTB35iBOQNpFhmZP2pAacvAOundcs0gzLFy/kD20YVnlv212b+dUNxVZapNHiv3xWRNq/+t+5sD4/4+NTGd4NxJPQK/Pjf3bRMweCYNS0gvFYAoR1GSoVbspoOF0akVoNn126TzANMAsjG7Xjw/nSi2QO0Qty43wYT14FG+j9Me0lM90tTP2Ac6fhP19lBK2Yfs6HRvLkomoI9FTXfdap2qcchgxPSg3Us8nkEyWUAuN4t4suDkAR5oukUVaMN9B5Rgq5tK0tzED0eCwbA4OUAwzqEAKmB9wyywdLxWdWsg0wIV8wS03+YjOAXktk+abouaqiePbwugBOP1hTmuRySNnHdgiOsQ5XhK9+s+2wC7jbnYdOfWQLaImvCPfvZ9aeauXn0dC4sriCVG2Np9iPd++O9w1mmoja6BKJFxel78UzM3FOsQ14sEcd9TgMW5QqkC240S+JYLWF9cZdE6Ru1zdVPjAUyrs2gshQQLVaIxDLgOokCtdYaD9hnOWBDFRimplBoopFILiEfnkUuvoVq6imyugnuPPsZZ6xA3X/+yAMjTpz/DRx//CcbRGt79+hs6yMgq0n2EGiU+I9N9mdWTAG6EaUXb9JWKZPGoq9C2VKCeRNCIhoce2SiueHMO4XhZX3qxmVGyQNZxzqqkLV3PdxlOIpgwa5QrIpHO64ik9SFlDQRRuWQOhcoMujT3pQaux3QjMz9RpCi5yOasQYw32B/1lZLlLwFuzi+J4aMODLv1yYOX16ZTUChCg8vCLw4er1O+lqKmRuqQ1Wmfixwgk59JWxc0yqroT55k2pk+1Lzn0Qj9bgfddkuOLMwoMRBLMS0dS+pzY+OhrJHazYZY6kQqbk1/qDvuDdDtsOUog39mnBhg0ezI2ccpFWwHv1LMDlxovLh22EREEgVn6j+JoDega0BbmY9Oj+nanthu6Qf7bPed1X7GcW4065JKUR7EwCafqOLlxoa024VcCqlEFvXzM2TySddFkvZXec0lWnNxD6OMpM/nks5gGBnLOvKdr/8a9g42VQxNyZxn3Ni4o1SqyMecloBid1M5a8VLhj6ZRD5Hdwe6Hdi/eebRD1mZiuY55ueXdS3s/EhiRI4bnCOxDMr5eYyaY3RrbbT2a2raE49YKplzQ4Vrs8uoVBcl4fPzRlpex+iGwUL4lLbzxwqxPEj13taOLzdQaNG5y264Il8FYcZ6TlPJhkamIM69rwew3h5T55MZ5tpZ5dJxIXDJj1SXtNAFh8Ge4bYpm2p644BLMgmeS1UH7+Eyf55MCjCAI5d8fUog3/siYHIQy8DpFN/IX9d/uPswn3E0ByoDjAbA7Ty3PT0M4u1ZCtP46CIAZEGO9QLovxgAGOFnv113OBfQeKbYM9LeVYLf9s/YO0l4ckfmCn4snezCzr+IZGw6uySrMucWA6xG4gQg0oFab2moTJGzRLCM0RQDeRbIwLWx02oEwvPQjY8nfxxUvShfcMoBh2JDs8Zmth8P/9yFIN18C8+x0JMOcGzkW9/6xxOxo95+5oKGd4r8psybHdh+klh6wxgMpT+dGDy8GEOv1syYghiXqvcMpkvbi4QJJpJNKgNsrgNK0MrVCqPsPe0xBNWY06dh35O179Q026ajuwv3dWNVpiDYSxO4I9oEdxZBoQjFA12L9gz0WlRr4NnbttlQebkAP9eXkbvXfqHbiG1MvmGG3ZuPuHyUpgg1XGzoqWC3OGxcp1Xg0zsOb2x+PJzLt5s4PsoL6Qnc5m1BgOFfC1BGYyuQUZELtaIxylDMe9ZoIx9IWUztn5meSGD35p6bG8fp/HKbSsByO7DoRX9+G/XFaqGoW2PshfFB6O5D2an0xVpgmrWMZAqUlqhjkHnVnhztYmvr8TTwcAxteA5p03DzgvftizD0dzkcWCc/Gy8vQ7FULOU61BKyOv7e/U/EYM7MLqFQKiAa62N7/xHe++EfosYuhMRBzgBFM8zZ1LCoK84gamSgr9PxFbcGdAlWOLR8XTmbQXzQR46euukkZgtFRAZ9JKIRpOJptVZOp4pYXLymTjv90RCl6hyO6gd4tvcEA4LIaBTZTBnpZBGjfgbtRgzZVFVFOgx4nm0+wcKl61hZu4KHD36Cew/ewyR6iquvrCJftPQpR0KAfJJAgl6u2YrkRu1OHb1BA/0Rg6mu2DJramOWDXawWtZGmzLdYViEoaDLnq1tgDY/be+wKmp5b0rO4Ds+mSemEqfMyshj2Vr4UqvWI0M6miAZTwmM8edlvcTrUYe1CSKJtAKEdLaEOKUUYA962i+diXEW4KFcIZVGIpNBIm1NaqyTX0Q6626zieiIjV9mEEtlrFEovYBdYwZ23eh3mmjzPXuWaaiUq+bNOaLe1lodDx1jzTnF5ivt5rnM6hmskb3kU6cLB7vrsVAyNozIJorFr6NJFyP0rAOha9HMeZ1Mck1w3o11rXKCGNszpq7a2B6LrMRr08OX/xtbZoNsujUEmega+VuBimtYYGlkl4b2vumUkrF1eCqFTN6KkjFOol47k7l/LlNEPJpCt9fQ7/nFVWPtVKxKv9IustSJTiZ6H2YsGJD0hl2UZuasxSut5wbUSWfc3/tiVhstvn9Oc457mi8WJAtLKQmDB2uPbO2e2X2KWmsWOlNHzbHhWUhtKfW4nC9mWRbDzrNNJAdJFKMFjDoDJKLmuEH7J/qrlasLqFaX1amRGaIgE+W9qv1pH5zB05PWg9UwyPPnkWJht+a0bwmwuuYOrijIs7scOzLWvmGEHWt2WgZYJKDi/Fqzs9kAUxijuFPWtc81YsR56rr39BpWy6RO2VafsrajPPQ5XyA4fDbECC5Dn8qGuGDZvuq7WBjLGuBQX/zkQLfdq1mNBQjdMZeerQ7YVf++IbbVpvEUagX34ElF92jsXDa5R/BZHiTbAAWgV6A2RL6FgaAF/h5w2hnqAwTdsiOX7Nl6Us2P4zTT6DOmXo4yfeYO77lN10NO1XmE7l/BVZjJ9uyww5UieNRMzI2PazbkcZufM9ynPQSYgtvQ8wxAW/4gpyMAABYUSURBVBhhhqQ+/vle+PZ0MAPAG2Z5PaANFoADVQ5vhqKaKWgwZsbbb1ykpqeA16WcwwDI3Wn4QVgQOm3IoEEM0gOWggyYOSdd8Pc3bSARoNkgIpimx50GSkGxmeJLixnoSw0chKOroOArEGa7Be5CG3Os8P2/p9duE0mjbP83NO/+Hgasrr1viAG0uWGTlNfmf02Bokt7BoVfoc3Pa2HDcyVYiLbIpgvzb0epFyMwY559QOtHw9ITFmTo3sSSWutgTXBOXoK90CT1abFg83SjYykmW5S2ERgTMV2k0110yrJejLD/FhvsApBwTKiN0IEeC6TMBkopSbdB8POtuMxSzOyI1WJ7aKNAAkeI8Hj4n/UbB1Pb1lTCUmxe9uMZGi+zoOchX8N0/MH+Fu7c/QTF0izoK50v5BCJ9/F8+zN87yd/jFavB3USdtXtBLGsfCcY4YFbpKk8mclWA23qxV2BL+280q63OtsWz1Sr8uRKUbs1GqCYKyhlrTFTq9QYSrlZrC6+InaM6ef5xWWcnR9hc/cRBrK4qmBh/iowTKLbnuD+7TvqbMdiy/n5ayiUljG3dhMb23dw9/5fIp44x9IlFp+SvXPtaDm+Y1qpZlHMrGF16VXk81V0ezWcNl7iqPYU9caeJBV87NTCquc7b4hND8jluvEjohLLQZ2pt9TW+jZgK4kRbYzYIcwdNh4gyGTesVwKK31zBgbxeqK+NsB518pZZiRJie1Faezu7MkW7fKNKxhGjd1loRaDEAZRfAsCvWiSLguWrlZFMyUKnQ5G3SFWZq5gbm4NY/5MKo7OoIm9g+eYTOiOMMGEzgmUqNBDOUW7O6dTcawT72NAHWmrg3abWj4rIhYIceE9DxS6bbAldbW8gqXqZVXK037wrLGLnb2H6A0bpovlXND8NT0oq/LZHYqOKYNhVMVnx8e7mJurSu+t4ILiFwYitOljo54JZT4WpfSHPQUvJn62/Ufj5fzZfZpY4yNZiC23eJpFpQwW8piMGdRFkIhm1L6Yc47WHOlcTrKbSYRAf4Q4m2ZIStF3AID2cwnE1bbZbL2YmmWwQNmBQLtL+ZosxOaJ/JCdmw2BbL/fswJEWlc2agK7LPQiuDo/P9HfGdww1Xx08FLFOgT9jFS3XjzH488/R3qUwVr1CrLxLBIKeC3I4hwslGal4yXgVeGhdLxmnTUlUqZA1fagcFW7Az16iBaAeGbHn2eeTvK6UHN8sHkeBreevPIsqCdQbKMMy/Gck45n2i6cM6EDSKDXZD62lXoZgO+g5q5d2V7vY2t3qM8O7vNiGp3jbkSVo1rd68PMnyf0DEvQ9ccDLzu7rHeH/0x/zd61wdmSeVuxi1grILkCdvwLXrCGXy/aKQSkzwVwPH0m7gFpzD377e0FPfNumM1nuixj5OeCAVC7D581tmfonqfIEiP3RORx7oeyzP589mDFGHQjkIwFN/LP7m1KRhqxqP8E3zPo4zCG+1z9nMNeYSJuer3TK3BT/ILEJMAnXwgkpmeyIwgD2OCIpm996x+F+nqE2dspyxym7gO05uaW1xjx615zEgZLYapZB6oDcMaIej3vFPUbFnSMbeAGYY/BAw4DVo6J9e/pB9KBS38N08jQ35t7Aj4S8xPO6efC0VkQ1Tog5DcXn0axewioR8fgOdrNMXpToDuVEvi0UhD1OCBsk2p677Z+p6n2AAg6xOwBaDCLXZcst2uZZ61f/G5Seg2MX3CGKy0yn4J6HzH51IZdlxYa3VSdZttPYe/R6W3qAh9kdvxSMUQ44p3uFlqIoY3ABdIuGp+CWdOGebbaDiu/UO1nXPTqsMl0aU03yy/uUUERgAoCjPHzAZusV6hHdwebZS4MOAUbhg8Cw8kYz9wyA+FsdrxmSWPrI1xNEStIoVaQa4Ja1r3dDdy58zGq1SWZdOdLeUxiHTx6/iHe/+jfYzAZoVCmIXzTujulgSJ1Uc4WhlW3fJ57e1uu0YABHcoG8vkCBr02kgl6S5cCDTmNwCUDELi3FDpbWCdjGWSSBTkryLs4lUKn20CzXZcWfWXpNZSLy2g1epipLOO9v/5jbL28j1dffRMz5RuYm72B1nCI+49/iHH0EJWZDNJZGdvoEJfmT+X4QC45i7X5X0K1sophfyCf5NGkh+39n2Nj5zO1LyUTzmIcAhg6KxCMEXiNaNFASYDYW44T7ZisE5ICGpfmle3vJI581hqCkH2ljtN8So0pFqvlTOM9da7PFlhmWs4Kx3jR9DllQVd0EkU8ksbLZ9vY2QCu38qjuFjB2fmx2TGxgxG5ZtYocE6xyFXANaZiG177ZDhEMV3G6698FZl0Hqf1E8wtLqsI9LPPvy8XBDKatGZaWlhHf9DB0ek2BuM2Jiy1IzhU/QSLX4cYdMkws5vkwBXEWoCh4pehPAhQYECzfAOVwqLWD6vh0/kYHj79EIfHL9QWeOpnbgex1uE4hkQkh1xxFZvbW9jefoQrly8hlQTanVN17RNQlg90EulkHmur11XccnS8jePTXY2nMVZThsuvR9MXOpEbgbxj5qhzj6fyct2gb18cacxVV1EqFjEZ91CrH8oZIpEqCjwysKvV9mXRRZefbKaERvMcr9z4ZUkNVKicL0iuNBh3bX6zJS8L+AiKHTAjoKbbgBwcnG+2LyaTp7oKDdnujbrp/lSvzRJf2v5JC5+UR3O/M8LW0+fYffIMS6VVzBYXEI+YZaFAL4vd8myD67qtSV9pYNezjdOgfspaTQGHBzg21gaA3Kmlf/vn7VjOQCZg9S8eFHoGMzj/fNbWgwcHFqfnUQhFhahRn5Z3yMdl+hxAcgVmxjSHWNXg775SeYo47GPd+RiiRbUr+yytz4Tq+DByKYwBpufARZswk2J88ZSYBhLmBmD6f0HJwDfWE12eOZ4+2zB4C8CwI448mej/NHgXknL68zrE2Ppx9iyuuznnumTX5Rl9L1FxAMDPggukm7klOHLKFauHybiA8HRknTtNg8AgSDb4+eCRqccKF3TR/tUO/E7/eaGwzw+CPd8ptvJzyM96zzQH1xAaugBvhGQsnniMEPB6POKZSA88wqBxOhtC9LB7Q1V4jq37RgAC3U1rgnhaOxR5eSBmDJ6XJIQBypT9DN/49NOnkz8A2A4wXgTloUgj+PwvAHubbS6CCIh6myueafQTNUhd23enaezQPeginfzBgcOLi8nAr39WU9G3RVoBi2gPybGd0yjJ54xssKcVntNozAPE6bPne5IBCkdTwQbn3sc2HsfkBhHZVG8SFLy4SHLKWrpUid9kgk5lfnMy0+6AQXCsuDEN9nV1pPKpo4DpdcJ7FQTaDAw2vPADDUWQflF6JtX/zHSDsYPbbx52MJheyrO9KvZxgFdVyPq361zlIW84ug3PCRc4yVJITR2cA4TPIrjUJO/V25nxGVDSsLf7HPfvfqICHYLUUpl+xl08fP4hPr79HsbRIXLFEga0ixoPkU6nUCgUrfBJHdOSYtAOD3cUaNA71DPJBNRy/HAG9SpOcm0uxWSrgMFF3WQEyQISuKh9rev+QIkNGbdoCnNkBrOzGI8isqa5/+CnODl7iUKxinRkGfFIGVs7T9Abn2BmKYVYkqDSFTf68SQDOAJyqRncuPwuMukSjg93VK1Oo/Ldw9t48PRH6A46YirJ8JrbA5lp04imYlksLVwRcKGfKttss/qeaW62u1YQp256QCm/iNXlV2SfdN44xcb2PZzWD4zBi1k7XQYEfJ7S+nJORKz8TL4lss9yekchSFoLTJAYp3C4sYv9rQkyJWDhegF1OkrMz1rzDnOwDDpDySeZjh4EQ2ptPUEmkcXCzJo0qPTwZrc+Fm7t7T7VXJypLOGV62+pOQrbQe+fPMfG9udAjF3VGJxZhoJd9IZ9At8R+j0WmlD7TNcb2sqx057KgFEtLeHG9bdlN1Y/O8NMdRGV+Qo2du7pfTnXKEuyVKgFrrTq6jS7WFu+hcuvfAPv//i72N97grXVZbRbe2i2DlApO1soam+Gcayv3cLK0jVbT+Munm18jqPajt5Xhv+SZsypApzsKb0/vTTB6VPUQttkD8y6xJFAAoVMFauLN1ApVeTsc1LbQ384QKmygkyOTVtGODzalv6W4z0/u4aT0yMsLl0Rc9rvd9X0oX5+aH7TsTEOTl6i02sjmmDjBbO+ohZYlmr5oizlGMCwWFKAnQ0+unRloBUhbbYcWziZKChhxTznKr2Jo0ip7fKgPUJt7xCr1UtYqKzo+VsNhmm3aUdGgE6ZhQ/0PTtmOtaQrtIdD2FiRn2wQoVO+p5L4dve6NL1IQbQw2RPNokX9oDOgTvbfR076oCNYU5H9bqzd0pguDygLzDzHcpCzC6vLcwSekLBM9H+esKEiXUqszMqIDpcy/nptUxBbkgIGEgxA7LH4RLP+k7Pex8k2JOx17vn6s6h4OtB5sQD9xDD/otAmDvDgvNoSr87THcRuFqgOtXxBmMrKYOTh4jldc4QIbszw79T0kt/D2SdDuwG5NE0m+rihyk/HA4EHE7S+eriKeMYHc7y93xBmuK/HQa97tpC+hcbT0cjBye+zYIp1eSmnAP3IVTkB23K//k7COHLAPA6YjQEWAPo8AsiH5saHrRyYV5sOjH9XhAlXLgRYy59S10DMT4l4aadB6/TC5uKxB0G88/Kft49qC+kWtyVBDxcwFaHQgO/cC5GYS6l7mCvp+Xt520QzO7Kd3VzwNQ/mRBbG+hiAp3pVPIQLpQLwJy75zCzPgV6Tm4RLCandtbn+RSMHx+fWggJ37+gMdImGlqYXhPpP89vOmFfX3OnsCXvN+UAhIvx9o4P03kQCuhcYOomspvkVlRkrw/rwC3d6VNmTuLhA5dgjoTuwDOvoYK96XN0G5j+CBcEGBtiQNeKmgz8GmumA0D/JvgxZiC8Cfln4QM370sdaIJd5bwHDj7I4/cVNETZaS2NvZ1nuHP7A1W0suFJoZTHMNLExs4dPN74FNFEBFF2xyOYFsClVtgX3PniTHYgtDbDLLTxZwHT4D69z7Ek4yiNsusOpLOavp0uAFABnp6lMwpXd6GhfS49sNm2OJEV48Yh7w3amERMuzlosmvcIXrjGlYvL8EsmK29ltLOoXbM/HI6nkO1tIJsuihgmsoUBSIoadg7fIx2zwqAxKyMo0jGspiprOL06ATlwiJuvf5N7O++wMnJDi5duY69/ScCs9l8Br1+E71ORyzspZXXlMZngRGbY2ztPsCz53dURDaZxFHKz2N+ZkUG6a1OHXuHL9DpU8pC0Mh7p31PBEPXBpuHYHwUwaQbwc6jfTRPgCEdNKrA6hV228tbIZsrZuP9k4Hl3CFjzCIy3pTyFdQYq/TQiujIUloDEVroRVEtL+L6tV8W4CuWS+gNzvHw2YfoDevSgCuYlafxCIPeUGB32Ld5zM8iG8lObJQDMAAo5GcxV11BLlPSe6pTZTIq5rjTb2i8qFn1WRgyj0tLV7D38qV02ivrb+ODn72PVuMYidgImdRYDgvVyqy8V7sdtkjPYGX5BjJptrGlJ2oa9cYJTs8OBQ7ZQp32Xf9fW1e321YZBLc5cRwHiILSkEYKCqhSb3pTeoWAOx6BN+QZkHgEbhFXIAElSE3pj1NcJ44bOz5odna+XSdcJXLsk+PvfD+zs7OzYJfBeAPwshKczgFevCc3nrBugx6+M86/4eYHtF50PS463oENRWEMrL4oVSBhQQcVBz+wPYk9nSsmWM+N3jvk4dli/JHxofQJDUXAlMNr+cpJHWRUsEcA0ALYQqqBB3kFD/l+6cVsl1fv7NWbM9vdha8tAP6mXUymdvluZh9t7dmXX3xrxw/QjEcMLs8bgF8vLuzS93Q9QSadqzbtKmfga9TEZgo9ATGDe51hCYwFZiXniTUarkUtCRogufDGPr4uEQlCSFlFgSYHzgGKmZqnXIEFp0k0kWwpwE0khkiQwsr5+gDm8KLTOH+DGQ5QEi185YOrkKEA4f/JOvIs1FlS2F0Bx7VMr/AVx0pzSpKCGnQoWKjvURY2wXY8AwUoPjY6r6TTLZKPAOBtFqh7XAtw8rOsYwlgolohZWmVLQ+AquI2nWV3WNYKolvaIVnbZKybiKqQVSmDkRxD1+ccjbHH/UJ61aBrjoVwhsZvbUwD0AtrVBZe4xSAt5r13mVbxQTG9SqBGodiMGYhrm4EXgP+YvpyXjSgpClWKu+rbqSi7aaFXUPuXDRiEJOA0+AJAafeuDKbXHNRDHc7kvBJQrF1OiVogYWrQ4B12YO5NCBAHBnRALd+qXRiEMWuSkpJNDx1GK4LemAMDsICy0/9sji4T0agEhOq6HOZziF7qXStNqyqodIk4f1IzxSgpzDJYKYoKWAKPAMNASTaJUmCoA1I0Tu1yLmZ5P3JUSIIbgdj640mtGbFjKMI0buGxTjnJlPupc30BMU+Dq29JA4HFjYJ6PqB4aiW4ya7FxYDkAUl20Kph2/UwWD4K94NjxY51QVCc+T2a1ja0PC+OHtmP/7wvQPR+weHNtrZsoXN7GL+1mbLqRdN+aHoc4r2MEyQSB5ERwCc4Tg4wYLiHlCEtre377pSjMJ0NnH20NlFB1uMrOm2wvWAMUKXMf/Mvc4r2n1uom87mprIvQRpfu/yFEUiK7Pp+cJO//zdDo727P7RvoEodHuhHu8B66oCUM4jB91+8OPnhmt2Mcfg/tFvEOjCxgvGrP2qs+V1b9989Z2NX761i8nMHj186mDpenFpOztDe3b6i636uR0dP7Bff/vJzp6fugfwwf6Jfbx76AVeg2Fnb87/ttfjFyyiuhnY5ydP7NHDJyx6Ws1tPHluf/z1s02mr1zKA2gK/atAO1pxQqc6uOls8s+5LSfv7X23sOW22fHJZ4ZvigiBRu+UDfkcbp6xzIzBGQOsI1PbsDvE77S8grUWPru1uW3bww/5czSy2fxfu7wam3UL4FwvVoO8AxpbtCt1/S4K7ryjGYEBwDqsxLYHI/f5BVOPgMUDM2hJ8Qx97bIZAjMwXI8A4IPByJbXS9uEN95g5AV9YLm7jZV199DljzIdBY+0XKNemBkX1kto/boftltPqqCGDVAyAmeqnUk2gNawbfM5CykJmV+6X0CHje/IrIT18IeFnphMsmQS3vo4NKtuLyZJmkuO+KxcE+rpa2ykXP81oIfEAX/G2lgs5w6UAYhRKLeA329/49ZxYItx72wcMLfx65d2Ph7bwIb29PHXdvjJpw542xaFrAvcSgZbAeRUz5BoRWdwZT3r721vbN6tCXyEMPX+VizmFw3AEYQIz54KFMN2M9wc6rbaCpZagyDutdwXOYdETlVQS/yc8Fn7bw4IgVT7fjEPJK8RSGokYeOi4vwJAkjfooKrBlIbUykMkDnQBpjiNuv/y4yhxldF6ALC0dypgbY1yudOQFJlFyLe8jmlTIJnXF6b4xkBTozlmkVaPIfMggsrRCvkcNjK51kh/3omvF3jNuhNkr89Oj/vG/vfOML2d/9uYp/VNZBgLAguMfg5lwjHMiBhZjjdPRpDnHfRQLS4+v8A5ApkNYXirqI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 descr="https://pp.userapi.com/c846322/v846322474/19657f/HQbZYBr5e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694949" cy="6161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Формирование УУД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340768"/>
            <a:ext cx="3528392" cy="72008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рефлексивные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9592" y="2348880"/>
            <a:ext cx="3744416" cy="6480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поисковые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35696" y="3212976"/>
            <a:ext cx="3600400" cy="72008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оценочные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864" y="4149080"/>
            <a:ext cx="3672408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коммуникативные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95936" y="5229200"/>
            <a:ext cx="4680520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навыки монологической речи</a:t>
            </a:r>
          </a:p>
        </p:txBody>
      </p:sp>
      <p:pic>
        <p:nvPicPr>
          <p:cNvPr id="28676" name="Picture 4" descr="https://cdn.pixabay.com/photo/2017/09/24/18/35/kids-2782704_64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1196751"/>
            <a:ext cx="2880320" cy="2880321"/>
          </a:xfrm>
          <a:prstGeom prst="rect">
            <a:avLst/>
          </a:prstGeom>
          <a:noFill/>
        </p:spPr>
      </p:pic>
      <p:pic>
        <p:nvPicPr>
          <p:cNvPr id="28678" name="Picture 6" descr="http://veraorlova.ucoz.ru/_nw/2/15057409.jpeg"/>
          <p:cNvPicPr>
            <a:picLocks noChangeAspect="1" noChangeArrowheads="1"/>
          </p:cNvPicPr>
          <p:nvPr/>
        </p:nvPicPr>
        <p:blipFill>
          <a:blip r:embed="rId4" cstate="print"/>
          <a:srcRect l="57880" t="-1068" r="1367" b="1764"/>
          <a:stretch>
            <a:fillRect/>
          </a:stretch>
        </p:blipFill>
        <p:spPr bwMode="auto">
          <a:xfrm>
            <a:off x="179512" y="4140481"/>
            <a:ext cx="2016224" cy="2717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pp.userapi.com/c851224/v851224064/a9bd4/ulTn6mtV5M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5366" name="Picture 6" descr="https://pp.userapi.com/c849232/v849232474/124a34/pvZWPvUr_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7" name="Picture 4" descr="https://pp.userapi.com/c850324/v850324474/d4c00/YDixD6Ajg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8" name="Picture 8" descr="https://pp.userapi.com/c846323/v846323474/1920fd/Kn49zFXkBV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39675" cy="6858000"/>
          </a:xfrm>
          <a:prstGeom prst="rect">
            <a:avLst/>
          </a:prstGeom>
          <a:noFill/>
        </p:spPr>
      </p:pic>
      <p:pic>
        <p:nvPicPr>
          <p:cNvPr id="15370" name="Picture 10" descr="https://pp.userapi.com/c848416/v848416474/11b13f/M1D4FF4OTg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99117" cy="6858000"/>
          </a:xfrm>
          <a:prstGeom prst="rect">
            <a:avLst/>
          </a:prstGeom>
          <a:noFill/>
        </p:spPr>
      </p:pic>
      <p:pic>
        <p:nvPicPr>
          <p:cNvPr id="15372" name="Picture 12" descr="https://pp.userapi.com/c845019/v845019658/1959df/AuPs_vBSdN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2695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7106" name="AutoShape 2" descr="data:image/png;base64,iVBORw0KGgoAAAANSUhEUgAAArwAAAFzCAYAAADc7Nq/AAAgAElEQVR4XuS9WY+l2XUltu98b8yRmZWZVVkDq1hkiYMoampSopqSgG4NLaglC3LDaNkGZMEQYDdgP9qwAb/ZQD/4vX+AAb+5DaEBW3CrIYlSqzWQLBaHGrIqKyurMiPHGG/Ena+x1tr7nPN992aRgtFwSwqCqIyIG99whr3XXnvtfRrfefe9pa35WiwX1mw0Df+1Zf5Is9HQpxtN/kef8ws0l9bw38/nC2s2G9ZqtvwzTTNcZrmwdrO1csdGs8H7zW2hyzea/Pv4alrT0m1wj0bDFrygvtJzmVm71eJzNJt6Rj7nAs/T5N/hq9Vo2LJ4r4bhmfAMcZelzRcz/GjlWvGZxXLJz5ff42d4g/g5ngA/qz9nw58Nv4kxK5+n1cT7N/nc6R3ifsV7aayq71If3PIaeB7ce7lY8Lnm/mzxDLac23LBiSruq88u+PPVr+VSv8c7l+8an495jO/x+XVfmPP5Ys77cN3hKYqxi5/lOV19nsqccg1oPrG2ZvM5/431EWsA67hcZ9Vnxjvl+Ynn0drEmtKT4J5aby0fA/xCv8R99dWwRazJhfZNua/WDkixrteNa/k3TxtTrY+mLZdzWyznxfP4MxhXxMrc+ZvxPeIN6vOJ8YznKvdf9b11H3wu5qYy+4sF1yDGr93Mc1TOI66HNazraA61v/TsHNtinfDz/n25n7V+Ys8WtqFYv81GO9kNzmmjYa2W5jW+cN9YMxhbrakmx1nrYUG7x+eM9ddsWSN+5tcqt1O8j+xg9V6aQ71n/srPn38Wv882rJxHo42rf5XXLPd9/edaw9VnoPWq2Irq/SortHLj2DP4Ifa8vsKn+FUK26e7L/m/WE/z+dxarbY1Gy36AlnebBNiv2sesi2FL4Efqu8pzFs5hxr3PNda/7C1ed2XL4V5m8193zcbK/ayukfhW7Nfgr3Hs2vd52cr91zYxbAppT2kHfcpk22J0cQ9lrR5HLfFkmuybstjv4UvWSzX24Ts63AtjEOsi9WVVX9ObQVhCuADmOE2fAbsPf2zllOn1U5rgX9R+FhMXdiPVrPDm86xTjBPhf+J5wy/FliA1yp8bjx13ZPAR8b14Cv5lqXfpZPP74zPxN9gXc7wPv7c9J3uH/EXdVtV7vf4Xemz8TeYn7hGYBt8pu7v4nN6YPgcszbmeyY8V1/f/jF+vPxbruVF1V/o2bP1zr6t+nMNTLYfwBOwa7yHe8YZF45jMrfvvpiwQmQNAn/6nl7gmlra2r/4X2Gmqj4DPiH2fPbHje/euuV/vwpwKpvZRyYeolzMBAVcIHpPDErcHIafG2yOCcMC11UxoBiEGAxeN27YKBwFfk57qMGR3Q8QUzgGd5a4bqeNDaMvbPQZnK0vyLg3F5k7Ws1EniQtQDzvnGa03DQluI17lAtbT1rZC+l90+vVAGu8Tyy6cLSxSWPxY8HDQKSNF+Pgm2gdHF0LmP3zBCHlJBuWFMZKToVgPT67gDHOi73cOCW4qAPjOpj8OGAWf7sO7GJMprMZ11KswXVGO/5WmzuvjzD4eF2uyQREKwOguUqgA3Ov73EvGYQIrsLR6x7VAE2gPV9Lhoa+DHvF8O8cJNSfYF2A9P0CCYCGbOSrYEhjrvW86iyrYE7Pos/CzmOpch34+0QgjM3OnxXAIYPQ/EYxH+XzV4KYMHbFnglwHIAl9qMMcH20qo6uCsj02XBc3M+0A1VQmfcxbJVAYbkHBcYFGHS9JkFwXDvmOa2DWqDlRsv3bfUFyjH7/mA3diTvuAZsPg3wak7XjY3evQStpUWoD3b9+48DvDDaq6BZfyHomu7sJEEYI/qPlZg4nku2CYAJ/yXgbbYVUIEu4SbLwXcQHfFf7oyF0ZlrT+Marcp+zYG5WasFp5nHRDYg7428dvSuJBHm8wQsOPK1l9Hlqns0A94Mpku8HzZI9kd3zXvKqR+CXvm18EHlmk37aXUTrXnHvEdKEB9rfjafpTVVDdzWBWK+D/2+eA4FFw3rtho2m8W+wj0x5tl/V0glB7thwxoN2a45HgB+sSB+6j47xgr+M/ZuAEZ+NnwyAVUGr3VwWoLfEhDjc3HdIJOqtsdBPebdhyitycJPrQTuvgjKgCQReSABtMBiGQpQxvckBsNSOOAU2vO9R+Dm61M4p0ow5euuwz1xU+3XALUe9Bf7N8Au58rXJlZshYjzW7UJckXOVMaPdheBrfYT/1cLiBH4ZP8WPisgtlu6pzG8MAjlZq6j+fXRm8JKGAgYChoH/rud+FkfDi5QsY0BXn0V4NsiAm2aALOciT9RAZpLFhcbCcAGxiMB7lZLEWARoQVALeCyr4ESSGPZVwcL9yqjsTRAxT/q0Vq5YQlUASJa2Thic2Cswik+jTELE5mY4SKiTAuveI7EpjmTm57LN0Pch2+YFs7S92JmWHPEuQqnA7TVx6EOREuGtwR6AoHOZjjIjn1SZ/hwD8zv9wO85bNko5dBMn7faXUSiK0Dcl2fq4WGoWTfszGqBlwB/vO9YdCVq2jBKCeQvhqoxd88LYDIRmWVQU9AboFshABvPTMSoFQAQ3NYZcrXAd5FZsML51jOa7JnT4v4YT8KQ17OC/ZjrLlg3lYcC21Hmd0Ip6gr1dl+/bTKLKysyzWAt7RrCqhrbC5/JsCb7GHKXCkADQTCsfd3VhZBTliPlpn0El8yMFsDwHPAFlYq8ez+GB8HeNdZpvrPSpBb/u5pgHcl0ljD7OI6pc0sn7kKuCvWpGKTYA8QR60L37Nd0hogtJWjTveNNZ7XD31EQoDODhUZq5LxrLKfytqUTJqC8mBxfWo5NApGSsArx8yHrPiNALylr8hgQ35X+6Ec82q2T3euBgExi+tsZ7C7Woqrc4kAItsa/Ms/A5bQs7Ulgwp2VxgRzxWZXrHhT8sE5uvDPi6thXVfBNMgqtb5V9o1+MjijbWvIqO2Zq04eCszvbgOMrslkcTnQMDDZVEQOg6ASzILgQxHpiCs6izw03YeGN8SYJe45algEuOaaUC9f5B0DlzjbwPjxBvUcQjGFvM4Z0Y+z7/WnUw1nineMc9VjG2dJFgyaOQzFXtVWSwRmRqr6lrjMmsqIMMaivXYdHIFv+AeKwAvAi7FiMjqp1XuGdb0xkWmyLMGKSOuPYvrNt64ebOyWtalSzK1nGnmOkNGB9TITjUB3rkDXk83xPvHoGODCONqQfPnbp8wHkD1LQDEtP9z6oaLsUg9pL9PgyIAwAwWojY4s8QuM7Flsc8byzoYgZWqbqT6Ior7rVuwpXHA5wh8gv2l7wzQK9aNn3cjXt/04TbKjSagvC5FqQVTPnnJEGN1cygZcJAT4dhySSHdVezYSB2Wm3idLGE1Kl2fNktLNUBSMDtu9MrMwDrDEexiabzzNUNWkDdYpO8CPISxCElD+j2nQ2nxJtdwAJVswIOlKQOSAKlVyQayGwubLad0Bu2G5DXZeema6wx7BACV8a7JYersbzjYCKzWAl5eMLIuJWiIPVdlZYK9CfDvOyMxVaXkhPYL67e2bvh9yaIzsNE6474rpSpujGJ+FCjXGfBI6elGiWmu/Ts/hsY8j1c1eNXeraarYbPqkoa4HgBvKWMoga6Wj/ZwRYaFuYeMAOYLds4ZF0g3sO1KZ7Cy54v0Y2YDY23XwVC5Yp4GZOufWbfD8LOnAd51n68DjY8Du2HzAriUAMuvw/8Ew5nfFeZC85hT/fALWtW6LtcMsoANrRP+LoCpaX2WQdI6m7X6husBr9bO6jiHXaKFJfHjgR1trYM7f9V4/tW9LolgfofYfciArtDe/k4FDEjBQ/5ZPSO2KjGrBRJ8qMK3UBKhLFXITwRWYt60xsuvpwPfmEMF8Ei3B8MLUMa9EYBfGWxJI0GO+A0gtxAjXvXZnG8HcwmmFQAX12Ymes1SDsCb7GhBbuE5AVhL2QJ9bI1IqzO76T1SllQ2mAH0Gt+NLHjJ/taTMvxbpQhX5HDxuxD21LFKkIBkokNOmYIqz5wTD4G511f1GvFTrAuOlkH+mAiqBHAzO1/HQBIlycbMsM8przHjX/iFIoMRYJpj70DdFQ1FwJL3IF4lQDLtfgLh2SatBbzxWjHx8V8NgNgIpbxjUCpbNoFEOXnpdssoye2Tp0o1eTAFK4uwhZ8qWoivwA0Cjq7FKwBvPXLBVRd4XoKYrMWE8YlJ1/Ubhgij+uXgHXj5KUxVOVb1BVJ+z00Wuk0MCBe8WN0cycCg+bOk9EqVma6D3AS0mdLR05TMbXq+AlDksYQXlmSj/Nt4zjLIKZ3DXwfw5vv7Ml9J7SkDUBrgupwhlnQd4JQsQqnTLWUMKQ2kyU8ARxsRLKbrUx34KBjLa0Xp7Y9nLEqAA8mFFhr2x9SBIACv7FPo4kITWjqQmMsArGvHGdFZLWJ+GpteH/swUjK48Tyxh2P3CSwIKOR5wafgcOJL6WQ3JA5263O4DvCKZNZ1oeFiStndeLnG6oA36y/DjWWgVaZsy/2r58mRPiVRRd0B7leCWC0RSV3I9PqaiX1cguMS3Kagx8Gu9o303XDmrWZb4CfSi8EcyXXxi3NfCxp03dIqRtCUXPkae1UC4ro9KwFaDZ1UPloHsR/32bxfdIn637pj1KaIt/W0a54PSlXy6qpoHENexXEK4ODXozkp6zREGeQx9awQA/maDS8D1wQuE09LNa01KBDMad7yb+qji+8ldXBCoeWayDLtShuAgG81qyI/6+aD+1MBoi2KNeC+iHu0APTL5Uykketj9fQ5KIRNzDrp/OQh09Kzlw4wfJGytdhLDPAK/xKAl3IC+tMq+ZIAr8dmVZCtoAY+kPtlJqYPdjEBXldkc949Q5afHMFjkXFxsiLApObaxw2Aqlgj6wAvQVUNwK4jt9bNeZ0V/jjQW45f/Vr19Py6e6Wf1eoV6OcIKwQotT60v/AeAZJLWYR2K/5OYyWmF/MiqVCFgEzknJ6AoJR38mxEerDIcK3WVMScgGFuNJa8bayhVexVXY9ieD1bkgvGbOEC3qdlNAisKZ9RNoFWqJQ0PC0CLicfAyEtXSwqF0OzDsANXFCZJj1tBsfpF1yPjNGwGD2wqQx0GxajNPKRrpWNiwXCNEiNio80BtwWHM3CAW8CJ8ANPkmpkIQzWV9mS8oP8vuXjjYDYWwWOnIW/4TRki6o2VhYc9m0BiJiGA+K81ui55tgWOEMxWTj88GYiRZCRFf9KtlkbmQsbkSGreoic45DC9QnQMbJ0xd+2bkvWn6r3eL6XT2L1sT6grWQI9RBazxxXcoQG758h/jbOnCDga7KCXIR5Q8CduszGRF13Dtr0DgiqdCRZsCnuTSq6wxQXQ6RtXpgGhC+ZFZwTg07nJqYEgY8xdeqLEK/LGUj5TivfZ6iaKMynsy+qHBN8y/wE86qur4z21NmcYqwk+uksm4KaBbsbwDE9ByVQhoFzIIneI5qAVG8W0VPFkUtvn5DLhWMACFqYV7iGmH88X28D+wXgBRsB+VE/qVnzgxF0vEWTHDUJMTflDKG7JiRBnYHzsAWe1wGLwU2zviV984gO2xrfff/oKB13er49/UzJwbWXr4KotK81lj5xOY4aEyf80LFNEYF4FXQCkYKgCzYXjG8sp1aW3Sq7l8q+r6kx4ZUKtgb13tH8Ri3C/xOEGq6dql1XGWK5WAr9YGJ7NCbAPBWA/M8ToHLU4q6GELSQr7G4f5zlgR+YmFN2G66TIH0ugSsnKIAu9RB18Cq3EAGuCSsCrAr1k0a3rAh9PPuO5DVohTEWbzKfQmmNN5pv5DC137h/mhCY139TKTeI9WLQLIMQDBepe6+lFPhuomNRViwhuKtu/464C2BLVeFE22lBKCUG5ZEIW1QFK0VWc1ko8pt7YVo64ibNI5F7VEmdbwpAJe+5JgEu0WgVwJe0RXCLKhfyj5BpE2VnQWu8T3mgRjn0IG15AuqLYp9GZre/DutJwaSfNRcJxScWxnc4rMiX6SzDwyHuQRodnVJWG79F2vW15aK2rT/FVy1yEKwaK2ctJLZrVTXuSgZLwSGpxQiZ2eS05AiUzyCKyqmIUp24Y4ynkwxCKxFlSw3GFIoLO4pdMDJ/nv0ohJ6AUMwuUW6QJtBADSpPMqCrxR55w0QP9Kj6w+1KcWCEoymVUcTQwZ5PptZB/AGjjFFRwtbENeiQmJi3enCbDwzu1Cq2zpts62+Wa9h59CVtnu2tJaqOxH58j4u94gkgmczstLCpR7OxkXaJRuYKuNSN854I3C8lZ/TyXgB4tJsxuI1h89F4Vqwk0nX5KAgAE4dDHI9emcCATe8YTAVXiCYqqR9cxTpubqGPDnBlP7TXBOA0PxnJkxMQg4IZLCVkgujG8BHz6/7i1msmOv087S2uD7LzwTpVGUUpZGTAZIMJ1fM6q/xc0saqrBTXP9FijbryPU+kRYSs1ib70JbJcYlNFPSAxIscMxaqXChZOkIuwqDma8vzWQZICcw6ZYo7aEIuLCOmO3JATMNEop8fABlA7JuOkY1G2q3a6m6Xd/rz5fWdCddrn9xA/pSqria6s0yBRl1Okdfh3hWdXzJ2lxKsJyNLe1KWu/8bCSwkbIVAKHtgE3D3NeI0Bi7LH1J4XjBjOZ1WV1tP+h3/1///mn3qbO6Wsur7EGQF9oHIbpi8FFx4CIG5F9UQFtWsCkID9vepPPLUiAEF54VE+klYqQo9Iq9Vu6VyMxwb1I+lx2t9kZ+x5gjFcgoQ1cNRAUCk1zF7UmVhXK2yQNPBKIRXGu/6x2kjV1lp/k7F14GEF0uZgm01GdknQQs7608r2GbOGTxDLw/yCfeVXvJtaXzCKBhuyJF7/IHfJ6+bG0NADo1KY1OMAN5XlNyBvj8lChngNgUICeACU8k1jIV74W2tejAI+JIBWplwXq5igPI42cgrUoiRvaiymqnMSsK4IPRjXvF3PCevEjuiBQ+IwVjDjorOwsFYPOQ58kOSPtbfsq/CaafPpqGhoGGvF++Rqkd1rLxceTiSdGcxwiSXVR9SezdeAZFXYtllj8I64kcRLBC7Bh0XWIB3Q6D6PNANKxFgN3Sp6UV56wGdz1kNW7/NSayBYlUdZCmtSWZZkiBcO21gJeXKQBuTGKVCXJQUOiNEnuR9C9VhkIMSsAJBwQe0YVYOSK8UncJ5K5F7/ROoaGK1EmrLcBbthCqG4sy2tFalOOv64BjsYu6l9YVEcYCbC3ejbihaTMA3naTgLdnTWOTlOXCOnSISJlPrY1002ho80eHNr332M4eHtv4YoJWAbZ345ptfvE1s42+TZs9m+N5fOwiCgbWBpgGMJ3CAIA8gGMP5+7jH7qvxLLX0otaEEqT4bNBhpWAN6dVEIJ5EAKmtbhWWXEci1Nj+fTUf6VK2RlpRp8taTkVhcnIyzHEulkTihfptyLe4d9yKRWprpjjUgVQpsAjo1DV2GpdpFWamAa39AVTqH0Bg50NQdbnZuYrO5womMDabxeV3FE4oLg7QGds6AzSPBDR26ZqcbHFArx1FvhpDLrG2sFBUakb4+iTwf+sB72REFjYAsWEDGTrjKTGhUFEMGp15wJj7ka9ZGxiREsQHEHL2hQW9jElVLndWxQz8Q7Fo8W8C7zmX5S6Oursmt2kk1/HyMe4VFKurrtC5ij93qUUAEHsFlJESOvB7jpmN0bkr/vf0lOun5+/7hXXfz4HmKu/jz2tz5QVBqVWj/Nf6agj3WR0AuH81y4O5xfkSpmVjzcVIEG9QxTSyHmnINLtT9iwp2eztP9DapJBQd6vsdbDBjAVK92F/12ZPUpPyMxLdHHRXpdfimfMNQf57cO3hQ+T9lIoP9LZ9QwZnq8sTpN8SkF9dHJJUsTCPqiDUexlB+OForgEtfgUciQMTIqAO2xlYAAWj/FznnJGO0DMb8E2Y9+iq1OnCSIIRbDQChcZmULOGHuq3MMlYKW/KYvNXAubmGu3A3ViJNjZsIO0RzXAG2NTMryBUMtsAJ8/xtH1r0HMpGcNPVSBT0qwqzWhfVS+HyVTnjVSzFbofdNdvVOQVrIYYA2AfyL8T/jh9GaJ6kvBGNdplk1onOKZVgOFZB2C7+ReV3eHWBsrhBylgW4DHNSiFgqBFl2Kb6HM/rM4xCU20rwjeJBs1Dt5QNJQKQby0VWPw6rWKG2yhEf8YStMkkNEL8qI6uYMNIj1cluoALw+tiXQTc6IA4m2QFkPLAMlxI+120Z7k1qfVXymDnLrxjjpfmqVl/jcjG3UGtZkWLS0ic1ZhAQmSa11WjZrieHFUu4QkIJpWloXVuR8ZPb40Oyjj+zBO+/a6YcPbHE6tsVU/eNO+227+uOfsU/86q+YDfo2IgsEJyyNC58fgNfbeczhoHl9l0qnQjdMKGG5+3VnRtLmWjWUMQ4AvHkT+r8XitK4+amBAXuQDc261mIl+I3r1Qu9OGcla8HUVdmCRD0aA/SmVl61SYu1pPZidT6DvKSnrRAoQb+We0XXNZ9VsJv/LgyfjHYERflBBGLFVmktRpuqGKey0tT7WRdgOe4rcC2n00T1qheDrAN1dQeWwW0G6PX1/XGAF58NNlP/1V/rmThRlaxGBDUCoZJJcJ/UumfEM8RIhOOr6gS9uLJgr3HdejEH1l/06S0NfJ11k4GHLN2zTL73CUwakibRsIZkh63FxMbqnatgEGurjfZILDxTn934Khnf+NuYf9+1AjlenBi1D2JAVoO4KrMbz5EBUb5mfXb///6+DE6zI9aeqINr9dCF3YTDKvXUpf2JedTP3Nmx/ZIzcMX4cQ/iY2moskOPHwcBEH8mUOzZkVpGJBjbMstRB236E91Q6z4yB1n2FYCX2Qu2KGsr0IHzXVN4ViURqoCXa2YNsKsHh8qSOBitscIlkAh9frZZWpPRKoxv9zG2PgUKzpyUADHZo0KOUB8/7jPuA/H8zMxQjuSVPASFSmUKbyxY8K2e+J5tKYgq7elMWpXBebmu6gXeYJN5/dB5f0wHppI4C8DLcXL2ttyFlXkpmNKyKwNtkNi0tH7Tc3tP4rhm3Q8IWApolsVnwWhH78vEcBYYSGvXWWP8E+QZ+/1HIKTgLUB6ea/4O+3b6Imes5hY53ouZMkQvMjnlWsvwl2Y4kRwFT33y/nSv72epBmZHmm32avfFQxar6Gz98Jz1/aGWZiDiaaOt1XV8JbRdsgWqrS+msPjhWd+KEPdQdF4L0XjU60UwnR/eaT4CKT97ahfLZxNTGS5cPRvbYjEuiJd0W4acAYWfIqCfbOvY3PTgBYNm+Nz5YJMn/MoCMwtK+8Z0SgIYHy6REEcgLGia0SjreXCerOFNc5GZvce2+itd+3Bm2/b+MEj64/n1pzOre3FC4c2t8e7G/bTv/lr1vrpL9mcvTm8QLYh04h3TmPFNVAcBJAyEk7royOGf7je1mcd2ODlKsyXLliJtJiyq/Iq6zoW0PDUGMakvykcCx/PL6d0c2Z3wwmqwCIXJsSmL8Gq9FpxAET5fJHakWOCzEQONkeS3Pbep1drz42AX6YCfrjgNO9VmYGauEdKBeAo2JFgS3LVaGkSvQ+wr/nFIjoFEK4R8Ob3raczy+BED0uDjQIpNpbXfbRnowCteu/v953ePe6jd0TxVcWo00h5L5tIJ3pmrBJ0eqP7bMj8mcvisRrDi8CVSySmtNC8lc71qQ5BeWAl+NwQAvCCURIBnEE8Wh1pDcl5RBYEH4SdSz15AX5dyhDjW2Y0CHB4sERiAkg0h+0rgW8Y6Oo8xBosx7kOGL/fzP2H8Pt68JlmaU3y1vdc4RRLjaEcd2Z4eaU1wQIkVwF4RX7VAgqvK6FuMBEzWf5Tghk9bQ5UtQ6z1A7fC1iGvdBhCSm1XrN/sV5hO6KX7bpZ0nuHfcqfKIFcHPJSZjlCs8rnjGu4lKO+5/JVyznKQWD8vr6un9amKrZnSQwwdC9bitbsBu1SmkP1fK9kRwh0vVDYKRztF8wdGF4x5ZU2cwXghY64rrWN9wp9abaPucA79eXycawzwxXbVzC86wrUKvPrgDfAaIxVaSOTr3Wzu+prq/KCOgOd5152v67Zje+1bqO4MEvSKABMBWv5oKXIYETGIQcS4R8UzOGLbd0SWwvWeJUora4/rZ71rQdFgtU/z7/gQLZ4X0HzvJYVfDrxU8g0mPl2EkmA9+bNZUR00EPljbKqHQqmAg86W0740acDXl2pBLyM5qiTyj6VC7E4TECsXVVvqUhMGrsQs8Mh8drfB/CW+rD6QQ5c/GsU7DG5U3K4DQLUMH4oDmOEmrGOUvO2sNZCYLd1fm5295Gdv/Gu3XvjbWucnVlnNrcunO14QoTSXMxtDMBrS+t8/tP2+d/9bbOdARCzLVGAFtpjkiVK1ZLZ9UQQ43kqGzyNxeeJtmIMoSqN8rUxMgMQ81xheIEVAvSFDtYdhoxyFfgmY1L00y01vOEsSiPA7eKOQcm3KhDlRvAAp9S1xfMnoLpyAlI+MCIDv3B+uYVOuYGr8pdijt1wB3CMqDeerR48cJ07I6iMFN4pA1f8PkfNKhIJoK3xziDzaey59k4eyfweaRbKYXbHHfO1vn1d7Q9Wv2VfwJyNSdKMNQeWSPyDjJICstBV1tnduhab+jJ3WnoAbaycHsv/rmVI/XlheKsn9mCfEEJ6sJNHOBvIRuzj6MrAQFafTNIr6DcLG6ZrVluP8SGcLaY9oUMXw/k0Zne1QDHW6d90wJvnLy8mror0bQm3uFeKYLii3072ppqtqi9S8ZrFiVNedV7uCoKlpDlfzYZU2dLoQJQPj6lKf8KOZjlcpHbFfK07cbJ2qmfRIxbPmfXAGp0ELpxAF5GQW5yVY5BT4eVPs3SizrCujF8TBUBz1Z+kIDzP0jp7RFssYyhfHUDRn73OPoc+VqxfDshxlQ7bnYH155vz8bjPPWgniHatdGjsSxa3vNc6ve5TOxtFZskPcwo2o35CWoXBrhA3rpStkUFVsih30zVqCdYAACAASURBVCBx5YXlpfyizr5Xgr7wlX7fesBfJSOzZpljWDwXrgkQiRPs6nUpwVsESbPOJ8ScBfGoNf40fBGgU9O5SlJgP8+Lbl+ZJdbcVzFoZFi5T7B2WqgBccBczCEBr592CtubOjDF9by4tfHGO+8sFRn4IQC+kMsILgYhOytR2vWsVaQmkIII51Q9RjgfH5gMUioMyUVn6wadzGqZKvMOCPhRbjGmv1QkmcXY6XpO0dGteD++HKFmpxkLaebavzaOWQwbwK4PWSuIzyLzOZ/PrAv97nBsdv+BHb7xtp1+947NHp7ZVrttvQ4WW8Omo7GNT89sMR7aYja1yXJud/e37Mf/y//cNn7kM7ZsodgNMo3MVMzdD7aSAYRBKMqyGl6tXA6cp88wDywUXLOY5J6cHcbv/TS8yvh7ukjMYxl5rc5SyWJEpL9iMBPYldn0pStNjlfyKyKunpSmZRntRbL0IJ6CTGTleFf8RhXWfMviONCIhIMVrRuOtIZ48cy+4LvytKK6/Ca3MSt6VBbpcjyjTovDmvU0Z1DsODyiONq0HN3scPXTiL7juRXF56N7S3DtO2JNivnp2tx87/LwmUh7FuyvB6JpvjwTkgLoaintyoIJWUjBW7vkIE7ZKdg67+qQJCQp/JJzDzaMs17GZd5lxEdO/4kWYqTndI84cIJgVwvA5VK5g0f8PD1VsUej6DEALzMCDiBoiIvPVgFvHez+TWR2K6vVv5HMSl95QjIrI8BQL/hMDj/9jVZHqfUr7xbxYk79KsMYX57rYCQvkMbZrqzFCkjR1KditJVFK5yXZY/+gczyPqWbDERvRXehEthE0ebqBimGsLQ9he6co1s1UekyeUzKcU6eXTNT9oQim51a2Sa5U/W5cnCB7hZ1KRBGXnMijW519rmxcqcStAzzqQgbAt5XRX/wgehqlIm3KKorAW88G216tPxbU2irPZjnXen6OGbcme4CQNXvUV8jcd86o5wkHz9AEVwdDJbFZen6pSxizdHJ5dyw7oBsa/XQnlgHOlFQBXBBCBTwcs26WZULBDkTZFB+X7Bl0YnG5SJu93LmTBswMp/VAyui3W0m5SJYC//HblhFc4Ksoy/tf2RfMjNO7OYHWxDwchn6YqikXp7SIJ8jVj+UgTveU/0uBSgnI1gT7oVa1qlMa0Sapp5qkpxB1aApEvXehfXrlX33dD/dcN2Z2OvZZN+oeiXJCqLTDAIDT9s0JUi1VhMbc27dydTs/hM7/+679uA7N635ZGxb1rON7sAWiK7QmWE2tfHZiZ0f3rfx6bEt5lN7v2t24z/6RXvtH/+yTSEERqs1jCEMKyKplDiXhILGwZlRgmA3MtJVyiJLq+jPX+t/W86LKh6rTEvolKo9C/0pnDnmYgtjz7R60WWjYArK1mV5R2X9J8ZQJLKuF8cDrqZm9JaZQdPVImKNNRHBm34rQxbdDxj1+ZqutwZLAZ8bvXQk9mKeughQBp+0awLkFTkOSxXVDUGpzpwmx99BhzadzRmgddqdJEOQfnc1vahnzz9fBb6aN+iUy8CiBLwcrxpYrO7LqrEvfxeschiskHBoiFQAWfbn5R5LoB3MkTNWtXcrU1YrGrWk6c4Feknv5SxQpRDEH7gEvAlFpVq1KiIIlpapN7a5kWEvgWlukeRMbTHXPP6yZOLYkicz4WJ289HDOXgLh1sawPjZ30Sg6wYmb+zq8hF3X/y2/LzbDweg4ThTJgl2jxItjUulH6/rA8PuZUlDFOpAUpctwJIRkGfC0uN4N4Y1wCT3oVbXlDojL8AbMid/vpoeOMmZZKwT0IuAuRyo9Y47Frb+fl2fVtppv++6WhVdt4z+atNTzE5oLlOaeo18JDxNlly5DV7XyaUGyuPOEfixgNP1oCHnwJ7BDEKiFdIqZmuctJCWeX22ql5vtPKmBQCv/64OZutyynqXh6fJJnDdYIg540WXhxLP1P8dc1vOZZ3UiGeOvy3rOSIQWLdGJDORvWEXp9o6xeC6i1DkFL6iYJXLALHMskWhPPchpR7lybnr7VkuQnNpWY4UPSCtAt6CXtGz1S5bDxZzxjRjGqyh6CP9VMCbhPe11aEXQzeEzM+FrEGtQlyDUwyYwG70M/R2GX6UnRxHBidJU+ssXwJtBJmgtF1DW9EaVgvEE/OV5ArlUXdxL00QT3ErqnY1id7FwNuRMT251AZlsRqPuGMih//voWBtNrPG0anN37xtd19/06YHx7bV2rTNzpZ10YGh0bAprj2bWm8xsfnpY7t/747NR2d2t2vW+6kfsS//1j+x5f6OLdAf1DeLXAYKb/Jpc+E2BIq1SMlGO6jP3K/TEZUTisooV6YmWJaIeuM69SWr4RSYjkbmlZSPNynPrLk/U6HTK1NsJZiLYjVpwAuawdef1kj1kAoaFdfg5ojcmbm0btXuq/7MdQNZL9SQVkydJ3Rsr7+7Fwxk7XccW5zXsNjmWEcw4AC6M2fIAXZz/1doePN7uEspij7K7VfXE0Yw4XUglZ1aYbyKsagb83XsdnZO/jwFs09tf+HMEotTMaReHbvidaqymhXjm1JxmfMttY1xi6c59+pYqVuD79ikoQqwi8/yUAgYsuJQkrhGCniKbAPWA510xZmHZk1/yYyPHyus7yNTUYLdv8kgtxzlKoCtTjfeMWykflNq7rKUSaeQVQAvelhTt+mFiL4folgH10ryrLztiturvoL3pC2JZvrevmihQjAABIAAAa/QvMvhsoCUlVPlYS/yGQr21P6wzCSKQc6ShjIoSu9XUNo6al79dJMdrQNnz7DVt1LZxSHes74vWNyTbHKNZfILcobcpmUdpjOAhYaqrMfIP9YYh+2kPSoeNDOo1aJdatq5/zBenkXyQ18w1XP2U43CtiB3UHiK/g8KTBPwW9dUtwCb/Kzbf4K/lWLKKI6r1q7g+iDOIn3+tCxgqWNV4Va2XSGxiGtwaHyAUhFtKmzM65W9ZuMY41SQJTox9tC6GiUFZ9lrMyPK2gVlreqAt4z98rRVM+MxXiXQ1b+DHc9zi5+B5Fh3gmTMF/4L4oe+1WNBrkF/X45fLpZxfJJPgC3ix8r7JKZZHGSyxdzLJGZcQRAMb6m9DMMdA1JnW7lBsIh8owjMCuxqgMpBkNHPTFgA3qylit/VI+kyrdBsxyLPgFcbz+8V1dYOoCWlkzGNBt3liSNi1bQAqxWcuXWX2pA1DJ1zWygMMjCvSTvNgqvmcmZ9XOP8wuyDB/bgL79jp7fv29aib93+jjWtax3rcuImkAXMZ9aZj60zPbXH9z6w4yf37XF3aYvPvGI/+9u/Zfb8c7aMQtW29wRttcUyOrOBNUHNlbdh4jx5URZ7IxZWJ0f48V4hb0DzfXx09VSUctPyfVMz7NgWGfByD6f7RRFC7hErY5wfCNeW3iYDvaicr2j4HCzEHWXXpH+tMhdiAvPayYad7jgimIJ9jGCudCIBcONnJTAvOxjoGTPzGoyzxiwbY11HP5vOpjadTDgtCA77PYRI0c6setTwxxW31J1eHld1EYkvGsY41SkVMniW42MYn/o+54jzvbJ+uJR0sDis1o5OrJOY8PhdHahgzKL/ah7vABrVRKjWRrzbx7Og0oZX1xodawqq9Y8AoShEW7DVkX4WdiAxwN6vMph82rHkULylj/caL5mr+MzfbrBbrsbVAEWQyU9y9I6cqSF+sEjMRgmEpuCHU5wZ2RXtQG0TcLYLLKf59yb8cUqaM7zJKc6dzQegce0ff+fFMKnWw/uZ5r1cornwR2FPfQzWBOuxj9adypX3WMRkVQ1wrOd6rUkA3hKIBRAM+xisbSmnqduQALz1nwsDuHTPf1k5ZKHARbkPcnY95b0DAEUAI/uLFSKpWWAHzrpncaJAjX2smdmDKa0W5kaXhHzgQW4ZxnHxQlXaG68tQFK27K5QEgDlXGSwvtrRI+9vHTmcvOJTDtDB70t9McYRBEiJO0rgLJ+q/tFlkEits98vkXrexWMduxtbQ+O6vr85dwu0xf4Surz75tjWRUceubUCYACTkBDS8dLoWBWn8ZLF90xXHFaGv4T8UzyP0JSCKc0zs4bofuG4N5E6Ajm2IFhWyzH6mkoFDPxVebqmM7tsV9vU+REoWsv9AgUcePBBra1EVdPiDrASNErOMOj2rNPpclz4Iij8ipRmOvFGUUd8BXCNdHz8XMDCUxju6zJ7C7ZFg8yoAanUdE3vZOCHWpQRQ0q9u5YIk1UeMRoOFs+kjlENY3nesmFdlLCR4daENZtz66AF2XRmdv/Qhq/ftINvvGX9adt2Bntmrb6N503rNDsMO7AYWMAxHVlvPrSzxx/Z0Ycf2HmvZefXLtlXfue3zD77svc345mIAjJ4PzMyxOo8gNZoSpcD36KNWSkxCcMajK0MYVUXGUCY5yE4sKlv/nWGWp+GCD6aTrtWKwrroi+zV8Pj03rvuA9asrnWx9vPMFXh6ZRIiWv8xb4Hu1otHlMvPn01rUnLKMbEKV1FkOxFXwWVHEXXrLORtZ8cuJq69E4ZLC52wOjOmEY6PK2f+oT3QOokolSMMQzUeDrhZgOz22u3reFN2hmBB0tEQqwEDmnI0l4q5RPVYhS8c2kaca04lKTKwJRXLd895jokIXV2Ow6nkO4Wkg0ZlhLw0nw9BfCW9/3BAG8smIWO/SzOgK+wgZzL4vjXghGjzIFMkoIita4PKYoXx2oxMBApT5ziMactSRe4wiJAizoAFtf6IRMFE1bKIsS2iADQVwnYPx68V2f/P+TvymAkpCPxbuskDaEC9HdCABz6/TREuiYkDet5SbclH/vLKCqSqBtTwRP96P2znjOYXq4pPwSl7NeqgrdYBNX9maRIRZ61wualtRM9zUv+MzOLcfl4hkoqPACO259SupMLdcRWxx4OwBvrucyklKlwfr5YWiXTGz9eFjr8CpNL9lD+t/xKq6HYE2n4HFO4W6UvDYEefVRQBLwu9h98Hal+Zce8Dy/GCbYUX2Q1m+qqUvo7jqG3LFJRnHdu8aI52qkaQF3H4gbbuu5ENdkFDUBcr5zLAM3j6dQeHh3a+WhEoPvclSu2v73jbe0AxAT6SWRRZxuZUTHGUaOUD+jJ3aK4ZfwUzRJAl9p42WhvXVrUiZAwYb1Q0Ze66EKCa9Mfu/2LTIyysY4V/djqvDZQAJmvVwJemUCdKcC5WtMtK4B5+i8L6cMOYP/OUhs9xbUaK4wR9zdBcRA1HtgyM6wom5KGivOs6XY1kULIeeFmHW5g7PF4xijqmZ0929/dtTaOGkwb3g3Ux+qJnD1xNgcTFE4Hf03mK4pNYpsUmy1tXAde0bdRDg7PLvAd1e25vZc46YgUsIABgACMgaFgyyBHUD/ctiQE6A1K/e7MuoCiZ1Ozm7ft/a99w5r3ju3yxmWz5sAmza5Zo20wGg2A/xkiu7EtFlPrzc9s/OjAzg/u8kS2w27bXv1HP2+Xfu4nbNJUNNbuNK2BjQ3jcfWKWbNv6AbM9mhkm1s2ns6tQ2MY51r7ZikMYIWxLRYjDUaNEQsDkgyeGwUCoXSEc1Qy61N508/dQeW4qyolQHueGd+nIrtg9tnTY5EqSVKFZEJSWjobWHeMCALIhpemtzDlfsxrGbSVgLeswi6vwK4lLr3JqaLCSLOTRfHlgJcAzXsIwsDB4GEt9zod/j8MZDl2/Fna2CGTiNZnlfgwtUoKYye6xHvj5l0q+1KcmhS/KoF9XZoSgDeMXfk3irZVLV4e2hJsdQa8eYwwQLNCEpElWx6h11K4dX1u6cgrzqWuRUtyiNXOKwyZQ/tOyYFno8gYqaVhCXbhIFInjZqWUfpczpy1/RjidadOroJdfwjNSrlq/ob/ux6kxd7nCkrvFpUI9TcPcCbpmnqJp7+LI3/XjFDJ7NbZrcyGoo+4eOWQLGghVLsAJQtTFDLln8mu6jwIAfryfiRkngJ4S3sTgGhd79b6kbRJzlYrWAq7EUxuyrbUbHoqUnIQqIB+tQgY1wMQDLAQ9ogEEoGk6/uK8S+LkVcysp6mjo9HkFi2k+Szu0QM+7L0TRSwFP1lo10gVwWyo56NeRrATfIDbzOYWm4WxerEPTzzQECZ/t6lCDGueP5gZFNWYI29CW1vzHP4Tp3JoONwbx8c2Ne+9U1764PbdnR2RlvzwtVr9utf/Vl7+dnnuD6BlUCKxB6Qr/VWbGBmXeKAecQhHCJURPDQ9KOGgwdE6SvAaJKAIbMIPOanAka7nygaK89Lq2+1REAlw+1zxv3qd3Q6lnt5LrkCv2qn8zKgAtnTFDOOzKdIk+iQI9UAyCF+1vvTZyMCfKEM8RQywcnUOt22DTpdQ4tJHaqCA8GS1/LODRGImzW++dbbtErrdBfBxNQHQX05XV/lfzsaT208mxPsXr90mY4dTDENTLB+CfB6GshPwuD9iwbbKrpSL9YOxJBgN1kcFinjKlBLM52sqf4R2uAAtFEYlQxRyEV4JrvSJkobZGYCPxu7FhAnqLFIjKH9wmw+sRaOC35yZsO/+I7dff1tuzLv2k5vx6bWtTGZvCY7MyzwOVTpL6Y2X4ytPxna8vihHR3c4Qo9b7ZsfOOSvfClHzUcMPHhg3uGYotOv2uPz8/sl/+b/8ps/wrfa24XlFkA9HaIyIPc1Bnayq4LitUNbGlgwuDV55drNSG53GoHP2ffy8LHlUYisSH8vQaXqWueTCO2i1E1f630RfVe+j4fn+vfK5uloCX+Xp9UCyxs+BS2rLKkDB64OUP+4qDIs5/hwGjkEqMRDTZ1vRXNlLPt1fEUq4pnBMiDAYzjnsnudrupOCrGPIAjxwG3Yu+VOIUoskeui3LZQqTu8bch09H1ghkoZpS+Pk6IivF1ViLpk3OXFnwiWIaPb5EWoCGzeVozZYsovVTMtwYSP0qHh/pe03PXGZYKsKg5x3LNpiKaInhLoAdrz/t+c7pdY1syseukDDqOWuuFjrvC7IZ9kW1a32d3HbP7twnoljOQ1165Dn13Fx8sAHABIOqtiCpz+5Ssxw8GeMOOlcelYm8h8M56y2r2sv5eNfauAL3cf0Qm0Xe+CuBW1vMa0MSRc1ZNay30s2Jt6+xs+X2WF+WT2YIZC7tc/3sROlmHT3dWFLfFmtd+DBBRjkkQX5n5jj2Steu5lWCJmWM8SCY1ltZxPJ2KUr2lH9tR+lbBPqQbZWWpZ3sdUOV5E/CjrwGxGwdmRT2O/5cnlMZx1W6MsmpDTpQBPfW7CoZLOZVOn/UV7v/OHF7OovIT86Xdvn9g/+6737aPHj+0k9MhAya0BgP4/NzLr9hXvvBF2+z3+bz0FZkncmsu+RzMOk8XA3D1B8gBtT+PS+3S/GMAvVtJub+EbbQP4aNiRwb+0tWyNC8CxnoNYpyJgOcGEA/CgAeEpJp0ZWcRwE1nYulpi5uQaM5tPJsmf0g1gI8pJR/ww3w4B/V8LgWu89ncLiYju/fooV3a3bHnLj+jg4F8/cQ4au7wDO5f8JEAvLGk62xF/Hwl3Y0WXDj4ASwJxcoANS3b2tyync0tP6VIUTvBYWKwInpBWlzRcgCcUlCuTdSwjqd/Wf3oLLMitLwYI3WQjukrukTUn1vRkcTrpQaoFJzjmdh43k8EAdjGPXHiGXry6oQYHCe8tBbakN0+sA/++BtmD0/tem/Lum300+3ZCIetTWc2HU1scj6xNroEtJo2mY+tOzqx8eGBnTz8iDHJ1Jr2BMzTpV3b29m2g8NH9uHhA9va3bZHZyf2X//P/6PZl7+ivTR/YifnM2u3Otacg53CiVBK21DbIoTBTCpT7F6hHEakwjwUtqxswM8Ke27uPEe+F7wQSH9YGtZKpXwhSQc7r+YGmdnlk8ZuK0gdzaU+W0pUaICcoa8YcfMm156OZNo6pdPWg9W6Swsjgeh7NpMRINOoN2Tr5Uj+rdPS5bRokyd9ISiYzyc2wyYngETg1mEaTqqlapElr860PQUr9cdL44wTY3JQHVr4XMAR16lcwIOPtcUatab69Wg+ClXqNqCc9/S7lIYrnATntRaANBYMXvN7VE/jyQFUjUn7GMAbz1Avgov1KI2gg1SCFGnLVHuQdbnl95X+4gnsZma4tJcBnqtOqC5j+NsMdutLNqLllOOrJs+REuV8VlP8a9cvAeFqEBuAtwy4122cpOnlUnQZVHnb1MEk/3V5zTpBICIhPw/9H08/rr5L+KR4p5XrFA8bgJdlSej447+rM9ehy5dVEsBLp7ClNpTh5KvgW3uWnGoCcUxR+zG0pZ/MANgJq7UWKRtvSTyR8RCpEUVNAhvBLHv7QCc62Eef6SfZCBI1kTELYEs9p+9bHh4kDS+zUklmpt/zpFV/pCX1+Pmo++j4QGIoAtgYY2cUq+cFCOznjhr52eN9IjOmNSx7InLHM62zpd19/MiOh6d+4C8GyQkJ+oQ2pQ0b/X4CdSAMsfbGkEzWig1xn7L9KjtRFRprSTVdp0uFY6DnfHgKiQxmdRXsUabhiy33hg/ttsY1xiDhJpcaSjYAuWLe6yp61JwS2HpnDGZTWUCJ++m5td5Cr+4FqnyWnGFPBX5+HDE+D/CM5z67GNr3bt+y5y5fsU+98GLRklTkFwsV/ZhhJGGQWWYw+bq3JQujUjK98UB4jKi+y6cuiVPDCVNkTdodG/QH1u31mOqjliKq6nkSUT5bW2mF0mhok2RxAe6o3yNdXzUxAp/l35cpVi3+fNLHhH1P5dRCN5IYRBbhejVm9ICNAq1ikyPawOMGw9uh0cMhEzNrDUf26M/fsAdff9uuWNf2+xvW6W6YNdu2nMzs8GJkQ7C744W1JQa26WJsi4sjO3v0kY2HD629hExhafNGGx9jc8Lz2dgOzg5t0WlZb9C13/zd/8y6//Q/Nltc2AfvvGudwZb1+luGCrdWu8cuDila98pfzh91iMrjCAzqVCn8D1Fj6Ek5bgAD1ExncbxksWLbo9WWOilovorsRRKGRFRPcMcxxkbwLAL/VJsxFX9BY5skrNpAOrlMAneug7ZSOWUlsPYHTkBr0ZAhilwssbChyVTaJDTa0QQ7tFIYE24eavekFeexp3Ai7p4FTGU8Q8EbCsTEZjKma3nbJGwy6XZxX1yLSt8mAjdE9gWYdRDNAL6ynr2dVcXJaKymcwQ5Dr1T9FpKf1VVzueOpt90hLJreYwFuJO8R26wwtxnkU98NvZv4gRyQUVq0+RskRchVK6ZSmezHRAYyCyWjDqkKe403CjGWMskZCOpIQovl/jt6sgF2C2ODhXjryI1GmWXzyTn6gy7CmcCqOqkNp20WO2xSzDh66dSQcUnEQj4u/WVWSS9d+TY3Dn6vMbsrQe++m29V2eMI2e9GFbF+FoLab3wuwzacrFr7u1KX+IHXGo9lutrHdAGII0e9LIKcvqSuoiIyes0rrni7/C4lA2ETSiykqmmId9flyzIjOJZsX7RE7e2gR3c5oJAam6ZISzBuZNRMRmFJhUkFllbr1fQfnYagP7UAU5MCp18yqf6T6O4U73iXRuS/EbkQXBtETbR6cnnQjOa7gtCgh1vWN3kxfKxt5FRDEKroqt3VDdbZfUDE/CUtpqkJQFe76ahfa5sD+pSyiAhWNq0fuZLm1KmoCNtUYUT+HTqoBhEVfjjXq9nZxcX9M1TDwSjr3w901a21FTNkfxkSLHoJ3Haq/uv2F9glvHFmq2UrYW/EkbCcyZW1P1xJfuR5H06iliBnnA37o954emVzMwLF8IfatwKpsexWJbKAgBHjZGfpOb+LeaHJ/Q68MXTH58c2xvv3bQXr16z1158iYV3OqhKXbQIqot7s+YIAUEA3rpBjkhFL5ALPmIAykq8brtrW4OB9fsbnvoD2FWnWJxoxKpMbwPDBYHrsWm1n45F+l2OO6/T0tjo3xHB1StXQ/Qd7JsYF49QMCueF8AAMAqK9KnvT9LzKdp0RiEAOVp+efam02oYlkwPkRq6LZwPrXH/yN75N39us49O7PrGlu30e9YabJiN5zY9PbPDi7GNcaQwNLeLpo1HI5vPLmw8PLSzs0c2nR5Zp2UGZSeY4AZPmVjY8cXQDmdDO1mMbbC5aT/5Cz9nn/r1X7BHNre3T45tc++yXb183XrtDRX1qJxV4zj3QhDqFlMzUmPfYDCW0aYkelAyfauOFnTyPCPcJyNOfEuGx1cK1zG0jmVT/czoRIOaiMoFc7Ohja4ImQfLreOwRrRhwGLAuOW0sZgAvaja4OkAB2xipVNi3ci4gm1tt5Hyk+FRhadHl5VjMD2FzV69coKYdoxVJchTexINAh2cgJBezXeKxFjJAcnReK7Snz38HN0x6zIWNoURwXtDcywXKimIO3YYQl7ZbykCXoZH0+X3d6PPLgRuELXuPaUXEg3fF6mquywRcsZKDeD1Knzr0IaXywDPWrRWQoAoNr5st4TTBXXaEFJpZJuKrgpVZ6PgjGvZ2+BlKYsHJP47jXqDSaRYXdBeY1o6CbjGsdAeoHn2BgGP9GMAtgr4lIVQGi72kzfZ1ZR7NxoBgWw19fkqePm7B3TrXsQNUvoxQ/JKxTh/UhS4JnazqMB2KyY2PtadYyfv6qf1wiWjvcngJTIMZaGMg4kcqGuzVw9I0jOxHyyzTbqpUty+yvgz+DjoFh1Wwx7Q9npmh9kDSXi0luVbEEADn5Kh5b7VuqmwwPGc1DFWs5lpXab1iD2Fcc321S2FZ+gkBROgcUuc3gnPVvQ3j3aM8EcTAJgWs4RRD57rfSTbwvtmvx0tJQvy0fWdsGMIDOJoZiZ+QZTR+C3VXz5hgNhYaivIcXGZIUAzyAQ+R7MlP+F9irW6QqIRp7qic5Twy2JWLYJ0ZWbK5qk+QV0L6FMh/XBDL4lTniM9U85S4ndTyiKVlQbWIN4IT6DqcmXDycT6oTcLFTN3oeOdTOR7nanNGW2MW8ZDEahH2zmx6g4sgQqj0Mtbu6ke5vseuAAAIABJREFUqaV155kArjcPKKP4kTaN+07vnZZ6eVQwJSMiQMVFKaABGYOVxcxY2e51jnac7v6KwATrAIQUiaBWW7U9lJJA/oB6MMyVy0q8tgVkDzDYbDazR0dH9satm/bJZ58V4AVZR0Dv8kaeBCdxgSSPqj1pvHHz5pIRgQ9o6NE0gF60Uyvc0BrwCmU4ilbb9re2bdDv00joUq57Y4GIGyqwcD6KAp0yJG2yfRHr1dpYsUtBMD5ySJigtCgcSAvs5o0SNla4zDcVEL9rXShrwCYEcOKAiCFI3Z3CdsTtWUEJZghubWGd2dhaRye2/O779q2vfd36k55dhZyj17LWxsDsYmzDew/t4Mkxatus39u0Zq9j0/HYxhdndn5+ZFMbmW2Y7W4NbDBf2vD41E4fHVqDk7+wJ6MTO5yNbdZp2dVXX7JP/uSP2vD6ZTu7vGPzjR3b3bts+1v71u20bUyptncd9SOCwS/O2E8SnSiaXCxkamNu/Ehcjk9UoTNAUSQY2z28DJ2KyxM0vg6UU1PvzP5hfZB5xwZcqlfpHBDSF2+kmVOUHHIFWX5V4TIt4doqHkPZpoOJTht0bK12alWG6D+YWIBHpXUUdIWOmEUmaaloPajaunqktW95Z3ghVahWzOasgTMXvvZ4ZG06AloAMTlpd8Zw0l0iXk//YOwXCxshlQWZ0LJhvWXDWn5yDQ0lDGoaI2jBWmyVlxnp6BpRFrppP3ApJy2t5EdM4XVQyLBIbAUBoD8t9z9OOvIgKGQifBcUonn6yT21GGQPFLDeADoRoCrwXNoCx2mjdymzCACX2cmvMkUOzT0rgWEjiMV9USiKQMidGKYYAUXHK1SwnwEk5s2lDdotL9qLE/eKvqxk3tXeD2sI7w1jC0vA45HB4tImqPd3Jmp9D5FxiExSBBOxsP6uMbphbfXfHO55NTZ/6ElrDp93EPF2ZM6P5rWaFm1c11lFuhTZ8vlMkhd6Bvn4FPAAhlKzz1N15rZoNm1cFsO4uZMdhH3SOtchKgJYAGcAMCpwlGXFz+GMecto5eR+MyRDkDFF7BspXWYl2DQfIEhEAj5D8IesRkrhL+UfPVDUz6VZrASPCYbRuqmgnBkgtYHjWFDu0OLRvdPplOAr2nPNvUsOh9mjZQH7lh+WpSB7Oped0T7IR8DSZsBWYZ9jjxLwa1DDDdOzBthFVgQFz7MFZV5YCfSjANPR67aML7ELnf1mAEppmDptyE1rhbE1JzKYXvOj2yFz6XUnLlsKgAyQ3I3i++gy4HaE2UFTAStrTwKsuj2nBMplJJz/Yk1EW83op0zAO4Od1VqBfcHqZHeC2B28AFjImUAf2VDNmeQMsp1krJ2Vj2CDtSYuN1CLN9ces/+7t26LbjW4BrLc8BfQ0nqNimQ0sfM0sPC5emYV90cRWKfd5T4AqMXvNYRA/01JVyEZ4P18vzJj4oEas30A+/il5xaYkUCA1rBeu+MEm7ABt6MtjJl5b3OrLAyCUjxjw8ajsR2fndp3br1rrz5/wz79wgu8caMDll69k+WPhIcU8CwpN6wA3gC78o9weDlirPfyw28oFAbj2W7bpe1LtjkYUJ838ZAverPljgjYRM66pSOBNeg0OJ5ajN5rAmJaJHzoJHvI2hINcRwSEDqtHA1FxKa8sUtIXCMKPIENqwWkiAyGCdKFMNtsmeNlf40GBr1hrfnMetMLaz0+tidf+4a9+/pNe2Zwxfb7festZtaHRx5e2L2P7trBgyObTZbWG2za3t4O3+dsdGYXs6F1tnq28+yubWwOrINFPprY3Q8+tON7921gaP4wsqP52EZts87WlvX39+10a2Cv/tSPW+sTL9pZv2dNsOubA+v1O6T0sYhggLhIIHNgHCFQ33U9tOQEAh9qLUPPz5Hkxm5JkhLSBG26usGT4dZYBbDJzRmxWSeux6WBo8xFR0mybYlThuEcZchkDHHFFgBvOuAiNmRXkTo149GwHIy1fg+2Ibk971WcCiISKytjTpa00IRHsITIVRkRRfSqygc7gaLMGSU2BLuuV8M6IQD3nsaKvrEita6Zpnd2lGlH3jdY8YU12MBeX9PlzKaYimXDOtZiIOjpCLZy45tj/3i1LtYqDJicjJ8cFVSStoWzvomCpqHBaW9cxzj5j058HjJ76cTcsVDIEl7G14cYKT2xDkORceQRoD4PeM4wrGDgyQBMwCQFAyBWQ+Oj4r7MUPhBDqz7yDILd3l0ENheGF2AbjXSaFqP4H9BaRBrNWAcMZaK0RToASgz4Jbh9XCIewAtDnUIjdroRScHfsjtUqwtaRw9C8G14JkAL5xoNdpIYKrlnK9nQfj1X1Iv6vcoasUezAezPvXP/r3/gk4VoQXWqLfeA3gajce898bWpvcD16PEvgR4UC/N6KGsPRsjHlpP7BuAOc4OpSKrPcFlW6qvSrkQAEoBeLnI4kAC59rRFYfsKvSVHsikzCLZRQEmPpqzwQzQGFhplQQTGe0GAXiZTY8A3lMuhKbORGJfROMGcU5uH5n6lT8T0+pmtyYJUvGOjBT2e5aUOfhMkjPSkR6wifLm6sYen88VFAPwAqT7DTna2AcuvxCYRZCnrIuKl9x4aGZU9AO/iEp/t8mz+cTZdLCZwX4rS0K7g1DEi8AJ4ubOLtJ+uI13AkYQxx8sAVpIzmRneBw7xpyZOrXEUtcoZbASXvBxDpY3srwCxLJP6cStBtqF+vVpE2d83mhFyL8haFJwJuZSwbTWpNs+H49ofYbfwZ5wKWD9cf+H7VkazhMgLmLST9fAXlng/rSPYDvjHjFtOTfKZ/IUX7RYpM3yrBqJhBwZaE/QR+Sx1F71Fo3QH3uRIPwoCsnALGAtw++3mwCk0ihjL41nExWiEXM52dTM4xKJcaxUaWi9NgXsMnZUwVTjKpIuRjcQaKCjDgmZWWAAgWnaZNj0lpEJPzsf2lsf3LJXnrvBbhcA9I22+vcyM5NQpWxH6sSEorWqbjeMi06oiS81odZ3NEwegWDDgI6/snfJNgab1FGiq0EadOEtMWXU6ajjAi4mxjGnCcQER+/LoOgLhsoj8aTH9ZQoNpRE40VLiyLqSe/gp7sw8kZk6ALoqNLGAuXidrGNnCwWUyxMROpgd6fWuxha8+4je/P3/8RGHx7a9d1nrY9Pj85sOTy16fDEjo6GNhpNbTyaURaxt7tt/a2Bnc4vrLHZtv1r+zbY27JFr01g2p3P7fzhod357lvWOh9z1g5nIzvtwnl3rN/q2V+9954NnrtmP//b/4ltfPaTdtJs2N2jx3Ztf8+2N7Y5zUp/uPOGVpXaUURg0h5G/1BGnljsvqAb7dA0atPQkHHBykBjY3bbLR6ggcAFtwCDoDXhIJApLjFkaMui+c1gmSC57edm+3OmXstcmTLaYexioWJ78mepmNDZBc8YwLhLhiMni8+SPQgdj4NPRa0yNmhpEk7Sb600I8BP6AaoGV3SgSBShuHDO9OIu/AfjjtS3fLOYtXVLzlqNl1bi6pjRtLo4CD2mnvLjQPOtkcahgYFY4vgQySUAAMW0gzvhwAbUbcCUzIoXoyQZEfUXTs4dQNHrRzHQO25lvOmNeK86igYbDXV5iWYBRHVCbCQVWC7Pze06GXt/W2V4g2VoCQDHA8XSpLpjTPfAVCR5vQMDgFn9Dt2liYbyJRLsx6LEqB516lMMFO9JbRvYJbnBBu4TMfVPHP2rIbeEEBCaxIdUBiAYD1CS+fctpgNAF4F4WC5VNCi47PLfpxqoSRnAGfMqW/pJD20I6R9iw4vOF0PdsqPJQ7xw/l0ROPc76B4xezB8RN2uEExCx1KAZSL/Emyy+v+wVZT7vSSXt5bUMFpEd8RpKh9HnM5tL3eC9XtN96XAI+MiaKLaLOHx9rY7Auck9oX4GOgDbDFYMoPPPNsIbM5CWiqbgOAV0xnwzMxAmApHKGtlhYwtgCuH8CDl3ZbztZVDhbbi1xxzyUVUWUxYEypM/0szaPAhAJcjYXGJwAr7ov9xqyKomI3JQJSlB5gb2Ev+i0jk0VX54BXgENfBGAAFwGkgo3y3/NzDsZpZxEaMTWN4E4Ajc7eJ5WMq89DMMz0YwQ96kAkbk+aWRWFV/0mCmwFlKe8Txcdl7zXLWwg5kyBI8ZL2UAEzSFtYM/TIBXY87ilXsvMDgIA+krGNUC6kKV1iqnoj86sgGMFxfE5AFYQVBbEFbIP7FN/vsQCg8hItRgC7yGrg3QjbFD0JmcWOea3CSZSBIwCHvmzFKS776OUi3tPa9+dn02mLN7hOiWR41JO7AVKG7xFF1htsL1q9xYrRK36Aidyr8RBX/GphMtyh4rI2rMlZNF7OAF7rn3IBgXkFVR5Az8Wd2IOdSIogjQRFM5a++PhWcmG06aoYE6tyYCTInjVWDFY8V7Y8k++IWiL0OXBA/7ZNGmR8aPxFKxyaL+X1muDsZ7a8dmxfe/92/baSy/ay88+Ky189LfHtfH8PBVUuCSOCG98/c03l6EJifSyFhna+WTrEA6Bk+SRD51Rq2G9Ttf2tvdsa2NgU/jjYo/isxiqUNKQ1vcUuJyIInUVmnkaO5yrp1XjKSKtVAJebTqBBhgNbLw4/jRV6wdT50aI6RcHftQTuqHnPAK8uGVV+yScKqYoD9EFTFlnPLX++YWNvnfTvvP7f2I7k7btDy6ZXZzbdHhk508e2OTszObTGeUMABWsEgSA2ezaYrtrO9cu2c7lbTGJ/Z7Nu01JGY6Hdu+tmzY8eMxxO1pM7QnOrZjN7Hpnw77z7Xfs7Sf37aV/+DP2z/75/2Tzq7v27pP7du/+I8pKer2+LeYCZOyby7SctGbcc97XF+EHNC/tdke9D70NUzC9KsxRJTv1rN7LEQufXQh84yVwFYDXO29QusCqUDlLrWcxPTmMcg23G02A08gaYKRhrNQ72YtMvKBOG7M4Q5DBUzZAStc4S+IsUqfVTaCHTo7GFu+nZ8QX9XceDTOdhIiUpwrmfpRkMBBE+DXUM1DMBgwI054sAvA0KBygs1j4fbujgyewAcEYM7Ph7IGyGHPrgHHUDrQ5NEuegqR7ncytBS0amdimjfCMZEzERmXdlfYFHcliYRPXl5U6NLFZatPEgj1IHcBytAF4kfVw50gQKEPG/eYnJdGx0sgrHUp2hNosHeaibhX4mzmDLkTss+nMNYGqgi57YLKAMvRhqTcm8xHiQDFfcAosuJRON5ojYcyA4pBo5VMiGHPmAM5WmrGZd2cQeJUNUPuelI1jD248IzJRYpGiowPATC5kUeAY65VOyu04WYtW03oMNFUgB+dA7Tx/1LS+O9Mnp0e2v71FPvjR8aEdD89td2tLgJctfMS6UdbhgRV186ENdFsbYAPLDUAFYFv7FsyIa8jdkCaNOrMSApfRZICBgbemw7NjLWt7iI1VkON7whUB0mPr5wIhuegUQ6g1giyIervy71Fk4v1uQm5DKQp7ZktewlS02+zk/gMZFYCQa4hgUjuZR8BjrVA+5YL34PPpC6P4K18czwfwqfSzCl5oMz1AwtTGCVkEp8Xc06G7tp8BBYMaMfyRJaK00gkWPDoLW70LQQLLqDcgy4pTOWdiqqJGAhubjt+BRdRWYMPC9nIaJWcKKZGwoh8S5UElMy94Pmd48XsQVuE3WWALMIjiKYAPZE+66h3ONHQ6AhYsMsCfViLBNTugBEKPwEW2gfaUCg5Snx5OSIIAm8geut4xRfa+pX74fhIeiXgEn0nvLMkExx3B73zuafB8JHwQL9h7+D1bJjsFWXYlKDs0kblnPYXOFcCwY3xo29zeRT0EQbCHZuwr63ul14av0XoMMhFzTF0qbAJrmryHOwkiD6Tj2UKy4rVPLNRzQCqyEP6mJAvlQ+IwDnZEYNAD8salKi5RwNrFULP3OAMASCi8u4TLTLJNVlYWc9Dr9njgFm0jpGK0a/q9WqYpkCGew15aFhkb5yoikSJm3tlzrlfYW503AJyDAnUyvUsc2oSgC38hmQeydjh84snxob35wW374qc+ZS9duy5dtGt406SUWUf/NyUNXKKV6sscYUekUe3/poeNNEGnK8Db7+NgBBWs6fQc7mwCRQJeDCyjbdfoecqLoCjAlWs/ZIc9GnS9DKMJbowMxOmA3dNE6qIu3odj5KktDLH1t27HxPRi0KOjBH7nwvXFfKrF6BEUJQ3LpfXGU+ueDO3Bv/26vf+nr9sL3V1rNfs2Pjm2yeEDOzt8ZK3JlNy6jtqTwxnNxjYddGzruSu2/fwVa/c7Njw6s/Pp2Ab7O3Z1b9fsfGR333rPjj+8b63pzMadhjVvXOY0LJ4M7b2vf8/eOb5lj3s79s/+l//BfuS//S9s+OjAXn/zbTsfT21/d4+RGUZF0bv0pzysog0mClGZ2BxENM2upywY7YnZkzHXM+PZ4cAl6Hd2jHIJOQsYsvJYXhYPuWEo14g2HsjJAK85jIkJlbhem1DRr7NGcJA0FHomPYdAbbScUXSp/pKMiakx0PPOp3GUsRaOsIa/AGUzWqtKYxXRexSHOSDV34oNUcGTNi6DYe/1Kmc2E6vuDBY2sQBJg6cQ0o27xlnrV3CLbJ6fvhaPuAALyzWqPdcA2IU8APeGU2rJ1AC2B+sQhpaBoac442jHCAxT2hS7gqBXYBtjx0IQD1boHOls/TmDaYmDXAIpFe3UIkBJxQcu41Dab2Edd5DsUZyAS2reKPbKr6vOITmljuABzC0MP8GUM5nc22QaZNApaYBzRLW0r1dVAscpkbmnt8hnP43P0274rIrv/HdRCOXPC/CJOYczjGIXVVWrHgDZkgFY3VbbZTDeXN3Z582WQARA7uXtLbtzcNfuHh7a1uauXd3fZ39Ojr3XGsDRKyECAJ4FEpHC4zoKu+h2k8/vARxBs7OJoaGVPF4EhKcQEvBlIagzfyICtO6pUXe2LOwBwCt9CJhSkrhRDIjUvlfz+9gLOLkj9v0T/kfBkYpgkvbb5VTKhAhdqHOKWGWsMTD7AtQL7glmgnxh9aIeIWpSPGVeplaF59UUn+lol93FM4QDJZhdAoSJqY7sCVl+P8SEEh9KyZA50XtgT0WdSD5WPQq4PKBjUanv4cRvV10dilkF4rS+WRju3VZo6Rm8R02BsjLcu8uF9dpNstMEsVinzRZBFPwTsgtJm+z7qWy/KCmDM6hey6y+sTnjgXuLpZM8gmvAbSozZoYgX+x4CwG6H5ggOZ0IAPoj6jtd/+vHzoY90TgrAxwZMpGNkizQ7ibf5R2Y2Me3rU4a0FC7VEF2NxdMVg4fAjgMUseQ1URhnAKwlLJnEAvfCgmnGE61vhKg5fqiFEK9mvncLqGkTUl7RjiHpKPvM/yX3YO4LpVdFOMqv5Wwmm/4RJokWRueUyEixkz95QXIw9bpUBF1Y2IgDjtAmxrVv5KmgKvBq2AMwO6TSOj4ePBQF+7elFmNNoCU/rnviC4Qyaa7zlj7y2V/xH9KPWF9TkEWOhkK1UAEbgC8AN1Pjp7Y23fu2Bde/SQP8iAh4jU++DsV5hf9hKMF5+vvCvBGvij36wzEKmzAOC5tBh94R82dbo8HTqAtGQktvgTSpdrEXaxpNcISWeDtJXRkqFqzeI/kXNBQpHE0oFroqZimaJVCMMGXCJ5GG08M05TFOVxQKUqWto9/ASbEozEyz56q4lpixLZQgQ4X8JIMU38ys87DJ/beH/yZnb51x24MLrGI4uTRAzs/OLDx8Ng6iFTw9lgk/n5jMLh7A9t+4Zr1ntmlnufg/Xt2+/49u3ztqn3u5ZfozD965z07+vC+NUdTW/Q7NvjUi7a1tWnTJyf2F7//Nbv1+G17bGbP/9hP2H//L/65tV550d67c9e+fet9u3rlsnV66u0XqTAEhxxfB7ypMh1jAuapI8eNBcNF6IaHo46CII+cKM7ncdFaE3RmHEOBNUbcnkbnevFUQjirJHbnPaTfhB8kZIuINVV4ZlaYOmsaXfK2fLXokqv9JvCj1GPhLfA7Ov18DDJTLvycwHw4f7GZ+h2NUxEAso+gAx0mOt1AZQY6Z6BURqPTc2gdAcKdnHE0YFP8PdrgeHqRQDaKNz01zM/CWIXsAu/g7duaKP4A7gCe4yKGHk2MknSU2QxxdKmEkJQARiWa7tNJR/TIGEJMcepAUIgnQ7JAHQH2VUUHiz/NfS8ByKiZTPpMjJ9YAHxB9112beE0eWP1YMwj7ZVSzG57VPzmdkBVZwKYohg9+tAioDyKAas+ofsLaIgNF8tITTadjRtvymqkgwxJBp2KrwHsAYAFML9I/5ZHH7OIw49Tx0EjNLx0mJH+VjuqfrttG52OPTk+sq1u1/7o9b+08Wxpzz/7vF29dNk2oM+nlt7HDMbcZSENSjBSPOfvn1RMvu5URR69iaOxvBq6pzpsj/7ynigWeuVQEIIQ2HPEcWRhJXlyx8B9F2lXXcPb68H5FxKFSJ9zzaPnKI5lz28gV+Rp+QSKkoMKRK9uOUlPmh7adZEArezKoqCfYNgzESGvkRWLXa1/5uNRXRYF6VVKp2ryk0Sq2BsEyt7SsGRgdXlBMtgKuTTo1zU2apWUfW+44ZBBcMVEy0KXxugpXCKkSDu5vahJQLEdCCcGKfBDPCbb2GOcrRIB1HzsMTaDdo/vlQI272SETaICV6Uuch2PF/uGICakCkUWT/tG4EnQQy0fI4vEa3pglAGdikMTYUWph9p/4dlwyhj733pmQvMffV/VHo523e27WEx1YUGQgj7mche5xzflP9SHBXjzMQ+ddcj2HMAKA3lRWXGMbaniRACGZ2TK3yWBdJkgKKg7V8cMFsO6M0VgJrAvYCKWFb4LllP3U0Gesmr8ouxK8kG1RfPCPpcqUZUHv8AgfMn5D7JLn5ekiEwvAiK0UePYgfjSnPNVZD5Tsbsnp2QPfM7jFE6y/H50N54u5A5Rt4NxkgwySBwFBGTf3f5irtkPH6QDyCJnwdVNxWwym9Juvv3Bbfv8Ky/bi9euGWwileEOAcVAZxY8tN6Nb958exkN00nVuw2IyFROWuOrACMjClWqS5eytwOGdyDnqgSronE4f3xHqYDAAGwhUwfQ3M2m1uopNcANwEhZmgttGQFNMnCpMbXeSzZHD8eNUTRrjuh8spgw2sYhGRw41xs22bFBulQtNEXtqcqRbUy8cK8NJkGRMv5uazyzxu0H9t3/549tdnBqz/V37QKVgwcHdoET0i5G1vLU6xKLiA+7pOayd2XXtl64aq29gTU7XTu4e99uH9yzvb1d+8SNZ22r1bSDW3fs8KP7ZsOxLQY96756w7b2dqw7Xtqf/Kt/bTc//LZBFfTEBvbr/93v2i/91m/aebNrf/Lmd21nZ9sGg01nHMV0uE1gBwCm1fFfMLcAZTAKTNm4Fo9IVUU8CsOjz62miCYcm7MtABHMJX6OxYnrdlkdKSAmXa2cHvQ3QqvR+gy6WO+44REvwaKzrtR2eaEW/84lA1EwEOmirDHWWmDazA0ftHnW8HUHOsSzBJImOAhxYC5wkbV5VNR4T1/RwlkTxOjRnW7ofumIgLuQwnedK9dbSsOFqEPGj3vF9WAICHF3sJIaVxV9xAEI6u+7tFawsS0UuckYqq8sdHy+N8mkwrlEJBiMQ9GHkkWiqvYlIPGCwTbe2Ys4NU86thL7hAAffwDWFAbZ5yeCUcUInt7F9QCyvdE5ja83g48+2coEeBEin1fyJqw56os9KM1rSax9ahkWxZZ8bY1ZG8wrnCuFFHo3HaMeF1OgJUZQxlc2R5ov4VIZwSi+xZhELR+zJX7ICavMAaj80pS2ILXoH0agiL2lLg+5v7LzGrY76Nvh8ZENum37vT/+Q+t1+/bSi5+wq/uXmS0jq8K+yiANBH7JpLluPuToxanvLmFRdwIGiXB1s3xCFMfY1wVSk7h2OFmBmrzPQyaBsUHKW+x4HHTiDsulHKFrDFsaNR+Zw9d11WMZa1b9lrH/F96uTosrZ3DgpNV/29PdUfntcibsB8ooGs6QeWFdBLS5fZOHde5Qs0xKrcHUMSQfE86uCF7voTSN2wXK23LRUgBkAk3XQUb3oCX2i/smZRacknEQQkLGr8X7E6QuyNhSQ6wTIdxdhpLYbS7ndG4NyjDQjgkdcKL7g2QoypIArSxs0IYG1yUi7s/xhmTcFsgY+NqKziQyomkh4O0lAdAJdeq+4EBTtJzqB7z7gly5CBB56AB2uKzrNYmnNCaQduFT8r2eU/F2bsyQ0naIjGH7SWaidOUJWFVmM5s2mk59xEOegtoelP4KCAEo4YvEWRwQ4UVlArFFW0Gm2tVZgay/SwqII6QVURDgXY8SKGzqmZItj/s4K8cTXSEJoF3NQSJkEApilUklS67SP++QAQliQzJJgnMF7xwF6Kvhy+VqU6cDUQHeXs1PEaWMhq082/Qf1NtSHiMigCy9k37UZc8lT+J+SCy0dMEEvDQYyhRcTC44hui8EGQbw1mXprJAebYg4YHrAVP1e7Bz+h4YTPZH9TlglM8uRjbo9mwDJJ4DXhzD/ODJY7t19yP74qdeJcOrLdpSG1yXgAX9yTn3wsXGN2++mfhRRrmhH/EoSQtQAxvGMCoP1ejXrNvt2P7+Jet3M8OrxSDA21zM7eJiaCenx0Ty0ATJoc1sOBnnhvzUUHVZtEH94nTKDTbodRPDy16lXliC50HLDCzL8/HIDh494sa+srfr2rqlXYxHXDwYWFavzgAVm7YYT9gmCSwL9CnogbvR7XGykPaZQGvIxm9AHb4plyiOMdsZza1z88Be/4N/a92Lpd3YumQnJyd2/NFHNnvyGB+2rnC9LWZTT7lNeWRwZ3dgvcs71ru8axu725yox2dnZt2WXd4eWGM0sifvf2Qn9x7adDiyI5vbzmsv2WBn2/rLln37a39l33zrLzlLD8zsJ37tl+3Xf+c/tcXOjr3z+L510A95sOFQ0jB/AAAgAElEQVQMYwC2DiPLsfcCZLqdQvyuikscYIKpl3Frk9WFvpd9GJs463tm5xcjOuJeB+yTWDzMc/QDJAhayDmDoQrHTLG/dxaITA3T2zDyjFahXQP4aLkuTHorzC+MlHovIuXY5gbAywN8dVtttmTrYoMxpSHwcj6acA6hg5TmC4jFNz4CLS+sAzsHxwynSrDu7V7YQNuF9QSSbFu3JIsaICCYF+yF89FYTDg7Y8dxtAqmkoWVm+e3HWriljaeeNsa6FsZQqu6O9r4Ra9rblhvNYdiAL5Ty4vPVBOmADOavntKLdJicknqjkHW1Yuagt+izMRTldHIA3NJ+QuLFqRzB4/Fwk6XSVAHyIp0rAV9AX/QOToLBS5SJ0L5AS/ecg5BTexl7Wfp79VUXe+INcMRdOoQASP19iiiYGDA6j5a+CXmzObWlfVm0D2mZdBHUgsognyB5pAIBNGnvpsKGsh5RtGK2zJm88lSOSDy0/M8oydn7s8liVYLgmgGiJQK0XkJ+gw6bdvstm14fm7dVsP+5R/+gfUHm/bijRfs0t4lG/R6tIOhKY89GlXNClS0R1jrx44Kud4LYxoFpWpJ5fMTZfrs3IIARi2A0il7KYuXka/aLqkaPprTax+H7EgvVh7SoUyK91HN2ClpilUMIx1r2AStYj+mlwWn0PM50+TBlArHMNcNtvDCelCRIbJ4CiVwZ2alIHlgNOJHa/Ma5FkdCAhgYP+re4IYMTp6vjOCVXkyjiW7omilK9BBnYIfkJNa43h0hC3qmQy0ohS7qxRz4CqmwJmdQfbKK9TJfHq2xQ/nosbXbQNS7cw8+Mmf2AewxZMoEGQty8wAChh0NGDnKYyXnVB1m+RAJIAimFAArIJU1+v6keRcG3xoPxSGpIHGUBlBjDMOWXCpl69zyn4C8HiBWUjQ2A0AHZ66XWf5pYefzSRr43pamk2mY9rRiym6QiidLsCqe4d8C20eLyZjsp8hbYPGFr4Kh0DhnVWAqbojrBmME9bJCPJDW/JZaFLAzHomENIpkCO8Hzfvwi5GI+nyO5IDkmd1YIiNBt8TvZcxlkN8vq1MqU4bU9E2deZ8B8nIxlM8v9og4tqy63EimgJB2B+8h7IESzs8PeHP+92+TWYTG44urNdp26AfuuuZjSbwhwoqzobndmX3Ek/EJahEkMWuHhMefEG9bg+YqmEfPXxMn/jqDfS5hU33DOJsYpPxVIdbuEQL6+idD27R579643n3Mzrf4GIyUeHeAjrrhfW8HzD8NGwd5Fsht+h0wOLP+Hnsw9FoZDeeuWY3Ll/1wBSFzlO79/C+3bl/QA0vfq9dLUlmkj5lwyLbiDH/+jvfkylxPYUY3rIpTo4kXPYhFkS5VL5gp9Ozy/uXWDCForXsSMQ0gNk9Ojq0m3du23Qxsq1Bl4tyOB7ZaHSeWrhgoV3a3rWtwSadLXQcR2cnnIC9rW1qU1UlPLHD02N+Zgv3XCASGNoffuOvOOlf+uxn6TCwWB4fH3JiLu3vcdLOR5hUVJrO2Aj/0mDLdjo9m16Mbbc/oO7ufHhh9588sfbWhl2/doWtec6mY+u1urbZaNsV7I/v3bH3/vzbttPesme3Ltnp4yf2+IPbZidH1plJL8xhwhGzyykXFHvldtosULNB3/afvWLXbzxn43bDpjY3KKAnh0f28NYHNn58bKPhhd0+eWK9F67ZJ155hePx4M1b9pdv/Lmdm9mxmX3u537GfuO3/6mdbXTtzukTmwHAdgVSIyUCh4uN++D8xM5GF3QMOChkZ7BhOOHl5Pyc4HXQ69vW5iY3PIA/fre7vWuD3sBOhhf2r/70T+2HX/6kvfL88zS6wyk2ychG44vULBrPuDPYZDPona1NjgHmBJsa952MZ1z0tIlk2rCBp9zsV3d3bTTByXTn/Bn6wY1n6Lk35PWxLk5wIMfpKQ0bjrC+vn+FzwzwjsuigPLB4ZHdfnDffviVT7EACBsn+giq4KBlx2dnBMT7O3i/Lu/Xp3FssMcfVzcYQLJkCzs5H9o+3gfaNxpryV8QlT44fGIX44ld2t5h54cAuuyF6QUbEN8fHKICv2v7uzvclN+7fZsO4XOfeJkObH97mw4QzIsO05gzcMG7b3Q2xKrOzfa3dnTIhuJy7g/sDbVH8xY7rh0T8SNWE86RxTI4sc1Tzny/CHlpACcCmYxlxBwQPACcoLckAgPP3lCW0m3bFBiTbWeWhuMxETgxsOT4gR2JTI36MjcWDet1UUgi3ZuAsrSRBLvsH4r979XNjuzgpPgOfgINbBWzFQCi04m1lnPr0Y61bNFu2RmOMUbhJp29igTxPDriWfpr9cIUq4T1SCBNQIt6A1Xw4+nR0xkgGU55wgIYOfp2q8v3Yc9nAMuF2QV0kgDDXaynlrHvqUcSaM+EP93a6NmGZzWmk5H9X3/6Nev1B3bt6nN2ZX+f9ktzI7lPYMaQI+HeGAak+Dxvos94FKN+4YlokWNi2zMBBdZYkIlT5Tm1lalI1e/Jvp5xVKyDDC+iAgCBhQOAC/mP6CUBY7JTCJri1EsHEAIjYMY1/gx23B4kgOwvESfuIZWdW/+5FMCZZcofyNTn9CU6ycThRFluIuCMghel5sV0M/jxVLMAocaQRZHskQrGvq0iOs8KJmDsLHqSURGQAPgz6iNYZsaHbcFE8nK85Dq1lxotAhS8BLvroHbHgzYYtHTGox+SBDtNwJtar3n/dUiknCHEsxNQci3g/RrsxTsej2nrsfdYQIpDfViIqQAB7OVkMiUog/96fHpik9ncnn3mapK1MSW/WJAkYviwWNJ2o2r+zsMD2uhLO9t8N3U0EQFAQDdBGIqxndmbd+5wP37ps5/jXE0m8OuyBQCqzDos5jYaj7h3X3/vXe6nz736SY7TeDKmP8QXnhskDbLFJxcXdnp2ZsPRub1w7bpd3t4xa3ZsNBl7GzrUUeBZxnY8PGOAjc4o5+cj+8Krr/o1m/yeG9XbZiHbglD5bDS02wcHDCJeuv4sfWWswd3NLbKhAJ0g81SzMLc33nrHLu1uk4mEXTkbjVyTC7uhwA8D8/DoyB6fnNrWxgZ9V7/ToYQBew17FAw2FhQ0w1sodJ/N7M+++wZJoWv7l+3s4txuP7zPNfvCtWsMqpF5hnPptDp2Pp7YrXv37Ic/8Sl75YXn6Rcx5qPphH714PEDu7y9Sx+IZ/zOrdv2zN4l+wc//iX+Pb8aTa4jzAuWOVqdgqHF+37z7Te533/ytR/icyPgw1o5Gg4ZuFAL3WhajwHFgjVHV/Yu8/wGBpIkPBWMYCtgf2LdvvzsDXvh6nX+HcYPP7v7QID3x3/oh+z6pctec+JdgSI7QVkAMuvCtMyTAPBmKYAqlvEiqcNBQZ3TshIRe1siT8P2ewPb39vjg2ONswaT6RZPjSxmdnj4yN68/Z6dj06xhmw0PhdQGJ1z82HhAcBc3btsG4MN2xz0+dIAJohCtgYbNuhvCFjNddIGgQDPop4x0vm9P/lju5he2D/8ib9HoAMjfgLwMpvblUuXWQ2KKJDsAwz/YmHbnQ3baXdtY9mynVbX+s2mHR8e2c17B3bWXNhzzz9ru3ubdjwcWq/Tt0vtnl2bmI2/dcsefu9De+bSNdvtbtrhnY/s8INb1hleWEekpRcUoKhiYmMUwDWW1ul1OKJjGK5B266+/Lxdfu4qvdP0bGjDB4/s+MO7tji5sPlsYreePLZRr2WvfeY19mh9/MGB3XzjLfvITm1oZj/yD37efuE3ftXON5r2vcf3bEgnHy12VLCF3TScje3bH35gj89ObH9ny56/fMUubW3zWe4fHdEhAwTvAYx5ig+b+fLeJbt++ao9PD6x//V//9/sF7/0M/aVz/+w3WdF+dBOzs4YIQ9HY/V+bHft5Wev24996tO2vbElw57aCC1tgjZtEwGZ0AIBQB6fndiNZy4TdKjPHsD5GecawQ1ALgAhwOn5eGwfPnhgvXbPXrnxvO1sbNPpYePitL/3792zm3c+sl/56b9vu1vbdPJIG7LylkdTLrmu+v2uXb182ba6PTs+P6NjANA4GWJkdfrdZq/HbPTpECHG0no4XIUHgxgDAhjfgydPGB0/e/kKsxdgBPA9mWLPhoIp/uZ7N/nO1y9foVH+o9e/ztTMb3z1Z22j27dPP3vDdhCoATQ2mgT6OKobhmlqmJ9te3BybK8894Ltb2/a+fTCLiYja3fb1utuKEXl46ciEmlH4agB9FD0omh04a24cCBKn+D64nxsp+enNETD4bkdPHxox6enDF6+/NnP2eh8ZPcfPrbz86FttDq2swXQ3rILrDekpPpta/c6tn1pzzb7G3Z0MbQ7Dw7EVrfaNvbMzPX9Swws5YrFcsMBk7Fjs3GxaePxhIxYH4zOHEU3bbK448nU+u2+DTode/PW+/bBvbv22gs3bAcOG4BzOrMLBEfoeb23bfNB16CdP7k4t4MnDxnw7Wxs2ZXdXa/A7tlmfyA84t0U0eORLe2Wxs+PLi4YoOxvbdnWAAU+Ux3zQhAkGUsbulaybuqFfffwyD7zyVdtY7CDig/Kqujul+r6gF7dAXiX06l97Vtf5zht7Vyy61euuF2Tj1FP13zaFQMYJ2ABXhGAONGvfeWdcfBvwaEkbVOfYl+TkmaoyC86b1Cv7g6D2rpCByc5Q0bVDFipDYzuKjocBrYuZEdRVS8QrLQjAwW0qgLg8jZmpWbeP0hwGpKIXOkvwIdCxCiKVd9ih4Y4WtzZ5m4XhTahNg/9rXdu8OJZHYcKRq3NrB6DGS+2EaOdTlMhcFMvcwVlOAiGRc8Ewt6BxgsBITbCYOG5kBkDYAYQgaaRKXwcvhKpVwQvswXZrOF0ZIdnJ3Z17xJJixTp4LMgRlCkN1/YycUp//2tt95k1u3HPv1ZZb+cyqefBGsMNhzdXCZje/fOB/b6zbftlRvP0h/CLl+MzwnYtgcbXCfn43P2OIW85pvvvMW2fL/y01+lb4B9AUmFVoC7WzvWbXbsaHjKYuzHh4/tX3/jL+3l69ft86+8ShCMdl+wQWA3EehjT6uQdWb/5htft9OLof3OP/o1zufFZKpe3ch+9HoESCTDPI39f/zRH9ne/p798lf+vp1fXNjJ8JzvREDfaHC/AMQ+OT62+4eHdvDkkf3Ep1+jPMiYtRXwZ6CAcZxOaaPxdefhPbt978B+7atftdFobCfDEX+HZ251ITVoWL/bY3vKRydP7PV33rJndvfs8698ynebDum4vr/PABhguwvJ3xxs8Ln9/r/7M7t++bJ95qWXOO9no3PJzciUq44F8pSPHj2ytz/8iPVQv/qVr9re1hZxFPwdfcB86oc0aC+dDs/s//7zP+N8fREgczG3731wm0sAvmhva5OAF9jp+jNX7PHxmf3Fm9+1n/mRL9prL75s56MRAS/m5HQytKOTE3v+ylWuUWSdv/XOu/T9v/T3vmy9lkApLM3p+ZCHPwB0b/f6NugiwJzZW++/T1v+yrM3XJ7aILuLucIz7Wxs0I7Dt4HcAICHfyYht4zg2CV2Mn0c31efe9Geu3SF88cjjKdTu3PvLgOPn/nCF+zK3n6SjeViVz8ki9mMaHVrRklDMjZMizqc9ZY9WdKA6tOsmyUocqvbA+ClhrcvA+a92eBA2mxajaq6Q3vr/Xfs5PwYWT47Oju29+9+yMna6PVsb2OLIBULdGtjywYbG4yQjs+HZM9Ae4PmB1MGp0GQNDxlM2IYn8Phsf3e177GyfulL3+ZrX4YpSPSnExsewvRV8vGyaCp2X7f2tabNwh6u8uGDRotOz4+trc/+tDGnbb1dga2u9un9GCju2nXe5u2P5zZ+dfftendY/vEq5+zvWbfbn3r2/bg3XdsYzKxJlujzW2GQzMaaCmCtPycxSuQUGDTAfCegcHc7tkrn/6E7W1v2eOHj+zwwwO7ePTEWmwJ07BzGJPRhXW2B9bZ3rRH9x/a2aMTu3X80Gxj237sl37ePvNTX7STztLeO31kxza2aRuODixA6MYadvf4yL71wS27mE3s8va2vfTMFRpVjOWth/dtb2fXtvob1h/0vTWUUjswrlubO3Z4emb/4v/8l/Zbv/jL9tUv/KjdffyQqZJ+t0sGGIzC3YePWHjzuZdfseeu7HtzdslkdMAZhPFTpiSo2fKUv7Q6ZwQTav8CY3RGwDudTOx4eCxWqL1kmhdO9eDxY7uYzBiBwhhfjHVNBP237h3Y+/cP7J/8/C9wMyAIQ/Kz3+vY/0vVmz/HeZ7Xgqf3vRtAowEQIAhu4k6Q4k6K4qaNkizLku1YimNH2eZOJnMnk7o1qamZuv/A/DI1P81U5c4k48xNbuLEji1bkiVRXERS3PcNJLERW6MX9L58vU6d8zZoX6RcUigSRH/fuzzPec5SKFdQsSwUKhX4XW5EwxEVg1yH4s7yNxOAZ3NUqSCsdddJymkxMdpQLDjZ4LiMU4aqxZ+3jJAvoIKXxRML9GUuMou0SCiIpwtzqDcsFYTkbd8Ye4ix8XF8/9gJBNxe7H1hnagw0aYD0aYT83PzWCqUYAuH0Q4FUfcFJTzsiXSjv6cL5KfzOucaadkduki5To3djKGmaDjfaiNIJTa7fQAR/pycNNQbMutmk0tuajyR0LvJLGXw8MlTPHz6VJf2H73xFpyNNian51Atl+B1urRHq60WKvYWLCcQ7o/CHwmjq7cbnpApeL+8fl0okcPpgpPPuqsb21atQYyfpW743tzHEnfZHJoUkJ5ClKRYyGusyHfrd3kQ9vnQEEJkENouTwD//Pnn+MdPf4UfHj+O0aGVCBKpyxeQKBQQivXCGetBI+JTQU7k4+LdWyp8eZHsXL9RNorRUJf2tWx9HPwZqmqeuU75bnk5cV3bm22l+kTDIQWE8ELUXhESBdjpntFsw+twwen04sb4OHZv24H1q9YiQNRE9n/kmNGf14GA264ADVPRtnHp3m0hSsFIFwZ6YvC5OLGgSIOF8jL5xBR5/POVJidOTvkfm2thmU9oCt7/+qtT4XacNSrNqvFtXra46tAFlm2tVCiLc8/kIkN5eB5tuqxOsxsUuFSpPEdyWQBz0sa/n/t0WeQkpF4WUtRtkKtqfh4WeMksXSrMlGU5mMXTQYXZzPHcpw8sz/VUroCIJjIeWJxUqGM2aU0GgZclixBKvsdkfkmX/bIF4LKyTrx6u0Hi+BkYpMGmnw3sYG+vlOm1hmVEQi1esDXpOfg8+HPMLCZFp9ixYaOAGRZrQhw5OdGo26FCguu2XC3j7I0b6ImExTfMFAsCa/i9o5GwULq6CsE6ssUiEpk0bo0/xaHR7VoHHPtyvfvcbnHDaevHvydXLmhf/+SLX8PvD+DP3/8AS4Ui3C63xrrL/smcfhLFZQH5YGIc527d0M8xEIvq8xCwIArJs4vviNPTXD6vkfep69dEa/uTb71rJltEYqX2b8Hn4VTNg3Q+K9QtkUng1PWrmlZtXbfOFLa1lriXxi2GKWdOTfsKlTLO3LypPfTv3n1fa6JUrumfKjKJSNfqqNbKqNXrCLhc+JdzXyHa3YsT+w+o0JVmpljo+KW3tYaq1Yr2ajKTwUIqgf1bt6O3qwsth0tTRa/LLTSY5x5Bi3aLk9cW5lMJ3J+cwLsvHxWynMrnxC81gAGRb5sabPZq6VweVx7cwQsrV2LryNrOeetUcd/bHX1uX0ZePvdGJpvBZ5cuYFUfG4ER7Tk2DWykTZNpqAKsa+aTaUzOzCAQjuD9o8cR7erSNuZ0gyBQuVYTVYA0TdYy+WIeX1y5DBTz2PriDgR8fkwvxjvaCbvOKk1refZ2dyO+lMHt+3dx+MAhoaZskAiQGEpHC5VGVVNev9uHdKGAselpdIe78fLoLkN/dLgxPjuHbCGvNbl2YBBdfi+8TofOstvjjwUK8E7lXWQQ5LpALJ7jEX9AwkPuWt7XfP9doYga/eUzTk5GohjRHpI0QhfWr1yFWJjPwmQ3cI1Ozc5hemEex3ftRl93TydE6rfGBkYRY85N3sfGRtVuCl79qlGFmaNTBunLx2ZHQCP/XPNbTcgAC17Db+SD7g5znEvEq3OGi9XcEXqhgXwph4eTj5EpZITwEtGbXpiDVa0iEuB4PaCDrCfcbUbU5KHa7SocyPPlBcCzlgudG8PrcYuPwgOJBRALjs8uf6Nu8Z1Dh1U8SwTHMV7d0u/nISfDbEVHktJATq7DuCnwAm62dYlwUc0kk7CcdgwO9KFoZYUaRUM96LN54M9Ukbk8BlehiV27D8ER6kHmwmU8vXUTbqsEEAGSVyPHvFQZmhEXbwKjUKewAGg4gJyzgeHVKxFhMZtMI7mQQrtUgZsHlUZmDpTrZeQaFuKVIlpEbGtsGCoI9vdh59FDaK8IoxR0IWOzELeKaPvtEqjVOcaR0KuJsbk5jC3MIhQOoD/ShYjXIzoIR6/5ahUDPb2IRbu1KHiAE62v8DksJlGuNYTwfnb5Mt47chxvH3hJl2446FNnzX6TB0eRKC9Tu6SONqpTY3RtE9dWaS0tg+Dy4FGUoYzMzWie3RvvMHayVr2sA4zFMMclRkkKjVO4tNidkhtFSgIrdF5aPKwC3gDmlzK4MzGBV3btE7/H5w2I48RLmJtMlJhiUZuYG9SMN4lS4Tm6y+41mUpKgNcb7pJbApuWXKWCSCiEKtcLBX9EMMQ9NlY8y6O+Yqmiw4/vj3+nPisa+rk58nw4MYFLd+/i4fgT/Pi1k1jRHcWmWA+6uSYX8wjmasgvpJErVZF22BF9YT1WbNuGYH8Mdo8P80spDnfg8blgc9tAfW26WBC/jCR/fvHvFqfa5oDb4Ua7RlGHHdFgSAdPuVyB0+MUqkVeVSaTRbNSRTqV1r+fu3oVmXQGb+/ej3W9A5idXYCHlnf1hpq1YrOmJswXDcLVHUDe1oQz6IWXlAt7G5fHHuHp/ILOir7eGDauWouBri44NaqqaZ8vh1TQupCXBn92NqkcKXLLEH0ncsJmrF4xYhy+775gBH/3i5/j//rnf8K//9Y7OL5xE7rsdpRSGczlcrAHA2jFwmhGw7DcwGw2jX/7+pwumqFYDHs3btG7Goz2q+hlQcMmhoUBGyKuUTP2NcK7TCaj0eqKWK9EJ7wQWDCbotMBB8fy7LasFuo2Ox7PJ9Hd3Ytj+w5iYGAFbC6vqA1GNe1C2Eek47fF6YU7N8Xt7u7qQSQUNp+XQSdEJzr03+UCklzyu9NPMbUwgxW9PTonFtMZDPawiLHrsuG+5IiXz5cFAvm6WoPtti53UjLWD63qxIgbTibfiSgvaOn58/fzLBibmcZQrE8TFtEUWICxQO3QkUjb4nHHou38nZsIer3Ys3mz9hn3b53NqAI+DDGf74ANVrFawxdXLuH4rj0Y7u9DsVg0orwOksM/Hw13Cbxgg/vppcvYvWUrNq9ZL+StKk4mR+AuuV60RY2qIux14Zv7d/GzM1/ilT271SxXGzWN23l/kPYT8fuR4Dvl1CyXw9nbN7FlzVq8sf+QngWfGc8solB1qyoElmdFKpvH2Ts3sVQq4i/e/z66uyLPP2et3tLYlmcGfa+7/H4Ui2X83acfyxz/O0eOILGUQTKfVcMZjURgWRVYVTYEUPEZTyVw/eljnDx4GH3RHt2nfG5+p0eBK9SaMGScAAPPor8/9Rk8fj/+hx/8CHnqUuQMQFqNmZYQedNErVXHxOwznL51Hbs2bEBfT7cWX75Q7NAZXGpuWHxnubZ9AZy+dVPF6p+8+10VFGKedM46l9PDMG5R0FotS+fRl1e/Ebq7dc0atNoOIdssdHxeop5mPfG9Zws5nL99WyPtP3nnXbjdHpQqltEK8Nl1KIettqEe0k/7Z2dPozfWh73btxludoO0xkKnsWdxFxHySIQ3k89hIZXEoe3bEQqEUG5CRV3Q61MdQACMdyPPa+732WRSIQZvHTwgOhLvMfFqFTlug9dLbY/RDGQKWVy6cwsbR1aLq2rSN3k3EFXt6+QJ2OF2O9TQ0W7wV6dOYdXwEF7esQPVuqX1zz/HyZMRc/MehGiUT2dn0RPqwneOHhf1bZm2QToCaxw24pxSE0nlWf/Zha+BagW79uzWeUrqISfDLGaD3gBiXV36u1otG+aWUnj24D52HHoJq1cMGYtIgVqcpJBiUIXX40HA4xUafH9yUnSBvZu2g+/b7/Li+qMxhP0+dAdCKqhDPi/srQb8bhcu3b2t98Amg0ClePAU3DqcCAUCCLg9xiqVE4pyBflyFbGubjic7g6v2oiJTaobubomeW7D8CpRXX3UftnJDqhiem4O88kEDu/che5Q+Hlim2ExdETqHQ9aNsasT+QgQUrD8vjJ8NUML9cUvIbQJC6oit0OUtDhyfH/5WiK6Cm7EXaDRnFpOFLmgOZopYZ8MYN7Tx9ifinJIZguj2w+p66V6I3M9u12hAJBIYrLPnX8btwARNtoE0YuJbu+kN+/7PKkl5YplnH6xlVtmrcPHkLQb7io3GDcHFzo7HSWbT1YOBIVcMm93qgMVei7XEKkOK4nHB+LspAH0vkifE4vuptOeJJFpK+MIVR1Yeue/fD7IkhdvIKnt2/DU6ugVa8Y/iF9/zhO7yAeHJFKqESPUI5GbW0UUEekJyJkMEuuaqWBAOtjja6q6rqaFATYgel0EolMHj6XF662Ey2nCz/88AewD0dxJj2Not+GHOjd20bLDRU0xhoFuD7xGPOFLKLdEUT8PvgoWpOoxitkvr83Kr4uebdFXvgc+VQt3J2cRLFaR6ZQwuWHj/DRW29j/5bt2lSr+vrQFQ7rAuRFwGK3t7tHaDARDhZ8y6IRXh7GJsoUtjzw+X5YwMpuSb67HFfWTFACR2IN0k8MP4SHU7FSQLla0qifo0quLq47uoNQOFav8xK1EM9kkchmsfOFTVjVNyi0IuDxqwGrKFeeSBS7ZKdQ5UazbkzxZcPDS8z6pGsAACAASURBVJ8cKR8aFKN10m8koHK71V339vSKN84GiqOs5RhQvliJ/TqUHiFLPLyf+zcZzjJHek9nZvDp12cx8Wwa/+233sXmwZUYJq0muYTs5Bw8hTpcFbqCuFBs22CFI9jx8mH0v3SA8DNuzowjUcnB5bEjFPKhbWsKpeJFrfHbcsY6ecAcREmg6VWBRgSNhw6L7+6eMGaSixJdUiRaKhTR7w+iQsrFtWtYmI3j9R27EHZ74WV2OlHuioWZUg4VZxvBWJe46HWvE0V7E/l2A5SXBEMBg7YUCmpC+A54iXqJFHQ0AyyM2ChozCXvxVrHQ5XoX0lngoQr1SpW9a+Az006gYmOjPlD+PnnX+An//Yz/PV33seOvn74Wy0lFc6X8mj6PHAM9yPhbOPR0qLEp/cmJjQG2zC8Ege2bFdxQHpDxB9W88OGmuueRRptgiwlCtY1gWpalqg1HMuxuSDiyQKV4Qbg7ydvuFpDs9JAy+5BuWGDzevF8X2H0N0dA1xe2D385AQTnIgE3PD8NsUZVx/cV1NMJIYXFy8rQ/HoCBlZKFNkhpZ0BLdnx/DPpz9XIUr+5OOpcexYu048cxaHkUBAF4MRjrZQLFcQCYd1mfziwtcqmH70xkk13q2W8cA09AxzZpHyw/1JtPv8ndvYs3kLRvoH9d/JGee0ZDk+moUuCwg2B/927rQK43deOqyCh2cvL2l+cW+YprOofUi07NcXzuOHr76O3kiX/i7ze5wdMKOpz8EziZ/p7z//Aodf3IU9W7bC7fUxg0VXEm8p47ncQLVahNftwMW7N/Gff/1znDz8su6CqlXT+S/kU2I386755zkRejz2CJs2b8Hr+w9piqKQDVLv6nXkNW0AYuEI0oUcTl2/rob5P3z4IwSDQSF2y+esm5NCgiatpi7oUrGIv/3k11i7YgC/d+IVNUrkarLh59nDQozPjvdgpVzF9MwM7k1N4M2jx9AVDsm3mymCXjgQaNphlUqoV8u6wKkJ+cW1b+AIBPDBO+8hL9spI+QSx7ojuGsSybSqmFlcwKlrV7Bzw0YMDcRUrFrVusTmBvNqi07FwpuF+1c3bwgs+Ojtbxufejn8uIWsu6SnodjJQqVWRiqXxmdXLmJ07XpsW7deNAneZ5yCsehiE0nqA/G9YqmA09euix7z0be+jVbHRk4c6w7Nhop/UiDYCLMu+Mcvv8DwyiHs3rTFoHatpmhhLAjZ3JH6xDXLM5cF7+TCHI6+uEvnfrbWQJluUDYHgh4W6ibIifd+rVHF45lnAnaO79mnJs5QCBpaNzwzidaKa96qIZ3N4Jt7d7BheETUPXKc5X/ctGFlrF/NFd893y+nkxNzszhz7jSiK4dweHR7B6llk2AEtdpPWvNeJNIZPJqaRDgQxvvHjovayXuKExbZqjH4QRHEJg2SeqTfXPpGG+DYvj3P/an5rE3OiEN1BWuyxWxOazY9OYF1L76oSF4uEJ/Lo4KdUyvjZ9zSr5GGcGdiUsXrsdG9nchEG5ZyBf13Nn/k4RMY4rOkT8idJ2NqcNTIdc4ugi6aUHAaSvSWwvAGmx5OcC0M9PZpcq/mtUMzMlaUfH6mluTUoDtI21vDdefkZ3p+HqmlJRwe3YlIONSxZjOiQKXmPbdCNPTO574e18YekrXbIZ0u+5MaaoPxjjR/QM6Nz4tg488q7prNpi4q2tOjAkLEc/7xTuqNYFSmheXTuD/xCDOpBYkBwn72q50UNj4Iqqdbbbjdbrg9PvN3iY/USWJpWCiWikgsLYlbSHSFRS8PMR7iPHS+vHrFUBr2H0Qw4F+m9aPRqMk1gLwkooXqPLhQG8aPlwczD1mXz48Wq1tevpalsarf60Y45EK+wuLHgVjbAcd8FokrjxGFDxtHdyEMJ6a/uYK5R0/gVTdVkYhGRv4d3iTHttwYFXJQuEA8TqVoVaiSdNngElLqhMvthd/mhI/8RquEXCGDerWgMT87+qfxBbr4IeIKIFXMY2R4Fd757rfx2FvHnKOGos+BdKMo9FjdN30WPW5cfTKGZKWISDgIDy9Bir68PgRDEfF0iVpyoQSDIf07+UTjC3E8iy/A6w2oyDxz+w7+6gcfYNeGzbj15LEW++bVqzFIlWSrbUaOoZAQXzYMohh0kp5IETCjBeOLK+EQOy8S8uV33IaXylLZqdafK107wYrIlwpI55fU1XM6wE3Gg46jrK4Qi247MvmiGgrxrytVXV7sUFWI6hJqC8Fl2yYUmx2nxJFWh3xvkwBAY3aK9lpQc8CiYz6bEUeYtJT+npjQP/ZKrNWXpxrqIJWC08kdV0pMW4IuHmpEc9j1e90uFIolfHzuNB48HsOfnXgVB1euhncph/r4FJqlKgZDUfS0XEjMpNBqOFGAA3mvD2v270Lv6BZM2y3E7XU0bU34yZ91trFUzOgiNC4QHd4mU3VIc2jbEHQR1ee+MMbAihb1OjE+N4OJmWm9g1xmCVuHVnGUgnM3bmBq8hm+vfugvoff4cRAV48oRs+KWeSdbfijIdRdQNHegL87jGKrhng2i1hvj55hplBBMlcQmlempU6zhVggqEKN/+OhSYoE+f684OTnLGGqJWSHBeXDySlxnLetWQfSp3judPn8+OSrc/jlbz7DX7zxJjZ3R+FrtJFcTGAqnwIiIUReGMGTcg5nnj6C3cVLqYVEJoXNwyPY+cJGnQlMUeSojgeqlPh8XnanxnTVhkFT5KBBAWwhq7XKoo1NjqYXfPnVBpwcG5dJZ2rB5Qmj6XTD4Q/h0O4DGBgYgp1NiNY8R6QueN1O+H8nyXIqkTTCyHBYPPGA1y2Ew3gnd2gLSpZrImR3YaGSwv/zq59p1JrIJPF0ehzrVwyIOkPEkiE2xkObl54TefEGTXTpxxfOPy/YeK7RBlI6io5Qk8gPx+u8tOcSKZy9eQOHduwQKsSiR3xwuRSYwl/jYU5lahY+vvg1Brq78OrefZ1I0GZHKEweOUEH7sOaLkT6aJ6+cQ0fvvqG1mWxXJZgh5cmizMWytFICH6PG3PpFH7+9dc4vHMP9m/dATtV7MuhEooybXYmAyWJaK48uI1/PfMbHHtxJ7oDEZ1HvMnIWSeixbXGu6vIoJ9UGvMz01i3eQte3XdA5wKRYHLSlwp5/fxc/33dXUjmcvj1pYuolEr4q4/+RLoTIqgSSXeU+mzuWTx6HQ5kMkv4ySe/wpoVg3j/2AkUa1UsZtOianB6wXOI0ym6+ViVCqaezeDR1DP83iuvYaCrW81UpOWAp9SAo1hFYWlJRXTRqoKEpnPzk4isWYnjr55EpuPCw33N/24Ke559NgELE3MzOHvzGkbXvYC1K4dUOJTKltE5iJZRF4JGvQLH/59fvyaK4UffehdFosRyhDCJqMaljk1zCQ5nG1MLczh3x6DHW9es0/nLJot7iwVQRchmVecgn91X168LKPmzd97XvUCdBc9SAh6cMvCZWp3PQD7sfzn1JdYNr8Kh0VHzs9ZrekectLHBIsK/lM/o/M7kcvp5ju/aJ0F9udFEmlM2uw1hjx9ut11TRYuThnYD47OzEjmf2LUXDpdLTQnBAN6PoqkRrJEesyHKydWH9zEy0C8hlRwVHC5UrIbG86QISuPhaKNdb2AmHseVb86ja3glRte/YDK9O2mc+qYU3lOfZHdiNr6o6Uss0oOT+18S8Gbx5yQgJ7GlSS2UCwTPyGoVX3My5HFh95bNz4XOxg3ECPP01wFIssC0qpifnsL6rVuxfuVKrVEityx4eX+S/maoZub+fjA1g/6eXry6Zz/qtZYAJTr18DTyeYi20oKMRWgNlUoZT2enjQ4oGDRTA9JTOgmuBi3ntIKFbF37iMN2mh2YRNhlb3rSiZjs1mlOW8COdeulB/K5jO8whZWkw5IO9dLoKCLhLvPnO4mPv7Wg5LnQiUsWX74N260nT9rGyPh30k86Fg56VL9jzCiPNuXSd2gNrMSJOPgDIsHbHR2E97lPHb3yJWtAMpvGw8kxzCXn1OERiYgE/QbZ7WTOS5VO1bPSvWhd5pDtETcG01lYwLHDoqCGnSy7DDoN8KFygX5+5bIuodf37ZeoxiB2LVAFLf4OgzHoh8BupkaBSwtBh0coEgvNtscLy214mU2ONnNZNJtVhEN+jTyZcNXNRzWTQvLGJKLwY/2GjfDXW3hy8RuU5pLwyf/CgtXiIfbbnGUPjeQZocgxYKuupoDfqswu026HJxSCyxeG2+3TpeShD1+jhmphCdnUHOr1iriak6kEclXycMMoFspINjPoCkSx8ZUjiI2uh9Xjw3Qli2KjCoscT9lAOfB4cQ5zhQy6A2H4ZY9i+LDk7vLAY4PAAylXKYs0ny0XMTE/r18bjPWpEPj7Lz7Hn3/nu9j5wgbcnZxQEbN38yZsX7tBiymTLz1PaqOSlF2poTjYNCrhl9wFfsfXlJ2q7FiICvp8Gp3JMkZG98aUnvzEeGoRiVwaSY7dibzVahrDD8V6NUbxeY3bBFEHcpXuz8zi/aMndHiYcAETXKFRCykRVrXDL7MjX8yJqyueqKgkxl2E8a9hHy3xeGAUEM8uIRgMG6sbhx1+r9/Yx9AaiYVOJ1ucZ0DFqkgVK+qQ27iJWJUi8oUSYqGw+H2nLl3E9atX8eHoLmz1BFBPplDL5bBmZBirWXQWmli4/hDlNH9mFx4n04hzUrFhNYZe2o3myj7U6WHtIErKg7GMSrsuzrEENzanVMCOBuChOtZulwuJoaGYplWcxMSC3Ewy+SymZ+cwGAhhhT+s0d3jiSm8t+8QbFS0t5roj/bA7XFjvlFFut1A3dZEvJKF3etENNYljvh8ZkncRhaRbM7uTD7DbCYHj9fwKfm8yCPetGoE21av1bPgfmvV2WjYUWVx0mzoEmMRRDS8UChi8+AQopEuIUJ+pwunL1/F2a+/xo9fPo7NtNpxOJHOZHEvFUerO4BWNIJ4q4YHyaQZ8XJPtRtY09eP0bXr1IAWrZqSpshd6/aHdclp/zndop6wyZEzTLOBZJ5NT13oJp8jEXHe/LZ6C1Wu/VoLQacH1bYd2SYQ7h7A0UNHMbhyWAlgFO/IgcLmEoIWeE7iBcpsGDliJy3GQ4cH93MDdxclaaKrttG20cfSiWw9i5+e+hTJzBLiiTlMTI1jONars3AulcTIigGNAnmWVeqGs8szkhfhv507i0q1gb/+4Y9RqFY63uqmRVqOyCVHlHdEIpXG51eu4tDOF7FmaEjFuuKOO7ZfXBMNcsg1langs8uXsKI3imM7dxmbKKrKO6g5rys2tXRRIGp1c+whzty8ruKOCvdy2dJ4MuD3YnxhTqIl3hNBnwcT83P45NJlvPPyCex8YQvoUkoESz6soq7x5yDflpSnBj6/chHnrl7E/u3bsLZvSOPipWoJUbr1UBTJka/Li6fzc0gsZZFNLmLd1q04+uI+/SzVCs/9oPY8L3NS0Th+5YTyX86dQcuy8Bd/8JGoczwuPHbDM9ba8fLMoB4EWEzE8Q+ffKoR+NsvH0O5VkG6mBW6yzWWzhaFBFtVIrdVzM/MY2Z2AT94+bii5J3FCryZMlrxDOrJJZRzeVTLZSn1qzbgjqOCyqpeHHrrJKp+Tg1559pQ7NA9dP7LGqGB+5PjOHX1CvZs2oTVKwZ1jpapLwgENbki35jzQKJ7LOR/c/WqwIT/5jvfR5nNuwa8HQtIBfQ4UCaFz9bEdHwO5+/dws7167F5zWqNqw2ty6V3SkoD+bssl1iIcWrABUYOL8tyuruw2OKEShHTRDVpSakAhobW7IbVa3Fo2zYVfCx2WfQ220TKfbrjypWikOzFpRSm4ot4edduhTDxBmHTzYkS/ycYj1M+iq/qVTydnUEin8Xrew5oD5BjnOFzdzoRJk+/g8LynwRdrj16gJWxGIb6B7QfiHqTX8sJFhFe3mcUuBH0Yq1y++oV9IyMYOPQSjNVXrZx5DnNxtfn55we6VQKN54+luPC6/uOwEXdBfUnDgrXympGlt0vGFCFWgMXHtyFL+TFUH+/PpvsHeu0u3NIhMkJK++zWrutzzX+eAw7du/F+uGVHd9bQ09l81/m/cmC1+kUeDSxENdkbdembcYJRSQWlryQUFqmLHLIqSKTZRDEBAa6oxLdsmmU7ZpYssYnno2XrDHrDaTzOVSaLTUr5J0boxbDKqjXeZfSStXQIWk9xn3GiTQVMs1aHZPzs0hkMzi0c6eyB4iwmzFF5x/P6WIdOxqhsCx4x560lzOXzU9nCgwjdjGcmmVjdTMeUwinOhuDv7bh9/nkp8a0C3Yk8t7tZPeKMWBrYXFpUQVvPLWAxBIV9k7EuiLyvmUHL/sIdQ7mMmZ3wMerqFd1CTZtAB7aVIpz/EUSNPm/PGh4qH526RuN1V7ff0CjSv6MHH3zshRcTwS6xa6wAkfbIb5dtzeAwe4+gxz5g/DH+jEQ60O7YeHp+BiymbThkLJArNfRbbXQmkkhd3ca0ZYbA/0rYCuXEb9zD8iW4K6TgmGJr8kPQisnCSt8xvJKv94xvucmtwjju33wRCKwU5Tk8opn6aRFUquOVjmHXPwZitUCym0L8/ks0sWyEWNULcxaS7Inc3gCeO+jDxDZOoL5WgkLhbREc0pYoaigkEOiUkC3P6SNsRxtx06M74+XccmqIc5Lt2O5RDSC/FQJv9ot/N0nn+J7x1/B+qFhzC4taaQ52BvD4e07xMHmQcmPy6KAn82gAVS7t1UYSqTGkelz52djLssLme9HwsSOFZPxZaUNC0UzdRVjFMTMJReFirRrNTk9bRgeRm+XGdUSoSBylMgWcPr2bRzfvU+KUV4sfF5cmaI+tJoolasIeEjEtyORTol3vXZoSOuHb4xrzSUfTh7GFir1htAe8tQbjLi0O/VcaMWn90ytG2kiFOs4Ib4VD2R5zUoo5kO7bqFULGGwqwexUASXr1zFrTMX8PrgCGLFOkr5Jaxc0Y8tGzcaUc90EvEnM2iW67C1HJheTGOqaiHj92Pw+AH07h+FFfIDXjahdHSwo9KuGr4dnRhsLvgcHhW8vIK9FA3RyYLTDK9fe41f+VJRB/liMiFeVCWTw5ruXtx48hhPnk3ju4eOIZfPaapCXhlL1qLThtlSHnO5FOazKXRFgxLC5KtFY8UkSyo3BmMDmE4u4dbUtIpfFnOkB4lfForg+M5dGKJinAVvo4EAOc/FvNCdbl7E1aoOxzZjs70uIYylWgtdAT/OXL2Oi5cu4wcHXsamaEwcRxZYk+UcnlULSDuaKLuceFYoCEnhM2hUywi73Rh94QVdxPFMTiAt0WhyWvuI0jxXrdOGqKJ1XiWdSqpxNpA20UIYPU5E19d2KCK8aTUQC4SQrTYwkcuht38NXnv5BAYGV6oQ4XrlFMxFoazLI6eGZZCXa242l0fdaiDgc8PlJ0mCsc88Y0lnMBdHi37SaGMyOY2J+WnEEwu49eg+rt6+jmjQp73G6QzdS17ZQ8TKId4gERwWIFxXvzh/Hk6bC3/5vQ/1+Xjui3qk1CmTDsVxMfcex8NfXL3SKXhXGZcGB88McoSN3Zt0ErWqjOepo6AinX83mxW5ClAkJAqSHR6PoSwQBbv64K4K5I/eegd076ClVJjCFpcL8+mUKBksOIJeF+5OjuPsjVv4ztFXsXnNCxLH0i2AZwfPDT0fuZS0dHZ/cvE8zp39HNt3bMPG4TWaUOVqpCN1Gy1IuYKg043phQRmkgmkkwlsHd2JQ6MvdvjTTa31eCaNcqkkESudCeZSCfzs3GndN3/1Bx8h4PPpkjW2WBxlO8Uv5mNyNS3kUyn835/+Cjs3bsabh44KLSYFheJMNj3ZbFHTi1o5BxfPr0QWlXgWR9a8AHuurCIX6Sxa6TxclarWm8bPxFJsdjwLO/HY38bIq0cQ2bQWdfpb2+woKwjCfHHCybV//+kTnLp+Bbs3b8Jgb5+Z3drs6AqFVECWK+UO3auiZ8qClw4mf/jt9+iFoOJLDhWcfrGZtttUKNsdLcwmE/jsynkhvJvXrNU9nS+WJQRkQUr6CM9nFbCy07qv5uqPv/Udna26C+UYYGgmfEdsXiyrLvrcv579CpvWrMX+rbQxM80NnYHY/JICRPSWjUm9VkY8ncRcMoG923fCHwyr2EpmcxJrE3hho8pxeblWFZD0aGpK6OfRXbtFZyiWyYG10BUI6Kwk8CI7uWZDwMDVB/ewsj+GgVhMVAS6fLBxCAdCQhl5X/ikn2iK0vDo2hWs3LgJGwaHhE5qluJwwOP3KbxHXyULyUwKtx7eQzjWh5MHj8LjDug+rREgk2ceHVV4stvgYvdRtXD+wW0MrIiJZsRmS/VeJwVjOSeB9x3PjlShoIJ3/8GXMDIwaKaAnZqOhSinjmxG/F6f3tVMIoXBvkGsXrFS5xXrLeK0PLM0JZGPNO07W0hmkng4OY6Rvn6sHhw0Yfc6UowHtpLylAxnmg2KmUkzorsX3wnrRtpNEoTh4IzTJQWX2G1Cxsnjl5iVWplG0yC8uRz279wBfzAgPZnCWOSZbwKr2HQI1e0U0lrut8Ye6xkZHqKxLFr+Ijr6W3syE2JgFqOJpCXnknG95LqEI1TRdTiN8nzsFMsq8pqYT8dx/+kDpJYWsZheVCFNaw928OTX8mDn0yNPjwWXXhYj6oj4PU8rIWpI4UoDmXxBaBCLNxbeVET+8uJFoVAnDxwUBM5xBjmg2XxRFmEVXgZLi8jkl8ylAyd6At2IhXqwun8I/SuGMbRmHSIdv6yFfAbJTEILfnx6CgF6ElKcMb2AzK0JxOouhIIBWJksCpMTcFQoWmHIAjcic/todcRi3Sk+WF0WGctxfGZ80CJ/xxeEnRZengCadhNVylLfxYOtlEV5KY58JYd8s4pMtSLlLg8eHtoztSVwO6QAHD3yMvZ+51XEmyXE81k07cY2qGlvIU/P3HpFhR/9ZjlO4NiIYoxAwGfEQx0/So0r+W65QDtxxDwI/uZXv8S3jxxXB0pvPTYGtNsZjvVjJDqgQ8NNT+NGU4gAu18TYVlXocgFb0zwiSSZ9Co2R/zetWZdamyuBdISDEJpGjA2OEWrIruXhXRKIysWpKRUcLTEUaPCSii8abYwnUjh82vXMdw/iDX9QxiIdmPt4EoTSsHxYbMtuzoi3UGPG1U+x8V59Pb0INbdhYoOCDuaVhmNel3IBDtkPnPaS/HCD3HNB/w64DiCkb0WmwcWkXbjbcoxnvwwm00JxzjirFbK6I/0YGUkgonbdzH+xWWsadgRqbVlt0N0t6e7B6mlLKx4Bo4K3Tq4s2yYTyxhIpVBi5zTfduw9vUjyHf50fY7UWkV4fHZ0bDR0dmIBcgmJopFhJDUnS5yZi3y9qrw+wLiH3KKQj/K+FJCDZRcGpIpBF1ufHnvFiaTCfzeyyckbunuMlQEjvrz7SauTz7BRCKOdCmHgVgXQpEQFpcS2DjMwqiFcqWO3m5atQVwZ2oKj+fmNdZnAcZxfTQYwbaR1di3caPxyORIlshLqYBioYi+ri4VojJZ56XTqqHcoMUYx9F2/OLcOTwdn8K7u/ejzxdUgRwgHSrgxkK1iAdLSTTdLmRqVQnUQl4vbo89gK3ZxC7yGGN9mEsvwaq1EIt0q5GzdUIYOAnh+uMkgIWubHOk0qd6vCpIgAc9UYeIwytbskw6i95QBHW7C2cfjGFk9Ra888pb6B0YUCKzCl6lWVH05YXHbVMhsvy1mC8bt49gAB6/BwwZUUqcfFftcLjsOkOI1n8zcVtUhrDHJcvHX3z1OdJZY48XX0pj+/oNOL5nl85zCWjtFEVxhAv87MxZjfb/w4c/RLZE3uOyjaHhUvMismplre10NovPKCzbsxfrhkfUbFLoyj9Pnr2hJzlEAeN4+5NLFxSN/NqevQYZpwNLmY0CUVBSLKgRYeFvF2+ZIMUfvPEmRgYGkMrmNDXhuUO1OYGQ7qChFN2dGMfXt2/jncMn8MLwWhVfvIOUSEVNhMJbjGCFdxKT686c+jW2795pChEi0k4nusMhWU9RnOW3u1CpVIXyTscXsWPLVhx+cW8nZMGGrqARhxaLJSFMTCxLZpfwS3Kg6w38r3/0p+ImmrREIp8UPtLznHiCHe5GBdVCBv/np7/Cjk2bcXLfy+ImV+QjTqcDL1qVGnwtO2xWEYGSBW+qjPpMArG6DfVsHi1OpDjaJ3LdmXjJSbzBptuNvN+Nx+42cjvXY/3Rg0xyUNFb4oTMAaFndFbhffx0ahqnr1/Bi5s3yqZKPtiARtC8B1jsSPBU5n5x4+OLFzX9++Gb76jIYtG77HXOfSmXFWotWjU5Hfzywhkc3jEqmlu2WBa4wAaGZzonJaSRiOrYbOHS/XuaRvzo5DuaFBrNJwMbjFaItBQWh+VKSW5A//r5Z9iwYSMObt2iX2cBRwSTPz/9qykqs6pFIeUMJZhMLOLg6C74OdF0u1V8cxpshNJ14xbUcfOYTcQleHtx4xbRJen+Q04pJ8jUQ4hO0CmyaW14+e5trBrol16FNQbPNK5zIrwKaWLRyPVmb+Pp3Bwmb93A9t17sSbWr/3NET7rHweLaTXhdaJEsk28//geAoNDmgY47G4144bH3xnPc62ROkcnqHIZX167gtXDg3B56VxCvciylR7dEM0+VQ3QgmhBz548wf6XXsbwQH/H6pA/b/25aw/fES3qqE3h2RiL9qKvO4aIP2R4uyYAVC5HpGeSY806LJfP4uH4OFYPDcnytNag/aFpQPnFu9HICcykkMWq0UhFRUvt5CEJQjU2h0x4JdXKoQaKYWI6KzU1b2Jydgbpch77d+yA3xdUPWPsdDsR3tRPddYST1wW4HyOtttPnrRN6sdvC14WJMtF5vJhbPK9jZGwXHgJY9lboKts0B9GV6QLtCLXX9xBeJcN04lKLKSIRNxFMrOIXD4j9IujlJWxXv1TSv1Okg85bPouRFNcLKI7kahEuNaYowAAIABJREFURqkibhvPQkLjUrD6vcgV8vjlxQt6mEQXyCsmr4oHHcd2slQjz6eURSqdRCZTgKvtQMQdxKC3Cxu6+7G6fwRBf5ecG0j2ni1lMbxxLf3IMD77FLPTzzBMzu+jacRvP8Fg04cQPVwX5pCbmYarZoIBiPwot7tJMQU5b25YDV7WliJ5dYGTx0MUzO2B0+eDzR2AnZ2Vjb6h9GHlGJqLOotKMo5cOYdK20KO3anim22oVYn4ziHLgh/A0Oo1OPmn30fZa8OzdAptGoNq/mDTZqgoqpOuApyNmIKb/2MxyuKMyAq7ZR9HLOSdUnTBQlk2XmX8p08/weHRXRKqcdXTqJt0AvZILKKJIAUDIRUdVDoTzaNFHQt0eiArXalu0lk4EnaRk2Nvq1PnRU2Ulp1qnuEYNpsQWH5z+sImsmkU64bSQvSPa3Flb69Gg+TEkqfMzd1u2TC5mMTF+w8x1DdgzN2dTuzZuBn9Xd0oVWiY3UaZwRPsstVxUuxSQTyXQZDcz54ew4Nt0ze4Kj4jfXqXueoseomAiNrAUVGpquaBFm0sxLi5xQVukZ/HMbJNTiDNjvH6UFcP1nh9yD4Yx/ypa/AlCwiCa6QFuzcgeg33g79th4uOBZWcDpVkMo2xZ3Nw+CNobl+P0ffegn24D3lnE5anhaathoaNyua6qEQum1siNZ+NgyibAla4X8ld4wHId0YLpRx9jvNZPRcpmK26nuvfff0VJrJpvHv4qPyAWQAQrWHHTrTs4pNHsqdLl7Ki/dBHmZ93/YpBNTvpbF5j54HYgEbQd6enZctEjiGtg9jkcgT2you7EQmEdCmXKEqlipmWOZz4uF3o6+nRf6tZJaHzqVwRNrsbPz31BWbjCRzbvgNRf1jBJeRse0N+xXbP5NKweFG4mRzU1iX0YHwc8WQCL27YiFi4G0/n54VYbaaDRHcUiWQC+XJR/03opQ3IsOEi99pLzrfdqPt5uQg5cyDmD6PbG0Q+X4TH4UJfbBA/OXUGGzaM4sNvfx/RWL/2/fPpWZPiRhdCfpcEfMtfOYsIUgGBoA9ur1uBOWwEFGnOI5sODO2GqBtXnj3E+Nwkon4aK9LWKY+lTAaPpieFjo6sGMRgNGqCXagbaBmHEJ5P/3TqS13U//GjP1aTWmED/Tv6DOPuQFEmC94MPr96BS/t3IUNI2tQ5YVDJwUW/7TiIt+dgTJUt5cK+M3VSzLYP7B1VHuXfy+V49wXnOYpsKxl6UykyIU+oh+88pqaj/klBrOYhDlSGFicRvgsHA7cn5jAmZum4N20er0uRrrLBANM9zRjb/OsuE4sfHHpghDenXt2odxxBBFlis4FFNRyFO4xlmL3p6Yxv5TGji3bsW/HDqnUjRjKg/TSkuFWh4ytJRuAX1+4oPvrP/7RnyLo9soS0HD5je+sCl7GY8NCPp/CP5z6jYqpV3YdQC6bR7FQkGczLSpRqGKg7UJXvgobHXoWllBfSMFdttBuVCWaLDkbqDub8AT88Pv9GitXEkU4cw1UvF4kwl7cHenC2hOHEOzpQY0gAwWRLoecJkrFPBhxPz5DzvRV7NmyGSv6Y+K/0imBLku6j+p18Zp53tFy7Bfnz6E/GsOHb76l6QzXjImY5hnHRtSldVKoFjGfXsTHF8/i+K5dEhmJw1uhaNKpZ8cmisWeItKbdVy+/1DL/odvvI1ai9N5M8kzDlDGapTFNAteer7+8xe/wfbNW7Fr0wahuyY8hYpFkxTKtEJqJCrlIqbj85haXMDR3fvho/CM79OqIez1d9T/xiqL6DGF0dOJuIR6Ozdskm0lAQxNfYhOk/6lwriCmlXFs/gcHow9QP/gkDzcTYoibbRMA7M8sxHPvdXCzMICJsce4JUjx7WeaUmnQkz2W8Yask7/5EYD8cQixiceIrx6Dd5++YimYALNKPQkTUHIJO8SeZUhl1vCx998jeEV/fAGAmrO+UWRreGs2dVwsCNkrTGfTmN+YgIvHTmGob6Y4WTDIVcONjgUJuvZSrQJJLI5uesMdPcJ9aVTlhJPW+bOZo0j7ZODtMA8puZm5VzBYCSKJhU60pkccQ8rIEhevi2kVPDWEe3pEs+b0xo5Sok6Z+LlWXNyCrJ5zRoVvKSCNK06WhQDzj4Tr/zAzh1qeBifruCcDl3ERC8bvrRBeDsFLxFeY+NgctSXwwCE7i6n13R8R40hN89tE9vDhcmHTwV2ONwj9aYMwTtxjooAZL6204HFTALXH1xHvkBeLLv+og7LgZ4erOjt1Ys3Y1B6fLITY3dD5byxlCESSG9EcjQVtdiJ+OQHMikudXxy6by6iqO7dmmRcwG6iBg2LSEjfIhc4A2OmisNlDMl2EsNrGg5ESu1EW65UcvXUUzm1MHMw8Le44ew+w+/q0/y4NZ1REo15B5NYPHeFAbtAYSbNsQnx5GfnZLqWrRqco/I72M3RCjf6dalQ2TL5L53DJQ5luggDzanF2CxE2AYBC3fKEevol7OwcokUCzl0HICmWoVdY7vifDSRcCqY8pKgKVFuK8fx//wPTh6Q5hKLZpcaUZckjNHzM9lDOuJVolxwgQy2WqZYAAWpET+WPA63AwCCWiUy40ynUnjn059hbXDI+IHRoIBiR8YomCs30hBMKk9PcGI8f9zu/T8FdWp8QK5riYWNEBfSQll2uK18XkvWwzlmclto9k3MUqqqWuYmJ/BZHJB/x52+3WI0kCdHpMcIfF9k8bC0mA6kcTDZ7PYvXGrNh09Gfn7B6N9Gq2ymaiXSwiSrN+oI7WU1sYNRsJ4vDiP7v5eRWVzndH3kupWNlRsDDaMjGj8xqJPFygcElJS+MgROdcWUTxeBKwuHHZa0HfSnMp1Fdhru7swWG4gf/MxMlfGECzQFswHu9MrekvNwbLULg4ZmDSXX4S9YaHWMQOve/zIrx3Cax99iPD61ZiuF2F5gXK7DIerE6fdqovSQFWsk8IsLoRGDRGmy/kCKORKSOeyEmWWS0WJa3joh3lok0fq8+P/u/Y17qcW8c7hYxiMxRCk1Zf8FRsoNmq4MfVEY62l7JKoDFtXj2CoN9q5XAKyGiKPeXhghQQdSaqq2xQO8nkWMJdMomY1RWugkltofqmoZ0fqBb2w+V6JGIV9HmTyKa2L8XhSI/hTN25hajYutHbL6jUaiyvCk/7ZHrcuborVOPKSYXnVWI6RK0u7OlIFJhdTsuAbXbNOAshsdknBJb2RMFLZDMIBrxpQNmTkpNGSh3uZB240FISrBfQGIwhQ2ZwrioYwuGIEp+7cQ9/QOnz45nfR09srzquS3HhBUtPcaiMacP9XnrkseNnsEY0mR47Irt5fxx+dG41CJU5g4nlDEXPZmijk8/C67Hr2Nx+P6XPzWXLcXqmaEBVeTvzsPL9/8ulnOmP/+kcfdfat8dmVCM9ADYY/327J25UF76HRHdi0Zp2QHxZ4/KKpPp8rx/38M3Sx+PjCORW8B7ePqsnn5S4ESU4cFCcyqIIIogu3Hj3GZ5cv4qO3viWEnQUviyjuK1ooseAkF9DvsuP+xCRO3bqJdw+/gl0btunyiefy2rccBlLs5GPaIu+RhoVzN67i1FefYsvodukmfD4vbG27iuEefwBNVllsJJxOPJyZw1JmCfsPHcKeLbRgoge3hag/gEQqqekSzw9eqAtLaU0W2JD/Lz/8Q0Nh4ChZ3M2azlMdulTrNyvI5BL4+elTOLRlO47s3I10OosqG6NmGyE2oeUaIrk6PNOLqM8kgVwBqFRkkVlzN2Q12erxITrSr1TOSKQbEXgRvzWJJ9/chd0fxmLIhzurIxg8sheRWC/qTBJzGnSMQFaxmINVLmJ8ZgoX7tzG3q1b0B/rQZ7ertUaPLx7mOjFUBavTwU+P8dnF84j1jeAH558G5wzEVAQKtyCfMNFf7E1ZdVFHcBnVy6o4N08slrFLid7nLpxb7PZEs2LtIaGhcsPH+gZ/fitb6PMMKJOZDnvEdHslNZIGkRZItl//M1n2LV1K3Zv2iykW4AcQTi6RnQEuqVSEbVaCeOzzzQJPL73oJxJ5P9ea3SANVIhylrfBD+a7boKZDo87N28vTOZY0HchkPorQM2OkKUisjT/SE+h/jUhFwXpG2RoNTwYLm+af/F5+5mAFGrjdnZOTx9Moa3TpwQ6DMrqk5N90csElLhSrFiy6ohneHZM4vNq0Zw/MWd6AtRtNhCwWFHhZ7JnYRHrg3yZhm+8MWVi+iKRREOBvXMqVUyjZ1JHeOkil0mJxJ0OpkdH8eRoycw2NcvpNnoT0xICp+57Fr1606lvvX1GnGeee+m2GXtoMhzorsEsoj4UuOylMKqvn5NDOQJ39FrcJ+ZZpQ+92yk20odJYjQ18tACU5qTEoqubj8c3w+5Plzje1c/4K8dtnMOtttuSdNz8+Jx/7i9m3aw3Qh4r0rRken7uzI1UzBS6951rcG4TUJJ8vFrgpbjkT4aw6b4VKouTDEYP33TtKQCt5QEOFQjyGfSzFLKLtjJax0PjsSS4v45s41NBtlRAJ+PViawPPR8jAxD4N51jzwSEdwd8RxNhSplLaxC+RmMYcyDxcWO8uRmdwAZ27e0Po7vGOHfg+9V8k7ZJHL8QrjgdkFcSO5bS50tdwqYP1zWWDsGdrpMmwWUMzkUatUkLTKyHnsGNixCbvfOAr/6kGE4UJlKo7EkwX0td1wluuYGXsAa+GZ0p6ECrI4kfehoYqwC+TPJTI+Lx5G7bII5P/ZXGgzopZdrsOFUHdUtiStJg+jAiqFJdSLWdStClxuO4pWAxkWEkrFqcPVYkpNDVMooHflKux5/wSGN63D/YUZFGsmRpILlbQSxhor4Y3jWT44Cq1oGeLlBjGm+EQuaVNGJI3vlert6XQCj+bm8A+nvsTG1Wux7YX1Wtgci0T8JpObS4giKSJciqQVX8EBN62Y1NkZtIcLn24BMpdW6plR3LKAUVQv8+rllGCic/n7eKFS6HH6Bq1sWrJUYYoMvWvZyZHbSyXwMroym0rj5uNxKV176JkrdKGkjp0jc47OrWIZPR4XwnYnFpJxNQ+9/b3IWCXUHE5Eusn141Zh1HBR64ed5FB/7DnKwcOF/OBMLo9MPq+RD8UtRLMaliVOqd/jhGU35v2cw3a3HBimIPPpHNLXx2Cfy6ILRKlD8PnCaNhdKBDt4LMkAt6qo5xPoFRIw2dv4f7kM2SsNuIrevH6H/4+BnZsxVg5g4q3ibqtCruTUwby4ExiFJsNdu1McKO1Ftf1ulgfIt4QpmZm5EbAPcwDhBze4VifsZWz23Bm5ikeLiXw/quvYWX/gPY8Lyw6a1BmePHhXRN9SSP1Sh7bV6/F+sFBVDjCrpES4xAaun54FUIc9SsX3tjyZfMF7cX5VAYbBofR18WUIpv5/rWKeNWXHzzQOJQiyQ2rViJfTGvN3xmfgM3pEYr/ZHYO7xw+ot9DFEC2RETqOZ2g0t7hQEghNHRmoSCxJXrGQG+/LuF0gYl7PrlP8BwiR4wontKcyvkOt70qEQcLaSIm9FS99fiBKDV0FyDKRyQ9nkhL1d0V6cX4YhbhnhV46/hJdPf06nJXvDMLWJuxOeoNGA718leiUNGInmcfM4M19uRYj4c80X/ZCJq8n0uPbiiinSPcfGEJj2emsXPDBizEEzpX+Y4oCuYkjO+HqmpueaLVf/PLX4pn+9+9/31RfGTa0VHJL7uokNrC95EvllTwHt65G6uHV4lKQKSPf4jfu9GqI6CkPKBQLOC/nP4Cq/oHcGD7dgk3+X3NxWduIrfDzuA5TWWuPnyAX5w9h//+u9/XpIiR4OTE88yYipPS4EFXwKdGnHzyr67dwA9eexM7N2wRsifOJ5PV7DYlVSkkw6KrRhtfXLmA8+e+xIZt9FumQ46ZtrEgJrUnvpjWnuYoeJEK9uwSThx9Ffu2bxe6xwIpGgxglo4v9SpisajOqUQ6jX89fQo9gQj++vd/JPcD8kj5M4i6xaAC6hUUn1pHqZjFT7/6Entf2IhDW0dRJR0rW8RA3YFwqQbMJGBNLsKRzMBTqQHNmkItipzmBQHHcBfWjG5E3+ohOPxecWf7bEE4x7M49f/+GtW2DXG/B8l967H1W6+hiCay7QbK1DlqdE6+cklo4NOZKVx7dF9CvoG+XiFk+ZJlwlxIZeEUg8h9J9r1s/PnNZ344I2TElBxqsL3KfEhqYfigNJTP4fxuWl8eeOyBOPrVw4jVygZyziHmWjSscEgdxDYxXdPzc8Hr72pNWXOfTPJZSNKNFFpbTyz6jX846kvsH/bNuxhwUuAzqhuBbIZzQB54hbaFKHNPMNsKoVju/eqQaB4nOi13+PXeyqW8qJJaHpYqeDB1Lhqm4PbtqNUraFG5Je6DE2F2Z7aUa4UdM7PJhcxP/kEPSuH1DRz3s0zht+bBS/XJKeM8u6lvp0cXvoqHzmivU1HEN6F/J68w7hunQxZqFrosjsQqtbR73RhpLsHjmpD1LsFhgOtHICjrxeZtqHIUeBI4dbl65fgjsU02aLGhPc3ubYSTXr82lesQUi5m0ksYvrBAxx55fUOh9voA1ho8t6SJou0UlpytoCFdEYhR7QOYyPCotdOFyByksRbJ63GDIf4TuOppJobpliygBWfXmmDJsXSvFsJmzRRKVSqiq1mwcrvzbOeL7NepwbMLqEjawnaoPZ1d5tpLZvURksZDqygRjdvkY2gz24cnvhlkH8+AqNL4D1OcaNq2LtPHrdNRW1+8+9ydhW/Sz7n7/B6n5/OndED0TJaWbHgJejO0YShAjOL3lAluClmFuZw8fYV2GwNRGm9w1OPIy92/50ISB5W5BwRMdaBQeI/LT863CVyD/kAjYqTCng+GMMp5hjy9I0beglv7NunUQ4fgKEPNFCtGFuUZCmPDNHlUgubQlFsbPngGJtC9do9OAoVKuxg0ZCfF0CtKYQr43XAtXUdjv3gXby4cSusZAGJ6QSibS/suSqmx+6jMjeFIAnT2niG50c4n+iquigitnIlbhklqgoSdqh0ozAdDn0U7W4vukMRkdOLLL4aRbhaNMnmWIVWLDU0620kCyXkFOfLUboX8Voew1u3YNOxvdi4bxTTpQzuzEwqTIHvw6K/rdOBCs28Oa7h82+2hcKEyCHW86aBd5fGhPTJdHs9UuTnrAq+uX8fPz17Bt858apsZ2I9JJubWFobBQxKOWsh7A0+T0Yy9AkTyiB3CvrvKm2OFnFuk4DU8TwkUshFKpNsejHSiqVZ12UX9Jr0nfP3b4ufyPx1IpZEI5hAlGUkrhqniBqCVLaAbx4+xMl9hzHYGxVywdEg1zKFDbLAKhYRcTkxECDamTNohMOGVLWkcSBHRFyHHodbHNdsqSz7NX4m0/QxHtZrAhwqDMmoakTKEQwtZlq1OgL0lfb7MZNNma611UC0VMdgvoH8rSewJuLwVW2IeMMIeEOiqWRKVWQqdTQdTqwgR8zWwFJuHlYpB7/LhpnFFGYyFcxGQjj8ve9h0/GXcbuYQMFRgsNLoSmz55m4ZuKbebCz4PU57EIBC9kcOHjbODSCYq4oClCDYsVkQr6GXK/koRVbDVyNz2KylMP7r72uz86ikSgw1xL5Z5ce3VeCGYs9Tmr2b+Rl1BLNhxcMGwUWvKsYmRwMocrxLPm0jCJu8dq0yYeUvG+ODuW/Su9WWigtzAjV45SBkZwjAzFY9RIS2TyuPXyMttOFB89mpST+8/e+i82r13RUwFCAAZskIkoq9tlQq1inkprjLzbh9FRmcdEWD5ONdk8goDF9kV6n9KGmAh1AIpfT5yBCyu/LCdK98cdyGxDSBZsK33hqCbEIPbVDmExmEe1dheOHjiMajelCp4jC5MibS6bH/7sMXmAhU9AlLlSJQS28WMRNMxcHI1GbdiDkcOJ/++U/oL87jNE1I4gnFzCTjCsUg04TD8afiHvoczkUHcvPzUKWAl+6GvzvP/2phCL/04d/IKEpmwxR1DoNjRpPOi80W0qzOn3rFo7s3IXhFUMoyRuTTbwJ9eHkja4VnGjxDP7n019gzeAgdm/cZAIm5OtLKMRQOmhLRFqI3+PC9Ydj+MW5s/h3774nrijHnG63VyP2RzPPFGxjpijA3Ykn+PrWbfz+m+9g68h6ON0egSsco/FskbiU77NuIehy4ePzp3Dh66+wbvMGjPT3Ic117/RgZU+vPEDHJieNDZfbI5pGNrOEEy8fw0s7dmq6QpS82+c3XEXSSIIcGVv69X/6/DPxxf/nD38soR1pfrx8+f2IkvFM4n3qarVQr5Tx09OnMLpqNV7ZvB1YyiNUqCGYLqHweBqVuXn48lU4GBLEhgxNVOxAzt2Gd+tKjLw0Cv9ADxCkfyzFSjbEmn5En5Vw5m8/RqpiIU5B9Kt7cfiD9/AwuYAk6XP2FhpyvbKjUsyLwnV/4jFuPhnDoZ2j6OvrlXNJrdrQMFHnGs9oJgzyh7fZ8S9nz2AgGsP3XnkdLjcdjgyl0eWgHoPCQ+p0TDz109kpfHbpPE4ePIiNq0YkziMQY8KG2jozBFZ1zpBLD+5KC/HdY6+p4A34AipcSYWjdz7vbtmSdUIo/uXsVzg0ulOKff6cy+ihmsNO6hjvzKZVweT8DJ4tLuLEgYMI+IKaqPB70g2Bk2G6Uchr2+WQIPbKw3viix/aNopcke46dBfhHeDXfuHElg0kEWTeP0/H7iI6NIzh/gHdpdRB8N4k+EEqDIs3xlpzgjoxPY3H42N448gRfTYCI7QqZWoki3pXs4mYP4Bgq43NwS6sbtiwMPYYLgJz+aL227TXhbloCEMHdmOJJFpODgGMTU3i9u1rCK4aUU3Fz0IaJ7VRnEYFPQzzInDI+7SNmUQCzx49wrFX3jBTdTbRvBfcXgFU/J7GB9ur5nomnYbHbQwJJDfjQBp23e/KFnBw0s6i0ohX6XZB4EkBNZ0GV/oBNdNG3Mq7l/URn2PRqgs0Y34DGwdxebVGTPNTtRg778GLGzebcAmCp0xJbLcxOTuHaruBHVu2CJQjkGaw5uWC12iF9PcqAMxo+Wx3nzxq82ATmisY3Cidf/eLxfEyumsue8ZSdriYDgeCtFkKUL3N4obtlqG4y26M8bp2YD4Zx9V71xQXSCSFI3EVHvSr5YGhBBFyB/2d0bTpEOgTRyia6AgLXgkspPQ3kZ7Lue+MODx17arGYCf371eha8IEjCULfzvH7elyCalCHpViA6+s2oyRjIWZU+dQuX0fvBadFCFYlgQ8tkYb44kFJJkM0t+FnW+/huOHj6BeaSIdz2HY2wP7UhkTD+6iHJ+Gi1nXvJwaNaEbfMEsIIhemoSolgpeFplGkWUOEP4+r8ePKgvAtnG94AHacDThCzoQDriU9FW2KkgvMFq4iGLBwnx2CRlQbRxGkWP9oT4ce+M41h/YjnzIhYvjD5GtFLU4lQTGn4UILxOcnDw+7RITKIXM49HCY6IJ+Zo8vGlvQ7sv/syXHj7Cf/7qK/zlB7+PzavXmotZufKsqNnFs8hpaARN1bEOGA/HXkSlWXCSG2R4fKQK8JDgF+3F+HvIEWaRbZgWhjtJpJcbhl0kRQnxTBLjc3PYvm6dBDW6cDsJUjzEOE6i2wYtxG49GcfxXQcUFcoCiFcSR0rs6NmUVMoF+O12dEnsUJFlF6/ypWoZNU4T0EZvlBzhgMbZRKPZ7bIIoYKXG0yUmY46m8EoTDCj3VadNlAMVGiR/u3FXC5NzSpctRrC8xn4nyaQG5tDsAp4nV6Zu1NhQiI/xRPFWhN+fwjDkW442nWkiglUakWEmf6WLmIikcGMy4+Rl17Ctm+/iVwXR5hsgDKMHYHdTnufksZCnG5wvXGU7LK3ZbVWpiAs1AWrXFOilrQETJErFuWKQI4yJwHXFuaQqFfx4RtvKuCDa4iNQY5+zsEQxmZn8OjZtLrvdf0D8sktFDheNzGoRFAnFublzUyqDNE4ivjofckDjWuGlmAySJdHLcNFiiaAwEVuWVGIhbxpnea/TcYXcWt8HFbThnvTUzLNZ8FEvqriJGV7RyGV3aT5lIoqpMkLZZwlbc14tNM3syxFslejMBbhFGvQCsscum1ZrvESmYknRWvhpcfzhQ01LZ6I8OqArTflUpLM5NAVjEhE8Xh2EbHYCF5/6TVEe3vFZac9lJs0GsWVOhH2GGSUXzmL/HRy6Zh+6JC3pihlHTsg+aHTr9LWQsjuxP/x2U8VxHJ0+3YV6c+S80JEXxgewcPJCeTyBQx0R5BOpyUq4p+nINjmtOEnv/mN9v2//+73kS9VjQiIxRST5TjZ49lOMlqTFn9pnLl1E8eYWrhiUE2tJds+UsmM8prRr1w3+UoB/3buFEYGVmDv5i1SYhtXS0OpMW5AvDgpdrHj6ewcfn72DP74rbe1z8j1DfiDaqTHZp8pfZJFCe+nB5OTuHD/jkROW9eslwcviwE29Cx4db4q5rml5/zJhTM4f+ZzFbyja9dgYm5Ohc+qWL84i/cmJmWbxiKo3mgjn83g8N6DQgVJPyG/lWgnJ2M5cp95UdNCsmYp0pq2kH/5vQ9kR5WXXywnew0JI1lwc2oSoE1eOoOPz36F/atW4+11W2CfSaI1kYA1s4jyQgJoVNBqsAknekUhJFB32JB0NjH06l4MHt2FlpuBSJyeOeGuAbGGG/7HKXz9958g2Wxgxu9E5ORRbHj1mDj3RHiLdOgxHQlaNUtUoVtjD7Ruj+7dja5IRAmmRCNtDJQhKsV0q7qlSSpf8c9PncL6tevx7tEToiq2bKTlEIRig+jRvU2En40fLal+ffFrvHngoCyveE7Qz5fnPPc2pzl83tyjbJovP7yveOgPXjkJm51rnYVZx9uaa540PJ3pxiGBvPOju/aIH0ywi+J1gTSahLFQMnzfepV2mrOYTyVxZM8+WSEuewYr8pZuEbINM7TCUq2CKw/u6r47+uJNgU7bAAAgAElEQVSLOpco2iPVg3xpUvHI3+X75LlAf+j7d24iNrJK1B2nnUFVTlkwkve87MjKdU808uGTMdy/dw+vHHlZYkKKFv1NO+plC2GXC70+H1a5vBhu2OFNZxFeKiI/P8e0HbRrTVgUcAa9uOVtoffAXjRjIdN02G149GwKt25eRc+6dejt7lLYEoEDjv/5Pv0eBoqweWVh68TcYgLjT8dw8tU3EOvqkS0ZgUXe/242uR1/fP4a67jJREJnmYAeu1uFKHnn/N6krZKXayId6LBQw60nT7B6xQoFxfCslcUYQ53YwDRJ5bQrA4BNDJNs2XBtWDVi6KsK8TOUR70ji/9sKrToxY2b1FAoEI0Ib72Ox9PPVFeObtos+herAd7F/GJt2hkAGNoSJ66sSMnnvf3oQVtdeKeQ/d3C9jmVoWMevIz0Lhe8PI8pPqI3qTfAqv63Ba94G+SQatPZkM4mcevxXVSqRUUNshDQmF+m5Sb+UPnjHr8uOY5ClEokiyWDjlBMs5yUI7V/xyOYv8bLmgKI7lAAb+zdJ+sgdfDkdzWqho/ZbCNX5sFsoVmz49WVm7C77sWnf/O3yN2+DUezgSi9LLmraZRfqmI6nUKCRUg0jK1HXsKhgwdRrNSQyVSwrXcE4VITT+/cQXJhAhwkiONIu5MGldz03jT0Dx7I9HhVIcuuQ8gvLa9qOkT5Yvlx6G7g8HvgDLjhj/gRDLvh8doVVMHxipUuYeLBJHLJHObTS5hvluBxs3O1Ya5Rws5Nm/D2h+8hvHkE38xPYCI1bzwNO+pOPnRjN2d42Ly8eHgxypRFLwsTHgYs0nlJczPzZ73xZBz/eOpL/I8f/BAbV1O8QjGYW+M7Ec6lYKfHoDngWPjRPJ+FYbnOsaql4pmjTL4vma2zAOLonwbVTqeEYUoK4hhEB5KhO4gPq1K4jYW0Gbt7XS60m21kKyVdnmyUOBJlfCunDLfGJ3GCl3Q0inyhoItLP2PLeD2S0+Yh4sRCgutE5ucNtOkxymAIyxK1g4caeai86PsipO1wfGPEASbf3uSok9vEvHQu91yRArCm0rfoXVi0yurgg4zCvjuNyu1JNJfK6PZ1GYUpfVtJiyjktB6IWnQFw4hSJGKVka3mJIDze13I5auYiGcwCxdcL2zAwKtHMLBzA8JRF6aTU6g2aLBfhdWgXRDXvkkNqrEItzWllGfj6GM/bDMjOBPA4ZB1E8WLfP7ZchVXZ6aRqlXx45NvK5yE+59Fa7ZYQNgf0e9P5gyqSRX7YHdUa1nFh4n6MYb/HeUsUQS+T/5cHHEShfC5/EI/KYKR/7GSGZvoCgVl/bTMw2ITzgJvLrWEa+NP4fP6ce7OXaV//dk73xZaIqVF+//n6j2D5TzPLLHTOafbN0fkTBAZBAiCBEiAFCkxiUozK1kTNDsra3Zcta6yq+wqV/m3y3/8Y7d2t7bsmZ2d0VgjUYESSTEIicgZF8DNOfbt2zl/3e065+1LSb4qliQQwO37fW94nvOcwHQmuoDYkMxnkSsWhdgqeVFeqvRlZipTQSPtUNCv9UoKl0SS0hGQ61+VswJHo1RacxJFfikjcI/v2Y17o0wV8pgpRdXEiy4m6IkdRDzWjlH6GXdvxaunzqGro1tFFKlePIco0mABTsR+o+BdSaUxn1iDn4l0wYCxu2pZRBK9VMFL0aeNLg1O/OPVj5DOrGOgPa7RO63heAHRMYUTDX6+7khUvEC6J/D9kt7F/frx7RtKnPvhO98wo+YmfaOrrXjOlg92wzhh0Nz941u3VGwM9Q5or3MgS7BCFA39PERXi+I5/uzy56J8HN65E8ksg3vM1IPNF+8EnvPcZzxj5hYXFYLx/dde1/phkUk6G6NmH89Mya2CzS4rtyfTE/jd/Tv4zvnXVfDWG4xcNvZDXONEsIhMepQgacfPL3yCi7/9AJv37hIncnxuXvcQnw8TKO+NjxskjlSfeh2lXAGnj5zAmaPHhBiV2LC6nMhWyxL2cRIgml+tjp998oksNf/mve8gUy7IOUTC4HINQbcbfoaONCy0ubzIribxxcWLeKFnECfCHUg/nUZlegW1tbSKs6KzgLq3gmDEg55YFMG6DwurSUzm1mE7vhMnvvuWHE3YHLLgDdbs6C06kLk+ihu/uogVZxMTfid2f+NNuLdtxkq5iLLDjgJPPA0XbbBTM1PI4eHYKB5NjuHssWMIBAIokDJAP3qidSw6eXZWK0jlM1oTH336CXbtP4i3GZhRtnRXcG+T0sL3xOaf9D0u4oWVBVnBvUpKQ2+fpqkcSfOe4dozUwZjY8X9ePnhfelzvvnKV6QfcTo8OotY5BApZaNTYcEr27sm/v6j3+CrJ1/AzoEhARR870TiWYiLXkEaB3UuVgVzKwu6Gym0ZGNEujaLNNrK8b7ZCHFQ9HXTwoW7tyW2PXPosK4ZukYwJU6WXRS9coLjpV+/Cdi4dec6Ovr75fzDc4jnCoWOnHTy+ajwtdO3v4bRiTE8fPwAp587IdSUNYWrUoe/YcOWYAQDdje6ylW4V1KoLyzBTkEjR/lyXABKbhfmQn7c8wHBEwdQiYeNzanDifG5Gdy5exsdWzfJ7YDTB07EmI7GLzcdn1qmW3Q/GZubxcTkNN58+RWBN+Lq6r42795GM4AWD5245eTyCtoicfR3dutnI7Js4oFprcjGhxWO8eTkdOf2k2HRqihwY4PD41wpiy0Or3zqOfmvVTGXWBMjYNfQJmP1yfWqOpCx7qSuMlGN4VBBHN+3XwEodAWTUW25qgkN6xIhvETTFcFtAkKMpe/v3caITht3WLo0PHlssihaBN7/f8G7gfry3wtVVQBayzuOqBWVgKEIgqGofgAeWorbZDXdiu7hRZfOrWNkZlQFL4tAY3BO5JN8UjPKJlfH62L2Nq2dWtZksoIyH88gvC3HBsHj5rpQDG6piI9vXFO+86vHjurwpx2OzVFHtV6SNy692ji+KpYtoOrEwXAfdqXquPiPP0Hy3j0endixfZsKlXwqLyuT6fV1JAo5NNpjOHb2FJ59Zi8y+SKSiSx2RPoQrzkwPzaG1Ooc/CzS2JXViAiag0DPTT8qx5K8zOkHTCTZaegivDDLFDvYhQzLbDniR6grhjAXt8NsZAYKdPZ0wFe2y5t1ZnJByWsJq8y/DM1KE+OFlBbigROH8Ob3v4V8yIkrkyNYYYAGC21xaNg9GzRHakw+Q4dD4z66YxBhUtoZ3x+VuIxPdThwb3wCP7l0ET9655vyQ6TIgAef1+dDmYhpy2+YPyyTsrpiMfSTaK7vy43EItEcU7pgWsbhKiyaRhHNC4jcYVl8uY3NmASVTdNls4Fi8cuxDdcd/8OoTyKPVPLz0k7lC1La3p+Ywbmjx8VtqlRLhhPc2gwM5CBtxUflKLO+xcCRrFFxsrzwlHVuWaJEsJloNMm54niMaHTZiNZIqeAYS3Y7TWzu6talm8qlhJQE+Exp5WNVEM1XEFxMYvGLR6iNr8Jl9yASjosbR//DxHpSjYnHYwoTUXIqVVQLOUMh4DtzE+XOYnw5iZTTi2bfAIKnjqPv8B6094SwlltBsZqD1SyhbOUEvqvYVbxrRcUkPysPIY/dg7A/JEsul9vYNfGSIqLHi2FueRWXJ8eRqlTwl6+/KRW9HDeqJWTLBQS9nIc4ZFZOARQjd1nYsEgiEkqU1ubk+Ium4nU1GSwktd9FaTC+i+ChTP9F8cGo9s2JUkNvZRNKQgsiM5XIFItIM41qZRWdHZ34+eVLQgb/4vU3xNu0hCBRLU3Uxaa1QP7qcnJNyA0pL/1tXXqXRvjKGZfxDdflLK5ZQxMWcngJH6YKBYzOzumSIUd4z+CQ/vve2IiCStgUUbBYrtQwu5pQlCldZ5bX0+jv3YbzJ8+hmxcGY1kdrQjcptl/f4jw3p+YUKhKL3nxDFJhchdLy9YkgwiiuP72JgION352+wKS6TUE3U70tsWQymdFUyKQ0NfejuW1VRXpd58+FqIVDwWEZhIlIbr2eGoaP3jrHaRzRRUuVKxvABpywamWJNJisiGpYhRcDfUPqknnz8LbzITImPEq3zkLayatberpxoHtW8UFl69uiwbEfaywAI1BG3g6NaOAiB++83VN9YgAcrTNc2VYEauEEMwwbHhmAp/duYlvnD2PZ7buQo2JVgISGFJjwkFoP2XM6YHfXP4cv/volxjcuwfd7XH5xNJWTEmB5QqGp2b0Mwsd4kSjVMa546fwyrHjEqClygVRunKkuLQQXKJapLn9/NNPxVX80XvfQrpS0jSE/6GbAEWfXgqBm020Nx2wM+r6xh0MlJvorgGV5aRG1cVCGvl6FpVgEbHNQXRvbkd/tB2dtTiePpnGtdER5PcN4OUfflce3Cxe3DYP4hUnYoslPProC8w/nMIjexmpwU489613kQkHkGJx7rChwLvaae5ONoKktgyPT+DRxJgs5rjGKQaXzZxMA4zzAulZtH3kvfXbyxexa/c+vPfyORWB2TLXCMXtDmNr6PVqbRFRS6WT+ODKRcX57ugf0GSFEx7WD1zLArbYwNkga8YL9+8pVfVrL7yMHLnULq8aUPJ6SRPi9KBC4IjOC5WyaCEMEtre168zh9+TiDsLXp+LzjF1VCnQbFQUK8zUTwotLTb4VgOMfCblbMOKzAj1uR5ruPzwrj7v6f3PilrISWWWAjCmI7aE+/SAJaq6uLaCy3duY7C/V9QNH0XGVr3FVTXcVgpm6yyUrRomJicw/OQRzp54XsBKo2wh7vBgizeMATqFLCfhWlpFLbEKJz8/I5BFqqfWxoaKx4uFkB9PQi64Tx7Aqp8ouw0hlwfLKyu4fucm+rdvlycwBa8UIRP84XnFyRXRbSK2bDxH5+YxPjGJd869JoqA7M1YJJJn3YqbJ4WJaDD31tJaGm0KkuiQtSo/E6OZlULamljxHGfDyekbz8T927bqXswU2KzQgq4p61JO/QQ6krZTq2BxPaWUS4rgGcrFKU2+XFDjwYKX4vJyuY5wMIJT+w8LtWbBKyClXMHY1DTsLrsKXq4joyEynHWxKcSrNfWOkD2OO1hT3h9+1DSVvoZYf0Rt2KA1bIjU/rDgVWwhM7Xt+KOCt0rbqUbDdObEZ0hpQAOZXBJTc1MoixfHD24oEebjGB4QYXAiH+ROmnE5LyW6CvBSamhsZrzVzJhMfq4URMn6pojPbl8XN4yUBnnvFQuoN7ghS4YSIdNudg50c3bhaHQQO5IWLvzjTzB38wYsJ3D0hZPoiMUxMTGPyek5jTOL5Mn2d+LEy6exc9MQ8sk0MssZ9PnbELCA5PwiSqvzINvMVjPFWanO0bIhvhMd2Bgb61LhzUeuJD1ubTY0q5bU/exc+Rt9XVGE+zrhjtDrsoD5+RkFSezcvhV9/jjWplYwNTmPolVFhalPTAjL1/BgehwpdV7A9/7Nn+PAi8fw8cQjTK6twnJwvMCu0USj0kLLRBuS+E/LDofSnWgLpGzwDbGdfHhdeDg5hfcvXsTffvNPcGTnHokFqJB1uF1YzeWxnM6YxBZaktUo+Agq0YqjYhZczdYCZIIbC1QVukSeGywsTcwnyevcICw0v+TKtnjl5HNxY1HwqKayxYHmOyYPlAgRRyNMUqOdyp3RcZw/xmjhNn0vXbStDGDyymkxYzycW0R60WfsKpJMx2vT52KRxoM4EoxI6FOpkltU00HeRo9HJqiRS12tSXhF8j/Te4oUPNVtiHC8b9URz5RRuzOKqWtP4Cs0lKrHJpGoxlpqHZUCxVMe8RZljF8topLNqtPnOmIxQ4R/PVfE/akZZJ1u2PsGsPXN1xDYMQh4gVQphVI9B4KdxQb9VS1UG5bGSnQ9QL2GNJ9XxZIwMuRnFKZ2qfiffH8PZ6axtasHT6Zn8OnjYSUB/uD1tyVS5BWRKeU0Cg17Q2qO2GQQyW8LR8TbU0Pltqt44wdXqhWL1paUmjQjFu4OO0djTL+jIIQcdYcK1bnVRT1zIqmm4zcoEX+NxunZChFiJ9piMfzXjz/Sv/vOy+d0qZNrR00BqTPkqNIVhYcnCzGip/x+A/Eu+Mltc7lMU0WXjwr9b9mkGo48C26KtcwedWFqaVlN1+bePmzq7tL7GZ2b1fqJhSPiHRMxXkwkW5eLX8Kx/q6tOHvsDDroCEEkxW0cW/ggWfRHpGMwXz/+5BM1+gd27tI+5D8b9kzGvrKp5pQFLy+wTx9cw0JiCV4Hrd2iahQ0UXE4sbm7R4306toarg7f0zsh7YQWbyweLty7qzTCP/vq15DKFTVhYUPCKQxXA581kTuu8aW1JG4+fYoXDhxGf3cvbHRaEHJkok35jpiCyb1cqhY01qZoaf9WxssWNT3QF0Uu3ONMxWQQBmwqwFjw/tuvf0MXMIsMouicNE0uLIrKwguVx+XD8XF8ePsq3n3xFezdslNONmxO5csu7mkFIXLoOaFpWPjw8kVc/uRX2Lx/nyYmBCl4JjF4h1xf0inSmYyeOYW2dGWgG8lLRw/LvrHIfceQk5bYWa5FvIysBn7+2acqxv/mG99GqlJEiZMhq6mkwJjLi7DLC2/Tht68BfvkEhIPH8O5ug5vuQZnuarExZSVQMmXQ3xnGN272xBuDyHkCKC73IXxx7O49OARKgc248Uf/CloJui3exG13GhLNYTuXv/8Bmp5C5cdRTSf3Ybn3voqFmykxDFLFChQDe+mnzqbAvoql3FvdMxQGp49qGRNUZRarit8RXQaIcJGgS8nWh99cRl7du7F22deUcEr20SKBRm24vVJZGSmbw2srifwy0u/w5mDh4Xw81xgwcsv7ieuQQEutgZI/7p07y5CwTBeO3kaKdpywXDunTa3mUSQkpQz5x/X7PsXLiiaeairS9QFfrGJLVUZQ8tQBFrJleReMDw1hlS+iFMHD8Lh8rUcIFogD3UNFMJxslqrioZyf+wp0vksTh84oLOKjTibf7/PWOSx6WRDxzolkU3j2sP72DbYr/Q8AjzkKosySU0RaWxMPKOYsm5hamYaD0cf47Vjx+Fu2NHu8GKLy4+BKtCcWgDm54DEKhw12nJammzLbcCyoWDZUKQ+x+/BeMQL+5HdWI1QUM7Vb0cimcK9h3fRu3MH+ju6Wpxq+lzzZ2WwCUVg5udmvTQ8NY35lRV88+WviBuv2qsVAcxinu+SYAi97Pm+qZfo6+lDZ6zdRCjbnPBJg0B6HGlKpKDQiYNT0xIejD3Fpt4+gVecHKlGa9GZSEnk1K1pGdqnhNGNJvq7+lTw8q5Nl3Ly9k7naEXHd9NAZ6wTLx44pvOLgAjF/I5qTfxlOkDt37kDTnrwE0RgTSIyFutbNlfGztHEXdCuygHbvUcPmht5x4Zl2hqDMDBCLggtgYJ4EAYm/hLhFZ/HZlwaghx5cqxteFSmhiYiTNTOQiq9irmlOcX/GSWGyeLmgWZEa8YTkC+H4xa+MNlVULVHLi6L8UZdC1Qor8k5FDpFtCFXzOPi/TtCHM4fOyz0hRuoXq/A5jDepCw8Kyp4aRgfxDP+bhyrh/DZ//PfcOe3v0Ut4MbRV1/G7v3PIpOvYvjhU9y5/xC5chE9OzZj67M7MRiJorayjtpKHt2+KOxWE6mlRVSW5uGn8XGd6T9VWaHREkm0AaleTdfG59502iQoYBftoxqb0X/Fsjpfxgg6owF4O6Po6GnTJTm7OIOF1AoG+vsw4I9jeWoFs3PLWKfLRSyEjlgbvE0Hhu8PY6SYlUXZqy8dw5/82Z/i0vwE7qzOwc7L3U6nhLoWCos6PnOObY0wkZewC24XVdK0RXJrM0gJ27Dh4dQ0Prj6BX707rfx3J5n4PPQRstFyTbm0ymMLS7rYOE4hYwadoBbuol48h2b9Ci+d4q/SIcgmsOmiCMl47xh0thIpSDXWop0vWOzxsy7ryLgcWljy7dZ3CEGPNTk+cvLlZ+BqTpfDA/jFRa8sTb9Oam4afVDFJUcvZZvLtcpL21+D3ZgeRaepGqQv8dDC5CylupxRmZWKpwwGFSBDhW8LJlGVSyUJATgYUBsrsy8e6KVRAbhQCyRx8Ind5CZSSIEHzyBCJxer/iE5LQFyCH1e7UvypUc8oU0rLpJgzMKADPl4Oe5PTaGRXKk+vpw9DvvIbZ7K1JWCZOJWQVQuP1sZLjOOfqjep1ODUbdu5bLS1odCcXEHebByUuRz4mFwdjiLDrDbeI8fv54WAb2f/7a14SUE0VjxCUT/IIeOnhwDEleq1eNBXPmOTL0+rwajRE54LsiAmq4fC4V30zb4phD0cxOD+ZWEwaBDQY0MoyFyeN0CcVn4cVRGC8CipqKjL50eTTC+/uPf6ML+70XXxL3lu+YyVz8XkSchdJXq3C7jQiJEbJUG3fH2jHEC0JcXePBTKsiY5dYFkKSpXCtAdmxLSfpG17DQGencQNxOPQ5Q4GAbMooJk2mMlhJ0SbLo+SqlWwWHbEBnDlyGp0dPSr0xCWWWJSx1G4G5H359V8//BB9HR2anhgzfdJMTEFMpi/fo2YQRMftwIUHNzG1PC+Et58FLznpreKNk4jhiQlE/H6Z2bNAF99YCGsFv7l2VY3At14+r5QrTjT4blncsflhscGLjIQLxhSTm3fy2cPojneiSU9n+sdSfFTMK93IoVh6unUU8dNLn6nYfWbLFk3YZBmpiO2GEDYW8kRMidSMTE7i01u38K/ffFMIDkVunPJwxMk9R9qABFRo4sHkGH559TLeeuEl7N2yS9xNoo2k+lC4ywKfKBzDXdj0fHTlEj776H0M7tktnjib1s5om+4FjpWnFuZRK1XQF4hga1sX/E6KY3aht78XFbcdCPpQbtSRYlCEPLWN20mzYuHnFz5XUf6j976BdKVs+Id8jrU64jY32uBBlMLIsUVUHk4it7KMRr4MF881ikhLGazaFuHfbMehM9uAdnqn+hC0QvAkgnh0bwIPZ2fQ+/JJPPftN4AyZJnZWM4h93AO81eGkVpKoWZ341N7AY1DO3Dq3dcxTt0I3yXBIRa8TPuyc2JGykdNThePxkclzlLELilGLChJySIVRBZcFJKy+amqaThy6AjeO3MeiVyxlbRmLK7YuClVUs5WdYnSf3Xlsgo7nhVKRFUhC0QiQe1l0/hQCJlVtDD59OdPnEZeQRJOoc2ke7IZpfYllV43wqhmE+9//hlePfm80Hom320gd6UaeeEOdMejqPO8a1Rwb/SJGpznDx2GxxswAqgarcCI0jJyl8g2kWNOhICbTx4hXy7itWPHUKlRY2MZVx+XW+N5iag0IWvIqvDO6BMlfNLnXUmCSghjDUO9iQ0xuiTQG7paxujUBMbGx3H+2QPo9Yex3R/FZlosTc4i/XQE9nwSrnoRTVsZbjfpENQ0ONGw3MiVG8jDjbTfi9mAC4kdPagNdiPPkFirqTOHQRXRwUEMdHQblFYTeFN08+8yjbZLxSNBjIXVBP7Vq2/orlWIGMEtvhdSDRomlphoPyfhiWwem3sHFbDBO4Ni7A0kmBNp3Z20GaULUaWM64+HJUIjmLbhUqUo9ZbAVR7cliW+MNdG3eZAe5wuDaZpyJUY+lHGqs5b1nlAT3s3zhw6JhBSZ0GjBnu5gpHpaXj9buzdscOEypDCwYAvsYoNEY7PgXQagisEhlnL2u4PP2hKcSuEt7Uo5fX1+4JXauGWw8DGCS2/2SY9cYFIKIxwJK4XVVK0sEnJYmFKFScL3vXMKpaWZ1FgkcbKu8VLkyqUkXG0zpBCn10HTa0NDE9+IwtGjuH56fhCWLTQOkQRe4qircsS5+rwA4lzXtj/TItfZxT/FLwYpwBTcBJK97rD6EUQe/MOXP3xv+DGrz9E3uvC4XdeRy9tzYIhhQVQfHRr7LF4Wr3xNvQ1XKgtrKE0v45uT5jwLfIrSyivzsNDf1YS0htVKdKNRQJQZVHHIl3cXca6usHwYRVaXJD01M1nRWin0M/udaHgbCLYEcK2bQNouOrIlQtCrVw5C8tTi5icW8Eqx0ZeB7Zt2yrj+6mn43i0vKSC9/CuLfjBX30f4/U83h++A7vfpYCOBm2RvBz9OcXX1FpvidpY5Lq9PjNWJFeHnWqDvDsLwzMz+OCLL/C33/pTHN6xV5xJcnjtLg9S5SJGVxMaOXOcy7EiU+C29XQjQCGMRdTMo2InRcsqm0NFGIsNJay1TPnZ5LBLZp3LIkdJdPIiJTeKuAX5laZf4/MkJ5ufnmNXl4fCgZDQXnr83Rkbx7mjJ4QccROR88QmiTxwFV4t83IerEKcnPyepMEUpESlapcXP3fKcnJdBS+RBK/b3xpbh4QWcSy+nk6jUCxic3ev3nGDRvsUs+SScJXL6K070JhYwfjn9xG0vAg7I/K5ZadOfjFDFfwhLxy2OvI5FmV52G1leAJMbvOhnKVVTsuKp9HEyPwMpgsFVDo7sPMrr6LvwF5UvcDU2hyy9SzgrsPuISOCefN8bg0R9pkalywWdQkEfCEGosvBgyLStkhExeH86opcC3jgXB4bwXI2jz9/7Q3FKBMZMZ7HFDh61VUT9GJIBS+G1UxChRkPWHLvtedEIWKBQ2Gmx0RAM4AFTni9VBF7xb1mcUTUkBcLxSXkd8vVgJewzVzCjL2W56LLjXAwjH/+/BMsJBM4tnev+L70nOU4jQ3N3qHN6IzEJPQsWWU1Weu5ApYTSSVtvXH8BAIej4kxLpe0RlmUEnkgz7xaY4MFbO0dVNIanyMLSZ5JPHMoXiHKx3VCHuTE4qJEI92xDkQZWUyP42AXXjn+Ero7elrqZ0P5IIeX522AlVnri4gXDdsjkYhSutg08BmaZMINCyZzmLNo/PDuFcwszStpjTxe0nZYVHBL9LV3SMA70N6uwlUCGrtBtrgmfn31C4EZb506rUkNGx2TDEh6kTm/+cK4TyaWFvBgYkq2ZN3tVKW3eP0ONhFZNaW85Hl7cHr30wufYM+WLbpkshYAACAASURBVDiyfYfoRkoiFA+fTRL3EAsyjv/LeDI5gSsP7oqD3RFhwUvvVnJnXXLFoNpb906jhsfT0/jV9Ut478w5PKOC1y2KDaOFSZfiZ6bIzEPvaVsDl27dwC8+/Dk2b92ESCCC9XRescKc0qwm1jAzMYOT/VtwqnMImx1BuMrmPCkyETPkhqMrhuhQPyZLGaxztC5BpHFi+MWFz/V+fvD218UT53rz1ZqyFeusO9FbasIaX8Dqo3E0ltaNMMzuEg2ITuHF9BLmaqMYOhzEmTcOoeCtIFwPorbcxMKjDCameLYXsO3EEew8/iya+Rryqymk5hJITi3BWs2hWQEc3iCuucpY3tyJU3/6LiasipoXnqFEekkd5N4v1koCFoju3nz8GEd37tJomlM1tji8bw0gQ76szdhBAfjwwgUcOXoc3zn3us6NGhksPK0so7FgQU2EndccbQ0/vn4VXzl+QnQ20kV4lrLg8flZeLWCrRQ6k8AXDx+iM96Oc0efR0nYlQHLVEi1omFJZ5DoqNnATz//DGePPyfXiCp/veVBZXNw7TbUQNKznMP44ckxJHM5rVlOIfnv+VlYpCsgicLkDU98mw3Xhh+I0vDGyZO6P+gfzr1igmacompR2EmUdzW1htujT7F9oF9iLnJGKMSt1ymJdCDg9ShG3s5CkKLdqUkszs7g5R17sD/Ujv66A46pZWSejsBKLMHjrMLlo4idABmdD1xoWCx4vSjk+Xc7Yfn8WPY6ca/LjfLWXti725GvN7GynsYwPYHb44hGo6JsbaTlykFJBSqnPhQlOjXVIcr7/de+KlcW3l28/1ge5vMbfGnDHyVuSdFhT1cvutuI8BqtCu9RAkICK8Wvb8r1goDirZFhbO3tE3pc4LSa97jNIStCghHi19YYu+wUAtywOxVYxrqMjVeumFMTPbey0mr2nehr78HLh08iHqVNaBMu3mPFgoS5waAPe3dsV9FOT2EjXeM2pVECgdqmagfapW4k1tkePn3Y1GLUbxXsqP/JTSM0V8WwKYTJxdSvtfi8G5SCaDCEIK207CwklK8huoLGXfLxtRQ8MbswpUQgQtMcdfOLi0UVOnmaWoRMFDIkapLR+WJKzJJWPKspzvg5mDlv7HEM/5cIz8W7d8SBfG7vXkRDJl+bhxiLFQpiOCbm4U5UCQ4vuho+bM9buP7Pv8CNX/wGi7Cw/63XET/0LIrRAOB34uCunbp0v7hxG75CFZtqbtSmlpCaXECfOyID8dTSAoqJednK0HKEF3qpXhW3lhGJ/Lws0IgS0M6J6k+W60pjY1gDCf2ka8j02Ywvy7Y6Cu46Brb0oneoS+hsnb5882tYm01gPpHAciGHdWcDfUOD6G3rxMrUHB4vrwghOvnMHrz65jks2mv48YNrQiw64zF4/AHYmGdvJ8pJ+5WaFgPHg/LA9FG85hN3l9Y/5PkWyjXcHR3Fr65dw//63/0lju1+RkUhkVWOWRnZvFYsS0BGwSEXOROzaPDeE4vo56rWzSGaZVhGq6Hh9yavVNZxQv1ZCJO3a7p6Q0Sn1Rt/rWqmBl+WCFwyTVTrdWSKORNUoUKMxcgqrj55hNeOPS+/QalPHU4UixU0rKaU8ht2JUTMCkRpmjQm90n8SCGOCl4XR9BUt66hs61dyl0WBmF/WJxn8nv5s5L3RhpHRzgCj8ODfGINlVQKlUoO/nIZm8s2LN4Zx+LjBbQ5Ioj42lR0isdcphOBEw6PHdnSOsrkYTuqiITcCIQohLBjbTGLSp6jYyecjToeTE5ghtZ2XV3Y9tJZbDtxCGV/E8ulVcysL8AfZtgKPV2JVBj+MuksDJqwGDfMg5HWM05jJ9UXb0d/V5d8HMfn51U0Ehm4OTON6cQafvDVNzHQ3qGLkI0XOb4uuwvlqkEDWPCyqWUaHpsOp4vcMJ2GKnrF95TnMs8Dh9YNLyGGltA5gA2VRolsFmhdR8EKBTU1muLzHHCqqWFkdFyjLads4/7u49/o79y/fRtWKc4qFUyak2Up4pcFHYvph3PjyJSLUpdzVMai5bXDxzBEz+H0uqgyRHM4SqU5O4tDfg/Lssuvl+gQUT76LG8U+Evra8ZKjXw3y8K9sUmMzM7hwNbtsLncuo5d3jhee+FldLZ16jxjscexIAUgtC0KGBxBX9OLJlRFSWM+r/xh5VtpAE4tfCUVOgCfw4t/ufUpFhLLiPt9aA8HkcqkFZ1KTjERsnujo4gGjGCM/qcSzFpcAxn8+toX2i/vnTmr89V4oFoCFoz3r2mD+ZmnlxY13SGHl4l5Fi8VhStQnJkVf1dFf4U85jI+uvWFnFGO7tiFtWxa7542RlLFWw29S16w5PRdH36Iz+/cwP/w3rfQHo7K1YHLhY40bG6IxvLPsBlh8MwHN67i7dNnsX/bbgT9VKsbT3GicZwi0X/UydFyrYgLN67j17/9AMcOH4Lb5pZVYTAUwM7+ARRTOYSzVfyrXUcQTBRQmVpEPVUSysUdUva7kPI54N+/A57dQ1gsZ5Fv1lRgM3nxXy78Tp7cf/nuu1hPpxAkPzRfRTRvob3UQHNsHtmHo6gkc2hUGghGOxGMtiMWjKLNYUc1u4Tp9H14Byp45sQOZFFCZaWO4lwF2fkq8vkq6m47PLEg7AE33FYT9UJZ3tbNsgWrbMFZ58TVibGgA1PdYWx76zySYRPYRPoYmwTS97huagxeatTwZHoS14cf4PDOPeiMRBWpTuCFaDVHyibGmo2LpeCEDy9dwoGDh/C1U2dQNqNfmlKhUKmagoRUFlLk7DbMrCzh05s38frxE+iNtwuoUPCLxNEmuZU1AR0dEusJfHLnFga7evHq8VNIFhm2Qr9l0wgaFLFufgbWBA1LPrxfe/4M+uWDbvzc2aBpn5JKwNqAPrxWBaOzU1jLZnBs3wGJ77i+SUOj0Jn3A9FHrkE2+PwiYksa2mtHj6vI45nJBU7fbT4/Tv9YlNE1YmZpCbdGn2Br34BxJAgENf4nFYqFOpu1iMcrATvBjvzyKlzFIg5E27Gl6oFnKYHk03HY8+twNIvweCzAXQJNEHhvkyKKuhv1sgeVEkEfJ5x2L9JeF67HgdnuIELP7ELRQZFsEuPzs+iIt8k3ng4nhoff0DlCehMBE1IkiOguJNY0OXnr1EstkTlj3Mzz5h4qcbpFkJEirwZE1aIAtyMSl70skXIPAToHcwXMeyWlMF/MKYRmZHZSsfLk7RMwMbawThW4bKR4rrCJ8Tgg+lKxSmod7Ti5jy01vPRIZqw4P7/L6cVQVz/OHXse7ZGYAaDo258vYGRqAv6AD7u3blM3z3XAcpfNt75aDZZkwUpgMy5AtuGxx3LpNQIhHnI80Ni5tYInRGn4PY1hI9Vk4+/kARkNGJcGciQUsibPyZbRsP67grnEAibnJ6UWJcJLw3sR/et1LUQejERp+GDJqyKJXeppquJbyWUO+tQSFSHywUSW1udmIUn08NL9u+IMM1+Z/K+Qy4hPNhauwiqaFMyRIxfAgCeMrSUL1//pfVz8p/exUK9iy/kXsfnFk0hFvDLxDoZC6GtrR3Z9Hb58BX1lOzCzguSTaXTbvfA1gcTiHMqry7BZZTTpNUrPQaK5DXKcKa6guyJdD+xCRGk5xDGycPaKQbVMMhtRT/4+oO4E0lYZbd0xbNncp82QSeeQnE+gkqVXYBHJWh55nx3ReBwhVxjjo1OYK+bQ6w/hzMunMbR3M+6tz+Pzmado+N3o7uszufJ2w8Wh32mehSgPDx4ibrc6Lo4seTDQxoyImtPlxtXHj/HLa9fwv3z3L3F8z35zebaSs2i3QoiUo0oq77UImhxhuhFjVDHHmkRiqmV5Z1JtbmyojEsHGyCiahwN8jBTs0XuXsv1gg0HL2xxz8VFN7xw5W7XDfpNdJhqcS705VQSn9xmOtRBbO+j0Ma4AHCczW9ClJHjW3oBE0UryCC/Lu6RUqHU5ME0J14vllbXxeGl9ya7ZF7EPEwYP8sRejqbFX+oN9amBKdaKoNCKglno4ZuIqizSQxfeYDamgWvJ4agv0uIBpuwRr0Ah62Cci2NZCkBn7eBkJ9oNQ+eJgq5MsqpCmp5RgW7RLlgV79KzmB3F4ZOn8Zr772FeXsJs9l5jC6OAU4+K0436kI4KQagBVcinUaZY6KuATg5quMYrlJWM0CvXCIf/D2RQECiypujkxhdXsEP3/46+js7hMKSr8imkecEC3YWVIyjpg1fIpuSXZP8Ejm1kbWccT3gK91Q7vLtsRElPSDo9gnl5XvkZUv6idT8NcMl5LunlR0P1uV0WolCsvjyePGffvkLoa5vvfACkqmkaAmM8uQlQJrCwV175AjzZGlOf4Z2cgHSKGxOHNu6B8foJJDJqEhm00Wkm40BD9WSUpjsiIXjmnLQj5MIJadLRB6XUyYJjF7QRLPujI5KCHV8917tmVShhHi0B2+efR2xCANS2DzZTLIh48Y9LoT+oOB9PDmlwjngD8j/k5QGorXi9PG6ULQ7qSp2rbXf3L+iM7UnGkHU70OafMdmQ/Y9xWpZgjDFftpNMSBKV62iovK3N2+ouP/2uVeZaCqhsQRARIMdNq15FpD0oJ1ZWsbo3BxePHQUXe1dGmvzfOB0jbx6FjwaV8svtYKPb14XtYfJdev5jNxfdL9wz8rDlQghGxknbg4P49M7N/Cj976J9pDxEWUDTQSfU5qOUNiMhis1eXx+cPsG3j59Bnu3bEXYF5RLA58HnTiYuhSmVRbXT62GK7dv4Bcf/AxnXzor4CSVyYuDebB3CNv8YRxpRNC3UsbUo6dopvI6b8jAYylUJevE68RI1Ivg8YMIbe/BQj1vUuPKFfz4w4/g8fvwr7/5bdSKZXiZJpi1EE5kYE0vYPXpNOrrWTTqbsRjXWjv3QQf/c0pFCXqVExiPvEEa+V5WAEbyo4mvAgi2AjAmbWQTK2hYi/CHnDC7nfC7SHKSDGeE7ZyE7VUEcUcm7AGpv1ujEa96H7tJdSHunRm8RxlgcZ7kYg9GzraMY7NzeDW00c4tnu3wgHKem4N7XUh/ETlZCfq1ITvo+tXceLgUZw8cMQ4czhJF2IgBAXAxtaLz5TczOnFBVx59ABvnXxBgr5CpaImlQIuPls2jcbGjtHFaXx09Sr6unrxxokXTcHrooMIz2P6tBNx5hSXmh3uxzr+4ZOP8c6LZ9Hd0dkSmBqaj+mn6+auqNdg1Wt4NDGuRve5/QdadldO0Y4UbKAax/BVqTnglXH53l1ZaZ3ef0DBE6S/sAHnc+GdwywlWZlZFkZnZ3DvyRPs2LIVOwYGDcBRLAtRF53N5kTE5UK46YQjx/jnDHqsJjZXbQguplGZWUQpm4DbWYTLS7CHNE5SDal9cOlnbVTpUGFHuUKbQD8CLh+yLgfuRJt40uWGa+92NIMhzK+sYXxpHh2dcbTHOuDx+M200m6TlzWbygADQ9RANBVrzHdy/rmT4ulW6Y7BibOTbj0V0dGUA8nk1ZppfOKxOEKBkH4PEV4Wx7Qh5LPnP3RW4t2eLWRx+/EDHN25Bz4nn0lRtpJ8lnRV6u1oNwBIpQg3xdfJpOhpBBE4beLnJspOn3xOykh345rYNbQVZ4+cRCwUNbqwag2VYkHUHH/Ai91bt+u8dTvoU90qPnna8sUaGbLqG/5/MYrvPX3E8vRLpOH3Xry/Rx/+sOA1v2r+YnJinA6XEB/G0aoQlT2uIQuLniBlfQULiXmMzI4jlU+ZdBFbU/SGXMVEsvLiUBHNA97lkbqb9jJc0EV219WqYjxJB6jbKRCow7URVet0azR+9eFDdfxMkgkFQ0Ix+YEM+80g1ZbGsA6hmNvCbdhcBZ5+8Bk++Pd/h5FMCt0vHsfuN15BqSOKmtuJF589rEKmnMnC4gucWkBpZAbJB6PoqBBiryO/mvjSO6/eJLpLoVwT9hrDBmyo2psqWPlzCblp2Z0oOaRiaWTDDod+eXWirvyzLnqhNuAL+9HeEdf4O8GggHxZ6n2O8rJE8UJ2+IIh2vbhwdg4GMFw9sARnD57EqWADRcmhzGSXoYrHESss8O4YPDCVVoNlZEl1DmS9JKaUEEsTt6wQahU8Lo88AV9eLqwhPcvXsL/+J3vYefQFqF7RPXUbMjRwWOK+lZoBJFP8jDdDsDrYINhF2+W6AA7qI1gEV7CrP2V+a089IpJwaHsUtzTslTXtDQjP5f0GjVV3HDs3GsVHa5EJXm4swijDdrFe3fx7Pbt2NTb3/KVNuMBNmdEyojk0v6GiBh/nc0QRy+tv1zNH1FX2uStrxtuZiQUVEpXlAWv063RO3mSybV18ce6w23IZ0to5IsI2xxw1Mro5Un2cBqjt0fQLDng93fC7omJ/iMkrZ5FsZxAtriChrOMts4ggl4nbE1LnraFTBXOEueszFB3KQXszvhTlJ1e1No7EDt8BC+89RrKMTfmsguYXB5DAxzPk2tMQWAFmWIGhWpVcb4MtWiP9yLKjtnlkYCEo832FpLJkZL4fQ477k3NYpTBDm++K09UISIcf8pRwakCmQdhPBJWvCh9VLuj0RY6T0K74XgRPaWyn4U30QYWTPx18l95UFHFzUtI+ewNKgVY8JLGwahMIhxM3SkpAITqcF0uDif+w8/fF/fzO6+8ijpFfvT6LBXkw8m4UBbHvEQpOo1EYybukobydjcG413ynO4ItSn1hz67PrcT3bEw/A4X8rSIq9ukEja0KRNhzkkNR3ZEtIhs61nZHHgyPYWHk9PyqObPu5YrIhbtwXuvfA0RGrcTgSA66/EpPtPncyLwB+OKz2/dEge9oy0Gr88v2hFPUXn2kua0kXJJhxsWvPeuIFtKo1cm8xw/5rSuabvGpKnFlTVRudgoEjbgWuOFQE7uhzeuoaejA6+fOoV63VwELNp5Bili288IWXJ6y0J4R6bncObIMbTF2nVJcfZq9rnxSOWokQId7uVftURruwY3SWxEqouhRXFCYxpbFmC093o4OoKP79zC33zjm2gLsuBNwWpdTlPLS9jc2a1JjMuiHdQifn79Gt598SU8s2W7GcVSe0xuv/EZ0jRA0d6NOr64fwe/+NX7+O63vi2l+tLyGoINJ14Z3IHT4Q6EJ9eQvPYQK4k1VCsWGja3RKce2luVckq0exiKYmFwAMe/dhozzSxgs2BViviX334El8+N77z+BrylKrrLduwoNFAbmUF6ZBKVNF0E7PCHOxHvHIQn0q6Jio8e6/UKGqkVTM6PIF1Mwh30wRUMIOKPwkcpX7GApeVJJMqrCHf44e8IwBPwaC/ZLRs8ZQewXsH8XALFWgOTfi+GQ270vnoats09aBJBpi/xBsgiG0WGi5QwOj0tFO7w7t2tUBLuN5PsR6oL3WI0baMnebMpBP7E4WM4vPcA7HaOxj0SQvHclQhYiZ1cjw5Zgd18+hjnjh5TcUJ+LJtsrmk13iwu2bRRx5Fbx8e3buLAtt04c+QE8kXyM0hjNACEoTUYIaImD+UyfnbxAt556SzikbhR/7f85BXoo3G2oXDxzmDzuZbN4ujefZoaUiDKIp370lQ6nBpwolSTyOx3d25iqKdb3GaKlhWLzPE93RakMG2qWXdZNTyZGMf9sVE8u3uPXBp4sdOOTt76dSDmDSDMor1ch31tHTFS3SpNeBZWUZtehoOi7UYWDl8VriCjxmkzSNyLHrVeY71apnMTp67UdARE/yp7nBjtdGG4zYny9kFYwSAWl9cwnVxBb0872tu6EA1FsZ7Pq7kOBfzyBicaK3SddmulEpaSSQlQRU3hdIZ1F+ssNrt6NJzO83kxVrwgwRqbaFIjTMPKmo+Tc06t6WVeRLVeVbz8nZHHOL57j6afcwsrX4bZcA/v3brF3NmcCDiBkblpcbZpN8Zf5/PllI6e4rSEo/uFy+0VfemVIycFOMlnnedPrYIHY080Kd+xZUur2mRaYAuoagFf5K/yzBE0pikyYLvzhAXv7xHcP7Ql+4Pp8R8lsJlKlsgBUQuPGXHSzqpl4dHyI9OBxHO62axgPrGA8cVppBiVW2XsKoURVazmMkJKIsx8poWJzwO7yykOHQVhtJIRF7BWUyStx++R4KtOtTYtn/TpHWjaGrj+9LEe3tFdO8Uz1M+lwsiQ8gl1bGSds/Pp84fRWwXmP7uB3/z7v8edxQXEThzE6z/8C+Q7okhXavjeqZf+8DEAhTJWLt3AxEeXEc9yE1SQWV5EfnFJ/BTydysssFmw8cM1qDloosZoS/ILffScY8NVV3HrqPEyMglKjECsV9il8vOysKsrHc0TDqKhEZITfhpd1+g7nMZqIYmirQKb241iqYqZtSRWAbxy5Ahee+MckvYKPrh/A3lUEKUoKWAsczxMeqJ7Bg+5XF6K3mh3B7J1C/5QxOSTi0vsVOIXubxTqwn89HeX8Lff+BNsGxgyfn0bHsO8cXVR0b+0FVMtsRlTuww6G3C74XAxEY9PoxU8IWsjFrdNrQH5/2548ZULoqBwW/IfEuG58VmIsQOVpZTd0eKVEp01lzQ7e3arDybGsX/bNnTGO0x8KoVj9EgNRzSuKReJRjPdxfC06EXNz0syPQ9oopIul03FfyZbUJHGd0dUPGinYMOLeDQu1G99bQ31fE7etul0Ds6GDTGXByHyPlMFlO6MYW06AdhpDdUOOHmIUVXKwzyJTH4RjWYO/qgLwTa/vi8vqFwqq0RAV81NN3qlAHLMf/XxIyTZD3R2ou/kSex8/hhqbR7MpeewnJpDw05mHsUoPLh58RQ0mlOaX5n+yX6Ew1F0tMUVA8znSDUuR0r0OeZz4IXyaHYBc4l1/NXb78h/MVvIIBbj52fxaiK6+eyIeC4mk7Ldo2CFvD2J5Sj0UXAINfkQl5eHTzQcFFrAYtFB+KT1VWZaV8taRwlLSuajrRstagrytyb9qWg1RI35D7/6hb4fiyAvx1potNTaVSyurbZGk8BaPo9gMAg77crEFWxid/8mJFI58bHHF5dM2IXTjpjXi1N79iCfTmE5m4PXF1DohkZyLHhbBfzU8qIQYV3ojabs3O6Ojkk8Ql/sbKWCzvgA3jr7BtoZLdyakvHSRZMRxU7Z4W18fXLtuopNppm5yN91O417Ctchv7ch8kqDwAbgtw+uwed1IORxyf+WCDidSvg8GF7y6Y3rGitvFLssBkk9WE4n8ZPffYaueDvOP3fCjG7txjpOmgLGdHrdel9ExchVvjU6hpcOHlEQC5lkHA+yyeUtSsSWZywL3kI5j59e+ByHduxU4U+UTPaTLEwpmmTAjtelIBrUqpicMjSFv/r6u+Ivs6FRKpvdjqmVFfR3tKsQD7vdmF9O4JdXLuGtF8+IwiKhXbWhuHiTL08ajRFF0fboyoN7+PDTD/E///V/L6eJlaUUtrl78E7fVuzNlDB+4SrykzMYzxVQsnvgcrdhKBrD3ogXqeQ88tUsHgT6MN+3C+/81dcxXl9DIc+giDy+eHADPo8dL+zbh10OPwaKNliPZ1GdWAKyRZRKNbjcIcR6huAMdaDm9ILGQJ5aBa5aEWsL05hZmdVdxlASpurRao6pW1YxhdmVUaStVXRuaoOv3fjVywag5oK37EJ9xcLi7Kr2wZOQD/MDnRg69xzyMT+a4uVaKDB2mXvP7ZQbBV0aRmamVJge3rXLUOc0GTXWoqQYEQSQRqLlyf14bBRHjjyHg3v2aU076crjMHRDIyqyhCLyvJxdXFAa3qkDh9RoMs6eH5l0Fp7pXKO85xyOpizMPrt1E0f3HJDlFAVYnH4SPebCM3ajTY3JSYckf/bHn36M755/HZFwVGeIXJ3kjkCRJQECuiPR0QW4+uihbMme27/f7Fk6sbQ4+G5S25iCqski/afL4vAyrv7wzt06M9ZSORW9BGHkJevkny/B22ji5qN7GJ+dxolnDwpM4cijmCsJ2aVgPeTwoINOI3T7WUmgr1BBZC2N3Ng0HKWibNPgqsLnr8Ph590HATr1hgP2uhulEotdirLtsGxuNO0m0rnsc+FpBJho9yC9uQ9ljw+zSwksr6+if7AXne1donvJHcFGa0u/NAZsUEgn491KsGRqdQXPP3tQCbYEDYjkS5jO58H3oymrsYFcXs+I0tUTJzpr1/vkZMbQVc1EiIBKupBGJpfB5Pw8Du/YBicM3SIeJK84LDChM8b3Rk0XheYV3BkZEYVqqKtH+50TwtV06ktOsNdDD24Xdm7ajleOPC9XIVINOZKyWxWFqHAKtm3zJj0fLhxSXjVZbNWhBGR5VpmC16ALrYLXVKYyddhAEv4gcU0JFX+UwmYifeWS4DQm1CxSubh4EOnf0FpD6RYUi1WxlFjEbGJeC39jPMADmaN0UzzTHsumooKFcy5f1GJixyRqQ9NQH4Qkt9KNnHYWZhzh2GQU/sWjByqcDmzZKuEUERuO2khyd3qcsHRZGM5ZkOb+Dhdilg2JSw/x+X/8JwzPL8D+zE789f/+vyH6zB588XgYL+zZh86AQZ+//MpVMfGf/wGNp9NwMW5wZhL1dMqIX5gsYqdAzbhVyJuYqlk04fax4PGpGGBHWKcHIoVubAoIuZPLwGhFiwIKXkAUszvgCYXhooem14sAkSKS8HPrmFtbwFxmDTVHXebdPLQSVgWx9g689fbriAx04qPHt7BezoujyQPQQ90eTdqbNRSLBVQKRbC3C7dHYbk9iHa1w3K5UFW8GV0YnLC5XJhcXMb7F6/IbH2op+/LIAdT6Dq/RPfJq+N71x2k9BQm3hEdM1YptLThb2Enz0PNBI/QWoZqSvI7K6KFKDmnSPkdn6Bx8yDfk6ikQilIB2jdA0R5NFFoNNTBJjNZTK0s4fieffIepWCJ9lEd4SjcDmPBRA44aQ48ECR9a9TlRUsVrlooevSy4PW4dHhyc3mDbnHpbBWOghhK0Sf+Xjq5jlo2o/Vab4UQRGwudJUsWJMLyN2bQGm9lB+BHwAAIABJREFUBHii8PvbAAprJIIpIpNZQMVKIRq0wRVyoeEnD6wl26gwYx2o55saYfIgYhc5PDOJJ2tpoKsL+149j4FD+1AO2DGVmMJqfl6qaZoTEaHjuIkwhgRQejVE28mzdSEWjQoR5y8PDgypyyaXlIUf38uDmTnMJJL4t+9+U84JU/Pz2Dq4ScKq6ZVlIbxECPx+nw5Tor6kKTQoSqXhO/1/merXusCI3vOd+QMBvXPF37rdojew2CVqZFLcAloLLO4DLqfQwWyWHtOWJjxrFJ9lC/gvH/9GxeiZg0fQHYmgNxZFzO8W0kubLuat0zGBKvDx5RWdUTFG/7p8GOjo1bRjeimBm0+fqGHrjkZE8Ti5axe6/AFMJFbMc4oQ5WVUrxE78oJdXFtrifW8Wk+097r55Am6Yu0au6byZXR3DeGrL5xHZ3unOV/FuOEh7ELQ56KT3JdfF27d1MW8ZdNm2QwyqILFC/8Q2wWqy/lVtzfgdThxd/apPMZ5vlGwSzoAGw9+Nr4Duh+Mz0yhP94m1EtnHmO4S3n84ycfG4X8cye0pjjpMNMv06yaoAhm2pdl33Xt8WOcPXoc/Z29RtjMgleFqSlM2N5wj+aLefzs4ud4/pn9Snxjg8NzfaNR4JlGq6wsrSlrFsYnp+Wd/v03voZIOCwARHQ4Pt90StQ20tzCdhcWV1bx0Y3rePfFM9i7dVsrebImPrjCWuQaYAzxWYhdvHcTH376Mf6nH/4IibUUaqkaXu8/ivPedmQ//QwjD+5jObGCUTuw+Zkj2B7figG7Ex3ZZYxPPsBcNoHx4BCmOrbiT//2u5hBBuX8GkAaWWYVIWcdQ8EA9lac8MwkMPdgBLVEBq4qzyoHPP4oYj2bYQ+2w5ILRh2uagmV7DqWFmdQoWagPY5AIGT2BJv/Qh7J9AJWc7NwRapoH4yiHjAIoIPk7Zob9rwd2cUSkitZ5OpN3G/zwXfqCDoObMeyrSZKBidteU4BlUZG278CMrk0xuemMbu6jCM7d6rZZAFCOz1yeCkqZNNkRtxOpT6Ojo7i2IlTOLhnvzjLUrurRvg9F4ecyVKlgPHZWUwvLeHM4cMazfMu4hmg9D7G+cqmiqK0JlKpJC7cu4cD23fjxUPPqejmCS4wqqWzZ1NHShORWN4U//dvfoW/ePNtTehYKImywYlNSxfAskbJnPU6Lt2/J5TwzNEj4gazMOZaJN2Kn4d/rxL56EPfsPDprevY1t8vF55ymeLWvDi/BDNYPFpOQ7Xifr10+xpm5+dw+vAR9HV2kTmGWqGGsNOndxRuutDJJjKxiuDyGjp4N8wvoJFi2mYTTRs1SxZ8QYLadC8xd1e9QnGnHYUSazo6N9lgsbZRUepD2eXAjL+J0bALy4OdyIeDmFlZQzKdRG9/N2KxNp1TbAKJTDPKPeRnUiHF4hQAA3PLK5pmUcynxoX7nnxcop8NurKQA2toaJy2kfdOJ4pYK52STb/OLyKyBDwIejmgycx6Zl3pdvs3bzLUu2IZPrdfZxLfEwN+ZB+bz6BmFeX8wvpmS3+/GqGyVQPTcnn3ULwfDIR0Tm4b2IIzh47D7wvBT20XtR7lAu6MDMPn82Ibgys8JvxD9JoWkss7TdMH1ib8N60sB9ut4QcaECguzmYU0fzaSDH7w5jh3/+asR3bKHg1thIx2qnxpEF4N4IjyCWqYGltEfNrS1psLGjoWchupET1vYjhLJYpWGMYgoHfWUCQJM3i1OvzCHkg4uZoGD4TN2GDAhG3C4V6E188HNbY8sDWbRprsZThP1UucI8TNRdfaQ3bOuMYiEexuryMGu1iRhdx4f/6b3g8NYfqQC/O/vUPsO3FFySS4eM6uX8fIiz+/uBr9e9/jrXLN+FJJrE4NYZaMScOkeGg1kyscSvdgxpiGkS5vRSV+IworcaseuZCU1DSQN1Bbh4PbBL8WRBz3OGGg6hwIAK7EHQnpytwEQUt5dStz2aWUGhU0fRQCWmX5U7JY8eJF0/g6POHMVNK4ebYEyVN0f6ski8iSLuaek0HoYcCRF5XRM7sDcR6e+DpiKLssqHBZ01vXo9PC/TDG7fxb975BjaRF2u44OLRsUOTkEWm9EZ4RlRO66i1nnjQSNUrIQ5/VhM1qkOrTqTQoQuLqCR9I2lDxzG1xDONOpK5tDiOFEh6vYwDtcQ91EiGwrFKRQcrLU0mF7nW1vDSwaPygKR3aG9np/hWCkOkVVaR3FWXVLssfCmeJPdscZ1+rYZzyK7Q7XPLj5ANUyjkhb1c05qpWQ5s79uEuD+EYjaLbHIdzaoRRhDZj9tc2FRsYvXGfSzfHQVNnu3+GPy+mIorF2oo5tdQLK7A662DKZDUglecVYUuEBG31R2g9rGYriCbpW8xD96aYleHE0mgswv9p05g06F9sEd8mFmfxVp+QYV6rcm1yCQh7u0GbLz4SCeBE9FwXJQMjoTKFOI1GxjsG5Q3N4ta45jCInEV44ukNLyD9kgU04vz6Ovqwab+Iaxl0phLLGtdUSFNGyC+q1AwKJ6rUrAk1jQxvbLAq5UVbkKEeMOZkM4XEhSWKsiWOI5ryBaMdoO87GQhRz5YZg31al6c+rlEEnmriX++fEko6MtHjuKZoSF0R0LwOoHVtQRKpRxml5Z0CTAJ8uqTJ1jOZrBr0xb0tHXC5fKjK9KO0bkFXLh3X82OhIoADm3agrDLibxVRsmqKjaUVATu3WQ6IxSV4SLkWFMoyfXMWODrj59KxLJjcBPy5Roi0R6cP3kWvZ3GlsyY3zhMapbL/kcF7wcXPtP72Dq4RfxQFolUQesI4XnXSrsk7YAe45Pr81hNJ2TbRF431z7BBHJfyZtlUlm5mG/Zr/E5mpEfz9/3L13QhfjGC6eFtPNSUMHbQuON0LiuRKypxQVcf/oUr514HgPdfSpvrYZNlK0NP3VeUvaGsXL65ZWLOPnMs0rA4/uUry45f2xQJYw1VBg2P3dHnuDi7dv43rmvIBoxjgwKLPJ45G/LfcLGlN61iysJ/PbuLXz9zFnsawlVqAcotpIEeU+Q602bRyKCH934Ap9dvYR/92d/iUapiWjVjbe7D2L3WhmPf/L/YnRxFg+yawge3I99zz2PgUYUsWQW9vEHmJ55jKRVwBNvO+57Injrz7+JekcAVqUAt1VFmwOIVoqIl0pwjM4h/2QC2Wwa9UIJXi13JxoUhfpi8EQ6hUqyMKsW0ihm0vq9bfE4/ETO+NwZ1lQqopxZRzK7iJIti84BH4I9QdQ8Fjx1nvk2NMsuZJMVJJfyyBQsJBrAo54w9n3jDdjbQ0jUS8jQQ5coXdOASSwy2DSsZ9cxMT+PueVFHNi+HfFoSIioaZToitIU9UH8XZcbyVwBT0ee4PjzL+DInv1m2iBuo0PrhToYfpF2QG0GU784VTnP4A6QgsSkRxOjzfOEZ65s8colJFOruP74MQ7tfAannj2EGhd6q4g2YAbtuexqoMy4u4h//vRTfP+rb+q84d3Iz2sswUwxx2KSxRpFzF88fCBXhpePHpezDsfztBlk88uJAx0YTJXDeHMb3r/4O+wYGsKWvj4Jk6scm7P4kzi/iQZxMwbmNCxcu3cbUzOTOHHwkFL7PDYPXJYDnb4oKtkqum0BbGZ0+dhj+GZm4ZhfAHIZoELIiz67dM9owO9nrUMUvA6rQus4ahwcKNdJGeMtZZwGKtQ08e53OZF0NDEacOBJVwj5jjbMZjOiEnT1dIraRTCQGG3A70coQKvYoM5WpWfWm5hbXZHNHrUtpuAlR9ncy6ahNt61ilculZDKFOREoYKX65Tr0OGUDScBDp7NYTo/NS0sra1gYnEeh7Zs1fpoNkwDY6zdTO1GN4d0LoNiOY8H46OimfK5kxLDppUFLxF70tc6onHYnR5s692EUweOIuQPq+Bt0jGlmMf90ccIhwLY3D8kzr9+no0wspZ+jJ+DIIwWCAVrPEtvDd8zlAYVvBtuDcazbKPA/WN4U6dSi49hOGkc71LMwu5QEZ6qqluFM1HoZlUm6RRZ8Ic23pxFPbQ8U7DIz3U4RGCm0p0jHqJ2srKgy4LDKbsrClVYpIR9YbgaXOKAK+BDgw/d48HMMhOVgGe3bUaaHe30BMLs6HIFdTHBaACdYR8O9g4A4IYfweTMDHpWS/j4//gvuH17GKV4G3a98w66TxyD5TIYDO28+mMxkCQR9LrR43Ah89k1ZK7cQmFyAsmlOdRrRWPcbFWUjMULg1F9hm7hhsWACYdLHqKyAaNvIwt9qh/JKVICmlNCN2aMczEE/RF4mGjloqsDDw47XLQSsWooFtaxmFzGejmDAmVxHjsI+JBjmrE1cOjkAZw9fxrhnjbcmRzFyPQs6uUaStk8gurija0M41EZtUyh2HqtBFckAG9HHE2/Bw7yy2hR5vXi7vi4XBp++M63sG1oSItIjgqys+OKsGuMoqjdlvCMHaHxbjboluF+UrhARaU5RIg+qQO1077EUBpYqPG5cHzBiGZynJkkxXXEi5IHKSMdOXaKBEIi6ycoeCGSUKooUWZmeQWn9h8UAsjul44ARNDo0qC87nLNWKzQ4ioQUIHOSFcS+/mzSdVOz1ivB6vZrFD5znAAPodLz5gH1OauQbRTLV4qoZQvoFIsmk4fDbRZTXTOJzFz+TayE4vwuINwhuJwu4NoMgClmkE6twKXvYJwwIl8rYC8VYDL70J3jIpUJ8rkhpU45jQjLg4NuG/uTIxiOl+Eo6cHrt07sO3Is4j3d2Aus4CF9Rk43LSnqkmZy5AHzRmYklamk0YFsVBc4S4cE/HXKBzt7OzSwUp/UhU75RJm1tYVL/kXX30TneGY8b8kP43+w26nRAZeqoDtDmTZVHI9uz1K3uPi1riUNmJEDShAoWiUyK0ixeuwS0BKL2q3xoy8lIioE4kxp4dJQeP3zRcpLkvC7w9hNccUOQ9+cuUKssUKvnXuNewZHECI6YVNCyPT43CgjlSWIrcAvP4Ibk+MYXx5Gfs270AXfatdfvhdQXHRf339qj4XfYD74jH0RmKolYuIhP1IZlISUDAymJMsBlLwcsmVCmoK5Cbj8SCTI+owJlFojJw3tx+RWA9eOvwChvr7WgCA3SCeDnpGO78seFk8/+LzT7B9cAsGegfh9HrgYIPNM4M8lAYHKMa60cam3e7AQmoBT+cmEVBSGLCQWFXxYoIaHBLu0TGDQS31almWXWwqSb346YUL6IjF8N7ZcyoMlK5IYEAemUSUjGsKE7eYUHbzyVOcO3YCA929mreQn6q301Io+7jG6lUV3u9fZsG7XwUvQ2b4M/Bi5Bf3PR04+D7pD3t7dASfXv0C3zv/FSVkSoxK4Y/PrYlYrc4irIxatoC5pWV8+ugu3nv5vDi8PFeYiMYgFZ2jdSAk7rkRvv762hUlYv27974Dj82LHa4YvtLsRPHmQ4xevoJ7uSRmYz6c+upXEIp3YCDdQO3xOCqjw6jlU8jAwk2bE1Ptcbz8rbdg7wzLEikGG/b6w3DNLaI4MoLk6DhqiQSqdp4nAJ2tuRHI/y5UefaT5x2Erd5Ek96vsveqIdzWDpc/CKtpVyhMo5BDvZxDxcqhYisg3ONBvDsGV8itKNVaoYxKvoHUWhHZnIWczYHxRgWpfVux/+uvo+JoImuVsZRalxCtSd6qktQYuEMKXA4TC3Ny9tg5OKh9wXE+pxN0bCB1hpZ8RMXo1pMplPB45AleOvMK9m7dgVIrtIf7n1M2vkvyXHl+c4+OzJKmsYizRw7rLmBRyubOFMcsPDg2byJfyGA1sYLbI6M4uf8Q9u/YDRJvSH3gc2Oxy8+rRLZKUcE+iUwKv7h4Ed974w0TdiOXF0PZ0IRB+8Tin1azfHd0RLHWLOxIdePnFEWhldzHSZKJOa+oFvroxlUMdXdh2+BgS7DGe4k1EYtS40ktTUnNwu3hB5hYmMG5I8cw1N6jvem3eRGxB+Es1LHP14WuTB4r166gOjUGVzoNm0XbLk4vDD3P5WjC72NDa+6+cpE+zw5UG05U6VPNiaargXA4omfXKJBr3EDFYce4F7gd8yDbFcN0oYT1XBL9mwbQF++SXaGbU0u3V9MRTjfZwEiQVq8rQIdZB8efOaB3bKO9mNwMGFVMDrURIrKA5T2azOS152kAwDqGhTBLGvrG85lQXMi97XA2ZUv3YHwEJ/ft0+/lXcLPzgkqtTy0n82WskY4m0nh7viI7ifqgSQoZ1ZDNiNqA6lU3W0dcDi92NI3hOf3H0Z7uE11gM2qoZrP4uHEiArevp5euQ3REo4NCidTqlupL7PTv93sRyNiE6XhQYvDu6GgIDJrUDvDpzJo7YYVWasN/6OCl4s6x67J4RDBWQp/mxEm8XkS4Z1Znsfs8gzy1aIWbCqdRTKdUhY5UUtSEOIBP/picbiIEhNdc5gHRiPnjkBUoyIC10PRTvhtHtnikNoIms0Hg6jY3PD53GhrgbGPcutYWFwA09/4EIf6u3Gwa0AojvliMbYOVPOY+D//M/7Tf/wHZBtObHntVex+4yuwRyOoUcluYlQQdrngdzQR5Hjk6Rw651Ywe+cuZiafSijUsBsSd93JXq6uApOEY4+d4yOOTygI4EInmtKA226X+pb3B50cuPsoThP1wOtDJBSH00kxlx/VpuHQuCimqlWQy6xhObOCvFVEje/KY0ejYqm4X67kcOjYPrz77lfQMdiFrFXBrSdjmFtaFXeV3sK0ReLokiRyfm8JPygwdDmRIerucyPUFYcz6BfFYWRhAT+/dhU/eu/b2DI4aNwStII4snSL08umRL6bCpLYKFmaGpWyuObPxs1EhMqkphjnZ9nM0KrO3QrDaBLZNx64llLLCljNrCEc8EpQs0ILqmoNmSJFMQG0x+JYSq4LPSZiyZzulfUUju7aqw61u7NLoxU6MKhds5iuVYWjQfsxr3iYXOehYADr2azWMYti2q3wc60Wi7DXGxiIRHVorpC+ULejwxcRIq8EpnoDjkYTHb4ogi4b/PkS6reGMXPxJhpr9An2w9fWq+KIPOBkegW1WgZBelPZmyoY2ZRFw+S12oU08KCmwMlZd8Lr8Og50Z5peG4Gqw0LNvK2Dh/EjmOH0DlgCt7h+adw+RmaURd1gKg5I7PJcSfKminV4PcGJf4iykfOshwTGJphc+jgYiIX//zw7Ly429979XXEAyFE2dA4XVhdz8hvcj2TVrIOEZNkNmfQXR7M9DdykmZUU/Hll/rYQq1cVmOXY/JdtargDr5//m8iCkq3q9XQSx6wai42u3ZkyEGsl5DILMMf8KPp9CFfrePv/j+u3jw4rju/E/v0e328vrvR6EbjIgCCBG8SvCmKlETdtzQzGnk142N2PXYl67i2Kq5UkqpUUrV/JH8klUplvck69sZO7F0fsx7PrOYeURIlivcBAgRBgLgaZ6Pv4/X9+nXq831NeSuo4ow0A5Lo7t/7/b6/z/nrX8PvDeL777yHWCAIza6I1nd2aR4+n0PeZ7rWXe4gZlkPTPeyywuP042INyCMCBHv2wschrcwFI9Jk1o2mxWkcGKwDzuZtNC+sVBE2oyIE/C1s0CFmzRZGKlWLeuYW0lgMMqDxyNShHh0DM+fuoAhNp/xb1KpxeUQwINJhbcbobOTS+LyjRs4tHsPwuE+qBojAWn0syBeDr18rgRJ7WZ7316eFT9E0OtCJp/F9ZkHiIZDcEpTIqBXaoKSEV1h9BpNnUSwnyQS+MXNG/JcvPvcC7IvkjV7akKRzE7qhu3M0q5icWsDNx/N4dLJ09gVHxS2hIMmUWDByJqGvBYe5IwHZDbyc5PHZeAlLcp8Tbafkc3hwWbjAV/RoThVPNpcxy+//AK/99Y7ctmQIhAidXTHO9hy1hREyt4GZleWcWX2AX77jXewe3BILtocHyhdYeEEE3yYnkKwge/dr2/fwJVr1/C7L70Bl+LF6/178NyOgZlfX8H6egKX9RwCz53BxQvnxX1/pNRG4c4sUo8eod1sImu2cbmpI/zsGTz31ivI2wxoHSBu2HDC4YM+/Ugqg6uVLNXO0MKayFTcgjYq4NbfqndQq7bR0NkpbEroPtFGke5pXiia1wKWxIzDCyGRbx11SWjoQAt65X3iRbGh19Gpd0A7Qsu0I++yY6pdwe5vvo3g2WMo1krI62XssGqdIySBHjqfJBHFFH30wvqqVE7vGRrslvRYxuMIkU/WKZdKAmCR1UuXdSwuLeG1F1+RS5jRzern/YuGcp7t3KOYtsRhdi6xgrX0Nl46eUrkU/RJ0K8rObwy/Khocj00K1hPbuPO3DwuTJ6SgbfeZN04S1lcVjRhN46PumPOIKyt/dtPiPC+IywL9wgrarEtFxwpJJCkho7Q+NNLTySN4MTEfhn6qlKJbF24pApX9LtM6rE0wiysGhvoF3qdpjUpyuE5rSrw+DRh9OzdSK4vHtzGVjqFb164gF2hXkGD7YYNnpYTcdODE+4oXIlNJK58gtLGCuxGTWAf+htk7jAIZXF5c/1acFDT6AggVuUvjx0NvxOD40PYNzSCuDOAJ/fmsPh4AYrTiYTXhjthF/LRELZbDazpRRw6sB9xzl0ytDKnnHGifD+tzHBezLn3PVxZlc/lwvGTlklQDIUErqxZiAZhXhwoMCEgly3rGIzGJfNctLD0gFSszGsClEyW4oWZ3o7p+TkBY969eKGL1ltRkvycBqO9AqLwgsXWy7xexL3FeYn3PDRGRJiV85akjbXR/HwlVk1x4tDYhCC8Pf6QxZrTbFirSKsbc3h5tkttO0fernSORRb8Myl5tVqC+e/dgXfq8czT0eXr2l5+EwdWK7D+acQQNy0rh9eSOVCAzMVMl59lRiIaRgqRi4UmIGk2oUShwxzFBJY3V0S/xX76jWRKKAsOPjRk0JAW9wcR8wesJibSvm5N6iAHvD0IOp0WlZwqIqB3YKsZSGVyaHQUOKgJdGjwxfqw6/B+YOgfR9p5BkUvLqFUrSEaCeLkwf0YVf5/mly+qMdf4H/5/T+SWsfQieN4/re/g/ihg6iyAYYXSYWNQQ1ALyNaLiE4v4LYZgrJR4+wubIARTHQsrdQoSC914+g34/tjSQKqRK8bZZDkloh1STdp6I5owSEGw6j1uis5QfVIqXQjdzyuKg7jcG0uWGSQjJpzDHQqBaRz++gpJdQ6zQkyoclAmbLQF2vIN/UMTjah9dfvYCR8RH4entQsdnwaDsth2gyk5XPp1GvSmUnpw66w4NBvwjf17MZpOsVRAbjaLtdKBA120niyvQ0fv/9b2HPyC50uvoY3si5WVGbK/FidqdVFcydSMxLlqOWA7bQUJLNbLlqBbXqsEbXqubl8CmmBZoL5eCweuDZzredI33ukA2MDy8lDMl8UaJ5iKoVOMh3dRbM213Z3sb5I5OCYlI3zdYmRqTwZ+HbSzcs0QwWaHAYYGyPZfipyiHNA50DL1d6Wq8h7PYhLDdiy6HsbgARVRNkiZ8hDwQCHr3UcLpcCJR1pD+5hu0bd2ErVQTdNx0Boc7piM2WU/C4aRCyoUQzlqLB59XQaZPSqUoAOvNa7TaX6LmIePN9Y5bm3fV5VOCAs28AB19+ESOTh2B67VjNb2A5vQyVYY6ssZWKWg4obCdjjqKJWsuEm8O3S5Na6FaTWYwqPL6A0NvZfE4yrDmY31tJ4OFaAt998VX4nU7RuNJJXG1w8+5gM7mFg6PjgrYzZkZv1aFqLlSpy2Y+NtEMIpmUy1QrllPb4UCD66BpIOT1yiZFipsaPxbYPE0b4HNPjZjH4RJEsFAtIVvJCt3vdvuQKpbxF7/4BHtHx/Ddl99A1O+HrdNGsVLG3fkZYS4qrQp8bq9IOArVBuK9RPlZwNFGxBNEkUi90cZWPo+5jTXEIj1C0XEDZxJHhMNiPi/I8+7+IaEwn7afMTpHMnOJyNTr2MrkcXd+Hvt2jWEgGsN6JocDY4fx/OnnMNDX19WtW6ZZlYiWy/71wJvJJfHF3TsYGRhGKBSF5vPAzQFQigAYdWFJzCQtootgLKQSaBh1uB02XL5zAzdmqImcEETr6eWBgyifMx4ybP3jsJ7M5fDp3Ts4uHsPXjl5povC07Rm0avii2OpgEqzoIH5xCquPpzG62efxUj/kOh3qS/mc881yUukIKx8Xuo6/ubTT3Dh2CTG+wclGYTyLP5/PMRE00/EnkZllyZJF3//6Sdiigx3K8OJBNHUaiiU4HCogVyYpp4s4PLUTXz/3XcxOjDMvh9xmTMmTMSAbQN+N4tyLOPd1en7+PEnl/Hh+ecw4Ajinx85j8H7S7j/+TXMplO4hjoOfPAWhof74THaGF7PQn+wAH09g2S5iNVmDUshL5794D2MHhxHuVlFsGFgtGlDaD2D9XtTMNM7aJlV+IIOBPp8sDk7YLgiX7PYBWsduJoK9HQF+XQZBPkYtq8wclPzSPKB0Mi8BlKW1iYiS4txFR21ZYEYpGf52dDr0VLRafMAdyLrtmO6U8fk9z6E+9hBJJKbwnLl6xUrT5lniWiyLcChXKlI0Ucyl5F0AV6ErKr5tmhVuTa453CvJIK7mc3i8eoq3nzxFYwNDss+SykSL7zSgimxdFatNC9Yy0SPszt4+dRpWacEJLimiCRKVW7H1m27NLCV3sGV+1M4d+Q4juzdL4MxzyXRm3YvPdzrOIwW9LLsA3/xs5/h++9+Q3T/PEe4LwtQ0i3X4E/EdchL3szykiC6R/fsk1x45sjz57W0rE9ZFq7JhuxJV+7fxt5du9AXoVSpgkqjBa9bk4sJo688hoKWblVw35i+j7X0Fj68+BziPj9Mxlu2AE/FwK6OG6M1FUpiAyv3rqJayoBHGmcbsn/tagsq48p4Xnc9Pnwo6m0TNUoWXCaqMQ37zx7F+L5xxB0BDMOH6St3ce2za3B5NSQ0E/d77CjFwthoGVirljB56JDsk5JD7XCCAlp/AAAgAElEQVTJ+849nYlQlBPxkkKEl3p8yiJPHzwCBzV08jlayC0vrNICKawNpXMmdnI59EdjYs5u8JzgZ97N1+VgfO/xrJiiR6JRzCw+FlnLN56/hInhEaSLZWQKRTkre8NhRIJ+uZySAV9MbmA2sYK+cAQHdu2Ws4Z7j0gvGg0xfTIJh7npB8b24plDkwKmyF5IKWirjgePH0n1c7yPEZ/MEnYIKCXrgX4VrgeFFwDy8hZgyzUmCK+Vacq9TuxBVvtwV3tp3baeCtX/sYziaRo65Qyk/GiaIvrADVeqaklNyA1P8lSQ2F7D0uYqCtWymIrYpkFzSTjol0Xpd7gQcfsQY1QQh2bpmbch5NLQa3PBaxjYSSSQvDeH+uoO9IwuFcEOhw/sxiqx75pZs7sGMbx3F4J9IVRVA66AFxWnHQ82VuEM+BAaiuPovsMYBbDeyCPqaEBTeoDqOv7jH/1LfPaDX6LR24NLv/UhJl97GUosjoVsGRN79os5Z/bObXjW1xF6tATj4SPoSyvQcztyyy+7alD7PYiO9KEnEoKeLmN+agHIGPDADaY6NQwbVBY7kMKx21A3WzAZs8Yt0mOHFnIjEPDLRp/aKcKp+BD19zF0h/nbMI0aKuU8SsWs1CNKbIqNwdgKXKZNtHS0LrC3NBYLIRztQSjaizPPngd6wtiu1bFVLogmNuTzfh09NLUwj+F4VIa+RGZHWuIGhndB8bmRa7dwO7GET2fu459/8CFGh3eJho93VW5SXCtE7XleEqUlYiE3NKnnZeEGtUtW69zTAdnZ1fAyFobQNYcKplTwi5sx29d4KWPssmm0kNcLcsDzz5AbqSREMHycWZNih5A4HJ4Q9VpDqoUvHDuOeIgRYIqsMaHAmMQggntDhl1ql8gkMLifwxFRMgams7SBZRek5cuNNno8frjJMLQMOA0DvlwNnZ289L0TGY/2xaGEQ1B7ooiZgDubQ+qza9BnF2BSY8kItY5NNMPUqhu2JnxB6ln58umUJ61syQ54439KTfGgYHKHVSFjJS9ceziD9XoV0fG92PPCc/Dv2YWO04aZrSfIVLahsdXO1hGEVwwkHavOl2YWqdW2a3BTCiTvtiqoCS9Mul4RSkvyZf0e3FtO4Nb8PL518QVE3G6ENI9UCrOOVi+WROIz0hcX1IA/92YxC7+fqJQTVV4aWLTAX6odlapuxZix1YttTrWq6P15iEihAtMPiCyVcvJSpeSBOZF0hNdqSBYyMsBSA+zW/BLJ9Deffi4Gyt948RX46DbmJdzWwezaMmYTC7LumLs72DuIgd64ZM9yUOJpyczV2eVVMaiwMIW97tQ10o3NWuyRvog0J9LExvzekVi/FDsIAqbahZaja52XesboLW3v4P6TRUkBoYZ1JpHAsYlJPDv5jGQci1OY65k0m/gPHGADNL9SuSQ+uXFNJA0+ZjsHgzLw8kCXRqtON1KHaKCdxhIFXy3OoN6s4vDYMD6++jl+fv0LnDl4UIYtGgGph+vviaDJtr16BZVKVV43L32/uHVTTKzvX3xeWASv09tdC9bl1BIoWbIeUuBfTE3jtXPnMdw3KJcmMlTW4E+JkGVYI1jNz/c/fP4Jzh46gt0DQ7InWBdYxp6xba3ZjY+qwe/UxFT38c0b+Gdvv4OAU4PWscFR78CnavIMt/he8blVFcyucf+5ijcuXMDY6CjMjmpFnbGJUzSKpLOJCnXgcdrx5d3b+OGnn+L90+exTwnhX55/Hfmf/BpXv7qB+2UdqV1RTH7wugyUWtNEXzKLjbuz2H6yjazRRCWsIX5iEnvOnELA74bbaGGw0oRvMwN9eh76dpJuJbQ7dWgBO2JDYShO6pQb8uzVaTRsqQgYDpgFE1uraVRrPCPdUB1WkyWBDdZHEOsjwtVq11FrkelpweU2Bd2VDVBctSpshop6jTKPFgoOJ9Y0QD+xHwfefw3rmR2kdVZv06xmRcxJMUQ3KpJZ0xx404U8Do2OWln7NEwpVnGMpAk12IjpheZ0YzWdxqOFebz92psYGRiS54NJTBxguWdw6RLd5GfKH5AtbiyeeenUSUGAdV5ESG27GK/H7Yuks4TlSvwUM/PPHTqOPbvG0JCCAhZCOSxKXdYff7spOfrMZv2rX/4S33vrXQulFfKHlek0Q1ttRCJ/RAduhx0zy4tiOju8Z68MfJI6IM2c3B+6sWdSWNUQVPLK/Ts4MDYmgxkHZebPyjTkUGTQ8lFjXLdKKm4/eojE9jreO/cMBn0BoF6HU6/Ak60inK8hVmzCTG2iuLMEjwcIBP3CUjXKNSTXM7Ab1qWB0V1MmuKFkd6ipKuDUsyN/S+cwOjhvTJHhasq3Ns13Lt8B6uPl2BqNmx5bXjU64Iej2CJMWPVKo4eOCAmRCZTSYIG3wtFlb3SydItXgzbbcyvrcHp9ODEwcPCOPLyyu9jhBwjDLnvEymnT4TSrc1MFuNDuxAJhmWWIxPIyzTf02K5hKn5OQxHe7FveAh6qYjphSeIhEM4uf+gSOKKZDnJHpsGAi6n1J9Trji/lcDM0hJG+odxgCZdB/duq/acElZq2r0cyE0VB8cmcPbwMTmbRW1gNGA2ayIt4X7e2xMROZrsq5RDkR2ShUbJJlN5nJZcl8AqFQdEeEWY/VTw+5Tsl0GXeWvWQ/F0AH5qauNie2pa6w31CI1ESpnIgAjPpTvAWrgsnkikNgThpbGBCQzpfE7+plgoJOHx1FLSeBDU3Ojx+SXOgqYvZ70NT7UJJFNIz89j+fY9NLZzaNQpGmD2qwfNnh5geFCC0mu5LBQiTTIKmtCCAcT3jKHu02DGQvAcmEB4/x6MRHvl1j5sN9DDkyi7jtv/9gf4+b/5a+SrFRx9+SIuff+7qA0PY7FmIr5rHAcDPmxsJaHfu4vA7AKy126itrKCeimHllJBLWwitC+C4GgMbtLvDTse35pH5nESvrYG+jAMPjx2N+wsn+BD57QGQrfHCVePG/7+IMLhINwODdmUjoXFbUScEbjZ3UJxe42h4znJG+UA1BbrN3WxqlBzDBTqcIpUqBUyBcVjdmpgcAC7jx+DO9aLLCOrWF0cYUNeQE5iBvbfnZ+TAo9CpYRouAe7h0eguCyE9/baMv79V5/h97/1AcZ3DcviF1MCUc8uLS35vW1SaIYgiLwIkbahkfBpbAO1wnZG8EhDVUvc+tw8eYsn8skO9wC1w0JpU+fJVAeLAs+U812zArN/eZsjSk6kgg+4HRODo6LRTecL+PLBA7x66hzioR7Znl0atUxtmKS9DVLodUGCeHAz9onOUA5dbM+pSmIAQ/WtVIGGocKratCgIFxvwVeoofNoDfrSBpqNKuqdDoqsPR6IY8+ZZ3B8eBfqy8tYvnwFjZU1GDWmTUDqSSWxwuWAL+CBz+/pxjupchmq1knnWZcIHiwsXyE0SHMJI7moxaVmanFzHdeWVuDo78e+F19AYPcQHD4X5raeYKu4LU1r3GT42ZL2MWQ9WFF4FaMNp6rJMGyFh9sEBWe5CEs1iNrxfaH6ZjmVxfW5x/jw+RcQ9QXQy03V6WOkCPRCEW5VRbynR/RyzHcl0tkfj0kUEuOiGENHalV12QWRZw4vqTYenkTUQ16P1arYNRVQrsJBzbrR2ASx4UZCo0OGtLzPIwwSK0mYH/vjazfEUPHhCy9ZObPUiVPAYRr4+MaXSGSSIrM5MDiOgyPjMvxzCONBML+WwMziEorVmsgswsGAmF4aDaL5LihGE5Mju+QiXu5qxSn1YMIDD3QpySEF2Wyh1jSwurMjOnmiJs9PnsDU8jIOjR/BpdMXMNw/bB36gkBxtdkRcFN3Zn2t7yTw8ZXPcfrgUfj8YakJdT0deLl2hU60DjH+Ju4bH9/8AqliCiOxXqlS/fGXn+GlkyflueOmT92jpYVXBAW1d2iwc8iAS50t60J/+803UaJp125dWgX06JrjrGa2llz+7j4m/XxCBgLika02pVhMZ7GYEtFRqpa+/G8vf4LTBw9hz/Cw1T7FtkKbJRFi8oqUw3Dn7tjw8PE8fvXwHn7vG99ED5wY6LjgyzfQ2C6hnimhRJYnEsLAnjGYQSfytgIa9jbyTe79KloN/mcXPXYyGcEhl2SvquLX167ik5s38dGFF3EaIfzO3lN48pd/jWszD3HdqCF68SRGXjoLo6nA0TIRqddQ3Uph+fEGSmYLgeEohg/sgyscRg9siDcMxNezyD6YRXltQwxsbWaEs9rN3kEgzEGWRqo62i4bbD4PfIobjqYCb82OjaUUsvk63C4/FEpeiKBTOsYEFTEK1VEza6iaVXi8HUTYSuK0iWFK4hh56em4UNNtKOUaYCF5wePAZR9w9p9+G3WbgfViTtg1MlTCOskZyEIXxj+2sZBYxVY2LfWvklssl01Vzl8aqCnd4cDLYXwjm8XsygrevfQKhgeHxahIDw3BLNLbXMc836UJDW3cmZ+zBt6Tp6ziAjJ+1Pszlaj79xOJJ0ucLeRwixXHB4/KGcPWdEtGQ8M7vepMYSD4QWq9hWy+gB9/+QW+//a7MixyzhD/CNnFbuaq0tUSk014uLwk6/zwngmLaWSKU6slZ47FUFM725QBn/v8Z/fv4OzBg+gNhWTYJSLMPZcSi6DfAw9ZZMbdtU3J+l/eXsNbp89g2BeAvazDlS8hVqjBsZ6CI1NAp0QjMhllHxxeF0Nz0G62sbWURKdFzb8PIacXFb2GYqkIXW1jOQjse/EMDj1zDNCcCLRVaNtVzH8+jfWZBFrFOhpeG5IhFSsxDcVoCI9rNeTabezdvRsByZPnxCPqOkF3KVtjAgeHfTapPlxOoCfYI4Y7hbm6BJ34s3Xacq9iRjZLwQhesOlwK5vDgdFxAZJ4JvE957nJCxLR3yeJVRwYGcJIpBfNZh3bNAs3mxjh+mpDiqms9J26MKY8w/JkT9JJLK2vYWKU5R0jX+893FMJNhDD42dFK8iJvYdx+uBhOB2aNHiq/OzqOm7P3BcNbyTE1CNeYrgxcn/t6nWJ5iqUTj6V11pxerapx2xas6KiuueOLIqnUWRE5GQj7G6I3T26q7MhzeqS6jnmXHKRWt9tTdgS1ShxIXWsJteQSK5JMgAXKuUBHDZIJ1NDaaUvQGKeiFD4XW5pA9NqBuqrSVQXltBYSSC/9AR6KoNGs4Ma8QJvBKGTk9j77hty4mWfLKO5nUJucxvL/H7C6mjDzYMy6IPv8D7sfuEiTr9+DpRiB7/+eQHc/AL/z3//P2Pmzn2Ehvvw1r/4Phwnj2HTFYCuuhALRuHIZeBJJBCeW8Tqp5+hsbSEmp5FxalDHdIQOxKHayAgG324oyH7eAeLX83DVbWjoVPDapcBFLx5KibqTgOmvYM4EaWgE1V7E6pmx0BPH3ocIdyfWoJZssMHL1rVJmq6jmadzUBWTTGdjKQYvVyx9SaMGkPPW1Bk4LVacJSOHTo32IAfblYzehxQQhp6RwYQHBpCTyyCXUMDWNzexK/u3sJ2chu93gBGYnEEAgGsVyt4nE3i313/HL/1zrsYHRqUtcLD1WazzDV06lq6Xau1zxp4KVHgZisLQX41xcNml82QFbDMZOZrETe/ZCbTpU/0ka7+mojY6ey12y1znGS5UvLGbEUxLvBSZYff7cNQbwxBtx/ZfBE3H87iNYblM7DasPSs+ZouhilS7nQwk1aWmYpOX7MNL6uVHXbsFApSdKFQXC7DOA2BCkiqDFQM+Dey2L42BX1lS3RPgaAP2UoV19I7iB09iv/s3XfR3NzE3GefC+2pEtkircuBntmybqfUQWoen0Sm0TTYqJERsctmyE3dbndZBQ18nc2KbBp2Gy8HzFMs4crCAoqahtjpE9h3ahK+3gCebC9jKb0Kt8diD7jphUIBODVryGfddb1FmtEDP40IKt2x1Eu54dbccgkVUyGrXQsFpCtVTC+v4sPnX5R82l6vF/FAL9qtDhq8MEDBUDQqCMHNRzMyKPOGTy0hm3MCft/XPwfRrFK9KrQoLyj8PRH+/3LAWVQ65So0wkkBCJGBRkN07jQJkgEgG8TgeZ3IElT8/ZUvBJ3+8MVXpLJWmt3MlijjVtM7uDk3K4f62b2HxNTBrGtu2DaXA7+6cR3buSzMDmljU2QIHECKpRyCpHv1CibiMUz0x2EYRA0tdIvteqT1hHpVmR9pXZ5o8mHTGg+biydO4O6TxxjuH8d7z7+B4YHhryUNRO5JS/d4/jGFd2ljCT/54gpemDwNp9cPXyAAt9djxcjxgiQFOhxGeRER2gyf3L+OVCEDXS9haSuB1eQmLhw9Klm8fC54+Ozw8k9NLElwRUGAsgEAf/3JJ5J/+d3X3rBC/7sdRfxLiLTRUS2B//LaKpheXMKzRycR8geFqeh0qNunSYQoX0vYEF6UiMaxAvb0gYPYs2tEdOnc26WJzWRSRwtu1pp3izSuTz/AT6fv4L/96DuYNNwIbevIPVxCan4NnWINJV5AvC74BuOIjQ9g8pnDCI3E8evFRWxWKygwp50UbttEh1W8ml0QR+JFl7/6CjNPlvCfv/omLpk9OF6349O/+EtMba/jtk/F6W+9CdfECBwdDYqhwNlpwE4teVYX7asv7EMg1CPD+gHFichOAZV7D5Gdn0erXkKrUxdzn4/mQgngZ+yWtY/V7G14enwYopGItW2ljqB7eoF6aS/An1nucob8XtiaMqi2lCYMtwH690IewHR20OIz36GZ2QHF9KChq9DzBvRWGyWXC7/wtTHx4Wvw9ASwXmB7VV2kDAaHaEqLJLTTMhgThaUJcXxwSGhvr8s6O2TgNU0xI4UCAdgUO9Y58K4m8I2XXsVA16zIPYkyKw4/ZGd4oSIayKH3/vxj7BSzeO3MWTkPyFJx+RKZo36bwwAvJ5KVnstI6g8HXuZO14TRooyR2nA+j7w4tMToxWF5dXMDl+/dwe++8x4cRIxFqdERlpFrSy6DYgZTRIM6s7wsiP+BsXErNYiPjBQm0ExnFaTQYE6ZDRmzT+/ewsVjx8R03Wi0JeWD5wtZwYjHK6lGYizsmCKVWV3fwDunzqLf44W3VEGkVMFouYn2yjqya+vQlBricSe8IReaNprwTCgtoML66pYKt+KF2eggu5MTkK5kb2Mr7sLb33kPsaF+yc1lVXVudgP3L99FLUvjth01tw2poIrlsB3piB/LHYNLSxgkmulJWxGIojmciQ2MN6Smn5nZfN2PEmtSc37++EmYNuv9tuY76/2T/PROW96XnSwTQ8qSue9x+6StkF+8OFEKKENxOoWQ143RWFTKQbbTafQEA3A6XVLFzsplafBjOUWLtcE6mq0GtvNZrCSTktU9PjBsFZjRzNxsiHGdIIekPrUVTI4fwMn9h4UZdBIFo2mtVsTt2WkBxsIy8BJCsDS8lkfNAgE5Yyg2p8gcJLGBYCwHXqtS2NLsCqXVdSQJwksx+H+Su8fF9fRLIkdUB6KBHoH+ad6Q30/n/tNbGCmKdhOJnXWsJhMSqE+DGr+4CNmGRhRIbhdGR5IGGDDshB0euxOxjgOpmQW5WbtSaVQ3NlHL50Q/pFMN1xtH/+svYvg778AXiyO3lUbYUNDTceDR9GM8npnFOoeDjRRqpTI6gQDCxw7iwve+jQPPH0DPfzrwmjXM/fH/jb/93/4PcQxOfusVTH7wDSSjfag5qHEEXHoJw5UK4ivrWP7Fr1B98hi1ZgYlZwXe3X7Ejw5CjWtgeGKw6QK2qnh4+SHamSZQY+wWaS2HlURh76ChmfD0eDCyqw82F7CeTwqaxYH36OA+rC9lsLOmw2VqaNXp7rfcnpREiA5M84p0wOcwoVRrKKVTaLQqIiOhaoJucKPZQbXVQYs1iO02dBjQVYO1Y3CPDOPg2WN459030HQA1+ceYvbxAtqVBqK+oND1i/kCCjYTP7j1JT566y0MD/YLlUR3vZVo0BF0T2gD1hZLviqNCmQGLO2MrC8OJDKsWgiewls614cMvLx0UZ4BoaVIN5FeZhUh0UAOREJJkz/n4FtrSC84TQaxYA8mBoZFijMYYo87cPvhLE5P7EeP24emXoeX8o12Q/KFC2ZTou84ePLv5MDLwZdFAvzn9fSO6IqoSXcorL1WYW+a0FomhvMNOBc28eDL66hmC4iEg+j1B9HW67i6uoKM04k//MZ7sDMWa2YGzkoZPqcNmosu6JIM255AQHRRHPxLjSZKeg12k/Q/P0sNrTapa2vwkMthkwkgVpkELwkbqQzur22g4PbCOTGGo8+ew+DoEKZWHyGRS8jA6/BQOtBBMOCDz6/JQcicXWrIGTNH9NdJvW2DbUYmgv4wyjSBGg2R7hDhSZYrWN7ewTcuPoewU5Oorv5QHwIur7T8UBYyHOsV1HlqaUGGHhpgppcWhPaKRSJioDGIBrocqHLdulxCd1KuQF01daKM6COFTp03ER0Gh1v67TYCPFjrLYnbIvLEDa5MdNXuwF/8/OcyQH/w4kuSvMDfw99bqlvSl/VMClvZDE7s3mcdvKIztZCbH355RWg7/pnctwZjMVQbFSR3knCrNjg7QMBhw55YTBqL2PTDOlvJnGbMWpeoZbRiplhCpWlgfm1dvAyvnz+Phc1NuN0RfPTGNzEyyFQYq7Ne8iIVO3wuFgZb90AOvL++fg0vnT6HhkmjjBc+v0/QCWHJqPuXyD/qA6xgdepZc+WcPIcrm2vYyu3g4OiomHY4aixtb4pBzUlEDm2EaIL1WUP0n//kY+wbGcVvvPS6HEqkm0V6xPIVmwKf1yPDUrPVRCafx8zKMl46eUZa56j3E+SEgArPBmrXRZ/blmatv7tMScNhiQFkNBXb9HiOSJkJiy2knRNQnAp+/eAuplYW8Dd/+EeYWMjh8Y8uIzW7AKOgo0VJg0NFm/nXrHx22eAbiCAyMY51jwuNaA+qAT+yvDj1RpHVmabhRMdoSs74z65cQS6dwx+++iZebfngnlvHr/7uP+BBNY8n4zFc+tb7aESCcCs+eFQNpXpBBnEXqQ2zBb/LDoK3aqGOyboNjdkFbM88gFHOAvYGXB42qbkR4vDaaCOTyqJWYXMZ0LC14Ag6MBYbhNpxo5guIZ8swqyTNXVIBKTUIoskpIU2mzkpbXB34AjZ4PZ14HI20VLl2g+lrUI1NSimF4wm58BbbdvEuHa114G9H7wKV9CL9WJWnnFm/ApCz0mP2h0OPK2GGP+Y0rF/15h19jqdaHRMeD1uWYdcy4zu4kCbyGTwYHkZ/+S1txCL9tFzJ/sVJYwiV5PJwvpzOcTce/wI6VIBb547L88Iz/9SlbIlq7WR64p7ApvwqP2fTazi3OETiEf7BASxMtitiDFqSYnA8sLFIXZ2eRlXHkxJWowUJUhirJWiILp2k7FedTg5aLdbmE+syX7C1AU+N5Sy+b1eGdYo7aBfRNYjB8aKjp/fvIbnjh1DD3Ns2bonI45NUFMfz1nZiihpMHH94RSSm9t45/g5hGFHuFxFX7GOeLaI0uIKsqlNDPS6EYlpaNhbMBnvyUXRbENp2aAYdrC7upDSUUzTjGugrqnYCdlw9PwpRFnB22igvZNFdjGJwnpO2D8bzwVNRd6jYt5nIhn2IOGyo2QCw31xMevzTZGfne83QUSyPdQ80wxvmFhOpqQq+MzRSUB1imySZjK5ZJBtANlEQhNtSZ2pNFsYiPQJC8eqYp7j7e5lX/LziSgbLficDjGbURI3OhAXX4SwpIZY8VGpk9UvS/0wP09KWpa3NrFv124ZqIX1IqIrBlqLkTJNRViNExOHcHzikLwWeWSMBoxqGffnZkSCEQ6H0GF6zdfRjd1NlexzF1iT2MXuWrHdm7MQ3q+RW/5zt+3m6QAs5ZOSSfeP3yeqHBlWNQkxJ7JAJO9peLlQBxx6+aaYdaxsJ7C0sSzQN1ubeDvkhxP0+OVmRT2lWWsAdTZpdESvSuvZkMMDI7GDh7++Al86CzOXh1FhB7iBBg1EXg+qEyPofftljJw6g60qaV8PTu0dA9n8TLKJ/HoCGw8eYf7aXSQeLcgNOHJwHIeeO4PdJw/h+Kl9aHIITK2jNjWHH/1P/zuW7j+EfSCMi9/9Nlznz6MTG4Tm74WDt/KtDUTnFrH1y1+hNPsAzWoKNV8dwQMRRI70AxEFDpcCb90BV9rAo89nUVzX4TI0VPWmFd7uUMDmQHuvhp6BMCLxEByaCr1REde1WWeweRz5jSo2V0pwdLz0dlqucxezcTXYHG4o1IPRBGZWYZAeyeygZVRgd3Xg8fDGTPENUNZpIiBN0EGt2YZuNiSNIa85YPaH8cFvfQvnXnwG84UMSnRXVuuwtxUUKnXcXl5G1mjgF9P38MFrr2B4aECiVLmZcoClrodDLCNhZPjWvCLJsO4+lmyAmx0XHSPXqDPjJsXD0saiDWuHkS/qyvgbaT5qtWqi5RVdF6UQNL6x4aVtSt5ukqbFZhP94QiePXBUHpSw5oOmuHBt6j72D4xguCeKVrkB025Dw96BTiQg6EEdbThpcunq57gYiYZbNZhWI5jL7pIUCCeR1zYQagO961lkrk3j6t17gl4ePjCBkNODjYVlTC0nALcXv/3Sc2jmk8itr8LerCHgtsvDmS7kQGtdsLcXAacfetVAqWo9B+xLt6ku7otSf019KHNZOdAQ4W1J7J11CDyYX8RSsYhOIALbxDgOnT+NfYcP4PbyDBaTT+DUrLYl3rIDAS/i0ZAcnEW2qjGgX9BKD3wBnwyc3Jh6/GGkiwVpweHAs5bJYLNQkszbb158ATGfDy6Wf6hu+F0+bCbTcsGI90as7GSzKcaouN8vrAo6huQl52sVuWCZNM85VXj8PjGtMhOaDT40pvBCw4uGpHfw2WDJDIdDVk4ToWg0sZXNo8kkDUlOUaUO+08+/o9QnA68deEihvv6pAeeBxkPEWrWuBa5uXJglcg/mkR5YVJsuDP7WDRlPYGwHGSXTvwAACAASURBVBAaLxftNuYSS6jqJQwEgvCpHcS6Jh4Wl8SDEWTLJXEf9/X0wul0SKzZeiotBspC1YrUmdx3AAW2KtkD+CevvYfdwxwweDgTFbVSGghWPA1vXN1axZVbN/HymfOSCOJyeyROj0H/1lwkke/yc7OHnuPRP1z9XCQ3HhdfYxY3Hz3EkfFxYVVI9SVzadyenYXfowmKyIQNmrp4kP+/P/uZUInffuU16JW6rDWRgjA/magco8xEgmAgmU1Lg9wbz5yX94pDCaVERIw5MPB1SVSgjTmiVfzdp5fxAuUPPWHRJzIHmy+BWnlpjmSpDC8+Pg2/nLqF83v24r9+7hXU/+oT3PyrH0NPZwUtKtaqUJmeoqqCVnk4rDuArA0ocngZHkTvscNIulUcPXsKDzdWha3wsGbWNHH1/j04OsC3j53F6yUbNn95FVc+/QwPUEPx2SN4/vU3kJOGR8bIha1MY7sq644ESdhhg69chy9VQc9yEju376OY2xSvhqfHjlCPR54zFz/FOpDdKSCXrkh5AFEbu4ua4pDsufUCI8VagnCKZETQTIIAdkkvaRo1NM064Dbgi9rh9DFWrGk1itIQ2FSgtJwwGw6UikyPAaqUILkULIxEcORbb8hgtZnPoFSvoNSoiaRBWDHJqyXS1pLBMV0oiDNeWFWXAxWjJTF4PEM48DJWlEPqRi6Lh4k1fPOlVxGP9YtpzWyrcLn4LJEetuK0aTjmPkADE2PxXj93TkAwIshFxgyyzlekyNbAS72yRFg9WcL5Yycw1DdoqZgJxFAnayOwYbVmsmmN1Pb0k0Vcm53G7737vhhxLa+RFeMp7AfZI71sRYfZOphLJOB1apK6QMST90XKyDik8XLGM4MXTyLy9G786s51PH/sOAYikS7jwfcN8Dg0ePkiKYeg8dfewY0H91BIpfH2oVPw6wYCuRIi+Qp822nUNtbk7A0H6ZFQUWhX4A2wOdOS2jCvV6nbUMw3kE3rqFVaVvyZZkeJpFzYDYX7kNGAUqlArRlQm8zlp9HXBrvXg4LLhlUPsB5wYklTUFQV0ViTlRO5k3DqihTmUM7IJklKuRgnmNhJIxAMi2mN5wBzrIUBoPmUhvyOiSana+YoN+glaaM/2mcViDisBA0yc08v6kT53VwIpoG1ZFLkGfR0cH0zppbVwZQ0EKShcdYCbgzkCnkktnewb3Q3JoZH5f3hZ8rLE+/0PMeFRbI5cPrAMUxOHJR1xPnTzstcpYSpxw/lYiQDrzRR8mJv+X6sMiyruc+KKpMoD6uRb2p2jpCuaIlEDP40gaFrshABeRfh/ceB14p4kJ53uyaZjjycpURABhab9FvziwMvB5elrRUsbiyh1awJ/M74KOo9OCwz4zPAjvkKaSUTthZvbG05FH2miqGWgpWb97B59wHUoi6DMTfOmllH3dbGmqYiMzyE0+9/E4FDk8grTozu2YeRKGARTRBKQX+0hbmPf4mNG3eR2tpCy6UiODaE/RdP4PClSbRqRajbO1j8h08w9fPPUS7msPvZM3j+X/wBQqfOwCSqwHrMYgn48ga2P/4pcnduoF7aRMNdRfRoHMEjfVDC1DspcNUVOJItPL46h3JCh6PpQlVvWdm1DsDV40J4VwiK3458owZPSMNgPCq1y+V0Gc1MHbl1HdmtFjR7EC5PAG6PBy436wbpB+bD7ubsjFY1Bz2fQbtSgMPZhtNrg91JqpGB2Yqg00ypadXa6DAGpW1adHrHxBYptYEgXv/gTUxeegaRWB8ypSIePVmVyuKyYWB2exN/d+0qPnrzNQz390lmbF0yhzkwWW5clkCwc5v0uMfpscyPoN7PCjMXhNc0hF6XjFXR3ZAisUpPuElyICG6y9B7Dk0BD125dOQ24dBYUFBDsajLTZ0HqlFvIc6HeO8BSTNoVOqo63XceziHyd0T2BMbQEtvoMBqWieg24HIQJ8cEJTF1Rj507ayKnnAcwvgDZe3Qq/LB5/TB7WjImzasV8LwPZ4BVd/8DGuLi8iunsXTh4/hoFgEOvzS5h+tIBYMIKXJ0aQWZ1DYXtT4oZCXpcUUqQYTq84EeyNQzEc0Nme1gY06nUVhxVPI8OuA06XWwwH1GIbrRraTVaXNOXycuXBNFYqRSieXkROHMXBZ5/BrgPjWNhZxpWH1+Bw21BguH/bEA1vtDcgWdLFelUkSF63HxopL4/WNUYxLcKNgjQMVdAbDiFTLmNuK4nF7W189OIriPtDcLBlDNQ8O1GtNOTZjUci2GIdMV311RI8NgVRn08ytkklMTO3SH0ip1eHE+6AV6KTSGENx/oExWUaBjdc5jqS6PczZ1lwR8uwl8/lJAe0xWIInwcuJjjYbPiTn/0ULo+G1585L/o7rjPSWnLIM9KMBjmJL7KyQjgAC+JQq0PXayJ24+smMsmCCSLqvJTMr64g4tEQczsR7g7JvMTRb8A/a24tgd5AWIZS7rDJbAGrO2mk8nkplzkyvgeJdBpufxTfeukd7B/b23USq1ZuJSOBuAF3L3nb2W1cuXULF4+fRCJXgNvjRjwS+5qG5cD7lC3hoUYp1Gf3biFZSEm8ETXOP732FZ4/cUKGVZ5BvGBduX/Xer7QgU9zwatJSTF++NnnGBsYxjcvvYRSrdbNq6QrnmufGaHurwfeVC4rGt6Xz5xFNNTTPVBJE1sUMoE+OrX5PPPZ/MFnl/Hy6bMYiEZRaTQl4o6oLitFCaQQOa4ZDdjdLtx5Mof/6qU3sFdvI/mnP8bq5esig8gyXN7lRCQUFpNdqVITDWCfzwWPXUOq2ECSzYyjI9BHYzjw4nm0A14kqyV57XzWWKLgVuzY7fTgjbSB+3/1A9yemsGMBnjffwlHT5+VNjwtyMoraszrklbAgCCfvYOI2sbusgHHk02krz1AdSWBulmG6TYQGabshLFORO4s1K6SayCfqslASnsoOqw8pmPeKdGUfG55eeeWLXpDOdAtVzy1jeVWCaajjkDUDs1vQ9tO8zF/mwp7TUoZ0aiwbteGJhxIaw4su23wXTyJ8Ikjgg4l81lpKsyROu60usgdTb0Wiza3soJMsYh9u0YFnCBwojO5wMFLmGVe4hDD9cmUBkYSvv38i4hH46ix9t5QhN6WgVe0vBZ6x6KTqYXHSOUzePXsM3LeWlR2s/sMNmXdS6weTGxsJ3F/YQHPTp7Grj6299lEB181WjLU0OjGdct15XNqeLi0iK9mZySlgRIFUtNcRzwX5HmysZWNMj8rYYA5vCyLeTrwOjnsUm9sWO8JYzOJgPMiSHnFZ/du451nL0hudb5Yti4ifFJUBzzUFbOp1WxCVQx8dvsa2oUyvn3oFCK6Ccf6DrypHMzkNpRSDhoJQWE+mFJjiIZXcVkZ2L0uH9pVA8ntEooEoDoqHCaZUiL+JtoOiNG+oTQlwSdIOVCbUqEOyhUDNn5ebifWHSbWgy4saEDOriA+OChpEgSUaF4XP5bEkzkkb13YLZsNT7aS0Nw+TB44KJcSani5fxG9fhpj+DRD3wKxTCmb4bDLfZNnLs9ISk75vjM7mTngjCeiPpzrjxnPFLbSiMiiI6Zg2BSWSFGiYskX0/kstjI5GXb5GZExENZWmD+rPc8ms4EdZw8ek0Y+aygG1I6Bll7E/UfTktJAKS03IZZ2SZKN+Dgs+ZcFGFjr1EawgbreBw8fd3grenrQPx1+rSnekifwv7iIJUmjS1PzxiY3d6cTsTAD9RlH1ZaFxS8RC4t2iKJlZgAuYnV7VSBwfsA0w5EeC/oC6AuG4CPVU2vCwXVIc5FUXjrk33udbviqBpbvz2Lx9gM0dnbgarEaV0epWUGGpiuPF8OXXsS5D78NMxxF1eHA2L4w2N9DdSl/VuIbxUfbKN19gNSjGdy+dhPp7RRcoQAGD43hmedO4dDEKNZvTeGzf//3yM0twBWP4b/5sz+G+sJz8h4sSF4CMDC/iqk//3Nkv7qC8s4yGp4K4sf7EDwcgxJS4HBw4AXM7SoWr86jul6BUmG2pWWcansVREZ7ENsVEm3pvYUVBEJunDy6D3FvBMWtEnaWM8hvVdAq0u0agub2w+3zQ9Vo1vJIGk+rRcqkhXp5BxU63KnJ9Nng8bG5jDdI3sjkEQDaRAk4HFPHxNuaIeoVXgq2zBqKISdOv/wC3nrrNbRcdtxcXsK2XoEWjqBhV/HDr77A0UMTGBnqQzK7jXJNh6ZpgkKorF51aQhyMLKTxqRWzyFrh+iOIGw0gHXDvlnzzFtXh01PDP33BCV5IaNz4zIE+aCeVtzfzboUlPASkckxoaIkhilKXhrVhpSVHBgYhkZqsqBjZzuLqbl5nJs4grDbiyzrHU0iGXZ4+qOIjQ5baHOrjlQpi7ReEEc0EV2uSaLBFPvTrey2s6FOwbDNjYNaD9rTc/iL//P/wqqtieMvPoeJ8QOCSJQyOyjvZBHsqIjXiyguzaAk+l0DAa9LdFnpQlkMix5/BPUakUxKedwy4Er6IWWhlDIwCYBh3KJlM0QDjE4LbRsLOmy4PTePBzubUJxhjJ07jX3PnUVwbACrmQ18Mf2lVE1zKOJmxo3Q63XL4EvEl7Fk0VCvpACQW242WGlChy7juCrQGzX0BP1osjf+yRPZJL/z8huS8+hT7WjVmgg5rQYfPhB+rxupbBaxUFByGYmOEiWrVnRBkAp067bqaNhMhMMRtF12LGfSYhwbjEathA69KPoulru0qjX0u72o54vwqHbouo5UMiXlJ45wEDXVhnAkirJiw5/+8hcSo3fp5ClhmHipolaaLAEZB0kQYSJEoyE50IKAsG2waQj1zaQQ6s1IvZcbzCNmRrELellHh0aLDvNTa1IfSrSBQ5zCwo1qTTTKvODx80rlC4J4J1JplBoNXDp1GnMb67C7wvjNtz4UcwZRFA7k/MVR3uNivbT1lasUcGdmFmP9Q0iVdUFHOexZbWbMRaeBTxVJgyCEKnB56gYerjxB2M8CliquPrgnUoLenh6rTCAUxOf3bwsazb/H63QI5c/34x++/FKipr75/ItghB+BC+r8pA1OGg8d1iWhZUic1fWH07hw9BhiPcwFtyhlDg+SISuoUluQemq3f/zFFVw6fhyj/cxn5pBgRf9JprsFgQhKzA8jmyvikjuMvrUMzC/vYuvBNIq1MloBH/aengT8QTRVFblCEUuLiyhsrmFAcWNUi2G7UEBeMZCN+uHYN4Y9l87DNTIoF1ppVWLovQEE9TreSDXw2b/+M4nYWwxpGPnOt3Do8BH4HB5oPT5slvNI5kti6vM6FATbbYwwgSSrY/3Tr5B+9BiuSg16pwI1oqJvdwiqpDpxnwJshh0dXVqHoZcMFDJFmJU6nCo1012fgzjF+bMxAqobAd89XlvtBqrNMkxbFaEeFQ6viqqNBlNqxQF7zdqk6f+gYbAFJx67TKz2B3Dy7ddQCvulvStdzqNc515p7Zc813lRIKXOIWI+sYKCXpUhg0OQU3NCbzbh7OrJSWfzs2eZTCKTldKZd154AdFw1IrmhAI3s4P5IHUzpJkCwgxsMgyZfE4GXkoI+BmT8aXWmx4MenXIatAUup1NY3Z1Bc8dP4X+aL9obDmoScIEURnJYCcmSZTViSfLqxJL95133pWLrJ1ZljxLGk2r6VCxSUQn9Z8UgVyfnZE+gP1Du8WARmmaFXdmadSrbV5GGH9uIplK4fN7t/H2sxcl1aSYp6yrI/Q9nwHKGhxcu01Kwor44tY1Ad2+d+ICorkqzOUNYHtHAKeIU0U1W4SN2bzdwZMRkTQ1c09i/XmrbqBY4DCpSNQos+A5D1n7exMVVwctVwuRqAdBN2MvVVTLLSRTOjoOJ2pODVt2YDvixYzTRNZpIj44AK/fLVIj/sxSF0zkW1XF7EUDOi/7U8sr0jp5ZN9+YU8keUGqhDl0WRdY+iZoCuS+0Wia2D00IsMx908yYJa+1qofZ742IyeJSD9ansdGLoMTBw+IpKzOCEwOvM1G9/y3oVHVBcRkjnGqWMDknn1SbMFZgftJhTKmrrzNilpQcOHIcRyd2C+MMYdhtWPKwHv30YwYCoWNkmAFFpxYUjj+vDzfOTRbCQ2WB43suG1KBl6uMQvetiJBrHgoDrxE3njr4v9qySetph9qb4kKa04acCJWviZbrOThIj1sBaUzN7bSKGMuMY/FjWVBkAg+k77knx3weNEfDMPLF63XYdQ44VsqCzbUUIuye2gQerEOU68jv7CMuRu3kVxeRbVUFI1e2+1GyedD6OgRHH3tFfTvHkemUsfg6AhOj3jkdrIOIMkeiJ0MXOkkwoUCSgtLeHj5Bu7dmhLEKTjWj7fefxWnD07gxg9/iKt/+yMUazX8F//j/4C+f/EH8p4Qm0zyH6bnsPHDv8faTz+GVstAd5bhOxhE9HgftB5N6CS13kYtUcD6lwtobtdhVFXofH3Uow0F0b83Dl/UZWUkzq8LInZ4fDdcpgvJ1SxyiRJQUaG2NKg2TRITWDtIGpd6Ohpp9FoLLZqx6nkIjGuaMJQWnG4TQZ8KzWEh7Byi2ObCulo0GW3TkAPJ5IpnbSVsWKqUkPXYERkZhDfei5rTgeDILgzsm4Dp9yJVLyNZzcLuZpZvEpVaRbJNSZ/wwGShAaNGaGTrdDhAkkaiA5R5zaplUqNpy+6UYc5Q2pZu27RhoLdfKGdGRLE8wGw1xBRFKrNudpAuF5DTs0hnM4L8+dh77/WJg53pHiTD46FeKKaKbCaPGw9mMDGwCz1uP3KkSY0WYrEwBveMoeNzSyq6n5oX1UCmpoPpl5Um29aCSOlFaSpyujxwKW4pDhloOnEQHmzfuIl/+2d/gtjJQ3jnNz9CjeXViiKxW+1cAVq+CNf6Atorc2jpJdg6BuzttmQLlqtMffBAsfMgdMHnDUHzMC3BhrbNlKEKXWepHBrdZ5HfTZ2faSNa05HNfya5gbbihufAXoycOobRYwekeGJ14wn0Th0txjPRjEI6UbOLgYzSBV5KI6FeoTFtTqdcLqmZZ6QN1yFlDfxeUp0sZNjOFvCdV97ArmgcPW4vGoyaaVDfHRJzR7VSRbFURjwYks0vlU3Js01zUqwnjMXtDdHx0jDG4dB0upBqVgWZ5c9Xp6aO7n2bDXF/AEatAo9horiVQszvkz9/NZGAyUazSAgd7hfDw8i3O/hff/Qj7B7ehbeevSjorBh8O6agtdVmEwEPB3MWULRks+PuRoaB2mOjWRfKm8YU0p7JUg6lShVj8bhQatVyWYoAHAQDag2h93p6IuJV4AFBtJzblNdNZLyCxMYO1tJp5JoNjA8OSlpDoa7gn733XRydOCgHDiU8RHo4BNIgKQH0RDZadWzupIXd0BsteabohBY3usxvHCytJkwa7NwOB64/nsIvbl9FPBKS7Nmt1I5EK/HzJaoa9Hlxd/4R1ndSUshBJIYXSM7Ql+/dxUAkJhFf1QoBCMtExedPqEAaSIj8tVkF28AXD+7j5MR+RHt6rKg7Pr/dWleZ3WRdWmjOT776Eqcm9mE3G5BoJKHEQPSe1nlCwx/BEL3ShGZquFRzIvPJNXg2E8gmllBm/KDPjeCBCdSDfqh9MYyNjYpZl61Vm7MLWL79GPv8IZRyWSzWimiwCn3PCCZeuYjBE0egMzOd51Sljl69iVeTNfz8j/8UU9sJFEf6se+jb+PwkSMYj8WRblUwv7OJfLMplxKfCow0gIlyG9XpB0jevCVSsXa1hopShyumIb4njI6TCQst2NoK7IYKs04u1o5WuYPkWgatEksZPLAzQ128DhaKR1MVC2qeSqjafO+IsFWLgBiWW2g5bSippqCvTE/R6qpEnJGdQ8eBtt2F60od+vHdeP0b72HTqKNULaDaqqHA9jQyZETdFaLdvAF0RGNJoxiTNA7tHhe5Eb0krGamMZmDMRE2DglutxeJdEayUn/7rffg9vhQlQpqh+j/CXXxQiEmyraBgUgPPrl1U4akt5559usMXjJMZFn4jAc9mszIdOlvpZJY3NrCpTPnxIQqz2gbKHTLZ6woVOa6M6jCjun5ecyvJvAbb70r2lCF8oJuUyeTgDhMUiop8W6dBu49mRdpxp7BMRnayDqyslaMc6qKumLl9/Jz2NxO4mdffYEPLr0kwFutyqHLYrvZ9CaFKJU6vCyHaui4ce8WUCji944/g3i+jvSjOZRSWxgejeG5I0dx+6t7KG7soFf1yLNT1iuyT0iMp9SsE8+httopPg3WxfNnMVkFz51SawuLEIsRmaVuW0UxU0U+3xRZQ8OpIe9zY6vXjylHA3l7BwPD/XC52eAqyBNUhVIgymb4GdnRE+6BV3Pj9pN5xHpjOLR3n7AH/HxEO8vLLZ93MmM09JkdkWgx1Wh8eEzKZsSoKMOtIewUzaLcv8jINVs1yT5nFfvukV3QG9R1W4AaPy+mxtCj1a7yXG+JYS1fKYlpcYD12l2RRLGkC/jA94iSKSgOPD95UiQ4TpFPKGjX66hVdNybm0XE75bseok65ZAv2m5WqFv7joyr4h+y2uSkzOf6zBw1v7LgmWEpxiEr3EK+UW6jEjFGOLnbKkyKiuidUGca4tEIFIYrk/agjrdpxZGRxlJtTGTQMZeYk4GXpjW6L6kJJirDHm+PzQ6fXYPXtKOUL6HdZHSTFy4ajmwqDu7dIzV4pA09UBFUHUiubeDanbuIhUMY2zWIe1urWK9XMDy+B32RPlTqJvpi/Xj22JBsttM1YH5tC6pRg7dTh48h+OUK2mkdOw+XZfBNb28hHHLhozefw4HBPnzyl3+Ne/cfIjK6C6/85u/Ad+w4fKcn4ezzoL26gYd/+zdI/vRn0NcXUfNWEZ6MInKyD2qQsS2Aq24iP5/E5perMHKsEDRRUTpw9XgR2xNHaDAE1W+Vc9SLDZhVE/aGgq2NAtLbJXTKNvgQgANuyZMT6o3NakRxRSurSZuUwWpmQdVpbLGc6q1OFS7NhM/L7Yl5nooVXs7c0BZND9zc7HDYHGjqhsDgubqBzXqN3jo4fV4U2Izjc+PUG6/h8MWzWO1UkW1XsbCzIvpdhnwzd5T6IaYehHxBBANhKCxLIPXN6DFptWFeIttUmlbVpESZMY7Hip1i/FxfICKIGSOrGg0K4MtCg4SDYagsNshnsbyzgmyuIIguHz5S4H6nFz6nE8VSCVFvAEG3D9lcDjdmHmJybByDgT6oTZu0YPFNmtg7LmauVkmXHNSJ4X44RwZ5u8LDlSUUmy0MDsRR7RiYXWMKQwA+ZiGbDhxQvJj6yU/xo3/3lxh9+Rx+97/8A3QcLixv51FpOtHa4UUqjcajG1DWHsLBUhFSe3oNVZ1JDG10bG4YNg0OzQ+vj6i9Vw4OPmM0hrR5MIrb1A47GwSZYkfZRV1Hq1VB02hIwcFCLoUmNBhju3DowmkMToxgPb+F7Z0EbG4VdgoR2bLG99hOabEmbAybnnxsiPNpEn9D9JIUMGuW87ou5jBWLPOAY7TW4tY2/umb7+LIrt1yAVEphalWZGPxOd2C5ubzBbRJR7GDvaJLI144FERvT1DYC7Y8ETnm2qtQQ+ewwxPyS6MTjXJGqyF5ycQO9WIeQcWO1EZSSmdqlSpSm1tyyfZFAghEY3D2RLBZreNf/fQn2DU4jN964005HOTQblL/WRGqPujzi8aPhwq/pMLbtMxYzXpdKG+uYUppUsWcyLGCXi/0UkUOae5VrLw1qmyIaorRry8cRjqftwoPmPvpcosRjg1E0+sJbFXKOL3/sJg7dMOF7737Gzg4fkB0bVKSJvIdmySRcI/kk1DvmFjvvkY61pmmwIB9oqf0d3K/luFCZEAKAg4nfnb/K9x8PI2haETqehPbmxiJ9wszIMUvEntlIJHcQjJNfapVJ870kV/duSWV3B++9CoK5ZpkZ/NAI8XJwYC51FIAQZNPpYqbsw9x7vARhPkZsQWT38cfTEqJrCpYypD4Pv7i+jUcGxvDYLQryWBkIoeu7tnCIHqeG9WmDXui43g/MI6f/tF/B3NnDXGlg9TWBl1L0GlcioSRcjsRPHoQk+dOIOQCnMUKvvrJZWxMzWO3zQ1dLyJZLqDs11AZjmH89ZcwfPwYjEAA7ZIOR7qA9wt2fPyv/g1up9fR3LcbR3/nI/QODWOsbwiJ/BYShTQUxkI6VPTagD3ZOsJTq1i+dQ1KLgUmmbIlMG9UgaCCoYkoHH42CdZERqUaKhx1GlsdqBXb2FxPo1VuQnP4YbfRqCE6BnkPSAnzgkK0jEAlkW9KlSgRY3FR022g4lVhjwURHowh3j+AoKnBUTaw+WAZW8ygV1RcczQw+M4lTD5zBqvFItKlDPR6GVWmsVAXLAbgDjSmzdBAppdFC0vJyJHxvWJM5eeoG01Ee6NyqSpXK7I+fT6/xFIxg/s333wHLrdb6He2nnJ45IDKvUTGQtMUY+LNhzMSa/jmuWdkwGNGL7NYWYZAqYtHYyYqxJuRyqSxsLaBSyfPIOQPCTtIRoYFPESYOVCJ9pJRYzYbrk0/wOP1DXz01jvCxPCZZUMomRqasgR1pGRJtWLhbi88kjSCwdigtKzKBY3JLmL2pryOsiyCyC0pS/jFjav4/bfeFdSbrWxMXZFGtkYNXqbrVOvwdRT0OhRMz9yDWS7ie4dOYE8LuHLnGgrtMt55+xXEe8Oop8pQdirorQLT92Ywv7D0VGkhXgSCNVZxBtFoq6WUSCtzk4UtYZORy0AwwEg3ZscDmXwNus5CFQ0NpxMZnwsrPR7MeU25GDEGzOEm6MSZi+ZnTd5TIqfsRvB7/NLsd/vJHAbi/Ti8dx/0VhMtFll1yyZo5GNRDc9oxglu5/JSjDI6NCJ/lrTeyr7QhJuXdpG5UlNrShvqrcfTcHoccinm3st4N/7sZApF0khDKM2T9ToWNtbET3Lu0DHQG8ENgZdu8ZA02zC6cyQH2VfPPCNIMOcHAir2toFCE/j4twAAIABJREFUPoep+Vn0+L3iUWDJkeyrMvBaPg7+u3h9uzG5MstSw3t19jHL5SzYlx+DUE9Pm9Ss2ZsIiFQ+8kfrWH8okSh+J6tWB2K9MpCyXpbfKzFUoqchXU2NUgXza08kh5cHt9FsoNk2RAYR8gWslhCHGxF7AJ0aTSwG7Cyz0DS4AmGo1JSBhyWNRh6cmxiQG15K4lnq2B3zoWx28NPrX4lGJEjtVJ2xIv8fVe8BJOl9nnf+Ouc0PTnsbM7YCGABENgFwAWYCZIij4JEqiRLsuQ7leocrlznuiuX62xdWdK5zqdg0RIlmsFUpCRSlJhB5LARuzsbZyfspJ7Q09M5f331vN+AtpclMRQ2dX/f//+G5/k9CQ7t20soHmF2Y8OQTM1ujY6qO3W2gSi+YBh/vkHg3iqXvvMDbr39OlFPhaf2TxLaLHH18ru0Gl082Sy98Ul46DCPffx5Hjuwi5lXfsS1r3yd5sIMlUCJ9Ik+Jt63A0+fn5AXIqUOy1fnWbuwilNxKCsqNu4nuyNLYrSPiq9FJBlmMJvBkcwg75CfLbO2UhLT3AqtAFECnpDFBpoGttO0yWq72TDdZFCJR+ZIFHm4h0dTdVuF12n36oTDGq25Gi41Mb0QOFEfgXSITFb66SzlXIW7l2dsHVeo1t3piKafXS/T3TKlcIwP//xPEz66k27Cz53cPKVG2agGqWjEunj96ireRI5QZakD6z3WrrfXMXG702oQFnKLAHE9gDaR7uHreUzCMpDqs4dSK1Il7Og5E80gFIuzXqtw4d6UpbeMDQ/bQScxvjFrtYbVC6k1Jh7W19d4+/oNzh49zlhmkEA7wPTSCguFPCcmJvBXGuTm5iitb5CJhXno8GH6jh2FsWFu3puif88OBvcf590bl1lcrxL1pxgmzKFElre+9lW+8eU/4dDHnuUjv/w5Bnft4Ma9HIVymEPCey3d5e4P/ivh3C3i+r50gJbqNKstd0KjNac/AsEYoVjKjRg1Nz7UpIuMRolHEy4YPLx9+AvpUtpgc2sNb7fDrZlpLufmaRAnfvwwJ55+gsxIP7cW75LLL+CN+Imn47aubyjS0WnS9fYs0ETx3OJdhpJxS0XTF2c4Nq/XYlyt4NUl1RYgPMf12Xl+9vwHefLwUaI6uHrChJWsJ1ZSWtwfIr+RZy23bhIjFUgTIwNmJlCgigpdTVZbMjWGwpYEtVarkBkaJBQNGv9Z+ME9Q8NW/G0WNol5fIyk0nSbHZaXc6zMPyAVDpPKpORooREKstZ1+Nprr5nL+xc+9oJb0Gl92FUcbdmMh5LbOF05i1tu+o4lkHapNuu2HVJYhaYPpWqZDfF/gf50ilKxTKsujrDHNI2VQskuKV1AA4k0TrNtTZXOrZ7Pa5NhwZ/u5te5urLIC089TbPeYqHQ5Bc+/iJH9h60ZlUFrxvY4CMQ8JHY9jlo2rKytmHTJyGx9HvKROfGYrrruPcKXp0ByUCY7777BnNrS4wNZC2d7uLtm+wakR5SdMKmfYfDfQLpV1CojAotvSdKOPvGay+ZHvez5z9oHGJdDmYuMmOZq4t0ySUe8qUCF25Ocfb4KZNZ6AL9SUiU/H9+d0jS6bRoNBp8/+23ed9DD5ke0ip1GzppQOJOTrS+1zSr1vHj64X559kj/Pm//vcU7tzkzOAQ9dIWRcma/AEqiSjL8TCN4/s59txZwkGPBUB481vkrt5l9uIU8XoNf6nCVqlIPuCjMDHG8Q8/z9Hz5yiUyjgbW3xkvcs3fvcLvLq+gOfkYY5//rP4kn2GmFuvurrXcDzMQNDPM8MjeC/c5MFff4/yyjwhT5O+cMTkOjo/2oEu2fEkqYE4jlcOU/Dq8Wp6oe6hstkklyvQbXTN4KXmX8+etKe6S23DoKjX7bh6NSVdX5dioEU9AaHxJJndowzumSCSlXQiSrwbIFPzUrk8y0s/eouVTovZoThjH32GgbFRo59ML85RadVcBJX0rbbt6JpsIeiBrXKZqZn79tke2r3HVsG6v1syiSWTVsRKt6lGKxqLs7CxbgWvJryKude0UMlXojRIu6nv1SgQIuEHQrx69bKlLX7i7Dlrtiq1BpVmzYotM6QalUTypaolpIrxe+7ko/QldU7Iv6EaRP4FFy+lIl2fjYgkr914l7tLy7z4wQ9TqNe2tcCSNOjNcfWb+iJE2RCSU6QhxYCPDY/RMA6mimdXw6tXThsoo2B3OsytzPP9S2/zc+c/TDIctyJNKZD6rqqVIgGnSaVQZDyeNIRpbn6OSKPKx3buJFrY4i/ffZXJE/t47pn30Wm1SZa7hPMNVi7f4+pbV6lsFu0Z0SZS03NL8vQ5ODKtB33ElFTbEXnDDbzx+Bx6PpmsFR4VQAR34Sodx0/U8dPz+1kPe7mb8nMjBvWQTGtjxu3WoETwN5nVQqptApIi+A3dqGb20vRdsn1Zjh04QkWhMNK+KnzJo0j2hhWlqv0kAVvZ3LKhpjjJ+s5NameUjabVgSYpkRZaBslGjavTt6zoFjFC5B/FTku8o2dMDYZJSvXMtEQLmbPz+YljpwxYYN+9R2dNBYmuNFx4Txr7/tNnOL3/kJmZQzo/6bG1lefmvTsmp4uEpTRwo4Pdf0kb70oZtFKw9277nNXZ5Xnz1u1tSoMjhYJNcd2CdzvtxBi9runDRZfZ44PPo1Qbv6Gi3LW23+DO0irqcpCuQjocn0crxCozy3PMLs7TrFbotpv2zyreVoLoqF6yUIS0L0bKH8chREtC5oF+hvfssTXowtIq1XLDUncO7ZvkkKtz5q26w0MRr+lQp/KbeBsN8osrOJU6aYGjo3FzIbdEMlDqlE/TTzEZemQHh5lIptGsppnvEF8scOmvvslb3/gqwdVFBrxQ2izYOlwGsXowRi6dInb0AD/38/8T8VaZN//zn9BdmKXuqxA7GGPvMzsJj0UJqPtZbTD/9gylm1t0q1DptQmPxBneNwpRL/fWVgwZdWBiAqfcYWOuxtZiCxpy7/oIenRhq2OJ2CX0HkKrWq3SE5pJxYrSROTGdTQnUAqSXi694C5vEE+Hnr9LkyaBiJ/EeJLs7n4Co1ELulAREinChW++Q+7eBiU5irUcUifvD1LsdLjdrTJw9DAnP/M8yV2DzBSWWBZJQkYiTb7UmAh/4vczPjxq5A09QpIu0G0RaLeJtlq0Nwp41T2LANFq4VSrNsWVlrKtC0LCdH/Q9LTmFxciSVHTiZScXcxs5VksFhgfHSEzkDV8k7SdXonzVWzLoV9vkltZ5eULF3nswCEmh1yNUKkptFWRA8EYjVszLNy8SUeaWlEbFD87NMLE8SOsB3oMnDrAzvOforE5zxvv3jMZwkSkjwPpUS586Yv8xR/9J/Z/4nke+9lPsvvQbuY3GqytR3gyncW3cId3vvpbJNZvEfNLW9agWe/gbXmplzXdChIIJejqEIkk8SpRxie3sSQrQWvOpM/WulGYESsWtKrcWKZWXMPvtFlezfHa/TsUCdP32GnOnD+HNxFiZnWGhdx9M0QGYlHDgmn1XlOAhhpacYc9LqVBn2cgGibiD9uFpcNMprWZ1VXGhlxU0OXpGa7PzvHTzzzHo4cO0ReN4ukI/O06s9VEqfgTQqpRrhkgXoOsydERM8SJBaqGtC0yh/BRybTJGxbLBQLxiMkq1nKrJIIh9g6P2HMrp68m/qN9WTOyFjYKbC6sUNsqmYGvFvBQ1zo2meTP3n6LVDrNP/rox62AsOPJqymSClANsDSx6Nq0VetqFd5uCdljfX0DZb2qDivXa/ZzdeEq5dFpdphdWrCGXIXbuhBsitAcHCLsCxLswt3ZWYvRDopy4vFR7zmsNWq8MT/Dx556xlb3U4ub/MqnPs+JQw+ZE10bNBkn3ILXT5+ayu0fxXrDlUqIQ6z1XUhOePfQlsRAzWzH8JFuVOk33vwhhWqBo7t3Mre6xI8vXGTv+A53defxMTzUb/VmLBQkX9y0dbOwQZr+/tmPfsjE0Cifef95ytW6m0Vva0BX0qBzXlMWTVVW1te4cOsmz558mAEVvF7RMzzbgSn6w7uMVZE1ZJ773ptv8fwjjxrbVReR7g2ZpvT597xuEaMbvucJcPX2Xf7lnkfh6n1e/sKXGG73yMYjdll2PB6WQj4WEkEGP/Q0maMHiQfCeJUi1ijjq9YpLawRyq0RWlkjf3+WcqFKvuujvnucJz//GZNiVSs1nlko86e/8/v8cHWO+BOnOPTTn8IJx/H3FNDiGqAHY2EEj3tIpppX3mb5lTflVSeeCjIYjdszvrCybtptQ5Klo0QTKla8ONrH1zu0im2qpa4ZOlXkBXzikEvOIAmAcHSmdrb7RLWytiWixFR9HTYHgwye2knm0BjhwTSxVBKPpSRCpO1jtOGnemmO7/zwVebk4j91gLEPnCUUibG4sc69hVl7PiSNsqAfNSY9x9BjarS2SluGJZPe+/CefcZnlRTLo6YvrsJcUep1knE1ymHuLS+b5vPXPvNZC8ARr1pINd0J2ghIRiCLo22gPF5+fPmSmTY/de5pe36k3dQmRc+imjdt4dR46jnMbRSYejDP2WNqotI2adZdYhIY06krRa9hn5PW/e/ev8t0boXPPPe8NWjuploorZ4ZsNWYaWquRZnX2+PS7Vt21uwdm7Rpd1dyKG0MGjV3JS+0ms9vQRIPVhd49eolfu7cBwj0ghadPhBNEPZ4WV5bNjngRn6VkVicYLNNdX2NYafLsWiYlQf3mOqscv7Tz1v4QqTaIbpcZeHKHa5fvEZxJU+06yWikIcu1KSN7TRoRj34BpIM7R5jR3qISN3D1JtTlFfy+Hxduv62DcMqES9OJkH/4ChDsSyV2RyFjU3q4QDTcS8Xwi1qiTAjo6Nm5O1pmql3WIY1yzZQhHXI2MV6Jt65fY/+/gGTWNVsiImLLrMQKHdjZU1Zp2Nx6+KK7B6bJCYOb8h4JPb5vYckk+G726hRrVa4cu8WyWTUTIgafLpWLh+NbteCelRzStrn6Tm2abCC9/gpu7ctBU9o07p4w4orbxq5SQOsp0+e5uS+wyah1dZcHN5CYZ1bM/fIKILd+MOuJsEyB4zHK5/DdqDRexPebWSl5+2pG9tMKK2W3f+oVYt7VLkT3p8Uv+5/2WZKBu0XloZiMNNnkF91Rlo1uMNEURYcvErJalSYX3rA/PI8la0tmuWKrQ/1MppRQpBgj99wUgORPjP1tJMpMkcOMTzs8jVNg5srUa417DLfNxS3P8lNpbXhGq8E7hpDCVHrLNy5S8rxmLEJrWBCIZM+KI1nubRJvt2kF4rRNzCIfiVpc8MFGFxY553/9Adc/cuv095ao9VpmLZGnZNDmOVonMyjp/n8P/tlnGaZN/7jH8C9ezjeGux02PvsJNnJjGtIWa4y++YM5ftVmtUm7RBk9w7Rv3fIOKm2Ru069IUSlHMN8g8aBOoJQp6omcraAvw3dXD6TcCu6ZRWAnK0i7wgs5E6cn3hSlcTCkSXr9+MhpqcSszdswmCgPV1T53kcJTdx8eJ7E/TSUtf56G/Eebaty8zc3GWTqFFQ3GT2X46Xj+b1SbLpQbt0X6OvfAMA4fGWGxtMZ9fIxmOUm80uL+4gKOLUuuoUJjDk7stLU+NTFI6rHKd7vwytel56lt5k7goAlmBED41SA2BuRWZGjRmoEzNNkna3iTI+a6GRZzgZq9raKq+bIa+gQHi2Qzxvj6GRoatAM5tlZhZWOTNazcYzw6wZ2IHsVicaDJBqdZhV7nD3e++zNrtW4T1fIaDllrU0hQjGafoh+TOET74wodJJLLMrW/RSQ4QDyfZnRo2GcuXfuc/MHj+LI9/7jNkd/TT3zdGrRhnp9x7d2/w+h//O1Jb0wQCHhptzf6CxAhTKTVo1rr4gnG6wu0Fw/T8YcKxOOlICo+FkXRoNFWa+YinUyRVOLaq5FcXaJspsUFpa5MLs/PMdRyCxw9y9sPPE+mPc3f5PoXikul21VwN9PXbk1vtNox7qj+e1o3RYIyuPt+gn6FUnxVu0mStF4vcWljg2L4DVnD/8MoVbszO8+L7P8DJvfvICAfVbJppUCYUXeq1St2KgZjWXh4vCcUadzsMZDNUOy2KwtEoxanesEvIE/ZR7ChRSgmDXQnlyIQiZCw73aVw6AIzbJKSmnpeKisbTE3dptdtELD45gzRwUG++vqrti5WYphhhlQQihLVkstMJi93Ra+oSpcBrclNz3SNa+urFDcLtljUzxvKZtx3Ru9Op2ukBv2ksb5+ShtFM7McGB03OUcInz3zAvcL1xSJRxEleaFcZGo9x9mHHwO/ku8K/OInf4ZHjp40jaydrZpeCU3m9zMQ0T7C/bGpzYomI62Gm3bl99l39ZPAn233sSZgcV+Q//eb/5VYNMDJ/fuYXprnravXGcz2WTS4Jm+JRMIYm4lohFZDHGulCVaNz/vl73zHdHEfft+TbBYrFr+sbYlNeLd/T+Ot9xwWc2tcm77Lcw8/SiYhC7DwUuHtAYieJ00rZWbpmqzo71971eJlpc1Tk6UfChLoeXrmjlfRJ7C9Vqk/fvcC//78Z9mdGOelf/qvufmj14zQIfGmEHTz8QC5bJInfvrjBMZGXRa53Pu9BiVF8NLjH51+mNKte7z99b+lcH2W5maVJbFcj+3l9Cc+RHZ8jEcfFPnT3/lPfHd9jtHz72P4I8/jBOJECJnMQ6jJgXabfYo2v3mLhQtv4d/cIJEJEctoAuYz83QhV2Z9fdMNypEpWV4Axb23e/haXbr1Ds1Gz8ynuj1d5ojMkpI0uA2Pi3Ls4ev0TEMuDW/B32J5IsSpjz5FYv8o7bCLLtPkMtDzk6w5ZLa6zL70Lq9fvc603yHz5EkOfOT9Zlx+5eoVCpVNd0ggs5W+ROkHLNnP5eUq8EkFr56vI7v32fTPZIkBv8VZCy+mgkMSHhVBtxYXmXrwgF/79ItummXPdb3rHdVqW1hQFQpi3+pZeeniBePuquC1sBwVQ107wYmFg7aO1jpc9IyljQ1uzc5x7vgJS0rsStZmLBH1a67mW0mN+jW0tbkxM83i+gYvPP2sIQ0loVOxa1qAnnuHqTiWvl3v8KXbNxnrH2L3yLgVetKmC2HVbbjvmBo8C7oQ0zy3xIWrl/knjzxLJ18h2Q2RDUToNFoslPM0Qx7Gd4wytTBDrVAk1XZ4LNNPsJxnauYKE6d38eT5x8hUHLzLReYv3uTulZtUClv4FXjkc1nupXaHTaWYBntkdo8wcXQP2Ykhkt4oo50I1797kctvXbSirubvUExCcHKI0YP7mRgcYzSYpnR7ntdefoOG18Nsws+FaIdaMkr/6DCheNK2TYbn0hAsGLSmx0VQuubEV6ZusGt0kqOSXFliohthb3G8GlKqkdoWtGo4pAj4naM7iIvMIcSXy/GibvHLdft+dEs36nVeuvIOgwNZdo2NUa1JduKGJ6nh0Pcl/4JPMeQ9xzwoSnB8+NBD7jnltjB2Luislt5c/6OGce8/9Qgn9hy07Zf8FP5el/WNVabu32EgmTBSgznOTJ+tAAp3kv7ehNc9YOU7c0k3nsu3rvU0Hdz+Xd+raO3f9SDqF5FGxiKr7bDWT3SnIaYjjUbIxhLGtxY42NFOoOOYXtRpNOjWa1QrJVZySyyvLlEvli3FSG+qAaZlfjCtjs+0UMlwinAqS1tO5YeOcOjR44S3MzgLDqzl6zjBMPGUJjaQdyWK9lXsVHgAsApcv3IFb6nmsjwzfQZaj6YiP/n73ShuslCu0QmEiSfTtmGK1jpMFGsU/vQvefuP/ojC/DRtalbwmoueIOuxLE9+/nP83L/5FxQ2Vvir//V/p3rpKhF/k/pglcmzo+w6PGar9cbMFtNvzdBckaGjjS/tI7tvGN9glL50gnBAjvA6pdUGhbkaVKJEvElkwZKhTIxM3UAhmSlCQdORyRWrv6yMHyYt0RRI765Fx0orG8AJuGEeupCly9F6KxT2slUrUGysEcjC5BO7Se7L4Al4yXbCVO5u8NZ33sRZr9P1e0kIuJ8Z4tr8CquFNpGhIU49/xSBHWlKsS5zG+v2mUcjQXJbBaZXl8yYsVYuWfZ2NpZkOJ3iQHaA1FaNtbffJXBjXosiYpkA/cNZIqEovpZDfrXE2tIm3l7A2HlirNpUxOaIWgUqD71NJ+CyROSg1bQ+JF1qMk4gmyI+2M/wjh14YjEebGya5ks0gpGRYfoG+/CEVUTE2bPV4vrffY9b77xl0csThw/BQJaldod4MmEFl3SousQNzp7p49i59zO4Yxetjo+qTGv/4bcJPHKCZ37x84Sy+nsOsHP8AOTK8IPv8/Kf/i6R8hy+kOJOI6aBCxOhXXVEKaNWd2jq7ymGcixFIpWxz0IFZKVa2tZG+okmEsQiYVqtMhu5RdrlAh4ZUopFLj1YZF4oqB0jnHruLAeOH2AmN0s+v0idNg1H6XIRo6q0vV1LbDLZybbppKSthdfH5PCwpdSpgM0VtrizsGAXojiNP7x8mVsPHvC55z/MwbEJ+lMJMzKJnBDxCXHlRst2Wx07qIaSaWO9rmyuuTzXeIz1SpGW2kU1P0pj1IHuNKl322aS8zRajCdT9p42mk3Tlho1QJgwnxIG/ThbdV59520q5SKpgQGOnDpJoC/Lb37rr+3XffG55y0a0zWOa8vh2m5VVNo5Zpow6Rpd+oe0mpXiJrncsht+4nRJJxOW/KZUt5DXy+p6nlajxUR2gFK+yNrKKhOprDnD44GgadAS0Sgb1ZpNI72REAulAnfW19mxc6eh/XLFDp/98Kd5+PAxm3Ib4F2GDL2jHg+D0fBP4oVXCmVzqEt3logrPMJNTdJlbjs1TS807fd6CPsCfPPtHxOLCWXXYHZ5kUatYXIFXW76dfyhoBWoFjNcyNsWJhmNki8X+Xdf+TIHJnby4SeeYqukNLQw4YiMtgp8cTd0ChHRH3Ypl+Pavbs8a8ET2r5huDxLT5N+r9u2u0GbnMLWlhmAFC872Ndn547MwEYKUHKekR1ER5Gp1scrUxf4p+c+zsnh/dz7k2/y2l/8Pc21VdsKNIJeFvvjBA7t5uGnH8eTiBPpJWjKbiANZypAwdvgF545S3yryLX/8k0WfvAm0ZUyC8s5Sl6H2uExzn70gzzrzfI3v/v7fG9lmr0fOU/m/FlqvgipYIp4NEBcIShr62RWVlm98A6VlTn6Yh4yg0mIyMjTkioMXwmKq2UKmwqQ6UnDZbIv0SwCkimIVeu4BmBtZiTeUtWvYYC+V2uu7GNTMey1gZC2IBu+OvcHvTzysXPsOLaHZtCdCMdEcWn7COQqFG4ucu+Na0wXNplOBxl+8jQ7z52xSGtJFUQnkI5aJjct+l0Mn1BM7vZP2z4lrYmLemBylxVEkip4A0Ezj0qCoOJQcd8aWig4ZerBIr/8iU8bmUGTZskawkq8UsGrxKuOdJ/aDnj4/jtv20RXzG5tEaQD1VBLDGwLaVUzKlt8p81ibpmZuTke23/Qnind/UYVwEdHmxhxYSV/0aS61+PinZtsbJX4xNPPslEtu8W6+tK2SxnSe6jJuxsZ3LHQob2jY0Y9UcNvpKDtibe0qgrmkHxAErt8bpmbFy/xj/econl3Cf9mnXBT9YvDqqfLStjHI88/ST3i49rUHVL1Lp8/+BDTd69wZ2WKj338HDt2DNG7m+Pu61eYvztrAz29E2FrcnyUel022m0qAS+D+3YwefQA3v4kgViYRDfIeDfK5W+9wbW3LuENOpTCXSIHRtnz+EniQ0OkvRH6uyGKN2f5wfdeptrrsZAMcCUOpUSY7MgooVjMBiaWJib8m8gomuAGwyZPlIn3pXevcmDXfo7sO2Rc3p5qOQ0VAkp/FFyg7kZ/e32WtOZ4/RzYscu+f5WIRtdqN6nVqhbeoYm6vjXdB4o67+vPcHj3HsM+Wj3nMUCfFby2fDMJRIs783PWuBzYtZvh/kE7p9W7qBnS82H0DW0SfAGeO32G43sOugWzGsZ2k0Ihz9T0HYYzkgQGXJqNWMsma3CjpO1F286bN8qNV7peD57LU1d7OuBcZ6TWFttduf1v+gu5B58LD3fXa8aQ9MhJp818kIS6iVqHWqFETQd3uUar3qBVrdGoVWiK6SYu6LYzWiugtiX8OMaqk1NUh4W3o25bjqkY7XgCZ2CAiX0HGJVGJSq2YplKtYnHHyPQN0AwncKjVCkfbORzHNo3bBw8vQV3pm6Yq88XCpHs7yeRSv8PxfwacGlpjY7HbwJ/dbc7k2l2t7rc+b0/4u5Xv05jZZF6t2wJVy0re70Uwhme/tzn+en/7zcgEuabv/DLXP6LbzAR81OObTL4SJpjj+wzzU7u+jIz7y7QKThWgMTHYvTtGaQc6NjkZSjaZwDqtdkKrAaIelJGY9CLL9F/q9kiaG92x7TVTSFbut3t9aMrPNHkSC+1JnYqdhOxJP5YBJ9kBmqCtzEj6bRSvLrk8nMslR+QOTHIgccPEEp5CXS8JJthZt68yfSFm1JB0PMHyQyOsVxqcmt2jXjfICceO83g8V0U4q7qYr1asstJT36+VjKk0vLWlnV3SmFTh3ZyZJz9nhBLP3gT35VpIoEW/ZNpDhzcb5OE4maN3NImaytl0ymFghHXcalTUl2drYPsxFSyuvt86qJVMpTiFIRVUdqTHvZ4jGgmTVcmtlabPbv2MLRjnMG9k1RUTBNmwhOn8cqbvPLD77JZ2WT344+w98xppmpVosmYFbpyk27l15m5eYulxRyZzBCPvO8pdj98mvTiKr/32/8PK+MjfOLXfpX4aMamDY88dBo6AfjdP+Slv/0y/uoyvqifZH+fGcS8SlLr+PG2A+S3WkZ3CMQzxNN9xGJJi+yUIL9dK1kYh15QTbob7Qb1RsnMXL1mFU+3ayakK6srlMJRimMZDjzxMI88eYZCdYOrNy9TF4ou5AL7LbDZK8fyk2lPAAAgAElEQVR3g61qlYmBYeuCF0tFYrEYYyPDNlHMJJIUKzXmV1cZHRql1fPw0pWr3Jmf5+c++BH2TuywLYMimC2pCGHn3KZLkghtd0qlIhlNyasVg9DL4KStQ09Ul5hLZZCkwdrHnkOtWqVVrtAniYW9g3V2DI+YAW1hJcdE3yDZcIRQu8f1m7e4/2CeaLafAw89RDsS5ve/+w/2jHz2/HPu+bQ96RGzUYegDlL9+dRIaAKk9CbF2/oVu93t2KXbaumQdSfAYtXWG00jTrRqDZZXVtmZHaRdrpNbWWMimbVJuExam+K8hsN2vij5TZS5XK3KTCHP2Pg4sWSSuhPh0899ghNHjtHsSmvvFrw6Z/XZZEKmJLQfS5tbtubTn1nGsu1j1zZnFvm5jdaRpjHs87NSWqdUL3Lp9pQVtNJXy0+Rr5TMRJftSzOQytgGptao2XCiL500Gdm/+eM/tlXip589T6ets93V8PpULDlu8IrLC8Y01hdu3+S5Rx+lL5G0BlvObxeu5iIRI34PbadJvpDnpYvvcO7kSdIxFcduA64JqX6oGFEjK2Oq1ydM3zr7UyMkWyF8aw2cxTy9tVUK5QIVT8d0is7ecU6dOGLNf6AsjWYITzxLZmSQpeYmk31hRvw9uDlL4dJt2lPzML/KxvR9FgJtdh7ew2d3HedH3/8+F9YfEDx2kMiTjxAY20F6dJJU2M+w02P3/Cr5ty+wcPsa0UCb4WwMvzSS1q517EyM1P3U8m2Wl7fYakMk3W/hBJL4dMtbRhjpObIIO7ZKDnldDJwCkvRZCKmkysH2N/pw5XdR2penzlIGTn/oCQ6eOIRU7xKTqtGrrZXJz+RYm1mhmNti0d9jfjLN8efO0r9/Nz+8cpmy8bW1DWzYxsMWrGpaQooqD+E4bVs7q+DV56+CVzI/n9B4mgCKx93SmerYcyBD2p3FRa49mOeXX/g0cenWNYHrdA3dqO/UjIrNphmERGT5/jvvGMv4E0+dczc/Tekw21bwminengA5cxtU8msUFlc4MSQZk9bwttKjFwzRUUBNNEJFqYgqfjptXrlxnWK1waeePm/hLio+rDlrtWxiqGauatHrQqA1eePdd9k3Pm7x1irqmg0FHWng6TfsnrTN4rl2K2Xqi0vkb9zig8Estak5nK2S8j8sfS9Pjwf+Lr5j+3ji/DNcu3aX0EaR5zP93Lp7EcI1Pv2hZ8zDcPeNK6zdm6fblg7aY7HT2rRKKzvbaVEOwr59ezl27CgrrSrXV3NMTkxyZmA3zoNNXv37l1ldWKYX7FJNeBk9vp/TT51Rd0lIA5JcmXuXp5ifW6AW8DKf8HM97qEQDjE4Mk4kETNJoaSlanSUKqnCVeeMZpBNp8ur169zYPd+K3q1degJ5SXmecAtZFVs6rmUvGS1UCQQirBvYieRYMSab9UirWad8taWnd+pWNTVh1dK/NkrPzIy0ImDB42spdNBZBtNWoV6tNGD6r5mk/sri+Q2N22wMjEyYk2aJDCb5YrVN4aLtDPGx/nTj3Bq70GXQy7JTsvdcKrgHcikCIcDZlqzRMr3Aii2tW1quCWPcQe17pTX8871yzoDTf8gXqq6MjdsQodZd/tSk1lNylo3ItB6sXaXnhLPanXaxTrtUpX2Vs0SurxNHRCO+89ZhKwmuF5j6om/qeK6VqwYcNsT0QvapVap0KoIEqt1TAgiUdqhKP5QzMwSnqCXSrNEr6tVZYRyz4cTiFj3kK/mWSuukBmKsWvPEC2FDLQaPPHwaThy9H8odN/7L+qCN9yFk02Jr0zPsrOvn+OxBG//xy/wxh98Ec/aKu3qlmBGUl7ZQVbWcnrfAT7ya7/IM5//HKtf+AK/8X/8n+zXWjNSJHM4zunHDxh7cv7dOeZurtCqQCvsMLh/gMF9AzhBLwHHj7fqZ342T2WlR7qextdV0IDbjbx3Pmi9Ko6hHkiv8ebcC1NdnOadOo51WAQlIYgq8zqKPxGxi7ixVWJ1XbijFsODWQaySSrlVebX7xPYHePY2YNEsm4CUsiJkio6LF2c5s6NW9QbOtHj+MMpXr8xSyyepOkPsPP0IQ49cYLAUIayp8Pt3LJN7MQnrTkOD/KKQmyb/kb30JGBYY5G0kTuLXH7r79P3O8gP9bAQNYUlc2aCnnplF1HswpeV77ruFORbZOPDg9pkVRMu6W+pkuSz7SpKUigoUm8podK9QrR9nuIZ1Jkd0yw99Rxduw7DBnhosLw/R/z6t/9Lfl6CWfPGMefe4Z8IkI4naDn7dLsNPC0GkS2SiSLdX74dz9gajXHqWfO8jOPnOMfvvg1/nZ9mRd+5RfYffyw0R9GE3ESE4fg977Iy3/+FbyNPL5EiFg2TjARNsmOctQ7DR/FchdfKEUsmSUcT9nlo79S2Oy6VRqK+G23qTZrVjyqUNOeVOsj6TDn1taZrpWoK91wYpAjTz3K0UePk69u8NrF12lLoBPwGQFF6zzH06HhKK0sb9GZOwcnqHU6ZPozZLJ9Fvs73t9Pq+uwtCFKQ5Juz8P3L1/mxswMLz73QQ5NTFo8p/i1ulgVLCLCh4reZCRq35nMdH2JhF0opUbNcHV6Z4SDkdZak9eakufELa6VZeWmXa64aK6GYo8d23wkIxEu37zNQCLB7oERm/KKBKGtRyCZIjowSM3r4SuvvGySqBfPf9DYzVp/2rpc61NHS7ttE4NX0pKGUQRkSu4Ii0aPO9N3ya3n6CjBTqlgkYjpEUekVZWmbGOLtDdAR3idrQqpoFIN/YYi06pOkzshm2Y3N1gTb7jbodJzmJgYtyKnTZzPPP8Jzhx/2FaKFrFrU7eAgdRTQR3p7o9ys83iqssn1grY3m+bqm0bnrZXx5rwahgmhrQKxoX1FYPnL+dW2DUyYmtMfQaSKAyk06xvFdzJhw00ZBrr8htf/i8MZgd44alzhiXTVkVGOU1f9RmLZKEUuVZHbu0NLty6zvlHHmE002eYJL13GnRIcy0vQVQIRosj3eLHF97m6VOnSMkgKWmJ7at0C7hbQU22lTaoZzoa8lEpeygVe2bg9Hd7BLbWCPaa1DpV3uhViBzZz089+wy5B0us3LiPtxMhkBgjmh5krV4hToWEv4a/UqSzvE5oLs/A/VU8l29y4951MzjtSvdbEMp6o0ohE2NtYojK3p088YmPcyCZYr8Dqat3uPadf6BQXmd0IG5Ix2K1yHpti0hEkrI4gVaAcr7DwkqFKmGGx3cT84YI6FmrbLK5njPZiP7WfhWbcsorVEEntQ+CliopvWLX9LNmqnFEzKlSiPfoPyAcZNqdbFY6OFsNOoUatVKLdtOh4sBUoEPzzD4ef/YcyUyaP3/lZZOAGMe1I3ShpEsek4bpbhSeTsVpsVzk+sx9KwAO7N5tdBH7Z/xCXCYtiMhSaSWlCAa4NjfHpen7/M+feZG4PBTGSrW9iZFA7Bs1HWjXGrRvvf6K3SMfffxJM8Cp0dLETgW0ZBWuvrKHr1nFu75Bd2GZ+FaNTqVGuV6CYJhWyEcwkSI82E9koB9HtBgvvHT7Jlsdh48+9ayhI2XA1djYiFKaluvXtjGyfBJlXr50iWO79nBw5y6XzCKzeqPrJtwZ7UQSnDb+WpXsRonMwgbOzfsU7923UBSftOS+ML2An0VPm/nhNC989rNsTOfoL1TJ5lZZWrpFLOvh4MQ4Cw8WWX+QI6B6KdyV3xJP0GfBTuuNFtN+mDy2g/efetQCHr7z1jsWQPTsw0+yx4kz9eolbt++a02/CSijfnxDCcZ3jBEOhmkXaxRXNqlvVU1LXQxCrj/CnaiHVX+A4bEJt8FWnaXBV9CNlTemtuoA8Y27Xd66dccKXlEa/CGZxfSZGZAYRfIIDelCCmBT/O5gmImhETsfpDm3RLutLfKbGxa5PDk0aLLFjXKRv337NRaKBer1CsPj4+wZ3WHNvSg5asQ1tJM/TGe9YugX1lY5c+w4kyNjZlAV0rBQrrjnoag6CiDxBjh/6gxHd+21+1OmxE6rTlHhQLPTNlzRhNfqVb1L9kd0sbkmz7JnTkeoe8rqGfFcnLreM1NHz12d6+bVOk0Oax1s6vRFXIt0vYS1kREcuFyz4raZLxs2SJ+QeKrejkPAkWNekzmv/WW1kO5JQ6euSvpSOTylma00aNerdH0yYjg2EW6Uq1bwdoSUUKcZjuLoUpVONeCxKZUBhj0hJRC7qT+djk0ESo1Nev4O1V6FYKdpAPHxyTFOPnsOdu2Ui8cVP9Qq2hnCmPhv/+3Hg+3/qPTttRuzfOn/+g1W3nwHT76AVz+HKn4LIA7QFDlhfJTHzzzCTh9882/+irDQYPE2yZ0RTp/ZRzwSZPraDAszm0ompJv0MnFyhLF9g3agUPKxNlNmZa6KrxYh3opTr7VM06WkI8N4Sc8i3VFL0oYO4W1DiYuOs1gQe6jjmSyRZIZAMEZJnNSgl1Q6ZSuzjXwep6NEuziZSIh6eYO1wiLJ3Un2npokmHUNMZINpJo+IsU2U5evMT0zS02Ynv5RphfXmVsqUmpBATjx+CnO/9QH6WZCXMvNs14ruSEJPrFHm6ysb9gEsD+eYDyZZjIcZ0fTy9xLb7Jw4waDCkTQsyAhutLM4v0EIyl6XTk05fhuGk9R0w9TbQhy5gsTDsdJhuKW6qfn0tUbuZGomgRUahUaMjvICb79L7laA/0ZJib3cfKJs7D3MMzO8+of/gHThTUWMlEOPXOOnQ+fJpJJWfNVksaYDoNhH/t27YHNEv/53/7fXHzjAv/8qY8QKHb4k7deJbV/N+OPPsRj555g5+G9sFGl95d/z0s/+DYhGvgiftp+x/5d+lVNedudANWmuLgDlpzn86vI8th71JR2qVO1wqGpd0MrIPt2um4yXrPDfH6d9VqdvNZlwwNuRPajJ+hX8ERulsvXL5le2yupSjrrolgCLmFbE9RSuUqj2jae7MBgP6F0nI7Py67RMSMzKBzDtL+9Hm9O3eStmzd58fyH2LdjB+lohHpDyJkmfdqYdH34e5LbSGfcJrexalxbxXguFjboCb+ViFkBILOLAjYq9SqpaIh8wQ1JcRpNky40e23WSkXT2Spy+MHSErPLS+wfmWAsmTXpRCqWJJJIE+/PUmh3+MqPf2STgM88+35DiIkaoSmi1sFqjoS40XpfhjxJYirtOqlIwDXNVsssLT5gbXPV4kZVcEu/qAPcQh603u36yXqDYusYSaRSrlKrNxkeGLRJmgw393PrZj71ZVIs16qs1Co8dvI4+UqFcjPIZz7wAmdPP06ppcmyG28pSoYKi2TAXcC99+POUs6mxqbLNymDHdMuS1ITju3LSRKBN6auMpxNWnH6vbdf5+VL7/Czz32Q3RPjpscsK+HIqC4tNgoF+hMJ2wytFzb5zf/6NdPwvnD2HPmyQP9++w5FSpFHQIa6SCRgCKvc1gZX7si0dorxZJ8NMrxth8FwjJguJtFiOh3CQtIVC1y5do29Q8P0p9I06i1arf+WvmkTFmGYtBlQCEwiQak7gDcxSXLnHqqeGiHvKhtL91hfmudeNEjw0EFefOz9FFs55t6+SqcMtW6CeiBLbGAnIykoFOZoV9c41JeheOcBxxaLDF64wZe//mUCNEw+4MrePOSDfpYzcd5JBvnIr/1jXhjewY5qh5Xvfo/bl98hGPcz1p8wtvliPmcEh1SfzDhDeOpBcutNllaVijnC8Pg+RJGKKca6mie38sCiaqWhtyZP4UuOR32uaZhVatmEV9pWpYXppm1phtyiHuviTfos9EaoQEXLu5HCHgJOyIrdBW+XO9kQgx99giMnj1mT+Zc/fsmVlgU9Jr3QO2cuNYuylkM/aA2omlRpeFUcHDRKQ9yNcff6SMsY7A9Y0pqmc3q2r9yb5ubiEr/0iZ8iIXqOJHTiG29/n2pxkpJ06O7we/i7N16z3/+F9z1lE30NIer1+jZFx2sae00D47U6icVV1t65QunOfbxNN0GyKa+JWNlit0t2lUoTGuons3OS247CpXycefhx6p6AkWdcUohb7GqzIxOeBmn1UoUfvfEmxyd3cmT3JOVmzXT5ksLUFIu9nRqmOybe7vBIK8Twgzyv/cPfsbC0SDEKuweG2OtPGC94pVfjeibKz//iLzGYaxJ/sEbt5hRbG/N0FYFHl2a9Yet+nwrHUBfHI9kE5NttY/ZHDo3w2PmzZoZbX81z59YsB/omyHpTzF24zfrdeVfKJlli0G+fhT4scZvNS9V18He9eBxtv4OUwx7yIymmYj3WvF5SQ6OkU2nzt6iGlVxFhb6m2zLAanqqMAiZEB89eoKjew/gVSFt6lM1DT23XjNJgM4Mx9BionKM9g9bk29a6G6PmQezhpUbSyfZPTJiGy/dvS/dvG4BLprKa7p8YGKHGxbR65FRKJDqlaYimj1cvH+bpY01zjx0jAkVvMLj1RvGXNckV0Z2nX4y+z1z8jSHJnaZDlqbfBXO+Y017j+YI5OMEQgKK9mzkCOrB/RI61+SZth0d5vDux2i5nnnxrWeRsVerdy2J55Sf2gdoZ+tzz7c9RFU3G+hTGl901Z80W6AaM9P0NXhm/RBEgtjXlrn5SbwSN/XrjbM5SxNnMTuQpL5JWnoOLScFj1HE2GLDbMKva3uVyNtgYI1lvdLh+JzOzsTZuvl28bjaMUvaUSzhtMTL7NCr17Gp/xwbxtfUvKImLn/cYLUgl6ioyMcet8T9J8+BRlhtNwfbv/q/ti4dI9vff2/MNhsU1xa5OLLP8a/uWqsUP1tlU/l8waJi96ll0oaKrpkhgMcPDxCIhFi6e4Shbw0fl78o2EmTo8xOJ6yqMnSgyZrMw0aeR9hJ4a3o9VL29iJmlSp6dAUp96u0e225S2wF1eXpnXj0n91MayIioD+gXFi4RSVhiKXFaAQI6qXp9GwgikgzEu9Sq2wRqG4SiAbIDkWhXiHtsfVniU1rah16RRKbOY3KfRa9A0Pk00OcOf+MrfvrDGzDcv/wIsfY9/7TjBfL3BvdVFQCZNtVHsOhXKVmD9MKhwjG08wnEwx4QsTWi9w++U3qN2dZ6CrotdPOJYknRnCG07QavXY3Nyk2a7RsTQcd6Kt/yfHczSQJKikMosxdkkGhhyxh1umnJLpcuW+93RcB6kOeluhqolIp9m7a7dF4s7cvsP1XI7y2AAjjz5C5vARhsbHzPS3XN6wCZMy0YeTEXaOjsGVKb76L/8tjQd5hvxpVjfzbHl7LMT9TJw5zq//b79OsFBh5otfZ/rmNeIR6YyhUFOn7KM/k6Hb8tDphQiF00QifTg+FVfCMzkUCwVK5U2anfcaHL1DeiJ7bgR0vWaSkYKiWRUMkEkxuH8v48cOMbJvknbEw9W71yhsrqg8JhgKmllPDVEw6DOagExDmszVyjWb9jqK6k3FiWdTpBMJuzgr9SYD/YPmZH7zxhRvTV3nZz7wEQ7u3Glro0arZu97Jt1n8aixQAhfVzpBlwqitaaFPHgdciWtxdw3RrosFXpJ6T8tnr5pmwvp+a3gd1os5NeIJ+IWbby2WeDug3mC3gA7+vrJxlIMpPrxBiN4whHKrSZf+9GPjAP9ibNnyW8VGB3ot8mu5C4yvYknIKmFNGf6DqTjDfk91OtF1tdXqVWEDGrTaNWNGWpIplDI/AeaKO/wx8iqdakrhljAE8Wexmx6qYAITWDvryyTq9fZdWgftaCf701d5/iBg4aEy5U6fPYDn+SJU2fcaYM9x2re5KAOEHuvpt0+c1YLFZpym2sKrEbFplb6mN3oV/sh/nXAx3cuvsFgJsVwf5q3b17j3tx9Hjt0xIodNTZacwcD2yistiJaQ1YICx31xW99iyOTu/nI2XNsVGo2yVEx7VHQRLNJyCtcknSaTcpbea5PTfH8QycZDcfxtro0y1VCjQaecpV2pUJD+K9y1SLfa1tFuxgVyWq0AMNTukEL24wyejJLRfw4kQgVzwid1ASjh4+Snejj1NEk9cISr7z6MpXBIYqZLMeO7FUFyNrMDBKBO54Uc40kx04/RioBC6sFVlbu8NiOcbwbRU4vbdD+xrf5w699gaTZc97bNnpp+sJsJmJ819fgp/7Z/8Iv7TjI0o9f5fLrPyTWa5MdzFhhlltdsu2KyCb9fXGG+/pplr0srFQp1P0Mj+4hmR4mpOOmtEVjbZHq1qrLL9bEW9xZ3SYaJkp25XFZsRos6bN2gw2UuNXEE+4R6A8Sz0RsiqVgIG/ToVRqs1moESBkYRq3wz0Ke4fY/8IzDE+MUdgq8Pt//VdMDPRbsINkDOZ4N9e5a/5SrK7mWGr4VPCqklDwQDKRNC2r/nzC94mlKyyhkXV8fq7NzjK7vs7nPvQCcTMr+u2Z1ibE6SmoJmyFrV8c657Dt177sX3PH33sCRuAqUhTCaJiSTVASIQYyQ+2yoyuFJj/0etUbt4m0Gng97dp+npGmNDv05LM0BekGg7STCbIxYP0HdrP0SeepKD1d7dni2Bp4eUz0rukokm4vla5ysydO0xEomQjQTbKmzjhAPG+DMvlGv5Q2Dwe2XiSyWCMZ5wo44t5/ujPvsa9wgpbA1E+fe5ZHgqleO3CG9wqLnM/GeZf/ZNfZ+9CndxrF8nfu0Oztk7bo2JdMjuHQFifhVIRHdt4bpgGGEITWR569nH6JscItbqEquAvdygtFLh76R6F2XUCdeE5Jfby2PChZ4ZDi8nB8XVsatuVrE/bbZ19MT/30x6uBjtU4jGGhidIpZI2pHDX+KpPXF+Tij6diSoopxYWefLUwxzYuceaGnF4xboVslBMfA3ZNBzQq7pVrds5pbtSxaa2Y34H3rxxhXJxiwOjY7a5l2cglUjy1vQdfLEoA/qcC3mTsliEtuQ9mvL7/Eb00XV+fe6eoSOVoJbRIEiJmqLUKOlPgyzVNT6FZgV5+qGT7Bwes2FpRCi3dpuN9VVuzdxluC+NT1WwJLbyN5jEarvgNZnMNprsvXNW27KL16/0pMfVQ6oIvZA0bs2WXUTCRzXLNdN4Rr0BGjrQaopM1MWVJCr0Q6eH01Tx2tFbZd2O5AQCt8sdrNVgtyp3eo1Ow0WCqYAzh76cgSp2VdPI+Wrxf6p5PbYutAQNFbyBsKWvKVpTeg+tcHSRG51ABZi6GkvxqrspXY2qcXY15dOKoO4RGkf/cBCP0oa0Ssz2Ex8aZnjnJKFE0lA4zUyKfe97gszhnXYQ3LrwFmlPh+FggO986au88sWv4a8W3JQX1/tnh9h7XDr9PcTfzQxGSKeDNLdq1OptnAik9g8wcWqEeDpKY7PJ8p0qtZxifsOWD6+CQc2C+SD1n3stvD4HX6BrEZZy/OtLtZmPyU1UD7nC/kpNcYJJkrEsmYQ0pcrHdtcCNi3VP9zt0DETobBwFRxPC1/UIZB0bMquA1LrykBLDmI1EC3KtIiK1Ts2RqAT4sql27yWKxgR4+Dxgzz/4scpBLpcX5m3iGe1YAJClaotM62Zcz8cJptJ26Qs1e6S3ChTuHaHwu1pvMUGiVDCCqxQLGMJN6VSmWajas+ImIR62XWJB9RcBCP29/b7gvgke1ERILi2HLjb3Oeg1yHigYjHoV4uUSoX6XVbbiCHRcMETeek3rkiPeKOHQyeOE5zdIzo6DgDY2OUWi2WCis43gaZWNBWtocIc+93/oTv/c33CDT0+TcR0VkdfGU4y6/+q3/BsWicl3/vj6msL5FNCUkkPWR9+3IIWLpUWzrlcBKvX1GQMhnIIdulWizSaNcsJcyCEVSwdxWx7dCQoUD/u86vZApvJkV0cgdjhw/iHR7El1YK3iYXpi4R9aqplClIhXWYSER/DonxXXKHCt6kL2qJR6v1KvJ2D44MuZrDYNCc1sODw8SjcV67doMLt2/xsx/4EAd27LSuXxPUZCxCOBgzjZal4Un7KcayUpVkqlMsbzhAQQWDacLkEq/Zd7d7eNSc8fp11IjJgOe02uRrRZY280yOjxEM+lnb2mJmccVe8OFYwuQThyb3EghHqLXVFAb4w2//HdlEihfPP8daMc9gf5+tibV6tVhSTVLxsVHIE1aevYq4Vp1cftkMK06jZufUVrVo75EkALpE4+Eol6auM+mPszeWtc+kUa3hUSCOikOvzzBruhj03G1pYJBN4MukeX3aTTMaGRxmaavJJ5/9GI8df2R7fayzzNVASjKgndN/32xvFMtUW228fq978G+v4n4SRKJGx2kbQu3Vaxfx+Xsc2TXJ4nqOa3duMT4wSMlWg6WfnCPCmw0aZ9XH0tqKbYD+7Ic/4MS+/Zw58pAhCB3TzLvyMxmPoyJ5aMKi8351jdkbtzg9OE6606O2WaSSL0K9RlDIuWbL9KZdTW/0LG9fOlY4SV6k70Jpg/oTSYKk0zIgyZXftPcFqXX8cQJ9fXQiHoZHEgzFI+RWlsmHA3gHh+gbGVAqOqVulfFdO3nfk8/x6kyNu1sJHjoo0D3Mzd1nKOxjV8DPgfszXPmt3+aVt77HgI0iTMlORH8KX5hcwMNCf4rP/uov84QvxHe/9hVKxSV2DmVIR+Pkhc4qbJg0oC+dIpuOGbO9uNnhQa6ON5BlYGAHvliSeE/Sl1UKy/dxFJ2qdzQkXqoGQBrZqU5RkqIrw7KwDsM7KZG0ZbjIZqBFfDxBZiSJ19PF14RIJ0Cz3mNhZZNKyaERiTCV9pE6c5TxMw8ZqebCzev87jf+gucee4yQigEJ74Th2978yVBm7vaAx2Qut+Zm7H08ceAQ4XjMxUeBYSR1zmoq6yZ0ebm9uMTMSo5ffOFTxhPW0OA9uZnOLAVOGZbSGjQv337jFTtinjl+ykV/9bz2f3oipKuNhqRn7hIq1hkrNKhdvmEpdoFmGcdbtcAFb8Bnuk2FXKgYq/d8dEWP8XtoDfcRPXmM/sNHIJGgYnQGvYt+k2LprsmG4ox0fISKFYoz91mYvctmbZNGOsahR05zq1EBXw8AACAASURBVLBBJxRms+ownBrgaHKQ55wwvlt3+c0/+wp36luMve8ETxw7Rrxc5/LNd5neWGJy7y4+dfpxYldmWL00RU3PRk/4zhpev+KNPXT9wvjJo9Fjvd1iQbrSsQinnn6S/p07bNM20PDh2aiQu7fEnXfvsbGcJyALTMuuX6smDBusb9Lv0PY3bePQl4jj9Hxs6XPDSzEe5Hbc4UKwRSDbz47RSQLhkOl0TbOq79Diwt1kThnXNmsVrs3O8+Sp0+wam8Qj3YVXFBuRVjThFc5QpmZ3QJEvVe3X6FMwiIrVbfO8Uu+Elz0yOWlG+ohY8YEQP7x2jfHRYYYGB9koFgxxW9cZS8+Y4OZrbbTsDprOLRoe78je/UTlM1GRqoGA5AhqZGRWDkUNUfbIwSPsHRkz863OKE+7zcraMrfv32W0P2uNlNUI21Y1Vfw/kYRu15FWMznuVsVz8/rlnvhoKm6pVmlubtLYKFDf3KIhzUizQzKcYDg7SDgiI4LP2H+mAVIDX2uCDGrKXi5XaMuI0qrSFgqn2bTfiGbbKnNNTsTmNQ2N0zN+ocXtbf/oqUPZ5mTqe9clZDQIn5JSutvidiVo9Kw7tXWvap5Oh8g2qForPMUZ66WTaMSNvVTxqwmPa7jT79nW5aEEFhVROvDlEown8O3cwcETp8iMDdMJd9k12m+cUO7M8De//fvceOd167zcI9T1A75X8Opj1+Mi3VhI4Q4e8W8dSMD48VHGjo0Z8HplOs/qdANvLQZO2NicrV7dJt2OT0YPwZrFyNMEVysjVXlaa1q1a5ey0Qu2hyeVrSb5vKgODvFA0qJwZfQSxsz4pO+tRy0zW5ePJulNfL4OkST4IuJqdm0FpxLBaXUpVuvkm3UqCg9JRYmH4mwsFbi2UUOI/kw2wwd+9pO0shHubS6z1awQiIbscBdOLWysw6AZ0wKRIBlNex0Y7MJ4o0fp1gz3LlyjJU1ULEM0kba1lCZCIlEoBce+X6/lxNnDbo2ZCdOl+1aQgFA2OtTdUAFpFPX5x0M+09XJ1a/QE6G89HkGQl7TMjXEBVW6jzdAO5zAOziKMzJGdHInh088QiCTZLa8RqVTIpmIMpjOMFZu8/pv/UcufO81wg1dKg3qdCjiI7N3Hy/8ys/j5Da4/Kd/TdTbZKg/Zpe9phtBb5BGrUO92sLrD9HtuV20qnBp2wRLV2iDGp2K8Sf1t/PY9F6HjcnlNO0LBUmODpLasQPf2CheJcJJ6x7xM194wKWbl0mFhARtGAdXiUnGYHRaNLttg84HOh52Z4aIRaJUex1ubKyQ6s+STkq3mLTuXM5ZFctv3bhhwRM/9+GPmiZLSWxyZg9l++yQq7da1qTqOdTkSqtTkVckh5IQQzpeHXhae1UbdWr1FpMDQwZ+V8K1OI6NSpVSpWg6VK35d02MU6pVWS/JfNW0gmE0liAejpmWUM7yUl2TgABf+vbfm3nqVz/5KRrSXdvh9x4rXE26jEN+KkpzsyQjXfx15lfmiCj5R0zg3Io1yTpPxvoHTM6g33N+eYlQrcOhvmE3VUgjpVoLxV8qHELPmw7yZCpBxekx364S6u9jemPNJjUTQxMsl1q8//HzPP/EWTvVdCFaUIrkWkqb++8K3lavZ0lVVhIa2UBa322wsLRn28QJocb0z7x986p87ByanOT6zF2+/eornNq3n/5sHwurq2ZyM2xlt8OkJoCxMHNLS6wVtvjbV37MY0dPcObIEWqmy4SAKDWOh0irQ1Sbpq0S/kKJyuIKWw8WSbZ7hBTJXG3gV3oVXcJmwhID1bwmeEJh/NJ2i5er78FRhLOGIQ0cmQM1iJAzPBqxRkyfgWKZLblN5hrp8EICzHtsmpTvdfGkk0SSCZohH3nqTB7Yy7kXPs3cSoe/ubzAE2eeou71kCvliYe8ZOhwaGGBd37rt5i68oaFBch0pudQ1hlJ0lZ8XR599mmePPd+rr38feauXySRhsnhLN6On+W8GKQ9orGohetIryhO+MZqW+om+rKTxNNDOP4AUSV+FdbJLdylV3f/LpqqmoHBItu9tpo2+cI25tPebXeyQcUpU/EpsjjE4EQfjl+TNC/RbpBAJ8jSwibLaxVq0Ti3x6LsOneG1O5xk+foO//+lQt8+OyTdmfoSNFzZJtKobi25YM2hXU63Jmftff6xMFDRjfRWaPvTmZGNVeSTOlz0kr77uISC/m8YcnwKL1Pkzo3QdO2rhZZ3KXR1SwR3lXwgNfH3uFhNvMFWppatjskFc+u5EiPqE4+km0Yq/TYtdVg5tWXWVy4hZcykZi0wT1b1vW6aojFhtXQy2sbrVI0xFo2gX/XJBPHThIaGKapkCN/2D7ncC/EeCjGiUAaz+IyV179EdO3r1Fvl6nEI8R3j1OIehk8sJ9GqJ+JgUl2B9O8vxMg/+bb/Ks//xJLPvjkz38eR0Sj1SXKRckBG+ZDyZbqBN69j7OwQl2pl2JJe5sEww7BcIeOX3UG1KsOuR6UB2Hv4yfYc/wosUCUcMuDd6nI/NQ007dmKBcrFpscUSpp26He6NDVGbO9GXeCHTOw9Y8ITRnF6XhYW69SaPZYj/u5l/BwOdwmpES5oXHD/OlMsmdMRteQm3yrwYLkKxulMu/ev28T3gltLKXLNVmgSybXd6P70xoZC/VS0+wjm3TDoNzKuGObtLvzM2bwFdFD5ntxdv/6jTcYFEFn7x7bEjXqDfLFoskdNPBSeqSaPG2cFzZWrRjeO7HTinFtysIhMbZ1x6tG8xPf3jqdOfQQu0fGrGFX3SbF7tLqIjPzcwxn0oTCLizNrEzvyR9t+99zsYjbscL6TYxgMfvOq4rWoJJbpbS0SmVlleZWmW69aRV2PJpkcHCM4YExg+S31bkFtZaU+6OrHSi1/CaV/AatUgls2qufK5GyLnxF3zZMx6vR+f/P1ZsGyZGeZ2JPXpVH3V1d3dUnuoEGMMBgLgwxmAExJzkkh0OKJiWKkqXQyiuFY6312uEf+8NhhyP81w77jzbWdng3pNBSotaSSMmUSIoUr9EcxJwY3Gj0XX1UV3fdVZmVlVlZjufNwojrZiAwnAG6KzO//L73fd7nEKNo2qSIz+NIqBRiOSWRPGPjRrEw4SYaiYMCR2zx1XADoQF77PdLtEOsWNjZSJsQez6qGl+c2AGCdi30fox0vjw8SLgF0XoHoKaiO4yTOVh8D/UEXM1AaNhQxdw+idLMNCayaRT8IbqrW/jg2jW0BkeCtj38eljw8jNToCHM5QStmCIEiSHMoooLl88gt5hD99jF9u0juBUFiSgl40oigUaCnzGEzoAtK47io4cufRjoL0heGAv92IievnYxR5pIkBLoEkNc3qmh2wzhKEmYTPhhcciFEoN7oqzkomaZSH/kKBoACR+ptEEX9NirjsVlCAlMqPY6aLBQGa8bGjKUfaBFeyvLxpWvfA6j+Ry2vbqk/BgSZxsXcwx7sEk/sGNbrrSWwLxu4uWzj0I9bqJ2axXrH95E+dYqdCJnuinRwoJqsfDn8yUniU+Lu7JK1T2ffmw6PhzRv1mPkfuxmynrep6zRNkTPACY/EerldFAbNlMRp+pIxnxBOSc0ylTdxCoFjqmDS+ZQ/7kaaQW5+BnEtAn07CyacwW5jDpBvjhH/5b3Pr5W3DaPvphVwSDLUR49MJFfOU3v4533nwba/94DaWCgYXZCeEt+d0QAzcUcR5ZQsyjH424oXM0GBcvjHPs+30MBLYfm4EbthxOYjPHQ4iuFBxNJi2oxQKME4twlpfgpjKIHB2V3iGu3XofGfotj/pIOrbQWuj0wIxzivoqtWMEXR+PTC3g9OICTMfB7cN9SWriZnVipiQCBBZyzFF/5+49rB0c4He/+GUslGbF35YbFbmrHFmR/0U+b88nMqSKGwCbWb6qRLYZLsOfS5FlabIoPF5HmjWOfJnON0ToB6geV7F3WMHSzJzQEirNJlb39+RzMNksqxoSWx0YGno+DXUoYDDwH/7ue4Ic/zdf/7qgarLO2fxwjSiKcMAYVhAyRjP0Y8N/hZv2Ier1GtIJDdVaRXiuLObpJ06Ut95so3J0jKDt4VNElaGLaM3oh2i22jHKnU0LastUKgpr7ncaiJIWjhgKAwUnSovYbw1w9dIL+MKVlwQtIcLMQp3v7/+/4G14Hlq0axQ2V+wTSv5ZTGJnaEPsUSrojwJcu/MxTFPFwlRRUrbubW1gmgdAwsL2YUWiY7l9OBZ9ZCMU0hlUjqpYLW/j795+S5CTFx+/KNoJusXm/BGsTh/GcRvDag3B/iEiBrN02lBpQRQSnQmFSiV9JxtnRpWz9B1SFW4hk5uE6eRlXMoJHY8ihXuM30WrVkG7XYNhAZkJW+znMgkH3SYRaRcBURqLDQtgsHIYDNCjh2s+L9Z+3dBH3XehOw5ml06iGSWx0YkwuXgSo0wOXdtEdmoSjqni0VYb9//oj3H952/BjvrErcd+NiwGTTRTOv7Zr3wNPS/ALz56A4bSQz6niM6BfFnXY0NsiJCPTSu5h14nQKulwB9aKBRPIJufQmQYsEm9IkVmfwuN2jGiEXUJtIWMC1zeLekLWPDK8RYLrCjg4T3sDrsIEgHsCUMKXl8PZe80owQMV0Wl3MR+3UUjmUT5TBEnX3wGZiGP1f1t4W1/uLGKz195TvZEHuj+mNZAnQipCgSRxNOZCY07m1LEP3GGSvqEOKiQx5lh6iL5uUEoUyVvEODudhm1Tg//9a/9RuygwIaGwttIlTVAkAGMlUYovPyl6WmhB5HyslveQ5VhLV5fgA7a+LExJo+3pCdxIrBwNZ2Hul/Gn/6/30TXPUA+TX/nOPyKTRFhqyBQ4PusARRYmTSClIOKoaM7PY3M6bOYPHMeRiYPKBZIp826IZ6MHLTu3cXNd95A62gbqhYgtCy0iepbA5inl3Hi0ku4/NQLUJohXlZTqP7op/hXf/bv4E9P4p//iz/A7qCF8sEGkhgiHY6wQIeO8iFwZw3RYVWaZjFbVkMk0wqURABfpRUkcOQD3TQwffEkzl18DPmJArRuiNbGIbaJ6u4dyZpi5LNtcj+MvZzdlo8qPd+ljhliZAyhpYBSKSvnvB+MUD320RppOHQMlCctXBt1oKcnMFucgZOiI098rvHc4DvY5fSFtqypFI7aHdxeW8NzFz+FudJsrIWiXoG/sxFnPadEIkDkNGC7SttRTRp3AgXkZxPR7/ddsSFzBz1ZV2kGRwQhvv/uNcxMT+Hc8kmZ6rdabZmUOElaJZpiX8ufQf/dg6MKmt0elufm4ZAmRecvTiO4s0dxtgCBCl73C088LQUvXx3f9+Rs36/sYaO8GSO8Rhy5LmQYUhbE9++XXHaZ8zAGJ/kzlMp3vzM62ttHdW0b7f1jqP2B+KeZpgMnlUYqXUChWEImMyHm08FIEficZPHA7QG1JpoHFfRbTSi0RQkGooAmaswOkB0+zdrl0AkCUYkLuquw+NJkU5Z88XEShhxW405YvBHGvA9RLcuGz79PfJUWQ7H3IG+wVHSM7GNRxFYhMZIxSZSgXk2XFCvatOgJeiTGnZTbD+FxHNeP4Hc8+O4AI/IsZZ0YcCXjmuR/A9ZIgx2M0CJ3M2yMKQ3/5AHMvxEP9HhmxSkfhjOClwhQPGnj2U8/gZEBbN4vo/qgAbVPDpSNkJ/PUpFzDChGhJE5RrLHTgSxhFCSQER4JN0MidgsrpkwxhcHFozQwPGei6PdHuxhUg5pchkpFBJbHAIOQQSL0cMUj5BLHfYQKj1ksgYYCsRvKvZOIw39ri+pOHXPRcA1pAH+UMVhM8KeUIMMXPz8C8icW0A5aMaUBhYbRKIlXYgHfFKMxTNOEo43wJlRAs+/+Aqw+gA//fvvo16uQOv0cbxbEZ9Lk/xs6TnjHHiigFLgMx6QHGZ+W/47WcT8c7osBf4tobtKsUX1big8POGUi7sFudEhEg6NuNkosGEdycQgyW8KAz1Vh4sEhnYGPcvEMJNCfn4B+fl55KbnMJfLYe3mxzhe34LWaOP+O9dxWCmLzZaZyOLqi1extbWNenkP00Ubi/MTSCoWuq0+us0+lGFCRGss5GmLwohrRpOyIYubZ8lplVE9YyE5QYk3JR4yQzH5Jqe7Q37hKMQh04vOnEbpiSeQnJ1EoId46+N3EbgtabZMizGy5OMhtv4LQnjeACNOSiJgvsSs+SnstTuo9TxMTU+imM/J4cUxE3nY19fWpeD9xudew/zUtNxzFl78jHk7Lc+FdJlGrykFfLPXltQvIkREZ9ms9geB/JmTMyVxeiD9odXpyXXx8OWgs93pYP+oKnGgtMs66rRwv7yDdCqNU9Mz8bvH4kP8JOnMoYnI6pvf/wEq9Rr+1a99HRlu+FEkn09GIUQNOHpNmEKbEnSVDdKwD0X3cX9jFa7XRbfTlMlB+ehQUtVWZhfF1uv9+6vQgwBPn1hB0szA7/owgyG65CVzCiNISEwHYKz5aqcmjSE50GzmZ6Zm0fBVvHrls3jl8vPyHvJjcS9hcUErIK68MTiBKukM/b68gBRgEAUW6uu4mZPlzWhNHg6Gimv3bsmonY3xTz+4hspxVRBe3uvNg4p4lTLtzElQAEvLNUMai43dbfzNz/4Bl1Yu4NXHLsHp9pH1BlCPmnC3KxjsVxHUGzDcPpKRApPpSCrTqjh69xjjKO84Dx5Gg4cdHd0W10Uac7OnYDhZQWqZbiXTLobCe01UKhtouEfITxjITZpy0KeUJIJuiN3qMUaOgUSWqYm0vmWXNkDb42SCIB43SSKlbHoZW26ihwS6Qx0uLTHJR7WSsCcmkZrI4slMFt3rN/HBm+9Aa7mwGIDS5fPhEzIQJk2cO7mMVqeDodZFNs/nQXoOkNZJK0hIJO2gH2LQI9ecoA0HlTqCoQk7VRCrrlQqBUshVYLq9SPsHeyLDkOjJRUFRwLUsIEfU9UkeS5OKiWFT1MitMIefN1HfsLG7HwRPgsdzYAeaGgfezg4aOEojFBJ2RhefgQrVy6K5/qHa/fx7q0b+HhnHZ9//tPxfkhxllAa6J+vwbQSsf+oynS3Ae5ubUnx8/jZc1IUsfGn1yoRwDj2medpiH5/gHvbZXT7If6rX/112Zf4i3s0BkMRaHHTIj3RH3pounX8+nNX4PDijru4e+M+Vu9vIGj1oFPILs0wp7wh8noKs0YKz85wT03ihz/+Nq6vvo+CDdjcrgTYiQteHjqkUdLDOjuRR7aQR0dVseFHODSTyJ99DKeeehpKJo9h3YO7sY+l5gC1u3fRqeyg5x4jgC9NUk8DGqM+Kjxrn3gKv/2bvyvm9Vf6Nso/fxf/7Z//B6hLc/j0l76AlhLA7dVR0DTMQMN8ow9lrYxgfQvDek3S12KrUB96UoGZ0tAOXbQpVEsAxdOzePLZp0Q4Tn779r1NVNb34Nd6glwyIEk3yPcllZ0ItYbAHWFza0/uvdD19aEYCjkpRowziGOIRn+EpmWjW8phuDSL7+2tY0DnpKl5KXipjSI9gXQ0fxShw2aWSGw6HRe89+/j8qeekTh2Pk/bsgVZZfOdELAxDiuhBmDzsAq+jExa48ZVbdTGQnEeqkMRF/McYKAIRbE/ev89LMyUcPHsObGtpBUcQ06yNAjg95YESAU9r4f7W+to9rp4YuUcHKay8tQfW9dJk04BoqwbHZ//1HNYmCrFRau4FQ1QqR5idWsdy6VpoccRqIuT3eJ365N/5mRsnA4s9RmpsJv/+/822lhdh3dQB60PbMuBmckhkckjlZmAnczCdrIwEjZ6A8bUanBomK4C/XoN6mEN3cMKvF4bmphvh+LqQE4vuXtEeL0uk9UYSTeQmyHxw/QaJSTHTT2GBOV3vqxSNJJ6MGJqUiBIkvAypCAbQhkOJA6SxQOZgDwWeMNIeg91muhF0NMqnIINu5CEkjGhmorQDCi6DlVam8hHjcm4bijWH/26i17DQ6fhodvmQwvBsHFrpEMNNREdSSJNRGv/GIXmpv5JitK4UGeylpy7zgCMcTvxeBEXHlmRcei9m+voV104OqMpU1BTLGo4UuAT55BS8nI++YqDE2m7QTcFbpyxBYeU5Cq5VCZschUjHe2DAPXyAIkBh3eMpQyEs0wjb/J6WewkxEeZa9ZHP+hB0fvIZHWhNXAMKehDqEpULFXp9G6l5y5PuN5IQ6cW4JC8NMfB2ecvYfrJ02gbITbqlXF8KC/cpGwKRjKNxalZWFSBH9VhrO5i2TSxvbWBo9YxCpkMZtN5eI0WjsuHYlHFuE1D5TXyZ2owUwlRGtNLVmi7huDz0hRRc+ExtpcnAMtecbFgx0c1KL38GG08xICjOwZ2jPPyZL1okYwBpbFVYrPz4ZA+jTRZ1+Cy2nZyUHMFJGaLKJ5axOzSIiZOLHF2i/I3v4Pv/7tvik8zeeIpNS1cNj6awmQSU8UsTMacNn0MA2qaLVkow4i8uQGGui9WezwCOcoKffJDbegJ2kPpsE1rbPZONJ7vEtHqvowsa4x79vrYswwsv/Q8nnrx00DGwkGtgreufyCcbzupIu8wHlqDq9Lwn+pKqleZpkUv3EA2wrbHJBwLczMz0lo1Ox0JoWDXfmNzA3f3D/CVF19BqVAQblUyacGnUESxpEh3bB39YReNdg1Nt4uN/V0c9/rwaKdH201a6WGEUjaDF86fQ9ZOotGi68kI+Uxa6A60wKNoLJPKyuerd9vY2j2QZo4G8kTDfDrGODaGEfeJ2Ongz374Q2we7OMPvvpVzE0WhLsr/qOcMjCqVOUz5noYCccvn2DaXhOZvIG18jo297cwGvhImyYarZaI8BZKc0haSfz0ow+R0kZYmZqRaGnGCNjcq0JPrPUYs8prbPRD8d+9f3woVm9Jw0aCB0kqjUp3iC+//Dq+8OkXx8b6Y1qDZoig9KFAljtYpd4WVwTyGDlWpMhDvmRMOY7yZcGc0KVJu1fZBCfn3De+985b+OD+TXz52auYTGWwUamg2umIpRABg5StS8F7XD/G2s46/vYnf4+Xlh/D6488A2f3GMPNXbhbOxhwPyc3ORggQf0A08BkMxoiSPThZ3vIL2SRzGeQslTZ7+1GBpV1H2sHA5SKK3DSeZnyEKywoMDkVKlTRXnvHjy9hamZJGwWCZElNl/tpofjZhNO0YYzyQTAISzosPsquh0fR9UmWuEAmXwaqQlHaFJaoBBXgRdwQsfRsg5/qMHXdHiGJTZIBtO+jhvI8TgIBtje2EQjqsPkvsRxblJFkAgxVcogn7dZBmPoDWQfBffSXoDADaFTkDkiKkvhjoK+dB4MyCHnPU4DzNCnNOjL/e25vfhck4Fl7EQjuzUBC0Y2j88NcgmMhIKO34Wn+DBNDaVSAUaaCaY6gs4AlaMOGl6IckJDpZDEwuefw/zZU4KwXbt/Cx88uI87+1t44ZlnxnaNpHbFCSzklktDT09nRgt321gt72Aim8XjZ89LkUtvaGogsimmXQ2Fe8+Ciefz3Qdbsmf8sy99FaFYeWkwgwjJ4QjnS3MiTnTbTTS6FaztrkpxWOLhut/Bzp1NHJePoJIm6Q8EQeTIfkRajGJKqMDCVAHnlmZQqW9j7/CBTGhTFsEfyHRAdvhIwWAwgE+6TdbA3HyJ8mtUWz7W3BC9/BQSJ5YwdfoRLFgTaK2VYWzso7G+AUsN0e53UPXbSM1No0Df5vIuuqMhKqaCmUfP4aVnruAZ5FH9cB3//d9+G+rSDBYunoeSslC0HTzJsKV0Hrs/exfB7U10mShKm0gBUQZQhz5CbQQ9qaMXeWixPplz8MyVZ8TpZn//AOXNTdQOjpBSDSQNiq1toZeRtsX9diKdh20k4TYDbO4cCB8+9qCniG8orh2Rpkm6WjOhoz2RgX5qAdrCDL71/jsYqQbmaN2YsqUxkIAI7t9M2AwHIhqmc06t28O9B2u4evk5FCeLQgd06LRiWxIMI+4x/DmDEE23h61KVdbGyYUTMg2g2JUrma4IIkAb0wV4zh7Xa/j7d9/BidI0njxzViYFRFvFxo6WdJz4EHwjGBUG+MXtD6W5v/rEM0gls0KH4giBUwibnHO+zx5jqXV84ZnnsDA9LSAVaXOs+6q1I9xZX8Wp0rQ0DcJi47nwELEb26uJDZkAY//0pbz7B/9yVNk7hOmRCmDAzk0gVZyGRrKykYRtpSVpgxnNVBCPDHJ4LWgcOzfb6Gxswa8dSwIUIi6CUDgp9AEhqkuisucxKi5OOyK3luIsFrH8QBxXS707jhh+yOIld5EoHMeiHLOIYE0hOhchohCLvLCxbZVsyeT/GiP09QGMiQSmTk4iM5eGktUxsph2MxD0gNyqkOMmZew7SD0PN3byZ3ohQjdCp9lHu+Ghsn8E98gFmiGMwIBGIYE/Qsf30BNsL/aVG+PO4w5jjJKyAEtFKCxksHx+Vvij2/sVVHfrcnxSbMNFqjoaBqM4y41dMx++2PeM+apEeEWtzZjUh6P7Tzh+PPgN2IqOyAOOdj24dQVqn0pHFjbcbMZ0ECLVggKwwQiE18yiL2EOYdqShCpCQPG+DWgb58PvujKarg0GIrxjEdhukpdsiCXW3KXHoZ8sQck7KNcPxQ6Mf59TAPmGhoPFyRKSQwXt63fQevsDNPf2xTXn3BNncOmpx5E2ktjb2Ea1fIispuP44BBaEAiCxC7XSTGhy0JkxOg9NwEtoSJBA/t+gHabB3Rc/HJM9JDATmSPKClfSCkYBRkM0Xc9eK4r6mj2UIo+kqJX3hryRlSyrBMIhvQKTcQ834SJKJ1CaWUZ585fwOTsHAYfr+Fvv/kXKNd2xA2ZQwEidnmTYRKxP7RGYUXA+84fwA4rEhTftFUYjip+jVxE7bYLtxvCspNCVI5p7aRtxJ7YmsKGj4lggSBG7mCE2lDBquuhP1fEK1/7KgoXTsNVI9xaX8N6ZQuq6qOYseX66EnMGEkW1gxg0RMqX/jtpgAAIABJREFUvAEFnn3UGJm7eFK4syxgq8fHsp4ZwHBrexu7tSa+9sor4oXNWFsmIRHtl3tEiyqNlJsAR02O+oikdVDzBhKledztSVHIPYHCv8srp7E8PYNauynbUN5JSXHnh6SZkCMY88c4CeIGy4KQQizuI61eTygYGSeLMFRkT/qTv/8h7uys4/e//CWcXViQ5lmmGBbN9tk6Ez+PESktUpCCCdf3kC3YYuF2fe2mTKlSuoaskxLUw7RTyKdy2Duso92uYzafQzRKCFIqk4egD2MUIGWl0Or2Ue60pQG5tnYfe0fHeHRmEXMzc8hPTOL+YQuvvfA5fOnqK5JsRE6u2O0YtB5jS/pPX4etjoz59IQmwhEJ9WDzKcUGPX3jGFpRUqsJdIMO7uysiiCPlIzt6gEunFjGfK6I3fox+lEgIlAmXumjAUq5DNq9Hq7fuYlr772L3zj1FJ7W86i+dxPhzj70XgsKhTgjDwMlFC6pqcTitcgdwVVdmOdUiSVXU2yaI6EeTDVLcLc1vPHePhKJImamFyS0hidUgtOXwEPU3MdB9QG0vI9CKSWjMNM34Vb7qB2T5+cjNZNEppREmCCHVUPC16APdLQbPZS5Jm0d+flsLH6iXRcL0VATAIKcT3qtugHQ4HiYTW44gj7wkWKYURjCa7eEdU+NgkkmoEl6ELCyVIKTNaEFIVqNlhTgPosOmII0mbRD0mO+I+tDnwENHOtTYDzkFH8kz4pvuOd6MlHiWcXpDNH4h0ANn6H448ZnszR8PL9GLJqiAQIlhGppsFKWjHVVHzjqDtBQVVx3RlAfXcKTn70qXuHcI69vr+H69gZWD3fx3IXHYw4kJ2Fjr2PGS3OxWQyXMHR0vB7u7WyLO8PjZ84im86iT+G4ZiCXzgpi5w1pBclpqYLb99eFHvONz34JQxYsQ4jLQHYwwmPJHKzjDrZu3MT1G+9it7yB1tExUqEKq0+4YcwLH089/5OCY4wx8d+tTC4gYUZw/aZoLWyyJFifxwMa5hTEYBL56DawsDAl4q3qcRub/QBTjz2BwMrg1n4Nj86t4FR2Gu7dbWzfX0VCHSGdT6IctnCctzF37hSiTh9+swvX9bDdqGFhbh7/8rlX0a608K//9s9hn1rE0y9fwTBhIpuw8OLiSVw6+yQe/N9/gu0330H7sCI8dK7XaDCAzgKT9H7usXxnHAUrF86gNDeNzd09EVdxDJ+xLbGBZNM98EMcHlXR9Wg/qmGhOAttZKBy0MRxtRNTColSjulZDLTxLQNtS0enkIR1cg7m3DQqwQB/+Ys3kUpnsDA9K3aG/JKij84YdHkaMW2PYU4JNLouVjc28Mpzn8bMzCwiTvE5TTRJayDVkyhpPJkjMrx5eCjn55IUvKT5eLE/dDSU9cQTQJqqKEK5so/37t4SSty55SVpmGJjFinsBCBlHeNoqliH/uDdt4UP/vxTl2U/JyhCIJQAZoqOG3QDcumoY+K1Z57FidKMOEIwaY1Cz/3qoaDEKzNxwUtAhY2lTMOE4RgDgsIIHY3rp/FWq/z4a9+gtBNaFCsiU1PTSBWnoFjs+hLCsZCClxU7EUZTF8sjYxDK2Gv31i00DveQYSFM/izHJH1f+DueuDP0xGBexBaCVLFKj18I3gwhF7Po5DiblQcFEBQYjNWCFLbERTGRv/jiaBzvig3ZQGB2QtUDip3UED3VxyinYeXxZWQX8wiSQ4RmgJHGboM1jcTHCYJMni8fIAuhBHljFGNQDhwoiPoKhp0AXrWH2loVxztNBG3++YRscm3fE2Qv5mnFL+hDKsZ4OABzIoEz5+eFeF6pHWKjvC+RnPOFIiYpFODLwqHLcACXFdvYGoidEIUBtCATn0NBDFjAEqGjD7FUg3IYklsV9ofo1wO4LSbVpaCMbCkAfb8nDQYXCz026ZkqdiejAUCXBn0I21ZhsQAjOsmNWp6BCr/nwe/2xQv4qNdBhxu8nkCzR/cGwJxewIXPvAB1eRphxkTDa+OgXhFxhHDvxRpFg60kUKIrwLs3sPPmL+SxZwBcvXoRU3OzqNea8JouWs02zs8sQO0NsLH+ACnyEViUk4pgQpL2fC1EHwMZk1BMwkPH6zEulvAJ149UYnIwyX3iKI5kdYW88aFcf9gP4bZ7Qg8g/4xAGkfEZtKQTYNccgqXoojiPQWjQEXYj8QKp8ZdP5MRO69CqKNTruCodyxpTFzRRPszsGXczc2G1j0MK6A0gOs3GgViYu9kLNjMyya3IBihWe8Kb5D2OkMWkOM1pRvkNnENMKiCI10ieknxN+16I3SHGnZ5sJ1YwGOvfQbZk4vCdewOPawdbIiSmE0eDyBycoN+gJnZOVG8ewyGoNhqZ09y58+dPClJNu1WR/xraaB/7c49oRB847OfRyZDdaOGWtgXSykW5RSt8XpoB9jqNuWehkMiu9wrNHy0voE2ld9CbepjpTiFM/SJ9X3xzM0nUzFKZljo9ekhyqkLVcW0P/IFZebon1GV9Mll5OnUxLRML/jP3/zxD7FzdIh//qXXMTuRF/sc3jyhwBBNUwMpBlMKUVETjsKiQOwbsLZzF6s791CtHKDZbuPc4rKI4ogYUro5lyuhQbupvoee5yKXTiKbtkV8G/RcJI0k6h0Pe/2uRIf+YvWepJKdyE/j1PwiVk4sYafRxyvPfRavPntVDiIif0T9OMbUdAXWeGPmO9HyGD9O8gmTFGPfUnIyP+HgK4pMs+QdVUZodlvYru7ir3/+DxLkwXNurjCN5cKsuIUnUwaaHQ+tdhuR30POdqCpFjbW13H9vffw28WTSN3fQeX2GlKuixE9WRI9BOkhMlNppCZTyFs6UpGC6r0G7u5uIvWYgyefXUGYjC22WJQV6lOo3Qvw8e06At+WqSCj2lMpB0YQotuqYdg5gBccITmjITvFtD3A7KjYvXeIAV1suL6LLGgzgMOOXIXqRdD7OgxfR7lyhF7UR3LWQjqbgjqkrx17j3hNExGl3kQwCzrXxFpdEdj57Z6k5jErk8d0bL1JU3odQxtYWppGJpOE3+2iUq2i0fTjZixbQKmYH5PI4ohYvv4jViIEE8bTQc+lQMeHxkOe1k0S3kDRGgWpcdpW7EcSDxPlr43PZd5Dk4hq4KJHihkpeeTXhCNokSqC2G0Mcaug49xrL2LuzDKCYYTdnR3sHB/i44MdbBzs4qWnLsaHvAh846kAObwsgLm3sflm83dzcwPFfB7nlk+L6JTUnXQyjUK+IFSgNh2OGECg6Xj35h0kTBu/9tJrciYwiU1zfcz7ChYbAR78wz/i7s9+jp5/FNPgxsXtQwcjfg7++4dTjHHLPy7KgDaAE1Yes6UCKo1DGEpf0L+x4D62lyKCwP3ZATRLE449kUgKqm50ejhz5VN4/uKz+OjWJq7deIC8ksGCmhLr1J1GDUrWBqbTaM1mYc5PoWCnMDHUMdyvY9jo4vad23j59Hm8ePFJ/Iu/+GN401n8zu//FzCzE2jVmsh0BviNlYuo//xNvP+jH6DRrgptcmFyEpXdQ3TYrHGF6Ex+UzDQI0zPFyX1rd6qI5GkR34SKSZ4EkVlLHaHYFpH7k3GSSFt5dBqutg/aMpZwy/avEnhylh5S0ctoeLQUTH99HlYCyXhu7/3YBVvfPghCqVpLEyX4kS14Uh4wZzqDqLR2GeZAngDHc/DnQdreOXKVSwtckoZh3DErjGkeoVS7NKJh7qLMhuYVBpL8yek4RtwX2egDZe/hJPR/1iD5/XxYGcL67vbOHNiHicpiBPb1DjHgYWuRR6vUMoU7B8d4o2bH4tHPBFeWs6SRiPfk1M8OXv5Xkdyf1575opQF0hfxYiT/VAExatbG3hkYVYoXTGHIUaSHwKmUvyPE4JjMdt4YPazL351pI6o+FcROTac6RLsSRLyk9ASDpJmWi445pPFfCqOlYnimhSs7OziYHsDodsV82udBU+/LwWT2+2JKILiBiksH0rpuF1GfKSxoTpj66S2o2ec2IsNkSJtwoiJ9BS1sZvgWF8G+6GPPkdBA08WGketTGnqU4hlDNHX+nCm0pg6OYWp5QmMCho8er3wreNLRH/Xh9ENLHSp4BYvYoZnAKHHzVyF5inQOyP09rvYWztEo0q7LF1GW0GfinrivPFLPTad+U9e8tR0GmfPnmDEDh6Ut9Hu9sQ6aXZqQlBLotXk0tJ2qkskj/6b3LhYxbIzEY3vuFsRpJIQPYsNGomz2xnBGwzR79MaLgFLz8E2szATsZsGRX1MZxPhFtEJptp0W+JVTARQ0fjpfemGk6aBBK2bDAqlErKh8+UkrYPIX5/FZQjxaqzCRxsOLr/+OSy9dAkNB6j2u9ja3xYON4tsCnoCjWipilOpCQQ3NnDtuz+QopCPoMDDwHbQ7PUxOzOPc48+IrydTKSge1RFq3oIJfCg84HwLmtD+NoAhq2hkM8KF02R9lpB4JEWQPHjUCxqWDhJtzdeszH0R26yggQbhEFMvRF6nRpCNcgRowuAI0Iq/l3eWzYS/NFEy0UEMByiFdF9wMew5WPQdSVymmSJhzQUbvxEkCjnScAW0adNxammiDUa/WBJy6WQhqI6ns60gBPHVKI8ZgQzZYqoSzU4TqWgjdxDujmxAc1I/LbbCtHuDOFqCZRJRSgWcOrpJzCxvIiJxRK23RrKtT1BTJi0Rto6e75ULotAV8UWhq9Ds9aEMQIeWVgUU/Dq4bGgoTz0fvzhdYny/vLV58UTO9RV2BMUjzCucigm9BxxeYMe+n3SFDimjf0dm66P99bW0XF7MVeNCU8z07KxliYnhMsrqWUJBook0WA+e8ix1gi5ZFoszrjOySl22XyFQ+TzBTiJpBSbiqbiL99+ExuVMn739dckBUzejnF8KO8XrdII3Kc5BaEtHpv3VAqVXlc4pXt761jb2YLn+TizsCziSoYEdNsDTOWmxWnG6/fQ7jTFfifFmeswFiMVnDQaLRebjTrqfR9r1Qru7exgdqKAK+fOSwFS6Yzw5Ve+iC98+uU4klfy3ikQiV0arF/y4SVdjP7aHCtLoTAueIVuI15WsVVjzGYa4t//7Xdw4dSScHePW3VUalXMFKZQypfE0i+TMiWlid+r0WjJCD5l57G3uo5U4wiPlo9Q/+EbGHY8RJGLjnOIxIKK4vkCMtMODFsVdNQJNARbEd546zoGxgBPPHUSE7MTQrvptny46yGq6z58LwnDiCkp4lbDGz8M4PfaCPoNqJYPZ8FElqEOPJh7CvZvVQTNZwEY5iPkFzLQU5qEfJBKpro6jL6O6sGRiGLNool0gY4ChoAp9eMWer0+EsLV02DQIsmmUwR5j7oIkX16lvE9adLSyR276pD1byAwASdtIpe14Lv9OCXNHyGhm0inMyhOZqWSE369JIYK7BZPgrgtUREajOTv9l1Xfh6TSNWEIV7yXKN8XrT0EnxH7CTH9D3uU8KP5lQvgDsKoCZUDCRxWIXvD8U1YNMCcs89gbMvXUJg6BLYsr2xheNeC7cPdrB7sIdXLz8XF9PiwxqLv22e0xQ/GgnZ1zldZcLVVGESK/OLkm7FktSxU5jliBsjVFt1KZi4gb5x4waK+SJeu/qKTGQt7twdD8vtCKn31vGjb/05WoM9MHqCz5sgxnin/qQAFirquBjm9XOfjIllccHLv/PEymk0vBY6zap8HxZUBAZD3iaLsfGAUwCmCgV5h+kgtNduYt9ScOaFSzi/ch76KIHmZh0fv3sHzf0u7GQOYT6PLUYqF5JIzOQRpRKYy0+iaNho7FYww719u4KPrl3D77z6Kv74zi9wfdTB137/d5FZmMOwGwBbDXzOmgZu38TNd36OtegYy6fm8fIjT2Hto3u4+e5tcangZ9SEJjmUSShvlZlMIFtIiZBbHEv4Z0IFQS+EHtDzmjagCjotRnJ76PVCCYMg1ZJVP2OC6ZOwR/9pW0PqzAlkTy0CWVLuIrxz6wbWNrcxXZrBzFQxngATZHGcuOEiKMZpnDRAGhpuG3fW1vHKcy9gcW4x9ken+H08SaJHO91nKELuBj42K1XoZgIrCyeg0XVFiWszTgxGYwCSBSVtaKu1Km6tP8DZpQVJe6RgmO5EnL6QmphO0YBxiE6rI/vVvcN9FLNFXDr3hKyQh8XzIOhj0PdjgChkREIaX7j8nDj7SMRUFDetm/tlrG2tiy4k5h4zk4BUNjogEViNPQ7Gw4HY70BiKwHlnS/+ZyPaSLH4DC0b9tQU8jNzCHUHI1GKp2AYdpx2xWfJDkI2M3bgfajtFmq7O2jTmy50peAJ+z767TZ6HVdUmyxyGG35UE3HzYh3Qnz86N07oJMCVZqGCK1Y3BLtcmx2LXG2+0PFq87WnVGgQU82QX5PGRtxDxKKA4utEENyeZMKnJkUcss5WDkTdjohozoiJMKMpcqYPGHGaTKogjZL9OPt9RF5I4wYb9OhX9kQQWeILhX3wsOMy2XGKLuyGcZfD21nHiK9ZsbGwmIJXuBj62BfNlty0TIZG6mkAYfRfzqLf2a2x6RqIq2SpCYG5TE3WVYtewZ6Hoe0Vhpi4EfSdRMNURIp2PYkLDsnIrtITbBPFzscm/eZDgqRAoc84H7sQ9rtH2NyyoZqjtByWwjpmTyiJoX4liFFFSkcfSl4aSBuCmrCn11uNbGGDtSJaVz47PMonT8F1wQa7YbcR6LwDa8LSvuY+vJIcR6LXeA//q//J9yBS5c2KXofcp9PFJaw/Og5zBSLQkinMpzNVLd5jKHPuEE2PbQWI8XBQi6XkrjDYUDkUBEHBBa8vjRRsaiKoSDC3qGjQ/xOwKJHHztPn24h9FFlWEhfisKJCQepjCPCGBYrHOm7bS9GcsjQsCxoti3Isc+xXddHq94S+yyWow/Hznz2HH7HWI8JR8ugWJiCk0zCdmIBkbBKyU3rdtHtdRD4Xlz8aAFyEwasVEJGrqxSAwZRMDaZDZmhS9FCH5B+k84P/LkJVAYR7g4GSJ1YQL+QwZMvPof08izWjnfgBl3hCrL35cVQMMHriMdOI7TrTQSei4VCUdbI3t6+oEsTqTSu3buH8mENn734jKA8dHM4/cQ5+Cn67QayMZMW03Rb6Lod6cwf2tx0PB83tjdR77rIOQ5OlqaxXCxi+4Dl+QhTeXLXeD/IL7Vl86VlFlEGei7z3+eTjqi7G62OCDHSmZwgAhkjKRn13/vgFzhoHOI//+znsTCRF4qLnjAQKqRwRPKMLfFwVoXWMJUvQk0ksN2oo10/RHl3A5Xqsfz8Un4SbtCHnTYxCInCpuAoClrtJmqtY+G5MQyCBwmRehrXH9WaaHg+jrt97DZbuM5o5VwaV86fF8Hc/YMOvvyZL+FrL39BGkBxVtHIldNlNP/LlAY2knzNGUHMs8rWE6K8l8Kdz/7h9IXMm9EQ/9O//7e4+vgFZJMmtvZ3sV3ZQ9bJolQoSeE2OzM5NhwCAo9eyRPQzALczXWc9esofnwPt7/1F7B1A82oCXe6hqUr07DPWohM2Wxgh8ylMeG0kyjfOcT9m5tiiVgsTkLVkmg0Q2jdFDJKEaZVgGUmxYrRjCI0alVUjyvS0KtKH0PThzmtI18kRQTIeCZqGzWJ/GWVE00CudkMlFg/BX2gwAxsBM0Ih3tHQq2yixbyxSwUQ0O36+Gw1kCv60IlPEmRMBHptIVUMilNBUEhIshO34R77GG3xVAWvpWifI39Rc2RpMoxHVR8gnmYU3acsAT5TWUsodTJ9I37/tj7SQZyLHg5SSNn3fU+OU9GWkz9eeijzOZQYoTpjyMAC/m1mgR7+Dpg5ZIYcv8U6z5fYqtZmlcyFlKPncaFl67AnivK2ri7vo7tnW05++4e7GJ3v4xXLl5CJN7iY1CKfEz6arOpsixwUhREA7xz5zbmp6dxdmlZqAy8Rk5XihMFCYZqdjuCxLG5fPv2bZRKs3j1ygsI/SFSigmjG6K400L0g/fwi3/8DofmnxS3Y82zrGnHlKRgafD5xXAOQeSZODqIi93a+Mx8fH4WTtpCvX4olB6VTDhThWqywKKOJub1FvMOJu20FN/lxhH8XFL2uckZ+nonUPRMtHebePvaHey1+0ifOoMTlz8Fc2UZP1q9gXKnhtnClMSVtxsNhDsHuGplsfX2u3APKjgyB7iNLh770quwlucwOzmLTKWPJ3sGsHoP197/KTbzPl544TIuT59G+YN1XPv7twXh9JVBjCYYQILaoZwNM83zgvqc+B3mPmZHFkJvSOaniMK7LQ8u9UOhTmkdIqaW6RFcJUKXUzlTR00dwZgvInd6GaGTQF/XUGk3cXNtHbXDQxRnZrEwPSXNMJtisfaUCXGM7MYxuwpq3Q5ubm7ii1dfknQzNoUExaR8ERE3z/ZYIMj1t3FwICDPyflFUb6QOkkf24cAnAQi0TYyDOQefLh6C2cWFzA3OSnT/MD3xU8+QftFy0K31xUqYavbwlr1SCYojy6dFaQ5dq3RMPDjdD7+FHK9p7I5vEJXiUJR9l/u5wwvKYtLwzYWJifidLhxyjWvWRo/1gGfTM9YR7H+jOs05a3XvzIKBjQH1xBwlJbNYmp2AYlsAVGCHlnJuMKXQZ8Ki90zLb7Cvoz2Bu0mgk5d0sYYGEBDdzo91A6PxKDcHtK4hgUyLTP4cFkExTA6u112FIz/JD+XAixR3PFR6BqSjikjyXq3I6MkpoGJb29EmgPV0CFChYp+Wo4FcrDxkkXWpBJ5CxAl6IM7gp024GSITvPg0mJhgNiwjB/0MBBHCXYvHJOJUwN/8VxnDURRxJhrKI4S0rmqAr0P3PiPsnuVLnX8MvMASzmOWAyJpyi/ncJc9SHzD2AnyMcjRSHmjkrFSXVv7EQkBySRHqnXxkUv43fF/1jk6LFnnenkYOemoNlJWfgsdjmYHQZEDkfodpvyzwsTU0hZLCz2sXu8gdJiBicuLonCtN9qo3fcRO+ohbDhSbgCwyZoLTEaksdmxmlTuoZG38WDZhVHzJvLFeGU8nCmCihMFzA7R06cg+qgi9VeHe3hEPPFWVyZXMT+2zfx/T/7NhQM5B6NhZU4WTiJwuIcJicnkXJMdGo1ODx8Ag9Br4V+s45ep42UTmqwAktGuJoU46S1UmTCAjceAZPiwnvKgkJaBgTidRMfdCbXUBAIIukNXPSjvogGebBlc0lJp+LGMRgEGHi+jEUomGLHDR4iHIUOIunQu20XB3tHaI9Zaw8bHv5uI4mExqzvLErFWRQnp2HYtnDH+SM49aBnda/XRJ+oe6eGIOohldNhJik+IeecbwIt2mLKBGNZTY3uDQZUPyEFrzdQ0AhGuFtvYZjLoeE4yD/xCF78lc/h2KvhsHMI3RjJuueoirGPxXxBbL3IUWSEMacxGcOE2+7A4ybs9+HYSdwvl7G9e4hXn7wkvLAjr4tzlx6HUcoLssEJDClCB7VD9Aau0A8kUtSnXWCItcN9dNw+sqkknlw+iYxl4ahRQ4NBD8MQU9xjJDAEmC/M4KjVlntNFG22MAmbm/IgkNQ1mqkX8pOYykygmC5gu3qIH370PqqtI/zOq5/HycmiqO6lkEmYaLPx4uSGq0y8HVVMZbLS/Ox3WiKqZVIV7fdY/Kc51uNz1HxoRko4nBOGjn63i+3DPdmTeN85UeLKTVsGau0WKrUOhpGO/VYbN3a2MVQCXFhexsnpWTyodPDi5ZfwjS98RRovFiB8X0mZIVftlwBe7FHUSRcK3lfxLGUoSVwxEATgepfRNG0FVRV/9INvY6k0DTuh453bH6J8sIeLp88jZWfQcF04aQeTaVvQMnTpCc1GexH59iHSG29jeXMfb//xt8QpoKu30Zlp4vwrizBPk4pE/+NRLKQlNz60kOxYaN7qYPvOAYYdej07GOo5zOZPIpssyTnB/ddg00DOdXUPO3tlqKNAvMQDzRW6RH6CIRgGkn0dvYqLaqMuFBuhNMxlADtuXo1IhdE3Uav00DrqytmRyChITVjQbU7ZRjKmJTov3sncKzm+p4+vTAIJFapweyHMfgJeK8Rxux4nY8VsbEkw44btJA1kkzTHj2RdslligWtaBvK5bIzqs18cDscFa2wUJL9YvLj9uNmTivPhVG7M1x1zdhk8QfFbHC9AjibvSYSOBSw+toLSmQVUuy3s71Rwv7yPhjpC9twZnHjuIjLTRUmxqnXb+OD2bRzTAhRDKXi393bxmSefFv/ziOcgeZtM37QSEiaTpCOAyuc1wNu3b2JlcQGPnjotlB+KTw3TxiRdDoIBut2OiEh5LT/+6CPMzi/i5ctX5DpJB9K9AIWdBkrvbeO9v/kO6uGe7OGs/dmfE9wsOETNY5CASJsA2g+1LuMzte1CAnsI8pRMA8srC3J6rlb20DWY/r6AkytLULsBKqvb2F47QI4CZluTAmrQD8R1IVUqIkcxbcLGhJJE5EWo7jawXm1jkMrAOLWMmctPYy3sYsNtCod6aX5Wip/9tXWcCoAnusCDH7+J/WYVx3oI49ET0E7P4dxTj+OlmbPw3r2Pozsf4eO1DxA9WcKLL13FijGJ2ofbePs7P4HbaSNgDWKzcWECZVImcbqlI6QTFSN7eQZRYdnX4PcInPnoEEwRQSQjpknXS6BDtw+qeRwDqZkC5hdmUQt8dBMaTFpRZtKIbAs39nfx85s30KsdI1cqYWl2FjopDaR90t1l7EwgVl+kfGqa0FcoQv6VF1/BNBFTNntQRWNBUJHvEOlUXD9811b398XpZXl+URBYOpcQkJQ6hOCliMH5ySP0XA831u/i5OyseDqz0B1x+qdpAlqyWfcIjg5DNNot3CzvoJCfwsrCSXG0YrFDoI9NF2swntycThGEuHL+AkoThbiwpT4MIbYP4oJ3bnJCwjJisDHmCz9s+mK3prGhwSf+14Dys1/99ZGoU4N4VEclqZObQGZyCk5xGgaj32iRRObcUIWt8RKH6Pa7cHu7IX1sAAAgAElEQVQdeIzxRSD8XakSRT7ro7Kzh+NyBQ7HYjQWjyJBcunxx4JEPNGIxIREeYkK8hnE3QgLP/5uScEbyMESc/BjZDmuvIYxX5MbCQtJ3xclvhJxJEX+CoMnIhnnBlpf4v9YU1JJL4bu0gHEN4WWSuEojgqVA4YuBLElauwMQVSOG4Gk1ZH3YggyS39BolHkeB5XOihXuFz/iS8SU7tVZPQkTAZ1KBr6DBcg/xgBLGbWc7495JUx95lN1ZizK0BjPFqWa5cktHi7FC4vN/mxB22km1CdlIwpLJv8UBZaTpxYNwolcpfjXXKY6EV+3D3EbmsbmQUH514+z5lvXNS7Awwp2thvobF+jNZeC1oYByUQI6RqkhsZ/Rvp00cjePK8axhI105y/OXLT+Ozn30eblLDL452sN1rQzFtfGpuBRecKdz6yTu4/bNrqFX3pCHhcy8gi6XlUzCTNgr5NPK81wMXrV4LrteGw7CIdgthryMcL4WrnN6kvC80aNdtJO2UcJf4fBg3yTpKozMFERvWDRRwaIbwiNjWkm9KtJmBBRQMJqhkTxHx4OiZghii53QUiQWWMopL6LLsiO6EQ0UECO16R0al/O/xcRY3PikkUchMwzCSSNk5lIpTUC0a8ityMMsio3MEo4+9piCOLb/O6gKptAaNPAOdfGhGLMfGghTn8DlwkzBVB6HPpkZDqz/E3cMaelYSQa4APHICl1//DNyoh5pXA/QApq2LHy9FoAsT00hqBtIMCuCHDgKJzW3UmsLbpq0WAytubW7j9toWvnrpeUzk8qh0W5hYnkX+5Cx65LqahliebR7ui/DPMhMykuIoq9bqYOvoQMasjm3h8tlzEkJDexsuo2qtgWI2J68yN9zJ7IQomONmRUchw+Q90mNoVh6L1nh3acFzfvEk7uyV8a2f/QQ9r4Pfe+01LOUn5fPz3UhSoMVxGqfPtKSjt7GiIG8kZMNmwxYYKbRoak+/T38Ac9CDpgzQ9ZsSkW0athS8KkUSR/sYcQ0IHDJElhZRIX0pA1TqXTBA6LDVx42tdbSDDi49ch7FTB5btT6ef/pF/ObrX5EDhrGdMb9YQXocCvBwOlSuHiFpJ9Hj2I7hDGx0xwhvPIfnO88xOSkOIf70H76HM/NzMHXGfX6IG6t38ZmLz2AyWxSxIK2xcikL7Z4Lr52EHRZwrnAGxaNN3P7Ov8EFmtPcW0d5ZxOa6aOeOsbCpTwWrhQQkvdDkTJinrsTWcj3s8hVcth89wB7t4/gDR2M7DyW5s8JlcHngUQGndcF2k249UMJU+ERRDeJoTJAW+HnUsQpRhtoCFqBhB+EbGTzKvLTSZgpHWFA71vSEYDaUV/8WLnfhVoPaiIUm0miuTIqlsjVmL4kketkMFNcLQqzKHZxCUyEfQUDwotjQVXcnJLYoMNyEihkkjH9gJHXpOWxWmOEdjore7CcExLSISKTT84jyiH4eeXayb0MOXGMOcUPO/qxxCBOWSbyK24NQ/SVEbpWBOtEAY+89CnkF0qiTq8cN7BWqaI6ijB7egXW9CQCU8fe0RE+XnsgUdfcs9YO91De28fLT31KPLp5dTzCOIVl08f9LJui1/u44L11A2dPLOGR5ZNytjFB0KbPfr6AbqcL33PFh5Uf9I3rH2N+bgGfvvSs7PumakIJR8hUurja1NF993384G/+FMzdfChKo8BxNgWYqRig+SRSiulZ3HZpX9tjYl6M8nKf7AM4e2ICC4UcthoH2Bh4eOrqeTx+8TGkPAXJah8/+u5P0a13JB2F7zTFlJFKIEORiZs4SCimgB/0iud5FRoWuikHLnnYi9MIpiYQ8H6UiECOUN89QLLSwLNdDbjxADfKt+ETHMoYaBcszJ5fwf/w2/8l6u/fwl997/9BdXCIldeeweOPP4YTgxQq1x7gze/+DH23A80B7LyGdI7nPLU34jQuz0K2bi+ET/pPL5QpcS8cCYDHU597Cmc79HPntM6mFzRdQ3IOrIyFDtMMSYWz01AyWaRmZrDWbeOvPriGev0ImdlpLExNw06lpeCVlLUxtC51CmsUXUfL7eHe/h6++uJnkMlkpRaJVA1d1k0jCqMZgDSUaTQ/04PdPVi2LXoEUgX4thA9FgvQKEKv15GmM5MwxFbyxuaqUAzo/U7xsqmo0jxRq0A6DSmtvCOc6Nza3UYhO4mzS2di6hFfKXLYB2xeacdtidvNZDaPS2fOfVLw0k+cNKmt/R1s7u1ifqIQT7EUZjPEGQxyChPV/qWCd4xRyKJUVv/H/3m0tr6OoNaGxe6Udj5MgLId2JOTmFxYgJHMyIXSooW9Mz39KLRiQSnCGo2EYxacfRGo0S/mcGcflfVtJPojpFlpCjmfptZ+XERKyAE70jhgQjYLcla5mPmATV3SePj/m33G4XJZs8gbCg+QFynPVbj6HGsPBJHj+JffaUiBnFScsUqcrx+RNf49KWQfWn+IUQylYzGPW84Y+iBaOv2soVoKDCbL2UlJ0OEI0DYSkoZO+kPkR3DbA1TLbeyX6/BYLI9PMf44ju4d/i/JlCgisLrEkga0NaFy0TQFXedGGTJyWaMifzyS4MYpKpu4OKffcJxPLRcwbm1oZUZbLV4sFy5H+hbMVEr4bGJ1RnN0IuBEr5UAtaCOrtFB4WQWy88uiZMFC0UiInakI9/T4K3VcPut2xhQ9qzaSJhJ4fuwaaG/3vpeBYxesFUHtcjF8bjTL1hJ/N7v/RYKZ+bxj5UNrPYaoA0Ek9rOFucwO3Lg7VRRff8+br1xDU0cyfA/j4wo4YlMpMR4X8GQyWgjHxOmgUnHQe3oQGAVojBcOORAaVECtunAcjJSgDGLnJ+Rgjb6CUsXQ9Rc7IuFIDe2xYtTaESIyamAQXV8jA7x5aSDAX0j+Yy4GUieEDeToSJuBxRlkcg/6PXRE88O/lmuMmFcylp1wCAAR5rFQiaHbDqJKKGJH7MUNPHMVSYjftBFZ9ACE3ZKU2nk8w5CfYCRFhfcDGyhDyYPUknxpuNPnzx+XUbwD47q2B9EGGYnUXj2IlZeega1QQsNr46IziV2jHTTonqGwiItgYw0shSBBnAYRUkeY6eHPjPvM3nc3NjAT979EK+cewqPzC9IQ2GUckjOTaEx8JBI2RK+sX64h1TaRtI0EQbxJOPW5nocgECESVPx1KnT4kF5UKsilXRwZ2sTKTOJYi4rG6NjcBSdkveSkx8mq3XdnjxjEbaGQxwcHYtP7lNnL2Cv3sC/+Zu/ksLzv/varyINFY1mnA40PTONw15X9gp9RIRvIJZKSruHbo+C1wDu5BKUhTMYTcwIXzrVa+Kgso5271hCPohep4wQbvMQ7dohcqIp0IRzKh7kFO/J+I8eoxGOGi4+Wr2PSqeGL1x+Vg6e+0R4L72M32LBq8cWgmzSWEClqUb+pa96uxNTaWQcN14f3IzGqmOxk5O8e6L/Ef7w29/CXLGA2Ykctg92cH9zHUulWazMn5AGgntQ1+ti/aACDPOY12ZxWZ9D7Y0fYPt7fwQTPl5+/DGs3bkDv1tDkGgimnZReDaDE2fmoTkW+koX/miA1MCB2bAQbqsof1BFvzzkm4+BYqA0uQTHzsNjY0KhodcB6MnNBSpWRBxP8kKH6EU9uH4v9qXle+QrUriIsNIcwEpqSGYMRIMIvjtEqxXAH+gw7Cwsx8Fw5MINGvBH9CuOkE1bsDULvkcXlhhxolOMiOBYgHOboP/rkGJG/pKoE7nr8cyEwFxs62gliUQRrxlIQAmLWxa93LfSRH95iIrMhMVvXC6TryvpWNyL+O4zOZCgi+zb9KqPaYAszOLQifG+LbSU2ILS1QZoJEJoTyzg8VevIDVNKooOzR1iZ6uC6/fX4ZcmMHd+BQ8q5Ilvi/k/BUFrB7sSkPKZS88gUHiKxSANCxQKZ3PplIBGXFAsQt66eR3nT53CuZOnBMU+breRTlIPkYHb7cAfDKBR7DYCPrpzD5PFIl649Iwg4ZrOtavAaPRwshZipdrDzb/+O7z34M2YsjiebuZ5T0nZHJvSs5jhSucUlPpi7o3cIR4CQyx4l5Yn8EhpGrvNQ9xo1FF8pIinLl/EyVQR010N3/vLH6K1d4yIiaNsoOjyYRIgiusHeSdB71YV3QGrCKbBJTBiuIaZQDVno1HMYfLCI5h95BR2O22MGl2kd5tY3m1h+PEqtnu7CMZuO90E0E8n8Duv/wp4Pd/6x+8iyqt44Vc/j5OlORSPRrjxk/fx8S+uY6QPkS6QZkc/29heghz0Iffnno9gEIr4PXSHAk6IqJK7Lo8ZiYKWwHhKVWWCpzsPHYmYtEa/b01oKQF01HjOZ3NoOxZ+Wl7HaqOG6aVZ5CcmJDOBonIiygKLKQosgxOp2G6MgMHqwQF+7ZXPyaRRLJVHqpxhn5QTo1EcDe+5uF/eExoeHXwYKU3XEQrcqJeivWq5WpGJ3nQuJ5qtDx7cxcn5WfF3JgWI4BIbfHH/YDARGRfUKnk93NraQD43icdPn4emcl2N0Pa6CAaevItJkwWvg3wqi8tnH8VUIS/npckArjDAxu4mtg8ORKjMDVXQYbHYiy354tOe/4lKmnFss1ijjKAc/c13R+X1TRytbaBFF4Gui9QoFh6oNjlTRSQzWTnOheerqhgZKpxMUsyOOfbxPQ+dZg2DPq37VWq04NbbKK9toXFYQxaGWHIQfWXikdiMCTldlXEdIXTydmUbIefOTIj1GdV9LIwbbkfi6ljssejj+EUS1MaFq+jYubAGIXquK9wobmgjqQFjL0n6JPJFYSEc8NQ3NYkDpIopmSQveQiDXC7bESROs01J5iKSwAIyoRpIRBrUQSgjYNprtFodeJ0+Oo0AvaOB7PM0vYk3npi4FOvkyLpk4kgWVjILVaeoKQKJ4hxd2pophyDFP+Rsku/DLooFZoKLmKbNUuxHYxuOeIORt0tsaFSxAhOUgbSRKJLnJO2SQssOcsYiJAwFA2uIYTqCMWOhsJJB5kQWIUlWsiKppDQx5erwH9Rw/63baB/3pWWnzZJuOMJbrFaOUK3RWoqCCAsVv4HGGF1wYOAbv/V1zD+1gvdqO9h2WwB9ASVtyMDK5ByWUpPINfrYeOsDvPn978lwKzZViUdjD0WAJMPML8yIyCmfZCJN3NAQYu2yeGl1oQ/5QlP1bsqaoWBEjjT6PJPfzLxwBOIMwHebVkGkxpDDJhZm0hASSSd/WoGta/B6PTQaVJ3HxQ1HhJJUNxYeENUhrtFno0ZeNdcUxYfoYSBp53HTw8/P584vCwZKLOgsuqHQhUQXS5cREd6hL918wtLQ6DYE2Z2ZTiOfTcr6IweQwiOu7zxDPGxHEoi6bgS/Sb6UgkrDw4NmFxXVwOSVS7j6a6+jBQ93Dx5I5rtJiIVuUdCQMciHy6BgJmOrNs+FNhwhY1pist8KQhhOEtc3NvDmBx/j+dMX8MjsAtJOEvpkCs7MJNpEeJOxyIsuHrplSEHHDYnuE9cf3MeD/Tg8gmKKmYkCHl1cFq9ZUny2xR3BlXSwUp4bmgab9m9sJYeRUC5IteLXQzPy7f19ZFN5XDx9TjxE//Cv/0qKjH/9tV+H0u+jSzeHUYRzZx7BsdtG2GzB8XzY9Q66u/vo7h6i3WjKBGAvv4jUxRew8PoXoRVVZI5C3LjzMYyUjlo/9hFeLpkob93C/r0bOJG1kWJuM9GyPqOgXRHeBRTMhkB5+xBre2Uc9dr49ONPSBLhaqWDT124jK+/9mUpeG0zHglSqJcUa59/+jpmjG9AP9b4Z0j8rHCGx3+GDSkL4XHB+7/82R8h59g4OV9CrdXA2s4mzsyTQzcthx5/sThaK+8h40zinD6NSzUDP/6//g9MbH6MNno4sbKIcwtFrG7cAfpNDO0+ehNDlJYLKM1PIZXXpFmOjhS0yh6Oym24RxEyyEPVLXgRvXgt2EpKCr8BJ3xRKFMqHuHcAsW7k29ENIQ37EtRzAh1Cn+5/3OqRxRoMHIRKmz4OS6le4mKrs8ACwup4iycbFb2/H6/DbffwmDYwyjqwyTFa0BeZJxcSAMHNiZqguh8hJA6hzDeP1ViMaTCgf7tY1tK+itziErONJtsOY8CaRpCQYAtFHJZ4SHyeXA8LPzAsUpZlOAyfYxkUsB1Qd9YjeExguhTvMtnR9HbuCIdO0XyevzIw/Gwi8qUgakr53HmxaeRSCaRGRoo+Qlc/8VN/MnND3Dm4hOIsg4+3NpAx+3KnnBnZ0NM/1+/+oJMDiW9lNOBhClJeyxYiPYyyISF+Bs3PsRjK6fx+Okz4rBSabTE1or2Yz5Fd7wnXF/hCDfu3UdhooCrTz2NhGrKr5BCSlL41vexeOhh6bCFn//Fn8NHXYrahzadD2UnD3/nns7T8KHW4eGqn3M0FBam4RQyyFsO6o0GPt7fhGsAhdkirp4+j8xAwRs/fBuqR/pijPByOMIJ6//H1psGyXWmV3on7557ZmVmrSgUCgCxECsBEiTBFdyaZIvTm6Yl2ZJiLKndljye0MR4fviP/054whMj2+OIcWgmrNHIHkktcSR1N9lNspsiiSYbC0HshaVQhaqsJSuXyu3mzbx57810nPdmUS3bFcFoNggUKu/yfe/3vuc8J2Yw4S9k9VvSVNPQcWluCmV/QRBBNxJBK26gHDMQzIxj5uQJOJkUBraLQq2H5MIamldvoIVt+flZjPPnbAA4MJMWmdtCbwP7TuzFK6+8iGktAdws4+Mff4z14gasbByZ8RRiepg9wGaLx45ux5ModRqfyYlXeeiSWTibJ2FCnTyQ0nujjI5yJb7v1NZyeu0CcSBdSCEbT8pBueMreFhvo6JouOs5uBV0kJqfhJpLQzGiQpnZ6W7ye9JoK4c6MxoiCZeX8A9feU0SnMidlz15hDBgw20oHqiIcHgXVlaRiCeF6EFKF9cj0bAjIrIEanJJh8nHU2Kq/uj6FZHL0GvBwxxRfSxEmcxJuoMA00TS2sOFe3eQSmRw+vAxJMykNDTanZZgyfiOsflB3nYumcHZIydQyIyJ9CrKYj7oi9F4aW0VU7kx+b6GyDFo2JTdIpTRyL8zXGpUK4UyekQWL/2cfxvUWgOth0VU7y+hs7mFoe2I4YO8WMbDhqkxEQTUBo2lkZzMIZqMiYN1u1xGaXUNjdq2mDEmMlkkNBONyjY2i+vo1x3h8hpDduRGPNHBUCJW+UMKyoqdZU2BahowDBNG1JKkmKGioGI3peNGFzlDCchUZZtLFjjRVw3CDjJP5RKnF46x2WuTtDF21GmeUKlOc+HpASIci6UMjOUTSI7RNOPLKZn6Gzq5WXSz8mLGNE+OXrOLbq0Dp96EXW/IqZJlLBE5TiuAU/cx6OlQB3T6U87PsVMvHOmNXiQFMUS1LKxYMjTXcPcb6fXShO4HZBR3xfglHUbqdNn5HlBPp480vbyBo464zMhGd5fxjyNSL0c2xENJl1timPsYKr7wJsfnc8jtz8PLaRjkFHgxFv9cRKhh5EfWkG6p2P5iGcUrD9B1hkA6AzWRls53aa2KUrECbaAjn8mDYuT7a6tooC+c0/n5vTj98lkEU0nc61bgROiaHMLhOJAjdM3CZLKA3bEk4jUbi+98gsuXPpGDAXPvd1y/IT8CmBsr4MihA5I4QxlCq9MEfQBcIIvFDQkKMRiqwEOaxvEku9GhmIQbHakNpHe4fU+4fulYMkyCI9OZm6J0zEODIO8VR9itVgPNZkNmciK9IT1EumY05GgYuAHopfc5po6x809sSx+l0ga6slSGZ8wwHoMQrTCeJKdYMBnwEVdgyc/Ieb6HZr+D3Owkzp5+DC3XwfXlOyjV1pGLUbifQiqWlMlIsbQVfp9MGvlsARQ/9hoB6pUeWnYfd7fbeOD6sPdM48Vf+RoeOboPn6/eRqmxKdHVZLgKr3CoYDqRRd4iMi0Qmkqj0cIk2dtQsN5uQ4vHcXVxCdfuLuKXTp7B4ak5pGNRuEYEqalxuNzILQ0BDUTUOHN8whHjyGF5b+0hbiw/CA8T0gnI4fiefXKuomudB9hStSYFNkMjmJwmEPSIKjrgpBUf0UgIWQZyyaQUSzQM7hqblM38X33vzxC4Pfyzr38LFkeDgY+urmLf7C75veOdAZz7y6jcugtndR1KrYkIEYmBj+XoOEq79uHYd38b+5+Yg3u7jXc++Qiz++ZR2D2P67UKZqYY0d3G9b99F4PmBvKF0ADEZ2ar2pQOuR5laEUby8ur2GR0swKcOXocY4kUPr71ECePnsGvffXrkk7GUadhsPNhwdqxEY92/6WNEpy+i1Qq+aWcQeJiWfSOfA1cK2lspTn3f/mzP5H7Mb9rAs12E5/dvInTBw9iNjcu3bVyaxv3l1fQ7XqiHT5l5PDU2gB/9T//AfK1FSRSKWwMmnjy+UOYnIph8cZtOG0bvqLCMCMw4vQG0OU9wGA7gm4rEPlYzEqG6DErKRumV/MF19i1mYIUNiw4bIpQ+8NztJBUaET2wuhs9t+47kvHOiLSAx40aQR0/a7Iy0hIiTB0gF4Edno4Vk2mxCxM7wZn45Ggi2ajjGa9BmM4gMZiiAd8U2WuuBirJVCTSZrU3HNB8Yaw+1yXw0IjVI+TKG3CUkzpTokkiQZmYhjFQa4gk0oim0wJYUU2fkr0AoYn8RXm1CTU5fseixxinVjMWMIfleaGAL9HccIsSlnkczUJXES1ISq9BlaiLpz5DI5+63lMzO9GzNcwbetIVHz8j3/5p+ink9j3+AncqG1gs1ETmgdjoivtNl5/6in0WExwNM2CIZEUdioPTyx8DYNGtD7OX7+K4/sfweF9e8UIbjsu4zoRs2KyBsi5RFOl0/v5zVtCdHj2xClEtZgcCPyhArMfQbDZhLlex/FeBEt//QNsrF0ZTbfCxu4OrYHrN6/nTgd4R3KxUwjTn5jNm0jlM5jIFGBEFBQ3NrFRr8gfzCfjMAZD2FVHpGQyoBtNgEPiCcCajs8bpwiUC5FYJGbCAWPIAzj+ED0zgk5UQ5mBI7tmYB3aj0JmHGnbB+4VUb10DV6wLVHW/JnJm+HPPTeVRNlro1UAvvb11/HYvv0Yaw6w/N4VXPnZ5+gPB0iOj8HMWBjYDjzbEU8SmxGUV8jzJczmkK6708rhfESS1IhcM2TgEb5LMvzmDkhVgo/AChAbiyKVYHKqCiswsbXdRoUxw4aKe3qA2kQc3nQWWoJTkESI45RkUgOpeCw0rwnKrSEa3q+9cE4CgWQhlpAmrilqmFpLaemowXi3uIbxLKOC94cIVK5DnCySmsXaR+HBXUfCMFGpb+NHlz/FvtkZYQLLxx4EqDWbqLVbyCRjSFBuqaiotxu4dG9BElhPHTwm64gEjPVo06QcKNQ8c68eT+fx3IlTKGTHZH/Wad4d+HK4X6SGN8df3xmAh/g/aUyFVzAscKXvFxG5E5UAkSvXvhiSBZikbo1dsEYTreImasUimuubUDs9pAYK0gqJAhqGCROGjDUn4Rt8wFzU1ytYvfcA1a2K6PXmZmaQS6ehcz+3u2iUt9Es19Ft2PB6rqSq8Kaw08PNUHRTPs0NslJKSggXH0Y3cgFl2hfTTfhE0HAUjLBS1H3QHMOFU9KVhuS/sY1NRzQfojCJLTzJ9AG9jyE1YCkdZjaK7HgaCYrMLco0eqjbTek206iQTWbkxfE6LurbNhqlBhwaVBwHkWE4AidnNWOk0W0H2CzaiAx4qucNHIp+jcVPKDjYYTBycY2TTgvTisrpmw8du42JWBJpK4ohZSGjMQOLVkmaI8+OLF3G+dHRKNEiIQ8vNLix4xASL4QFqapiLpOSXwpeMvaaUONDcTrPHJ7B5KEpBGMaWoYnsg0RG2l8MTXEt30UL97DxvWHInMYFHJwNAOuC/TqLlqlFnQYmJ+dw9T+OSlqK21b7hnF6BiLoTh0UKK7hQZHCVDgrI3dK1MYquloDJNaFAXHx/Kl67j6wXnJ5y6IBCRccELzF2vqGCZmxqEnDPiKL6ETewoFOO0uVh5uwGQSHvew4VA6zmL2IQZsoKJH/qzOqGwTacaP6lFhvdp9N4ybZddt4InGTGc6TbspcbOcVlDAs9PN4WeQDhu3Kl5maqPiSQG4azozwltYXS2iE/zdPQ8/gy7aOoboEr8dVyJIpAxYcRYzA0RcVxK66uoQR596DCefO4OmXcethVu4e/MGYv0hZjNZCX7g+Gt9m7pYD3MTMxj4OvosNprE00XwsNnDUquL5ZSBXc+cwltvvoSiU8GD8orIj4aRASIai3wNhVhSCl7F8wR1RPzITCYvz9Bmuw09msC9zS0sLD3Em8cex97cBPbmx9H0XfhMVzNVqMk40z5Ev+npHCtxEQ914+w6XrhzS64N6Ru78uNyYuc1lfeWkePcdO22dGkLKb5zKSTjMdRbbZE/iKnU9ZHgxIUFEjvinoIY5RiZMfzRu+/Cbjbw26+8hihNVlETg4SFGCkIQyBb7WD1wwso3buHWM+F6dJrAIm3rGtp1KwMegcPIrVrDv5mGbWtbSywI3r8KI68+Rp3PMTyKTTvXcWdG+cxkUHIhB4hnfiAUvtZLm9hbWMNS5sbcFTgqUdP4OTeR/Gv/+rHOHnscfzON35Vrnso/+JokGlaf8co5auxyYh22xYZF9dBbjx89qTLOzpwiQ7d0uB4Lv71n/4x9k5PYnYyL2Ef7128iJOPHMDeyUlh9N5fW0Kj4QgSj4f5AzDwyraJ9/7gD+Gt3UAexMsBg0MuvvErT8MmMujBNsq3W9DdiMwl3CDUt8OjUVlHjOi+TBJD3YDF0fdAhdU1YW85qK43hCBDmgcbF9QaU1gXuCweRYsjEjORy7FRMAphCPxw85RJg+uElB76OkR7b2FoxZCenIDKyGL+OdG8+ZKkZTfKKG4+hDlwhdVqGHSDhnI1ixpWIyoG5FY7TM0cksAj5NSdTTE8bXCLjUQC2xUAACAASURBVCKGZDwl/gyiMHtuWBRTsUDzVz6TkcaPWNLEPxB2oomyZPOF02ymIdqOA9vpCyknHovJWueR7CFYSS5LpDdI+o+Yd01jiHrfRnHYRH1Kx95vPYtDjx2F6quYaWjIlgP8i+/9OSpqBLuePYWS6mGptAHb7eLeyhJanouXzzwp14tTUmgG0ulwiqib3FdY9ESwzULjzm2cOHAA+2d3y+FK6BNsEpgxtJvN8HAvzNYOPr1+DTOFCZw7/RSiRlTWUpE0uGQo++ivNTDbCjBxYxHnf/pHXxKYdkxsvHYsHCl14/63E6MtkovRGr8z4+CvZTUVB6gt9hkmtA2n0xKijTTFR8Y3KaT4DDH4xDDQ6XbFQEm8mcWil1IxISLw8qpweoF0a2saMH+QjHLgXqMNO8HY+N049cgRtFY2sHH9FprFFXkqWPDSTEds5uFju/HJ2jKSx3L4xltfxalkAfatNVx4+0OU18vSXDGTUXQ5eWi1pCAMDeVhPRm+uiq6Lqcf3AnCpD36v80kRDJJDj4fWpYnjXofPVuVa01pIxGrQ5O0hTBengZJVhCBYsA1TEmMu5UC6rsLKOzZA4/3nDpbpuFGo4ID47PG929lq4qF1RW8fvY5aTKy6SDmZ3pKJBUtxMGyudakpGFtHVMFBkk8Ioe/MLOdxSOLYzaPSLJRBfe1Wd7E+19cxt7ZGUxPTsjLxUnH0vqa/JlsKoHZQg5JnUSZVVxZfoD5mTkc3XdwxP6KSEAHz6vk6nKPMCIaxjPjeOHUadGYh1kCTLjzsFRclS7vdJ7EIq4poSdLICr8UUdNhNC7Fxa+OwatyMVrV4YcD+gC6Kf+xJdQCcPpwWh1MCzXsHb1NoaVmnRRFEtDbCqH6K4JdHVFHN3sfnY2awJr5kuWHcuEoxTqLgiob9lSLNa3KqhVW7LAJK0oDI5PgkCQRqQxMEKWnZlOzxGsSj6bQzRmCS6l5/bgdx3h+vquK9IGiSLmuJ6FOLW5/GBiIwx1cOwW9MnH4y5H/ExKRWLMRJIRlQlTTDxNJi8lEyhkk7LoEndD04wWKGjV+7C3HbQaNoZdD6rLjmlfTmbRhIkkH/iBgWbVwVrRhhJJIRanrkSRDO2uX4cHR/oJob4z7ChEkRCEELvTcvI3KQ2JIhdNCd2k53bDmD2DGwu7CQNJd+F4QBZaatTY/WEqmEp2L0+UfSkQ2HHnZsnuJf9SKZTFlOdA0cnPtdGPBsjuymHqwAyyewqIj8XgaT58dgCpL6wHWPz5HazeXhItoptNIKAJwPYRtICttYZc5ydPn8D8sQPw4xZaGMKRtCPmw/dhczRJFQK974EnY5WumEr4eaMhgN/QMZ/OYbcWx+aVO6jffoCVizdR85uindpROfL6cRFip6AwOYZH9uySAxUlNhvrZdh1WzqvRH0Ju1ge/hA9pKgm1AQ7NBkYdKu2O+j0ujJmT0RZWg/R6XUQVSOIkTLQbgq5IOj3Q3c8D1/s5Frs+CvoeizeDZiJJKLxFCydMbwkCVRQqVTQ82346Eq3nPc8hiQGiRTKdl3ovCQkZ1UF2ayBuBWRVDkeQ6u+j5I5wKMvPoknnz4pB7Dq0gpuXbwGd6uBhKljspCDagbwBj3RLbcaLlpVOjUMdDwFJbuPmqdgOakjemwvXnjxafDYVW5XMIgEsIVsMpDuaMaKIkuxndtHabOElG7h8Mxu4Zv2BgMYsSS+WF7B9fuL+Mqxx5HTLcxlsqg5NgJDg58wZdKjcFGlvpqFC3WpMu0dSBfy0t2bwoTcN7NLil2Vz2uEz5iKVseG2+sJLoyeeUqEYrqOfHZMFkvq5DlmI0mCdId625aMdyacZeNZicX8i5/8BMXiKn7z5VeRIH0ixdx2FWkmJ9ZbqH5+C5XrC1B6PYm4Vflu8PDr++j5NKzp2GByk9MTffux6Xl8/OlFXKJu9Zmn8PJ/90+AQ/uQ1hw8vHcJsX4Nit+RNdI0LRmdZkwNvutgs7yOexvraA2GePzAURzdcwj/9p2f4ODBk/itr39LCh6ujSz4iPhhgbSjxueq0OkybrQrMqSdhDVVVurQeR9yVkNcIyPD/+KnP0LUJIw/jWJlE4ulTdkY5goFxAwFxc0i7j1cl4hqM6Yh3x/inJtG8S/fw+J735djGA+T7jxw4IUUDh/bC6sfhVmKY+HCQ7hrHdmYKbfxOaOgISdvCiGB66zMLoYqkv042qUOtorbGPZDDKCYe2mwE7JMGPdMTbRijtKQKGAcRU6HEjfiHilrI8KMkhY2KwJ4ZH/SJByLY8DrrUeRSoZ7S8TroV7dQrmyjITlQ2e70BjxboMIEmoMST2GXtdHvU3GLtWioTCPjQCK4nbCgqipNGEhpSWl28nJW9/tynRIDq1KBLlMBqlkehQRPQqSYYog8ZEjljs5oj2HSVxsR5J7TPOwBU9RRccrhUyoV5EDDwIXhjkUo+NKpI3WbBRHvvUsZg/ugz4wsK9ponu1iH/5wx/CTsew99WzcLMxkTKQMHLv4TIq3TZ+6fkXIOof7gU0KlF+oVsyLSWyM2bpWK+V5QB6dP8+HNg9J74ZroOcKDCuu8OGhRbKvGq2jfPXvsDhub14+YknEZBDPmqvMtY51hki2OziuJbHU8MEPvzXf4CLWx/I7jbK45D1ukkT2/4xHGUnj5OLgQvD7qHzoITrd+6LYW3n8CHTvPiYGC05oLbtqpinMmkF8VgUm3WGYgBmRsXhU8dFt0oGrFOuYH15BfWKK9LF2EhPxjKA/R9+34cAjj+1F0f2H8ZiqYLrK+vYYFLb7G5kzAQGzQ7yTRfFhfsoy2Q2XLuTYwrK+gAnXz6OZ888gQNdHVfe+RnuXboj2nCpahV2FvmMh/dUYJSUjhnhf9YVEy2+252w78h3iunb8awq5lDxnfM9GsTRqweoVZljMGLwmwzw8aVhJMU+Hx0yvFUTA0WHbeq4nlJQ3JXG1KOHiRuR/045EznSPKixEdbzXMGM3V5ZxctnnpboYRI6hPxCM6xMNXyRagnRwXVxb21DqDgMnpD5pwySI+I5ouSSvGTuzwO/j81KGT/+/Oc49ehh5LJZkQTV6w1UGnXh8pKswWhzIkFvPbiHpXIZh/cfwP6ZeUkulNqImNtIIE1Qytk45eEE+dypJ8TcTGkh5QzaMMDiwyWZbkznMqERbWQEDV+qv3+Y5YZEH0G4lwORqze/GFLULCdO0VyHg1h+mEQAZHp9ePdXsfr5NfRWN2FyRM2x5uQEzFwKXXYWnT60fiDjSY5/ae7iZsVNBD0Pla0qevUWBj22w9kBiEl3lG1q13VQqVfQ73ZkRCdsVK8rG2c2lUI8HkW93ULLbiPwiAujOMcXMwsLuz5HWeSvSQwOTygsSAYYKlzUAnkDtKyGRC6KdDaGRJobgC4xnYzgXFnfxERuTPKaY1oMdquHVrOH5raDboMjbpofqAOjPq2HAdElsQjiCQNJmsJsH7XNFqrlPgbDBLRYFoYWR8DwDSY1DZoihf+7YIoQ+J3VUpidnEKlZYur2oqmxNlN0baMbt0eTINdZGpUqTklcYDRzOz6Et/BrokiDlrqWxSFpjciRXgHCeAPU7p4KOAC7/kd6KYPLeoLhqzld6EkdOR2ZzE5P4H87nFoyZCHatZdPLhyH4v3l6FYBoJMFKoWRbPiYG25jmoLODybw+vnzkLNxFD1e1h2OqgHQ1GwenRespsV1WASz0IpAKH+PPm5fUGncNPnV0w1cWrXPApaDBs37sNZXMeN988jcCpS4P7igihNYgDHDh1AfrIg5r+Agrk+o6Epiifyhfq2kMNHwH0skUEqW4BlxeSUWKvXZXzC4paUDHY62m2SRoawIqQe9EaYDjJ6HdGjZuIJOTE7EQWNHgHhMWSTOcT0uIxrafgo16vwXEeE950BqQ3uSBOm4Phjz0gizkcXL8KprWMKQ0ykdOlKCLNXAvyiqA5ccW0/+soZzD9xWCKj3c1trFy4iY3lh1B8D+NTKaSy1HybcNo+Ghsd9DoRFBs2ar0BBkYS9r5JZM4cxeSeSdgBC/yGHAgZktGjPtcktsgMdYmUAjTaknAzm8mLW1s3osgXxiU44pMvruOrTMTxB8gZlrzfqbE0BikLbtyElkwILqdIhmcsgUTUElMj5Wj3i6vo9Hs4MLs3xNrJqCrs9VADxvc1G4siZRmoNxsSUZnPhAUvi1yL3apoTFLZWu2O0Bo0k+a2DEzVxH/+yU+xcG8Bv/X6GxhLWJik9stxkWv3Yd9dQuneIpR2R7Rj5DfKbjxUMHR9wTRxA3EGlEx10HZdHJnZjZX7y/istomymsTc734Xx7/zG8jOJVHavI/6nS+QGXQR87toURuqaJhkJPEgwMrWJha3NlG2uzg2tw9jqQx+dP0ezpx4Gr/+1jdlhM/RIZ97OpPj3DF+4YtGOi6XXWqgR++vLN4sdsPdRt73EM4S4McXPkEQ9JCIW7KxOIMAcxOTWCoW0XFaePzAXrz/2aUwyY7dzoGKvUEMJ8s9fPG//iFWN28gE56/Ye0H9j2ewp49uzEZ3QWlZOLCuwvwgh58n9mGKpL5BFJTlhSVnBgN/QjUgOaqiHR425W2pHVKaMsOJogFHg251H5qpmDX2IXh6J33RGfggtcF0zTDz0dc5MiIxEM+O05SU4Qg/j4P49kcMqmMpKdVN9fhOmWkqIVK0JvB9k4EeqAjiTgp2JJK2HC68p7zYGXBEKGCI/mI4WYbSrkYE0MuNCkFlNlxzsgHJuTyJjRKOShr4FQuZN6GlBjhlYl73KOj3g2Z8ex0J3Sa6shW1UT+JPx5fhZJywvkAKxrQ9S8BhaiDiaePoRHXz0NM5dG3NcxWwIu/MWH+PPFBWDPDI69/iz8ZAwLy/exWatgYXkJpWYNb714Tp7FCA9SQoIJfSdS8HCNjVvYrFZw/sY1HH+EBe+ssErbna5o7FkQ2PYolEMhqsrD+RvXcWj3Hrxw/BSavD8aUygV6L6KeC+CWB2YdWJ45dGzwI3b+LN/8c+x0rkh15IEBmLHjjy1F89+6xwS6TGZ9HGtGXciyC47+N4f/RnuNUPDMq8yu8Hs1E7GC4jFNfTcJjqug0JGwcxEQeRCJTuAXjBx+tWzSCXjKBbXpPNOhpC9XsfmYlEaa26b2tkwv4k1TY3d/9k4Xnj1RZnMNWs2FhaLWF4nwcZALjaGV3btx8Nbi/jw4Y2R+ybU8ubngdffOIddYxPwb63j6oeX4TRCMsWXCCw+P2QPm6HEghpjiQZguISvodbqo84BswHhrCezDCehxJI0KT467Jyb8NoRNOucfo26waP6hk0cvvNdvntKRPStWsSAa1q4kQDWp7PIP3oQw0QyNBabJHQkpHnFY11P5C9F6fC+cfZFxGNxSRQVOd9gIM0zHoDY5aU51u56WFhbx+T4JPbM7A7lFpzSSLpaSLZioq60s31fgifO37yGJ44cEUoDmdmdjgO338NYKoEskwyFq1/HRqWKcruFI48cxmxhV0hDASUHAlKFwc6xzuneEPl0Di+fehy5NNd76nddDPwe7i4tYWljVbBkIhTh2jEMUYNhVcv7/vfX1x0ub+TqjStDGZvx7o2AABxsUx/LFAvL9ZFtdFC+cA3rFy6LqY3ygoGhIJEfQyKdlJumcZHgWEU6ioHIDgaOC9fpot5sSeGYMpNQzbQYEYQ9S9G+76Jer8LerjKxFAa/kQQNMIbVQCoWl85Ovd2UYk+YiNIdCD8YI1zDji4T23jqYnlFTeEQWlJHdjINPcUCTPpO0plNpaOix+Loqr7dQmRgCLycdbbdII+QARRM5mK+DOcqDHmwEVFdaDEmYYUwbI5O0fbFzFEudTFQUzASTIMiu5H0hgZsUgpG515a6UaxAzIazxjMNT+M5nCIhfVNEd3TTBTjpiiyBurSWMxSt8w+REQcjPzggqZxGZ7AkxGpDgLJlaIiTFfhr/FHH4omOBh2YFpDxGLsWHiw3T56Qw/dSF8iNvNTOaQncvIyqLaP6uoWNqpVqIkohoQrDjS0tjq4frclp/dvnD2Gr7/5EqpuB5+tLmKJPEIzyta3UMelthj6YSofpwKJmDzcLFJFckJzjgRd6LIxPDKzGwka3zfriK9uo3H9Hpbu3BVMVOsXonv50agVTuTSow0oCpXfw4wiE03AbjdR3q4J2YAjx0QihRzjaAXkT2e4C596cNIr2OG3OwLOpt5PyKg0TzLZj6l9EZqIIqJj58JY6fVhc6SezKOQygvrk538VmNb/l55jXwfDdcRvS/Dp6sUNZhj+M1/9BvQduXx8Xs/xfoX1xDrdTDOpCc6vHnDNIaAkKTgYiOnYf8Lp3H46GEkaGqs2Vi9fQ83r95G17MxPZ7BeGZMpBzNjQ5q2z3cq9VRclwMtTQmX30KUy+egZLQUKyuoWvXJBGNp4V2rysjIxr8uDDG1YjECatBBPOFSWxslVHrOBKWQTbspRu38cbxJ6D0PPCImkmmkM6mMchEERDyX8iLLZu8SN5TQsQZ4EDKChc+On6z8YxA7nmUZlFHfJ3dbsm1ysWjYkChhGRruwLLNEemNS7GQyQMbkgJGUl5ro90hlOftPBX337/Pdy8cQO//tJLSMdM7FZNWFsNKOtVeMtFuK0mTDqheTgczVrZUeSGxAOj5waywJeaNjY6HewrTCDS6eHDh18IN2Th2Ck8+z/8PqafPIjuoImbP3sfMaeJw9lUqIODjvFoXAr0uxvrKDVawhJm1CfDD969egdvvPAGfucb3xZtrJBpNBUG0+V4iP2FgrdHLORwKG5qSStjtj0jabnWqRyjS5wTND3sLr79t+9hppDBZD6DcqMBx+9jZnwcxc0NvHfxZ/jq00/igwuXERlyzYjCihjQekOc01MYv7WM9//jn6JXXpJyj2WRPgNMzRnIZSdwIH0IQdXClRufw1QCuDRCRTXkJi2JkpbUIi8Cp+Wj13bRtbsSMBQzQmOXO6SUipHcEbhdvglMlmPXkSVeGKcugRSU83Byx1KK82iJTw+72vR3kKJCIxnXX3cQSFHE4qmQyaHb6qC8uQ5d6yGRjsA1fEm6Yr6h4WswfEMigFmYU9pGDb/vc8JCTf0QdTAW9sstUv5OGkzpGpdOsxS6IxA7DJnUxFJjyKazMCxiCMKflbpdAvPZ6ZJ/RpQSdrUZ18SJHeGNbOkrLFRUPYyNZ0EkBXoftaGNh+MKTn7tOeRP7UWgK8gijtSdBn7w797GJ34Tk0+exN6nHkNz6ONBcQXV+jau3r+DRt/B688+h2FERYR8e92AppPBy3CjeIhwpGRmVPA+8ehhHJjdLQdRwaxF2FQx0Wf4khfuMWySfHLzGnZPTAnqrtbviyyDZifacON9BXkvBmz2cDo7g92klHzwDs7/4C+wNFiXQpHD7Je/+gSe/YcvwaY3hoxkb4BcDfAuFPHO976PzUFHGhg84u3oflPQMcPkt0FHil5aHfZMZaXrWNx24CSBwy+cwuzsFD794jLSuTGcevQYVLuP4TYnzXU017ZRWt1Eq9GRorcTA+wUcODsMew/clDW29Y25XBl3F3ZQKPRw359DFlfxfW1O9J5pp6XVO/ds8C3X3sF9UoT6xfvoFUiLXeknAkHGkwAplIvRDOGqdKh5thXJBSp1gqLZ27dqWwUVozLUZjPKdMMqjW5qfYVdKXtHeLy+HySG97Vh7JHJyazsm6bHsS7QonGQjSC6mwe1t55uPEoorEYYglOFpg5wCc97OQvrCxhcbMkWDKSg/wh9fNhYcgDD9816n3ZzbV7fdzbKGFmYgZzU7vgcZLO2SzRZQGnyK5obRXq8rt9rG5u4Mr9Ozj72DHEo1EhMXS7TEUayGSUz1ej3YTXZdBSF1XHxp6ZeezKT0tioyTCBQOo6sj1Qo/NMCKc9nOPPYFCKjWSqnQRGXpYeHAfxa0N7MrlQjLViFwV9tBH6L/Rv8och81R6f4q7PBeZf88HAEzrYbjcEp7+LqzRT/0kGL7/t4q7vzob+E+XEOUiweLEMLUefKTKxdK0WmYinjUS4WdWLpBPXZqUnnEmRJlJeByRCJo0aG4ZoOujX5zG4FIG0LpOA1XhkU+Ylp4nERh0DXP0T0LGV5wfjFdK8QIRWQMzMpFJ10hqSFRiEuyT6AFKFWr2ChvwYwa2Ds3hUIuI6g1u+2hUemhWXHhttl5CNOUVEL+qTwiqsPrYBBxEJNil+YryZsVXabSBkorDbSqHMFFEU2NwTSSUtASttxs1OQzpbUY2j690aT9hWcLvuh5cwwnz5xCtJDH4moJpWIV0UDBmGmJ5EP0bejDbjsYeuEYng5wkgrIHXZdWzQ1/JLEuTB8LaQ3jOQd3OQ1w4NuBBhlNoRxl6INpNufaUUD6DFTTAu6oLd8NNixiGoIKMpnnG3ZxtXNviSlvfr8Y3jhpadR9Rz85M4tYQma6TTSYwWoXECDAJVqVeY8QdQIEWmCfB3RGUemlRjTtrgBIIJJI4VJxcLp+DjyZgrO4jJKq0Vcv3YTH925/KX2K7zzlAuYyKXHEU2mkcxkRcYRN8NiqtFsjqJliXWJy/2k65QFJLvvkl/fs9HuOnKAYvHIkZ7onfu2xH2qKl2jQDaeYC8Gla4Hb2BivDCDVDwlEpNmfQtOuwHf6Ya6S8VAvd+TorDX6WK1VwH9z6n5Q3j9n30HU1YaCx9fwv0Ln2Gwvo5010FcjqQUfPlIJFRsaT6csSgOPHcC+w/tQ8TzYNg+/HIHlz6/Arfdxng8gVw8AbflY7vpYK1hY6lhw0YM+7/xGg589QV0Iy5WNpdh1zeRTUUBU0GxWkXcZGx4OL6kMZX4L9vuYX5qRkyfHM2zG1Xf7mJxaRVvnX4Ke8YKMq7lZm3yeiQNmIUU9HQWESsaLuhmqLVt9jqSnEMcGd9ZlnYseDnapaaai5m8y9RRRwLkEzFEDQX1VkMafaQ90ETRrDdFTjI7lpfOsOP0pOBg196xu/jrDz/EvevX8TvnXkFk0MekD0SLFVTuP4TZdqATK8cMeJmM8JUZwjd7KEybsPoWttds8Q5stR0UWx1MJtMoGDo+vH8JFmL4KDWNk7/7HRz5+ktoqB1UH9zEoF3DgXwyxA9FNGRNC23bwa3lh1irbbNExeE9e2HFE3j74jU8fuIp/De//OviwhZiEMkr5v9/wcsxvuN2xRRF7R2nVjR8iiZfUoSGEu3JtfHCrWuYnczJFIfPMCUDNAxTivMnH7yLR/bO4e7yMlotG9PJrCC0WPhHGx08OjRQWGtg6f3zqN25A89lhAzkAJaKxtGFgWfPPAunuo6V1UUMdAsDLYJ4TJGpCM3DrAV7NjvlnjDOoxZjammYCXWvfJ6DjoZWrQfX5T4RlQ3Y47SJgSAS8EM9bei8j+hhh4bdVBbLfEYoLWDxQJZ6d9BH2+f6lxRDIIH/9VYNKRpAE9qIGBzBkGYhl80KTcbJYtRU6dFgIpQn6XH6wEcVDVHzCuJ4JJnSEEVybAye42HICR3s0EjD5EkWvOlxzM3uQSqVh8fONYtemn24nnACSL8Eqxd2w/wBTO5/dkuic4daGFnM4kJIMdz9pE3YR0cfYHVsgN0vPYb5l05iEDWF0jC97uHH/9cP8XZpCSffeFkSLdc7TTmUVhrb+Pz+HThBH6+cPSv8fKYIkpWq0RQZjSGVSogEhg2jje0KPr15A2ePHcWhuT0SI9vp9SU5j/gqvvecjrI+Zjfv4xuMFs7jlafOwiX1gBQBwgOkPlARJR2Hhma7B2WzhpPlJtZ++jF+vnhe1mYmqaXGDDz1Sy9gEKXxL4Y9qTHUb6/j7ntXsFIrj0g2XwIvpJHCMvDRXbOYilsobS1h2A+QZr8FCtq9AWwOGXanceT4QQRsBOkaZqam5XobHmC0PaDWRel+EXfvLqPV8eBpgBcHBrtM7DtxEOOz07CsBGiXqZXaWLy3CvdhA0rNQb1Ptk1YoLISmYwDL586jLsLS3Cq7pdaZMoW5B8rtKbs0FTCVNmwguejYLeBDpc86UTKmSHkg48ilCXQhOceMUCGw8UdPjSfEc8YomR5mD6+B4dPHAl9Q46GrcU13Ly7jAUtwEYhC31+Fl46gVgqDTNhSSwwtb9sXDq9Dm49fIiNRhNvPXcu1M0GnGbSlB3GEPOdFALMQEHTcVCs1qXYncpPhvK8CN8hV/wjAWOwWZf4XMN9bJa2cPn+HTx9/Bgi2gCU9vDwxDqNEgVOBTl55USHh8nFSlkSIeen5mBx0i9I1ZAkRbkEqwENhhx8nj96CvlkQuoTom+JmVxYfoCNyhZyyTCWkb6IHe5uSGoY1b1S/Iad0R0jW+TyrS+GXFxZ8PJ/eegkVkyiX2XBCaBS79jsoHzxBh58cgHKZhV6EISFMVEvRE+E5xHRwTKZUuc4KxKR6F01mUY2PwU9mcdQY1zwTj45ReIe+OSZZO32Wmj1GhIbzC5MNB5DKpFE33HRbjLooot+l4UfCQlhSz7kyQXwI4wT9hDLGEgUomE8phEgV8hAiRqo1Gri6ucYd9f4BPKpNJrtHur1HlpVH4OOhmhgQR9y7KYIKVvcfUMf/aAL3fKQTNJ8y0/aka5rAhYGTWBzuYFuczQwS2VhGgnRqgqYrN9FqVxEWnBSOoq19S/xLSG4jC9MEk8//wzOvngOS+0OLn3wMVqrW8hGdOQ4olKGUigSFyP6YmolqdOmPrnXRavTCB2f6kCKLOEZs8wgeouHGXa2owoiWh+KyrFF+EAQ5aVGLDjtXpgdTozIkFDskF273e+i7IWLDAMZAjvAYg94NJfCscePILVrDB0NWG1so6+qSKTSKBQKMk6RZJfbd0JdZyrON0s2HwGyR/j3hKxQQZCM5A3RoYqZWAYn89M4uns/QKbi5haKD1fx/e+/izu3bo10sNTCsfsSGtxMJJHKFJDIppHNZgS6z9Eio3vpPOczz02Yo/qsGRUjPC9XSAAAIABJREFUDU+pHNlSHsIbZTCZjZipoS8HHMpEeD1ptzUF9m+g5fM6JDFdmBUyQ91uYLu+IcdzFm/dHgvkOLaVCGb27sV0agyffX4ZvaCFNcpYXnwCv/uPfkv0faWFuyheuoTa5WvQW23hO/s+NaoDKFEVNRJFphM49exppPM53Lx7H0fH51BQYzj/6QU4WzXkmYQ4IAc2QK3rYaluowYd6edP4elfeQvOwMHG1gq8Th2JBHmmJla2tkJ0DKMaaYIyidUaSFAENaAcN6+UyxJdXa+0sVos4StHHsNLJ0+KJl8Y1YaJDhv0CR2ubsJjJDhjqwcMmYjKNZQuyCgwg45lhb+HRavnwe76UCk78X2kDAWzhTFBDLWcFqqNhuhSecgtbVVlPZrLjcMwDNkUqN3l2Jla+48++zluXfoc333hJZg9D1N+BM7dh6ivbSDG8Rv10YLC4QF6ILpQPTPA7KNpJPtj2FqootJooub08LBZRzoaxUw8hk/vXEcCUXyqjSH7tTfw/G//KuqGC79Vgua2MUahILVnA8gBit3D1XIF99aKgpE7PD8P04zj06VNZAuz+L1v/zoUlXp7JRw3U5v/9ydu6LihAVc6LaJeCHuM4WYjeHX5/1HTlEPAYumhxKj3/Z6QG/h92T7nIfm9zy+Ihb3dbmFtcxNz2by4vPm9GtUaFm7dxbf3HsGU7cN5sIze0gpq12/Da21hEjEp89SJAl4+eQjFrSWUGP9LdRgPLpK0RCIDGbQDRCxFwiK0KGtcpo3RJMshrAHVi8Ku+dIJVqmxF31v6Efgps6Jj7BLpQAYynRQOLdikOLmS9kIvRl9ibLu8vcLxlGVVCZOaOS5JrpvOBTtLDvK7OwyxISHaU3cgaFxx3N8RNi8gYsaOpLJyRglXuWQ7RPH9OEDiNDoutlAvbOJKAawKI8wElBiKYxNzCCXm4JGpB/bQsTw9tn1Cst1HkbY6DGJGvR9tGtllBpbYcy7wbsQ6nh5kBGTEKeZRoBqfAh3PoO9X30Suw7sFeHFRAuwF0r4P376AZSJAg4+fwYtHbi7uiLkop/dvira53Nnzsi8nO8lA45oXGJoQCqREOkSMVP311Zw+d4dvHjqNA7StOa6aDg9xGkOZ1fOtkPWqRqR//bx9evI5Qs4d/pJiUk2DVaMoY5TniU3oNoLZt/Hw2u3sGezjfjCMm5cfF8mBrzKlDZwCMpfSCQMzGdzqK9uwmE1+QtNH25HLHSp+U3vK+CJEyewL5rEysJNLN+9j2iY+hwSnTSgbwGJsRjGJrIyVaLfh14BMS7bfSgtF/ZWA2Ua5fmN+WoYQDcGKDkF6ekCCrtmkS1MIBlNo9d0gc0OSnfX8PnNm1LohpOI0Dcya6mo9cJpQJ5TBiZzcpAZqltkHZXe0og0xv4Tf17J4OLjMCrA/l+vvBx4uKSa8bA7TC8+J8tE8/Iq8yuwIlix+jh+7jGcPPMEzIiGgquju1rDhz/7OW5123iYNOHNzWAwmYeeiAlOlteEiYaC2PNd3FlfRandxFvPvIKhpwlOkKFSnKQwbILXlvKofsDpbw8b29uYLkxhfCwfrllk3FNb3bMxjISELGk8IiJTpQv3buHg/FxIzKChn8mV9BRxUi0Hu6FcSxa8F5ceYLowjQPTe5DgRJlNqCEbI4MwvU2CTizM5idx9uhx5OMJga8MvZ74kUhoWC+XkI7F5BAhpjV+CX1ip7gNw8t2mmM7ISiRi7cuD6n1YAXPUTM7mvxNkq0V8FTKUAOeVgfQWx00v7iLtYvXUF5Zh+r4og3zuoSJU1/RFa0rNa/akHozFe4gAs1KIj0xBS2dh6caGAQEuHNhZ9HDDm8bqu/A8wk670hXLRozoRPCzD/fH6JRa6NWa8KzbSjEZ4jhK4yUpNqqO+hBz0RQmE0hUbCw1SmjWq9ibtcEJndPyAg0aHEDpPiZrFUf1Qr5vqrc/FgkATMwJOmmP/QRIYLG8DFQfE6zqQeHaXpwI214CkfiqhS8bsXHxkobQYc3zYQaDc1MGBVxLJXa9SoqvTrOnj2JpeUlLK6sg2cTEYvvGLLiaTz79Tfw+m/+Guy1Kj74q3exfOUO1LaDAkNAtNDww+VSY3GksWAJ0+0aTg2u3sHs5JgUeuVyWT5HVLEE98SRMXfnCMd+kXCR1cnp08j8M+HYYRIMdVquPAIMO/CFZbraD0eJcRnXAxsAnnlkHocfP4SWOYSjDuXPMNKYWr2xTAbpdEZE559duYJmr4epuV20tsu4M855jkZAuIcOOcTMdB850XlPc1YM09EUZjM5cVm3Wm1JANIbfdTvb0mOfEZVkGjYuHPzslAwpHMsrNsUdu3ahfGpcXRplEMEbtsWpi4Pb+xa8mXiy8dOnJhXKBUROQNnURofDegR6nn5wtAxHo4r+bs7AxVxK42ZwoyccGutGlrtMlXLogF2mFLmR1CyEpg+ehy//Mzz+Ot33kHx/oL8fFuGihNfex0v/RfflnvfXd1A9fxl3D3/Gfq1KlLsIw9cpNIaXM1DSekjtmscj599GmvNbdGI/vIzL6BXt3H1JxeBKjXGKrrDCOpOHw9bDmpsIRzfh2e//SbbXChuLQN9m6Qm0b3R4c8imaNQIn4SlJoMB6i3OkiS96hGJFSk1w9Qr7ZQKzfw2pHH8MT+g5Kk4/Rc9IIhbC2AmonzRYViReErGqqtJlJxYtqYzheIsUFSdJhEpRvCLqaMiAde0lZIrGB3t5CMI6Iy7MMRPSrxZGwnrZUqGHqBxPRy8eaixc46yQ1et4tLn1/D5U8+xT957lUkbRfxehfdh6UwMYpxnL4P3+kgYEQ1+uiqPsycioPHJ6DXLazeqaHe7Ijxp9irYXY8iwNjBVz55DZKro0ryGL4/Gm8/N3fgJ814dRLiEU8EMfb7xCHp0nByw+51W7jxsoydMvA/l27YOoseDeQm5zH7/3qfymmNXa/+eBELUtoEb+4AdLsyUPijnFLyCuUrYUNCvmShV2JIG1GcXXlDsr1Mkr1CvLZtPgBlMhQuq+f3r4uRSTpDWvlEibMBCzi6AaQxKU/++A9fPP00ziYL8DsuJh2fKSvLuOLv/4hfHsLWSUrHbrZ+RxOHd8n1JBuuwuP+sKWDQSU7IQmYUa2WykVAdfKiC86+sBXJexB68fA4DW72ZMwCY75eQCX4lAZuXqEURu+j5R0sODlhyZDVRwlJO9EPNmUdxj5/HVGxrCWisV0kYmwe9332JzgUhNFhtGyozWYhwWSgIa2Czdg/85HjWxuRDBv5VDuEfdHHamJ/c89hd3ZcZQXllAvrkHp2UhbCaHouOwUWFHoiTEk+I+VhKab8EmJYcc6GKKrcBbkITroQaGvYWsDlWZVCj8Wl8IFF9lGCMahvIPm6b4RYCszhP7UPjz52vPCuE67GrKOgoWLC/jhZxegH96L3OF5FO06VhrbeP/6ZWhBgHOPnZZ2Y4RrvcmkTSLREtLhZUQrUWyXFm7ji/t3ce70KRycm0PPD9DqdOUakY4ShrywW8YOb4CPrl/D2FgeX3n6rBw0ohaPkOFkViR0Ut9z/1ewdHsBpeu38Vq8gO13P8HK5v3Q0DRKUtsZNbOwpVGSex/vwo6bnv+de0zXBF78r97Cnkf2IuP4KF29jVvnfw7f5gEJ0BIqElGDNxOdbl+KRN8M09pozOOCpvvEmIfR8DzI8+9gPcFtnzWrSw25AfhxRaaq+alJZNM5TDIbszPEh+99goVm80uyEu/TDhueP8O0BUzGRKEi7xgbKVRMcXDJsw6nC6K8HBW5O59dhq6jV3nHzyNNXUZbZ4BMZoQuswdwOkM0nRFPmCbC2ADRuTyOnDqOdCKFVAdwy9u4t/AAxV4XxZiCh4U49ANzEhgW0CPDg49mCPGEhuWlrXVsNBt44+kXofTjiHoJ+G0N94vraJCjbqpIpqPoD1yZptQ7LUGHJZK0WSuiB2dBHLU0JJNxeDz0MjhL1/BgfRU/vXoZ83O7UBhLi3eMzFxOP6jNpSSLJmSGOm032zh/9zbmpmZxeHa/SOTYAGADinsqsX7ci9nl3Te5G88dO4Ec9cjS/uZBu48Ha0Xxe2RiCUQUNujYHR4lU0qjQLhocsFHAs/R3QAil29eHkrKlhRTo2Jc0Clq2KkVgT0XkVBzlmj34K3VsLG6DpvibS+C8nIRtbv3YNkNZODD0iKoNRui6+VCR0V3bCyPaG4cAz0uJ2uBi1Mn6XfhdBvoeS34hg8zqSKdjiOeiKLLoApvgKivYnuzgepmDQO7IyilMK6OG0i4cDJ9R88Cew4WZFNbqqxgfW0T6bSBk8cPQY8YULsRtKtdlMstbNddoG8gqiUQ1ZLQtRi4WnadnmjQFOpmjI60sBMxHbEEzRdd2GzpKkGYDjW04Gz1UVmzEXSYZa1BNdnJTcsGz/kei0st6OFOew1v/epXsO/AI/gP/9v/jvLDbXnxWfAydI+NfC+VwMlXn8O5r7wGp+dh5fYiFi/fQHVhCWlEkCIOiBoqzlIMTbLYSY2o+3X4SQeHDsxhLJ9Fs1pDcamIZqmJpGIiY8RkvBFRKVPx4SvhxiiIkaEKx2aMpw/dSkjnghIRBgQUaxWUR0q2hKaiScMcgOceP4q5o/vQ1Mgj4DFfk5Fq2+EWEkEhW0AqGsOdB8v44sED7DmwX/Bv3LkJx2YiGlchmyQEMd+FhhXKCajDzQromuMfQzpdfp/IPGDWyMG2OXqO47iawA//8I9x/epHX3KOuYgmoGJ6fDcK09NieklalkgcGBLisfASMAYPDaEW0mMxHUTEPCdIJUOVQk0dhCdjsjJ9rmLUNvV9mFYCuUxOJhntThN+0BI9MEfLNNC12n0UrTTiB47g93/nO7h++SI+/PPvkdMiXf/lXByvfOc3ceYrL6FFA9lWE/UvbuLq33wfzuoqxnUVqaiPiO4K6aI6DJCe3Y3HnzmDjUgHqWQCe7Lj2Di/gMVPb8MLFLQHA5Q6PayQARqPIn/mKE69/ryQN9a3VuH3bUEmRU1DiCTUhZbadRnpxpJx1G0b9Y4rp/ndU1O4cv++dKvX16to1Wx8++xzGLcS2EujqmHhYbmMLuHvuQTShXGY8SQGqoG60xGsEw8w1E1SHsVuFgveiGqAE9CQBK6gZ9vIx6LCGVYEeO7D6XbkuZNR3GCITqcjuv2kEUPciqLV7aGQzArTkszLq1dv4sJHn+AfP/USCtUenNUtkX5wI6SGOMYwkFYDnt0W46ituDCzGg4cGEd3y0dp1ZYNYd3ZRkWv4/DeaezNZFC8sonzdxZxk+Kd507j2e/8BpBLoNuqwBy6SOsq+o4jXHFu4PwejZ6Lu2trEl5DdmWz7eD9e6s4cuQ0fvtbv4IhQew0nTFF0DD/PxrectsOGZKkSexECstkP+z07mycMiWJAH/4g7dx8pE96HpdlLYreOLIMdH3c/P68MpFTBayKDfrKFXKUiDHFQPmMAImuv2Hd36Ar79wDnO7ZqRAKLhDHKx2Uf/bn+PW33wfCVATn5Yo4L0HZzC/uyA/e0pNo0xt/8M1ibz2dR+JnIlokkbV0HMvpZynIehp4brSU9Hs9oR4wPGmoVDqwC1UgW5yPsOOTOiv4MYle5V0kcPygHIjUik8tr9k56ArfoDQSseN1ZCOODud/HXqZC0mOzJ5kWEEkmwVoMvAmg5tm+GKu8JCMx7FPz77Kv7q/R9KEVxhSffIPnz7zTdRXt1E4/Z9eMUStICpbslwSmHo6En0s4WUkYSV5EQvJkNYFrOUoQwGXQT9JtxmHXatIvxwPo98d2he5CdhZ4xGUYnBiPiwnRbKiQDlQyk8983XMDY9jdhAQ6wzwOR6H2+//S4uOQ0ouyeA2QK2FR8f3Lwih5pXHn8cqsVUTVUkDdLdTWeRiNFsrMEdeFhaX8cn17/AU8eO4cj8PBzP/7Lg5SG1ZdtivqM5iAUKJQ2JRBJvPvOipOixC0eDNOsCBuZwxKwEfViqhtLmFi5d+RzfPfEk9MuLuPSX76LV3JB1Wbp6kmwXFrh70sCurIpaJcAKC7dRs4JNX2Lyvvnf/zom53dDbTgoXbmD0rW7KK9uiC9n8vgsTh/Yh8F6HbeuLAiW0mWH1QLSSV38AxIOEtHCmGkWe0R3kjMrg4kBOn0PbRoZKcnhIxYF1KiBgpVGGhbWl0vYcMOnhF8jort8DorychYZ8OEH4oSHn63LzmyInf57ZjY5pI7+4YEntKuHzzcP/WR2d/nCWMBYARhL69B9TQKsSvQEkXpC47IeQY/DvGSYoKeTDuIyVMWXZ7FsaLiaUaE/uldwkpSOqZyccppJz5M6xHJlS8zxr59+Aaobx6ClY3WpipVKCdlCGpPjGTH0s+6pdZpYrpXFi0C9PCcxrW4XzWZdGpU0JmezKUxN5pCI67h07zouXL+I/UceRSHLuPghVKaDBpQ1+DBjNEhzsupjcW0DD1ZXMDk9hxP7D4lJmbjGPg+0viccY+qX4Ss4vHse504+LpM3ARVwcui7WFlfE91wOh6XDq/gWYWYEQZNyVSbklkiakdFbyjvBCJXbl1hCSBjH5WnNxajLAaIrOBLqSiI05UqOl/2AxmfoIszXlMtGJkCsGXj5//pbVz4wfcx4XWwO5vE0HewXSkBDiN0FSmk9EQKajSFgRqKqUlooBnM9TtwdQ/RQhRJsnGTofmBpydNNWEqUWw8WEfxThFuswVdFkYyKi2YekIYq47XQVdrY2ZfBoXZJByvjfLWJrrdLqYn8rJptisOtraasJs+NJ+kiDRMhZGVdBCw4GdnIsTouBEHnlpHLAkkYoakX7kDKnC70DQirCyYvonWRg+1zR4UuiwDHYphIWYxItXAgDpJVliBg6JfQf74DH7vn/9TXD//Kf7if/p3UHqUgUimEki85CvhmBomn3sc577+VUEwWXYf9p2H+OBH78EuVZFTdGR1U0x4rtqXbrNj9WBNKdh7eA9yZCRLe6eHynIZd4kWawMZQsh1E0EIuwsNXD7HakN0mAxjEyyvw9PosvdQabVBqJqMccayiMcsbNW3kZvK4cCjjwBZRgr3oJBxGw3d+wTwr2xsYiI7hsPz+yQJ7W9vXkduehqzszNyP+PJGCyJPSYahTiqjoz22PRghysbTyFL7Yj0TQcjtI6CbtuDPjSRSiZxZHY39ncjuPiX7+CDP/5PUGR49ncYM26Ec7l5jM/uEu0wdc8slJnERY0j3wYxlZHjSAObRz12GP2q6Lwu1IqzW0vyBvnQYTuG3WriYGjA4fLN7q8ydJEkqolay4EiQR1LShytiVn87u99F1OZBP7yX/4r1O4uwkQEa+xuz8/gl37/v0b2xDHRTKWqLVg3buJv/uMfo7u2hunYQLqIgghiMAXlEPtnceaNZ5AiPs8bYPviMm5/fFOQS+sOmcceBtkkorumMHvmKGZOPILtbh1b9TKCoCuaqqHPw1vIZ1yvl9EaeIjG2Z1V0XMhGEASVm4/LMq4+uFqSZBv/+0b/wC7khnENFU6rI2Og20qHLWhdEh0icwODUmiBxOIuSvjT6LP2F1nt4ULMc2DEVVBs15HPhnDvvGCHCiadlOg5EwE4vvMrt3QD4SZLGldPJwNIkhZccTYvfB8XLxwGfcuXMHvnX4eg4V1OBvbyGqMAdclbWvYs9FvbctUiOuNTbOU7iOeUjDoML+Ao3cVa3YZzWQbRx/ZhTF2LC6v4faDTVyFjuwbL+D0b/4aWikTht+DFfGh06DH5KNWC8NuVzoZxco2SrUG0skU5qamwJ7Ue3eXcPyxs/itb35bChIaZVmEkWfOQ9VOh5e+h4XimkSIimRBHjhuoCHriKYRMadKQaOJRu4PvvcnOLJvN8azGVQbVcyOT0r87t3iCm4+uIOj++aFg2n3umF8eRAgDRPNZhN/+PZ/xje/8gaOHD4sNB3THWLOA2aKVXz+b/8Et+5/gQNgIacLlcYaU4WBnUtN4FB2BovX7sPut+Bzzc5qiKVCpjQDbnwyRz2g1QlQ63jyvijJGLL5HMazWWQQw8Lnd1GrtYSLTdqGFABkucjGxeYMv1dYLvAZkNRMavukacPuLg/eoaRJMF8714qAfEuXLic77JweUU7D99jpteHz3Q8zmXALfTSmsvg/f/uf4v/+N/8eK40lruwoWhbe+tY/wKEDB7D8ySXE1upYX15CigeoZBwq46F1HRFfFQ2zokfFxMb0PFMxxFzs+Q7sTg1eryP6e7JO2SFjYiO1trKqMoSJrTCFHhQXTtfGhuVi41AKz3/jFUzO7YbeHyLTUzDxsIv3/vQd3G00sBHX0ZzLw9o3jY8Wb8u+xwLWiFG+oUnKGg1rsXgoZ+AaQmNSqV7Hz65/gTMsePfuQ8tx0O71xDTEZ87pdMQLIgE8mo6f3bqOdCqD184+J2QdVgakfVi6FZqRaSgMPNENU/Lyo08/xu8+/yryazacC7dQ/+Qy1jbvMSzsS0Mai8YnTwIJPQm3reDKnaZMEvjrlDOUARx8aT/efOMVzMbSiFRs9IpVfPbpZ7i9sYq9Lx3C60+dgb7SxMfvf4L65rYk6+Uno4gmDJHLsALiNEXiet2+BF2FBtMIhn1Vks+cVg/1piumr52AIwkaHUASQ8MjUfh+suANM9LC7jR/1sTo94YMjPD37hS78ubupHtxmhH+1dI5F0S0FGJsNLEzHUjB65LeUOA+G+p3lZ4Bt075kSuhFdJJjgToGAMMDbK4DYn5JbbNDhRUdQ0L41EMDuwWKRVVPdRc8zngaXCoKri9VoTTHeDN0y/Bs1Xcu72BYrEGM6lhfDaDudlxHNy/RyZhLHhXapVQ0pDOS+eaTSf+0M1GSyZv1U4DsZSF44dmcXPlLi5f+zmOnDmNbCqNqLx3RMu15VmJxaOiPXZdDzeXlrFVrWL37B4c3XcIaU4VOaf1KFFimq4i7Xj2Mw/v3odzJ04hweeYHiMeaAcD3Hv4AOtbJeSJJuXAfpQQJ4hX0dCEX9yTw0NyGP8tt+LqwlXBOvOUzI1FZA0smymCF07uQFLTdmD+FAhLAphE4RkYG0uIlvf6e3fwN//+j4ClRczqwMFCEvVyEa1qGTF21iLsSJIRR1ceT1zEaxF7w7SXIeITSYzN5qCkTMlmdroOYsk0JqdnsH//fmwsbuL6+euoFtcxcBlBqQnKSzdCWDj1XOvNNahxX0ZxhbG4GAi8TgeddgeO7aJeI/uT7fUErEhCFFwcRUipaRHfw2DkAfrkQqID1bKRyhDirMHxHXQDkhiCkUYlDqWvob7WQavEbjEzoTUMiPUiAks3JDebhTvpE+yWFL0KnnjtWbx89izO//mP8flPP5PCiX+bjF448gVHGBb2P/M43vzaW0iP54QGUVpewc8//ASVW/cRbTuYpGEoo6HOjnPaR2omivRkChbz5U3aL1RE2NFe28aDa8torrVJ7pGgBLL6KIjk6Y+pQGSA9vsBtnt91APAHo1kcpkUJqfGMTVTQCabDtEhyShcU8G63cS22xNOMhdCGV85HdxeXJKR2sl9ByQt5cbqChKFnNxD0UTFolCIxOKoRFFQazVlzNr1w3AN6jPZHabWWvpAbNfx9M+XLmBMYgxT6SzizgDe8iaWP7qMhc8vI2i1kACjrQNZZPnz5GIzOPjoYWTIbMQAXbq1e+7/Q9WbAEd2XtmZJ1/ueyYSCSSAwo5C7TurSJbIokhKJLVQXJrURjXVstztltwTY7ljYiLscXh6Ino8tjzucNvtmGnH9KJepG4tVFMbKe4UWaxisRaiVhT2ApBI5L6+Jd/LlxPnvgTVplSCyEKBQOb//v/+957zHQHQV6sVNBsNhDmeYxZ7lxcbv+x6usbOIrPU6ABlDDBv5G3UTV0uR4bF8Igw4tEwmpWyJMAI79hwwzY9WLcDaPRn8OhXv4iTZ+7D8t98Fy/9/ffh0zUYigc5XjhOn8CZrz6PwPAk/FYbkeIGMpUKXvv+97B5+RJGBOztPGdEYDU8QHRiECePHBA96vqNdVQ2qihVNCy2GiiEPNh74rAwPAO7kmiH3VgqbqGm1+EPOBcc6vPk4XdDuvcc9FOnF4nEJVSEGsh8ncB3diN92MqWkdsq4puPfRb7R3bBL0lZbmyRsYg29BCnMX3whilToeqfznqmajldSsp+MsmUhKWobUv04YbRFqevbrSkU5RJRJGKhpEtbmN1a1PeaxI22A1klDEPAGpkeevnCIsbJ9dByuPBhbPnUbxyE8/vOYnSpQV06m2EglEkgxzndaE2SlCrJaFyyJ7Hr0ZJj632NLIcQ3pE3rFpb2N4MI6o14eF95cl8Y6K8eHPPYTxZx6HPdQv3QWm0BuNKiKUWOg6WrWqfFy+k8XGdgEHhseluDM9Ct5Y2sK+o6fw289+GR03zZPECTldqMCOuEyKHxvzW1nnMuBySCz8HJZmfK8lvlaQZo65g93Q+bVFvHblvOif941PQG+3ka9V8eHSIhIhHw5PTeKducuiq3b7FKHmxN0BGE0df/7jF/Dlzz2JvTN7oFGLTIKOaWCwqiFy4w7O/fCnyK9ewxCCSIFYLVO0hPWuC58+chJWpYb1zU0EvS6Y3jZI5/NTlMw4Xs1ymNLs8A/2oX9sBKmxIQTjUfgVD/rNANbevYmbc7fh0boIKeSuKjLaZaiA9HpFsOkYeehbsOS1suGxKLfrwrAlL1P+GQsKmnA8Cl3pFBByz/AjwGYIv3cGThgttE0NHdsZjXNvuOjWsDEQxN//3r/Gu6/8Cq+/+VMxIefY5Nkzhoef/jSm3DGo82tYeu8DoFhCLBaGPxyAm+tdjL1dkcbRKEfzF+OLd4rqTofr3OGCi1aTfFEayhR6RHh5s+Ehz9pry9lSshooRm3EH9iPww+ckrTPUBsYZAvzg1W88ncvo2YBayEvlkciOPjgvXhjdR7Fch57xkcIzZDGQyDMsAGGTjjJcSy0SWq4tGNBAAAgAElEQVQo16p47dJFnNx/APumpmR9qyqNzF75vuieZ9FB7wLP+rfnPsTkrjHcf+IulDh9YNKXN9CjBHEX6ErjicUhi+mfvf0GHj98Apm2G5H1EkbXq7j24ktoWSxpnSKSO8SeISCT8MNWfbi21pBcShaSbFlQ1sCPY7vCmMgMIeINIeUJoZrLYWF7Fd6pOB4/cz9CRR3n3j0vHgP2HkZGY9IA2qw1RGITjTlRvJZuyJphVWxbbkGOqnUDWosIrl539h9RInakBiy+dyYqHxEZ/lG3lpNZtmR2EuT4OQ5ci1IH8vGdJD35esKu6zF5e51H26b8kcmQJPkA3jgwkGEzyEFUutt+tCsKStu67MmyZt2AEQTiKR8SiagYMpuqhc26gazHg/WJNLTRtDQI5axkJcjQJ48LLq8fN1fW0ax38eix+1EvGbhyYwkDyT7M7p1AKO3QVyKxoOD4SloDW6UyhtIDSMf75fly8WbBNd92DMC1ZhNXV27L1RNuE7eyCzh+ZD+G04MSJczJvq7pojolqYF7F5tNjDtfyxdwYPdeHJqahd8XFL44g7qoy5f6UshFCvaMTuHjh44h4idhieuNIzAL88uLggHtj8VES0zPEScZ9Giwyy/5A/IGcqbKM6tHQpIO782rXaa/OGVFr/B14ruk8GWrmOEDvC1L5c6aWYTBbhguL5RIBERqlrNlaIsryF+8hOzch8jAQMbTRf7OIiNEpCjmC8duiNziyS2kTZAbeNiN9OQgkqP9ooHa3MqhUCghFo/j8OHDOHHmfpjbTVx4+T0szy/B1Ay4PQGEQwlJ46GRq8uCRC1BNauwPGTYctzlgk33qWbCUC2YbYrvowgFIxJHS10v+Zduv9fBNHGB0MzUZQiDjliyKx1eSrfUtiopX2IOI8zbHUCn6UJhowWjYkNhGhFoemKCih9djwdamx0LFyL+kPzZol5Btc+HZz7/BGaCffjR917A+rVbomhyAm4dLSltViW/G8cfOYPf+b1/Bu+BSdFWL5+9gOXzV7B8+SqqlW2MDcYwNBRFsN8NK2qKjs4d7BGh5XbqgV93w1u0sH7tDrI3s4BmI+ILSSFBrA6ZezWaAa0OiqaNOm+THgf2PjU5gYGhtIyMaAzhg1ttG2gTts0HsAdmp9mLKKrsJlEwNfRFo+hPEM8WEqH88MQ49s3OomRo0JmzHQqjrz8lxWxFbwnovGHojqkHbkRCASm42GFyGH3EM7Hj6SB9mMLlp4FGtRCqGKht5FCia7PUwtp7l1CpE4rjTBbiSCI9NAglFEC4j4xkDyrVGrZLRdEEDVKc3TbhtgxhHrOfRKMhN6ygl2uf3WfqjRkKwNSbICqtNlLDA9g3PYO1xUWUN3OiOjJUSow8KCsBNGIp3PPcM3jgqc8Bayv4u//wbRSv3xDMHd/fpb4YZj/1WRx94hn4++PQKqt44PBeoFnGxf/rj3D9lV/B3zYRpKSDqGFG8ipuxJMRmcDw/eIojYzHxWYTzXQEn/7sJxHJpJDjOrN05FtlKSIQcEZG5FzHwgFUmg2UtKro2gbTGbh9IZRqLXFlR8IRLG3lRLM4v7CO9Y0sfuvBR7BvKINUkCl1QKnRgBkNoBP29UapNCR5ZFzLjhuDODi65ibHtZCMxODiVEdxS0TyZrGIar0sG6BX6SAdj0r4zHp+uxe96xe9Ky9M3AAlNIAXEl9QAkeIkhtwe7F65Rpyb1/EI6kJ2Nka3JZHiB0RLw0sOlqtkhA0aKTiumpbVIbx/7fR9hroeNmtDUE1OlhvFMRMFQ+G0SmoWG9mscLO+n13If3MZzFy6rDIqPj1bI7HuWbsDnS1yUwbCadZWb4jFAB3MAx/LIqL+TpmD53A7375eeHI8kLN9cwL+v9Y8FqYW1kRgy4vfMR39bbjHk2tKxHDDn6HiCfglxfOIlvK4ejuKWGXv3/1OuqaKviuQ+NjIiy8vrqIAOOzvYpQCoLwSLDId37yc/zeF76AyYkZ6cSyc+5nt65Sw3DDwkjDxOavLmHx0lWYuTwpp4j5PFBtYGbXME7OjuP8RRr76AFQYbuZierY6vjfLW8X5lg/Zo7vQ2AoCTPgdg5eS8Fgy4P+bBsX37mI7EpOomrdtksuCAqF5uK968BlUZvnfMk2u1Q8vHj4uxi80paiV0gH0rYgYo/jWDJuHacU14674xdzlZ9hSjBR1eoyceNeNgcdcz4L/8fXv4ERXxTf+Xf/FR2byl4v1vwKxh89jW8+9xxu31qA/e415M5dFgNrMhFFOBETWVSXkfNaG1qT1Beynt3S+ZeDVpj2Tp/QSfvsyJ7GaG9xlXs90MhWDXVRVgy0wl307d+FkY8dRnIoLXKHJJm1lTYu/ugNrF26DdXjx0rEj8qBXTj56ANYVCs4++H7yMTjMh73s5PGgpfkhUAIwWAQLo6LLQuFRg3nrn2IwzOzkoQqGDCLDQZKkHxSwJCtyosxz/x3rs9hfHgE9xw6AtWg7MypEKTopRZZ2pq83AKFRhUvvvYKnjx1GjFLkUvCyGYdpTfPo1la+UhyxpdGwoN6BSWLW2eG6Iz6dwKGdoIfJIwiFsVEMoaaVkHJVjE6NICY5UIlX5SId2K7MoN+hBIhrNcr8AbdiEVj0rjrGh1Yqgmj0YHeMKGqJAg48oOdDi4vI+JB4bHJtdcGCowP+EddW37fXFY7XHjK5vo8YZmIE3UgGFRHlOMET8i//R8j73o/Yy8JbKcjLD+7D0ilIY01tyTFOXKgSrGLesV00vBgOx6VPiA9zCYfw+r9MLQuFhsGVgJ+6PsnsClGG8YAk5HmhgaCUCknC+Dm8hZs3Yu7pg9jY6soL/j0+BD6hlLwRGjYppSlC6PDAJwWchWa1gaRivXJBJoNS0ZRs+fhI1qv44Kpt3FzeQGXFuZARejD95xASDi8/DziIJ14F06l3DSlmm1sVypY2Mpi/9Qe7JuYFgkO65B6syrhYqwB2PjjDZjBJx8/fBRRn18yCEQ3bZm4tbqIcqWCvjjhACxqnSmPQ8JwGNkfsT92JA0sop2C90aX0gXh9Lqc1ArfzpegBo+bENNbFHYlPM6tpde/7yh+tENR1MRt68Isc6FV4NKbH+DCa68jVi9joKujkd1Aq1iG32KnQZd4OK9lSqKVAL5DbgzNjGBwMgPD08XG9jbKxbII7qd278a9D56Bq2Hj9Rdfx8bylhQNCjW5noATN8mDVvhwGrpWE1q7gWarCqPdEuMdNZqurg+KKyB6Q958JW1Jd0a9PIhYtNGtq7eZJ28hGHchmebPbsGknpNPgrsrI28fizEuuHoHxfUmbJWubRa8jgzDZqKSzwdNbkMsMAMCnW9aBhbRxMzJA/jS459BaX0LL/3V30PdYIHGcRILXkfPy1tmM+zHZ557Gp/5N/8C2DUL1DexfPZ96OUaqitruHL+LHxGEwODYQTSCsJxOpYdTRB1O1wH/o4Xfs0Nbx0oLRRlnIgGtdNcAHToe1EnPq1toM51FmJsoRuBeAyTM1NAyIcNrYStSgnZchEHJqcxOjQkEajsxHDRUydFZ2cxn0dAurA8tNmpjaBldTA8tgvDI8PIcWzm9WFwcFBu4fSl1EwDJU0V4xRHflzwPNy5akVVLsx9t4RJ8BCj9ISjX/4GD5dQW5FNLV+pYdLyor+gYuHs+1j58Arq7c2PNFQciAQRRaQvIQVjvW3AH/BiJj0As1FHp1qFz8OboCFaIXYCFcJ5mUDnaqPF7njKj4g/hs1SDYGhQdx94ijyi2u4NXcTEdsriDuzTX6iDyW/H7s++xge/+LTiIb8mH/xF/jFn/y5JK3xqC64g2juGsfh57+GA2dOw+7WcGQsBt+eaeD8Bdz447/E9bffQ6dal1uti9pHbqceRbTbWsCNOl8/msuot58cweETB+AN+7BezApajR1tJUgDHN/ylsR+syvNaYhBXSRspPsG4fWFUG0ayKQGJSmH0PFINIbF1Rwuzt3A8w99ApP9adA2RhOpl2NTSiuCHCMqkswm8DG3V54lm5prTjYYEhEMIBQMy6iJezcvkyy4c6W8YG2IJeNm1rY41tWkGEzFYnJJ5OWm0dSgMXCid/OnBrmhtjBiu1GZm8fmq+dxzJNAxOBlNiSphT6ab4iEUstoanUpcnmiEa3HZ9zjtmBFdYRSfoTbEWSzdWTLVRRbNcHXDbiDWNpawR3mJA4MYPT5Z7H3sTOIpuO4s3kHYTeRXE3ZQ7q8HEn4Ds2rmzArTel2u8MRXC7UceDoPfjdr3xVLN0yNoVH3Pq+XiqQbM2dNn556QOMpIeQTqakmKKOkpdlSa7iaG6nS8T3v6PjlQvnEAop6NoWPpi/jvev3cCR3XswMzEu3MrbK8sS5hHi/i2UApZyjFs18N2XX8E3n/0iMpkhBu3JiJUlJaUfIJ4NQeyLDsFY2cadD+bgXZ1H/uZ1OkrgDgBn7j8Go6JhfXlTTJZum4hKmtgcI9tW0oOJT98tTQzNS1xjr6rRgWSti+BqAzcvXkNudQuhruOub7Gr72c3ksmSJAM5OjzKrmQsTFanECBMaUqwvHAoNzyOQ/ALb9GJF2VRKTxdix+9GI6wQGsjX9kSNzhpJYswcKFdw9ee/xo+e+o+/OQP/wS3li4QNIk7cKG4ux9f/9/+JTL7ZpB56xYu/eUPsbWyikjAg/50n8RDcw/lNNXQTMFGcuTr7jpcU7690t0jms92wkN46XLRhO12CW1Ad9vIRm14p/qROTSG9J4xBAaSEiyQMBREtjVk37uOq+9ehFk3kPMqWIwFMfz4A5g8fgD1joF35j4QHwdfd3ZzOV2kcTIYpNEuLK8Hu/8b5QIu3LyFQ7unMbVrTDrMXAtMwGTDiOgq8VRK6lYb5+dvYnJ4HCf27RPUottNojWLQgb2+MStRUMpC6Sq3sSLb76JL93/MJLwID93G60PFxC+sQZ7gw0dSiGdLi/fy52wiZ3Clkpuhk7w/ST7dietjR1f/rljE8Pwe7vI10ow223hgQepiadR2DDlzBvIxGATvSw8erfE8BpNSwgM1JJLbtQ/dpDxm+B2SrloL46Wv98kqowfe98PP22H1sBrKBstEV8Y8RDJAR54Sf/QdUGz8nV20vykLdhb9L+WOzhzil//cjr/QCLaw5v1xg+mrqDVIInEmXjwa/F/OUlJpv1Q2PG0XNBbHay73FiLhaHtn8Kmj74UN4KUmCmc1OoyOe3QWHinAFNTkEkMYiCdwshwCsFYAK6ADwqllwxqMk2ouopsqYh8vYaju/diaGAABiPC6Y+XxlPHubBZNPu70Kw38OJbr6KtmPiNB88I3arUqDgJstzz+Rzzp+B02GqjVK9icbuA2fFpkSyIrp0tP6MlaZvsjotMqePG/tFJfPzwMUSp4aWki89/py1Ja9LhTcQ+mtjwtSWqllNhiaAXbvCvL1M9OhlcV+Zv94iCjpOfTmAhNIiARejYQhxgwesjmNiJSJfF1qU4nLB/FiY+BZP0vvXe5nffvIrs9SsY6OjwairUag1eajOaLdxZWkKg0YSHusrSNiyfjcRQDGO7R+GPBSUNinpLrhl/KIaDdx1D3BXGqy+/hdJWVQxojtqYkoSeG4+nKVe1qcLQWPDWpOAVHIY4f92S8OYLhuFjAg1NDpKq5WjBnE2JaKCGxFTG036EkjQYMAue7DnaP13CFw24vPDZPtSLBvJbTXjNAGDRIMGuKS9Z1LWG5GvyRsRilwuKqXQrRgVqyo9HnnoM9x4+iPV3L+Ln3/sRvLWWQPJ3HgreMPnQmX1RfOK3nsZnvvFPgakRoNUCyDj2hbD12pt47Ze/RHFrDS11W3Ap6bAP8WQAwYhXbrtEfrnaHij1LoycijvX1qEVmo6mUoJS3Ki1deTQdm79ATfMkAdTs9MYnhrDfCmHufw6spUS1rLAM2f24uDEJHwcx1mm4GwYI8gOr1u3kGDHgN1juJBkYANNTOEQgrGIxIR6QxGMT04iFAohW6+iwfGlz8lwF9MYs78ZluGQ0aSrxdeO8gtyLFnwsRvP94O3SD8pIZYL65Ua+js+nOkfxYBmYu3SJZz92UtYXbvWQw85WxAvEzZCiAymMT45htl0P8xiCfnlRbiIw3Mx8YWWW4e1bFOb2EPrpNIcJQWxma/CGEji3ntPibni/FvvwV+3BCnT1LkAvCi5PbDuPY6Pf/lZYUGP1A288V/+HNc/eB/EaBvwI0d83V1348nf+TqS02nY3ir27RsEohng4jxW//oHOPvya2jmi/DbikSTEtNf6ugwon6EuGklkvD3pxAZHkTV1tBoN2CoTdQbTPkz4Y4EoHlcYlbkJSgVj8gjbbq4nj2Ix1MIB6IwLXavfQiFo7iyuoJgJI6ljW3cuL2Mrz/6GRybmZbox3qL6V6RX2vBPT25AlnGAb8QRAjbp9Y2HonION6JYXdBM0zRvzOMolCviBGBwRLUfjJIhd1fFgOZBB3wYbnwlip1NFTdGVUJws8Ho9PGjA6Yc0tYf+U8Jjt+hDw+BDzUMdJfQNqFDU2tQTfqQi9wHP9OgpaEviXaGJ1OQ2n4sLJcwHqhglyjKj/XTKoP9UIB88USNrhWnvssDj39KKIjfciVthDhfkyZhDBYucdYqNc0FLPb8OoWkrEkjK4br69s4sSpM/gmC17JGmXtySQhsk9/rTVrNSp46YMLmBoZR6Z/UIpdSkJ4kWfXiIeeZIK5bMHI5atlvHTuTQynE0JpoESkqRkYSQ+KbpOSLF7mGYhRb9almHGRsuNWpFv+t6++LgVvqq9fDCkseIik0tuchOmwDRcGQwPY1zeGpGYjev1DXPzh95G/cBEhj41gJojT+w4inyuhWa5IMUmTItFhdCXkh/w49uVHkMjEUe20hLBBcxyKOvQ7RWxcvo38Zg4xlxcxdxitpo5aQxPtqCAKWRxKwduF2bYdTGRPq0edny3SBOc/nOOwlKSsSiQNEiHKsSb1q2FZ3+mQV86EXH4NCjXYQS+WTB1zrSbuevoz+MxDn0TuL3+Oi++9LJ25Cjy4Hupg5ptfwLf+/f+OgbPLeP8//ndkL30ItVxCf38cySinZKSmKTCIlGNxpRpw0aT9UYfJKSCd0qd3Y+nNvy12qn1d3E51cODxj2H8yG4g6hcaT6gFuHMtbF2Yx8r719Gp62h1LGGuMmTg2LNPIDKSFvrCzbXbaGh1Kf/Z+WOnW0yRwbCkXnEtkZW8WWQa1hyO79mPPRPjQrVotg1EWCCze6e35Dnx+72otpp499o1HJzejaO790mxK5G2XMMigJQsWAk+ogekotbx87Nn8YUzn8CgN4z2Vgmd5TtwL2wAN1dQXGHR65yz8kd7mt1Q3Ivp/ZOYnhjBuB2HuV7FG2ffRqVn0uT5R03tXeNxTI0OwqzqyG7lRJvbFw0hFgqgVK2iadig/zESZuQu10wHhtphMBd4xPOc6wFOpMBlSMSOMJdnDOmFlHSpukOPYGFOE92OcY0fWez2SSB3RxL5mAKbCIZlUmO329Iw1HUdbb1ndpY/7YgkPjKcyv7lLE82xphgJrApyTsgHciphh0sWU+H3KMJSRnGwbtfFBrO59kKStEglmIBmPumkQ/7pYJm8AgbEbyM0PxudxSsbBTQ3C5j+sBhHDuwFwrRisIQdtJVeZZu5fOy77Azyyjio3v2iqyFuMSWYYiplj9SwOeXfaJWbTIIAXPzt7FxZxX33nMCqcG4g+FzdSWOm3pqJxnWFLoWTZZrhRL2TE5jdteETLTo+eD64z7FyxTVBEw+3LtrAqf3H0KS+DGBtjB7QMPi2opT8NLwLK9uL12WxvfevtG7I/dWnGOMlQ7vhwsLchJ4FL7Ezj8U/R1v2m6XmJEk/73H6WVXTm6TRMjwswMRNM0umkzaIS8tII0ALK8sobCyCL/RQqyXhpGMJjHojeDq+Yu4+fZZzLCTubKEen0biq+D/sG4OAbJkeO4nPoy03bhyLHjmB4Yw/vnLiGbLYigRWDFtiKuQZYwxBx1tJYc9uwcM+ZRMD1eRbqGum7BrQQQDEWdjVE4oG3BGzGJzHH50mShI5hSkBwMQgkRNWNIJ1OQOh6XtOD9Lh8Ug9DqlmR4B8lb4CokO1LG/D4ZKbGy4N3MlM6548rM6Q2sduoYuvcAnvjsI7g7M47zL7+Ol/72BUTUNvw95yej/3izrBHcFg/gxJOfxBe+9dvwHjndG7Do6GZzeOf1N6HlcmiurqK4uAQ1vwXbasHtteENuxDkOKHrgqIpsGsdtEmn0Bgz64ROqLqFrFWTm7W438MeRAbiOHT8AKyoH7+4dhmL1ZJowhZXVXzhzCEcHh136NrU3jSaWN7YkHFwjMYvG2JGoaZNuuYuBWrXEkZvKp1GIJFAciAjHZnNalVomOGokznvog6UZrouoPXS9Lj46xwhd11IhGJyc6UxRZiXFvkWoiZDttZAbquAiWgaRzMZ7IKCyuXrePfHP8edm9cIperdBoPwRPqRmp3AsWOHkHC5UFpehHlnBVq9CL9iiuZaazNsxOGguplyE/ci0heFp+vFWq6CSjKMe86cRkbx4exr70BfLSBk+1GlE8JWUHF5UDywB0e/8BQCExnsU8JIXFvDf/+jP0akziuiG6o7gvVwHw4+8Wmc/soTqClVhMJtHL73jNPzOPcuLv/gRSxenENpMw+joWNLq8EIuDEwvQuTe6fgi4XRpWkwFMKd4hZKtQIibhdajQY2a2UozKaPBIRFbYr+3CUmgFbHRDgWQSTMXFYPbFNBk8iwbhfXN7Nk8GGzUMNKdhvPf/IxfPKu49KVbGk6fIFAjw/rgs/tkUNP7XBSwosIL/kKIt6gSFLYEeCzTJ1WJBBAOOhHoV5GrVmX2SILP9FltnX53IDHK1HCLMJi4bgUybV6Qz6yc+NhFwMW9tW7CN7axMrrF5DU2SEJyuQnSMMGb5nUDNMQSdwNl0vXFLyc7NhMXQwbGJ/sh1kHNrNVZCs1bNZL8MZ9ODa5C/62hvc/2MSH1IA+/hDu+c2nEB9LYTOfhWKpUEySZoGm1pCuE4M79HoTVquFZJg6+TB+fHUep+5+AN947qtQJCGR10BFRsJCWun91aqV8fKlD7B3bArJGJ0rHCv3CiT52HO4cezqcwv/+R/efgX9iQgyqbhMRK6vrcplhHIPv98jl5JoKCh6fgbAFMtFGbVWa0389S9fwTc//yVk0oOOXk7MyT4xwaiMYbb96OpuRPtGMNk3gn31GtZeeBHX/+zP0dduwBXqip41Eg3Dy0hPmiGDpGiowofdjFrIPLAfJ48dhO3nmN8FrdxE8/Y21m8uopTdkn1poC8lB7fWMlEu1GFptqASHfgilwdRZSx8na4NJ20dm3MJor/IM/ZCt6jp5biTMgYHacapnz8YQTQ1hEiUsaSM/y4hv7UKP/fFoA9Z3cDNpgb13n342tf+CQZeu4a3/ubvoKMq5JlNjxsfnprAt3/017in0MFbf/IXwIeLWL9xTSQlo+mkaPtZ8FoGdcIKWjUdpiptOTHFOohPJ0BD3lN2HvmbvcObbLrzKQMnv/Ip7D80K7/HSYW6lEf2/UXkbm5AqdHMQ8IIcIOyh3uOYOqh+1EhVaJexXqBXHeHo8rpCuOF2bELBkOIx6KCfNLbFtbyWbx34zqO79+PmV2j0vBo6oZcSvk9shBh4ZWIhAVJRQ3vzK4J3L2fYQJOuifPPk6Au8SvGZp02hlxXqnW8dL59/DkfQ8iEYgh0m6jr6WhsXwHzZt3EJlvALc3UbDnJYSHxSRBcA9+6QHsPboX0XAYe7Uw1Ll1fO+v/g6l3l7NgpcYzAMjXpw8fgCdUhv1QhW5QhZhn4KRviSqTQ3bZVUKIj4m7FJTKSlJuM5bIKV2kMcx70MSctK7hPB94nGoirdeil3+xZ2kKbR9R9rAf86P9w3NoKVqWK/lEYMPA+G4SMTk3yuXH6aakvvdC4XSqTXnanLwaHwVE31M6uRkmt1XW+5nBhNGneawFLuOhIItRaUnljCl071zRW4JkID6XDe2417cSQZh755EIeiHEvBJKp7i8sIyu+joNP66cGV+QdbdJx96AP2ZfrQ6BgyXjWg8LhMRs22hUKpggP6YQBC3NzaE4zzKMCImHcooiCqWjphgGVRSI+PeBBZXNnFjYQnhaBj7ZscRiEiuskyBOd1hABf1ucEuL9wtZCtVzIxNYCKzS8QsrL3qGvd4TTCqnAx7XX7MDo/j9L4DMiV0S7XNF8jEPDu8pbwET3AyxW9MhA29OGFehHc6r4I1/Gin7cJ1ZeG2dM15+2fpIBgOEgu4efAh7el4JXfZtYOQ6cLfteFXGCAdRNOwUFcp0meBaKNltaHrTVRLOXQYCWzo8g31p0cwu2s3AgZw8dXXkLtwEZl6DdmF61BrBRCxJ1zFoB9dtxcGYwE7wPGTJ3HP4eMSrbq8uiErQlQyRM4wea1tomuoMFosdp0Clp1qmqeikYCMS8vVBgMuBbVCPaFEzLYNdKg3YReKpiOmaPgNhAY8iKV9sD0dOTD5Joso3UPDG8MpPDDrbZRyKrQGxxxEPXmgcNcR3JoityA+YUx5YseSBgXb70Jdb2FNq6I2GMTTz/0Gnvz0w0Aghnf/8/+Ll777AobaPfNPTwXUU+Eg2+fHI998Dk+y0zs8IhrCD2/MSxKZr67DxyKq0kRl/Q7yG2uolrZgaGV0VU1MVTKCMDmKoADdLTpsUge4adKARLxPMBWFHfZgYGIQqdEBzNfyeGP+JjaaPNC8yJdMPHvPYRydIGCaOwsdrw0srm+Iy34kFIeitRHw+JAIk5GnQGWEpQsYSA9geHgEgVQSXTr3OY7i5uD1SDx1gFd0SftTxFXKzZjtcbo+S8061ra5wBOI98XhkSLJdjiWFqN7A/KzrG1sMawMmWgMR0dGMWq4Ubu9isULH2J9dQ223kZ6eAQD42MwY0HEYzF4ql+0QIEAACAASURBVDXcev8sUo0qaqVNRMM2wsw4Nw252dJYEIxDBP3ugAcRbwSr22VkQx7c88B9GO9PYf79OSy/ew19Lh9aqgWLeDK3D8tju3D0C88gdnQ//JqFe1wRnP+rH+Daz18GjxkezHUlisJQGnd/46sYPTKBWruEo0f2Y2j6LmB7ATdffxvFlTvYXNlAbnMb2UYZyXQfRkaHEIzy525KQUnRumGwS9qUhCe12cQGpRoBr7xmwUQIqmz9ljzrasdCIMJglxisjguNRhsbxTIquiYyiUgigbVcCSvrWXzsyDE8dNdxHJoal9eEGkEBjgl43HFfUQ9MIynft5DbKx1XOUFdLrRFkuHGYCwmXcoC8TZkG9NCLxHmbkm2Y2cmHgzIVEQ3LKRiCUnJ0/U2WmJ2o6yF+fQGDlY6sC8uIXd1CQmGHLALyCQxwxT8HL9PTTfluYvGSY3R0aoXhAbPrc1QDHF2u3QFjWYbhWYT62oeyaEo7p4ag1kt4c1Lm5jTuwg9+ync9eyjSI72YWVrDe1mHRG3DyHFA81QUVObUDUT1WoNiuCzFEwMj+P7F6/h8OG78c0vseClZMrRgsVCEbl0CGuXUxW1IdzT8aERcVnLONDD4sg52LgHS5dICl4msBn42btvoC8RxmAyhveuz+FXV68Kizfqpzs/IGiuttWWaG+i34qlIqqVsrCiv/PyL/CVx5/C9Oi4I16jBISVAA+fDssfOqUB1R1FTXfhZP84jjVMXPnDP8T6pdcxzNLd34Hh7kqBymdwYGgQo8MZzN9ZQoGEm6QPMzSssctjuVArVFFfL6BeLsPjYSBQXJIdGXHa0W0Y1TbUMmk3PH96RtVuVy4vNMkwgYlqSf7FgpjhO5Q/tA1T0jodLCqV9zyjAkgNZJAZGofFS1KX730R+fwKwkzqCnhQMbpYbpp4Y3cc/+4//XvcN9/AD/7wP6O4NS9s3CpceCcTxYPf+ia+ePI01t77ANG5VeQuXUZjexOpOFPZiOqio7wreE6rZqFZZcffoUnwMiHvL/dfdp94me8VvNQ0mj4bb/dpuPdrj+P4ob2SUJps0AB+EVvnF2E3OKnwiHy2rnSw7u8icGgakVMHoQb9uL21ic3yFjJME3XZEoYjn0zeeTiM/mRSEH8qO3a5LM7fvIHTh49hdHBQkJDs6JOIQ8Qm+dccqQV9PkEDvsP1NDiMM4ePSxHNLql0eKmn7lL2QFNvR7wshUIVr18+jyfPPOggPjsmAnoDRrGK2u0CjtcG8VB0Eude/DO8nXtHCl7aUx/5zYdx3/2nZaIcWirj4s/exoVrc/8Dw7fMq38A+OSDh+EyFHRUA/nNDYlDT1IbbgF11TF28S9SpShNsEynmBQJgQeIJJw2rawg+lTaAP3yHNBQrsaC1pEu+BANRNHQaagjxs7pMrP4Pr1nr5j+zp19HzmuAZBzH0aAsi2fV8bxDBQhx97NJkCrhapOW55jSufTzsCKvpQXviCvbc73LWh0Tls1QK+z2cISzvGvOMg+EW72osg90JhWSKlM0IPNuBfNsX7YoyNYpxQvzGKaAnImWbigUO9MZv3cFWBkEI9+/DQC3A/dbjkN2LxgocieKl8v4koZEb5eKEho1GBff888K4G8YlrjDsF4cZ2pHnyOVrNYI0EqFsd2s4ADM+NI98fAKYbepXfKhGW3oZi2TAUYajE7NoWhdEYkKdTs7zQWI/6goElZ3u8Zdjq8fsqySAWROZcTLZwrFpBORB1TqCDHnIJ3J4SiRyHrrQpHucDi13Vl/laXhQndhdQviZKBBgN2dqW7y367U4jIBsxbqxi9SSCgLi2Apm5CJWtR0m94w3HiJmn+sVpNrK6viTHJG4xhYGQ3HjxxF5Iu4PKPX8bZF36EoY6BRmETWrWIjq7Cz9G3ZI774YvHMXZwD+49fBxz127h6rUbgpHiCIBGAB72jHa0Gd/CLpFpiAYuSEd3JCqbP7+P7UKeTykiwfBHehXeamiYYAQq4cwdRQeCBiKDHgRS1OPyEOZqdFI7eAkI8bZrAc2Sjlpel9gXdzcgyULUZykWhfyWszl4fJKgZOomvGE/PAGOv3SU9AbWPG0ceeQ0/sW//X1gsA+4tYC//YM/wtobHyKmBEQO4ZxxDlpjy+eBsX8Ez3/rn2PfA/ciMDYKs9HEzYXbiHTdWLy9Cq9hQWHARqWE5tYm+hnh2WpicWVJbo4trYNGXYPRZtyggaahoW6pCMVCmJmYQKI/jnJXRzfqRdZoYC6/KYDzfJ23ROcm+vn7DuH4xFQvSdpGp6UjVygiVylhNJIQMD1lVPF4TEa3LDxIcuhPDyAYi8Idi6DD67Zciz2w/D4EwxEnFMLHA9DJYOQmzcsL8+Az6RTmVpZxaXkF48MZ+SUTB46jBEnC9eKC2lKh1VWRw/B9Ojk0Di/RQS0VQdaEdJt6fQhGYqhQd8WO2O0lXH/nDYx2NNSqm/D6DIQ42mPfhLHLtonUACkEXdFgDyfSyBUbWHF3cPTMPZidGkd9dRPnX3gN4RYF/UG09Q4qHTduJGI48vlnMPPYJ1DVNKRUG7PZOl749h+jkdsULRohfzepPXzobjz/jd+BGnIhORjGwWOH5f2fP/crbG4QD1aDpTKWugMfjSgkBKhNVGpled5ipG+gg3KjJLzmPDXXaktec2oOyUGuWC0U6yW5qLS4rqizDVKXHEQ2x25RUeRLBLS7A2GsFcrILq1ibHoG+yYmcHBqFPumphFhsAppDJyuULMo4lR2IyjpaCMVDCEZiIpWVya5PgdpxHQ1auGJUuKpRN0bO7ucxBA7w0ACP0MEdOEpCP4tForJNEfjzLELxJj0pGs4mDdRefsK9IqGOMVtLIyaGjwtVfTZqkW+aQCJRAr9A4NQbBX51esSkkNDkMVQEea3MzHMspGt15DTS/DE3JhOxVHb2sKFUgtZfxLjX3saMw+fgq5o2C5loVD/rfjkYKDRotysI1epolavYzgaE8MfObCvza/hwH5yeL/kZIq6yIn1CCkl5PcKxUKecIZcLCwilUgKzpBtKu43sgf3Orw7Ba9Icj3AS+ffFhIF9bzslnO/GUlnBNVIRBa1yPkKw0o2oektTA4OClmBz+r3Xn0Fn3/s0xgdGpUdn4cuO/XU9DM0gk59bnI6QlgpMLZ4EP/80GnEf/ESvvMf/xDV0g2R5UQYJ9z1yeuo+oCTRw8KUvLS/FUZPzKUw9+DyOsqkWUGdFtHIOlBeqQPqiQ2Mc7dBZ/mRTOvQa9RpEApmXNR4l7K+FJH2OESba7IZqSAZOFCfCC7viwLyNx1w+9LYnxsGiEyRG0bIbOFUvEOyrVNRJnM5nVB1d3Y1Lr4m1EF3/o//wBfi07jrf/wJ1h49Q20UQejNVZDSRSmRvDYF5/CxPAw/HPLUK6vIHeZ9IumI3sLisUG0LtQdBdaZRUd0g9YrLD4oQSw1+Htiia76+id3TZUj40LQzbu+9oTODg7Da/exqDqxvVfXsLK27eQDvTB5QnC7+f0RcOm3sR6BChNZbDnnuO4sr2BpdwKdo+PinyJZkdKw2gODYWCctngmdXQNWSLRdHlfvKuUxjJZFBraqiSa81mgy+AYr0idBQ+ypVWA+dv3MDhmT24a3a/mBpZu7tlDTv/n90GrpOEJ4RcdhsvXXoHzz78CYT9CTkzba0Grwm4K0DkZhe/OXoC+Td/iL9480+liLzDMKOMH4888HH4uwrWL8xhfWVT9pCeZVNOPgoD+Gt0wIvxkXHhqrerFRS28uhophBb+AYw2IDSjI5pCv7KoXf0zHAeIBRxHkH2Bri6dY3aa5nIy9+LfJDaYH9Euoz1eg0FGNIApLmOv/ypIP7NN7+BtCeMF773QyzeZMCGgog77CTWReg7ELei+EvY2WQ4kcNi6F13FSASpUmNVA2AfbGdTjQML8y6gmrJgk433kflmmOL41+UcXJ31BjFHlJQH+lD6sRB1EJ+3KqU4ImEYLm4pykSgtFVLSyur6O8vABMDuDAkUPIDA0jTHY6S2gSrroWoj4W7yHZ0/l95ysV8XNEYnTtu2QqTo4uCQxsTEjwFw26lkuakOtbeRzbsw9zqwtQDR1H90wjGY9Co0HY0sRYSzQiOeHZUhl7JyYw1D8saDxRpbJoAC/QXkSDbAe5cWB0GnfvPeDsk0xhlNGJKdjFbDEvBa9zTXeMa90d0W4vrlmaMpLV8+sQG9etW7e67NYxapSrXdBkbrfcXKWPszMnIPGAn2I5lT63GEYZ+pSgtMPJXCPOSUxo7MDSxWqa4g5fWLmN9e2chBwg2I97j38MD50YF6HMT/7bn6KxsYoBak4tA6WtLawvLKHb4HWHscQRPP4bj2NiehZzFy/h7Fu/Aio1+IUh2wFx/vyvj3U55wIWi80AIvE++EMc13IBWihtb0OtVWT0IYg1kX6Q7+lEftqCpm/AFTSQGA7Cm1BEl8qDlgYKuvu5odB93m6aqBc1aFUKqWOATcOEVwo9Fw0sYnBT4PeGWGOLtsftd8MbJDVCR0NrocBiejSFr/yrb+Dks58CNtew8PO38bP/5+/RWskjbHGosRMp2kXN40E25sXxzz+Oz/zOcxg5dgRAEtBWkF9bw9zVm7i2tCaLlsaoAZ9H4mCRiOHmT1/EuavXYFICIoWrBZMpO9TjBP1IpRLYxTFH18RcdgXLtRIW6yUUTB1lTZUYV9b9zSLw1Jn9OD6z28lOpLanStSbIUUN3atqsSIPTDgYQqa/Xx4UHkx8cGLJJNzxCEyK5JnyRskH+aRM6yL2JhASpJXKi0ybaJM2DMNAgptyNIKXPrwsRdTd+w9gOJFwTHMEUtOhTLwY2YYNDdlCEStr67hrfBqZUFxu26lAFMOJFKqagXQshYH4ANytNubPnscbP30BU7BQKa+hY9cQ4GHtdTvGLm8H6UwCTbOJXLWNmXQSddXCgqXi4L0nMXNoFkFVx5UXXkVuvoxMKAjL9KDYBm57fUifuR+nvvYVdCJBVHIlnGgryL92Fi9992+QIk7FdmNd8WFxcAC//a//VyQoJVFU7B1NIzw8g9rGh/jJK69CVduiiWaHk8pOtdFAgN1Thk2QXevzIBkO4PbaktyYOeY1vT74yDTmYxcNoN7VkCttYzO/BY2bopsRrF4kQxE0Gobg6ajp7Hq8aFmMGC4jt7aBzMgoZkdHkIgGsW98Ekdn98sUiF03OXG6Xfg4nqFey+og6QlIDjq1+AwxcTHGGF1UKzUxzNXbDdGdsugjlJ9fh6YGXpoZF5kv15GO9SMUCjsXR0ouOjQIdTFgAwO6jvStPCpnb8DquBHzRwTGbrYasJt1VAwdmscHf6IfyfQIYuEEvO0mcksXYWg8upj4xT0OcDHhrKVhk5g2lwnK8f2mhVy9jGUeU5O7se+rTyF1YAKVRg6F8rZsum2TMbgOjo+GzUpTlUNyPJ2WcIx8tYHr+RqOHb4Hv/XkF8Tv4GN6o+IRljTNPwzzIQe1qzVwpVfwuny8PDtHG3nFEgrETUvGlCw6bCgeG//wqzfQ7TIiWxM5EddGun9ANNhkWXvdQcE+cqI0v7ok+MeY149L87fw47fexBMPfQITo+NiEBOckggbOV6kv47DVGr/vFjMVpFv+vH0vhPYtbSKW++ew/LNefhbW1A3byDQNDCIMOyAC95UGJ/+7IOoN8q4df0G9LIGP0e0FoMK6IjtQHVrCAz6kNnVh7rVkveUngiv5kNpo4FWWRfjDfWN7IFJ8C/Xh4RKEKbPONEeAZW+iw7RljQVs0Bn9GwAib4MhoanoIgD3EakVUF+6zaaZgnxGC8aCtptBbmWgr/vA/Y88Sj+1ckHYV64jovf+T7q9ax0eQk6XIsFEHz4JB57+nG47pQwvFVD7a33sbZ8A8mEG7EYObw+dPWOUELMhgW12hQOqcj/ekYkkZW5eG52xbBm+oGcy0DxUD/u/+rnkEon4WlbGGh7oF7K4tIP3kM6lEY8mYbb7TC/s9U8rmkV3I4ruIuX6IQf5+avIDPYhxa515zM+ljwksfrk5hvnt+cMq4XC7iyuIBHTt2L6V27UNfbEqudSsTFEEpnvgi4lK40Ly7Pz+P0oeM4MDEthRF7a2K74/jbJtmD3hgF3o6Nzewm3p67gC994hFEAn3Ocy+eDhMDCOPO2UVEN2r4ODr4yct/IZ1F/qJkgL28HRwYi5fBXieUEjv+PcugHbMbC+Gx/qRgqjhdMthkY1ABnyXBBNqoGPyTPWQYJ9uOl1E0uv4eH5dri5G/Pe+9fGQXl0KZQDgk5mi10cK63cJIgM2RupjI+Tnf/N0v4NGnnsCr3/8pzr96FuqdsuAaaUaNhENIBINOoiJrs46FaqOORtvhUeykz/FnouIxlnQ6vlQ7iTGTHP+mB2qlg1KNhAMB7qGtdFEjM70XlsT3ox70oNEfh3t2ApG9M8i1NWy1VEnb48/HqQsnJ9uFAnLFIox6ERhI4CF21ENh+P30cvhlzWhmWzxaKZn22Wi0Nazkcsik+5HuT4kskeZPNpgY9qGqGmjbDypeGKqGKzevo9lUcXzvPpgdF27d2RCfxqGpCcSSIRGHtMymJGpWGjVcWV0WTv9oelgmgqwreT7wHaGkjZx1pevB0alZ3L33oMhr2WhlHcdzYn5lAdvlouAspUKSSZDTlPy1i8y5MIhutycpkd9dvHmLCRISVcsfjOxdFoSuTleckESWSTtYDi3IP2fFbEhGOQHqPpEFqM26sA7bvG1LsS5KCpEXXFu6gY2tO7Jx1U0vYvFh7JscF/dsaXnJyR33Kwi6bEEx3bk6j4u/eh8d6r5MCw8+9hA+9+QTqCyt4NWf/BSFRRbETSl4eXBHGGRAmRRTPdwKAqEIgkxk8oTE5UucjNGoQa2UJHqXwG9FdMAOWpq3gE63DQN1+CMWUsNhuKIcdehotlUpSoIs7qlLtd1olFuoFzTBknldUdjdIDwuxuM58MgOOxeMO/TTNOCXbiWvim6PjU5bFaOL2rGx4bcx/MmTePafPot99x4BFu/g3Auv4bW/fhHerTp8ovPnq+hBy+NBkfi004fw5f/lGzj8yQeoCBJ10S9/8N/wxrmL0tWOpZJScBqtBs7s24uHTn8M+voavvPzn4thiwcui/wwH3hNl8WuGxpCYZ/IG5bzW1hrVkHwhOFS5LbvzFu6uH2zjvuOj+HArnG54VEDrVUbwsLL9KcRdCmwNIrZG8IZHB0ewsjQENbLRWSbNYyT1jA6CmvHoEaNb4hRN0RY+REkKFuOWo512D1nMloX+XoZhuJCqd1GtlLAvXv3IxkOy+KX4Y8I+jlaZPHFh7KFK1evYzyWwliyH826KmzfdLwPAV8Yiu3BsemDgDsErGfxoz/7U0QKm1ArWehaXiQgPsVGR2nDG1GQGoig0Kpiq9TBnqGY4O2uN2qYOr4fs8f3I+UJoPLBLbzzygfoJ3qIgH9LwRr8sGZmcfj5L6JvdhplXUesWMFe1cZL/9+fozB3FcGuGxWPF7d9ATz7+/8Suz71cVQa2wi52mDC7trWOm7eXpHY38zAgKDzfG6g1aghrCiSdNRsMLzFAek0Ww00TR2+YBAtjh99PlRbdaiWhlAigPk7dLiWJGyCCJnxdArDqZTDEyWDWVKI2lDbHVy4tYSNjS08fPdp3L1vP7xebhUe7N41LhSOHQQZCy4SGYQdK88hMNo/IBowPgnsclWbDVQqNahtprqVoOkMcKFBggI2B9u0tpVDpi+FQrmOA+OzSMQH0KZa0xtAgClP7RaCW3nsN220z91C+xbZtSFxzNMsZmka2noLZXTgT/QhNjCKUDSFoCcAb7uB/NIFNFvsZPGSpEiYhcLD2TCxXS6jwpZP2Auv3sEddRuLlCY8+ABmv/Q47MEY1tZuYnN7HcloEHXdlBhbbuwaXS/suhht8ULMjoxLhPJ7C1kcPXQK33jmOZA5RDwPO+rBYFj2HH6ujyB/rYE3L13CrsEhBEJRGYHzE1jsy5Tto04vi1E3yo0Cvv3d7yCTjGF2NIPb6ytY3trGyUNHxRw3OjCCycwIWi1VTEhNvYmLN+aQCoZxa2UF3/nFS3j+8c9heHBQ9mQ69oM+GgwVmIrtsFg7hMB7ML+SxXbFwn3Th9Be24DPcOHMgbuRVrfw9ot/CWV5G0sX5gRQ5g57EZzsw/1HDiNodlDYKqKer6HbsSUi3KaEzG0CMRvJ/phA71nUMMSoUwNK2w2oNU4IiUeiY1mRZCmbGlmm9QmyjYlijlaXUz67w4QmhghYMBQF/lhStLux5KB0iywmKdZzyG8toeNpIR73y/2hY/mRa1h4yW8jdvIo/uennsbejgfn/8tfYPnWFSl/WJA1fWHcnE7hwa88i9HkIBLbDfTf2sTlN19FQKsjEvcjFGHh4JGOmtJ2Qa21oKq0l/JhoKvJIco4sCobms9G2WejGlcw/ql7MPXgcdg+RUzhURXIbFq4+DdvIrdZRWZgBMlIUORKuUoRi50mFmIujD1wAr6ZUdzeWoObKY+84NIrQ9MfG1guri2vGLR5Xi9sbuDS4m186t77MD26SwqNQq2BBNuNoAdHl6/D2w8L3usrqzi55yBmRyflZ+PrzveFP0/LoN6eemsv3LaFXCGHd65dxjMPPCQUG8oaaYpTdFMSQs1cDWdfehVPZ8bRWVjGlSvn5JK1E9zAp4e/Rn3AnlHA03Eju9HBJo+d3gnIHimlECwaByNsZHURDwcR8/lhqpy8lCXIQdJgRdoAuKNAMEa/kR/ZLQep1fN7fcRQoMVaFQkLfzQ/AlEGvEOmhUtWCw8dOYbC0iqWmxXpAvsnonjo2c9JfDU2Gsh/cBv1hQ1hKfP0inr8SMYjvchpKg9N1Fs0zjrhE5RItgw6V5yOM7u8ySSxn24JYfGoLlRLGip1ysWci0GNkoyhJE7s2Qu9pYkeN8tL08QIlMkxaPEoGh1TIqCl+2tSTsMuto6bK8uIRAIo1wvwpZO4/+Qp6CZN4Q4JIRVNYoC+Aan+3WjqKlZL2yioDeybnkIqlXTkOEQbGMS70TTvTGUqjQa2S9tYXl+B1mzh6OxBzI7NQNfYVd7Edr2MVDKMVDqCWMSDZCgoBIdLq4uYHh/D6OAQNJPJmI4RWa4cbi/igRBMs4uj03twz/7DMilmd7dLCVzHwvLmHWwX8yILE7o6L5I9U64jZVCc+Gt2fckx514ifQMXXLdv3eZsQhzyIvplV4FFLhdXT9IgSrMdm2Ovzd4lUZiVv9snRSTjWwmupmhbUDJyqHByaeLG4lVsZNegiBuP5q+go88jXF9xIeSnycuLGHUwJBAUGrj63iUsfjgPo6VjcHQIX336SYlo+OnPfoqta9dhkwWqq4L/GhsYETkGtZPJSBSxRAKK3w+NGA12Byj6r1SEEMHizRl1dKWOI4eQzk4uWFPREIzZ6BsOwRPlA2agxVjIrgdht1/YvWwjlHMNtCo6lDYfF6aZBNGhsUIsl45hgQd4wBsU5q9JY4fU1jTnNGAaDelK5FwmmhNJPPaVp/D0t74O+BLoXrmIN//yH3D5J29B2yw62eBdL5ouNwrEnR2exTP/0z/B0VOHEB1KobOxhP/613+Fmt7B8PguBJJx5JtVnL9xFaViEZPpQST9fqxnc3ILHoj3YSCWQJDs0EZNxp5c5HwQWazz5s4RWJsoI5dLinUpbHQD7394Bx/bP4HdQ7sk/jfC1KBGQyQlwYBXurFBriNqqzsdJPpSGNg1DDPoRUlryoUqkkwiHItL10+cv6EQPOLUd0lHbydogtol6oV4OeFo8E4xj0KriXytjGOzs0gEKAgA2vz+FGapB6Rb1aL2Vzdw4/otSeuZ6R8UXR01pBz1xiNJFCoaBvuHcOrAUVnNS798CZf+4QVkuiYK+TVZx+R9QtERS3mQTIdRN5tYy6mYTHOY68H1chnDMxOYOrRHSBWT7hDO/vIs7G0dIW8IaldBzvKjlh7GxJOPY/jUUWiRAMxyDZl2F6GFNZz94YuoMcvc7iAfj+CZ3/tdTH3q41jN3YGlkTDQkHE0Jyj98ZQUKM5orItGrQxNVel7kfePWl4p+HnTDfqFa8qgB+oe+eeNroFkXxRXV29jq5QXg09/Io7JgT4Z4WkUjkknB8hVGZ/tx9nri7iysIbf+vRncN8hThRs1FsN7OobknsYi7qdUZ2XvFf+R/A1znPIET3167w0EjnGKEzTNlBpVdBUK4IjY8FbYjHk8SBXqSEdT8G2PJgZnEKqfxJalylduxAkGrC0hJlyBSNLG1h8+31EKpocPHw/upohhStB7WY4jPjIOCLcyNk9dLvgNeoorlxGUy2B9lQ+qBJhyZamCTQ0HWskHvhciMOLXDOHeZqIjhzBkX/2FSi7klhbuYXLNy9hYiQlPOZiTRUmMfXD3GfrTVXoEuSXUp9+fn4TR/cex+888yXhC5OJyosBMW3sWtC45fL50Cjl8calS9g9NgGfpCOxU8di1+dkxJOTzueKP4cPKDZK+IM/+1Nk+iLYN7ZLTGPrxTLuOXwMNc1Avt7AI6fuQbXRRIQpa+4u3rn8gbNPt1T839/9Ln7/N39TokedcR89G0QTsavskkQ+3n74CKxubKLU0HF0YhZ2y4DaMDA7Og0zv4rczYs43PGhObeIudffBvFSSPjFZBLh5afdEb3n2OAgwh4fcpvrwl9neI8SdMEd8SPscYvRS2tagvWjpELOEEYXJwI4cGA/imslVHI1+HgBoFlH8F7OHk4xJuNI2Z8kASaWGoQ/EoU/EkHcw4kTSRJbaDa24Q9aCIUcTSyncpWWjXdYKM5M4ctffw739meQ/Ysf41e/YHOAGlWX0FQu9XsweOYETp6+H4FWB4d1H3LvXsD6++cRC7sQingQjAREO+oxFRjNNupVzaH0iAPfAbDyuaXuuR7ooJEJIHXXLPacPgplII62j908BRHVW67V2QAAIABJREFUxlRFwe0fnMXlD+YQ8cSESmPYXVQ7Ou74OlgbDWPq4buROjCFD65fFz8NsWdiz6GOkbQbrhePG2GiAymN2tjApYV5PHbvaVlnTLUk3i8ajQnTu6Uz0tsHn8eNQr2Gi7du4+DuWewdm5SRMwNdhJbD7ijHfd2u1AcE/W3kcvjV1UtS8PpoXGWkr8WgEAtuw0TM7cUtThi38ng4swvqjQUsv35OLissYNnB5XV9LAQcmWRTzY/ilo1bNUe1zWKXH3e4vSmfT2JvvSzwGirUZgOtHgWCoUMEEBDWQt1uLOGVkKn1OxVU1F9HBe/IHVhCV8VCxrtiFN5ICFrHRkVTsdZu4YlHHkUwX8fbV96Tf/8qC/NPHcOZj52Br9lF++Y62rfWkF9dgWnUHOO2LyKhWfI+0LS1030X2hC73xpMveYYwRRRFQi9gdM2atibNSfaeKfg3QwBs3fvx2On7oWlmXjr3Ad4bzsHz55pWIP92KT5nnsau++WR6SLrFWypW0pMAcy/Vir5OCLRzEyMCxElImBUXTaXTSrOmYGRiXKl1KwlVIRursNd8SDk4f3SyOLtQuZzSblmQ0Vdk1HrliSyOCA3435lWVk80Ukg0nMDI1hMjMMlVrdSgm5KuOI24j6fEhHGFKlYLGcw/B4BpnBgV9PyShzo4bc7RMfAgtqThPvPnBAzicJgeo6qWm3V5aQrxQQItdcYcHL19XuaXgdmdiOU80ZsFgy0RNLye3FZSGlsQ1P0TWLX/6GI6V0gid2hMA7Ljj5guy4SMGroG3SpdyQN5COZXY6iY1ysQdu65ibv4bc1rrgoTgKJFOUxQe5i0RNEYpuubqIBcPIRBKIdNzIr+Zw5dwV3JxflNV+bP8eHJodx/raIkqra6hvraOylUOarN6+DLzC6nAjlRpwUrzcTGhy2u/NRlXeKC+ZvD3zs2gQLVtCNSiX0brsPujwhztIDpIzSp1fG22inTo8HP1iTNCqJmpFGuRseNs+STzxwCeOS24GfD348tBRzNUcCkXh8TJ4ghoTC5rZgGE2pFNXsw2seS3s+8Rp/N6//RYC0/cBKANLq9h67Rxe+uFPsXZjAXbDgO7yoBoMou/4IXzqi7+BzK5+rG+tYnnhqvDzvPEE+keG0A36kNPqePPqFSzeWRfBuNImeN2N0VQ/RlMDyMSjojFrtppoapoYiIiFkk1MYZFryBiMZQFjhsmVpAziwtXr+Nw99+Gu6d2I+8PS0W2WS6iWS1ANOuItxAIB+IgK480tFIKrL45OLIBQX1zQRU2rAw9ROB7nkGWRK5nfdhehQFg0Z6LdMtuyhnj4cV1SC1zVVRRrFcQjYSnaWTDx1sKvxfEdg0z477WaGuZvzGM4EMGevkHUKw05vJjSRseq4g6ipFs4efgw9oyOAltb+OG3/xOsrU1kQooUsDQt2N0mkkkP+kci0O22uNBT4Rg6bRu38wVJkDt46i5cWL6NvYPDcG3WsfDudUS8ARh0Pht+5MJ9GHj0/2fqzYPsuu8rv/Pu8u59+9r73mh0o7ERBAGCABeIpLiJEilSomRr5LFsy5UZJ56pqVQlfySV5I9U5Z9MTcqZuGYU24kjebRY1mItpC1R3EGC2LuBbvS+vN7evu/3vpc639uQ3fqDJAQ0+r137+9+l3M+5wWMfeYp5GMhcZOjUsV43UJtcRXz169hN5uFZ2QIX/r6l+E7Moj7O6uiodRUouOY1kSzpNtZ8ZO5q2viui+VStJQ5itFFK2GJCaRkai6+fc7jmR2zmw+DTe1jS5sJHeRKRfkPfQbOsIeTvx5r/DgoLDfRp5oqq6G9+4s4cP5JXz52efw8qXHRTZRqtZlIsCDm3ouUQxRW+lSJeSAEw1+ZsQ2McGtwSaX8buCDaQQsINmty7aY+k40UW+WkW2UUem3EKrbeBIdBIPj5zAcGQIlYYLvSMz0JU2lubfxplCHvG5Rdz+8EP02Jxwe6AwAUi2FVxtA51wBP1HjkFxe2XS4SElopxCfvc+Ko2cUBo44KBu1U1Hd9OW8InV7AEqLkvSxUrVAhg2m/VFMPNvfh/Dj51CKXuAK3euIBLUJIGIYR2cinCyXak1kMoVxPAyPDCIdL2KWyu7eGj6Yfzhq1+SJEc2BTRYGppbphZkDrt9JlL7u3jv1m1Mj0/CND0yHWKErd2lEcOhD/Aal8GE0hV5zf/31s8EzxU2DaTzORyUynjizCNCq+BEbmZsUu4Fk9sUdHDt/jzqVZrr6vj33/8e/t3Xviaue57jbsNBbMmXyATaDrS008X9rU1kSyWcO3pcTMo0BHIK0y5ngFIWoXwN/cUaEh9cx8bSfdGSBhhS1KZRtiOrZxIcTk2MyYAjxfWq4Kya6FIHqpERbEkEsE1sJXXErg5KnSKGjh/BqdOncP/jZaQ20giSK2s7qEdu58Tw06ih3mJmoIpgOIZIuEfeO8XQobYaKGfTqJDfalXg93TgCxgSz8qiqtpw4Wa7jYNoBI/9yy/i/NAYRq+u4Jff+T6aTVItNNF1rhsqCuNxnHj5s5gcHsfLwyeQ++gG5n/+JrIH22Kq8kfZrDuFuNZUUcoQs0QzHRnH3CB25BlX0yzYcRO9j59A6OIMPL0RtA0XOkzSo6GxoWAsY2P57z7A7U/nYBAuq2kowYWcDiyYbdiPHsHFzz+L0eNH8dZ776KcL8jwifINmh01TsR0TXCYfp9Hmv27W+u4sbyEly5dwnDvAFq2LYUuMX8c+pSqFZkS02zN5LRPF+9LsM7JyaOwZRjhl7OLMx2ezfwQHFSWCzv7B7iyMIeXH39SDMUdemxsFijONSCc/3YbO9vbGNFMDFctWDfXsPWbj1A7JDLwvOKEdDLoTHFT5MYfTn5ZaDoZj0DIH8D0yLBMdlP7SWRTKUlt5ddhxo4YE/lFuUA8TKmkF6lkGamKqFadiN/Dy52fEMkRot+l/M3jka3yQa2CLbWNp5+9jLMI4Z1fvoU9VJHg1P9IFM9+8QvwBsLobGfg3kzCzOWQWV7laNghiKgOFo6mQX62juyZ1yz/ZgudZhWNSh71Qyzqg59fbsF/FnrBlMEDExg+OYlnL14U/OD7t+9isVaGOXMUKRXYp5SUwQ7yvZkxwM+gg0R6Hx6vhlB/BMt7m/BHY3DrXng1Hx6bPoWwGUFiN43FlR0EVJ8Y1O6ndoVU0zQtPH72FCKhoAzveLYK8aDSRiVVxEE2jd7hqNQx91bXkc9XcWL4KHb3k5gcHEAkHBLZKzfIbZpCmhYanAjnUzholDA1NYaJ8TGR4HA41ug2hKjFIipi+KDaGk5NTclUmwNRndqgrgWt28GNxbtI5lIYjEV/C/2zuZ5kw36Ir3SMo845wc5dJLY0rS2vrQsmk8Usb5B/Kmp5ljtF8D//NSeyTSzZYhzgBE7G9hVOLtsS5EBcFEXKHPd0OnXM3Z/H/t42XIKV4U3pFqMY/2lI1KIL+WpFEDPsPi8cO410poiVjV254dMHGeztbKLHp6A/aEqWNbJZ7N1fgr2VRJBpPRZkVdjbPwjD45EPiAzKfCGPZqUKt9WFl+GP8mIpvCeBgacT5RoqDB+pEDXUrDxCPW4E41wNOSw9YeJZGmqlForZBqy6AqVFxyifnW5BKLEDIrrMRW2gmJwZUWzL6peHBVOALDRRa5dhu5qIRkKouWzMpQ/QHo7jy3/yDbzwpS8A0fghwASwr9/G3/7132Dr7hLLH7SDQQyemMWZ8+dEl7K2uYJscR+BkB8t8nZDXvjCIVRgYX5rHXOrG6hUqpIRTv3q+MAAoj6f4JS6ZG42GzJZZZHDLoy59XRp1tsNNHiBU7pCrSKNIIqGH739Dn736efwxPFTDgaIDx0K8zMp7B7sy8/U748IqaFWqcPiOtWjoRsNwh0PoKspYt6ixoiGRx60TMXxMwyE1wK1WWy6qMVtNuVa4e3Pv4vTCzGl0H3fasjPKQUv44hVF0zTELE8p5xEU83duYe44cWJngF0qg0pUvl3WBTzdzRUCY8LBTE2OoRH/GG895/+CrevfIgej4aInydmG/lCEqa3i8iAibLwRFUMhiKy2tlI5lBTFJx94hI2qgU00MZjoSFc+9H7wijksdq0dOzrfrguPYnpl19BZXAcoZ6YFCDt1C5iPAwKRRQqNfjCMcwcGUKzU8RWOiEkAcPD192RZDiDdBDTAz/RQJ2uFIzFalnWzy27jSQTv7wmNNMDN+8vruspfeA0wW7JweRxdXFz9T7Wk3uYHB2C12uiJ+CXdLFG03mAUZ5QrnJeoOKThTX88up1XDxxBl9+5hmMDvchX6yINMRic2GxGdJkoqt1VOgGCwRHv8dUN9UwZDXNxpLPJJlAKzbK7RqSqaQYJFgIiIfZ1FCu6kimNXxm4lG8OH0e1cQmtre2EB87iWDIxMHBbcyW8rA/+EiKq4hLgddlwq5bsOs1WN02Ggyx8AQQHBpDpHcY3a4Kd6mMSnpPJCvtbhVtoy0TxkgkiEBbQy5ZRKluYz2fQrJbRx99CYUatlAWLJLxxku48Mbnoao2rty6gmY9j8Foj3QULDCFK1qvC/LLcOmIhGPSRH+8uIXp0Vl845XXYUpj50zeKBWgyYWFcsBniKH2+v0lDPf2ywpfdRtQdF0YlprqllU3PQSc2BH3U2yU8dbVD8S0trmzhePj4xI44GdRYnoQDkXlgJc1n8IGroSVrXW5T5a3t/Ff3v5H/MkXvwxV16FppoNQPNQcysRejMlELLVkfVqp1XBh9pTcP6IgJ5Wg04DdKELnxCedgzdXRP4ghVQhizOxPih7BSzM3YNSqMDfYdqkjv7hXkSCAUknY+Q7/QwNpo0JX9NBSbEhKGtN5PU6Hr98UUJqlt9ZwMFyUgzHzuTQgcFSw9+qVw5T11jchRCiXlsCkmhmrqFeK8Gm/b3ThMfswhf2oCubUF63OhabbSzpGk589XO4/NDDOLNTxS/+4jvIJ2hI4pNOQw4ubBHX+PwFnHn8Ih4bOwb7/ibatxZw+6MPodeL8AbdMHyUD6hwWyra+QaKed6fmjRXvMZJaKipNpoRA4NPP4T+px+CiwW44WRFeWwVkYYG/1YRcz98G4nVXWGA0jSWRQcrBrAz4MHg84/h1GNnUKc2d2cH+RxZBs7un4WuSGHcfL5q8HODpmm4ubqC22sreO7RC2JmY3HAe9MwDPk9/IzpV+GmbDedwtWlJZw/cRpTI+OyJWFAhUQgWLY870XR62IBSX5rBteXF/DixcelhhBdPztPFuBSqLrg7nZRLZZQTufRyVUxctBA59oyKoktNGR26nw5JiTHRPaAg0sSiL8/LgXkQCAAf7uDrY0N7BeLv/39fgMwfUxj1DEci+AgmZLrqT/sRrepIp+ro+r4Xn+7rOaPSJmEQwg24AuFxLRbYXFeLWPVaOGJF57BV/pm8c7f/hzz2XUpwrdVYOrFi5i6dAHuVhfdnSTi5bqkFC6+9ynatdLhM9MQw7aQE7qcPDMRyiGP2O0q6vUyaq3yb7XEh3Jvp+88fD8k5ZUXYtCDyNAAii5go1mFzs1pXxzLhTzyHDRSxyoBYryXVZTKVVSaVQz2x0Smtby1jtjQEHoCUUQ8YZydPIG4rwc3FtewuJ7AIyMz4qFYZcEbdSPbKeLi6RNg0I+EV3S7zrbXAur5imzmwnEfmu0m5lfXUStbUrcl9g9QadQxMzEIxa2KH8yjmDC7qgwl7q2v4N7ODvwhP44dOYJ4PCYdSFexRKnEGSkHRoxyPT97DGemjwr1SciS4hmxcPP+XWSLOQzHolK7ODETHF6q6Hace8mhdD94EzvOEJcL+OWN1a5wDw8RZILKOVyjSddxWPCKNEKa/kPILwXyFMdrBJa3UKLEgFFyFrONmVdPCx8bQRa8c0gkNqHyYOM0mVgpru3499LlrWnIVqvSvcQCURyfmIatGaioOj73medlCrG8NId6ZgcRFcjsbEMvlWHsZlC6sYjM0rqsNzjlC0Wi0uFKelipKGJqOsD5hns6JC/YYpbixUHPOxFYNFQFgn40WiUc5Hagey3EevggoBCaWyKuCTrI5RtoVmxZMxHxVcoTPs/1gVvMal15b5wblh8CLxBLcX4ut0ldVRP1Tl2MUIODvTB8Xtze2MRyo4qpZ57A869/Ad6hXolUnu4fkgzsO//wNur7KYwcmRYgdJGoLKuDdDotE2zq4BSvhrahIttuoOPW0WF2eq2Gtb19NBptmEw9M73S/ftYgFMETv0zwz3YdT5YD3Z4YThFJT9nHvdcTWTyBbQaFt65+im++blXcOnYSXlfyFt1t9soZHIoFrJo1mqIm150Ky2kMjk0DRVNmqWCJjKdBnJWA1GRM+jw6Zzwm/Lf0VAUYU6DecWLDJoCdYdpSJ2j3/Q4eDeKWjo2ipxGWG24hAjCpDdLpp4yFW5bMGzg3j2mnym4MHFUEFKVfEVoGV7NI4aiqqoi2BvHzMw0zvmiuPKfv4Nf/vTHGAz7EfC70R8PokEtc6MAd8BG2apK0Tg1MCDT7YN0AYliBZPnH0JscgSpbhWn3XHM/eQ9J4GqS5mGhoTbRPGhs5h99Q2os2cxODwEVbGwm1hCrZBEPOCXAjJbqaFeSAO1FDRXFyY1XSaxR5DPifISwiSJbOo2LRRqJWfNQxpX10KyVoIvwNhJQ6YvTEVkw5kpZlGol+FhXLSri7XEFu6sr6C3vwd+PjxMA2M9/YgGoqIx5bYmV64JE/n26ha+//Z7YjB4+eIlnJuZRr3VQtDwOQQTTie6miCA2MBI+h46aDRqMu21mQomHTLlQ0w/owM8h830LgqFstNgcfXNta9Jg1EMIXMG//VDz6GvCHz65nexsTIP3dOHlmKj5SrjC0P9KN76FKVcXiRQzAWlcaLTakgSF1WSDZcBxRdCfGBMmJR2MY9mKScUektpoKlW4B/0YXi0D2ZJwe56GulyDevlJIruFqYCfWgn67id25WCt/LMOTz3B1+Fz2vgg5tXkNhZxcmJSYT9BKsrImcqNZoyUZVpFg2Zio4bK9sYGZjEH732hgQBcALIjRmJFZzuek2PvE+5Yg6rO7uI0LrNc1VicnWRNnBay2RHRTwTXH+6ULPr+NG7v8LJyVHcWryH1d0EZicmZSLH1bOkbemGTNaL5SLypQLazTqq9RpuLS/hV59+in/9pTfgdpMAwMKb0Z3UUbelQBbIO5ufRgNX780LTP+x4yehMXHrcD7WtMhhrULlVL1cQoc68mYNx2eP4o2HLiBxZwnf/5vvIb+0BX3jAH66hlQFsVBAkieZhkeTVgkt1BjZ3LTQanfQF48h7a5DGw3gyScvyKA5d3UTW3c24TUDMrnSOEvpdKQ5qzdKEu0q5FLVkAaIzzKaWERU+9sIYj5QLfijHhF4iomua2CjYWHRtjH2pRfw9de/iOHdCq5850dYff99mFLOdWQGmdA6SJ8axeMcSgQC8OZrONFUkPz4OhKfXoPHS9OtJpxpd1eDXWoimylCc+lo0RdDaC9cQsWpuLuojYcw89JFnDo9g6ZqQ+924SFPOt1C8sYqFt/5FM1KQ6awTVXHjmphfyQKHBtD/MwMYoNxCV3I5rPyOXF7RuYudfGMLea/u3RFvCccXM1trGF+Yx2Xzz4iQwZeh9QYk3/ucZsisWNAAOUoyUIBnyzex/njpzA5PCHPPzZq1PCSh8yiTVVoIm3BrajY3t/D9eX7eO3yZbluuM2h7ppGQvosWLBys0qvTz5bwPbqNnryXfTsVfFMzzDWb83hk52bv42meBC9y9fiDfswPT6BeCAErWmhU6xgd2UTyVZZ2PH8ovZ3aFCVoi/kD+GpmdOYu7eIrUQKHt5Gh4QhMa8dVpKyRew4RbXgyDQfzGAQNgc+loVEpYhFjyVEpH97+jIW/+Ej/Prmu6Lr5pS3NRbB+TdeEeKBSr1yNo8/Ov4ofvGt7yJxawHNZkk22sScUSahGB54SWChPr3VQKVWYo6jzJb5Iz1g7MqPR7Icp1KM1W4DbRa9GpD2u9GKhmCODiAyOYGtegMr6TQq3GDxlBUTvol62xapYjDkxchgn/z5O6sr6B8cEBMih3cnBqfh1UL4zZ15uN1eHIsMoFqq4db2MoyIjoKrghPTkyJN41SfxTCTY3W4cZBMy1AoEvUIv3lxYwvNGvDI9Cnki0Us7q7LNt4fcJJRJV3SpaPTaGNxfR0b+0nhjVOgMDEyhP6BKCyV27k6gm4v3KRtWMCF48fx8PQMfBoJ4mIIg91qYm5pAYUq5W9BGXjxfzLB5VvGJSIlYKxb+Z7wepXKtwuLBt3lzfWuGNOEs+sgHKgb4xrb+W/H2ijdA/l2h4UQjW0sdtlFNpotVKjlJFONZAZGblIDprD4bWJ++S4SiXXQ0yxwjsP4OImoO6zDC7Uaui0bMTMEN01AHaDo8+KRx59EZGgI5UIS1YNtHDFNHKytoUPuW64C69oiMgtLjlxBdDikAijiFOX6TtZfdHFyzUAAOnU/LhcsOil5MHi8MHymaOvUbhOZ3B4KjTR8XhcCfq6H+PrdqDSocwJ8mh8RMwqrbiN1kBeunEfRZOrGMlriJEUszWi/lsQ0qiYfghYstQnb3YHq1zE4PigxoqvLCdzcPYAyMY7nv/JFjJ87jRwTR1Qdk/FeFDMZ8k1w8sIFiYS58+l13N9MyAepe01UXRZaRkcMSQRJpyoVuDRNDth6y8ZWMoN8uSKFK40KdCj3BkIYjUbgdxtoEWUGFV7dLSstPkhoYnGc7My4riKRTGNlYwt37i/hT159Hc+ePguDT0UWxgSMZ3Nig61XagjpJhqlKhKppMDSlZ4Q0j4V9/L72K+WEQ9HEPGHhEUaD0UxGOtBkM5yGg+pp2bDJKlqmvBZ+U8WB7yYq4yfbbZQqlXQatTkkO6Iho9JXA6aRogRTQvLyyuwKw08PD6JiXg/mtUW9nb3obSYqNOGZerw9/Xi0oXzmO2dwK3/8Ff4s7/5M0whgljMC6/fjZjXRLtdQtMug6oqFgQsUAcjUbTrNrayOegjAzj3+AW44j70NVyYf+tj3LuzAo/NKbGCXcNA+sQJzLzyJfhOP4o407Eyu1jfuIetvTVkq3mcPXZcmrogOojYdRgqEPV4hQZYq1TFjQyvB8ZAr2j5CP1mA8DULU656522kC2CPp9sGBgPSTQQJR40LFGfRzOXzoLQ7mI7tQdLU9Df1y+THU5fB+ODmBkfl889kckgGAhjbm0Lf/H3Pxcd3/PnH8UTJ07ItMZreIWv3OQWRxL7qOXRMdzbh3q9jXytLNNeFtx8EDNwRZIN6w3cXVsUDS/X43y4Rn1+Ca5IlWqwrRBmhs7jT09/Ft2fv4t3f/V9uGtZqJYqutStcg7PzkxBL3Oi1XEwRC1O8uqwbE4fbHi6NuqWCoWTdX9Q/u6uqwkXV14tSq3KsFxlxI6GMTgxCHvHxs5mCqlSCalOHujpYtw7iHbSwttL90Wz53/1Sfzuf/PH8rD/wa9+hrtLd0Rb1huLwbZdgh7kvUVZDqVSkXCU2S64s7aHgb4x/NGrLC5N2SZJNCu1s3Ah6GeanCY0hb1MVopUbpuoxWN4AM0cXNFxKMBtGgteepLaioWfX3kHI70xDEbC+D9/+D1cXbqPx06fwZHBUUTCEYmLpjmR3z/s8QqTd3t/F/dW1/Dh3B380SuvSSKc7qaujstkTu/aYqyRLSCnkq0Wri8uyMPuiRMPSXMsjNyOippVBYtenklap41Ws47F1A7CQz14/sw51NNFRJodDNa7yPzyY3z4vR+j06wdph5yX+Us+4n/cqxGjGx1Y2ZwEKvdLAYvHcHp08dRq9aBe2nc++Ae1K4Bo6vLupybRMoZmh2m87E3IAedmCRqfB3EEZ833KuxoOF0taNY8IcN2eYJKQwa0nUbS7w2L53BN37v93DaE0Pto9t48//4C/F+8HtxOptRgNUeN858+WV0psfRrjTwiL8XR7ZSuPOjXyKTTiDEwA+PR9zr7bqFXKkKm/IutyapdnSgU1NZbleR8tkwjw3g8uOPwu1zo0M8U7aO9kYOqaUESntp2XDZioKSriFhKlAfPwkcGUHHZ8LtM7B9sIdyuSQDFa7xWNi6yK1jQBJXRJR6iYZbw821Zazv7+Hy2XMy0eXwgBsEXo8M8ODZyeKUW7ZsuYIP5+/i7OwJnJiYEaMzn/+CVztkC/NXqAkn9/b+5gZurS8JpYEBMzKM4JaOr0nY2ZpDROlYKBcqmJ+/j0mjB7GyC5+fPIZAvYU33/sVkpmknAU2NyEBN5oupqG2MGJ6MOUJorWXw9b9VQmmYIH3gJ17MgwM9xPdxsbbi8szD2NzLYHVjW0ZNtNXQK+DoSso1XkGOIqdB8Uun4But08wppQQ1NptJKpFLIZcGLzwMF7qncZI3sabP/0R8qhTdChYtakvPI5HLj8OPehHau8Ar06exMabV1GcW0J2dQ1Wswi3OI80aUI9iiHySLK7azLDdkp7Pm1Z33LSrLgpj2GaKLcZQDFfRd7qoGCoqI3EMfjQSRj9PUhaFu4mdnFQrsIScoYTXW0opkjvMpUCxscG0ROLiCTmo4W74gF54uQZCRnyu0KolV1Yz6YwMjSEoG0IpvPDlTsI9vhQd7cwfWQUsUBItiplUrMYQd7V5X0d7IsgFtHl+XFvfROdjhsPjR/DXiopeuHZqQHoXqbbuqQRlQ+sZSOxuy9892ODR5DOVaB6NBybHkbHzQFKAx6XAS+bfUXF+WOzePjorBS8UqNKOm4bt5bmkS1k0R+NSsHLVDdnw8H4cYciJqhM+XKQZXIvdWy4Vrc2uv8c2Msih3pex5nHm8hJuZER8SHU+bfrB+qF2Pm1LZQqxFMxUaMlqzRBnJC9hhaW15ewtbOGLh9MXcsBo1NvyOkIJwk0mzCqs93BoD8qFIG9Uhn7to3A8BBaDCqw6lCaZcSY5NXNY0K1AAAgAElEQVS0EGx3EMmW0L56F82thMCu2RbQgCYvnFGmjPnja3AZMKm1tVXR2jLitqPp8HDNSFQGwxk0DRG3hloxhWw5BatTE0C6mDmodXOb0N1BBM0A/IZfCqid3X2JGOVNLyRrvmZqlwSczhhYW1bKmtuC4uug6W6g41fgjwfRM9KLuDeExNIubq/uouSL4NzLL+DoU+fkgOSJ3O/xS8G7t7eLSMCPsNeHZLGAltURnRofFmvZtKxnB8m1tJoo1ZsSGUl8Tzzag6XELq4trTiuZxrAeAApLtFAzQyPIOwJisCdMY00iVGKQgG408kD6Xwe++kU7q2tY3VjC1/9zDM4f3QWEYaDNGqo5stolUpQGVEKF3o8ftFNb2VSyKOLesBEJaBhs1ZEtlmX4pU61JA3IE7yqaERmNQ10vXfdVi6ptuNoMcjuKyQj+gR5yFGDS+xZFyl08zFyT0T9oi+I6qGyDg2IDQi3VtcYog8JuJ9sjXgii2fKaCULzrxrqEAPNEojp46josDR7D3m5v4X/7H/wleFDGuReAPu+Ex3YjH/VCUNli/sWg7SCUR8XnkoVtqtlB3Gxg+Mob4aB88LSBxZw0HiaxokOyuigNTR+3ELGZefAnt8XGk6gXcTyxB79RRqRTwmzs3cPmR8zg9NYX+cAheTmosG32M1qXUJ53B/m4SBbWLoYeOwxMIIFUkIIdFEDVhHbnGOzr7aJdEOLLJoryDTx0aIexOC2li+colBBl4QNMbJ+OaiqDpR7ZQlqSxM1PTwttd3duV1fLmfgZ/+fNf4pGZWcyOjuLC8VnEfAFEw1ExD7LoJZGBa1DKX4K+IFLFkiRj8TPkKSda9sN9EuVFVxZuoW7V0RMOYiwWQ8TvQ7HWxkG2BRNRzPYcw1fjR7D5rW/j5q33MRxwI2B1kMkUkCiVcXRkAFFTFbmQPClaYtUXQ6iH92GtJc0pNB+afO26G4GwF35dQyVfQqOeA1xl6D0e9AxG0UrayCVLyLXKyCtF+EYMhNo+1HZqeDexJ9Ocwa++gK//6R9L4//9f/wZltcXMRiPweN2pl6trgsNGnW4yW01pZGt2DaWdwuYnTyBr7/0ioDeuWFhGh216jyO2WRzKsiJ5EEuL+cmzWqsavl+2lKQMGqTGzGOwckCJ4MP+NH7v0a+mMXl06dRqpXxk4/ex2YyJZOTAGNPAxHRvg319MButbCbPpA1IEkY79+ew++99DmM9A6CM3EmG8k5z3RDbqmYW0/JAI13C3el4H3u7KOHRhAXLLuLRrshIEfeE6TjUERwfWMZ6+U8nnr4YbTaFi5MzeC56eNovnsb7/zld3FwfxmlTBa1egV1XueGB26fF4EAhwh+xFwqeslnb+3h9KsXMDQ2gHKpgljSxvwHc8js5BCwDXgsVZpAm6Ynrk01J/KeXbHaYCIbTTwtceuz7awdplZyEmwGdXgDhrO5o4+h3sVqvYmNqUG8/vWv49njD8HbMPCbf/M/ILWbcDYGkpcFKTrbp6dw5g/fQE3RMGSG0buQgP/eBu59fAVauQwvky252WD6aJtFjCYMqpGhMblPauUCskxE7JahhA0Eon7JlGWzplQtuPJtYZtzUyVTdvpLNA37Xg2F81MIPzSLkm3LNPP+1pqcjJNDQ4LQ5PcRXiqfgbJNcMkWgc/bjxcXsZfP4WlOeP1+FBt1WbNzyEA0JeUqLEq9HhPpYgkfzM3h0ZMPY2pkUrjHUvRyC2DZEjqgkSnNhqILzC0v4v7OlsiemiRx0KBHQ4tMHR0zHZ85ro4tqWzX7i3g3NAMhsw4OoUiJnx+VAoloS2kMyV5LQyLKObSqGfTGIOCad3EzU9vIWu35XPld3caGeBMFOjvVVGhFr8O9PkiaBfJp2bKmRMtHPYBIY8HqXxdEGX//M+zLVI0E15/EB2NhXMLW9UiVmI6pj77JGbNOF6MTOD97/0Yt3fuigxih3/3WBRP/85r8E4OI5svwlPvIrJfR3gnB2tlHZmVNTQPM0x5UmvipOFlKuMT+fkPlykO0Yo1mwn0D1AK4Zf0tVS+gq1uB/XeKCIPz+LYubPYKBZxbX0Td7cSkoLHcq/V6gqVg6jEbKUAxVQxOTYM3STRRMXV+/cwMTqCS6cegmIbMGw/DnbL2CpkMTjQhwEzgna9gZ9dfw/9Y3F0vMDY8BB6gmG4Ogrc9Ei1FXRaCq4tLGKoL4RY1BDs4eLWFhSYODF2FPNra+hqFqbGe9HhcI8Mds2QkAqazlLJLNYSSZwZOw5yh7cLBxg90ge3h2m0HUluI1GJNdSl0w/h9JEZkVNymKnYbKZamF9ZErxmfzQsshluAjikk83Ogw27NACHdfBvFdtduNYSm90HpjTR0Eixezjd5R8Rgyn3zM5q/59/cZr6YMJbKJWEiWe1BUR0iPxyCAnrW/extb2GSpEr4gr8Xh9igYBEIfICK5UrMqpWW11ETb+YSQ6KRZTpoNYNVDmuViE6MOrBYqobUUWBJ5VH6aOb0NMpGHZbnL0dsmqkaOd6toNShUeVG16XB3rXQKPjkoJXNb0IRaOSgFSk7IEGs66NSjaFWr0ghhAuCnhDWbobkWgffAEaryBuYa3bxd7uAWxqJ7ssNJroWE5qiE5mHbmAro4YTPwhF/pGQ7CiQNMHuEMm3CEv/C4DxZU0bs5tIWMZmHr6cQw88TAQ8CHm8yPs0rC6ui7MXJdGsxXN87qkalVVFxKFPDKVEoYG4ohFmXjHiQJQKFdFQsXoUN3w4UcffYhKsw2Pz+NEH5K6bVnSvZ2fPikhDZwE8Nc4MaSkgSNqGvCoAeZq9P3rN7CytYU/ePFlxOgGsFvo93lhV+oSiuBVue5kRKkTKZypVXEvnURWtYFoELvVIiqcIGmKPMBD/iD6I3FMDQwhEiBeDUils3KdDcV6EPUTiK7Dy/UvjYWursQhUrfKyqImAQIumfJSQhP1+tBqNeDi6tzq4Mb8PUFOjfUOotXpYD+ZQW8oBs9hUeinGN/QoEbCGPH1IFrq4v6vP8LKOx8il9lBv9eEL6AjQqxK1C88xclIDyqlAvaTe04MNz8QaquZVMMkNltBo9ySk5iIm3pXwQZsBM+dwcVXX8KG1sWV9XmYPg2DkRD2kkm8efUqXn/6GZw/eVwMg41qC7ptIaDowjXOHaSwtbGFus9AdzQOfzgkU3lSMWg8o3lMTIboSlNXLORQqtURDPoxGI/D6jTRrFVlEtSuVUVnzQdbyWpJUlNfOIbR3gGs7h4gX6niuUcekeAOVTewkjjAD959F8+eO4+RnjhmJyZkIt8b7cVeJikJY+ye+8IhKZaoY803aNfTZYIrLNcu12Bc7gFL+1u4t70M3VTQFw5K4d0XCqJS7yBfduNoeAzno2OY3k7jw//8/2CvlMHs+BCQLSC1l5QY7KnhPugKJVM0wXG9zYe6Ad2ryRQHtTZ2syV0ND/aQR+8sV7EQmH4FQXpxAYqxSQMVwsNzYLL1KA1nFSxg0YOy4VtxMZCiNHVfT+F61YbRQQw+82XceHlz6DSruHdG1dwcLArDEhqYjPUEboZKsO8dwXFQsnBO7pNrO+X8fhDl/A7L3xO9Lc09Ah+j4Ue9bM0+tGZrQBbybSA04lY5D5TdHPUPhqGyH+E7cnRqwboPg2f3L2DH777FrK5DEb6enH66JRMeYqMJzdN4fHW6iz1IJKGVDYjxXixWsXb12/gj195XSQUbE48BpPqHEKHPD056XNrcl99NHcHtUYDT585+1t2OQd9DavhsHG5e6RXoQvcXF/C0v4unr14SSQ4HbeKXl6H+0WEdgvQUzmUufkplnBQKcMIsXkKoz8UQ19XQ2ljG539A9xqJHDyS5cwNNKHYrmMYBlo71aQ3EyitVtEa7eERo1bHTYQNAU5uC9eD2qbpjtOZlnwdmTCVpMENg1MrSQPPRg2HL0gUZwNF7YrLdzpDeLiq1/A+OQRPD9wDGv/13fwzrtvIcSmXcoTxryrWIzpeOl//m8RnJrE+l4Gk+kqQkt7cC9tYuPadXhkkuyC5dLQIqdZ9wsir7d3SGQprlYd5WQChULKUanq1C92ZO3O5pEPfH5mNP8JsYamPihImxoWh/0IPXIKSjyMUruBWyv3JT56enQYpXbNCSwh6o+vn1MvVUGA1CK/H7dWVrCVTuL5xy6J+ZXueRaynEhL2ANNc2yAvX6k8gW8PzcnHN6JwVHx2vDhw+Wl1eYGjo54+j1skSvMLS9geSeBV596UgxIwlDnM4RTOZEPsoFSoHJgkMvJNuLckROYGZiUM4k+EOezU5Da2kcpV5B491C7A6NQQqRextbiXVSKFQybQWQLeZEW8Iufy4QCxDnsI9GBYaks5FvOMLp5KCkO+oChUBCJVAkkaz0wrT2gQLBG8PlCcHFAYbcl5ONeUMFjX3kNw74Y/uX0o5j/7t/jR7/+vhS8aUA43cc+9zh6Hz2FWtuS6PfehoYTtonIfh7phQUcbK7J5+ws3PnlxNXz51d8KiZ6+9Cs1pFI5QXT1jGAYAgIeH1oMpCj3sR+wET0oePomT4CT08P7qxv4r17C0hV6vL5SvZSh8NHQ7jPe/kkRseHMNAfdz6PpoV7SyuYmmVS3Cl0OeHthpDYyGKvkMfskXEM+uIo5Av4ya33MD07grRdQW88hr5QTBJqY0YIdpU+1Squ3JmH4rZxdKoPHq+B+fV1MTaSbb++l8DQQA9GBiMg6LXFIpZlJIEqtao0PGuJFM6OnESPuxe3EysI9JnoG+B+k9qTjmQJ8PR74bHH8fDUMbkvWEZoFC8xeGLlPvLFPGIhtj6UMziNFf+F0gYHN3uoZODok8EpYrJU4Vrb2e4+wJDxNz1I93E0nE4X/E8FMjPO/+m/nexuBZVa3dFVUmNj25KgJGczXeLNGlbXGAm8jGatIsQE/oA9sTi8Ph800y2u+GaZ5qou/KZXfmCilvjg5gRFN90w3F5Z2XIt5HepYljp8ub44Aa8uRx0tQmNp65GypoLdtvJYacBh6jPLiN1LUK5DajeAILRmKwwbE49KdewuqgXiqhkUuhwKkvDHQ8ey4bl1hGMRBGKRQTRwTeVRVcmmRTcGW8wamKZNEdRP40KsmN3AQ27BMVoYehEP0LHYmj6O2i5u3CZLvi7BirLGdy+vo5U2Y2esydw6SsvoRPwolito12qo1SsIhQJQzF16H5yKDW0um0s7O1h6WBPpkIzEyPwmB2kCzn0BEPSmHDSS6PT+OgEVvYO8Patm87r5HtbKQuAyqMZuDBzCiPxfmdlcGgKE/etaGAcHBkPq42dXXznH36BP3n1NdGx0m3JlVajXIHVaCHiCch7zkbD4/YgGI4g265jq1JCTSVaRuJUEPR5hd+XyuaEwzczOo6g6ZMiu1SsiORiMNorDzLSAyh74fVCQI2mk/1XkqKd8H+mLB1kM3K4TvX3w08eK0c9bRs37t6Tfnp6aBiJgwx2CnnEeqI40jMghX29a6PUbsLW3PBqfvS6I+ihY3/nAMW5Bdx8+2242zX094TgjfiRr1XQrDbx7KmTSOdSEtXKZLCQ6ZciJVMpoy6GDqDORBqoqLjdqERDmHrmEk48fhaL5X2sZ5KYHBmQdKPN/QN8++238ZXnX8CF06ekUGfBxik1s8O52qHQf2llDZbPQGRmDPlKBXajJfGgNJzUmJbXqIqBJeLxiy42Xyrj4CCN2akpBAJeNBi73aiiQk37YfAC389SnTpMCyO9A7BsBQsbG5gaGUFvOCbXzvw6Nby/wZeffgYnxsbEaNkXicM02PDYQmmgmYGfFe+ifL2CIotljXHeXFLQO8+BpEcmlncTq1jeX8XIgCNrKTOakiZCW4PXH8e0O4zz/l40P7qOd779fSh9MTzx2CUUVvaxNHcfHtvGTDwELypotKl/68Kv06zlQcfoQqNGq9HGfprKUB+MoVGEB0fg1bzQmzVUkmvIp3ehchsk3khOopwJ1FY+JVHa3C32m0GRONxkOzN0HJf+4GUMnBrHwsYi3r35CbpWEyPxKGJ+D3LFshSqJRJIqjUoHcq8dHR1EzvpKi6ffRL/4qXPy1pZJVaQ0wrVgP9wKm7oPFMhUxIWzj2RCCyV5j8WZI6xU9bONGJxuOs1sJ07wJ3VRYz29+Lv3/81fv7h+wiH/fjaCy9jl/HQ9YbQHoqVCnojIdFv84wln7tYqeLtm7fwh5//ojQCDL7glo6TZMEScnLOqYkollr45N68TK453acOm5p6AuubNEO2m9ApsWlRVuDC9dVlrB7si3lJwoy4zmR6UqEqWzm/bSPYUVAvlaTg4hjZAzdmo/2YtDRsXb+F9s4OblW2EHviCJ5+8gL2KiV0ai3oHHVWLfiSTWy/N4/ETlK0h9xgSPwq+V+8/xoNtrSEVEqbxQmokB+goknVoNZFgAYzQ4OtduBqK9ittDEfNHHks5/B+ctPYayqIDq3hb/7y79ABCRA0IrZQQUabnsB/5efw3/1p3+KmzsH6K1ZKF67h+m9IpIf30Rl/8BhPIejULxRKL4ITE/YIYYoHeh2A3YhjfTuOuxKVow9TW4h7Qc8h64YqjtkuRMRJ5kjGhpuNxJ+HQc9LHpnoccDeGdhDl4Pr5mwNEIOikxBk/IdjcxmA26viWgghKuLi9jJZPDChYtCZtgjuD8Sg9/jRUXMatSVa9KM7WSyeO/2TTx77iJG+4dFoy4EIpnyMrKXT0ZuA1sImSaW1leFAPHK5afkWuUzkNUmcVwGdfZEyZH6025IZO3t1TUxOJ0YOiLXmhTHvOzqLaS3dpDa3kOso+Co6ses6ceH13+Nla0FfO2zL2DCCOGtH/wMqxzaHE54HySzDR6mmLHWN+iTZZFF3a4F0Ic8EveiUKrhIOUUQ143kG850gZeHx4jCDPgkZTGvUYFc14XnvjaVzA+NIlT7hhCN1bw/f/yV0ihJNzefer7hyN48ZtfQ4HF/EEez86cwZQ7iK2bt+HfTaNxfw17O2vQxbL+T5i1og8Yf/SYQzyyNNz84AY217blc+scoiSyKpANeqAdHcPI2ZNChVhPp3Fvextz29uod7qyTZIrx9LhVg2UbHLUyzg2M4lQgDQkbuC7uDp3DydOnRAjIpcBRsuDg408Vnd3cfH0SXi7Bm6vLGG5vI3p2VFslFIigeiP9ckZq7c11LINoY8sbm5KepzL3UE04hPebrFchd/0YzAak7RF1mFuD7cNlhOeI67UlhBlNlM5nBk6jSPBCdzZWkbTbGJqahD1dhUejkekuVfx/GNP4vT4lCPpomSV6ZhWSzYK+WIB8XBAVAQCQlCdluIBjUGGt1L8HnrPOLQlxWF1Z7P7oCoWDqMETTjsUyl4Rd/7QNbgMM7ExcskNjqOKQOQg7Qi013qL3loUg9KYXvHamBxeR4r6/elu7UbdXlI6z4Pevv6xTRBU0632Ua1URN6g3OTdGVtRb0iV0GMTqUOhkUYJ6oxlwY1kUbm11dgZLPQtSa8Pk34e3xTqCXmFc8Hr91SUavYaDbYMfsQjMbhDYVFtE5Bd8gXIL8JxVQK7WIFSpeRhUSvsNPuCm0gHI/AGwmLbICsQq5oMqkk8qkMQ4Xh7ihy44pGmgk7vLiZI92poaOUYU4EMHh+HHq/BzbvRr2DkO1GcTmL21fXkUrZUCeH8Lv/+vfRf2QcV5dXcECNqNsDTyQG1e8FTMLrFXmfbm2uYaeQE81TyG8iFjbRbjTQGwzJipIFc6XZwkDvIGKxuETzEiZu06xWq6FYKQqX9/joEZw9OiuTV37+8hA7JCWQt1guVWXtzCn8f/rJD/HHL7+CmZEhpIpp7OSTEnrQblhiLNNVNwzNdHS5gSDqHU64W7Le5cRR4Ow2MVQlSUNjct300Ci8himyFl5yAa7gdEMKYPYVNF3QrEedo26oqNSr8vBmFj2nfJk8MUcNhAwP+gMh9DHFCiquzt+TFdaF2ZNY2t7F9Y1V9PT3YHJgQFBt1JayOKs2bRgqGZpujIUiGPP60Zsu4/abv8Kn7/5atFU8hHymF17FwFg0grGeKHY44SxXJOt+cmAIxMwncjlkyah0G7KGbIfCiM1OY+qJs3BFTdw9WBaN5sTIsJi9GOX757/4Gd54/kWcO34CZrsLT62JVtcW/SZNa7z5E7t7SDeqGJydlMCPZJLrnBg8Hg/2+Po7LXmfuJako5XNG02DNerf+vsEy8KkrVq5iI39XbQ6DZmIs9BhsUAsmK55ROvdE4lKMcpCa3l7Dz985138zjOfxcPHjjmkB7cXusrseFMkFIV6ReQm/P8YxcyHY7vjRtumm78hnX3H0uHx+2Rim0hvIRIwUGp10Ggr8LpDEonLormnWsUlzYu5n/8D3vnpLzH06DmcufAEOmkL4WoXva0m8hsLsA42aXWCy+RDyiu6fdqHdUYXcy1a5ITPB//IEUQGxmB0VSiVAkp7y6iUs9JYKywKGG1Mw5TVxno6hYRVlCZ3yB3DeiuLdaUPJ1/7AiYun0TbZ+PjuY9xbeEOfKaKoVgMk/29qNUqKNVqMjFnHRDy+EX/XOsouLeZxCMzZ/D7r7wmJRhnO4bO9Cti9LzSSJqGE9e6uLUpxIdggGEdDpyTsH8GfTh8XB7eDAsxsZnbk+CJb7z0OWguG3/+ox/g7z+5gt974SUM9vXj48X78iDkWR70m1Lwsn3lunlz9wDv3L6Nf/XaV4STzAZV5ESHqY503sv0nNrrVgvv3bop3+fiyVOCDBKzscozn1uilrznasdGV1Nxc30FG6mkkAAEWSkR9C60axV0WYR3LXhdKrqNFrbSBzhzbAa9igdKsoRIIo/68hr0Qh4r5V1UYi6cv/QIIqO9qHUpDaN7x8ZwyY3Em9cxv7AGv4fJgwx6cTia5DzTMMlijAUG/+nMehyNMLOrKPQNeChrMNHmNrDVQa7ZxW3VhehjZ/GF3/863PkGRnYqeP/b30Zj6548MVksc9J6x60i9dgx/PV3v4sNRrvPLaC7k0Zkbh3x7QwSN+bQrDfhj/UiMjSOlh6EqnKIQ0WxBb3bBKo5ZPigzyfR0RV4ab6xNcG1NVq8n4iEtKB7PQhHqKEEitUaKoqCA1NFdjSM8UdP4cr+FrJWDT3xsGwQDOLYOKlnvaArMuk3PIY0P+/cvIVMuYjnLzwm53ChXkM4GBZZlPDRPaaTJKpq2E6l8NH8Xbx08Un0xvoEJdqhIYpcWbYSlL4Q0kx5oq7h9sIClne38MXLn3HQppysNnk/EBmpybSOf46yRUbC3l1fx9npU5gannQMbiTtSIqrhdJBFusLq9BzNRyrGzhiKfjuBz/AkYko/u0Xv4LUWgJv/eAXIikQdOohzYEN4jBZvv0e4dyyY/Qx+poeCupPu8BgRJdtYSpTl/eUW5NUyRY1LVsj3e1HMEiTVgd79Qpu6jbOfuk1XHrsSWTXk3i65MI/fu9vMZebl4aURe8igLNffQHnL1xAptrA0dgwgoobS7fmEc0UENxLIb+yimKGscm8hmwn1GnAjUdeehJjPQMY7HqxevUe3v3gY/H4kKHecZsoRfxoj/VCH+5Hz5FxpDJ5zK2sIVurYu1gTwJYenr7JPxL7/J1A3vlDKL9MRw/RimKIjHqbAZ/de0mzj10GiePHReiglLVoNdULK5tiMHTy7RYDViv7aB3LIb9ahaRaEzel4neQUSMAFxVoJit4N7aBqbHB6AYXYlOvr15X2gip6emxRzP+OBWt4FQ2C/1IQefCvWz3RZWEhsoNTo4M3wK4/4xLO0lkCjtY2Z2CO1uS8xtUldqBp47fxFnJmcoOBE5A2xuD20srC4hXcgi7GekvOUw/Q9zIvhaBD/GYlewZIf6Fz6H+OsPCl5JVzvMInZg5PzNkkZ82EEfoh5+W/zy/aZ7U0X1EGJNHiwFzixq2KWqHGd3W5hfuoOV1SV06iWoNg1tHZRsS+gIss5m4UlAPWNGRRJADb7DhKUhjB0peW00YtGo4u26EOy6EMrVsf3W+2jt7sCn2/DqgGm4nILXbjmQc45kLQ3Nqgu1ugLNHUYo3gdL05Gp1AC3gngoBKXVRTmdhavREpc8V+XsVAmQZ6pc70AfzEjQCaJQFPjdKrLpDFIHSbjaNnx0MHfZDDh9J816NHW0O1W49CaKYWDkwih6p/ug+Nm2Wwh2NBSWM7j76RaSuzaKfjee/+rLuPDERSymkpjb2YUeDMHb0yfaTeak8zxJVXKY29lCVdzNZM820RvwYKK3V5K3aBJoNC2JBY4GYxjoGxAgf7Fckukqu6N0oYBMPod4IIynzpwVBjIPMnnYcVXUamNzfxfpfBET/X3y4PjLn/4Y/+L5FzEzOoKDUhKpQkb4uI1mW0IDRvoGhdHKzopyCV4/TFIhizUSCkNVdaEAcDLKg5HFRcjnl0KZBhmhUx3C5Smj4c9CzW+5XhNdKg/1HF3JLQactEXiUq5XREozGqFO10LA8MhN/sn8PAZiPVJIJjJZfLy0IMUc09+IXeNks96wkC2Tl9lGxBuBV9Px0NAI+jsKWtv7WHz7QyzemkNX6yCi+aAW6CLVEQ+Ry+u8966WAoNTOI+OfLeBiu5CbGwIRk8c4ARlZBD+I32oKA3s5Pdh+DyIhKLyYDrI5vEff/pjfP6pp/DkmbMwiAar1MWhz4aQkWo021RKFaym9hAa7MNIOIxcOiNNoOkxsbizDb/PlM7akbIqwnvkvUhDARPpPKw8Wi3hYqYKaSxuryFsmBLjq5PbXCghX2tJIUNGJzPh6802dtM5/OKTqxJH+vCxGTmImDaoqgwWYJEEVFtVKawpTaq1AF0JwqNE4FcjsGpFtOolmJ4odL8Pbc0SBy8LeU5WvOF+xCJ9CHoNlPK7iOfSeMrlwvf/+ju48sEVHH/pRRx79BKqFRdOGWGMN9pYeOsnwM4a2loTutctuC9ZndptqJ2OmGJoRFLMCPpHphCJ9BNtOrwAACAASURBVEFpNtDMp1BIb6HVrDrFo9WCQs6zbGG62NjPYMtKM7cPA0YcK8197ISm8Oq/+1MoIwGUUMb7n76LubV7aLYqOHv0KKYGB2C36sgVCyi2m3J9e3RKYOIoWV3cWNrCwzNn8I0vvCZmQ82twtRJETDk8+Mb6HG7pWBf3tmRYpK8XppqFU7n3B4peOUs5vmsOui3rg587+03RUf74qOP4vbyAv7DD76HeCSKzz/5FN65c1vIJwRhsZEQXak0sy0xmHx48w7++298UwpqTvLF9PTbjR4fDA7uj+fYW598IlO4S8dPOUYv0RXrQkjgOau2LRkQ8Oe7uboqE6PnL11y0rm6lDipMo2vV8rwcxsgQxQFa7kkTkwfweWBaZTn15B6+1PoiQOM+Ays76zBUlvoREz0TY/APdoDT39YnkM9jF39zX1c+3QeITMs/gNe15wQSiNLaZmExApES6azdMrzwc2ile+m19Bg0EFuKML/zTctzDOi/PhRXPzaG/I9hws28MktzL/5Y5kW8zuxvFo0VCzODuG/+9/+V5QCfswvL+EYfSdz6xhM5FC9uYT99YSYoSNDk9AjvejYJjSJbuY1WoPWLOJgYwnNXBKWx5D0SUPzSnhTKrOLUruOrN1Aw1AkSGi2bwT93gA2V7eQb7eR9CtoTvTCd3ocG60KSrRFkbMtRavzTCahoauocFOfa5r4zfVrwtd96dITch+XGw0xN5YaNbnvowG/MHhZB9BFf21pEc8+chFD/UOyZRXEHcOmhNovuhcoHKV2LNxcuIvdbAZffvppuRdZAzQYGWvTA0N1N2sBRbTkB+mk6DzPTJ/C0MC4fD8ajQzVgu7qol6vIbGyjVCui2e7cbSv38d//PTvcGEsii9fuIwPP7iKpf09aWcesHn5yfDT5qT3zLgXblKKMlXEfIpIx3jOEpkd8LDoDUqUeK1OuZWOvXwbZc6feE96gzKAI+4u1ajihmYhfvkSXn/1DWR2c/isHcDqu+/j7z/8obAVKEugqbU2FsMzX3wVg2MTsOsdWHULpXQaSioDTzKNWKkMFzcvmSQaVh0totjDCqYunMSxkUmoNRu3b93HQTKDtqHA9hmomBqsvhh8E6NQwwGplxbX1mUoUWm0sHeQlNCt3t4+uE0f3LYpU9Z0I4+p2SmMjQxCY3Q5h34NC+/OzeHimUcwe2QWpUID7bINb1tHrdzA7n4aVrUjnpWtxh56R8NIlDIIRsLieRob6MdQuAdGU0Oj0sK11SXMTAwjEvKg1q7g2tJdka3MjkzIB8FCm82damho8FyWlDmXxLqz4M1XGnhs4hHMRI5iN53Bje1FTB7th8fnhksM84pMi59/9BLOkKfOXyHTu0udioU7ywvIFnKIkH4hLG/Hb9blYOBQOOLUuY6OnESWB3pe19puosvCRAwwh4WuDLU4VpZ5LokDnKY5EF9ZfMsPRd2P4wR9UPBySkeXvUyHKWmg+MJuSsG7vbWGOgHgVY6+3WjrztqOzFAfHYmqJq5vYa+yG7A7Mkn1Sua8g1jhjczVHrOV/Mx+pkN7bhWLH36MQLuOoMJgCXaVLBMoryCyqotmowu7ySQwHYYvhlB0ALUOE4tKIpfoDQRh1doo5wpQCVYXDUhXCkkeDC3yV0cGZcrKQocFr0cBsukU0tTeNVswZbqpS6fT6bC7pRyD090mFK2FtA6EjwcxenoU/l7C4S142yrKqzncubqJfKqDXRs4/8KjeOzyJaS6Fm7s7wKBEII9TuRo0B8UN+5eMYNrW6toCBGCnXMdUb8XZ49MCbyc2j1+7RWKMmmdGBqVA4cPNaalkJ1XrFexR7RZo4XpkVFJvhP9NvsDwZpkcW1xUSQEk4ODorn+f3/xM3zl6WcwNTKErfSOw+slWqhOxz4wOTCCIwNDTsQyi2febJLG5RKjE2H7XKnyM6FWTDLQ3U5YAkXnnOpyIugsm1m/cktAznPLceW2mzhIp2QCXalXEPJzqqygXCphiEy+RkuuDX4OH927i75oDKenZ2TSTSMW8WVMdxGeb6Mprz1TrsgBTwMdi7h+fwijwSiMegv+XBX7qwmU6hXJVC9vJnHn6g3oNISZBtzBAMaHJkRDu5feg+1T4R+OI3ZkBGo8CE84Cj0YgBX2oKm2UG6WBYknnFXmoVdr+NYvfoonzpzFZ89dAPcXHqJ/aEBz66g7ykQp5DPE/mlAhMUJH+xkaOpupCtF+H0+xINBdC0WFI5wnw2jxmhPrveqNScRr14Vw9BOch+1ckWmH3wgdhQV6XJTEH1HRscEi7dLvmOjiXfv3cXFM2dw+vhxKAZd4KYYIvmgkrW33UaxWRddG0H+fiWKYfRgyApib20Om5vL8Ifigvzx9QdQ0FVUfDq6vhjc4TgM3YtytYBSMYnxSglPKxq+9a3/G9fu3sWJl1/G5GOX0GyrmIWBE5k8rv3ip4gUU7C0NjQvNzrEsEFSnTity+fLyLYBf7wf44Pj0LsqGsUCKqUU6pWMs3Uh4YsFHcc8bOChIF9oYLG4gzIsDKlxJOwM5hDA6ddfw8MvPAEEdfzjtd/g0/lr6LTLeGRmBlOD/aKHl62D1UatZSFfqIkESff4cW1pE5dOX8Q3v/C6XL98AJmmz2EqE10GTqEoC1ORSKUd74TKwowTOl0Qc5JhrzjmYBa8jkZEwbX7d3FrZQGvP/mUFKc/eOdX+GB+Hi8/+RTm1qkuJJ/AQtDrQYiFkKah1Wzg9soaPmLB+wffFL4qDaNeysjE3CvJ9DIs4Pfkg+qdm9dlCMGCV+QOIDmF8LWumMYsTno73Ei4cFUmfTt48RJ5rIbErPo0HYVGWTBMPhYWvPIZYNKs4c76fbw+8whGy13kf30NxYVlXJieQCWfRSGfEVNcy6+iPOjB5LlZDI0PwZNvwpo7wG/+4QoMXm+6CRdX6LxNam0Hh3mol3RQ/DSvcC4kTwSZNPIeMSgP85tiyCmSxduoIzvYg5mvfB7+SBweckWzDSx87yfYL2zCcBamuOcG5ibjeOVf/RGK0aBoVKeCcQQSGeDuBvoTBezPL6OQzsMT6YU/PgCvJwpFEv+6UO0GuvUcDrZW0SrkUNNVhHt7EA3FYDdb2E1uYc8qI6G0ERkaRMd0o1ms44WjJxAoNjG3cB8Nn4YdL9A+2o+pp87jSmZHJodshngtSaqfW5fXbHo98Hk8+NX1T5HIpPHqE5+BaZqivw/6A0I0YkAG+cg0mvIaWNrewvXlFTx3/hJGBjg3dTa7Uh8cJimSwqRz/W618cncLeQqFQdLxkKDA68Weem8kl1Ok0ZDebuNdCaDhc11PDRzCsM9wxJZK0Z5F4N2GCndQj1bxgnE8UVzDAvf+i7+/ZW/QRDAgOpFymYQsPMTHS7f5JqVewbAqQkVvZEoCqmcSJyGoj6Uam0k0i3RBccDMi9E2yJys4u9nJOy5jeDEhLF10+iSa5Rxx3dQvvUDF59/XfhV4M409QQT+bw53/2vyPVSYmRcZdFrwoc/ewTGD55HBFvWI6VfDoLq5hDj/X/M/XmwXHe55ng091f3zca3bgBAsRBECRIgqcoihJFKZIly/I9cZzEEzuTZGcztd4/Mv/sVk1VZlKVbGX+mMlsJsmMM4k3jnM4dmJZsq3TuijxAkmQIAEQ99lAd6Pv7q+/q7ee92vKRhVLEkUC3V//jvd93ufQ4dzZQ6BYhp9x0wx7MmqoUU2ZCCIeiaKhmtgr1cU5J+vQhdJoUuPT1YV4d5c0y0zKY7oZnyc5uZuZnNCjert7xGmFwViLu9uIJCMYkmI0InteadJLXxeE/8T4JI6PTkrBWy5UxaqzXmuImD/UJFpq4UFxEW3dUWTVEgb6+8VOUfE45W6MO6LIFYq4uTaPw8O0ZfSgVC/j6vyM3NWnRw8JIGmrR+2UT04P6fglO1BjzbErlJmzw6cw3jaGbLaEG0v3cWiiH04f6bC2WD7iDePFxy5icmhUtA7C8mjS9lbH1Xt3kCvmkIgwFtsSVgBrCvKX+WdtTi91Z8xFaNFyWyWvY2VrqymFrBS8ts+uLCR6QIqIza6NH/myttaZdGXs9FnwcmFT2CRjDCK8LQ6Yw2HB1GuYXbiDPcalEuouFuHgSCQYEI9MokP0zmN3yjdLT19JDmMYhCjKHfA7yC3y2oUoqbEOUgpcCJlAqmpi/eMbyN+9j5Bag8dhwO+h4MqEaaryQdQ0E4bugal74At1INXRL9Y/TEci98zHjrdQEfEV3QZkQibPwZAkFGa0d3b3wPQoyNeqkl5EC5piLofcXkYcGqgkFN6rJHro0EwWvFW4yS10N5Fz6DATwNDxfqSG2uEOAG4VqCyWcPvaMvIZCxs68Pxnn8Szn/klrOhV/GTpAWouD1Ld/fDTHSIYEfFauVHFhw/vSxFE/isLxgNdnRgmRURRxI6tVK9iI5cTfulw34CMBXgxsfNm181SqlStCh0hEmx19614aUb00sP3+oN7KFcrONDTjXgwhG//5DX8q8uX0d+RwtzGkiA8vOQrdQ3jg8Po7+yRNCSiUjQn53hRxl9wIh7mmFzBXj4PZ5PiCMar0qLJJ6jRL37RT5dWYyyC/R57rM91slssYm1nR8IzckJaD6ItErFpGPwGtFgzTCQiUdycX4AvFMD40LAg9UyL4p+LxEKi8Gfhb+rknVbFn5JFY8ztR1e4DYPxJAJNBV6TCBCfmYo2hw+j4Q6sfjSN2z+7glJTR7S3E5eeeRZtsSg+uPI+0noRoaEO+JJhNP1M0QrBHw7BGXALalPSqlJs12j9pjWlmfibN17H1OgYzh+ZRDRAOkibjBZJsKeDCbc6Dbf5TCimYPHLp0UEnBx67miKUKRB1U0ZGZPKHuBBsJuDRR7ZyjrqmSz0eh0VGv5TEKVrcrhLOLDCy9EtF0kgHEEkERNHjZrTgcVcDkOjQ5g4egihZByheBvcwaAk8PGi4XvJqBoqPHQ0F2IIYqTghX5zGWv3PkQ5swF4YzBCPMQVOAd74D44gMTwKBCJC9+ddCgKLvuKNTwNP/7sL/8npufnMPXlLyF5/CQMy4VhVcPExhZm3noN0VpBojgpVLPphA542fxWNRQrDdChONLRiZ5Qm/DyaxU7fEA3SjB4qbJAk+Q5BQbtxCgUMhTcT29iBSV0Iow8arhLDKlzGM//zm+gb+ow7m0/xHdf+x78RlloPQc6U8JppU1eTZLnLKxuZJCrVxGKRDG3lcVLF57Drz//Uivy1SnFJWkhwuklRSHgERtHep+SNkOvF47e2YSw4OUZK/63BBd4enscYtf06pX3JTL49NiY2NM93FjFX772Gk4fnRSeJFEsOtbwUoiw4KUzjWHg5sJD/Gz6Nv7Pr9jRwlRQ8/wg1Yl/hoJT8baWMXMTH85MS4T0hSOT9qVi2RaWnM9w9XBMTb0D77gPZ2ewntmTiQC5wW2egEyccvWiJKs5SSWhE4WY0QP/8MZrmEr04IlYD5pX7mNz+i76OuIY7eiApdbRKJdR06tYjTaQOjGE4+ePATUDgV0d89fvY+XuEqmC4u/M7+lm1VNsSAgM1zLLcl60tsuLDQ7YkiEIkkfze74TImbLtRo2Yn7EX7iIxNBB+BwBHM83gKszeHhnWqYVFIbeU3SsTfTg5W/8BnJx+hh7cSDejkRZx8aH0+hOV5HIVJC+u4BMsYJAOIFgOC6uJ4xXJYFSLedQyqRh1aqoUXDnI+IflNdW1kpS7Gbag5icnITXRweDIqx8Gc+39eHe9B3kGxVU/Qp2fE1UJ/oQnBpFQa2i1jQkypgTUY+PaWtu8cbmf79+/ZrwJ58/d0HOOmpk2CwyiY3vn+I1nse89yhCmllcwi+dPY++zl7bh5eTVonKddrCZ1MTyqKHTdH1a6hoqqQx0rpM0DWrKecuG3M7wNUBq0F+/S7m1tdwanxSqExUo7P5t+NfmcKow1U1MNGM4rEdAx/9t/8Pr2x++EmB+8iZQSxIfyE1jQ03f+7IICSQwKU2UczmwUCKuulEOm+JqJVFL40LCBaU6gb2CiQfAtFIQnRCLJT4/nJqRT7r+ugQPv3lr6Ij1Y/YThnnvWH8/Z/9v/ho6ZoU2ZQeinXh1ChGnjiPwa5+mfyVynQu0tHhVVDZ2UFjZw+JuolSelfs30wXqRS6HZusOOEIhOGJRdAIetAIuKXRcUrMuCJF4+ZeRmojovH0e9jO5NkVY7C7T9bW1n4ODRgYPtiLUCwkIS3cE7QbVdU6Xrt6FadGjuFw/xjUqonFjU3UeeYmO5AIRBHQ/dDqGt5Z/AjhZFAisCdGx+BU3HJvhj1etDmjWEnvYj63iZMTIwIYrO5u4P4aRWtNnD9yVGqgaq0qwUls3mkjyskQ+dt8/mu7W1K4Hx+cxHB0CFrVxJ3FJQyOdsAbc0jDwzTHsDuKLzzxNMb7D9i0K7INrIZMc6/fnxEhbiJCH15bHMkv6kkEhBW8kvueL6E1lWABzMH62s4ONRet+GA779tGb1rsJ0H97H9n5/ZIa2gjvG45iOlbR5RDEN4W+is+sYwRVcuC8O5nt+AmUletoqlp0IjcMS5Rr4s9T5ym+U6nHK41Zk8rbnh9VP67hNcRIsrLdC06gNFwn0p/dh307s1VsPbBx9iff4iQ0YBPMaAoBjSrIZxbvmqPEoameaFZQSSTvWKhJGg0R/KVKkqFCuO97NEYx+lOCjeaIgCoWkBnTw/cftsWjP6wIUYD57Mo5XNQWolfPFPpYUx80qB7o0OFz++UD79iNVByAqnxKAaO9iEQ9cBZs5Cfy2FuZgsMy1lqWDh+8TA+/flPoRpS8PbqAnK8czv7EQhGEfKHxI6MeOfs5jq293NIBaPoS3aiuz3Vck8wxQqqUK9ieXdHjvfh3j4ZaVqaJhchlbxsJkhHoFiCKJB8bC7GfFoibqH9F7mJvPwkiadew5/80z/gay+8gO5ku6BLhQrjdx2S3nL+8DHEQuSrcaTGlCcWAExyI8Ku2qlqQQY27MPv9iHkD8PjUcT/0bbAs5XCwjHWGsIRZJPFgtfndYvd1Vomh/R+RnhYNO/u7UiKNQlHUGyNKsWyoLzJWBS3l5bh9HlweGhYhFy5UkFEedFIWMITaippL7aw4t7yomy08Z5+dAbbEPWGEXLb3qRETRsav78bj4+dQEfdwMbMXbkw6uQmxWPo6erA3vYG1ooZ1IIOGbW7fOTXuOU1EK3jhc/nUHcaUIlm6xaWtnbxVz/9MUb7DuD0oTGJ443HwoKms2hnihm/qpW6eOsGgj4JDmHnys+LDSKbBXLeXU4PFMtC1KUgrhkIFipI37iD3IMFOLK5lhK6tT+F32Qb4oiFoJMezBRa2mJL3dkUP0oiHxU2tmE/Qu1RhJIxxNvpFNEGVyQEf1sCjUgHcp4wKtEotFIF4VoZx/caWPvHn2B99qoYQjVjPfB19SCLGhbyu/DFgug+eRLDZ88h0N2FnZqKUsNAX7mBS7oHf/6tP8P9h7N44rd+E96JYwgF2zHRaCI1fQNXX/0nxOrMcedzpuWOEw7eWFUNtRptEZuoMzXSH5SwGa3CpkuXPahBRdNlwFIMxBMRxONRVDIVFPcroBqVn99qNQ+XSYGTE8tM24MHJ3/7NzH+zFPwxoP407/9C4TUHDrbYyIKISWBGgZB7l0e7OXK2CoWBJ2//XALX3zqRXz1uU/LuUrLKPqcehW/NCs8nNnIcw2Sc0/kjaeVuHMSnRHBml30ynVOWzLqG7xO3Fy4J597POAXTQSz5b/37s9wZOSQqPHLVVuK3k6rO/qairV2E7eXlvDWtev45q/8aymyOD2TQtAybR642y1JhrT+oycv0RQigBeOHrO1G5wgWA6hnZEPIDeCk8IjIi+z2NrP4JfOXpA/F/YFBGEq1EsyFdTos2RSXNhERHHgR++8jsFgHJd6DuLARgUP3rmC4u4O2kMhJKJRHEq0o1op4KaxhehkL44/c1bwWlfJgJWtIr28JQ1c02CgjAdRw4v87AZ2Npn6yIKIXipEeW3Qhucy2zQ56iiu9QcEuarVG0hzChR0wPX0aUxcuEArDHTm63AvrWPv5i000rvIGSpmFA2ui8fw7Jc+h01OCwwDk30DeGpwGO+89hY8Gzkoy9voKzWQWd3BzuaeiBCD/pAE/tDNR6dLf8N2yilTZB0KwE8/ahiomA3MGVU4R/oxfnQSOhRB6Gs7ezhQbSKYK2L5/rzsz2JQwVsBFaOfuYSewV7MbC6jahjweD1CdwqEbL44G+efTd+UM/XyqTOSWMbPlHQgKUwlspeKd6L7ptBr5lfXceHEKQx1D8jZzOfOyRqpKyzYGFdOAIV+7B/cmpZp6UtPXBDfWxbNbMpZBDXEmYd+wB6UiyWs76WxtLONE4cm0JvoliQ7O+WPO8729W7slxHN1pGaXsbGv/wYW+KP8XPfXH6a8VaBy4JR3BlatIaDXUBXyo+QIwC1UEG13EBNvPjtArleB4IuIB70oEIv9YJdGCViKUFKWbATXMjWy1hw6qgc6MTnf+3fINk7hMzDNQzUNOgz9/CTN3+IHHTh/9KTtz7SjbHLF5FIdIjgiudNOESdQxO5/T2k3D4MIYifvP4GdnfSQvd0uZ3QvE6EEgm0t6cQoAuUT0GxaWC7XJT7mcBMzdCEYkYMjpaajPbe2i/A4fRiuKtPAIOcVsfAQBdCsYDc7dQl8X4joNQ0G/jJRx9hvOcQhlMHsLGdQzqfQ09PuzgqBBUfjH1TEmnfXb6Bzp4EdJcDg/0HAJdHAp4iLg/iCOPe6gpyqOL44RFU1QqWd9Ylqp5Tn94kfdh5djQkJpi/6GrF12FopjS5jLZPZ9I4PDCBA+EBeK0AZuYfItETQihJ72VVtGBxTzt++dKzGOkbECCWyaoQ3/0G7iw8kOaNAJHwdUlRE69d0hta5AWCrnRFobvIJ2ivgwXvdpNVsM3VtWPahDPxCRuiZVVG5wMmeljk7thFsCiIPbTQIbJSET/eFm1CeGD0LqXX6Mz8LaR3NuBoqGIWzmuc8DO5alVYcpnT6opopYwn2CVy3O31CjLpYoSnwy6G7BdHz88w4v4A3FUN7YyynV3E4ocfQclmEfVygWsyOmg4GuJw0N8xgIZOq6U8nE56vEbhodcZM55LZUnh8jnctn0GlaOtp0E0qEZPXNpnJZIinjANWj0VUSnlhZdCsj27HXE5kOAGg80XXF5LjOI5lufGLxK57nRi+MQBJFNRaFUdO/d2sLaUR65oYVUDUhMdmHr8FKxEEGt6VTLUE8luBPxRxMIRBBjNyXztcl4s13pj7eiMJRAOhKU4tBNzVDQsHelCARW9IZ0QqSBEVwqVinREHjYTPLxooSX9jFPGc1SY2905B4C2pQgvv7V0Gv/Pd76Nb7z8MjqTCVxfuC+fVTwUw3CqBweTTBCz14UIPMiPlChpjo5NbO3toTMeR7WuI+QLIxJg2o8thCA6zohqHs4sdm10V7f5gi5uHEV4preXVwQx4EUc9HkF1SbvyNA0EeDxcySKQC/J6aVFEf5MjVFdTv5yQVL2EuGQTBDoYkF+Nv/u8vYmtjK76EukcHJoTIpxFiViwE8jdfoPWk6kEp3o5pqr2yEOlVoFy1mK72xifr1JdMmAx+eTtD/L72QQmBSS7G65WSuGCtPNpCIP1tN5/Lcf/ADDvf0YGeiC09lEJBwU4V5vIiUNYL5UEY9rnuqkliRjcXlObALIxyZFJBqMIOD2IwiX+I4eUi3sX7uN+Xc/gJcuInpDYr3pocmmRi4t2ti4XNBN7nuOzb1wcHwuFk72OWD7zDcFOdApZiKDiRZZ3gDMiB9IpuA5cAydU4+jY+oU9vNb0DYXMLS4ib0fv4G1B7dQMQ2U2odw/tlPIdSTxOrCPVz94B0ZBaaOHcPk85+C2dmNbcOBc+EUTjcV/K8//n1MX3sPl/6P3wGoKm5GcdmfQPudW/jwb/8nomoWgSi5rE24mwocahNqsW57eXO0TWohzwvNNh3nZSeNvEKP1hqUoI6hgz2IRMPIb5exvZGVPVuBiqKrjlrBiXS2hhXoguCMf/VXcPT555C3VHzw0VsYY7qhhz+DF74bhWpVLhkGR9APk5cv9+gbN+7h0tQT+MqzL0hRwdfBQouJYaT3iCe11y6YGbxD1Ff8UzlpoU0gkwwV7lOKC1vOKV43PCEv5jZWBOGlMLNcqWBhcxXv3J7G2OAQZldX5HOjaChFeoUUKbSTMnB3aRXv3byBb/7aNxCi17PXL9M8TuVsNJmgQ0OoAUTwrs3OoKo2cHHyuHDEWbiyKPDyezZt+ytbCa7i6r0ZEWK+8BiRPqrg7ShV7jeOwJkISPGKUzcRd7vw6ps/xVCyAxf7R/CkN4ntj27j4zfeFlsq7oWJjk6cHjmIt7buwDecwLGXzsMK+lEvN+BULYkwr1pM2LPHoNGaA86lHGY+vIXKbgEBiZ74uR0Ui3Omi9kQEH2rnQjQEYNrFBZWvA7kTx/CU5//AqxIDPXdLPqaDvg3djF7/SZWy1lUe+MYfuESDp08hnAigSu3biEeCODi+ASuXruJeNWEtrCK6u1ZTPriCBZ0zK2uSYHJ9y4qatsfRICbDOOw3Q4EoiFJGyxZOha1MobOTEm6ZtkwxUEhZDRhLG1gyhnE2sfTqNAO0q/g/ZgJY2oIp8+dxL29DeQqJXED8Qf8CAT9oqVhAcawEZ7vz5w6I5QSiuBCQXqMU/DpQDhgF7ykjy1ubGBpO43Lp86iu71L3H1sEiNbh5YKSOh09HR34s2rHyFTKuDlJ58U3J/0Od6jLHSEFCliVzcqpRKWd3awvJfGsZFxJOMpQSt5v5tmVUg4jIWv7u4jf3cR3Q+3kXvvXckje1Tw8qcnvUAqBjTKFFn93FOXiGtSAXp6gEQoTnI+SsUScipwYeoIusNhXLl5A7WyjrifyCWwXmS3DCSiKaHhSFKkriJHxF8xk6KLwAAAIABJREFUkEmG8Llf/zcYPnYK9VIN9658jKFyDYu3pjGzeE94vDwj1g4kcerFZ+GmiNbrheEysJXfxV65gEA4iKO9B3Cpdwx3b89ie3ubPStqWh0VPig/J8ZBQTZ5XpY1HRWm1oo1qANNAkifPH1yoU1s57JCN6CDAqemQwcPoC0ZhYN+5AwpctrFO88YQoSvfvgBzvYfR0eoCzcfLCIeD2NopFt8f3kWNfY0uDQL7yxcQ7KnDXU00Z3qspMYOUn3BhEyA3iX670/gYGBTlQ5aahXcH9jDX6fH8lYDFpDB51nSB3jdJd3DvVZdHDyOpzI5DNY2d7Aof4xDMeH4Nb9uD23hFBSQbzbh4pZgdNyoN2fwhcvXsbE4KA9IZDFSSMBQ2zJSI3gVIJfBPPkSy7sn/8rp2/8b4afSK3BCfz6zpb48Nr8LRvh/TmX17Z1eMTdkZGW0BVsrpeIdTxeeWNi2ySb+ZH/GTsnA/VaGfcWbmM7vYFGvQa1XpUOkV8k07vcLpTFH9SJoNeDgNcPg9FwXo55/LYBN+14xVSYIjhL+LIsWOnVypGzr1QD1nbw8N0PYayvIeFuwuliwVtGw28h0ZdAX/8ALNOLmdlVbKzuif2Fr+mBt850HhbUJPx7WnZcdsHHNKuK0ZDiLRSPobN7QMYHpWoZ2eIWaEwX8CuolUowy3W43S4bQZDADjZHRM/sBsI0mjLWritA31AbRod6UauqWLi3iXyugUzRFErD8PFBHL94Glm3he1mAxWJivQhHImjLZ5AOB6F4vagzt3KglMuTw/CoagcpBR/MWmF/Bkq0HnRsiCjpRCbGCqBxfajFSFtmU6UmWbEiFpaq+k6Um1xCXxgVGu1UZd/coH9x7/6S/zbz38JQz3deLi7KTnbKfIwHbT2ovDFvpSJVNSFx6zDsDQE3R6sbG+jUq2gs60DkVAUAV9I7Ea4PqkMprCGYQlVrY4Gi0IpbDlKY4S1QzrFmZVNFKol9LIjjkaFzmBnAFLg6EKFjYvGkAgFM8tLYoXFgpcjKkasio2V3x5bscAo1uqykSjm2cjsgcEIRwaGcLCr146ClQhNFvH2GMmgUplcJKrTBYaz7YrkTThaEYaOJprkHBHVdTXp+S3jXSKzRKVLagkun50Yv7qTwZ/+yyt4/vx5nBg9iGtz92Rnd7Ul4VfYvDSxt5+X/cfPIxWJ4+jgkBxi5NuxUFpL70ij2B5qE/cSv8OB43kNt//2ByjMz4MBjjBr0kDYLwYytRBOKJPK4GHOkCQUiX0T1csiq5WZjjQr0vSYDLRotDh3iqDbKsVL4Q4EBkfRS+SoPQCHWcRwoYKZH/wAVnYfOVXFfV8IJ158CaNPPga/rmLl1g1c/fAG5pfX4Rs+iqd+5WuwTp7GcCyMIz7g9f/4h3jlb/4CF//d1xF97AyWsyrOOoI4sbyKj//575HQK/CGqUanHJzODDpqJb5HIt4t83Gi405yxOlhS4cWChVZvFdgBQ2MDnXBH/Agt11EZq8oY3DDA6hODaVcExvpCh5AQ8EJTP3mr+L4s5ewuL2O2QczGO+ICprAc4GfJD8H8hQ5TjabLFoVoTjcmN/C6YnT+OLl52Q/kh7GAoOTGq5toW153DLRogcyp1oSu+6hSJeitlYSFosSu96AqSgyil/Y3pB9kggHpJB97eoVLG5uYnhgADfn52Ud0R6SBS/jX4ngEjnhqPrq9DS++bVvoD0Sh6L4xGeV/593AFFA3hNE5KiBuDk/K431k8eOC8LEs42XGPek6BwsQ6aBtCn76O6MNGCXT5+xR9v8uSaFYrazDznFHIHTLzumKPjeqz/C1IGDONk3hAN0zynWkJt5iJ37C8isrCHmdOJTp6ZwfWkWZruCA89NofvwkLg20AlB0ECTkcVN+Tnumo7QvoHa0h4Wrt5HdjcPy3BAMZqyyu27iYUuJW1s81pWjPLKnFj2ABtHBvHi178Gb18ftrY24DZ0nOvqRTGTlTG3qzOG7qPjGBjoQ15V8e3XXhHkkHx4ipgHQjGcDrdh/s33kb/1EJ0lA30U8hpNCX7hGcW1SC+GtNHAil5HrKcDgYAPxUYDBfrJRwM4csqOIS+KzVoTftOB2vImxi0v2ndLuHXnHuo+Nz6Om6gf7cPxU8exVskjXdqH4qbPPMXetmUbF87NhwvSmNCHlw1vvlqRJo0ND3EksQMlAKXVsbSxgfW9XVw6+Ri62zukYCEQInZjRBllrE4Otw6fy4m3r18VMfenH39CJrSc+ipEtMg2YuELSxp0vdoQus1CegdHRzjRitNcRWgvuk4vfAs+LvJCFfszc2h7uI3szz7CnlYEbzcWtER2+w7YKG01B9wr2Oiu5AK10N4AEWuFRSx58ibSpokXLp7CubEjeP+dd/HgwYqg7ZbhRL4qBoAI+sKUWQlizzu7aKjIuHWkQ2689Ku/gYvPvYy1bAE/fvtdRAl4lEtYnH8gIUDLeh2+E4cwfPaU7Ce+mLX8Nn52dxpQ6xgeO4St3SzG23uR8IbRHW8XHdNmJo1srSy2krn9HIqlCsZGxqBwiud0Snorg1U4KaRbVEAJwmk4YNRUbO2mkSnnpWnr6erE4GA/4CeQSEE4k19tz2/ei2W1iJ988AFeOPosPFYQV+7MYPLwCPoGUyiqFahVFTR7pOXrKzffQSwZAqWfw/19dlaC2sBU/0G0+xK4tbgIV8wj7iIMNKIm5Pr9e3D5Qxjq6RWKFwOPJJNAbA6btvtIQ4XVsCSKeH1jFZ5gG4bbD6I/0of7D1cQ7XQj2R3Efr0gk83OaCc++/glHOofsKPOCSLSdpLiveV5bGW2JfHTttSl/67tUy7qH7GOZbywXbvaRgIEHp2PCt5WWcwiSCy1fv4lTg0tm7JHd6CdR2EjvLS04SLnh0YEWFhTktbDYQyDJ2qYXbyPjZ014XxKJKRuR51QuOF0WuJbquq68Ig5Ppc8cF4MNCBmh2AYguqx6GUSEOMl2RElI222GKSqwruXw8Jb76G+sICISeN8A7rbgJlwYuDYAQTa47BMF2r7VaTXd1HJVuCnK/VeAw1KxsH8eQpyfCL4YaFN3mjVUNGEChfN3GPtor4tq+QcZhCKutDXk0K1XMHW/Lq8PnID5QNyNGE62d3YhwQVrnQsKBGNpFo0mRC+c3q3iGrdgb2yiT0TOHLuEC4+fxlrULFQ3ZeigjGjgXAYvlAEQfJtGcNLxNbhQsjrFQEYDyEWiSzyKuS/ieVS67iTRC4itURbNETYaDhdaJCfqlnQ6K3o4AERxWY2IwhPMhZGgIu9Sas5E2s72/iDb/8v/NZnPovT40egWrbxu02NsYUA7OiJGvNyl4QtoQ2Td0R7FIekPNGgO9nWLiMXxbLHMwHZmBSlEekqCkJNDqGMWlvCPKfTLeEZ29kMhrt7kIxGBQEVz2ebdG17w0pUMke+c/Jajg7ZXo8c4XDRMfSE6ztHL+D8vlAHUrE4arUaNrN7IoKh6IGFMfkzpE/YI2XbpYTPuKHZscYsJDi2sREboqe2ip38S3JLpeaScAqiHhytEPlWxW6N6/3u8gr+/Iev4tThw7h85pS8Rl4cpIa0x2LY2t1DrlCQ10y7K3bijx0+Kv68MnJ2uuyEQ91EyBNC0h9G2OXF4Y0crv6Pb0Pf3gIHpZZFaoou8av8tPRGUwpeMW1igebwwusJCieMBuLg4dGyfeM/3Qw9kWrHEi9O8vdZPIkQSPGj5vVBDYdQ9bngjfpwvrMT+uoaFubmUHM4cMunoO/pSxh59ml4FScC9HZe3sbm7QV8OLMKa2gcl3/v32NksB1DCjDzrb/Gt/749zH21Zcw/OLT2MpXMdlw4uj9FUy/8RoSfO+EzIncNkyUS3WZHHAd0NxfuK+keSh+eZ8up4FGrQyzYqCu6NAUFYEAPzsHzBrXjI68XkPVZEQzXUdcKJRNfGzWkDo6jIu/+iUE+pJYWV9FPp+Fm6KullcunwmfTzDoRZW2jBYRLbcE5zzc3MfY4AT+1XMvCK2FzX3Qyyvd5kJGfH4JP6jrmuTUs1Dm+JmfA10aWIiSa8iRMH9bYALFiXxDxczKEno6UvAqFq7M3MY/vvMmzhyZgOLyYGF7HX6/fS6T0sDLtWlYwhWmrdHVmdv4v7/x24gSMOCiZUPXsvGhswdlG/QJpojo6v27ogx/4sgx2QMcV4t1JePbG6pNM7MMcU65PjcrU4dLJ05Ba2lBZN9IjC+/bKGTbtThUg187/U3cGpoGMcPjsDncCJY1+HazGGg3kRhdgE7c/O4MDSMuZVFNCMKqn0+DB4bRWd/jzhLsOiqGjVoliFUIfHirGrw7uvATgXbezlUyg1ENAc8NQvrD7fAkYvPF4JKaoHGO6eJoN+mjtzWS5jpjuAr3/xdRCfGsJZNY2N3Az1sQBlFHg4Kv72/vxflhobXb1wXi8gkRc+mIT7s9WoVR6NJ9KgW0tdnUXqwivzmDlBREWBQBp+CZrsA3K/kMHziKA4ePiz+tiwU9xsqNrUyvLEwOpPtqDc0sUYMuzxoZssoPFjCS8mD2N7Yxp3tNVwL6fCfHkPf6BD2GhWhj7ARU7xs0EntU5Cv1DH9cAGd7Sk8c/asiL/pesOCl+cUb+2Il3eILQbeyOwincvhsaNTAqTIZy6iZ04B6QnNSRDQ0Oqytt6bviGA18tPXJQxPAExthVsCrnmWIiQ+mOqBnbz+5jf3MLk2LgIqxQe87oh95II3BxN+NQGKkvrqEzPwry9iM2NRXkGPElTAA7SDIBhMVvAip2JJf/vkRKfJSyL4z4it+0eNEIQXuuvnr+EW9MzmJtbgpv2LAYbPFu0ZvO7SWWygSQW0TUPsOUBLn/1V/CZr34dH8yt4c3bdxByAgnS/wp5zG6vwwi4MXpmSsKBqJHJVPJSuL1395Y0ChcmjmMjvSv3fbWiSVJqPBRCOMA7hsKuIta2N4BaGY898Qz8/hAs3aaF8E01PU4R9aOhwGu5EDCBmcU5LG0t49DosLizkJzclgzJZ06aoQT/8O6xgLpWwZsffoxLY0+hM9SFd27egC/oxcCBLqGNTj+Yg1d3oi+VxL2tefT1JlExaxgd6EW1XpM1OzU4Jq4oRL7pOKRy4bDGUKv4+O4dopc4PDIOVatJsStgVasWZPARPfs5IqQd6eb2Ojo7D+Bg8iDCjggeLK7C3WYh2RWQxpuTso5oB148dwFDnd0tNxBGx9MpxMTdpXnsZLalSbNtFVx2lDDvXt7DUujSYpeYgWQEy9qQ8tZGeFtQ8C+4NPyiD6+9lAgLtwRsFvkRdrHCg4KHHdE5joseVdQcM9FGQtfLWFh9gK30lvBleekTiWERRVcTiYMjUGNw5Gor+slzCzFvvoUQeMUBgfZPLiloDPqVOt1IRWJCync1dCg7e1j72Yco3ZlBqFGF02vC3R1GZCSJwFAEho/uEuKpAhdnnkUDVrqK7Mw6chtlmCbToSgA84pDBF+LXTBqMKy6XEY6CdxEyOj5GWpiYCiB7r5O6JUaHlyfg1ZTZXTDcR9lEpLV1lId0nqrqVuoqCoatJ9qBSfpBqMMXdisMtUJOH7+CM4+/ThWzDrmqznUFSeCwTCYDOahOIliizARUnY3tO/woT3WJhuNPB/Fo0Cz7OhJjvBJKeDHzd8jak1fTHL1eAnZ9kJNGUP6/H4RzeTLRRk9hvxesXfhSIWNzGZ6B//5u9/Brz33Ai5MHhdMhGpWxkPzoCadhRcsO1PxbWbBJOgpP9eGRAWzKKX5ebmuIh6M2ReJ2wefZIGLfAq5YkFsjMTyRpAh+3U6XRRoKciViuKByufMS4JOASyKuV7ZVEhdZpp4784dWYsnSbx3QIzWyekJBEJigs74zK3snhSWvW3tcsgR3RauvcsWILIy9XkCghiLg4TtXS0Xm1B7xN2ENUiri6Q3pXAaHxW8DlGQyiCw5XpCOzoyvInqzSwu489/9CoGe3sxNjQo7+n0+GGUKlXEw2HkiiVspHfke/C/ud57kqmW76gloxweLGJNZwDdoQSiTS/GtzOY//vvI/NgFgGOnU02QLrw0p2GB06LeBe5c+xIeCqQUuKReE2qtkVE0hKwOomayntgmcZoW7LS2MET7bXk79RNSoMUGPSIbuqIe50Iu13i3pB2NpHp6cDApScQmpiQAs9LzmXDhaiqoDizhFffv4FG9wi+9IXPYHSiE6V338Zf/OF/gnFpCo995XNSDI4WNEzcX8Pt119HWK3D43VAo9pMM1Gr6hLty4PSF7RFOkRLqYy3R1QaGnUGuagw2IQy1srBAtkehbPgZSBImnaG/Px9AaQ1HZm+Nlz44ksYmBgTxGdtYxWNegUBkQzb+fX0QGbBFY3aqK3FZGtSv5xOfDy3ipEDh/GV518Uyxw3baY4InRwkmTbB3o9FE2pEsQQj8RhiQe5W2gj5PCy4BXBD/eyvDYvNvL7+KPvfBsdyYQIxt6duS7UgZeeuChNG5s5DxE+xSkq8JDPK3ZPvHBnHj7Etfuz+MPf+XcCOAj9QxISbRRZ/K85fXM54Pd5JVqYdLXT4+N2UcBocnoHg1x/osG0obJFlRS5suC9fPKMnD+PrAW5JYJerwAdDopMOMFpGPjBz34m9m6TI2OyJ1GuwdrcRWdZw5Q/isyVafQ2mpjbWoc35IHuZY61F+54SEKL2NRoRg0Fq45awofRyTFxXqDjjlc1oeoWLNVCVAWUnSpm3rkDowbE27pRYwqnWoffTdDALSlgM5Ucrvh0PPm1LyN17gTKeg2ZQl4+Ywq9mH62S/9yvx+d7UkJNmCADO80EZKaFLjWRUcQd3oQqmhIGS4482VsLKxgeWFBdAZslitOC8n+bjx29gwW9+klrsnhQhFtwVAlNp7vj00FvbVpS9bp8qG4tInAbgWTvX1YzGdxxchh9NJ5+NpCyBsqKlrNds/RbY8XCmDZsLw9PY2jw6O4fPqs0JrYWLPgtZtbRWwpuX5J79jK7GBlZwfnJ0+KUJoqf5teQ5FxCE7LJec109aCioKfXHkfuXIRX3z6sjRlnNg5TOpBWlJBKTrstCxOrGZX13B64oh43op2hHcVE1qpxeBxRCFpLofK3BLCuwWENjKYvXFN+LLM5OwOABUN2LTzKuz12hKxyeCtZVlGetfBqBveuB8Orwsx3t81VYpdo6yhWdNQ1Uy5d+0YixZjspXgtu8CdkLA+Msv4plf/nUsZlXslVV5HnG/D2CYjVEVP+eGzyUuOuTPm00N2UIe792ZxoHuHhykk4LiRo0/r65ha2dXfpLtN2sjoosby0C+gMeZyuhwS5QvARXhvHt51gA+Z1DOu/R2Grcf3kMkEcBJnqlEA712EmvA7bPPCmYg0J6SArxCHlevTePi8UsYTg3i3sIq7iwvwelzYKy/X+h8mZ0sIiE/JoZ74A8pWMulMTLQi+x+BqlwFEMdvVBcQWkkKmjIZIXnJ/Geq3dnoLvcGB04iKpWkfAXvnbFSXoka4A6LIqk4cLy9jZ28wWcPTSF7nAnijkVi6sbCHco8MftdcI7NxFux4vnnsBQJ38uSeQG3BKKw6Z9FtuZHYkglptJwD8CNyx6HxW8doVLoOlRiBb3qWMzvS2Ar9x7vxAyIW1TK65NFgIRAIEu7S+BjKUQtVXGHIVJwSqQNtsSS1R1da0kvorpzA5Mko5bXq9EnHiQU9FPjoWoI5uW+MXy8A7SNNvtlaKYoQZxoiFwolKnv60Jt+VCPBBEMOADo9RcmRyyH08jd+0mArUK3F4T8aEO9B4bgJ4ECs2aLAIZ8vP7ay4Y60VsfPwQ6m4djibpExxzyLuzY1pklNsQakKsPYa6l5d4DbrLQDgVQN9gEiFmFtaoGp5DbjuHkOKHX1LWmjCI8gos4oCX/GCmcNUp8FPtrHF6Y1ou5DRgi7ZGTha8RzF+5hjWjCpWaiVUXHbcaKytDaFQGA5fAEF6Jnr9csHHAiERHDDOkUIVWhfJppfuhgITigfsYQ8LUhkbtYRP0rB4vFje2hb+Ejt8OjfwIAwF6Bdqe3KSN7uxs43/8g//gG98+jO4cOyEHKpEA1jM7uWZdmYiV64ILSIaDku0KaNLeamLXyfRF9MUviMP4IZmojPWhtFuOkjY1iksHGs8sBlQImuJh6xblORCK3ApqGs6Aj6mQnETmPahIGgSxxo2x4wj5nemr0vh+tjEhPCA0/s5WZ/tcQ7FIBczC95owBbIPEIH+D6kOyRa76JgLiAjW6JwUvAJks7DuQVbOWzV+SNZDEf//FwlRtTFzHnbuYMNop3qRVkS2wULDzY28ac/+CEG+/rRR4srw8ATRyYRC4fkEJfY4FpVqAREc+l0QcTZtoeipZ8itAe/J8gQKvT54+h2hTC8lcHeG29g7uMrUOoVGE1NOKdK0AB0D6yaG7pGXwY7DrpJ/2iBp0kTYMKd/axl3xOxtFtmeQ529Dj/PNFMXtJMenHBbbGjdsoon8b5lmKiThFiIgb3kUPou3AG5a4O8Y7mrrCaXnQH2tGWq2Hv3gr++dUP4Er48eVffQmHHQr+5A/+E+ZH2/Gp3/ma/Ny+TAnDd5Zw+/U34S3yimLSWwMuBr5YTpg8i/x+BBjQ4nLC5PhK1OXcAzrUWhlWRZWtrTsZP2vY9jWGKULUh7UMOAMQeyNaBbVF0PfUWYxdOANTkPQidnbXYTVq4mfh9wXFw5dnSonery6mvvnhb3okOYsONFfur+DI6CS+/MzzgsxyPMkm3uMkcssrGoiFAshXirjxcAED3b2IRNvgov8uEfdHgRO2Aa7sBxeTKQ0Db05fk4ItV8hiaXtNCg1y12mRR94mCxLSEnpS7RLkQuU099QsKQ1z9/FHv/O7ciEZrb2jsMkR7YLwFuBxOiQUY3phTvbT5PCINL48FEnDEESTkU1yeZhS/DKVjYLXy6fPyZlBPr40igA6422oU+hZr8rkj83pd37yGs5O0CppRMQuSkODkdlHKFPE7136FGa+831YS1uYXV1CxE/aFBtpQGezITxpFtU6yi4duaQL4xeOIzXeb4uahXph+/MmqgqcGxXMvHodRtGBeEc/dIcbDUlvaiLI06NRw/1CGj+zchh96UkMvfAEJY5C0xOTfyeQrVRwZW4WAz09+Oyly7Lugj6/NL8Mx1HkZ9qNP0U6CmMXKypGQm3wlGtIr29Bq7EQNWFRsBvhGrIk9ISIqogN1Sp6OjoRiUWlSSaCzEYl6vah0+1HqulBZWMX5VJR0iuV/g4cmJpgh4KapQtnlFQX2kWxeOU6oNDp3Tt3JEXx8qlzkuDGieyjgpcNTyIUk+aKZ+tqegvTC/P4pbNPwB8IyQRWAC63GwF3QOKoNd7fCoFFBT96/13Zi5+79KQ8cznvmnZYFe8XrnmhFOkacvkCFtY3cfrwEcRiMWkaZRJImgxZYawB6hVYahXl1Q2EciWctPxYfv8qPpq9x6m9fX6zMAoC49096PVFkb6/hDXSW1oFr9AIue5oZ9YZRyQWELcWpnOKDSmb5FIdtZqOEiC/HhW8j2ocJp1thIDAhTO48KVfhmrStzyMQqUuU2hSaep6HflaEcVGBZbLsmlObhfSe7t46+Y1HBsZxXBPj0x397I5RIPRlpuV/VPYKFoOC7cfLgD7OZx58rJw/F2mAiqY/AK8OFCt0/cayOcLKJWL2Ctn0NnVhvHREXG4Yp3CaXjEE7CDhtxWy0xAlb8zfeM2nj77FA52HUS5qGJubQM7+Rza4zEJcKhWavB7FRzoTWA9s4WN3C4ODw1KsA4FYwPJbvj9ERhOF7LVIhpNFQFOs5vAlZkZ+EMRsbBrNCpiQSg01Na9zbKRnucMA1vY3BJaw4nhI0j4O1DJ1rGwtoHO/jC8sabYf7sVH1KxFD77+NNicypODIwGFkMFJq3dExtQgn0seF0Or12uCYpIMJHnrF3H2ZTER/ezBcc6C95WsSsfuFQ5rI9sX8Zf/GKiBR++bdlFbijRTMaI0mhahW7ZvreCzLLSaupo6CWsbi0hndu1IwRJFyChWWgKth2VzRtjmtDPvz+7Q5/C9ChF8rq5SB1EQ+sMpwACLjeC7MzdHjRoO7SfhT6/isKdWZi7O/DxIGsPom0gjma8Cd1rIBTzw/CxiDXg112oruSwdX0Z7ir5yAHUa4wHtlFmiaUDD4ayUCO6RnqQHOpCrUkrERXusBP+sE3JIFq1ObOG5fvbCJlu+IlGupwweLHanYPQMJwNhxwe3GQsgvWmUxKn0oaBDP+kz4OxqVGkRgewZdaQszQ03E7EIlHEEwmbyhAMwsswAZ9fPD1pKUauM7PlyevlBc9REi8usehoBYfQ8kV4vwbN6CU/TMbz5GHTD1biHzmqJtWEPEIRkdmCNc1iB7qOP/3+9/FvP/8FPDZxVEQqLMToNUweKT/frf19sWbi5Ux6SHu8HcdHxmTgv727K+gsL11esiy4kpE4zh2alDEvR/cccXFJ1Bo1UdxTfUmkn2gYuWBsjkQqIbJhUwohjtoF3ZX3alf6pHTQP5SIxdmJI/DRUaNSFqcJir74VW00UKlV5b2y+GAB9IiyI+lApKI4XPB7WPgzpUqXi57NAi9zuchbISz8fLnJpJhqqZclDpZUANaKjwJcyPukkNJS5RnNbWziz/7lRxg/OIKBnm7hP54bPSS+yCT+k/MrDDjTkAaDK4mqXYm2bklLiZb73CGk2noQajjRZ7oRWVxG5aNrSD+YhVlkGWdQdI5Elwc+dulloJgtolFnIpVbrIFsi1WnFHFK06bLPPLfFLYGiy1eZAIIs5i0ZB9x37JAdnNrW3RCMKE5mtAdphjf1/0eqF0pdJydQnBqAg2/T4JcGuDlynx2DQOGF6Wb9/GPr72Czv5ufPMLX8GH3/0u/rq6ia/+3m8jEAtjsFRD4K1ruPX6W8Kf4+kv4lCLIi8GdUTgDfjheEQLeKRLEAs2FRoLLcOXe37jAAAgAElEQVSS90d/Vz4/0mGyhSLWqlmkYUlyEiioHB9E35nj6D08Bj3sk8uKiPbe3iasRgVNvSaOCnxGLK74PYtaTRxlQg5y+BQZk75z5wGePPkEPnv5WaEMScFLxrTCZt4jRV8o5EG2WMDNhQUc6KMHckIQZjYSEgXOdUVPZQZPEE6hzVDTwuZ+FuvZXcytLuHKvVso1itob2uDn4EWnEJZtuH7aF+v2C6yaOXYeH5pBR/NzuL3f/O35PxmQ8Yvcu24uUTRzLOdXsVuF24tzAu6z4v7kac2OXakrHEqZ/8lSwq+D2fuoEongNNnbbcVvSH7hkBKZywuiYg18h8dplg7/s2PXxP3h+NDI5KqycQ2J9Mic1VMqQpmXn8b59u6cfveHbh0HR45SWzKTUNEeUQwXai5DGyHdESO9mLsqWNwRXxouhiAxCLKgVjRA++Wgfs/vYX9zSqiHQNwuYPQTSe8TROUKrn0Ku7l1vGetoOOT53Egc9eRDyWwurWHqYfzkuhHQqH8f7sPQx09+Dzl56VhDKeDzx/aAXJxlrXmLbJfU4HIAuvvv8uzvQOYoJc2GJFCi5uIgqL9iuM+q4hXyhgv1LC7NY66qaOieGDaI/E4HF7JPaXHEg2uu1MsfREYFVqdvqkZSLQkWA8JZ39peBKM3mRTQ/FVw0i1AWhQn10/z5S7UlcOnUGzRbCy1Q/Pk/TolNPUH5eWziI9b1tXLl7DxdOnEFvqlcALVL97IKQDbHHbjyaGoKKCz94922ZGr508YI44BDMYf7dIzcMsbqjYLdUwV4uK1StE4cOy732SYAEQSGXA2q1Bo3OSozI3d5CdmEJ59xReJd38c7rb0gRy91Lsdj5l0/gxOA4Bl0hrL13Da9cv/1JGIW4RLR+9bjcSKYo3uTEuS7UQ0ouOsMJ7O8Xsb5fFZSXp2pXV1zqjb1MHmuWhpWQC8HHTuLMZz4L0xFAw3CKHWiVzT6zAUR8psLlsCQJlJaBXKL7+/t449rHmBwZxqH+fomEX9jYwGBXHzykdxCI5AhevOZduHJ3BqW9XTz95LNS8DotBQ5eejoF1xWZNBCg4uS1LeTDYmYdlgcYHzkIFx0wKhT9OZHwBqnVBjxNmRaUavZzv3prGk+fvoCxvoOo8PcqqkyWSGuiQxbvMwIxfLpz6yvCtZ4aHbWTIC1d3GQigRi0JiRCng+QlDAKMd+9eRvRaDv6urqhqWWxZNNVzdZPuL2Sxie1YL0mwTSZUhFHBw6hK9YNrWTh/uIyOvuiiLQTTOItp6An0YXPXXgG/alOseWkgJZTc12v4vbcPaSzO0IJYY3G88hggyX1K4XVrWRKEbTZokxWBzyHHGu72zyLW+Rfm6do18Y2T1e454xrk9Xeoj7QV41EeprQu3zSpXAkI84GkpD1qFsyUKhksLy1KFG2TP0QSgNRw0ZDHgQRSR7GUqvIiNQOl5DuXEQovFCd4gNLP96GqkuSFOFsjnz44guFAvLbW8DOnggfCjtbiPjc8Ie92M2lUSvswqto6OyKInUwBSXqgUM1kF9OI317DZEm+XI+u5FQGcNK6NwppGuS+8n7SwwlMTA1AsvXhKlo0N1NWIolBVxY96CxXsSDqwtQCkBIIR/SJeNTGUTyffADUe0QDLHqsBTULSCnGti26rLhAokoDh0bRaCnDWmzhnyT+dsmkm1JdHV3sSqHwvcdCklcJH0DpfD1+qA3SBK3HTSkcWipuh+FgPBSYvHKw5hIKhFM0k44fiLPq9ZoQOMGawWQsGAWhb6hCdeNo4j//oPv43/7/Bdx+tAhWGZDnAm48EltyBZySBfzdgpMLo+d/X1UGwYmBodEcLWe3hYE1kZAdHhcbnTEUjh76Ch621NY2d5BMh4VOx1eip/4ggpnjOOKn3v18lDltIDZ73YMKuD3elrIJ9FiQyJR+d4fOzxhF9HkNTc0xEI0q27x1AXRsgto0hREFcv1Rp4qn5dlCsLLpsC211GkONcME5pph2KwSeCXuEwIYk8unybPhtxLfhQ05Zd9RSTMsBFs/rmNbAF//sqPkEy0Y3J0VHhIT0wctVPTLB01tSqvnWACC3BN01Eo12UMTS5t0BdCvlqD0VAw0D4iCnFrYRmJbAa12ftw5fdRy2bsCYhXQ0evF+1MedOcyOzlsZ8tApZXkCp5feRES8AM0RleWETP7ROBe1DaJ4qUhMMP1C3SJOzfdxmUvNk8UyKodHXg/9EUN6p+DxqpGLwjB9A+fgjx0WE0/GEUObExXAhpLpxVwli4chXf/97f4XfPX4S3UsZ/nrmC0ctnMHLuGE5FE9B++hFuvf0uvHWmQ7EAJx+ZnrpeiQp3s9hj0cEpEokXhgmDlmEGBU46FN7SigM1SxPEfq9QwKZRwr6MNN1AZxsGpyYxcuYEarEQrEBQxEUUf/pZ6asVbGyuAqZqW8ERFRWEyoJK1b0gik5pwuHx4PUb93D5zJP47NOXRQBLSg1RD+5XCk25ngJ+u+C9u7qKwb4BQZCcCsNAWt6n/F6tfU1LMp2ItcKRYwbLu9viPrKW3hLKCqkGnGTk6zX53myUBrs6EOLeMDR5Hg+WV/De7dv4v772dWn0mIDEdc+Lxp5s2JMY+/xv4uqD+2InSK9oFnGcKEjj6eDlQy2GnUrJUpROAHSB+aVzj31ypj/SfxA55MXFiZCLz9PjwT+9/TZODR/CRP+AxBaLgLReRU+2hsDMCq68+lO8PHIYLq2B/f08PD6vnFmlIjnpFkIMzfBT2V3HFkqodXgw9NQRdI33Q6OFKRth3UL3fgDmUgU3Xp9GeqeKts4DCAbbRLzmsnR4eR/V9/Egv4YPjDSSL57Ahf/9yzh5aAr//e9+iJmVh4JUxqJR3FheErecly8+YweDSFw6gQG7iWpattUlISeKS3lmnj44jFMHhsQxgE0HA5a4duXCIQ2C8dSaivntdYmNPXvoMNqjMXmPPMt4p7IoonCN3uD0jvZ6KZ8Vb1D4aD/G9emC2IPSpq5O2giBlP0cytUa7q+tIhIO49mz54RjTkpVoi3Gekp4tzznYv4gAkE3ljc3JXTowonTGOo+KOcgA4Jkgttk8IjvE0CEEd3f/elr6Eql8OnHH0epVreTNCWogkgwfXgZBqQIv5mTQlqTnRyfkCAlUdCT78mBJ+8bBpmwmdZVFHd3MXPtGoYtL440/bj3w5+JEJ1PmtPQz339eYwzMKhcx8ybb+Kj2b1P/HofeXOwJeOZlHI6kWS0MD36WaTWNZwdOwyv6cI7N+4ix3IjCJw+M4lUOI7FhXW8vbmJjUQI/c9dxOj5s9grVLG4kRaxfSASEkcVOeAZEc4JJlMxW1SvYn4f7926icmhg+jr6kJ6fx+Lm1s42NeHaDgm90Zd1YXak4rGcPP+faynd/HLz7yAAkOwqpoUjRr5zPT1DgYwPtAHv0+B2VRxZ/UhNJeJ8aEhOfN280X4FR86g1HQrdFy2WFFpYYmiZtXp2/huccv4kBvv1CUWLOxZmDyI91aSH/k984VcniwuobNXB5nD4+jk0202yX1Au9gnq1ckzzLCKKRpvLm1WsIR2MYHxhCvrQvzSt56gQ+iT7L825UUamUkM5mUaiqmDgwhlS4A2alibsLyxgcTiDS5hUrVJfDI+4gn7vwNHriKZngSjAa1UFmHbfn7grCGwn6pKshh5fTMDL0ZLrAe1fsyQjQ2JNHglYEyKTglQtb0LIW2Vf++ci9ULjdPy96W8UCC2EWvD7FLwWM2uA4oSmjLnp7yl50NbFf2MPc+pyNpnFx0OaJIgPyPFw2L4hIEUFjjkXom0YuKYtEEvbFD7jZlMONan+nTv5gU+BsD62fFBcK+QK2VteAUhndHr8QqQ8MdOHo8UnsLSzivb/7Z+TXFuBXVHQcSmHgaL8o/rbml1FYTCMZCMNwuKCYDjhUSz4s0+RmhcTzVpoqwoNxDJ8dBcIOmG4DdQJj9PbUDfg1F7wZAyvXVlBbKsPftC2FaHJv23PwoLB3nm7SF5FDUQUVw0S6qiFt1mEpfqQGOzF8dAhmxI0N2p7RQ1JxojvVic7ODqg80/w+eEMR+IJ+eGgRxUuLYyM2Gq3JJw9hKXiF09JCHem3KlxXu9yTaF9RZkNiTvmJMTxEhGc0GCcp3zRRratSDO7m8/jjv/0b/O7nv4RzRyeEI8bVZps92BxvFoWqZo+I2ckxNpDG5vFwSPx/U/G4bHSOYul72hFNoCfZIUpgosx1tYGmoymvgy4MMSH10yic/F0eKHbgApEbHuYs7InMklZDvqL9ey5BWcjh5QVNSgMDBqq1unxWRGgFvebiZ5lHBwiuWTnM2azZI10imrSnY1HA4oZIFbm0REH4xWZIBJ4tZsMjJI7FEa3O+EyYNMjNLq4H8pfIraZYhrZxJrayeXzrJ6+jM9mBc5NH0ZdMYrS7y7bg0VQZJ/Fg8XhdYrhti/icWNhMo2ECHW0p4XtWKwri3gFMNByY/f73cMivoN1soLy1BUe1CrWQA5p1uANMVAoJIquWVeny6VzC7ymtrrivcPROwZIPhtNN7NoOf+FIni1towZTq4n8mvtcZ7gggUc2wGykCEqw8ZVnQwErxHO7RmudoB+N7i4kp46hb2oK9VgcWXjBt9anRHHOF8WVP/mveHj1PYwFA7iX38V+VIEycQBfvXgJjY/u487H15BwexAJBhDweJHLF2UsShcVXspcJBQ/sglrEm0TNxNdlPRui8iriVythL1KHgVokhBnOf2C6vYcG0dspA/Rrm4UHS4U2PSQU8tUSKshpvWZ7Db20juyVojqk1ZKVrPldsg5uV+tSQ681x/EO7fncG7yLD7fQni5XnlmcvIgkyuPTR1KF/cxu7KGvt5+uHxBsX7jvJg2cfKe+KlwLwt67ULD6RDRWrqQQ5icZaZreT3ivc3x4komLVQJooddbXFBhFhMsCaaXVrGOzem8R++/pstsYdDkG7be50XBSlIdiHGpuLmwgM5HyYPjrbOaHsP0QmA4TakK/F7cwW9N3NLCl0WvESlbOvK1uTFHiDYh6DWkCnTK++/hyN9Qxju7JGpAUWoarmI6G4Jo9kGXvnr72JAd6LN55NLP9IWw0TvAFYerol/OG0OadmVq+xjq5xB0W/AMRLHwZPjiB/skJROd02Df1nD2rVlLMyuoVZ3INTWh1QiBa+TuoIGXKaGSjmDB4UNXFP20fXyWXz1D76JRCiJ//An3xLQw+N1IxgK487Kkji4vHThaTh57rh4EdieszZQRCofAzZMKea+9cN/xumJw5gaGUWB4h1Tk2lotVpFhLab9CfWasKpnd/aRKZcweOHjyLqC8o0k2cMhU/0fifiR1oACxVOSK/P38fU2GGJfuXLYGHM788glELFnqZRk7GxkxYHj0Q8jucfOy+NYaWhItWeEFoHkzIjgbAIxv1up/zZGwvzeGrqLAY6+wUFtgNJSEVhtLgXTSJ8/GwtA9/58asY7OmSz71Eo1uil61kVqLDLJi51ukDtry5joXtLZyfPCbhCISK3fQQd3L62fJwVVxiX1rc28N7774Lb6WOs5FOVKYforSxKlxe7tuTx/ow1dOFzMoSFudziDOJ0gfslYCsfeJK48Y/yzO13wO0tbkRCjHi3hSHofFUPz66dQfr5RrqIeDsk2eQiiQxP7eGH6wso3l4FCdfvAxnVxveuHZDEhHJhe5IJtHk6xQ2XYvqyQmXTLZN7Gez+PD2NKZGD4monA0qvd8pQOZ5z3smXyhxAo+eWDtmFuaxtr2LJ0+ek8IaCgtRToJcAuyk2mKIxoNQtapEm99enEfdMnB48ICc1xXNEv5uIhSA1+JESkemXILahHwm7924jufPXUJvVycKjYrc3xZ53IpXaCoU65Hrv7y5ga1MThrzoe4eoftx33JaSUEt3wP52SLmplVtQ8dbV6+KtzypjkZDg1rn9zYkKMnhITWQKHgVlXJFqDsNHTgxchTJUAKNoik+vD0DcSQ6QlIHsFBORVP4wsXL6GvvtAWdYgpDGl0dd+bvYWN3UwJ17GRWNupsPoRJL2eJ8HZ5BzvsWHXe83Lnr+/t2H+lxdl9FOP2qDP/ZNUIF44FHNcouzJ6gXrhcfikMBX0UKKBWfS2kFnFgVxpF/cWZ8W+QgpeXg4yErb5vHwhj7zTWDARTSOBnuNKFi5ist+05MOPUTlvt6TwEe3VdOFYMW1nY30D25ubGEy0wxvwIdzRhtGTRxBSLTz4l7cx99ZbUDKb8MZNDB/rRzgaxNrKCsxsWbjAEhlMFLbOsT/fJP0onSiqDRS0Ovx9IQw9PgZ3uxuqy4DhsXmNFMJ5NAeCRQd2r29h704aqFPE45KxLjk9jHukspUtCMM2KropVIaSYaLWbIrRdDARx6HJMYSI7hpVrBVzwvOiL2siFkcikQRNJTiv8IUjwuulPZkcul5ynR2CJDLWV7oZsfOyHQTYwZPI/shlQP6dB6kUZTaib/N3iR7admBCaxBEVhcu3n6hgD/6zl/ja899CheOTwrVg9QDohvipesNfpLSx59PRHW/WpQ4U35+XBP8oD002rf1aYiHokiE4zIyJlS/vJOW5okvicK0gx1dtjqYiDsbsE+4OPboglxWGZ9JQtwjCxKbd3fl3l1Zi2fHD4vdijRlmmY7g7QOQhGUOVgo25xYNidci/SilIaBt4iMSex4Y/43vf8ksENqWIcIMPn3+fzIDeLYlkW5LWijRQxrdQeaMqoh9YJNh5iZYSOTw/947XWcPnocl8+eQYhTCadd7PL70NKNh1DQ40auVEa9YSIebcPN+SWs7u6jPZ6C38dUnV60h4/hsunH1f/yR9jbmsVnzx+DmsuhlN2DWS+jVMzC3VTtqYqcHSzuW0huk6W/KLHk8AiE4wgx6lTxwWx1yBSTEAmDVkVud1v8RLl/mQsPHxsBl4wkFaHT0I5PKkk5L4j4sADlU80zX50hFmOH0Xf2PKzBERQdHknQ+kw4heI/fg/f+9u/QoIjWRjYdZjYavPhi09cgnc9i4X5BQy0JURsSAQtl82hUqvDH2JqmAeWxmRFrkvbwpDm/obElrqEVkTEo6DXxGZNijyfH1YwAGdHDN6OOLRogHFzULlOvS4gEkK8qwPOeBAVNz2Z6yhkdrG+uQXayiuWbbUlqhnFJQVvo+lAPNKGq3OrGB8aFw4vwWWKwNiM8leQIQ+KB6GgVwre6aUl9HT1IEYLKxa8tCUDbckovrM7Wbp/NN1ulCQxbQ5r+1l0RiNIRMOSrMWUsxtz8xKj3RGPCbLTFvYjEQ6KRSRFv0R4icT++1/513IeiIcukWlOQT12cSriVsEZmIK0IMFAnNTICJZR1W6vvB/yRHnhiYuEE3jv1jRUXcNz585L4SuUA/H1JmebrZTN5Ws0avJaXrlyBScOHMRwR6845vGLCJ+zVMVLQ4dw+1/exPSPfoqk5aayUPbay5OnkV3ekjXV190Nb7OJ9N4OssUcGh4DtbATSAYRH0iiJxqFnq+gtrKPzGoWlRrvJy9c3jCSsSSigZjtGqFWsbe/izk1i1thFQNffhIv/f9cvXlwnPd5Jvj0fd9oNG6AIAgQvAneFA8dlExLtmVrnZ1kEzvXZmpqd//IzNakkq1sTW3VbG3VZlKTTLKZmbWTSZzETixFl63Y1liidZHiDR4AiPsGGg00+vq6+/u6v/5663l/TWdqWaXSQQpofN/veN/nfY5//ZsYiHXi9/7dnwitwBPwIhQM4vHSsugTXjrzjFywnLDR7o5nkdjMCbKkonWtWh1//u5buHB8DAN93dBaOgDTqKOQL8BrpxDbBp3oV1XD1Oqy3A2n9x+WMACio/xaAb9PeLg8E+gepESCBr7z4x/gG1e/JIr/bLkg7jJ81qVyUaZIpEKQarGe3sSD+VlEw1G88sxF8Z/OV6voSCZVUmbNQNQXluaB4/6F9AbuTc/i3OHj6OvsFf0Ep4CMLHaKNYpTrLtYD7AR/psf/RC9nR146cxZee+CxRmmAAWcDlL0JwEnZg0L6+uY2VzF2SPHEA9HqeFFwE6/ZAivmOg3n2GD4/idLH764UdwO2w4muzA9sNpJCt1OHbLWF5dldOKrg0saKnXP9HNTBYHlrYamK8BdBZW7a6aSHGLDqUAf5BBPU54HAyo8EHLV5Cp5ITDn9jbBU8kipl0DktOG+InjmLo7BjWDQ1vffwRmna7RMHT8cLmoHNQDQat9+jYQw/rGiOM7XIukVZ3aGhEHKd0vjdOhExLATyaKgDJr6fO6u70JKplA8dGDyMYjCKZTLU41hSRWoiGQuIjXq1r0HUNUwtLAjbu6ehSXt6NJtwuD9zkIpmGhEXQgcLu8CCvFfHhzbv44thlRP0RbFXzcPsaok1ig0tqU9PWEFS0Qq75ThZhbxjxKMXhdNuoyf3aoFGEacHRdMJp2sUxgo0bbelcXpesc2/TIxQdNqgUvtWdNXQlY3K3Uji8uLklzlAXj5xAwh+Xgvfmw0nEOwPo7UvIBISWhslwAl+//CIG2jsVCEVZNME7vYp70w+Q3l6H361i15WtmA12t0qvVFa65PPyVmMgkAJzJFF4Jc1o4RZXlxdAK4KCI3jloPDUxKxV8KqCWoohFi9O0A+01ioSFKWBH0L5oDVRLGfxcG5SRm8OIgHSLSglP1FebkpeRnzYHENyY/Ei4/cVJI/FEBOy/AGl9KcgQGMeeR1VcpnE0BtYT6extr4uisJwJAJEfRg5fRT7e/pQnVnH9e++Dv3OXTisAvxRB4IRF0paCa6aiTYJc2gqY3BTWVuxOLVMp4jkKARBhxv95/bB0e6D4W7AzvQip0K/PHWHFLzb9zaQvrOOesGiPSh0W0OxBWnoTq6x2YBWN7GtG+K5yI3q8jsQjEfQ2deFrqEBVHxOzOW3sZpnmpRPDpIQ3RkYPxmJwhPwi0UaXzD9+tits+DlL14uwi2lYEqmt0zGsQkHi4KTp5zTn0eHOpT5vSrY7CrZhZtXRq8t1TaFFwA2Mmn86RvfxdeffQFjo/vEdqVQVuIz0jNsdjfcdpccvkygsoieVUsoVIpy+FHksFsqwubyiaLf42S6XgQD3b3CyZ5ZWcf6zo4KFfF5xWN5uKtHbNfY+HAEw8OBh7KyKlMWSRynCv2BvootCzMiu7enJqRIPnPgsBQ24iLBxLRWfLI8L1W1yopnYU/6hsvNRsoQNJjcaDXmVep1Htq0JyKd4anfK50dePkoexRlW8bNpugOKghTBHBi1UMHEuUPyOt/bTeP/+ftt/HM2Cl86cIlsY9pmlVxquAIOuqjA4cKDihpFQnLYEBEWW/ik8dTMC0VrTu65zzOHfln+AVvGB/97u/gjQ//AhdGunGkrw+rGfICiwjYgOpuDtBN+Om/q9SZEtvL6oXxtfamS3mpeYOIJbvhCsZQbdKyjuEvDfisGhz1KrY319GsVGGjqwFNBZgs52c3razhZAQl3bbSAxDxIiLFkbpha6JomUj7ArB6BxA+ewbDZ86J0fpFux8P//yvcf9n1xAxDVRRA92T620JPHfiNHLzy9jY3MJIbz/iwYAU7qXsrgSAsDEih9JZI3+SeEVTUGdeFjWi7ERVmaDWbKLKwAg2dET3RV1BhbUNdYcDhtOJPBxYr1TElohWa/VAEJ7+FEafOy3iVSYMFbbzWF5cgZ/8fIoTXZb4Lm+VCmjaPYhH2vBgYQMj/aP46vMvyrrmGFooWtI4BQSRcXkdIh65MzODvX39CEXiCmF3cybvUJ6ninOmKCYtl4ZrD8eRTLZB0wrSFPE6nSU/jkb7xQI62tpk0sW1xs+HRk0iiBc21nHj0QT+9S/96s9T1qRpo/uCixeGmpoQnGDTOrm0IBZ9BwYGxOuSAkcWC1zzxVpVUtPosUqbr4/G78mFc+X0GbEf5M8qYlXhijVF5EbPYDZypCT915u38MzIYQx0dMMgqdLWGsnrOoa6u3Al0I65D25g68E0euHC/Pw8DofaYSxtih4hnkzAW28gs76uwjJItPM0ZepQ8zmlGEa1hqZOFLWBhsMFy0Y+aQM+TxBBb1D8c3k5ZyoFzNmqmOhwYOwbX0b8mSPYk+zAWz/5UFw4GCbDs/HhwoKgw184d14h+URLyxW5lDlJkruLYI1Rk/vkW++8iefPn0VHeztKugG/g01ZA3pZk6klUSuisNVKURLOanDg6PB+uG1O5WLERsnvV3Qw/owUherqbP32u2/h689fQZATNL2MVIJ2ij4pQjiBKJSKcpZkdncwsTAvImKisHRHyFXK0jyzCOeWZXgNxeH87NPLS7g3O4fnTpxBb0c3PC6lY1AUGJf8eQVoNxHz+fCX770rFmovnj4tMfOcFnNULwJfsZdUmhKi3muZNKbXV3DmyFHEI3HUq3R6cEmRo9V1NMTpht7aJVTzGt758AMkI1FcOXYc0xOP0Fa34aArhp17Uxi/fUOBNQDoyH4oIUxCTGQAT5sLXz5yHumFDfx0aVb5ZQPo9gIHR0LCv+agMewMw2E5sbq7hQ02q1E/tIAXmi+A6PBeWJ1tsKIBLOQy+PTxBMKhCC6fOoP2OEMzeJ40hB7i59SD3HlqKpwOZHaz+GR8HKN7h1r0MLtM1Dx2N3oSSSyur4twmgUya6bd3C7i8YQ0Ug6PF06vX7lD07eNmiXuMdq6kp7VqGN6bhUJbxztsQQ8XpcI2GU6Q8Fag4mTdJNooFxUMcfjk7MYSuxBRWtiW8sj0RHAwYOdcIc8QvPiVEw0BTYPlte3JBE1FW8TFwev141KvYJsTUPDbhM/YFfNhbDlx8LqCn742Yfo6kmhJ9kBr80rNqO7xRzmdlYQafchmQjBbNRkTbDg5TM7d+AYIt4I6kULtx89QbjNjY7uuKDjPGfYFHztwnPobUvJGSIXHYE7q4bx6YdY31pVNrByhytxPqkxbtI+2YCLWFz8YeX+5H0tOk0y3sIAACAASURBVIjl9HpTklF+zt5VgjW5tMgDa41qBIl9yn2kcI2x7m6+ZI+MosU7lbnlLBBkVExTdSBX4GabFP4GO1MWvOSEUUHMLqdU4YBCpZHJoc6vS7sOIm/kPFbo92oTv1T6x1qGiQYFWnkNVtWAp5XosphJY2V9HaPdvYiHIyhZdQR7krh84byMFB79+Gf4/Dt/C3NtGQGLPDIiuXU1qnXZ4fXxsldm8uIspcTHQgZnUYM2N/pP74OvNwLNVYPN7RYLMB7S5FU5Ck3k7m9g5+4maoUG6wpBcDPVKvJ0oWh1miyAmw4HTHYdLjvaOxPYO9iDSFccRsCLpWoVMztbKBq6dOIc+UeDQUF3kqkkXH6/WIgZXAB2OwIcC1Fk1RJuEaEVkRS7GUFF7TLaZ4HDy0iSW6jibqE6ii/NQo/RzUrIxmaD6Kd49eoMqrBjanEWf/L6d/E/fOFFHBwYQLaaF2GE1XQjVzJAGnZnWwJd8Rg8Ljsq1SLylbxwt7m+EuEQ1rM7mFrPIBiKozuRgpdeyvS8DYRxc3ISmd288kG2AclICCNdvfC1xhSCoDjd8iyIdoj4jRcLx2xsoIQGoIRkvLAfLczJxXxyZBTVmhKZsegl11diltl8tWg8RLP5DOgSQsSbscH85eX6btk18XtxI/GZ8hBX+0JFZ3KvCPrc6g05ylec2KcGOURyVNCp9BH0DHV6sJ7dxR+98RaePXEaV585L+b9c6vzoswOuJ0SGsDinz93XtOxmt4WblN7PIVsqQatSv/qJhKx/Thx5HmcrQILf/y3+OP/9L+iG0UMdXcgmgoi6y2huy0GX9XE4uQSgroNTUdDqBJEbNiQ1HUeNBQ8eaA33fDHkgi2pWC5vPLzcvRKxMRVN1DazUDL7cKqMaYacPjdsPsoHiObSj0EujuYRL0FZbVEJMLoY6LKtPvL1ZvI2mwoJePoOzuG/RdPYjDUhtWPHuC9v/oOghrxljp2UUfPvgN45dKzuPaTD1HIFzHEgjcQgLPRQHEnB6NM8g9nKjYRz3HcynKeIgc2fCat1GjibinVrsXPRaSdHHxvTRwl6PNsiuegixAQ5nbzmM1uwuDUxOXFKqko/e345X/xTViDKQTpKbm0irnZaSR9HG2b0KmOr+vIaDra4x24N7eOk/vH8Mql5+RS4Trju6R/JG0KifJ6vS6s7u7g8yeTODKyH0F/GDYiNR4K1ziW42HdKnhpd8d4WqcL3/rHH6CnIwWv24GVrU1BuXtTHeJMsb6zLXt2J78r1lG0AaubHF/ahGp0c2IS//uv/pYc83xKLEykUSaIIYiv2vOlsoaZlWUJmDk4uOepm6Wc7RR9Fqpl2Z9sQimOev/W55K2RGEUufwieGlJP4TzrXNcybCIGuz1Ot669hGunjyNrnhKNRwNC1qpKAUm75dRXxRtFRP1+U306BYW7z/AoOWCMb8p3qUcKXs5BZTJlBrni5sqI00FwCBNjoEr0vHAFQrInaYVyyJO5rPlyJMXcNbWwISrhtzhblz6xa/A7EzI2nk0N49wJCxc4Uy+gGvjD7Cnpxe/8PyLco6zzaX4h7U1x748c6TxlolaE//5rX/AC+dOi6BHK+to1hswq3zWEKoXka+t3S2OlTA+MyMTwLNHjiuLO/J3KSwm8kqknGVjowaLyXy5HL719uu4eukC9vR2yznPBt1LqzFOYhsmCoWc+N6uZzbxSFxAevHiaXJ4HciUNDl7y3WVhsVpGy0iqR14vDCPh/Oz+MLZi9jT3ScIr3JSaiLkC0ntIfQnJlf6A/iLH74tX+vq2bNClZCQI/ELexp7xX9kpHQDy5k0ZtLrgh4HAyGYRkN0Efz6FQqhxe6qCaNahlYo4o0PPkQiFsFXL11CdjONZq6MkNZAMlvB6sc3MLe+KHQlQj4qeglYBbm4g/jm+ZcQypn4P//q26KRISzR4QCOHApLmFO6oKOiAx3JbvE/zpgG0pywRcMID/TA35nCplFBtlHFRrmAmaVlJNpSeGbsNNoiCdkHhDQ47fSSZsWmyKzLPZDObuPTBw8xOjAEh41OQ17o1Tq2dyg+c2BnNyf3VywaRsDvx8TyolBOvnL5WTR4v9lsIq51Oiy4WF/Ynajx3dMrvFDG/Owm4vYY0rkcjo+SDxvBEotoo4y29hCCUQ+WNrbgMJ3YyeXwYGoGfbF+nBoaQ75QwcOtaXQPhzHELOaWRSqTCV26AysrW3g0v4j+zm50J5NI724jEPQgmAqgaBpoC0Xh1v2o5SxMzU5jfHoc0fYY+nu6UC02USxy+luF5a2jf7ANgTDtA2uoVQysbe+g4bDhyOAwYt4oGiULj2YW4QzZ0N5JtyR1BvV3dOLVC5fREWtTNSUnRJxKmqrgXdlcljpBobctkT3pC4yQFkom9TPKn1edoa2Cly4Nonb//zky8DQkH1K8a7l2WwWvOsBUYUokgt9M1zn2rso4RYoCGTZwwteAVs5janFKrDScrag8UYTy4NHLQh7nQSUlIQt5ImQ8nER0QbS1Jh+aLzQRDIt9CX1vWfA66yY89Jg1ayjpVTxZXMRwVze6IgkZj6QNDYmBbowcP4bB9m5UPruFD955B6sPH8O+W4DPMCS5Q1SIbo5pxBdFto2PiBDRUUMXJLMesKH3yB50DfdAc9Cjty6EdaqEiXMbOQPph+sozmRJlwQDXDIVHat6TUYlyjgL8Hh88If88IX8Eu937NAwRkb6ka7ncWttDXPFEtJlWkk1ZYzR2daOqD8MuO1oa29HIBCAm8+d1ksWv54HJg8f8lKlmmLKnMzRBenncySyzENEbMpallYiMBTUV9llKfeTpw4ctJZxCG/MlCIS4hP4h9/9S7x6+SIO7ulHVivAz2hKmwcb2SL8njCGenqU36ZZQTqbhlYtyAYVdwO3W8Q006tbsLv8GOzpl8QpPo9IKCbejONzszI+pY9xZyyKPR0pMazmv/PZyZ93uaRoZQEp6mi9Ip7EjLgkUsWLm9ZqVJfzwj21/4B4+LLYZWMm9AeJyTblVSt7MbpT0MqpJhckGy2qUuXrMv7VwbVaFQTM4yEfuCKI1lP7PTUeYyHtENoEi3PSH1gMSsIZ0yM9HEtSdc9vasIf8GM9m8d/eONNvHD6LK6eo5WTifH5R9jazaIrHpcLkXAK6RDsTwqajqHeQfFddtr9wjGX+94MIZU8iRNNPwo//ADf/je/jVRjngQLBKI+dJ7sQjIZRcLuR3p6A9nZNLx+C10dEYQ9AeRzZVElw2LwBPeBD/CG4QiEEAhHhCdOBT27mmZVh0lecIWpdiqkQLoNv2ociZrzX1lEsSAg0sqpiRS8srVI+6CHqwHdbCDvtKEU8yF0bB8OHxjDUHIY24/nMP3ZdczN3gbnIA13ABdOjGFtdllQC4o4u+nBDRvymW3UabnFgrdph1OSaFjksntThYXldqPZYLKW2ohE1xvOBhxhINzrhSesPMVRtmF7RYNhOaFZTazsZlCUUaQbmYaJ6+UcTv/Cixj7xquS8BiEC9Mzk6hrebhsjKsuQm+YyGpMXgtgZi2PC8fP4suXXxCBkdfnVhxeu1vWOfcmvS/Jeb8+OYGDe4dlTwkhk4i7+JwrhFfElQQBOMbz+vBHb76O3s6U7IXVrQ1Biw7u2YvuZIesWdK9rj+6h7JeQtOiZZEuaO/U4gIeLSyJaE0rG3DSsYXNiXigU5dBhJI+66pAfbwwJ7aHR/YOtcaCav8Q7WQwD1EXn8eFfEnDjz6/jlg4hOdZ8LbcGbhHGQPO/Ut/Tiq7zSb9k0187733cPX0efR2dsOwUzhaF0EW7xHuU4trraAhWjTQUdBRvPMAXZqJEW8I40+eyOdlYputbqJA+y5Gt7fWGq3xeOrV6JRjsdH3IpFMyHmd2d6Su0dE2XBAQxOrbhvmeOm+dA6HL5xBncEd9iYeLi8K15X2Tas7u3jv8xsY3bMXrz37gir8HCpQSJ3wiv7EPcC9TvX+n735fbxy8QIGu7sFCWb4Am3GCBb5/BzlN1Ao7kpa573pJ6iYTTx/8oyco3yH9ZohI2dO8cRAiZHrpOXks/jT730HV5+9jP17B8Vlg2AAm3SOhUktYMhTemcLW9kd3Jx4jNGBPeKgUa7VsVMsCoWGI2rewUQKye2vmToeLczg4fwcXnv2RXTz3qQvbmuaFgvG5M7nuuP34W5/48P30R5P4OXz51GolAWkehosJSCZzZI1YBkG5taXsbyzgwvHT0jaJsOQpNAWEKYmNozkeZPWld7ZxQ8+/VioGq9euACzWkOjWkNudQvWShq+1TRyiwsobjHcVyG9fAvbAA7u68Y3n7kCbBXxNz96SxxYuIfiAEZ6KSr1IFOzkHd4UPcG0dPXB1sohOV6Fc1oEN5UOwoUFueyKJplaA1DYpHbEkk8c+w0IqGIwMl1iijp+w872sIRmSmx2aFz0Y0H4zjYNyR0EYPFbi4vdAE2heSwEzll8ANBqhuTE4iGQ3jt+RelIed4XiwsrbpoD6w6aZLCD0M1X8HyTBrhZhQzm5tIJsMIOtww6DHsdCFbz6NnMCHc76FUH5Y21/Huj/4Rz168ioNdB1DereOjJ3dhRSs4dmQQdkdDEOqwPQh70Yb5xTRuT8+IDSrNASg4TRczSPZGMbC3SybH3noQm3N53Hn0ENniJvaP7sGpQweBmgsTs4uYXl1AojOAjr4IXH4yknRUqwY2d7JizHlwYC9CrhDsugsLS5vQoKG3PyXaLd7bve0pfO3Ss+iIJQR4pE6CyYhmrYr7Tx5ieWNF6EhPLUQJOMma5DnvUk28yopwqzFJa6JrW9vabIq4qfXraWH7VOWobMZo09VCeFvImMX0LI46bE5U9VorHYscSIUVC2fLRtFTAXNL0+KBJxwnFizsQjlt0imSUqlcvOwlx5pejBQLyUHvUNZDTAHzheQvsRsxaqL4bJR1OOrklDSwtbuL+c11Ubj3Run5qItJuOa0Yd+Jo3jlC18CbEFgYw6fvP02Fm/eQ2N1E43dnNAaXPy8FC3Ruog8HIYUiI9qQ4jUGmrwpyJIdLfJ6LJIKzSOeInaECGsNqBndFh58kqBUs1EWqthg7nYLXQ3FAyjp79DctPtfhUh2tmZQKI9ivVKFg82N7DD0TsN7U1TkPCueBJt5NKQjO7zIxaJScoQnwPH7vyzzE7n12LBK42CRPGSk+MWZELS3qRrUZHJpDAoMYFK4lHQv6oGpOEQiouK66MohWgPVZH/99/8F1w9dxonh4dRNIjW0L6LDg8NtMWS6GlLiQNHzSgjX8pCqxaluKPwhoKI9d0sNnIa7K4gYqEoQv4QPF6/EPmJWN+aeiLj2Ijfh5jPj6ifJv0c5zAamXQLjtXcSIRCSDBW2KLNZVnM33lRE9kg35gUm9tPJoWveurAQfH1Y9EvqUXiQKBszfi1SF8Qv1B6WOZ3RfDBZxgNB8UaKOgPIeCjbRq1/EAoGEBJ0yThjIiK8Bl5QdPotmlT9k7SaFA1aqHGC4p2VaSlcCE3yWukP6UXG7t5/PvX/wEvnTqLl86dk7HS3ZmHMoZk+hv3CxPgWDR0RBMyBm+PtSHgoUershNjIVypOVE0gkhUvOjNAhtvvY75H30PQFpoAbFeHw4e2oeIL4bGdgXbs+vQrTza4150hKKoaAa2snmwfmnUnXB4AhIo0WDFTu4eU7eadpiGgaZuwmby6FWxsiyERYTKMBb6nxPJZEIdHTTIXVZ6RnUTiR6wKQJW0lS47ipNoOKkfZkHiCXRf/gUXjhxCV6XD3/3R/8WG5sPBUUh+hB2B0QM5vYF0BUIg6Y0WjaLJsd8TsXX8lEf7nYrpwh6XHIE3EqYY9qfJAHW6eVqSMSws6eJzsGYOBz4az6kp7PI7NCmj6JSlWu/VWIQgB2L+TxWO/y4+tu/jq7eXhEMVko5PFmYhl7Nocw94XaJFVChbGB9t4qXzj6HVy+/IJejl6EJFKK5AghzbdPW0evGdqmApXQGHcl2GU1KwdvysFTUIhoGyVAY8HqxUSri7z+6ho62uBRw2/ldea79qQ4konFJMeQz/+mdz1Ao7cLNGFCTYS4mHs3PY3plHb/7K7+OIqc3gkhyP6gAFZVeRJsxXcatj+dnpOA9NjQsnY1Kx1RezEVdE/9c2kPyLPrpnVuydy6PnUBDXG5ULIDbqYAT8Vq1N+C20Wu1gu+9/z6unnsG3e2dInQkTFopVxUwwKKdzirFIgoraeypNhCbWsb2+BOc6u6Rsf52JiOuCAxlYfBHejODujRudHpm8E9TuVpYbnHhSSQiUjRmdrcVJ58IMPmWzSYmAk3Uhjpx6JXnEentktGtZplYzO1IgRImT1ar4L0bN9DX2YOvPfuc0LkYfCQ2iwQVhLev1OB8nvwef/b23+PqmbPY39srzbRZox96QwTXLq9T+K1auYB0egPTS8uwOTy4NHZSChfxradDA6N6CUywPKcdIyzkcln80d/+FV597ln00sGHY31/SASGO4UCtnO78LvpeFNBOpfB3aknGOjswKXjJ1A1G9gtaehOdQlyyCkW6R3iE05j/4UZjM8+wdef/wJi4YScyfy8fI88exiMIMUFHXz0Gj64fQvtiRiePX5CVPYskNkQyuemfoWBFS4XarSlWlvG6k4WF4+fhN8XlHAQ6Zo5gSG6yuAOUwmlVzI7ePfTjzHS14+Xzzwjz4+/X9nVYGxuw1zbgJP+t5UytIwGq1BHFIzCrQudoz0YlulPQd/8eewwm14aU/JM2WAt0RNG+4EDOEitRygKrW4g09BRcAH5moGdQgl5oyBn3GpmC8FwBM+dPo9QMCTFFqlYJaMqz5GUETZWdKBaWl3GnckpnNy3H2a9gen5ZUTCAcRDYaHN0UKOl7i4WsGGOw/uIZ5M4Rde+KLKehO2HSeBzJRww6gq+zNyw21lE+vz23BV3VjazsDmd8oEJuELI2j34PqTcUR6/DIJC7uDuD75AJ/d+BhXX34NXeFuNLJN3Ji6D3vExMgI1zopGT5EnGG4S3bMLaZxY2ZGzqPhvj4kAkHMry9iTlvHCxfGxGHGoXuwPruLmw/vY1vbxsmxERwZHoJVtWN2eRWLW2uC7trDMtpT2hbTFBeZTFHDkX2jCDuDCNuj2FjLYmp7GQdHB8Ti1u20Y293txS8vIPFeozORBTWF3OYWJzG8uYyraeV4xSnq2KF6pIpBNcq6aaiR+NZKhaVCg22baQ3mhzzPa2CWyCIOl5bG1esD5X9/M9HwTIiouK9VfCS/8hFoYyeWsETTJSqFDC/Mos6hV8OZcVDviW/Iosvdnb0c+XL5HiYAgF+b/KJ2OXz0CBqF2TxxnGg0w030UsWMOUy6kUqxuvSxaxmMuiIxNDmD4pggF/TFY8gsacH/YN70d/bh3g0gtzmFnIzs6ivbWHi4+uYun0PKdOBuNcn3Xk5XyA7Go4m1d0NGMw3Jw9UmO9O1B0caRP55BxLIUoSr2u6gLrK486WK1jNlZFtKD9Al8eP/j3dGBgZgOEFlotZLOxsIxwNoasrhaJVRZ68XtIPuCEbtN3xIR6Koqe9U7pxIWU7XWIfw8UjHGe+SRedH2xweDyC+JJETzTI7/OLepsWTE+N9uX9WrS7IbJuKu4PxTA2ZRhOLhwXjWUp/jaRMR50K1sr+IPvfgevXb6Ik/tHJP2K/GZ67TEhioUIixxeWtVaWWzKaC3D4oY8OXo+bhULYKp9R6JHinH+LOzwKQSgf+pOvojFzQ35OpJP73Ig7CW31JRxIBWlsYjyDZQABj4r/gxcUySpi0K/Lq4Y92efiKOC8gHmZcHmUcUQy7prdZJMgsuV8sKP4kVPpKtQKYmzQiKiLrpIMIzl9IYUup3JhHyfQqkknyPsC8HQa8Jpk05UbNQYL0yf0Jp07xxpES3mc+TYkwN38o3WtrP4kzfextWz53HlzCkpeG9OPxKqTzIcEdoP6RcUbCYjpIo4xRJIFM+y/dVaq9Zt0E0PUAmhw9aDs4U6Pv8v38btD/9ajnXiT70dMaQ6e8R2Lww3dourgFVBwO6CzSQ/0EK9Rk4UBR30kVaiRSaGCZIte5pngBM+h0dNFHgaU0BjVIV/R54ohW3k6rNRoTUZn4OMg2TGoL6UrlM0plKgqEZmgVdvNJE2m9AiMfTvGcHzZy5g9qMf4c74T+Xc4Z5g0RsJJNB0ehBxeBDkGq2VRSwCv+Kj+20qPUqX2MsqGuRXk9PucouJvogrQZu5Igr1HZTDBXQMRZDsjMLX8EBb0bCysgO7TlWyG3mzgaWihiIjqy0bbleKcIx04eovvob2/ftQq1cwuTiL2eVp8fiMh2PSjOyUNCymi3j5whW8cvF5SU3jKJnIrs8VUAIh+gfTu7PRwGYuL1QlJ/cFUQk5W1v8tKeOIHx4Hg/WiyW88/mnUlBy4rBbLAo/uL+9A4lIXES/LDw+uHcdDZOphm4YddJ0TDyen8ejuSX87jd/Q57501aXFCZJfuP3hiVOKTzj7k5NCJfv5P5RQcYZUMHLnb1QVsvLRUafVxa81+7fFSrUxbGTrTUj8ybVdJgNmRjZmyw0lRj5+x98gPNjJ8S2iWeOBNDQRq7l78zvr5dLWJyaQ48BHMwamPzsFuq5gjTEDZ7vsgYMDHX3ocsXwMaTBUnTMpgEaW/CGw5Cr1qSzun3MSnTQqHONDJTooJ1lxNzehmrqQCGnjuH3uMHqS6UBjlXq6LYMARh5K9SzcDH4w+RjCbwhfMXZUJGhxwR5gulgQmFT605LXjQxJ//4E1cPjaG4f5eudeoQ+NElO+LNnMVswqtkkd+J4v701PiAPHMoTGZrgpNqkVNE899sSejRaCFzcwm/vObr+Prly8jEY3IWvL7A9LQEb3Nl0qCznHQQW/en92/i1QsjpdOnxVnge18Cd0d3RLsw8bT5/QpOzEHBOElYPDac1cQDcWQLRTErzXg5XnEBoz8dwq0DEHdiB7z5zlz6GArvl4F84g2xOkUpx5xZzJ0zG+sYim9jQtHx+D3h0Q0x8aYK533ullXNoKk1SxtbuGNj67hxMgBPDd2SuksCGgUy3BUDTTz9BIvwaobqJeasBcaSDS9OJbsR3m3io+mJhDrjGE4GcTc/EOZNpdLeTRNHRaRfp4qvV04dvESIvE2SQcksJfRiyjYGDPewG6hglq9LI3AxOICIrEoLp06LdNG3jkskAs6QxiIhIbgcipP/PXVVTx6MoP+jg5s7GYFZDkwNCBag2w5K7xbUhl43xCNvzPxCKl4F/7ZC6/IPpNpY4OUMYJ/AZjUE9UNGevbyyZWpzdR3aljvZjF4FAPRvYNwW3Z4ajY8fnkOLr3JsUvmljADz77AMvLc3j5C19G0teG3FoJk3Sg8DUwMNIOj98md2tHIAEULHz84DEy1SIujJ2UpEarWsPKxjrm8mu4cumk1HGOqhPLs5wcPEKmtIU9gymcODAilpczS6soVAvoHWxH1UW6EUEzQeiwlNnAlqZhf98gOoJtaPOkUMrp+ODxPYwM90muAN/9vt4+fO3SZUHNlZGCXUDJ3d1tPFmdxsLaknxNNpecwPK5crKtAlII4nHvcOLoElBPaljupa2traaMuqUQaqWetPC+/9apQYWLql9SCIuSnwIioFIhQqbGOqpQbpn8Nk0USllML06B8FHI51NiqBYZn//MQ4NqX3J5yzUWCJaMk0N+nxyC5WpVuj0WEYygjTFpjKgTC19C3BUdlXIZU8uLWEtvoS+eFOSHikDm13f0diDUEUOWdhl2uwi/jo0ekFGNFAzj9/D//ts/wNS1G2h3e9HblkDC7UG1UEBD15QIpyVs4kOq0VvQTjFaXeIugzG/FLzkukpSm8XAgBrSjK7NlqDRo5FdZTyCg4dG0D7UhSUjjzvry7g5v4i+znYcGT0gBQObBlqz8DsSRQm5Awh4A+jt6BA+DQVqPJw85KyIdZZNeFAuv1vEMrRoi4TCwpGkup6oqsPtFtGdTsEDrZTEbo48VNqlEW30tmoZ5fXIIpjosoiNWm+c/9/U0hz+8O/+Gt/4wos4PTqKRsMmSAHHaLxkBZVu1ISv2zANLG9yzJqXgpeXfCQSRtDPvHYvktF2EfIRnaTlz0Y2L0phjrjFyUAEGjVEvF4kAl7xQCUiSJ5ZyB+U8Zia7rDYdUmXRzWw0BZa6U7k8BJ9PbZ/v1zscnG0uKVSyNONgj+vaaLMZDca9ROJapqC8hIV57iSylfaH00uLmJtexOjA4NSULBhSIQi4n3IYlzU6zbyM31Si5oNiuAMKXhlrzjdsjkpbCHNgZtxNbODP/2Ht/DS2fN46cxpicp9srooxTgLXiJrTBwkOZ+Xqvgo2FTi0VO0lPuHFmW6yd3QhUT4MM65vdi9/gCf/cUfYOPO+zCwLQ3EYOcQgvEQCroGv5Oj0RJMjV55ZHUQZSH3WyGKIugTc0xe4qS68HRxw+32i3qXIdXklTsZo1un1VIZpl4WPqWcsixWGMstllrq5OA+YFEjUwYWxW6XCOMo0qBrhMaCt+kQBISHllXKYye/yv/j55SguD0BkyhjzULE4USQRW7ABfiIQHngaDhQbVkhEcol51Gk4G4P3LF2hOlsEYzDrBSQ2V5CDhvwdtjQMdwuhZujbEFPl5FbyaNuOUE79yW9ikypAkfdJpz8J3x/+7vw4m/+EuIdbUjntnH3wW1UtBIiNH73KnR8cbuIF05dwsvnn1WpaS4WvD743H4ZaXPC4COyzSTAfEGes7gyOPnf3C2eZAuCoK0OmzynG5taET97/ECoQmwAp3n2bacxNnxAGiuuz/XtbUwsT8Pj4oXAva7DabPwaGERtyen8b/92m/K/pNQi5aqmZMcwTgaCr23WQ1cu3sH+/v6cfrAEfEPl4Q+ipFgQjMYpFCD10UVOpG+2/KZLh47ieZTzYd4jiuVk7KlrLd8eF1446cf4viRw+jvLHA8dgAAIABJREFU6ZHvyeKJY2/hQdoYDlOVAmfhyQw8uyU8F+3C0vgUtM1txIIBRIIBxOo25DbSMMo6zvUMYGtqHuVCHmWrjh2rglA8jr2xFNJb20JLKjsayDRr0GwN8TMvuZ3QIn5Exg5i6ORR+JIJ7NIS0KihYtbgDbgl+VD4xVUd1ycmEI/G8YUzF6R4VcENChxiw8UJF6ke4l1rNfC3772DK2dOY7i/H1VOQ0SIbSnE1OtCsaqhQqRcK+He1KTQ1U4fOCr8ahaL3DGcXrHxJRjBveP3OrGaXsdf/vBtfPX8BZl4cVLG/cSGu2oyalwJMwmMZIt5vHf9EyncXz6vPvduqSyCNN4B/Ews2GQyZQduTT7CnZlJ/PJLXxIwg/Zz9B6ms4ZYI1rUhVA/URMx+Y0H92SHMhadDs5CkWsqihwBMRZ3EkRFl4a1NSxnMqrg9YVF3KgyT2jnRq6/SnCkGDmd3cF3fvITnDl4WP486W0UP9F5gk5N5OtzUsemtl6xUCvVUNjM4WBqL4aSQ3hS1nD03HEcSPjw9g+/h4nZSQHekm0heAN+cUJq+Hxoo3BawiCYQupEw2Gh2GQwAykWFB/SgaomASRMwKPgzuvyCwWE5zs9ttlI+90BNE0nrEoNmbVN3Hj4UGJ/g0E/Esk42hIRVMwKMvkdsYdMRMLQmDxaLOLB3Dz6Et348pkrIpivkubpqInOx2pSfusCiZ+cSqBoYHl6A5m1HKoOA+fPHEEilkDUGUJ6aQePlhcwNjYqE0FO79764H2Z0H7t2SvIFcow8jW47F7sGEXEOv3wxBxCMTvY1Q+jVMc71z9BrCOGl555Bm67E9Wcjs/HHyHWHsbxwwdU0a07MTW5LJZ36cIWdq08zhzcj/5EJ24/nhSKpDfuQQlF+INexJiAWTeUnZpZk3TRjkgKHZ4UaPXz6RTjiZWrEumxg93k8F5CIhqVa4i1CcFHcWl4Mo6p5VmpC56mRrCWFBsy6r9aha9Dil3a6CmTBBlys+B9WsmKz+k/sRv+qbhtnbmC8orwjep/Jxy8eDlS1XXZZPw6yvSIQCgFPqZwOafmJiXtKOIjuuGR0QS7YSKQ7OgLtE2qVuTQ5AcLMWSC3qd1mu9XhNbAIo8xhl4HkV6X2CCFOMp2uEQZObeyjJmlJeylUpC8LFp++Nzo7u1GOBnBci6H9XwBOYsw/jC+ePb5lrYT0G/+GP/Hv/odZBaXkfC4cKijS7LYG9mSskEjh47G1ETCGhb0Zg15sypCnWCbX0QShVwRVSZJiALegqbXBa19mtXdkQjj0uVzaN/bjduZFXy0MI1bi6vY25fCESnKVDY9R1CSHEZOjTwHLzribfJXPBaXZ1CtGIK08BkSYfX6fUgXczLWpXhAbOA5XqN7g3gFmsoblXxl5biqPGfFf1k5FfD/UYLHfxrLM5SChRw35cPZGfzHt9/Ar73yCs4cOCjFJBcSBRVEavVWoASxOI568qWCKINpqs/fZ9FOFIYXvSCINvp46ljKZMSOjOg23z3FiaK+14qIMOLY5cRgRwpRxksHaMGlDmZl3M515pRimEWq8oOmeBKYWFyU5urMocPCtZMBETnmkhKlFInCdWbTRBqGPJsmtnLbItahyT0bL34YTg0W19eQKxUlIpX8XDpnxIMRCR/QNNoseeQSpmiEQi2iydWaLtxyirdkI/JS5CXGpgJNCef4D2+8jueOncArFy/KGLZQLiFEfic3OKkqjIq2SLNhcELLWUK4wC2KUUONSO0WrWmisDwDGA0mYS6vYufWz2BOjWP185vIZOYRgwMHDw5A8xiCeXso0ityA9eFK0+Q2061kI0IVEucJ8R6/jfySj1w+cNIJFOwO5RTCOkNknnJ8IFqBdViHtWKJhczHRBMu/J/JfLFNcmXw/fBS5aofpB8ZK/354EX5BSSFsHLLbOzA81k6KcKQmA7FAQRSJ9ckOTQ9kaiCil5aq/FBpM+yFT7yjPixq2hTmGWNwJfLIHu7gEEUUc2s4L14iKskIHEKK3Y/PDSJUTzIDe7g42dEuoONzKoIcv9XDJhlE1M60WMAzjy313EpVdfRtnZxM1PP0SGEd2WHX6/D21t7VjJlXH++HlcPXtJCiOisRQr+jwBEWfS69LvVyrpbFETVJETGrpi8HlzHKfUxoobygaj4XRho1zG508mxCGgLRqU4AkKjcaGR2XKQB4tzeU5aXE4migUsyhoOUnHY4Tp7elp/P6v/o8SDCNqC1I9iN46SPmwtehDFN808f6t6zjQv1dG4RRj6jTRZEpkg5M3osAWvG5O4kz88PqncsnStolNJr8uGxv5FqLpsOCyEUVjhWPh799/Hy+cPYe2ZJvcG2LyoZuCzPv8LqGl0YFjavIJNuYX8VzfMOyaAZdpIRUMI+bxIFJtoLFVRHp2AUNuH7TFNWxkM8hadNmwI980sT+aQmc0jqX8DhbKORR9DgweHIYnHkOWLhsdCQQH+mBFg6g7bNjRyoovbQfisZBMVFi0F7Uqrj24j7ZYAi+fu6SKO1J96ExEOg35z2i2xFc1CXz5zrtv4ZVLFzHUN4AKhbYEE0wCDXahoFHsXTXKqFY1PJ6dFd722UPHVfCRUKNoo6ii7iWBrGki5PNgc3sT337nTXzt/EXxSqXBv03CSti9cHezkbHLtCtXzOODO3cEnLhy4rQq3o2aCIKe3gn8ftRFsOD79PF93J6cxG98+TXEQnGhezFZUEWqq7Q1Nvx8YZw+fXT3plhjMS6YE1qey5zYE+h4qiOR+Y5pYnljA8s7GZw5eAzhQFiQdgFoOB0md7zZhI1FLP2EtRL+7O03cWR4VFxa9HJZzlVOghs1ijGVK4w0Ug2Ou8uYnl3CULIfAx17YYWjiPemEPeYuHvnUyytL0vzzMANf8iH2Y01FA0Do/v2qwmpncWSDQ0b32EFVYMOPOQ/0fu4ivsL0xLyce7IcZnaMdKWVm2krXHkEXQF0CzTDsfE4uISPn18D12dSXSlknRygy/glUAQrVpCMhJGJOiThNFCuYoHU9Poax/Asd6D2C1WUbfV4Ak60d/bxRQJmUrxM5q6CZ8BLC9sYmp2AYmOMC6fPwGP3YUggrh9c1qCIUZHB6HVdES9AXzw+Sd4sjCDk4eOSGHbE25H3B/B9MYqnGEH/AmO/YFjA/sws7SOaw/v4syZwxKGRAuy9GoeH915jJcunJEGnfWW3bBjYnoBHpsDMxsL2NA2MXZ4CL3xTtx98gSmrQm73wZ7gHk+MfglEKiO29MTMBsGhgb3IhVOIOKIwtPwY2Mrh6nlZZw5NAp/0IP2VBRfunBBADzeSZzi8b5i6M/tiXE8WpiSlD8uK6K5YjFKlFcEa8qxig2o3eZSA0ppvmywpTNbciKpJA11iZKf99SOTP7QU2qDbOvW/0h+jtst1AIqMyv0T6VKmoenWO/YyKCSCLi55XlUqyWyAVQXXFeoAkcdhkGxR1kWMbtGZlQTpeDCI8+Uhx43b8Dpls1IrbsIOZokWlMZ6RO7i7V0GtPzC+iOt4mAKbOdlZfY3ZlCsislUYC7moZtQ4c94MGhkWEcG9oLvycCbK3iJ9/9e2jrG+j1+TAYiWF7bhXTnz2Ela+i1mygXDeh6xytV1Gmqb9gvIAEsYvAQxxwfo5EPXVlkEm7E+gd6MOFC+cQ6WnD7c1lXJudxM3FBezp68KBoX3y3HW9iiptdAReVWgtUdpkKIbONv5camzJIoujeF6iAteTD80ut2EJ8Z2jPNIvnB6XSr7iTcKNLAldtAlSHrbipMFDEeTzEtVRFy6fm7xLFgmGKeETP775Od649gH+5S/+Cs4dPqIEiq0EFg4j2enWhL/aiugFsLCxJpnsPLQZTUrHCeEYcwRotyGdY8LUsox/NTZBbjfaojFpcvRKWexd7A0T/W1tONY/iKDbg5BPJZ+xYJIilocRuV30e6TooabLz0XVKxf9mdFDyhSeh4WIydzi0UrkkZtEriry9apVrFLgIclEZSmW3C4nutvi2JNMQdO0VgIfhJPc39Et3sc1CjbLFSSDYbRFI9CZJOWgEJCFYFMSsLb0Cs8sBGW/KPSDiTzpfE4O9ItHjuFrly5JY8IiOUgPViL4bgYeSLiwCLJcDUhYC/cF7Vf4nui7TL6chxZlzjAyVacUhVZJh6WVMGj3wPl4BR+/8XfQlu4g6LUwdn6fWPcZZQP5lQKcdGhomCgVNDgaNrg8JsIRCjuIxjZRLTCel5e7R1wbfOEo/H4iPm55P5ZBcU1FUs0MjSNAIrxsnsk/VPGbguDQX5PFO58LnSG43oJMdwpKMplMlBoqCZDsmO2drPir1kVfrajAyi3YLWeCD250B6LCO2WQC+2m2FC46P/Kws1FcS2/eU1SBKt0lHHY0dXdjaTfDS2/g2x5C4angti+CBKdIdhdTSSMAKqrFcwspeX555x1VGBDNt9Eo2JhsbCFm1R8XxjGS7/xawh2p/DTf3wLhc0NhJjhbG8iGW/DcknHsUOn8MWzl5TnrYvotVdQciJ5vCy9fq/wzXIlnoG0IVIJdyK64AUs3tMqjYrTJRa82bqJ925eRzDKCFILNybuS3N2auSA8NS5PrsSCUECiZasplexsLokSCIDKx4sLOD3v/kbqNaUZ7e8KxnnKg62ckChu4GJn97+XDx4Lx4ba/lMq0Q5jh1pEcQpE581/9v7t28Jwnvp2AnULJU6xoKGhTRV+irkRv08/B5/8c67+O9ffBHxWExNYZo2WHUG/9RU42jVUa5ouP/4IW7fuYcL+w5iqKNL1pK3biFgAAnThpBWQ31hFZFcGbWVdSzmt5DxNDBwcL9QFsZvjYuYS3MDJa8DR86NYejAftQDXvFBN1wOiXHXKEDiPUR/WYp1gn6Ew2FJoyQCXayU8ONbtxCLJvDq5eeVU5LKqRGevkSo0g2Akx1xATLw7XffxJcuXURvZ480NJLCRgSbKnKJc7dU7LNRwp3pKQEwLh8/jQbFnSZ9u93SjNLOjeirw24hIM4cGxLN/CsvXhUesSRkih5DfQZZRxQWkvdJweXDcaEIPjd2WonQzAZCDDmhwLNRR62maISk2tDS8c6TKXzji68KwsupGRFcnvnidEMVkqAOlgiKr925hUgkgrGRERR5BtRoFUoqlk/FzHMdE32zGpjfWMPq7i5OjhxGKBAStwzKC6Wvpn6GNQBBiAY9hDV86903MTywFxePnUKlwrAjpQ9i3cAUshqLOn9AALZcvoAH0/M4OjiMeLRN7AHJ5QdFm7TU4lnV8ghn/OzU6hJWtzO4cvqcEpVSq2B3olwzWrHZTeEdE1UkdefjyfvwB324dPwkPC7SH/1yx5DLTo61B244yg5YOn3g72EpvYIjo4NwUZiGmgBYdCChED4eDcPnsYu7Cff+xOQshvv34/zwaWgVHQ3aXHiBSCws9zVzLM2mDbmshgR8mJ1bxJ3ZKZw7eRij+wfgaTjhqDlw/ca0TNy7uxPimtPXkcL8yjw+vPEJxo4ek4TDdl8YCX9IaGyhZBC+qLKWjfhDuP3kCW7MTuLrLz8vlD676cTEk3V8fGcSJ48dkII9RZqfO4BHM/PQy1Usb62gvSuE0eE+4fasb++qZi3ohsdvR8jDlEWeBTpuzk7C0qs4MDqKtnAcfgTgrLngqHgxPb8Go6ljZKgbvXuS+NJlIrxxlTFga0oMuGlUcHf6IR7OTFLHr4phmYbZRE/Fs1TcgsT4QPn0SjPNeoji942tzeZThwZV9Kqi7altk6xr8olkVNFa5/x3Fp0sluqmePkRISMCzC/OGFLhQ1o1ZHIZrG4uQS8XxSJH0WBpgaWKa/qzlrkBmXbVss4iIV6KmZZZPw9lH1HdlkUUHyo9Cfl9mL7GTZLZ3hF4vT+ZEqStUCyiZtQlIccdouDLKzG9BR5oTImhgM5hQ3ssggTN3NObONLfi9ihY6JGx49/hvf/4/fQWMtLMphu1pEtVZBlLJ9gcZYUvKYb0GihcyCO3t4OzGW2kCtZcNpCwglqT7ShPdUO3Q75HLoTWC7lMbW1hnvLC2Jxc3DvXtQYHWsYUuDzMBQEKxhGkmlCLl5gbehr70LMxzG3Xw4eFgAUbFHYxOK/VK1gI5eFZtYk+tAXCghKIRwpp0PZiLUKPDFq5jHNBCyKBnkYs4jwepWHKh0cxPrOQknT8YPPPsG7N65LwfvM0aNq5MnCWBwhlI2KEiqqiGi+I3bHE4vzIvojKkz0h5eJIOZNSLTrzNpGq+Cl8MiBwZ4eZBiYQNucYADFQl5EGqf2jeBAV58UT4LyMpmPOfMtjjcvBEk5E34yhRdzIiqjLRm/J4tkoh10bBCfSL67FvrEn3xxcxNz66vydYmyy4jS68JQVxfaaWBP5XGzIepcGrb3JFKoGZaoq/VSVUbrdJbI5HbkoiHiy0SlYCyMjVoZOUMXv1KeY1y7BE238nn86Ruv49Lx43j1mQtium6Yyg+RNyn9NYkiMQmLyVJEtigCoWcloTmJE+X4mWppGxAMRlCsNmE3HLDqdujNIEZS+zDUjGLqzbfxg//r92HHKvp7fDh+eAROpwerS3lou2W0+7zIZbJwyaKqor3Th2gbnSAsaJk6dnf48/MyZbHJWGsivKoAFecUeqxKQhf3vSncRpkl0N5OYjfJEecjtGCjmM+oi52TQREf1xw9j+12mWBwHbLwKld0ERjVUZW91lIHCGWpLmeNExH4EeE4Vqzp6BGpdAIBP9E6wOQaJRjEz0jXF6LRdFZhwyC2dmU0nAZcSRdiqaD4CUdNL7TNCrZ3i2Abn3PVQSB8N2/CqpJ/v4Xr9P388mmcuvoK4j2duHX7Z2hWy/DaXFLo+T0BLJZqOHr4BJ4fOyMYp89LZXZQLND4fJhexbG2y+tBrqhJ00V6Aw3t6YvM5yaIGoXCfC5ENNx+KXh/cOs6SjUd2fwO5laXZKzN9Cq+EZ6xnKjEmbZW0TC/voCJhRkZEzMm9+HCPH7vG7+p0gupTZBI5IZYnJF2Y7JhocC1ruODO7eExnPu4BFB4VvxETIapsUYC25uGu71jx7cl5/p8thJaFUKkRkj35TgALGd5FTBxbOIdG8Tf/r97+ObL7+CrvaUcnWQDo71IJ0f6EPbgF6r4OHUJK7d/BzPHDiOo0PDMJo1eKsm3PkqrJ0iYoaFyHYB0a08sLyOOW0b9cF2/PP/6bfw7sQDjN95iCdLK9ixmThx7iR+6RdeQ1rXcHdlAU821jG7mZZ30N3VDR8FwW6X2D36g0HEEnGh4ZA/y7TGn9y+jUg4ii9fflaoSuxr2UyxiVWiVAqOSR9jeIeJb73zD3hRhHkd6t1I/0XrLSKgHtkDTMRjUzY+MyUNEYs7UohYIHMiQBEU14DXZYNb6FIGFlZX8d5nn+Cfv/o1mShVWX0TaCJ1isU0RX91CnjLMiW4dveWCNouHh2TJr3WaCDuDwrdh5MvXbdE5MYzanx2Gnenn+CbV19FwBdEtlSUd8kxPPckJ1wEpYyGLu5G733yMQa6ujGyZ0AKOhZs4h3r5jmh7C49HCtbTcysLmN9dxdjw4fE+5cgjbpDmoKoshGSoKCaJgEa37/2Pob6B3Fi9LBYhKqgIIoqqR2oSfJcULjFdkGEJxcWMdTTj/Z4Us56yTgy9dZkWrmP1JgQ2WxgcnkeG9kdXDlzVsCgYCAgYAzXMmsgQXtrBrRSAeVqBdenx0Uw/tzJM/C4A3AxMKep7PtYiziaDnhqHqyub+Lu/CNYthr6u9phMYCIE2l/EJUWZacrEeW1icxOFpkcdU5rGB7Yj9fOvigTu1Jdo2kODLuyymTcLimEumYibLlEEDe3uYILJ48imYqCYSZRRwD1sk00IMGgooURAFjNrOGHH1/Ds6fOilNIfzSBAU7pKP8JeuEI+FHSWNSbWFjfxIPlWYwdOYDh/j2EF5HbqWBhYxuOgAtOtx0hnxsBlxdVrY7ibhb3Zx6irSOCvQM9YmBApw5h3XrsMG111QjSPUkrYmplCVVNw4FDh9CX6gJMJ+xVBzwVL9LrRTxcmEV7VwxXnh3D1648KwFbQmmwLPhZqxga7k8/xIOZx/LMuY/osEMqHtNPSeshbVDSYtloUbxGoE80J45/QnhVKftPvwRNEdPwpqC/MiqxFGdC8sOZqsTRCXl3dUMuEvm9p+I2XltNE9u5DJbXFqBXNXXzNCyEvG7hJuY4dqNBN2MFa3XZuKoyV4IZ/jgsWMmtk0hYopUcgRi6FBP8JUiOaYn6bye7i4FUCmGPX7rRnwdY0PLGTpOmhihvhczMTryiDm2WgoVCFnu7u/D82DHxBdy5cR8ff/st1Bcz0JlNXjNQ1AwUSmVqc5RlmweoBk3sOdKP3/43/xIY6UdjbRnXfnITq5tl2Dm6J5TtdCJbqWBbKwjBPW9UsVXMY3JtGV2pFA4P7VO8WR5ctH5SXYZ0nLwMiLTSpH5/bz8CXp8cWCwKyDniwVwqaQg5XAiHwrJgWNB3pNpg2m3QOV532BBmpCxdCSz62bITYqQz6RqKIC+pdhwZMz2Pv8+6gJ2VqLiBNz7+CH/5/o/xu7/6Gxg7MCqFpVjNtgpeCiGU27DC4vhO6EVFf9CdfB6DXT2qw6KxvVyyJvJVHbkSYw5rcnnwZ45HItgtFjAxN4eQ34t4wIeaUUPY5UZHJIr+9pQc3HQWYZIUGzMZy9mIQLDYakIT65Inkg9/cmS/oDDipiAJc4qOI80UmR2wRIDHQz6dy8r4smoY4n/bn0rJX6QYaKUSn7ig1FSvBt0BOCjios1QpYLs1jYcTaI1VeTzJeEe0b+w7rSjd/8gGm67apyoYKai2+nA6s4O/v3f/S2ujJ3CVy8/p8bETWKVNtR1E4EQ0UKVYc7/RtsZEeux4WNylscFF+wyFq1YOmJUaTv9sNNP1nRhQ3ejYkbQGxrAZUcEH/+7P8R33/kDdKOAoNtCIhZG0JcSh5E2xliiiUIui7q9hEibE4l2rxyY1awdO+mSUBvcnFGZyhGEa0k8iIUhoi4Jcuv5dx48REf5y9bkOUL+OMcdddhZaNbJVzegsQFloeNm5I2KlyXqpVICgZyeo/xIGhTivEpl7YYTHJfyudgR9xOZpcNEHQ65QF3wh6LKuYGWcU6XFONEC/ksPT4fLFrVkRNmaECzDMulo+ExYXlsCDu9sMosYhyoWjas6EWsFUm5stGpEulaAVNO4Cu//WuI9g0CAQ9mViZg1XQ46dRRqyEWiGB6V8OJ4+dw6ehJ0SbQMYXIEAWepCuwOPH4XPAF/MID3yYtiYe4k4K2pxxeqTJVIhr3iNePgtnAH7z+PcWTbdbxZGleGmK6I1D0RkpHd7IdlmVIgtfC2jLSu1uCEH4+OYGplWX8zi9/UxBeIrKSNGipxEIeV3WjIpcxv85Pb93A6MCABLjwj5GGwakSg1GIrnH+IEhlw8SPb38uaPuFYydQrrGZ4PmiCnAPKzV5iw143HaYeg1//Prf41e++IroEyqtgrem0y6QIQ4uGf1ysD8xM43rDx7g/MFjGN27T8bN/joQ1BvQ1rYQKdURz5bQlinAs7COBX0X2kAc//Pv/Su8uzCFudkVWE0HsrYahkeHMbR/L94fv4s7c7PYLZVwa3JCRqycQtmcLrF+7Ei0wcGwn0BQ8dlbloc/vXNXghuunDkvKZempTi8MtHh3y2eggQWmIhWwX966/u4euEyupOdwiekcJVcRuUfThswU/aBvWmI9y3FwuePnJAzimw6Pm822hToKPIZQy10KRw/vH0H/+LVV8UikbevTDMkIpz8erX5+D6JIP/s3m1EgwEcHx4VBJDnZioSE9San0N5xZJu4xKEd3x2Dr/+yqvi850va4IEkzqR18ryXjl5LFQK6IzF8Vc//AGOj+zH4X37VFMpSLZCjJXPs7Lqspsm5tbXsFko4NT+I+ImohKxqAepifaFjQPvoCrT73I7ePvja/LOj+zbLzQd5XKoBHGc6hHscgvYQgtTHeNzMxju24PeVLf41Bs1S9Y9KRI8NxkcRESbVJvHiwsi6KONHu3F6KTD+oJoNnUSgvuYquBlWtn92Wlxc6HPtGhfeCpbjEE2BKDwNJ2oV5q4/WQCDRvBsR2JBHa42eySykd7S12Q6XgkiHDQj0KhiO1cETOrG9jT3Y8vn3teag2tXpXGnNWesmn1iC7HrFloFHTcnZwSh5funnbh+dKnNhGMIOmPK7F4vShri1TQ9e00/uv1j/H86fPY3smjPxrDCb4rxpz4/YDHh0KpLjHtfIYL6XU0nE6c2H9Q6o5GnRoYJ0zy3RsMC9PkrPaAVnMaPrl3AzavE8N798pEh84ddNIimNZ08NxzyyS2lMthfm1VaoID+w9hoLMXHocXlUINrqoPwWYQNx9NoVAr4JdevYKvXHlGnEzogORi0crwikYZ408e4+HspDweDq/dNoIDCoClToKgkPB2JdDMqURvBD5Is93ayTytUkS09t/akolJewutU4kWcn2pgleCJ1yysDk2KfNwY2DBz/2myQm1kN3dwtLyvCTDyPCCNld2u/iystDheEVGwBJD6ZaDjh9QoYDqkuRikSQTBzlJloz+KWYT4RE/i0UYfQurW2ns6+4RXhFRPhpBs8izHA3Jdab1lS4WaA34yUFuMCBCpZdoRao3+dmatBRFh+WCb7mE5Ucz8NhMhLx+zE7OILeRh7uhyNCax44jz5/A5a9cRO8vvwzYaHiygwdv/yM+uP5YCRpow1SriZCGi53iMVJAaBg9s7aK7lQKx0ZG5ADkqJ2/z06FXNdgIIhkNC4oLp9/IsBca2X7loiGpBvlAuOYj8UQR28smKv1KtxuN7LlIvJ6Vfiobr8XgWAQJrtWWnOx8BT8kB0zFeg8GDiWccBrs4sNFYsH0gVI3r/28AG+88H7+F9+8Zdw9vhx5Q7xdCzHApbODrI+pPIVlK+9YRbnAAAgAElEQVTZSt3ic5AileIy+jm2kFV+fkYuKrqB4vxxUfLz0GKOSmQemp3xGMIeGndX0RFJSCADBTakW9DCjgUfUQqxVbMa0kU/mJ8X/vOpAwekwFYIr4o3Jl2EzQK7P6KkHOd89uihFOYUitFVIhkOY6izC23BoBTatDOjNRlVqxQKigUWkbqaidWVNWxvbAn/zM+xitICScGba9QwdmYMwUQU87tbgn4QAeTFurK9rQreE6fx2iUKm9Solz8HGxCvz9syOFDRv+ROcb3zebHA4IFCqZoUhpUCvE4vwu4wQi4JAEW6UsPcdhVGNYpT8b0YMrz44K//HJM//jvYrGXQryDuiCCZaJfv05+MwSjtYie/JUInl4970iFhDPUqWWTqkGPGJNcRS13SRNgUy8lAtTf9QmmtxemNnB0t3q54Qdtgs+po1nQVIcmpjhSybCVsimbC0R3/TlTDSdufiiC8TwtePltyd2PemBQk1MryomL8KkfwFLFKYiDHwbAQIG/WpVw6dIO8Xj86OvoRbu9EgZ+hnEOluIlGLQPTqaPhpwreJhw1ulc0GTBRNTCd2UUVFsKBCLbLGj5HDV/51a/i8DPPQHM7sL69jK2dNKBXJC6bY7aH23kcO3oaz504JxMRcnuJqrs8PnhdbNoccHjdwu1jg5gpFJgVJnxAIrwi+pFwBKKiRHid0BmU4HDireufYLfCtC4n8uW88Ev3dHajPRaTwoAJfSyOSloBM6uLMh52OG34dPw+ltJp8eHNljQpcrhgKfoUmpiHnYOKv2ZYxT9e/1REayx4RTjZKtRJUyB6bLepfcSG58c3b8i7oK0Wm0idzhZUUD/1pBNqBu9xBgvo+NY7b+MbX3wFnakOFaNLm0GtKs+f90CRKY1WDXMLC7g3MYVzo0cxsmdQzjePZUfY7oKR3kGyZCKyuoPI2jbcy+tYzm9DS4XgOTEMx4FBaVQor9A4go/6kTV1LO9si0CXbis/uXsHh4eHxcbJ5fFKkRuNBAWRo8CQ3Fzei9SbvH/7DqKRMK6c4kSGughIsST7QKxaRAmoBJ8N/oz/IGhwRzIlfF9SGpwUsspdS8RANawsjqcW5yU+5ezBY/LeKQyV4BvG7VLkZmuiySlWg2loCyIS/K2vfFUcOfhgmbzJY1BsKMW8h04PRN8NfDp+D0G/D6P9gyhoZZmyco1Q+0CalNcZEMEbi7zxmSd4OD+PX3vlVbgc/x9X7xlcZ3peCZ6b8724uMggAkESzCCbmWyyyc45SmrJspJtyVp7tbNVO7W1M7v7Y/7s7I8tl2vG5SqPbXlslSWt3ZallrqlVmd1MzSbCQQJAiBB5Hxxc85b57yX0szC1ZbUjQYvvu8Nz3OeE7wqRllZOJw2NexVItpWC+bWl9HfHsGPfvUrHN23D8f3jwil5Z1Ejm2QxZRSsFigljVRub+8ikQ+g5N7HoLfzRPITG7YfPLuY+HoJuBSq0rc9cP3foV9wztxdM+IADKR5uhCxMere4vgCe3bjJjt8p1xHNq5V84fpPmWy3w3Va0pNlvG5o/0KgvuLS5gdn0NZw8fknOGeMrStrDhckknQVedUjErQerFsZtwuz04eeAwvHSCIv2KI6RSA/V8VRzeu4vLmI8uobPLiyt3x9DdzuREu0A0r8eHVCarO5qJpH6PS77tyXQO1+9OY6C3H6+efQzZYkkURYE4TNpzmXQ76hRIMUtGk7h25w4GurvEJ6fswuW0iJLgtXuQr3AiVkS+kEPA7cHGRhTvXfgYTz98Tvx7BnYN9XQiGPLLo5zFbTZfRoFAWrWIO3OzSFfqODi8C0GPX5N10atcPhRrFSTySe0Hgi/5bAwfXb0Ah9uD3UPDKClL3jjkcOfLtpXJ8bkssomUxOx0NTqw/4BEk9a6A8l0CfaiE622MBbnopjbWMYXn38Urz3zCBwenscOuLT/8rA1Crg5NY7rU7fhsHHCZEAN0mbsFHeKx9ucLMoRjNMyk3zKvWaJxmKNB1Gthszwuy9+oykkjOvC70x+icbR98ypw5GjNZpZm4LXCB/MMq5hc3MN92fvij9GaL+mDHtTGpkUsKo6U25OXubc2KJQWCwmBIDjYY7++MHVydHzkFGzVPJahCSxWF5cX8X00iJ29w8iEgjqgiHkzY6MimIe9iyE+BfFM9wAtL/h4VAp5uHgJVkqKIaPfERvzYqumhc9Li8ObRtA6649WHz/I/zgr3+I4koGNpsHi/UyRp4/jZPPn4a7vwUjI9uRScXw5rvnMT23bsbu7HjY9VYMR5lIeCaf1yhlYmkBg53dODi8U126eLlNdwC+qEAgpAuk1ReE2+XW72WM/emX6Tbdi80mz1ZrtSFKBP83R2DcVORGb2bTBj112hGMtABuhwoMlhBEJpQARqU2D0gq5GmHxrE/u/RyVejxSjyOsYV5/PTSBfzJ66/j4N69qLORkPMzyegsWBgna4ov/twHBS8Rf75tuQ3YnZoG/HZNNScExvuXPBvDBZbzQKUsAVc6lxbayoaDi7pcKKK3rU2FMOkWLKL5bOnHy2dHNJg2bLdmZ+Dz+nBi34hQJn0uHmZa4lQaUyltRh5sQJiotJlOYbCzS2bXNH7vbmlB2Enk04awz4N8JmsOZyLrLif8NhdKmRyWFpdRJMrOyGeil0S3ysZeL17MoXfHAHoG+zEd31DTJRV3o46lWBT/6Y038NTRY3jx4TOQTyyfJdckD2mXE9Wm8IeFXiKVVuNAoSARDY7xWPCSAkHuL0WVLpsLPpr714pYTceQzLN4DsHVCMsC5ojVidjli7j26dtIzk+iHs9ia6Qd7rAPxWoWva0eFFlAJRKMroNDGCqhDgjRpliS/590AV6yHPWyWNM4mmElHKM1kR0+b74j0hiInKgXqvFSY3NnnGVNkKihmAjhpUUZmydjGqFnQRSHODBdH5TmSD9kBOHyNb1sXV60cK+4PCooaFdIqglVeEJ3OAUSusyJC4Nf2tCzdRvqtG0q51DNbWJjYwJZSwIdQ2EEA16Z55c3S8jGyf/1YDGVwXIho1hvFufnUzHYO4N46dt/gK5dO5DIxbAZXYejZJqSfKmK69EYzp55TIgdzwBy+ez0LrdRdMuUSjscLrvssXjZbCQTsJPOxVjZJn1Lh7VQX6Yz2lG2OeTUwGS2ieUF0RAGOiJyC7m/sqzJAptsE0BAAVEVc2vzWI/Ts7aKS+PjKnj/wx/8sRxSTPa8aaB4UZnxMJ97WWgPC96t3d04sWe/EBROSmT5o/O5JLERI4uJJDNpjf7aJmmtKkDCYjXoOs8+8eg0yGmgmC/gv/zsJ/jGsy/IcpHKaTpAcDrCu4nTi3qjgnw+i/nFBVy5PY6jwyPYO7RNTYGKYub6ReNoTZXgv7eM8HIMvvVNAR85twV3Ik50nTuOjr5BxGp1zPMdlXKyliSVhL9LLJXAj99/Dwf37JVynI4h4VAIPp9pSlo8bIANDSqTyeGtS58hEgnjmVNnUORoXXxmeq+LCKg7kBQkPmtLo4If/PJn4vt2dXTq3JDtWrUEj1B8Axyx4K0UM7i7MIcKEd6DhyTsZR/JET7rYt2P1oZAGVJT7i0u4YNrV/BHL7yqoJ2Gkk2NaxI/D79fnFtONFHH+TGO493Yv3Wb3Cb4DiliY7gI96HT4hLljB6oDBv5ZOwmvvXcy+iKdJr0tOZOJbLK98TgpbXYhryCP756BSf3H8Cpgw8JqSdFUbTcppiIRwPTShuVCmZXluXIc2R4H7wuanXIbXcqRSxXKcutRQExtQpi6Tj+7u2fyxXh9MgRbGQSTc9jIukmEZb3Fu86NtBMqvxs/LbcSno7u1FtWAVmsDCWrZWdrRd9Wjn1sWKONcPyskAROhnxbOVZxC/+d/bqFBdSCUPruN98flXewcdHDsk+js/ZXrHCVgS8VRccDTveHbsKh6cBXxC4NHkdfR0dQscpUu0IRZDM0IO8ghafTz+b5zY5vNcn72HrlgG8fPacgDGdmwJODOjHuoi0SE4wU7EkLt+6heEt/egId2AlFkdnJIS2UIsEbulSFmU7p9IFBJkot7aOC5cv4plzT4iXywkB7w+ucdpOGpm3TfUS6UycEucrDYknCboxWIvcepc7IIAwmc9oskuENZVZx3tXLsDj8uLgzv2wOpyif9AlS6Jy8dpryOcyKGXymF9bV7N7cOQg+js7UK7ZkMlVAWpPGj5UE1XMLC7jkWMj+OoXnoYnZNc+J8LLBpyN4fj9SdyYuAkbm205WjUBAjV9JtGStRH3l7HdM3ZlPFgs6xtRmjQZxbXsaf67mve3/+N3xS6/gciYsUeSkXwhr4XOL12HQmLLsDeI8K5iZnpK46lCo4i8uF9cfCZXnr5+rMg1+iCx3WoTcswHxRAKCqa4QB/YmfHPEGm9bJweyLliB0cP3pnlJQx196CzpUVFFf8dcsE4wiB6kS8URaqnupnoEbsrEfLJtWRjUioKESnRC7BShxdu7OrpxuOHRuDr6kT5/gL+5j/+Be5euINKwYo1uwV7XziLg2ePIN3Iw+a1iTO1kUjq4CNiy8/JtpsXHnnAPDySBY75U7g5cx/burvlFStxXp0WLUTV2Gk7ZElGzhBzpSnW4uiWY0d2suSvctxM3hHzptnOMs2ORTObEL7gaDKhxoRvhsI18knr9BFm9Kbonxb4XU6lYHnY5ZOTlivDRZ4lC5RKDYlkBgvRDcxuRvGLy5/he1/5Ch7av1+55BVyDI1AtmnuTJSOv3pNlAfjp2lGfvQY1TerdmLhSWcBI5jhZchukY0P+2sWe6Y4bUYCN8WLEZp91434i1GOnC6Qr8MOmgUmHRo4LuF6ZBY8hRQPHzio0beAXRbHFEbwc+nyZsFu0wWgZCKa2Hv98gslj6w33IogubipLPzkq9Nvt1ZDJp8Tjzji9SMWj2N+aUkTAz8DKhImoIKoJw8PcnUrbhv27NuLrK0hLi8bxEKthsXYBv7zG2/gmaMn8NyxU4rHdIvKYxBzvjuOZRSTK5FfQmMs8tH5pYauQdSUr4rCMaL03Px1VBscqSXFL6zXfPDbw6gz/7xmRYcVKKyto7K4gsznY1i6cxtDPRHkG2nYfXXs6GlHKZdRY1dPUzXPiFPDzxacQI8He100At4K/OcS1VEw06SP0GVE4icVO3yPtPbhZFOsuuZ4Vkw504DYrXCRiwULCrWq0OECJzhOl1DHcpaeqCn5qxomOr9XXiVwed1oD7RKdS7hQrmEXCKBbI7Nng12Uh5sbtRrVNSb9ejtbkeQ1BQWEo0iNqJ3MV+cRde+MPq2MM6yDkfChvmJKIoxoFSzYqmSQbxK+pYFa+kMxstltJ04iKdff1XWO4V0CsXYBpai66hZbZjOFvD4Y0/jzKGjKpJZ3JJXSN9hohYsjO1Om9bpWiwuTnuYI1Cirs0nxPfMM5GOFg0WSA6P9h6T2Waja/D7nAh5vZrucCRJ6z/5mPs88DqZ6GbF/NqiOLypTBJXJiYwvxHFvxOlodJE9QwKx+AdngMmB6AqVJiUhv7OLpzcu1+FNykTkrSSSynAoASXw4ZcMYdffXZBBe8Tx46jKDWXaXa5ZxRdrGAGFilGg/HnP/oRvvXSyxjs6TMIfqmqpo5lCRFe+pzzTJyencHF0Zt4ZO8h7N1BFMm4dhBcccUysC1uwHN3Ed2xHDqzRUzP3EeVhVvYDsehPTh89hEsVoq4sjCNRDkPfyiIttYWnaXcr3/71ls4duCAkEROrsgb5Mie4SdM3GTyk9IWMzn87MKnEtI8c/oRuVyQC2voUSZf1DT4JuaY1JB/fOdNvHTuCWzp6NTnZvpZmYJcp+HBSqxVr6KUT2NsekpJa2cOHFaBJJ2FmgtD3WMzzX+f3z+zvIyPrl3Dd154FYVyWQ0dqSYEWFgUmSaGI3++Y+DS7dvwe90KEGERyDPW6+IklCI9gkMOcW6DPq/oXRdvjeEbz70s8SVts3hfFkp57R1SD4y1YwXTC7MaQz96+AgeOXQYOf5+nLwp3pi0NlNCEGCoFQuYXVmV3dvh4f368wiE8I6jH3FO4jwKdNmkFwR2fP8Xb+L4yEGcPnhUE0vRGfSzCSKVxQ/mxNfct1VcHL+lxMHBni2yyszkiEizEakrMMGgvLSQs4kWMre+pjROPkM2BGxE5R3s8UrbwlTAoNOCEhu6S5/B7wvi6P4jsFM7xDORbLycBT22VqysR/HR9Ci2betEsrCGy5Oj2NbX08wecIizXKSynTHIHq/oFbyvuPdvzs6hq60LL5w5o33J+kODAgnLjZdxwQLkSxUk4jFcvzOJ4b6taPe34+bd+9g+2I321hZkcxUkSmk4Qk0fS9I9l9Zx68Yozp19VKmBXh/pUiZlNE+eN6c7VhPpy6aXKaWkJD165ARaKFyrWRSHTbqNNB3kdPIMt9SQLcRxfvRz6Y12bx1Gw0J6KgWHBa0BWT2igWIph1KujPnVdRSyeRwa2Yee9lZRxoplC2gT7q24YEs2kErm4Pa78fUvPoede/pBUzYrNUuKnS5jYmYSl+/ckLaHdyCBMoItTOyzOUyE8IO0XtaZD5p6WUOub8SamYjcs03SXRN9VR3zYMU27crEudHo2RShsmvJ0UjepOoYi3kTgWhnYEB8E4vz01q82WpOpt8PDNj5QZw2hyl01K2Re2FTKgs7GlIlOALgAqR6VA20HCQMYsTFwDEENx8pDbMrK1In97RFhDaS5ymbnXpJvBIK2YjwBkIhk45Wo2diRSICR7mmgIPNdELIBq9Ta4UL042dA704sHWA/AH84h9+hg9++jESqTy8HV04/uKTGBoZRs1SVXhEtlqQhx5VzLzhJaxiPC4L1UoZCSbRlMuIZTK4PjWF4d4t2Ld1mxYInz8vK/6+7NaZZMeRAp0L/PQ/ZXQkVaHZLFLpjAq2kMejyOVsOo1SoayxFRPa2Mkxt5wL2ulxYz2bgcPnRKFeh8vvgYdesrR7Ez/aCa/DIeuvXCqLYjqLSr6g2OZcroC51TXMbKzjnWuf43tf/j0cPXAAOS5iHu3yuKNjgBUWJ5c2iy9T6HB0z7/PS4G+k+rKqTQmt4fR1fzmpjqbBxYPMjpiPFhESmcSRaGIlegGBjp61P3L8kajPq5D844feE4WC0UkczmcH7+NcDiMc4ePGjcNKeyIShnKAC8wWT0RIahUhHSLK8kiRKEXLnT5Q9poHMVYChU0iiWtB/4MjdY9bhQKBcwsLaJeYTw1TehpaO/XoVYpFHVxR4s5RHo74Qj7ldmepIWf3YbVzSj+7Mc/whMPHcULR04Zf1J5sdq1R+hYQn9NNg8pWn6xaGBKD2FLXoJEVFkY1+rIcYxVrsJeo52ZRYISekeSG0qx2ZZwD6oliwoKfh/Hwa1FC4KTq/jgn9+AM76B3i4/4LdiaGsHPE4rbAkgu5qVkXqBXbtCYepwuu3wBuzweuiMACQSWfGAyW+lSpIlO9F8UloeIP28HMzMx5wT3F/0XVUctoI6DMLLwitfraBItJ7OFgG/xn/5ZBaJ7CayKvdIg2Cp65fTLwukTnjQ2RaRUNND9wyKwMiHJzWosxfuQJus28QdLjLIsgCry46I2w23tYZEbhkb1nW0P9SKro6ghiLhSgDZhTwW78RQKlmRsheRqFWwlinSuQ1jsRhmfB488bUv4eCh/agUspgeu4np1WVs6e3BYrWOhw6dxOMnHzZTLDf3iV0ODTQC87B4tBuxzMzquprh1tZWOB3GYuoBxUz2Opy2ccrl9WMll8ePP3gPJXHSje2U1+XBUG8fPE4j/gsFA/DQA9Rtx/zqAkbv3kEim8Gl2zcVe/p/fus7Gj8b30o6M3A/1jQ6lEk8KFZN4YMrl7BjSx+O79lnmh0VYCY8iEVsrUHUnZzsIt79/DICPh+eOv6w8ewl8sm4Z6HBRPhJe2MTbLzp/vzHP8IfvPgSejq7zPdzHTN+l8UYKVA24xwxdX8aF2+M4uGRI9i7nTxRkxBJKzRfIo/67CpCM8vwLW1ip8eDibFx2GrAWKsd9YO78cgLT2Mil8S1uWlESzkEQwEM9HRrzMlz9C9/9lMVVXSfKREddxmxFSlRLJRIcaITAD3Ff/rpp/I8fe7hcxIZ8vvljkUUsWmCb26pKpKpGH7w9i/wxaeeQldru7it8o2lgFXCSm+TBlZDIZ/Bjak7dLTCqZGDKnjV6MhAXy2hoQFVyzqfJhfn8Zvro/jui18wf34zLVV2Yay/2aA3g5246z6/M6YCm165iXRGdybX1YNpqcvejLr2+DB6dwqXJm7h68++qJF5LJNSsbi4sSoAh7QlopMBrwvX7ozj/OhNPHf6EZx56JAoamxcWOwKbW56QvIcV7Tw4gIylTJO7D6gdDfSFd20uqLDDj3oKzVYeBcwzKaQwd+89SaO7j2A0w8d1T/nk+B5zfVULFHDQVCJv7MhR5DSsKt/EAO9vSZ6vdbQ9IScABPiYQSxbAIYn0xXHr53Ah68o6iJcbpc+lx0jmIx3RZwAdUi3vz4E7QGwji8/5A8/uVsUrXBmgZ6GmFcvHkbMXsa+/b1Y2rpDi5NXFcCGqkRdFgif59CO36F6SzhciBXLCr17ub0DCLhVjx67KRoIxbqpeqcljvgd7g1qa5YrUjls0inUrg2PoGulg60edqxuprA0FAPXB67mtloMYGerS2is5CWFd+I486Nm3jy2WcRCdNhh3QNo4cilehBEc4axVKtY2J2Dols3hS8BA+5d6tEc7PyCmd6IZspTipq1Rwu37kJv9+HHVsHJYCVhzU1Vry/eL4odKSCbL6C+8vLSk/cv38vejtaUOQUnN7p2Rr8VRc8KVJErFhJJfHq8+fw2NkjAnDI/5aHt6WK8ekJXLkzqnqN1EZNIBl3zKkZEfmm5R+ptwSADI1FXqakNMQbv7MgMwcdvx44Nxjw7newrwmdMC4NLMyotlUqTzNMgjUOQw14eDqpzNtcx92JceTLWVg9FpTI/5eJOj8YxWlWoW5CrBRB6Na4nsgdO8vVeFTj/KDXZ/jEvDRpxSQkyaGRNLnAK5tRU/C2RhS5SbU3EWMiFUxDYnjFZjypSyISCotDrPEMff0ovqiyYwEy+bT4wU4KBvjn0MbMbsXOwT4cH96P+Zsz+OWbH2JxaQOdfX3YcewAwl0tOuByqCBTI3pH94CS7FmUD1+t6MVwIaTyeZHJiebcmJjCjr4+HNwxLFeCBheokHcjFuPIp4NRwm4P7A2bPGqJQLLIok2Wii6n0yS+JFLi7vV1daKjvU1jb16gsXxascNRUhvsNmxkUrI7a4+EVfzbOJpnl+3kc3ehViihkiuikM8pxYiqzon7sxhfmMeF27fxv33rWzg6cgCZagk0iSFvRugTBYZsSsgz5O/Ow6v5fMsssl30ceR7M1nXEjs9EHkYB3xzmIlywh/zwLaH1nRlxf52BFvAUGWvzSE/ZitH5fxL9kjE+xhYQa52DefHx+H2e/HosWMoS11nUCyNlmkPRXSaSIKicWn/w83BMszo3DuCAcU05tMZ1LJ5VFI5lDN5PSt2rUy5IuLFSQmpJHUe9ESqnUYURUN5Pkd6B3O9l1xM9imRcIqag2u+iuXoJv7shz/Ci0dP4JVjp4SAsNZgVCopD3wkLT6vkIRN2qJxfudyoGg33C5esE6eXAoL4ZrIqej0UwRVyusSSGbSrDHQ3ULPzTqiSU4BqvDa3IhYPOhL2TH38WVc/flb8KCArlY/Qh0+eAIuOOjvnijBa3GLbrEZiwL2MlweK9ravQgHPbIrW1tNIZksyMLG3uBF0BSvspEVx5e8wybHWlxdE2xBq0EW9vLlle2RQfsLnHTwPbidCDKwxONDNpPGRmxdOoASaAvoQKStD91dvZiZm0clG0UbnPK3dLMkqLCBsqDu9sDTuxXe1m5Y7V75D9vJCi4lkE5vwJrLMXcNJaRRCVfQc6wX/hB9V0tos4aABDB9Yw3pdBFZJ+3JgPlEBtZ8A/PxuNwaDj95Fo+/+JRsqObGxjC7vgJH0IvpfAWnT5/DMw8/IoGTjQgvvVK5fikQYpPF3HenAzPLa/Le9of8BkW18DmaaQ8pXYRdq3Jz92Etn8dPfvMxksU80tmk1OykPpFnyz1EnqHQKrsFyUwSa9EVzK8uqaj48OoVrK+u4t99+7s6dymiogUfR8ksxuhDrClkwxS8v758Abv6+3Bit/nZRhRlqGJE7bj32OSR0vD+558pYObxYye0i6ikN0i1oUyw6CGXkwSWYj6Pv/3Zm/j2q68iFAgIjZPbS4mhDVVdXrxlqfC+O3NfiU7H9z6E3Vu3a3pCKhsnM+5MAdaFDQysZbB27SYORtqQW9/E8swixiNueB5+CHtPH8PN5AYWUjEkykU4/W70MMaZot5yBX/39lsSRZ0+cFAcRIaDCBUSRauhII+whIUFvHP5shrpZ06eUUoYf0PR1sjNVWKYEXizAeC7+bu3foYvPP4UeonwVmiLyLk0HYYI1jhFP9FzqWRxdeIOKg0rju4dkRMCaSlmWkrwgNQhJpOyYQDGZ2bw2e1x/NHzL6Nat8ol50FQlAR0EpnzeVPnUMFn46O/jYiOpTMCHHi/kCtK0IromMPqErDE0J5Pb97Al594GgPdfTp76bVM5JdNel9Ht1Dvga42fHr9Gj65fh2///yLEq6xqGewBhudWo3NgJnyqUktFDAxMyOx6/Hd++FxeARY+f2e5p3BmPcqGpwGUSSeT+EHv/4lDu0ewdlDxyRwJ0aSI02hKSIksGTEa8bH5cb0FHYPbEVXe5f8fbn+eA9xgsp3Sb8YpdXZLZiYn8Hq5iYO79ptBHM2ZgN44HC5dM7ziyLkrgCBjSze/uQT9LR3Y2TnASOy5TNm6ZCoYou1Hb/89CLad7RiaFsbxmZGcXniBvbt2KbmkMe52+Y2PG+BJU4lgXIamcjmcOPuPfR2deP0QYhko0AAACAASURBVDqclJTSQ/CFBRtzB/h7lK0s4KsoFnK4NHobA5Fe9Hi7cX18FqcP70e2ksXl6Un421zYur1daC2Lx7XVTdwau4XTj5xFS0sIbjcBNZ5DjPsGigWuR6cACE6JxqdnFKn80N59Egzye7mOpheWVMP09dEa0AR+lPJ5XLp9A5GOEIa30qWBd38VmVIZFjYWdGWpsoEhGlzBLCkNqTiG9+xGR8iHPKe4FtIwa/CX3fCnHbAVbVhOJvH80w/jmSdP6n2J984wjnoBt6cncX1qDC4r36fxT5Yjg2g9phk3QNjvAp8kmKZongWvKX/51eQhNa3IxK0UZGw2k6mSeeCZopeUBnZk7FJUi2qsYDhMItqTh7m+hmtXLyOeiSHYHoArGIDVbYdFHBBaqJADagoh/vFEydzsIG02ZIt5CYnItdLBzxfPBkB8YSDk82uRJjIpzK6tYn51FQNdnaI08DDjglEySyWjbo00Agqm6C3IUTV/hpJSSuT/lHWQ8FIgOZo82FIuL9g85Pbq83VFutHlDiO1yqzyjAzzXWEf6g6qyhuwuxkTWkWhURYdg36y7EZ1cXFvlGmmbfhGiVQKlycmMdS7RVY7sqahdRnpHLK7MSIfhhv0tLap4Gcz4HO4VIwSdSMFgS+X3NKV5VX9+33dnWhheANtysokrzdgcVpQVGY3MB9d1xipt73dILHkgTrtyqzm5SKuVbEsf16/3Y14PImbd+9henEJv/jsIr7z4ss4NjKCEtNMPG4R32krleSBQoTD5dSYhpQEoQeK7CVS6fmdo0LT3EjpO/SKJN+nXkdrMChU7oEfNItKbjQGX3CN0X0j4vEjwjx3dpK5guJ4JWIAM+atWnsULH12dwr+liDOHj9hqBcPVrjEIoYiwPdN9PRB8go3hZdNGCyyIvPUbRJBsfGppLLIp7IqQqX0JcLNy1MenVVFWRv+IxuwknhOqVjKKNRdLlhaPEh57Yh0d6Jggy7r+dU1/PUb/4JXTjyMlw+dEAJCY35a0fEiSmwmVdTTl5cUlJytjjwtnTwuWGirxd9BPSrHPaTj0A7GocNalygDOTIMbqCRABGLEjbIzbXYUK1Y0OUJY8jdjcZqDtHxBVz71S9R3RxHO+wIhlwIMCqz4RIvuN3vRyK+jkKB+7GOUKsT/qATtbINyWRRoQyoKiBUgkfTvhA1rBuknycrGxwqp5XoZA5zgoYU/8gXuumJWCT/0WaHJxSAw2OQJ/r7MsSGTU0ORdahcPg6cPy1l+AKtWDqwudYvDGGfjTQ7vWoGHN5ed60wxbuhT3QCouLUatstslZLKJSiKO4toZCYh1WSxalUBXhvW3o2tIKh8cCX9GBUrSC+3c2kC9UkZc9WQOLyQwqiTJi+Qw+BdB/aA9e+Nqrcp+ZuXYV0yuruhCvxZJ4/pmX8Pwjjyo+mxxeFiIsbL12twkr8JiGkQgv6RtB8vBkS2joXVIf87CmMIx0A48fy9k83v7sIgLBADbi65iau4+2lggObBvW8+V5GvD74Hc7cG9hBuuxdaSyKZ1RH169ivX1dXzvq19Hgx6WLkMfIxpId4Sgk6ADRZ1l5HIZvH3xEwz1dMvPmi+LvGNx4cjf5s6xGL59uZzHR9evIhwM4vRDR8SFfODSIDKqSNp8z+RUluSZ+s+/fhfffe1LEvNx0kYlOhtHIcdEBBtljX4nGHV75w5OHTqGXYNDKqF5J+RzebjoN728icF0CevXxoCVNRzt34a1eBIfVdNoPX0ELUNbMFvIYLOcQ7pa0pSEiBQBE45of/DOO9g9NCSkj16nLd6gzlpOI3gG+dmIuFw6g96/dkU86WeJ8BaZ1GLTuf7g+iSNzeWwihubzafx92//HK8/8TR6OrtVDLLJtzSqWocsLinwkr9NtYDrU3dkWXdw1x6Ng30uJpMyGp7FmknZMtaPdfmbX56Ywh8+95JBgUkJa55xmn5qZE2ROIWDDXx8gy4Nfoxs34FkNqPdSccfjp8FNtkMp5zI9s3pSVEDKKDa3rdV38+GZXzunpxxiAbTvuzgjm145+IFnP/8c/zJ730NOwcHkaIhPTiGJ3rMc9kImIWZVYwbDpcCmzNLw2EmkrTPK+VVTHH6VCdPuUKaWRb/+N6vcXB4r9L72JywL5NtmLRRvGOojTHpfKTJMP535+AQwi1hvVvuI4IhEtvpDHowZYBsKDdiUVPwEkG0WITwmjhkX/M+LCHotCGfT+PdixcltNq9Y7+QTn3pYLaivRjCW+fPY/exrWjv9uD2/TF8PjmKPVsHEGJSX5Vpdr6mk0dNaaHkSxNcW9qM4frkJLYP7sDRfSMolxqiqQkQlBMLKc1VWJxuNXvZXArXJ6ewu3s7wojg8+vTODGyF+lqFp/P3cJDB+iz7kK9WEct28CtmXuYnxpH18696Ay3I5fPoyXoxtBgj4AuNqbOOgMlSrg6Na4pIPNlaO3IUKzh/i2yFLt2exrriRQGBnow1N8F2GtIxRJ479IltPcEcerQiEKY+HNSedYeVbgY+V63gu4ra5sJuWkxkGXrrl3wEtQs5pReJ7vkVA3hfADIEuGN4/VXn8DzT51S42mVr30R5XIOd2YmcH3qljjtZp5oPHfJDiBfmhRYM7lqiu00cXSJk/3/K3ibLkgCxHhgcaEaH03+py4xkxusja6Cl5yOXK45smoWvVpmdbhZZM7P4/ylT5BIxxDpbkegrQVWD3k7bnEvWbwaOzJ2hDXVOlSL8s9nMcK/xwJYUYss9RmyUOK/05CKlnwNWoaQxM9xyfYtvehtj0gxL95Qo4pchZ5+OSHRFocLLf4AAna3Ckt2gRSMUTkIGwVxFRW7tBpJl7NKQukLhxH2BpHJl+B3h6TGZFevBtJtLlCGYnDELe6UDNeLQnO5kTnSpw8hDx8e9PQyJBp7bWICQ3392Lt9u/YNXxiLTnb/ajJ4sNscQq3ZjdOyJZfN6+/nqWa2WhDxBnUBLK+v6H3t2bYNdkZKEgknOsDcdZr31+sIBAKY21iTs0FfR6e4qvwidyfo94u/xYsvm8sqzKPNF0Q5X8bS6iqm5hfx4/fewyuPnMXx/ftRsgMtrRGEaH5PP0mqTfP5ptev4R0SPaWATM0KizbyZ+s87E1zQ96tUdjWhOx2toR04PCL74TPSGO5cln2ZUGnGx3eENpdXpSy5F1GJbwxRkBG5R30sgB34eLUJAKRME4fPYYyOzs7R6umIObhraYMTC+q6ECknRLXnNvqQJgpTl6P4muJ7tpKdWSTadm0seMPt4RQs9RlWk7kx221IZFIyu+vzsaJv0CtithmArF0yoiwgm707B2Gv7NVXCwiCvdmZ/G3P30Tv//IY/i9U2dhp7l9LmVCJ6wW+GBDIZVFIh4HnLQZy6LidyNIeoTLJcSX+0/FJC+IUl4NnY/NHNE7q028dU4w6JeZrxSxnqQpuE2c26A9iPZAF6oFN0Z6D6I8dgvn//o/YXF+HAWU4IcV21u3IOINIeRxwWUtYY7FlceBupMXKfenFeWSFY2KFZYaoUEeNsTIm1ZNRHhobdiMlyUSVWkGK4i/zXEXv1denfRehThlFG8FwiE02KzwkisVsRmP6xAjzWE+uY4UV/6jp/DKN78Be9GK+OgdzPzqXTSiy2iz1uH1t6KzcwA2Xydqdg87D+MIQidhJ+Cul1CLriOxMod6LY20PYt8Sw2RrgDa2oNoaXiRXM4ivp5XZHjWVkGsVMFcIotqtoxYtSCEd+jILnzhD1+XI8TtTy9gI5WAxenFxZV1PHruKbz2+JNoNNcgG3QmrRHhpYUZuWoscOfXNlCz2RAOhVGn5aHEv8ZTWIJhuTQ4YXN7sVkq45NbY7A6begIBfDO5Qto8bdgsLtXCm+OY9VkWeqYW1nE2uaKnh/5s5+OjmJpeRn/5qvfMExo+pQ3I2iNS4PNcPnLRYnL3j7/MdpbQji9b0T8Sd4DCsFQIcWQOFKWTOTtR6PX0BYK4uCufSqmVeARMJHbhIkHpc0YY6gL+QL+8e1f4psvvIRIa8RY3JGcQg5qlePqoqZdFKxeH7+JKxOTePyRsxpXmyxai7ycfYUqKmsxtGUL8G/EMfrOB0K2gu3tmPY6sf3sKdRDHjC+JEWHnGoJVfowOwm2kGpRwz99+AF2DA7i1MhDKnroHqDij/ZY5RLCPgYbWJFIpvHRjevo6+rG48dOSpjIZsXQpAiKm+AEuhBZrTWsba7jh7/+Jb7+7Evoauswbg4KnigrAIAoaSrH85x3VVEcXnowHxjeaYpGRmUrZMeckQQHiPDyXvv8zm1MLCziOy+9hlKZfr3ce4YaqCKXzbxoJKT+NfD+1UtCeFnwphisI59xl84H7SmXX3x8FmGXbo/h2vQUXjv7BHYObpMIUBNXakSqVSyur+t5HN21W6ETH376Kb715a9gmGly0vLY4LY6de6Ze9zQyOzVKkan78kb/tS+Q2qkJcJ12pEuFwRwVUo8HQjmlZAupPCDX72NU/uP4ODOPSp4SfXh/cpQDllSytWGzXId8XQS95eXsK2vHz5ycKuMuzf6JD4fIqNmSmx8wyfnZ1EulzGybbvOTYI0nJRw4bHg5X3Od0XnnWI+iw8+vyjEe+eOvVIhlEoFWOt2eOteOON2/OKTT/HwkyPwt9pw7c51fHbnBvYNDYg+GWkJi3ZEVypaqtJyU34RjQY24klcuHod27bvxKkDDNgoSw/hJmWMdKEiqRUlNex8nvliWlPX/tY+tFYjuHlzEft3DGKjEMdscRUnD+8x/uhZCxKraVycuoZqNopjDz+GwbZepKJZTCxNo39rO3YN9ulettU8mJlbxlJ8SY2Ry+2X7y99+Xf29+nzXLx6V0mTBANcLTZs6WtDLBrDhStXAWsOj5x7WKFAdIxa34wjU8qio6tFlAyOQqZmlxBfngeCPmzbs1chYslSGq3hkPayp+REJN+C2GoGG7k4/uj3X8Tzz5xUoWojvaNRQa2Sw9TcXVwau4Z6o2Qcvdi4N/3X6xbDGyZdxIAF9qbgk2ADRWubTQ7vb50YDNLLgusBh8wguk1kt/l9KnjthgOUTpPDa4IQ9L2Mj+SlUq0iujCPzy5+imgmDn97EP7WEOpOM6Yj14KXMAsQLS66B0iMRnTDbGAKiVp8fqPgL9dMshgtjyq/s0MiOrSwvoY7czMY6OjAQFeHRnI8WOXNKmK28e51un0IMnuc0YAs2GmVpVhVE43M+EaaOAuttgFrsSga5bLU+zzEjYKayBZNjp0IBXxgagtHN4QOZefFJ1GviU7ATUyUQBu/UsFadFMHMqkC1+7eQ09XF/bs2C6rMNqPkL9MRIeHJkfmRF+2tHUgmcliM5bUiJh8WxLZeWDYGsCW1ggioQCiybgObF54pDMQRWfBsJKIqrAPt7QI4eU/64yERfgOMjChJSIagY4GPgOi24USQi6vCt9CoYTfXLuOf/noIzx/8hROHjgIVziAcHubikuiM7zRctWKSdxjR2YxSXlEPxR/TLeMmhGh8C8eOELUK2WltfBiaQ+3KDSEgphysWwaFCImtE3J5EWxaGFB6vDKWoX8OyLILAYCAR824gnx07yhIK4vzKO1ow0njh5Glhc1g0YkUiOvzHg+0tmB41O+Lq53cqG5OekAQY5wiKbvmZxQXhLlGHtap+DB40a6ksPE/Bw8dpvoD8V0TkVk2OOFo9FAPpnB5mYMORabHg+SLqB91yBsoaDiS4nczi4s4q9+8hO8cvw0vvf8y3DVaojFNrAcjUpwNNzWrfi+0dvjckXIOmywtYXg725n+y/Ur1ipIJfLosHwCVroNKpocXjEmxIySISlSOTYIjRhdmNNaIYHFtmYtQS3oAIfLLYW9DnsCEZXsLw8g9j6MqoLayjOraPHFoC7VkMk6IStXsRmbAUVFkRsyuosUp1oVMiPI72CxQ1pImxiTda9+HP8PLSrY2hE3Xhta9zKXU5Vrc2my5Ye0xR3OjwehOg4QI51uYxUKY/NSgXeUAueP/ck/vWf3kC+nsPd1hYMf/VL6Hr5RTwxvAe4fANX/v4fUL9+HY1CFeFAG0JtfSp++ecw+Y6Tl6DbibDDCmsmifW1eWRLMZS8FWTdHPFWhD744AU5WNWK4a1W7BbcjScxsZEUir5RTOM8gEe/cA7PvvgUirkMZm/eUGqV0+3F56ub2DnyEF55/EkDcNqtKpB4tvkdXjW2Hr9Hxf706rqiwP3BsDnjZKXDw9oUvbI3YJS7yzhGzFCwxibV7cD5W6NIZvPY1ttvkEGPRwgvF/bt+5NYWltGkTHDduCj69ewMr+A737l66IZkZqgM5sUHbkfkBtOYRLpO068ff4jWZ09MnJQ0cISURG9JQpvVIwqqDi1evvSBXSGIzg5clAuDdxrLKrNtKohioViphs1UbL+y09+gu+88po4saLwyMXDpL+RDkanCAZVXL91S0EIz5x7Ejv7BnUGEvChxR+nL7ZCAZ50BhEWvatxTM8u4PrSEux9/dhx9DAQdCNjrSFeKkgwRd9SUiLIpWEx+eMPPsS+HTvEnSX1hLoJ45Vt15kWoYc5DN/3o2tX5ADw9InTKNCloZlYqUELP5fs1WpCn2LpGP7urTdV8BIZZAMgt5JqSToLPnuGOig6u1HB6NSEKA4MWSDPmxc5+blqoJt8XH5e3rm3Zu5jfG4e333lC0hk8k2jfQOS8HNoqsj7iDG5xSw+uP65kiB3b92KTL4goIl0Ak6jSJ1o9bVIQM6v82M3VPC+cvYJDHT2yld27+CARG8r0SjuLi7qnR4aHsblsZv4+LOL+NYXX0cf3TZkSWkYarKEEtJmwB7agJI3S1rhIwcOw2FjyJFVBS/1JBkmrhZL4jdXikUsbizjh++/g6ePnzGWV5Wq9gQLX04xJFYyi0aFPacYU4vz2NHXD7+HOgqrnDT4DLmHSLuhrqBULgiBn+e+KBWxc2BAtCq+b6/PB5vVIQCIgm5OZj02G9LpFN699DGG+vuxe3jECHep+6FuoWhFKO/FT97/AGeePghvqw03bo/i/NgV7BseEhzDz0REnZM9UhJ5hxPs4cFAMOez23fQ17EFzxw/J7cdoeN2Jv+lBf7wgqaDCNdHpZTD5MwsegLd2BveidFr86jQ/cZTg6OXsbytcFTtyK+XcHdyAfPRSaDFgmdOP4Z2bwSuogtjc3dRchZxcHhQU8l6wY6LY7fR0eFHw2FBIlfQc+hoiaCvvR0triDGri8hmyqhrzuCyc37sAYtsFYrSG7GML9wD127hrF/YBtKuSISySSWE2vo7m1HezCkIIqZuUXM3p8Ewm4M7NwPe92udNGAz61pZLDuR2uhBXOzK0iWUvjuN17BU08cRY1ZCaQrsMaqVTA1N4FPRj9HjSFNcvQiKMtzzCbP4weOX+RkE9nlKuF/kkZrWdmINmTY21SHG7pu01fzAZVBM+AH1mQGyudiMwUvR8sseM1A5YEwhQvFzwt8cRHzU5NIFzNIWUqou+0Si0g1T1uyRgmFUlFQtGIAmhc1Ox+eHRwZ+8mrId9PRZ5DCDCLXEbjaWhhtWJlcxNTC7PoaW1RdjO/snmS86vwSuDUUJeUo1G124WAN6ARIvmlLKqtNO2TOr459tAZwwhDjooziIRoI+JsmnsztpEjJ7fG8CT/ZooF45AgcaTUWMiWCirmyZEjEkc+JdPgfCS8AxpLdLZ3YOf2rVLZsuPmy2KHohepJDUnOsKtQjv5nKWQrgM+uxsBjw8em1OxigMdbSquWKBvpji2NkbL3Oz0HiYaz+SwddquUbFKUn6hgIjDjW7G+RLlrlfVieo5FEvwWh0q4Bntd350DH/5xht4+MBDeObUw2jv6YDN7xF5n8U0LxJx8Mhmbhb4HD3xkGIXrzx6UldYYDYqQuWpNubvWCgWjFdjo6Z3x0KAaTFEOn3Md7c7Uczm4apZ4a7WEaJlT7GKKn0+iYA5SJlwqUunWweHahfu30X7lh4cP3wIaf6ZLC7oSCF3CoOYZIsFQ64HAzLyiimkkTpH7XSo2EX3i2IZ8wtL6Aq2GgcBqnx9biynYrhybxJtIT86/UFU8yXZt/S2tKHd50Uhm0NWo6GKCpO8x4KU3w6rxytLH86MllZW8f233sLrZx7Di8dOylmglE4gnknqHexo7WLwItZWN+QBG+rvQs3vQcHjhJ1xlY2anlM+lxMqx52drxaVNkY9co78c3L1tP6NAX0szaapoQLZxWLKE4bb34FUsSEaS5vP0GRcdWBX3YP5T0Yx/s55tNNWql5AS9CGcMCp8SSnDcVcGUqhrTRQLZsRKi8ffhwqyx9cwBLSCNMwiC2nFbw0GYpCHjkvRnpBc9IiDqfHI8EEh8VMMloqF7FgbWD3oSP45le+iZ//5V9hfvwaZlDD+pG92P8X/zdOnDiD1O0JhC9eheODT7B64w4Qz8Hr8MsD0+vjSLCGWC4j+72Q0wlnrYRcJYm8PQVHqwPt/REU0nmkoylYS/xMLlT5/GwOcd6vrazjbqkCbySAsteGwtZOPPniM+jvaMfCzF1M3x4XrcAfaMH1aBwjh47hhTPn9HvK+FxR4BY46zZpE1TwWm1YjsVgcTikdqanJRtroozG99Yq2ykGT1hY8CbT+Pv338HW3l6EAx6lGXrcPiVM0V2AFAHuOZ49kwv3cW9uWomXvFjOj93E4toG/vTVL+k8Y7CPvshtb1oN2SgULWRU/P7iwofY3rMFJ/ftNZn19AFWyqP5P+4dnj/cyz/95DdobwnjqRNnhH5KJEpaU1PsaMRCjJ4H1jY38f2f/iv+7de+of3B9CvZcNFIXtqLBgqVrIRJtyYmNap++syj2NE3pIqKzXOS3uOkrvHMScTQAwteO3wKxXgSP3z3QyyyQershi3gRcUOZJhqxghsNODlHcSUwmoZ//Lxhzi0Zy8O7tqtxp2OH2zAmV7Gk7yjJShRKovECzdHJeR66vhp0sQVJsOwFekBKBgTtY/8/oY4vH/zs3/Ft156VUEILDSJ8FJMKM2Ai2gl/70iqpU8rt+9o1TIk/sOKLSIdE89RhZspCAShKpWlMp5+/40fjN6A//zl7+qO5gUEj5rnp0SBVKURk6q/Iwz+PVnn0rpT/SYUyqe93JSqVURovWa2yC8rFg/Gr2Kifl5PHXiYX3uj65fUSgTY2qJosZTWeTyOfR3tmNiZhYfXPgU3/7SVzDQu0VoM89y1qC8c3hXM9WQ9ApaS12/O4l8tYrTBw7BrsAAAml1VC0mMIiBO0RUGek7u7KEH773Dl578hkM9w+JJsi6w6SVsdESjok6o5otNUWa00N2qKcX4SB9qE1aHZ8N3yPrDE5vOQkjDWJ2eRGJTAYj24dUv3BqRjE3OfBEeiXerJHS4kQqkcSbl94X9eXAzgNwWFywqGSwo5JroKcWxj+/9x52Hd+KSIcHo1NjuHxnFIf37NCa4r1GKqUclugUZbOhVjbTRY76L49PYbhnG07vOYFSiQANe+0iYiVO5OrGt9vt0X2Sz6Uwu7yMreFeDHmGkFjK45PRq+joD2PbgT5U7XW4Kk6kVooYvz2D9fIKEKjg5XNPIWgLoJ4G7i3Po+AsYnigU/ertWCXCHLHcC8y1QKi6QwGOpky2ip+d5unDZcvT2NhYR0dIT828lHU3VX0tAZRLhQwvbYOp9uNfYPb9futbaxjM5vAQH8nutoiaiAnZ+ewtngf6Ali2/Y9qBeoZSkjEuT+YqCQH62lEO7em0cBOXz791/EY48dQsPOCQY1VZygksN7GxdvXYPFymnxf1vwWjTJpa80tV2sT8lLJwtA+43n59pmrKFit1nwGrHn72i9IsLL0qmJ8Da5K6y4iVQwspMvkQtQ7gm0k7Ka7tJTKSO2uIDNhXlFpq5V0sgyrJNCKxW4vP/I82RymOFtsfjkgUqaBPmkbqdP3XDQE1DXpg9OUUezk+QByq/5tTXMrCygt6NNaCfRUTklqNM1YiYWnXRKoLE77XMIeSslnCdtmZ6RxkNWxlnctJUayow/rZZE9DbosrHkYQoOzfH9Lrc2Bg87UVL1Oxl7LaKXLKR4+FBgtBmPqTCn6px/ytWJSWzdskWbiJuSVie8EIlo8pLTDyQXkS4KXnL+yK1joV9DwOlF2BdEuzckcUehVBB6wrjajWQMDYoDSYlw08uVh49Tm4iIApFpFn+FXB6eOiRIYuIVb6Ku1ohxRsgV0BEIK8qYjQXRhz//f/8Zp/aN4Lkzp+EOBtBwOwA7XTaM6IhoB0cKxsuQBznFFlQ9O5sG6vzbjCSuq9sulsirKitK+EFEMMn8TIzhOM7JFC1/QHwwWoO5a1a4ilX4aYVVMGMfl8c0IeQSczw3sbSMqsOOK4uzaOnuxKkTR5GnL3CDz1FqHNFc5BlsqeszKNkmmxXdhJufY1pHw4rh1k60ujxywPCT/2lzIEqzfa8L05srGJ29h65IGB2BEFpcPrR5/Qi6PIiQllGtIs+ilwJIpo657dh0NgxfkTZoqSyiaxv4m7ffwuOHDuP3Hn0S0dUV2MsFRDMGqYg4fIrN5cHoD4cwuHs7Kh4X8i6LEKBUlqKltEI5GC1Nj2NOTMh1t5JLXyrJ+9IpYJtjwCLoYsFDmlwrFmaeQADhYAcYYkT0oS3McZYP+aIFHbYOdKUsmPrxzxC7dRNtnhoatTz8Hrv4oeJWZ4saQ1sqDU1CSO8gukU7wAci03rdigZHUhTFqOCrCVlRoylbOTNu4nphoyWVvtcLP8V7aCjdaaFRw01rA0eefgb/4/f+DRb/6ef48G//K9aqMVxpdaPt//n3eOoPv425VAq7lzdh/eACWieXkPhsFJmFJbgpKJTnbB1Vcr/oKyzv4Cpq7hIK4TKCPR4MbO+Bv+ZBdjWH5ekoxdkouR3IlKtYWo1iKl/EmteP7Sf3YfDIHjh7O9DZ3obGWgyTN25iY3keMca5ev2Y9Z2yOwAAIABJREFULpVw6uFzePnck+YMdRqElKlWHOexOCV1g77YsVwOVrtDhvYMP2DaGve7/CTJ6bVaUK7bUHc5sZTO4uefXRRS1hUOqomhlVl/Z7eKIe45hgqQY760uYa1zTXEE1H4PC5cvH0TsWQK3/vCV4Rqye+4Tj9r8i4pumLsOnUNHNdW8YtPP8T2LVtwcs8+Fbz82VR2y+FEaZo10bko0v35hQvojrTh0UPHZEumMXKlKq9R2bwZK0wVP9F4Av/w1pv4X776DXj8XqPjEOHTOBnIZaBOofEm7s7cw9zKGs6efAQ7ewcN369ubCW5dkgfqxXS8Ndr2N7aiqXlDSzGEihZPLC6/cbVRKlPhkrEaZyC36o1JDMpvPnpJziyd79QXhY95AfzXLCwIXA64SVwwPOxDlwcG1Nc/GOHjwtMkNiOa5fNHsENuVRzwlnDRnwT33/rp/jjV76EzrZOI0ai5RrvVKLpHLuK61oQR3Ts3gQsDruCExQ8Ii0Hk0RJS7A0udXUhNRweeIOfnPjOv73b/yRcbcosyCnvSOpEMZSSYl1/Oy1Et69fAFWhwWHh3epyGOzLN/eeg1+F/nefgnGKGL89ZVLuDM/j2dPnsFQ74AoDZl8Vqlh3NNM3yINkX/O0voGfvjzn+Gbr30J2wcGmgEiLJyJ7BvRJRtNBeWQ0nB3CsVGDSf2H1KjIGdc3vtWRjLTWpHBHMaveCW6hh9/8C5ef+o57BzYJn0HHzcDTbhUKEAmgMJGnWuLhT3Pza1dPQgHQqKDkIpEVgOpPvQMZjogOeT87+Nz00gX8tg9OKBnGPQTvCJv3ty3tC7ju6SUOZ/N4s0L72F46yAO7zsMt42UNwpjbQrlGbR34Re/+QT+Pg+2bmvH5fHrGJuZxKmRvaJukq/Nz8TJLifNFKIpjbRWx9pmEtcm7+Jg/z4EHa1YWkvIvaXiLMHf7kVXO4XrXtTqphEksjm7uIB2XwRD3kHYsh7860fvoLO3BX27u2BxW+GqOoCUDaNj97FYWEbdXcJL555EZ7AL2fWcIsbbe/3o7gwJIW+1hlR0J6tZeAJMooQ8m0mrqdcs8NuDOH/5DtKJLI4Mb0OhlMP8xhLCAYq47Uhny5hb2UR3W6fAuUIlh4alBn/Ai+72MDaTcU0H0olVoM2J7XsOopKFAI6B9k7USg1Uld8ONRc2TwPf/PKzeOzcIcBNsWcDlnJNzkdj927hyuQoHDzEBcqaCZwoDAy2IWWJhgYU4tmZIMjGi44nVha88YZi15qFY/M/9GCbdYv5oQ8KXl0Sho/Fbp+FJMn8RnjW0EbiP6fG1lUpYWV2FmuLswp/SNULyFmraGgTMlSC6KfpZpjUU66WhVLygSnCsFKXHx5N5QmtRwKtKp5o18UVz8KYH5NjsJV4FDOryxJYsOAVh4l+tFYepMbShWNTIn3szOk7qJAGWoGRvtCM1iVSIUW5YcXr91MOlJSdypHTuFZ4tmysDG6l4YqJgtfD50XCIo7G5gxv4KYhv5O/G4Ud5LxeuzeFHf1bMbJ9uw4oJ5EdUhlopSa+nDF3p7AvHAzIyogoI4txFoEtXj9CroCKGZqA8+8TPWQHy3QpcpIUUkDkVe+lgWgipsOTHGoKrZws6mm/wubA7pTCn6OWlbUNCWu2tnfrOY9Pz+KNjz/EF849idNHDhuVKlXGVN1rrRCtN+JD4+ts0pt4QMm8mwRyWdrxCVWRK+TEq6Y59trmBmKKVSW9x4eOQBAufm+10Swg/agmi3AUKYRswFGDniMtv2gSH/D7RXshp21scQHu1haMRdfgCodw9uRxodD8bGzsVIjT2kddIA/PvIrSaCKKlWhc6Lrf6UG90hBtYntHN7a2d8k3kwVCil6SiU2FICzEo1pnWyJt6AtFlMgWcHokYiMlgzc4aR1cC1W7DXGiKbQsq9ewsbaO2cUl/OOvf42B7m780QsvwMtFVskrCWlyYV7OHENd3fIb9gX8CLS3oeyw6i9x1zNZNWQdLS26uPT3ClljgcNmLmeKFpu96QtaLRmqA2zYSGbkhsCisj0YQaVgk3/m1q52bGQKmI3mEWw/iBO9B+Efn8HP/vovUJ+/jQ4v2xCOIPMo1TPyzbSIIgFEbBYE6jUhdLrSSWEB9xubZhrbhxD2eFDJZ5CgiXzNTFtsdCHgJceCt1RBsVbWmJW8Y/L/MqUqFuw23PE78dALL+D0y6/g4EIcH/3FX2Hi/jVM2KqYePwQXvwP/x62Iw9huFhH7P2L6FlKoG1hHauffIrC/CK8RSJgUOGj+QkvZXsJ9WANjm0utGzxwxv2IFT3wZ91Y/7OMlaXE8i67Ijmilhc2cS8xYp4exte+cMvIry3HyU2k+Uq8pOzmB4fRymbQaycQ9npwP1KA0dOncEXH39KbhQq+oim2ByK/CRq42LaUr2GtVQKNorWgi2w0JJKLjPmwOZ75R4uyYvOjeloDOcnb4MwQTjgxermhkQ0Q7392ocbiZTQfFpBsvHgGJACMAYosLhbjm7g3371azrLClVTKFEPQLSU783nYpgJw1NoxWQK3uO796oWlXWcxoBGiGguEqNmf+fzz9HX2SlqQLZYUbFI4RALb9kTsTDk6LVeRyKdkmXXn37pK/DqzOG42qa9YyZ+5JlXsRJdx/TcLBajm3jk8CkMdffLrolTGDkckNNYLkjB7aSwq1LGb0ZvolC1yC+VQ2c5EdDZQVmkhrYllUOljGgijjc+fA+nHjqEvdu3aYpIjjKLC6+XAiYHrCqQ6F1bwflb4xjcshUn9xwwn5koLSeTGgxybxkRKad8G/ENFbz/w2tfRkdrm1wdpIshiMFGz+HU6JpWWdlsErdnJ+FyeTCyY4eaUnOJkwpmmgAFgnCSZgWuTk6o6P1fv/p1qd9JBeQxTD2G/FR5ylZKsEr8V8GnN67ITpCpeTGGslgsGtsruZFluoVIP88VK3556SIm5mfx6tknMNTTp1HweiKmf8a7khxnTSLtFqxsbuA///BH+Pbrr2N7b78KS65xY/pRNwJ0pWeW9UyY4kaayKmRQ6JQ8JlpK+q+NiJlis+qpbKSKv/pg/fw+hPPYt/OnUjlCipyy2yuFURQEapLIMPjsAh4u7u0oDVILYeFntcWUiCqsk5ljSHoWTZ6JdyenRZ1hrofhieF/CHxizlVIX+b/t+k95B+RivQn1/4APt2bMfJkaNwURNQ4XSSwEYVOwK9uHh9DIlqCocObsdHY+dxa24Kjzx0QDx9is75M9OprCK7ZUnIDVUD1siDHbuN4zsPYrhrhwSyLJKzjTyqrpoAEwVvOShGbsgd4dbkFLoCbdgZ2YbMehFXJsfgDjpR8dXR1RGR7sJWsOP2xDwml+8DbuDxYw/D7/RjdXkd8XwG/YOMz+baqmBnxyCKxSo+uTWKlVRM8dnbt/TJuYi6ms6WLly7fRf5dAFnDu5Ho1bGxP27EqFmslk47R4sr8VVFwX9AYRbvCqKljfXVYtw6zH59tb8XcBeQf+u/XBW3YjHUmj1hmAtW1FMlxGCR3QIt9+Gb33pOTz+yGHAzVqoBgsdQEoF3L53S+g5HeoF1Cp91Ah8OVUkZ5p7i4WuotCZIPjfJq0ZGsOD4AlT0P7Okfd36K5JU+KZauJtuVL58tglkZDPw1Z+uiwOGVVbLGB6+h7m5u/RRRB1BrM5LMg1quIOkW7AojfgJ4G7gUK1pIOasD077GzebJ62cBu2RDoNDYEjEqcLjZpFKlkGU/B7GUNJ7uP2vi1oC4fEGePmEeXBRlSCD8dU/kZBzHAGu2w+eNlK/EOEmlYzzVE7FbVEILkZWcbx4fJQJk+LiKGMwfXoTBcoREtIuUkvYlwiD28ih9H1TZBVxyKc3K3NQgGTq8vYtX0bDm4b1iXAA5YcMsp4OPriQUf0wuNxSyXMn00Ok+z2Sax3eyR+IeKRyKSN4Tm5TLmUiiwKM0xUokWNAt8zC3D+WQQ7mYDkkF0UhA6mZcHmELl+Ix5HLJZCu79FPr2LG5t4+9IlfPXZF/HwwUPqAMmJ5IVDZFen1oN1wwZKBxKzr40rAi884ysp0oMK3s1kAoVCDsVKXmEf7MB8bqdQ8zq9HAsV+BkAEWpHPZFHI0E+rfGh5CJzki/rcsBHZLxSx73lVUTLJbT09+DC0iycAR/OHjveTCYzRugWNjlK+6tpXVAkthbfwGYiprfZGmiRIXo6k8PU7BwG2jtwZt+IYjLJj1xNxjG+OI+O9ogEc4sb6xju7sFgeyfCbg9cRJtdbqGlPMDjhZy8dDnuKTYFmFRor0XXpczlgd7T3oYvPPY4WvxeKYKTuYyKbz7WkaHtCNMPmGhZrYac+ACk79IjOScUhyI7NjkUwuSYtse9TCSEdA1yvt283k3hQUN3HgT0FJVhvcZtnRKd0Rh8pG8A89EYxlfjKEUO4dyRVzDi8WLql+/g0t//GYqxHFrDfXD5KsgUo6hbyoi4bRj0OBEs51BYnNW6Ev/c5tBINssRg82LSGsXwlTXJ5OIJTYU6U0eKUf9RP2KFe4rqxpf7jNbnYhYHeW6HQsuO6Za3Hj9T/8U1a1DeKrixty//hIfvP3PiCGLz/1W+F57Ek/+X/8HXPkaslMLcCQL6MiW0H5/FunrYyjNLKDC5lMCOYdiKau2PBrBKsL7Igj3Ul9QR7Dkgi1Rx9os09PSSPJSypSwmshizePCtNeBL33nK4js6Ucjm0duYxPWaBLp6CaK+RyS5RIytRrGKxXsO3YSrz/5tC59NsWibtjIHzV0LZ/XLZ/o2Y1NuHw+hEipcVP8auLLefly7MmpFOU8DYcLK+ksRudp72SaR14qdHDYv22XaFj0zSaKS8SMKWzkI1cq9Cyt4trkJD6+eRPffeU1w6PmWaOCSqCSzk2vixZKRN5KePM3H2J79xYc3LG7GRzDeHBaOBq3AE6ueC/QZYYF70BXF47vHZHgRdSzhvEip3crv5dFCs+hlY1VvPHBu/jjL3xZQUASHjWFVoyQ5eTO67CJ0z42PS0Xi0ePn8H2ngHDudd5Y/y85TBBzjibuVoFH9y8gVShjCdOnBbSzKKGhSbfAX9nFtNuqxW1QgGxZAw/fv9XOHHggCgNtNRyOT1IFsryRWWVaScYU8kjU8zh47EJ7N2xD0eG9wp55ZyeYBFD2VmISzTGhDui2MlNfP+XP8X3Xvsy2sKtciGQVZsoZW5FxnPiwvM+m09hcv6+1gddGjiKZSqj4SPaVKAZa7eK7M/I4f1sYgL/0xe/gjQ1Bk0i3YNUKaMZKcurlD70v7l+GS6nFdt7e/X9RN+NQNhMSDl94TpjYfXelSsYn53F648/gd62ThUPEpQJXawJhGKDxN8xW8jhP/7Df8U3X3oFe7Zuk1Cb/sXS0j4IHqDYXPdsDaPTdzWFOrn/IaH0vHfZGBEwozOIhOZVBvxU5Sjzg3d+ha89+yJ2Dm5FgpNkFcUmul0+95WSQCcPwyEqRVFftnR2IuTj5NOGesOusTlBDd7VFExX6xSmFw2FpFrBtp7u39r52Z1E1lko2RD0UstBgKmCdC6LN89/hP1DO3D60DGhh42aFelcEZV8Dd3eCDbXU/hk9AaOjmzD7aVbGFuYwJlDh1Q80mKRtQcbPTb1tCRk01Yv17G4uqoG5uTegzi196gKdL4W+vmnygVRBBkFzbOAZ0YykcG1sdsYau9F2BPGzPwK/H43ens7MbO5oqlueyhMqjg2NpIYnbyLajqLbduG4WVkstWqoJwsQQvk0BJwY2d3PyK+kFwUPr5xA8VqFT0dHegIt2mi4XJ5sbi6ob082N2lyeHaxpq40JwA0Pefe4uakoDPzwetZ8hpAgFNTjU4fbg6M4VSKYetO/eiwx1BKpFHJVOFpcp7k9NRPybm7qvg/ZMvv4pTR0dAmrREr7yzaxXcmhrFxbGrpmmV7sjY5LLwFbhG/18FiBhKzX8XPBGLxxtNz2ozBpHozHB2ufgeILu/tSVrWpYpk5koa9mYDNNayOB6HOcAXnbRxTyuj41ianZKKJPDY0PNAcRKOcUh0vyZH4Zeo143C1ESyimAIh+pgmyWozAH2sMRdLW2CfFQMlszzpb51xxz0GOPMbTRZBLDfX3y4ZXlVYMRxGXpPej4IMN7ecZSOdpQAcaxKvklLIZ0IJcrIokrycdmEWVD4VL87egvKiWO+Xy/fV5sN1lYKuHGxKhL1CE4iX6zQDaexAZTRjiWsViQqBRxL7qBHUNDMgN3csTp9+ti4+Mn0sGIPkb5hVuCKiDMFzm+To1nAy6PqAL0NOUBQBGWnlslp8AJMxZkyhu9JD3iS2WyaY0gDQ2jiEaJSVpFxAo55GsVtEUiomqsbMQQ3UwqspSLge/r/avX8dXnXlSiDpF8WeEQyVbUM30o6elpYkdZ1KmZ0MiKozUmcRHtM36J5KmyyOQFy8uOhScvi/aWFgmCsqks0vGUYgUH2zrhzNdgyxX192hiTSoDdxJ/P1q1+eBAnKgWm4/uNny2Mq/xL2NObUSj1YxRDEm6CVFeXoJFeT2S85zLZ/VcIy0RTRBorXZrehpMdzuxe48QA66LyaVFPVsam6/F47i/uoz9/QNKZZPrRK6gaGL+DqTPzMc3lX4VDISMPy3XT72u33185j7+8d1fobs9Iu/SSAtDRvxYjW5iZTMu+x/GZBLBZrNGlIqOH81634jB/j/G3jTIzvO8Ejt3X/r2vnejsTQaaDZA7AQXiBJXkbREyhRNUaIlyyPvluXM2HFSNUllJvkzSY3jcpKqLGWPXfZMkrHHsrVQlChSFEUSXLAS+9IAGt3ofbl9b999v6lznvdrQB7/SJdUJIHu2/d+3/u97/Oc5yzkeUfoG2tFCzdTHizlMo3BzfKIa7KntU2ikFw+C5+fHqu0JmINE0R3G2ksEM1hbGAQUzOzmF3PIpfYi0TfAXzqvgexrVLE7E++jQtX5zAysg+7t/ZjYWMWG4U1dFUz2J1LInXtLFZunufToc/SEW1DMlVCOstnrwX9fcNoZ8Gb3cDK2ioqSl00v1MecGV6a0dbRQsSRYeiBE4K/EHcDvpxuS2Kz/36b6C8bRueae1F99wS/u5P/hjLS5NYRA3n+1rxyL/6Qzz0wEOYWUyqMCqmNjDAacDiEvx35pCZm0dpbYXkS/T4GQdaQTVQRKQ/hJHtdL8IIreSU2Ffy/MZATLVJqbXNrCSr2K9K473yyl89RtfwcTRvcgvriC1sIhQuYJgvY50voDppRVFQl8oVXDw2Kfw6nO/YAmS3Bv4zHDaUadokLz6iJ6l6/OLaO/oRHdPryhf3AcCUh4zUt0QXoYLBKIJLOULuDQzgyLjf2tFbOQzCtPZoklEFJempsXt5rPV19khPi4pKCyars3NaIKwfXjYUpzop6uGn4VvA5EALRQ5QaJ3OPDu6Y8x1NWP8S3blBIn5i67KdIC/AQEGKtrSWpvnjqJkYEhPLL3gI36naaD+yunMbwGRNi4J6+uL+Nv33oDv/2lVxXT2lQqWE2OIuRocrTcFvIhnU7i5JUruLmwhGePPYGdwyx4OTGwUaYmkfJ9NnEkC5l3zp9FrsqkqEdQIKdUrg5NaSd43jQCTJQLoFrKCwD49s9+goN7JnBw1y74CfHBj3SpgqHefjUQLWHajOWxlFrDh1cmcfC+wzi8a4+aSm6P3JrDlIE2rRlgqlSjWpBQ+2/f+hF+8wtfFIWOhQz3Sh6xRGHlL10siLpXqeRweWZKzeih8T0IhaIK1rCACLoZlXTtFDPs98m14vTkdfwXL7+K1UzOeTWzcdQhbmdbtSwkLh7x4e2TH6jYm9i6Q85BVE90tLYJ+CFFhcUYv2KhuDi7UwuLePGxx4XWyR1JvspM5KIlXBhRessqpa2Of/2Xf45Xnn4GR/fsFbJPRJjntDUZhGesYCGN4PzNSU0Uj+zZq1ELNXx8PU1hmeAlDY0VMiy+/uqNN/C1557HjqEtSkllIVYTf5dNBsGLiqh8LOZ5jS7fmcJwbz8SsVYnkra0Smk1iJLL5quq+/nxxfO6vl7Bq4ArRv5SUB8IoiPRIqoYKRDJjXX88KMPcGDnGB7cf9iqnGZQwT65TAHtwVbEfTG8f+o8fIEKKoEUzk9P4vGjR9DX3S0xMScMcrqoltHGpoFTONpTzi8K/Hjq6DHsH78fKWp1zFxC68UyEcynnOtjfmkNH35yQR7v0WAcLbEoRgb70NndKk45awYWgZwyVooN3Lh9B8sz8zi8/xCGuik0DyAQ8iNXpasSXZR8iAcjaIu2aB84ff26PLr3ju5SqiD53kupNDIMzSqVsL1/SELOUi6niTGt5nitmOLHtcf1ZR7IVh8yCZJaKOpGrs7NYL2Ux54du8ULDlbDyGcqCDVCcszgfckUs5jYvRVfff4Z7Bih/ZnRFHwMsEIdlycv4PjZk/CrlrCCV+AA6Yiu0DYPXgMNLAqdYIMPvvRG6h4fXldT/aOCl0WC9yV0V6peK3g58heJnN2WChxW4k1RGoK1Ak6fP4Ort68iHg0oijRHLm82LV4sq3CisHRoGOzp1HiMDxXH7/LFawbQmmgVt4Ym1dxQeBAYP8gCA1gAsHsjD3Qts4Hxka2bBS9LGyoyJeDSGyM1g9xC8o3FxhW5mQpB/TUL7RIL+KJTmZMHzPdhi0+ZHs4yzd6f+QySA+yzllMPtm40c585DiG1gw9HqYbU6iqSqTSSuRySlSKuryxj38Q4nj76kPEJdfgbz1QRtvmcfj8txHgQK81OdIygQ9CMiC0uazQs9wV2s6VaydAfPTCm6mWHKKUqOZ8tUR22Jeao16o6HGdXl4XYbhsaEkq4uLaOKrlSDSAejmNpbR1vnj6Nr33ueTx+5AEddGrdaIZN1wnZ2/D92wUg0sAmQDZGisa0mQDfD9cPC95UKoWWaEiitfnVeV3L7UMDCsDIpjNIr2/Ifm334DA6AxEMkPJRqKKRL4kTNLO8rHUy2j+AkY4+VEMBLFSLWA/7cXpxDqGWGB49eFjv01w/zD+UKAbvD3lIhXJOSVXchFrjbRLdcLOmAnx6aQEDnZ2KbiZCTsR0cn4O3d0dQmhuLy5qrUxs3SZ3BoYjZLJZcVppYM5iRm4m9NMMRcS95uZOb9r1jZRoC3/x+vfknfziY0+gt7NNdBYidFxnTM0a6R1EjIg3mzRGIqtpM3UykVyuWa8x5T+byrov65AnMkS3B6IwdL9Yz26Yo0OjKi9G3it/IIL21g6dSOzGO1sTWJifx9JSEon+A/jgVgaj2/bihf0H0JpZwY3FArqH78fYju24vbqCdo7QNuYRfOv7uPbua2impxCJ1zAw2IaEP4bV5TyS84R7ouju7JUTBkfta+mMJSSpUDcqjD8cQWtnH8LhCNJEBmolRHxNxTBfrVVxLh7FK//8nyOwby/i2RyeGNqCC3/6v+D497+NAoq4Ch9SBybwO3/0h0h1J0SFWMqkMdzTgx5fE2tXL+Bzu3eiRvrTyQtYvTKNRLWBjbVlGf93tcbRwuuVLcLXoDNCBFVSBIolXJxbwjpjPdtCuOgr4Hd+4+uYmNiJ5ZtTSC8ta09hk8fs+dPXJ1EpN3CumMeDn3kCv/L8C1r7REU59GbePB09SGuIxcNaw1PLa+hhUlyiDYFwGE02siHjk/K54v2n03Qo3opMrYFTRMrqTL3yYT23IVEbJ2EcnU7OzquopZ9ub0crZhbmJJTqbk3g9I2r2vsO7p5QiACtCknjElgsBIwjcFJfSiD++9HFc9jCgnfbduMU0/mF4xuJT9nomv8pKTVvnT6NbYNb8Mh+jvsNENZeS7RXI0c7uGl/Nrs0h++8+1P8i1e/LtGewlPoPZ3Nmk6DIltOJfIbeOfcJ5icXcSLjz+rgpdMWSMP0C3C6GfEFvie+Dy+efqk9m8WvIxI5bHESRjFR3QCafhY+BCtLAu5Y7jBvt1jOLR7t+hAFF4RzWyLtEjBTreKUrmIW/N3cG5qBkf3HsW+Hfdpb0sk2AQ0FbrCg7Wg6WUOlWIWqdw6/uG9n+DrzzwvBIxFBFFaS3n0qznhHi8uu7+GszeuaYT86P7Din0vlKpmN9ZkcIJpNKKkqMhJ4QKu06XhpS8ZN1hAlbmyiEZGj2uGLlXyaAkHcPz8KXIcsHd0u2lkShXx5LmBU1PAs4s8UTafb58+I+eAZx5+2BWjLCjJ97XIet5zjqfJx+c9/ld/8Wd46Ykn8MCefc6ukw4tRsVgU0W6IB1kWPCenbwqMOjoXgaZ0PPcwAg5Fkg7w+kQb2kDd5ZX8Ndv/Bhf/9zz2DY0LM9igjdqiCgOZ1NoFtUKJyhUChKus+CNRwhQsDhm0BCrkab4u9IONeoCOD64cFZ76d4dowba1CoSjcYjLdK4UBTOyWSV/s30pP74Azx03175ApO/TR0P6yBG4SYCcRW9S4spfHj5DBY27ihZ9qmjR9HelhB/msu8UMmLKmTJsU1kMjlRGs5N3lCa3ME9B5DMmmCbz4x8nc3uRuxw8uoYWHTm+qQ+Z297lxxZQtEG6v6aro2BcZZuGPFHcHVqBnMzd/Dys58369QQUKyVNN3R9KBkCXeJcIvOheszc6qTHtyzX8j7x1euqvGh7eHxixck/t+zbZummXyOJ+9Mo6O1FfePjinJjcl8WYfGkzrGexP2+dAai6ohIS3w4K49aI90oJJv0pYXFBpdmZoS5XHX9iE8sG8cTz98BJ09bdJdKKiM9mP1KiZvXcW7pz+SZRzXq48CXxa2FFtrgmNWuuTBcy/l+mL9QWrF/6+CVzwJEu2dr55HafAQXqKs8tMkwqknri4LEvIRL09exPT8DHx+FsU0a89gJZtSRyklMXksPig+N0ZjdjcaV2ysP4hoNI62ForVzHaCXpC8CfLlJVpHZKpUUrQwEbfxrVsVLWxc0oa6AvkY8kDllXefg7+UHGSlDNVNVMbXYwdTKFDFWb1CAFBmAAAgAElEQVQbq0yXBSeqYOHEA0j+sS75TYUdKRSu6GURrSz6aklIm58ij1IF0aYfa6k0FtLrWCrkMJtZx5H9B/H44SPqbrhhcaSlWN46R4EsykpSOdJqSO4HLJ5JnxNyTOEA3StkXmxcLxGyqXAuC2HlveK2QkcCLgaqa4k+ElXnQcUCeDmVEi2kvb0dnW3tWFxParPZ1j8oHhmLtJX1LP7dD76Pr//CC/jMoYPOgk6BVtoAWayqMXJhDhqRivoCROk+wTQ4dujVsoo6JaKVOGaqIplOoVDMKUWroy2BKDvyfEGFRyaTwY7efvTRMswfQpyOANmiPHiX19bklzjS3Y8tnT3IBZq4vL6KNV8NF1eXEIvH8djhByREofiDKL/s8Pj6iqlk90zaSFnvh+uNaXZ8gOiXmMll0ZGISaTBwoOoI1OH2tradNBSLJTO5xQMkpAndQ25Qg7rqbRCIHhoMtOdHpxEpLjWeYDymmQKOXHO/+L738e2LYP48rPPoLejDcmNtJqLvq5uiRxEw3Em2tzlOYEgWqZxGAtcQToMLDGbLzZO/B7ScdqiMYf+20G7mk4K0eKGy7EoebINfxD93T0SQHFCovAOvvdiBfVgL147fRXbh3fiswcPIVEpIdkIw982inK0D+VQC44d7MN4Loc7/+u/xbW3v41EYxkd/QF0DoQRqPuRWy1jZbIMFIkgtCEaj2OjwuhtcrvJY6uqYWVufYKbd1cfggFGANfgI+JTLyOVWceNWhUf+AL4tX/zP6D9mcdx6sRxvDyyA4m33sU//MmfIlNYAkkpNxDE6CsvYPzVF5EN+7CQz+t1x/t6MHXhBJ7aN4a9O/tRnJzH9MnLmJueRyiVQ+rMRSBNpw4mAUbR8IfR0t+DTDSIVEcUqWYdc8tJlKiXbYvg0SMH0N4ax50LV5BZWZHFIXf2oYFBzCyvYmE9i4/Xknjo04/hGy9+Uc8FD2YKLNnUKjqUQTs8+AJERWoa7ZMTHGGhFY7q+wypMHuyJukNsQTWilV8dP0K2niQBjgmvi6xK5X9Eqf6Ahjfug2vf/i+irXRwQFZU9FqjNf8k8nreOHRxzBJvns0Ao74CCZIUMZCtk53D47ly3jnzEmMDQ5j345damzp2cscPIqhiMpTtEZBV6aQV7QwvVgf3nfABDbqeY2bbSgsASBOeyCrtDc++gDf+sqvyN+cY2M2+VwLLHallyB3tpKXldrV2Xm8/OTz2LV1J6qcxNWlrFChLRqdWgIToZKDyp9//NCDSArpJq81qiItEuH4kyNWipIrSGey+LPv/gPu3z2Gh+7fp4KCiCDBBWoY2Ji0JGISaM4szOLynTs4vOcw7t+5R/xQhdA0SA0jxuxTwUsKQbm4IX7rm6eP4+vPvGBoat2uhbZo2kdGYi4EgntlDSeuXoLPH8KTh5hUxz2bZwI/I++JOZ/I5QI+vHvhPK5Nzwrh5SRJIQx1ggkhS5PU4c9ggxyCvhpOXDiDUrGA8e3bVADw+7kvUkfBM4LXi2cMp5Qcy9Ne8rMPPGSNfpn6FwroGkKj+U+lc4boj9HEn/yn/4iXn3gSEzt2mitCw6g7GiUT9abXOff8SgWnrl1BuV7Go/sPIaQ4Y0vgJNLNuo70E9K0eMiRRvdXP/oRfu0Lv4jtQ8MoyO/YCnRyn/n6tPIkWl5XemIBV6ensGNoGIloq5LZyJuWr7kodQSSqigUC9jIpnD2+lUVRo/s3Sd6F52WOI5nvUGqVTQcczRHAiMFvHnyIzx8/37s33mfuOksXUgbZJhUmz+OAJvkqh+Xbt7A9z78CYIRPz7/6DEEIlxDFKSTZlaQLRmTYLneOTldTK7h4u0pHB7fh0N7DqBQsIKewmk2xUzF5ASYwBbf5/TiMs5OTqK3owtd7V1ycfAHq/AF67oe/pCtX00UgyFcmprBrYU7ePnpZ8RvZcFbqBVRrBbRSVE4/MhmC3L3qZYact5gofzw/Ycwv7yKc7duYXRwRJSKczcmkdqgfoaADN2UMijmcujo6lJN19qa0DnPKags+MTAs6k//8lCmyDk7p27ZXWWy1kUNakhpNkN9XZioLcD+8dH8dRDR9DaFjer1UgYAXYY5RKm79zAe5+cQMPpm0j/IprL/VfrXhPsoGgOPjchs4I3ZAXv3Whh55zAfzio8l4qg6EYVtRIQOUPKDAgW8g7sZaZuRJZJYeXFhLXb1/F7YVbKNcKyDHDvpxHtphzUcTs0Jvqvrl58wZRNBSPxTcfMJL42+Nt5hfpt/xqmoVzwUvxrOKphqn5RaGURNtY8LKqYOcckSWYbab8TLIzqxNx8LgdjmvEC8oOnRSJSlEPOTd05W+Tt0uyuONUCTnlrNPFIUtMQDWyRkgUUjSMN1QpCtGl6jBS9+H+IWbdR7CysYGrKwu4s5HGAwcPaITFLp72H4rAcw4HSjDiQ5hIIMYih+4W5B76fYrb5YEpDh2LXdNMo1ivKW+bzgPrmQ2Nu3f0D+m9yss3vY6Bzg70ddAbj8p8Fl4L2vBGevsFZnN8cXtpSWKqoZ4+EfNnFpfxf333O/jG55/HZx98yIpyjp4rFfkievw4b92ImkJ0OxhQY8P/i2tdzOlg5TWjUp+pcUqBAh00CvoUtM8hDWQluY6ZuUUMd/fg4OiYidjqAVTZFS8uCzna1j+gCUBrSws26hVcTyUxV8zh3NyMDpnnHvkUQgy9oBKYQkBuwk4MyJ050UL0lA8d4yqbSERi3CUkFGM3ziaIAjAiq0QLBEbxAGL3LU40qRh1oS/0ROZhMruwoIjFIBOaEi3YOjAkLpHM42UoH1SgyXxyBf/Hd7+NrcMj+NXPf04oLMWH9BIe7B2wpCVFTNtUQuuCtAkiyOR084AtFCVMauXYiA4ktTpawiHUKg2h03IncUIgNk8cbxNFYwIbR2EcJzM5qlCryiqKn4HepvQcXsnW8IOPTuPoxH48d+gwpm/dQNEfx5adB7CEbsQHduDpB3diotTEJ//9f4vrb38b0doS+nYwHIMc2Tpq6SZSN2sorNYRbUSBcAwFXxCJeAcSiQ4FZqyl1lCs1dDdO4CI6BUm2mRpxdFwcm0RN2sVHG808ey//APc/81/hnd+9lNMIIDPzCzjvf/zzzB99YwcVxiufGawG0f/u99D256dCPV2I5PMI1IuIVJYRyBcRb2lhuLMCvorQbSGonioZxiFk9dw+dQnyGUpKgHO3riFVAiIjw5h72c/hW1jO7GxnlIKFDfPcimL5MoSUrfvoIWERVJ4KNrlPhOMIlms4v2lZRw99mn89i/9krjSobDZ5bAw4uEVC0bcAUSXg7quAUMnIrEWBBlvyxGdy4LXhs4DKRBCslTFTDKJTKmAWDSIN05/iGQ2i4ltO2VPxgKQbjBbevtw+fYNDHV34ODOUeRLecyvrErAOzayTar8GTaGUe47YfNK5hPYoDn+BsK+Jn566mOMDY7g4NiYNdmcgtHmUKNh0gn4XFE3kMPbZ85g3+gYju5hYlkDuTJDWGykzN9JRX4LLUOaVSTXV/Cdd97B777yVVQb9N2lNZfRyYgmBojE0qaqmMGbp05jenkNX3qKSN82NJz7A5sHUr0suMH0IERtf3zyhJ5jciIXmCzoD2vfbY3FEKY9QxBoDQRRLeSwsLSMv37jhzg0cR/279wtbqVG7LTVDJsNlBxtykWsrS3jxPVJ7N97APt23S9aAC23qFOgkJZfcgDh+L6S17X/8PI5/PrnvijxTFXR2aQcmUCPzQeBDhaZxUpGYRIt8XYhvDwLiAiX5P5DX182QrTjpBNDUMK8c7du4I++8isokMYUICLMFE+G6pAGQVUJHZQKotK8c/ojAT9Hdu8yVyLqOmIxLK0lpQUhcMAvKiyIHnNf/9zDx2TPxWaG7zFbKCCTzSnAgiN5esGzgPmLH76Glx9/Cju2DKFWJzhkzhWk2nHPJNrOvZaf/dyt60LyGfJBZwg637B5kXWdkjWrNsnyQRaT/+711/DbL76MsS1bZWemKHlndymOcITAWUR6AKL7l2/fxBg9byMt4kur8NN0xTzty9WCUk43shtKIOPXA/ftEUjHkCTWG5zO0caQzZ1kzs2KqGA/PvmRvvfgrnEUK47uKeoIEX56kodQLjWQzxbw/iencW3yCg4eOYCDE2Py6ietUy4NhSLCPMd5BlbLCgNiI/DAxH4c3e38rml5t5FHMVdEpVBGngBQviRhMc+chfWUnlsmpFK3w+KV1jM8bwkcKh6ZaYvxFtGBbi8u4NXPfw5dnQmsZlP6vZ62hmu+QiegcAzVYhWfXJuEr+HH7uFtmJxfkI0hJ408J0jxI+96dm0ZnR0JaYwu3bqBwb4+bOnukxh+IZU072BevTpDuSj4Nurk9blpWc4lupjn6abW8KE13qL9KhC0QKi9Yzvw3EMPivuuQ5d7U7WGejmPudnb+PD8SYfw2vRLlLEo49T5XBlXX4CBmmdPkOmDbz1t0cKG4to42rxwyRJ2BbBLBNHIiwps5XQTgSUFwQjhRPpYrHEUwY0tyISXRgXXbl/D5ZkrqNRy4mnSooboGkduVJbyuztbu7C1tx9heouKd8jFScIxFZ4htLe2awNQD0/k1ki15o1ARLFZV0zr7NISRoeHMdDVJSRB4zNyN120Id8fqRQsbLjh0MKHDxq7Xar8GZdI0RoXg/GqynptjnFkzuySGXjDtYGTixUyVSzfN3mfioAMWodVZNGbLyh5JJVMojMSx+jgICpN4NydadxaXcYjh4/g8PiE0GQhd0xZ4i9y3TRHXoxfJBrHUSIFVSwexdF03o9cIhvFvNS3y5l1NSBOiyBkt6+jE7tHtqrbmlleEp93e1+/NgsGhhAZ58bb39WlRoIeuTwoyJ0e6u1Fre7HzPIi/uwfvouvPfscnjr0gH6OzQavpRX6JghjYaco2AqVw2WzWKPRfktckcYUJLFSp7AxmUzKuocjbprXB0KGBlCExfvGkI7rMzMY7uzGxNbtiAXjaKegoNLE0sqK1mx3e7uQMY7jkqUC5gtZJMsFnL11Gx3xFjx95AFxIuWr0fSjwAPGUVy4wcplg01TrS5PZoqZ+Jlkf0PPTgY5xBNS9fNQZ2HJjYrjNQYJcDNfZhIaB85NYHZpWcUo+cC8HhztjA2zOzYVKVFb8rCobGUc9p+//j1sGejHS08+qXu8srasJCTypOhYIQoDN9U6Eem6rKN4iHkCStne0SGhLaHHlTzc7pZWNXhmys2mhkbzZbREQnJUoViQntAxjsxbEmhvbVXjk8tuoDsWx9LSmlCLXLmOd8+eV7Px8qc+jfnZO7g8NYdtg2Mo9wwh1DWMozvGsH1jA9f/8s+w9sn76KynUOsooHesDdFEkL5NaC5FsDpTRHWDXQETz9rQ3T2AeCyBeqUgJT5Z8929QwjE2rWHkH9MlX6zlMf66jymKiV8Egxi+y+/iN3feAVLS8toy+VxJJlB9cOPceLb34O/kmPGE74dbyDyu7+IF771DTR6O9CVrODW+Ysop1ZQrxXhD9SQWV1HoNxEVyyO0d4++HNFBNjQVJuYm1nEymJSRWpbfzc6t2+Bn77V+TwalbKmEeXcBtZWlhDI5TFAk3tavPmDqGTyyLLZb2nDG1NTmDj4AL755VdFF0KA1A0lUAhJpwUeqUhcRyupNGry4qZzQwKBSBwxIvSabFmoB8NpEG5BqlLD1bk76O7s1Gt+dPk8VtIbGOkbEE+9u6sTf/WjH2ofPDoxjptzM9g50Ku96T+++WNFqR67/4BGvTcX5nU4yn2B6KZi4TndSCtm+Pi5U2qECSTIfSVAyWldtmosYlTc1c194K0zZ6TUP7z7PtnJmW6C+y+LnvpmqEW9wZTEJfz9T3+K33vlqwiEmMJYURPNgo3XxKrHEsr5DfzkzBnMLK3i1WdeRF/fsHy2PQ2GtA1K5KyoEOJrvH/+LBKhmIqqpXRaBU88EpWfu+zJfA15dVbzeaysruEf3n4LR/fcLzpcLBBRwc2gF6KCHBG3t8Q0jcpl0vj42nWMju3Cvt17UKsHEIoZ91WiOZdaacE6ZYnQaAP39We/YEJFtvV12mCygGWwiKWXcvLD633q+iW0tbTjoT379R6YJkZREFFE7lUS2ipWOYwTVy7h0u3b+OZLX5IfsWziNEUyNF26DiWKlTmzwTtnPtZZd/S+cf0+irhJHeKZRT9oFoNyF/IBxy+dF+Dz9NGHtTfwnvB107mcJlekPZE/yuliupDHv3/jh3j5ySc3Oc9yeyCCqVTLJmoSL5tDP8V2/N3H9h3Uns2rJj9uIvUElRSTzglnHZMLc/gPP/gBfuOLL0uMzhqjwgmv3JnMxo77N/U/dP9gwuHN2VmMb90uzQVdnuSkITSVq5cOTDZZ5CTu1PVruheHdo3b2nZIMFFRNgCc6smC21dXU/7Gxx/i8O5xHBy7zwJBNOllvcKEzihy+Qqq5YYE11eu38TpK1dEMRoZ6Me2gX7ZuhGcYHQvcS3uz7w+K6l1NRkjvUPYPTSKTMGSC2XDVrcUPZ5RimMPM8G0qungcH+vnnETtxu1h/eYNVk2R254TVOZhWQatWwOOycm0N3aqgaBtEHSG0Q1pPaG50wgoMRaUu247reQC51IiCIxMjiI+8doUxZWJHMql0ZnR4u0KCeuXtbnG+7t0zOWKRYlold0ucJz/EhwrRXz4p2TrjO+dVSNpFLe/BSrc72TFmmpmqxXPv/QMQz19ItiyGk9p4GcPs3O3sJ7pDQ0qmpk1F8RwCTqzAkuA5qok+CUgbx950Si2tVDeO8teF016SgAjofl6AzafDWqZtEZUCfIosrcRRztocHkGBamRdycvYlrM9ewnl3VQy3BUJUoZF5q0WikReMyJtGwq+JXifGCesMR/RZGAXMDIJAidJCrkKirOK3E58ymii4NAx00eE7o52R6L7EZU36cLY5M0y0iWQlORENLZRVH7VQXivfKvHf6R1Zto9ZokZY5VlxbwcvwAnKaLLuZv40WKfx5/i4xen1mkB6geKaQV0RgGzPcw1HMZdJYpGfo6KgWitBzFkUyFzeuLt83fx/V99rw+IBzc5LROW2fjBhONCXlXA/W8xltKLaoafdj16iro10PHwsfPtgseqmcJipFblOtSpTSrppM12tVtMTjiNDsmhtyPo9LN25hfHirOLVGoZNcWoePNlrZjnF9WENim4Ftvrze3KhZZBMbpsKbaNpKak0bEL15ieILqa5z7Mkmoi60k+K8ge4emYaGeQ3qQLFYklNBOMZoSipPA8gwTY+87UYTqxsbGgmNDQ0r6ETXj0R+bgLcUK21cw+82e1ws2AYidctcPNlAc5CVAEZlYo4nrQ3488TSeEBQX6fxo6AKCs9beSc2wHHA4GbLw9cOYyEzOeXr7uc3sCF6VtItLZgYseoJc8VCy5OOyaVMJEHjow/uXYR5VIObXH6IhpqK845R4h0HCHdgWu2WERnS6ucIox2Y9ATNwKupbV0WgiKfKPZwIbocd2ihMFKOYd4EBpZzS6uoVis4ePzl3D/8Fa8dOzT6AiG8Z2334W/HkRk+3YM79iFbb4W5M5fRuTiOURWpuHLLiEXySKxPYKBoXbzAs22IDVbxuocUfQIovFu9A8MIxyKoVrKylarFoygs2cAzWBcbNUmLdQaVeTS69hYXcSCr47LLREMfOEZxD/7KT1DtJZvX1jE6Goal/7mO0hem0IbgvhBhw/TT+3Bb/+b/xq59jB8N5eweP0m54lIEDnk4Z3N6+Ax/4oGqpEGjk5M4DN7D+Ls6UtIzqyiu71N6zlVKcnn++qNWyiXze0g2KiiL96Cbk5GWtttXM5GPF/EUrGCQGcX3rhxC8Nj4/i9L70q+yqihooIJvpFqhB52rGonrXr0yxgu5S2Fku0Ixqzsapx4E07QPoJk9bKvjDePHtaQpj+rjYVEZxg7B7ZhnypipV0WhSzhbVV0WSGuzuVWsZC/dz1SYwOj8hPmw3g7PqaBWKAh0VEKG+tVkR2Y1VRxMc/sYKXBxDBAiq1+DaoAeA+Lqqbi4D/4YkPMdI/hAcmGL1q9owyMOOYX1MQIj4UJpVxa3YGf/eTt/D7X/lVtMQSFj/rFca0qZOPbAXJlUW8d/4cplfW8PVfeBk9vQPYqNKwP6gJCLUTdbof0DaMzXSjiXfPnlVj+diRB7Cwnhb4Qa9QhWwEAijR7YDjVlKs8jm89u47OHLfHowNDoK+VNzziLIzLGQ1l5ZzjK9eQyGTwdlbt7Bl+ygmRsfRaIYQoj87D1jHTWYim86OchGzqwt475Nz+MrTzyEUiCmpTj6qdSLkpoWh2wSfU47Mz01e1Rl4dGKv219MH8KpJAsfjuTFbQ6GZEnGxDMmrVG7smmnxn3BibN5RlGcS/Tz3fOnUa9WcHBsl+6JWXoSnYdQbW7otClj1/zehfOiNz1+5Ci6Wztkyci9MZvnPmfFuoUJMYylgr95+y28/PiTSvKUeJlnLQXKjrtN6yo2U01/A+dv3JCo6tF9h4xbK60HixyetRYrzTaAgAqTLP/mJ2+Jp0z3D7pW6H2zTHYTWvm8h+0abuSyKtZ2Dm0RCs2zN1+iVohTUfPlNxS5hnypiI8vXtCeeXD3bqeDME0K93/eh2g0pM9Ius3i2pIoOA/ffz/272SBzHTVhlyQbAoYEbpL9yiU6jh74TJm5hdwePcEMkVaBObN4SJKGgedN+wMqVRqmE+u4vbsLAZ6+rF7aJumAYxP56S7pSWqwChOi7nvEBSiOP2Tm1cwOkTxWLter9ww0IYUCBZKjarZT5LfzWnVwtwiDu8/qL2eNEGmy6rd8kO/h801J4ArmTSWU+sY6uvHkT0TCPKZkXSKlABONCJYSiV5usv9hXzdDy9fkNPQaP+Q9rhCgWAJGy3jkluuAN2tahJqJzfy2L9rHB2tCUPflSzZQGojJSCM09b9W3fgxU8/ji2dvXLzMCi2Dh+L/elrePfkB9IfKZSHf0uHEQI4EfMt55um+wenu+LzUgfBcoUI7720BQ/ltR3HsmY9ygP/aBPh1aNqvEwitkQuNLFtWpADRzDVZgG35qYkWltcncV6NiVbDRVppGPUGuhu78PnP/UYtg0MW/ybOlPya81snW+CRH4WTEJs+Tgrq5zhDyZ24Re5YhRO8cIqnlfJcM6+hqirhB9GX5DRNf+JBvLlotA2fmd7vEWcOr4miy6Je11RydXJ+pp/R0RYnShfg6ESMlQ3hISCO+7rch+g+lyNgjkUUK/KUR3fHFWMFASzmCI/z/sMjAMWfE8eFHknSiYy5JzFlX2ZYMM9m1ZcNs0/mIpK3g9277TS2uRek4Ti0tv4/YqF9RtCa7WfCeW87+et5IbPMo60E0XrVuuKfeRBLfcFdsz8HLoFTYuWVZ3u+RRbpK/8b1XQc6wTFILNjUcbsix8XNiHK0NpS0QOt0aQFPhwrB+2lCwdVLwRbHx04Tm6sOvB6yNT6SZRJdoU+Y0rxY5D1866QY2d9X6t8bG5lZnB23fZuhNJpMHV6BLDFKNqHDo3rZEwUV7QWpsUlpFGYw8o37f8j5t8BaNSqIAxl1qbCrABYTNAP1rHdTJDEFeMK0mogtfffxvr6RV0tdCehp+BNB0bHfLeEfnVQVugrV8ZCRqG8xrXa0KKuc4qDSbc5cx5hVxfocCMfaZ3cBX5chbNWl7P8cxSEo2qH5+cv4qxjm48PLobe/u34O0TZ4RAdNw3jpFtO9CXLOHm2z9DZGYKI74KqmuzyISyaNsWw8BIh3nPZoNYnS4htUiUnWELLRgeHBFXtZhPYzGZRCjWjtbOXlT5LBDZK6RRp+tIdgPlXAaLwSYud0Yx9Pmn0frEMXR29Wpjr8zPYqLWROjMFZx6/acIpAo43t7AzP4teOG3vgL0JIDkOuobOcQ0RqZNEVP2KmpGVPRQuFjN6B4c3HUflbXILG4gHouoiSIKNjU3KzU1hYukJlRLRXTHYxjnFCQeV2IhhRm8jguFMhI9vXhveg4dfVvwzVe+Io9dxt/xkGfct4SnpLfEQrLyuTU7r4hdWpMl6OjhhBgij9GaikUgyXfRFmSrDbxz4RwWMus2MSsVZUNEcSuRp2ypLCRl98iwkPvORBy97W1YSi7jZ2c/kePNq089o4Zsg8JVHiVUgPPaK2KYIrYSIv46zpErHI+jvSWu8TonHvz8nNYwWY8jf+7VHG2+fvw4RreM4CFyePWM2YZlz5Whk9xRyNufnJnCt99+C7/38tcQCrPJsWdRjaN7JmO+JhaW7uCdT85hdnUV/+z5L2GgdxgZ/k5/SIEJfONMjJQIp14TLeLds5+IivXpw0cxn1xHhHGjFM7yYCUdhcUjnx26uqTW8cN33xFyt3f7DnFOGXZEakgoGlZyYaZOVwMWvHl8eOkqtu3Yib07J1CrW7x3PMZGPohAo4YmuZ3i3JYxtbKAt0+fFsIbCVMBb16zYQptrK5Cs2ZOF2yaSYEg2rpv5y4150LIfeTyFnRmEZXjc8wC7tLULcytJvH8sUdlKSkUU5QJ3ru6wAMiaywEc/mMPGe5ju4b2aK/533zbEa5FrnfKdwoEMS5W5OYX1tTE9DT1ilAh6ghCxHuNdzHWFQQAeXnePPUxzh28AAS8VbTzXCSqoKaZwotML0CryneOKkX+3fusmKEwRs8B2hLWC6pEeB94p9dvTOj4vvFTz+G/u4uIYcEoQjUyFJPr29nFstHnuO3FmaxY3BY1mnUYXg1ASkY+UpR15Hvh1MvegLzfKZVmzO4MlG136fPwtegFzh50PNrSzhz9SIO7Z4QEmu+9naehwlUsWlg/C99BMpV3Lw5jbX1FPbv3q3v455aKJZld5lJZ3WWch8n+MJC9ubSHPbu2KEIYgFDsbiAIYZ0hCIBFAhK6SyxgK6r0zfR194hISrvdbpcRqleVVAU4ZmwnxQlOvv4MD1W9o4AACAASURBVDm3ICHr44cOozvRgUq5Ij436ZY8aUZHtkh0xunfSjqFmZVl9HZ1ihrCaQ7XYJAuGC7WmkUxqQPUB3Bv/OTWdRXeg709RrMrmujfdCacpvv0/TyvOG1iMNZAb4+irfnaBLn42dbTKdTow14s4sFdE/jqk89IH6MEQE2LeKbXMT1zHW9/fBy1KlMOqcNicq9Zk/G8N4TXr72WtEICcKQ8iJ66mkw2WVR5SWvWmd91ZdDms7lpeQWvC0Bg7GeBi5Cdk1p5V/A05fNarhdwc+4Wrt++gtXUMpLsDBTgEJFVE5ph9Hb246kHjgnhlfm141jaw8iiw3we7YvkZ75xKm1dyeV+pyIG3flvRij0f20ITaOqV7aBWjBW9KoQ5SjbbZISwanAZCqU5brz8GhaFJE2H76+imUJ4e46FVsxzs3M+c4KVWuaf69LAvFcEoyCYZpLPrQW6Wzdvr0n5x4hQ+XNslavr0PEJd25GlV/LkNwF6DBz0GEV0UUb4LupX0eGe5QoKL3a+9ZhHe7wfqcroyWNRT/riIxnqHNhgOZ2IY/wI2a19S4sXxtTyVswgW9ezUnntej3Tv9tBtfcSfwfqd3NBbZ7btNm0pms8YTMc4aHJHxTZVs3hjGZebvE+tErnp++WLqT/S27O+kGner6d6GQQUz75n3gqp8OUq2b/aeCH72exFeXYrNRsQ7yKhEt4Ph7n2y2BB9s9auvRfzSbZfIE42C2d3IFrvyoVYwmvv/RjJ1BLa42EZvnOT5BrK05+TiD7H47z+5E7mskLfiOKTbkIUkV8LqXWhEeR+8XdzQ6IDBNcm+Wsb2STiFDSQI7qSBCpBXLxwDTuiCUx09qIvksDM6joqFFKMjWF8fC86FpO4/KMfIXBrGjuo2VhfQi6wgUR/CFt39ElUVVotYnk2h+oGG7soEAiju9O8MnMZ2sJlEG3pFoe3zAjd4gY2kosoFzIABXi1GmbDwOW+GLqf/jR6nn0MI4Nbkc0WkUuvoj1fwHi+iunTlzB14TrO+wrwH9iF577wFKpRoLCRRrmYFyoVDIaRzFMgY4deLp1CZiOFXDGDWAu9gjvhL9FGMKsCgOuM+wGV1Lfm5qVe13PUpNK7gH0Dg5jo60eCBxgfE3o71xuId/biw6lZxDv68K2v/DIisTjtVYTgkrfIfYw8WApMeP85GWDKmj8cRTzRKgW4xG1skPh9KtbCcmlg8MT02qqCTz68eB47Bvsx2NOHHQNbNDnj/jK1uKho9e0D/RJncl0w4IX87d62To37Jbih9zZHq2wa/EFxu3tb48iXM4j5m6LYkOrFvT2Z3zB3kBBTvzgJIe2H3Fzj47/2wXGMb9uBh/bsE+VHXHeKgYPuCdfhzoAEQ3hff/89/O7LX5NATy4LmgpVDVFiY1mvIplc1rh3enkZX372C9gyuNXFEFPQwwLdiXtZqPAMqFbxNv2A+4dw7MgDmE+nkWDoh9sj1MgzCZCTIgYDLS3h3ZMf4dj4BMZo61YmH5d7fhOhWBTB1ihyrU2sNHJYTmbw/uXr2LVzLw7s3o9GM2wx2CEigRQNOgs00vlQxezyIn548mN89bNfwPjITrQnOsyqy/GflW1EjquigSvyneWHp6MDdSMEBihGrJBUTloG7cBo78aCjY1trS5KVyDE4o8Ako21TSPhE7LGV2ZDRFEY9yPSM7hf8HILVCKIwLUm5xcLoOIaTxeLEm9pMkWQQrQDoj4OFHCe8FwP9IGmzoSiN3MUsSmtjhQKHTlBcPeXE0byReXVKsTBkGC+Tr1i4VCGxjWQKRSRymWU/knuuyaGdNxRCqlZjQqQ0PlgyaYb2Szi0ZhG3XQTcEeXhXzQ653TlQAnfRWljhJRpoBbOh1vs/b7hHhyjQv4qhYEMMytLrtz1KhHRJH1bAb88qqnxigSiKrIrxaKej/UlzBZsdm0JpeUyQpT36q2DkhPaPhqWNlYNwGrtEdNFaAEm6it4H6tY5w1jJx6yAXOyVOXZzyF96lyCaVG1ezFwnRhoquGTVk4gd8oFNHX1eUmS5xy2TnBZ5/FKpsX2iMy+ItFbChs4RsEr2yYb9NmFrI8K6g/ULhRtYp0nhTKhpIj+c28vzoJuVw4gdSatPOQAVPJ7DqmluYws7oi6pPVRKSNpARolUtlPDK+F7/85DMY6OixdepS9UKNGm7NXMfxMx+hxgRH1ouOuiAqLAFPBXVYIcxcAZuQcY0E4DMfXisI7y10vSLF7E7scLYagGWPIawswOj7pmx1XhhvdclgnQKOolI+bkzfQLmYUZoMX47E8ES8TaF98WgHHj14FIO9Q644Mzh6s8zYbIUNPbYYORYn9mUApStUhNpZUea9X3qvVeSPa0iYHiwR6IlONqU2tA7Rxkd6qGWT5OWFmYCGRa6HTPJ7+PPiAkt1bUUlH0Bt2DUrIi1m2Ke4SCNRm9BPTUXTQiw8aynzibURA6+tCrjNYsuKMXZ2Unnrk7u/dLHFPGiJPKvoNE2CdTQyZ7dxu206VjxaTW9CN69D5hv20EdtxvwONQqGeMvGjZuLin+LFRVSzv/W+nE3RYinFZ0q6DViMJ44ea26Y65olqWW0FB7XxwT8ecsJMK9V/6JmginDBEaZJ/F/sdikpuBrVFuAPyw4hWr6HaZ64y49Xr5Tas9Q1F0B/mZ7vYxsksy/qStMaOZ3P2cdzPlPJTYfX73/Y5GboW/8wJ030EM7Z7r4G4n7e1YUHA9aZ9pyuu0UcvjtffeRDK1gN7WKLFZbaYUJFBNTU5vWzimhDP7zPT5TWG4t0dFHj9AiWPz2TsueKMupLK9rU1Ka47Z+D2Lq0uIylw0iNnVJPVkOHv2IkYCYexu7UY9m0eFYQndA4hun8CWbWPooqPHe++hev4yRhlRvbwIX6gEREvo6o0jGg0jk8ygkKkgBoZ3cJMkhzuKaKiFXbG8bv2RBAb6h1CXsfoyMullNMsl3VdOGKajPpzrjWLguc8gcewQhvtG9HNMEfMXi0gQqaR38HwSq8EGusd3YGiwB6u5pA6HUrWEaCwitHs1s2GbdbGMOwtzyDM6mr6oiRYEyWtrBMTtZL+YiFlxupbewOTsgopkHlZE0dPpDezs78HRnbvQ3vAjFjC7nyo32nArTs8uIhhtx+9/+WuItyZQpwE7BWKBiJ6Z1miMVp7aG+j3SvEOU+k4TpeSQQpja1A9/95YawdOTc3gex9/gN7eHpy9fgWd7a0YHdyiMfFGviDB6TypCvJMB8ZHhrGRSUmoQ546H9YHJ/ZKS8B9jJMyomH04SQosa2vUz65iSinORRGl7QvLm0krZgK01OYEy2j9Xg88dc+eB97d+wUWpqXhVTNFNMs1mk7xljXugUO3bwzjXfPnsK3vvyrcjsIkR7FeHLFzLvpVr2C5Noy3j9PhDeFl57+HIYHt2gbJz8z2GRDYJ+Byn+p+8tlvHn8A2zvG8RnHnkES7kMEqGo/Jz5xQKVRQaP5pZGHZXUBirJNEYZNb9RQGluFbV0QfSFDKlDnVHED/Vj7KG9WCnW8LcfnMHI1gncv3OfKCb1Chsd3nteGHdq0fbMV5HugYK7rz79Ag6NH8DW3kGp++mHa/sJJ0JGuWPBZvusIfrWGFujI02Nm3oKCRcQZNMzAg5hJUny2GrKG9jAE7eRcRpEpwLbKt2haXxjSXE0lbT3Y97GVnB5XvWmA7CJ2SYwIo2PvUezE7Ndlecg3x+Fb8JmSM8TWuJR30i9srOL54ImtB5I4YEKrs6wN+omaR7q73RCFmttvrR2sJgzlJ3Pdk6aoNIDJ7yz0uhL3vkteoMEhBaKpPfl/smmQo5I0tvVNCXgdWTjwHtGhw0iq6LS1Ksap1OIRjs2pV76OemlS0VAATeNJpNpjfeuqTGbIvVVnmWbPS+cqnLyZmcWwTq6xrCxcxMB7u/+pgv3MY2GLNKYpsl1RI43kWe6rmjq6SaVDuhR+I2isElhY8R2WO9d9SmLbc/pyaSgaiZ0dzXZ5rNp644OVyESwvS6Vk9ZScIwETfdcXQc3gvzVOFnY6Oxiu9/+B5O37ohMV+0xXzkSamgFWqw6ceB0V34pUefRE9rp1mKumvmq1VwY+oqTpw7JQ6vFeNE2F2MMCcEIauz5M3rOLyG8IrDu+HNtP/pgldcVO9BtgWhZa1whYaUwixONH5xtmQqNgMcdZcxuXBbBa+vUQEqBevcyWNkJ4QQIuE2fObQg+jpYtqJCcOE+W2iZg7lVIFlBa0rP7TZ1Tm+dmb8XBV6fY3Q76kJHQpof8hng04PRqSPOys0LT6H7KoolrrTVTg6GCygwvvyuFW8weTxci1zobLj0Q1XrKptAjy4hOYKBrVxso23eZTaBmf8WQ+NtE1r88sh7hUqkV0YiJdw5CpHt9jstWRIIS6tvYIQa3Ik9HmMoG79CXdHJ1AU5OgWuEOzzdjtLo+Mr8X3Sd6cCCGbhe89VaL2KdeOamOzuEr+mZBlVxhbbcpt1X6W10K+g+ZUapuZn1Zi9vt5nnCD0nX7uQGEaw5EP7H7w2vO1zEU3qg3uu+eGFNv0V1vPTH3XGuP1qCmyn6R3QtrhH7u654fo8Dp7l/b9+lw0uf0EHz306S6uN+jstaNa4S6aPN2LU2AU/A6atUsfvTBT5DPJdHXFpHTAjdeulBwQ6NNDz0xKZZjcUKXBgackMNN1Wy2XNAokPGsPCBJQ1rP5dCVYFx1E/0d7ehpa8fs4rysq2hNl8zkUMpX8M6J0xiMtuDgyDaFlBBHGx7ZiUZ7P/zhNrSXcojNzGDlzfcxWKygmVxHsbyOUJC+Y1XxPTkBYuM50NOBSCiO5EYO+Y2aEGR/jQ0U43ajGuX7QiEkU2vaK1gkNX1NFPxBXI75cG13P7Y89iDiYzvQ1zcI+MIo53JocqTbKCOOALr8UcTb24F4FKu5NaxlVtEei8shhDHG9KCmeKItFMXqehI35ucQ9gfQFSSK4kMwEhFHMp1KybLO+LpmfXgnuY6NbE7oFZXSPDTI+zwwuhMdHGk2eWjxUKBwrB8fTc4gVWriv/zlr6OzswPVQFMccb/P0NF4OIRA1JAU9nLiSHLyE40pZEIriKM57mnBCOosKKItuLG4ir96+8cYHx3F0voaLt2+gScOHpXVE9caR5KX79zWs8oiszUWkt8reYMclw4PDKNDYhSmkDF8pSCPaHkk5zbQ29aCWtX8W+lVza2D0xzy9cThZbgLObxuP+SImCJkIrwT23fg8H0TKgT4xb/jnkxRLGO8yUfnEHNyegqnrlzCt778dZRoQWd4oNk/Kh0zgETAh6WVObx9+izm11J46bPPY5iOM0Q/qzw9LLSEv0u+7ixwciVcunIFR0bHMbpzFFcZMR7g0cw92g5eruIOXwDDoRgSmTJCazlkphaxwSS+pST8tL2qlpCuFLDmL2Fhtx/f+K9+E7v3P4g/+f5PkUMb7tsxoeS7gMANoneuCQ+K2ET9OWaXFvDmqTP42jMvYv/YPoz0DZtVE//eFYysMgxuMZoWLdR0fmpbsqkUv5S2R6G426u0f4gyZ3uGKyvdfuNqQAcRCKwgPU0FkRVFPMt4EmiHZ/qYRDjmrc+rJM44X3tzSuWVCQYGKU3UvW+BFPxZ1e52ZugsdYmjRCVVFLvxGX+Sr0YtgUxaVViyCXaglPRjVjSRiy6tBbtPcjnd3m+Aivd73OTO0RQVAMXPwPfEg4aiJ2rwyQ+tVjaBLSauyTrT0Sy9c8A7s2hPqb2YPsm0r9kERegt6wE0VqgKRZTXu6AXeZ0TeFFgkCwY6btr9qWqI9yeT4oQ6Sb8vIfHd8shiPfJzi7jN6thZLPmfPjtEvDs9GqhJmpOT2MZuEzatKmKgCNOqTSJZQqu/QzpSHptgXCkNtYl0tXJdc9FJtrOAl81Dp1onFbFinl7H8xf4N8zE4H8bd1cNsOkQereC0kz+mSzhqW1Rfz5D76DqwszaG1rQShGJNbuZZ3e/zVg37adePHRp9DX2uWuQxNB/kW1gJtT12Wz12BMuSbIQad3YJiP+fASLGMhT1qDURpMh+XL5fJN8zJ0xcI9dAYP5f25glc31DiZLArTJRf3x+5kc7Rt+iVuLZPk8E5dR4hWNnI8UPuOUDCGaj2IeKwDRyYOYUsfeTSWhnW34HWInS21zdrOuItWiLC78egFHlLpZX7ryODIxLWCNv5wVcpmUATHJ0SIyT0y/qziKrng1ImrYtTIT2EL3Bec4MBDkUkn4IKX9QY9RqtutKXiy9LHZIbMgs41DCp26c0puN3cJrgY7xZC9qvtM3KbtmKfvCU+LCqSf44M4NEV7i283IOhC8HPaF2n3T8ryayAto7AKwg30QF3qSRKc8UkEW1xdNVx2Wb0j8rATXTCnh1uDI66oTGCPU9CNhy6bE7j9v71VrnRs1s33F3NlDdREGLs/H1tTGmPv9aoQ1/1+kLb2Sm7gldvkjQX+1CbFBIn1HPnymZrZN/D9ej9jWsM/KYOtk3/3hhuuy66qqp0HYXE2hu3jLwm6O6EgotaUwUvtIRTA48jrQjXGhrlHH564l0Uiyx4Y1hLLUtA1yGuJ3l6DUQDfkUss9DlBp2IRTR54UZGXjfHVPlyBfNMt6NDCZXaVSITIezZMoy+1lZ5owbDFJz4sLGRE+fsrZOnhIo+evAA4pG4ct5bE91ohihm9CPRbGAbqQVvfYTa7TsYbWnD2uIciqUUIoEaqr4KysE6Ep0hDG1p0xid4g5kfSimqthYr6BRtjXCzZ5qdvKQI7qHNRT8TWRDUZxtC6L7V7+AI585hgvTU/DHWnFl7g5Onj2L8aEhtCei2D08grifNKlujeqXsqvo70nIboduFrS+4ei5RveQQBAzi4tIlYvobmuDP2/7VyzBuO4gshkm0dE5gCEebN4bKDoklI4IkzPT2pwntm/H/tFRIVcWX95AqdbA+PadeP3EBSynC/jXv/Y76OzstGh1aRLoBBASrz8SjyrdqVSsStnMJaVNmqE8fNR9FtXOlEnGBzdDcdxMruPfv/VjDA70oyUWxkeXL+KJgw/g8H17tcew4J1amNd4j+po2v7xNw90d6G9NaE0wQXymhsU9dCqriBaCxXW9OXu62hBRyyAuZV5JTN2xtkYMSwmY2E6fka1mwLfQ3BXN9J47fj7uG/7dhwan7DWWmIRHqJ11Mp0vilphMxx6s3Z27gydRO/9cUvY6NYtIQt0hMqFI6GhGrFfHXMLtzBe+cvYD6ZwpeeeQEDbHRYSNUseIVTKKLtTE2M8f1k8mhkCxjr7AcScSQrBRWmtFKDjyPzOvbu2IpHt+1GIF3FnXc+xuSHl7AxtYBwtohYoaRzihSDuq+GhVoG7/au4KV/8TV8/tU/xPtXLuOdK8vo6x823qArLDSd14Se4+Ky0H7aTX3//Q/wq7/wMg7uOoCBzn5np2mTSgMeuB5sumdnsJ0F1i3bPuh98Tiy6abbmN1W7tWJHg4gESu/j0geRdMseLg+NaVzk6q6JbbRv1bUAGdV5spU3TfvdQ1NtZ/TTqWER5tQ8ntMnMx9y3Q1m/wFTjEpVlKtYKmPROoc0WzTAckj0mkaaUIZux4ykr17JoY52hZYxGLPHc0audsnl7ZGr8/r5IAUFXFmlWauQpZe5+3/QtEJrLAYDDCZ1EAzm05ao8Tfx9hibfeyqPSKfTtT7JiyApUYto4YAnw+qlxcA6GJuPOj9WiY8nwG3jp7EkvpJL767HOunnHTdCKSrt7w1oCAOKcLEgLsPJd5tut8c2CfziaHlgu9duitaicBPzrhFOqga0cwjf/Ne6ifs/XJv5ZTkGqUoAKteE9Vj6k5ZUgL17MfFaYvKlmP1a2tC7Mvbar4t4K9gdmlWfzp3/2/WMul0d6ZEKWDIRh6T5ymV5rYu2UHXvrM0+hr67ZShSmcrDXKRczMTuHEhVMoFXOGCZDOJ4EvXSGI8FpwjZe+xnXJsCleG18mk707q3VX1cQDtoD5xWJrE3Fkq8TFLv4P3QFylrbDRe+NPWTpQmuuKibnp3Br+qaQqrAKLpJlucj49kPoaO3DwfF9GOgeQkXdJf1NrXoxnI4X/O5Db4WS90ZdYeSQO3F47ym/vE6N4jgVRQ4htFt9D1rsXlJrwBXQhjO4bpiWJl4a1D1ooPfg6LXd6/Mzq9CQstZx0QivC3a38ZChNta92eKxx5ffo4LaIZCe+5pX8Hq/h/9kUUIbLEtosytkBWvALFNcUWdAkRXxmwiv6BLk4jp0XHW+ay7u2WR1F1zxr/GPqjljhohi4MZxBvh7SK1xDumlqu7LWSrpmjs+s75XP+M2F/nsuYvPz6RrYxuJqBXkTAvddypaXSNuLSSn2wFhYzlHC1MBT36s64I3bews5vjeotej8dzdQO+i+LbD3UPnudemz+OBu5POUGlbrXxLP1f8crXp821epburVJCK2+AkrDFvarfwGZ4Jf62As5dOo1phaEQR2TypQT40ea9te0ecPEuqoilyYbgI1cUSI5kwk7w8futaJqtUITpHrG/k1JVPbB1GdzSA1bVVOYaQ+7aSTCkm943TJ+X//NyxY66j9yEWo7rWCtf2UDt214JoHD+NxQsXEG/WMdySQLOcR359CYViGuVoDd1DMXQPBhGImDSvtUrnhjwW5vJAhWM/3kNebxNzEZIpo4ZcAFgLR3B5uB2P/Y//EocP7cf3Xn8Ns8ur+GTqFk4efx+HDx/Cjm2D2LNjJ4L1ANpbWmWr5AvW0Nud0GtTrR1WYEeA0IMKvPVcBgU0xT0rJbNYz2TQ0dUuikdybU2eoDxuQ2G6rthaIrrLNb20vIZ8sYShzi6Mj2zTA8eCkGk//Z3dGqW9ceISZldS+ONv/aFCXaoUUJOyEIzJNYMR3wiH5IaSSucUCkJ3FcYIM/yCBwmfISKzRKHqFN3FE5hcXccbp05gZm1FdkCLyVV0tXfiwT370J5olWsDXWvoHDHS1yPnBVr/sXGhXyYXwvTKClK5glYPRSbt8VY5GfC54tArCAqUKlhOrupgo881rw8RHrOEsqbbE2LSq/W7772ngICH7t+rvUJes2pmLfyHzYOevwZw/fYUzk1ewe+8/KoQXnJ7KWAl35T+sESiKVpkwcvkuqV0Fq889wUM9w1pTdfKDQQbnAAx4KcokVhfIIIdCCIzu4xqOodGJISWni7UwiGUAnXUfCWUCim8+sgxdO15FHj7A/z0f/8PyM9m0B1vR3esBf5CHrn1ZaCUQ7FRRSpaw/daJvHs776EX/q1/wZX7qzgZ9dWEAnROpGrg0c+Bb72fAtBZax8s6YG5vUPP8Y3X/wV7B+7H92t3YaKe8mfLCW80bNoeVbICXFj6GvNnA141gpha1ihxe2RhSxLCanUbfPXSa1SxNFMSFzQqhVX1PYeDzwOa9Oso6JAJgvw0KnoKJv8J+l+1tx7FD9xBEw07PBdb5+zgpcUB55BRl1j8SmAhmN3uUy4k47nqagTDhF0BxuLKr13+nDTcpPFVYBCYytSTZtjwJS9ZzuX7Wx3wIdGl0YT4Ychgsvz0IpwOxi9fdpOHK5jC9Xwpn7NhiVYejRDNnic9NgZxDPNKAabU1nqZxSExesdhI8jfFeASmjmzjr9LmL4fC/U2rjrSHcn/juFoAaWmG7Im2h7uhfWFNr3dU3tfGWDQdCHJgH6e9mams7F4//T5s2aFV0IVwfYYS7NiNB5gmqcPVhh6lmxKlTR6ZV4DnCaIsqlg3FMvGeieZ7nFE/6rfa2iasD6/jnRMLrjSpuztzGv/2bv0axWUV3V4cS4hjsIpu+SgP1ShX3j+zEFz/9BAa6u835CT7ENEYvY3Z+CsfPnkAms0H2nQpecq41QacjEfnHdJyRSN4SZvl5VPCupzeaRBbtGltn5d1oFWBeFeE6AoPRDWXjTaP/K4nOngWVRUhSkEXeYAnXpm9q02KyDaPguLGpmg9EEPDH0JboxpGJw+js7LOoPhXZ3izeKz7uFrneYvUKvLvV7z118Oa/2s9pwbsvr3D3Cl7rbF0l5wokbspCcz0w2KGRXtFiheDPC6CEzvIhrVWdRY4tMv4+ebCKU+J4JPx3J1JTVLGQXZdU5j6ypcLZO5P9la1g14lbUciCl72oPbREmB0NQMpV2xx5IEQkjPGupVmHbV4P99reZfCaVVs8RLaMysENUzGeQm7cOMMtaK/gtcbIdYaO/+qtH8/KzjprQ34dnKv1YputNy7zEFSr+8QrYoHvxj18Tb67kHM98Ep5/S6rnOzSueu/uZ4kbHQduWsIPHT77hWxg2dzTbh/07Z695t+btnd5Uq7gpebj8R1tsGo6b4HQdH75cHvrUm+F74t1vOec4bboHlwopLFx+c/QrWYhq9po2FubhoE074vQGcSersaUiEnAccF53sg/SFDP2g+f87phGbzTHTj0t422IdEsI6llVUp/Tk7oP8xPUyPX7qIRFsCjx04gnqtJJV4R1sHyhWGYPjQGurCvkgHCu+fxMLFSyiur8BfLqMvHkdHo4Z0agHVaAm9IzF0DgXQCNclkInnWrAxW8bycg7hQESfnZGutBtrCcaQThWRLdeRDgYx0xrH4q5BdH3pOewYGca8CqAUbi0s4Ph77+DBRx7Gp44QQeuWPqslbOKZKhPDAnWJTyTsi8ckruKH7mnvwFJ6HfVgQAKaes7F2sZIOWjIkYFWTEzQSyTI+CQ91JDy3tY2jcmTqQ0Jloa6upFItAqV5Ghd4rNQGMcvTuLM9Rn88bf+AH1Ms+NN1v4YlH0QQ2SCUaZJRnHl9jTyhRIGujpNmEMbOUXO2n6q1UIFcksbri2v4bUTH6KttVUb/pWZaTUvx/YfwPjIDlynuv3cORwcG8XBXbtQyOeQyqZls0Y/Tb5PBlVMzS/pYOeexQaoNRpFd2sLVtaXMbs0g572BOaXltCZSMh7lUgsD09FlTNxXJM+XwAAIABJREFUTVxDK3KovCeHl8ruo3v3bgqIubOpYKlVJfjV4Rzw4/LNm/jk+hX81ktfQqFMsMSsy5hOqWQ5vx+lYhZLqys4c/UqVrNFvPLsC0otJOhBlTtdJfj65XwOyG5gb6wNfdkqbnxyCSt3FpEuFxDpbsfIoT2ID/eANryBYhbPjN0H5MO48Zd/j4Uby9jWOohYW6caO1TKWL1zC+XVRZSaVaTjNfwoMoXHvvGLePE3fh+vfXIL00l64bYYoknurZvK88inQp6iUnq3zq4s442PTuKbL/0K9m6/H0PdfShXqXeom4ZDrjlEH43L6X2Zh64VfIS9HMFJxZJNzCzWdtNVRlu1CbJ9Ls5+EwWUV6w5Cog5oEAXl1DnCdCCDNUxZFZFlgMIbPx9t5DcPIMcD3Vz2rdZYHv0L0OsWUewaTPE1dJHNQYXamlTODvvrXw24bHVFbKYc8J0j8bIolSsOCtB9GUFr4Fwql/YdDihtkSkjifMM1SFpqPV8b/5e4y7a5RMPmObTZyj8/Ge1msVF41MZwWe14byqn6kiwLH8ToaTUQtBJvnKql4BJAk/7aJpneu6NnWZzXE3qu1JM5yzQ/fl0SAmxNo7zNbLbBJufNKBX4GV/QpJMk7HyVMNPcsQ9wNU5fjFn8XLyGvJ2kv3lDb1UISUusaNUULMf990tDcANyBTWID2HjWeOQC89115e+lsFLuWFVcvj2J//lv/m/4w360d7YKUGVDXi7VEGoCG5ksjozuxiuPP43Bnl4HoDVVSDPMbH5uGh+eOymrVzVlrIWURml6AbqYkEp1L8LLNaGmkQWvXZi7Z7ihlfcsEDfe1cLTnENguPiATFrj+FB2KCramCTFhcOOo4zZxTksry+hSZ6VDPCL+rlAkBzeCNoSnTg8cQDt7b12Ax1hXwWChzq6rlf9mOqInx+ibyrv3YMkGoDrSjxurnVJ7kNuFnzuwbRHx6or1xlytHGX5W8FiiYsDvUzIvbdusi6YI5UeFNrIrhzg5eIjt0Fb4AstKzT2Cy8ueic8M02Iveq6jCdqMHN6q2wM6RJDy/pEJtFk8WXcfGoQHRJ5ezcbcFq4OHooW4c7zpeIY+ma9D+U2+QesFnkQ9KQ3w5cqkqDFcwDNNxICjetAeZTUxNS4Plkh1YVgjfFXmxg9dndOtJb8pxg/ivsplxxHvv0oon7H3GTfKuHQIabbmRlLft6XvdfWTqnfg7Hg/Nu8//uHC9R4hmPT+/7tI+Np8N14dtUhr0Ou7FnHOKHUjuPf8jAcbmvXVCDQ/Z5SuIG62d/25jY5YuJEPl8c7Jd7G2OoNtXR26+iw+6EvJ/2AByVES7wvHu/JE9qzblDFPTiL9OGtC/nigdra0q4Cjh+dwbzfaoiF5HpObmaB4KZvH5Nw8Xv/oQ4xu2YrPHjmKRoO8d254QfgbTKPzozPRiy2Io3z5Bi6/9wHa6BKQySLhBwZIzKoQRU2jrc+HgR1R+Fr8qPsbSKTbsDqVw1Ihhc7uNrS0cz8gVzuERCOKO7dXsZyuIxVJIDm+DbGje4GxrRJMXb91C+VmQ6EJJ959F3sefBBf+PQx47o1mxjq6lNgQ7nJiIIGElQg0/7N18T8KtG5MLYPDytIhNZo/O9KqarAGYYeMH6bue7pdBqxQAjbBwd0WBDRVSQzE/TiNJov6VrTq5SODt1tnSpOpdaORPHR1dt49+J1/PHv/yEGB4ZkmSfRqc8ne0b9n5tzKIiTly9pMkRrMiLKQkp0htCG0RxJQNQzGMbUehInbkzKq5Pt7unrV3Hl9m0cnbgfTx4+iunFBVy8NYWR/j5ZLl2fvqUY7INju9Hd0YYCU5XiLUgXGLGa0zNPj25FU/O0Ihe5WhA6e+rSRYxtoUc6kxJLCo4xD2iHJLlxN+3RXjt+XH69B3ft1kNP8YhEcWy0uFaZfBkKIObz4fSN6zgzeRW/8+KX9bp6BoJB5GolcXwZWkvPYwbTnLhyFalMEV/67Avo7ezRBJDXivtJC90WMnkE7iyiO5lDY2Ye9bUM2v1RrGVSuJleQWqsD0+++Cx2DvRgpOFHa6qAGz89g8xMEn3hDoQRRYYgh8+n5qaytoz8/DSqjTLWkMeJyDraH92Pl771TXywvI65dA0diW6jTbFR89F7lnOJgKVlMkTHV8P8yiJ+cvoMfvPzX8PE9vsUDKKYZRWlnkCKNZOlgXkNsgq2e/aou42xnb+bDfO90zgjVG4eWfcKukT5IwDiQC3Vx9xXHU3BQ0ttumlTBXFURV81/q+2Vaf74LnGAk8JozovTdwsSppsNfm99pk01ZMmwYEN3v7uuRJ5tqdyK3J0NoqdajzJPCDTpmceEEFajcbyDvDhxfJAbp5Btl/TKYfUOzZSdrDxXOL7YJMidJNCMh1SddT8DdSlewnqdTnTIS+W432CRXLdoZOJPGOZAWl1CBscei+b9siug3fM2PFmgJTRBPmGrSQmv1X3a9O1yPv3e2sbr8IwvYxAIYe2C+qiLsY5bBmEa6+twtLVbwSaLK/AifxcGeQR7VQ7KU/AqJe6cixU3X1SI+JN+t06NRchzyrMgTkqR5xGx3GPPftP7zxlY00tx9nJy/jTv/9/tNe2dSRQrlewlFqXNzCtRBlrf2TnLrzymafkAe4FXPH6k442P3dbBW++lJMTCYWdAgaI5gpsNftJ0ue4p0h35tVh6+lU8+dsyFTQef6xDsl1aJiOd68LJJ+0Yepe8sD04VxqFZef3NUaFSyuLmJpdUHhAjx0NRowUy7Ax0OiG/vv2482Ror6g2h6D4C7wVrYXvXzT/zTbpgtDK+rNE6Ox0n2RjyeWt+eIs/dwQjud1cpF8smddfv0R5c57tZhd19I1rkDs2TkIvdlPht5AEbWZsCBS0aR7DWyP6eok9CO+cTt8ktctfc4wl7dZz3m+8VtXHkpf2O43BRECxYQWOHe1BOYQj6qHZNTQdhqCyfVLtvLHjNf7fht4CDRpXUEffQ6A0YjUAR0u5B2xztSSHqqBvWwBpvm0e3NjW71ptUAp3qd8d06jPuoRHce8ulFN4seq3b95TBHIP9/PfepWkQUWJTYRZg9vjpZ51Iw9uhNp1J3AtRMX3vsyFntE1ho6NkOP9fbRSioojcsFnse5uQbST/+QIWCsCH0Z1xclngs+VGTepEGnl8cPoDrCVn0EZEMsqoZJ9GwVUffVEpzvD8K13B6xofxrKws2WjyfVwc/YOwv4g+to6tW4peupsb5eFGalJRB05LmXBy4jpN0+c1EH9i5/6tLibYtSxiCnR85QuJy3oDiXQXWhg9uINrE9NIZYtwZ9Mo6fZQBsqKFZW4I+X0T0SRXtnXBuwfz2E5EIBSV8WfVtbkOikZVgQvkYYLeUI7kwlMb1aQqajC5EnHkFi3zjqHQksbzCR6jJi8TZMLS/jg3d/ht1HDuOFR48JweR9bU20KTGrXGc4SQB9iXYUSkS5s5icn1F06M7hLbpXHIWxuyMKzhvIQpY+kaevXUNuI4eWYBCjg8PaMHl95KPdtDAcmtfzz8ilJtJLmgR9MeMxor1RnJq8jXcuXMX/9Pt/hO1btoKe9ERvWeByjyAiwYASHrK37tyWTVIiweTAsH6PF9jCebnGroEQyn4/bqfW8eH1a0pbGxsc0uSFUcI7B4fx8N79EthN3rkjtJjerVdvT4lSML5tGy7dnsZqJoXPHH5AoABdJ1gG8D0xfYpx0IwgplVTJOhXVOswo9oVyENLqZL2R1lVSYVtjT0V1j85dQK7RkYwsX1Uy16fU6GR9Cy35pmuIIx7P3XjMt65cBZ/8EtflTKbFCgGOJR95KCXEVHyVh0raymcm7yJhWQGz3z6GXT29APBCMLliv4/xIjWxWWUL1xDfG0dGyvLaAtE0N/aJf7xXDaJS4kmvvrqKxhv60bx1hxyl2+hnsyj3Zfgh0I2nUOGtnItCXQNDCBcKyE7exs5Onw08rjgz+N2fxx7X/0iGkPDWCvUlA7KIrLsr6OMqoUb+Ji6GbeC3VdXgtYbJz7Crz//yzg4tl/JVaQT2RfPIO22aqK0t9Qcx1/nxT1TOLf5a3/ybC03KWj2Wj8HWOk4dMiddz454ezmEeaAHY9Cxz/XJNELmJLTjXFEPYqjoZZGGdgUtLmf0fbrgQ/On15gDz+bK468gnVTeP5zgIDVFt4X91kr8u79ulsAbvJQ5bluWhieaowXV6nsM0IH17NN5wyI4cKs+SwdjSUwiyj+1mqgJqS+0TTiBOmXEk3rtdzmLk2IX42RnmVS0PgsOJtRXUMPfRZe5lH6vAmfK/odoCgtuWe5qY/5nwN5m/frHi73XbqchQ0Y+ON0MdbN3DOldE4q99QTqh28a637Zz9vaLL9rAciyiVG1oj/xNnlzmOJzfjvoi/aPdRreD73ekvkQVcRCvlx8up5/G/f/U8IRYKIJcLI1yrYyGXkfsNxfKAG7N26HV/6zNPY1t2votZe1NLW5udvi9KQ///o+g7wOK8y6zO9azSS1S3LLa6J47gmbonjEEIKIR0SemjLAktYdn9CCUvZhYXQOwmdbAikEAKpJC5xL7Itx0W2bEmW1TUazWh6/Z/z3vvNfBJmeEIUaTSa+b5bzj3vec/heiWVc7vY9yl1AfEGCQXVDCyWZTbVtKZdGiIyimTyacbKmDwKAKgSijFJzR+bk4HGzvRiJL9rgANpO7PQbiiNcxd60D/SL0BQOd1pZlTMrl2oqarFqqUrEKiqQaGkLLsMBwCONbHa0rqlCkOm3kUFsFQAr3x/SkSy6g5U90FN4os9lOyzMlDUGNcMotYrl39PW8AYJSWxQdGnUemGpK8iAzjUsV0VOXjRRfOmb54+PBjaEjkda1bXDHLl3hi2atM6Zg3QawBe6sgUw6vTaHTZRT4xP4P4AquJpZhaJaonILcQ3KlRJU2DAngpPyFzX7KIUTvT85SPJWlFpbG2Gs1rhl5W2GSbHFzUX2Iyk9KRyWfU9SiDdVYXTl0lKTP9k0cF7Ko7I00JFXJVHZxNi7rgUq3XNR8OVMlLjZ2LPaZM2GmAV82TyqJU1nDLNKmox42GiYqvr/pbhsZIuTIYD7K4qqSnZptuwtQbnoV2O/kktu57FUMj3fDaLQgxkdCiTrapoooV5W8SQDFNKZ6OS9c4y08TiaiwamQvHRareMlWuT2Sey7zN5OGy+WQ5DrqfBlgYLU5EU9nJM71lYMHUOsP4t1vfgvPU6oAk88iNjkpMcbJLGO5qzCrqgGevA2ZSAq14QRGDhxFfmgQzc4SMpPDKFoTKHhyCPrcskEUYrQFKyDtT6BxlgehhipKa4GMDdakC33d4+hOpZGsm4HQDVtgndOKotctrgpn+8/DHwjh/MgoXtuxHZetWIEb1q9FqKZKFjWvywev3Q07KwC2EvxOr6xRBL1dF87LWnXZ3DlSwma8MRcdSUIqFMVMPZqYRPvpThSzWZkbNVXBciczgSdT6igBYMc3m1S9Lg989Ct1KKeM+lA9qv1VePXISex8oxMPP/AZzJs1W1uNKUmRlLQtSorCgTweGRMwT320zaHlTwbrLzHuTuQYWGO1IV4q4Nl9e/HakXbMpg/wrDaxSKKfZmtjk2y0dF5Qza0WjIXDog3m44fPPInBSBife+8HVAk4X5Aocs4LAlw2uSUzCXFT4H/3Dl2QQ2/Apw4qZGs5BgjuWSEgmOWYZbLY3w/sF1BNazLKU7gUkMHmNeRmxzWRUhouQvtOt+Pl9tfxyTveiWKe5W675GrkrUl42AScTiKRyCESiaN/eBCRZA6ti5bDXz8H/upG5PouoD4yji2NzZgRjWFk3z50njmBk+kI5ra1YTZDTLI5seObcFuwdsESOPpjGDvZg2AWCDnciEcTyEUnkUukkWRghMcHf0sLmoN+pEb7MTTAg0IaJ5FCuzuL6ls3o3XNaozG89J177O7BWDJoZP6SztZexcsBaZjWjAQHsWzO1/Hv77tPVizZCUaa+oE8BI82K1OZHLqoMD0SbeLOlIDfChGSi3HlSqWsWKo6HPNEJbdeKY2uBl2UZUyZGVfVK+jfeuNqqboNyuvqRwbVB+E4menndjJ/Cqtllq3dZCRsV8Z+tMK4K2seGUTgH8AtKZVUYMu9XqqsVoZdak9RcVGkcGVDUn8Zfk21P1QNXXJutQdSmqbUYCXFQwFerRFKOUVFg2UqRTmYU2sxbR3iGZlSZhI0JJmi6TLJ1eUSHIJObDTRkwTaHKYUays2moU2DUYVaPirO4zK81TCTrj0vwzoGneuwxJr+yAZcZYWYUZ4FVsUfWYMh8s1BBT9/1i3zd/TzxvTdumMQbVuqBTVaU5TBFDhpZbDR0j5tmK3cfb8bPnnxHAy40qnc8oO0IShWlGygMLGltx18Zr0VbXqCxdZe9lJ1wWgwM92Nl+QAJVBMwK626TZDUnD1jC8rJ65pJKmTT467AySVpTF0+dEllyMx6i4ZkCgo1tWT2fGiMmFtHyp+xYoDOzHXbGzTJPvAt9w/3aQ1czv9KgRd0eGd4ZWLnkCtHysmlFLptMNKWBNINcM4NrvEez7tg8CIxTqXFq4vtjtrPMUf1EObmYQIx54KhBUGF4za9tDBIVnqBkC/I9YTtVF6VxClbriQI4atAZIgQ1wFScsLIGkQFrYp+NxUMNZFNnv+nNiBxFFT6VZ654Y2gWUxhePUIluc6wmGO5RyUfiX6IX2nJMr/HVh2ZuBS7F9nHq8tNNNTmoUBKXpymShtkqD84ULm55aXpQt61+n/xqBQxiO6A5b+V1lfPNBlnUh7Tp9/p19sAvBXwqvw/NSVtqgBq2K4ly//QoCaKevUwxtY/A79knaRb13QQUdIWdX0ND2OjOc+ojIgsggce9aSK7MEYdyaWWsC7qRTJq8JNkSVSVX1gulwKz257DuGxXgkF8Ls4kbnA0oEkK/pqphFKEEg+JxHe9PpkQtJ4LIzRiYjEUbIZi6ESBMYLmmcp/1dtd9M/MiaMWm2wRtKPMtk8jpw9h9cOHJQJcw+jQ/1eAdReFw3UM/J9RuDSPM1pY9KYGy7YsShtR7zjNE7t3o25Tjvs8Qgy6QhytixsjJBmY2qeTHIR8CUQanKjtj4kTgUT4ynRV0YiRYw5Cog11cC1fi1ss2fBEfCKhQ+9Yr2BIM6PhvHaztexZtVqbF67AqHaaticDniYHmdh+pUqbXF80qWB13kkGpFozEvnzZO5xwY3DqRMmn6aDOtwS8zriZ4eZFNpxBNJhAJVcLApUCyCVJw6v2YaFC3O2GxSEwhKMhMHcrU/iJa6JmzvOIVXD7+B73/681g4Z76YrEv1SV7HIX6TTl0unEzExOqMHuUS9cvThdoupYkHdK+gnaLNjrQF6Djfg7MjgyKdmtvSImloKliDPseUEZBltCrbRQkZsaB/dBi//NvfpPHs3+65V8ZZIWt0rTMSXTnN5LJZOOgpnEnjRM8ZhHw+eW1+VrXOF+Bjcl8uo+YgtbfpFJ7duQMLWmZi+UKmkClxkARUkB1mgAgsyvO5AGzv2I2dnQfx0VvvQTHPgByneHIWbWl4uRxNpjA6PqFYH2sWgdoZGLMGMeSsxtK11wCnziC3azc+esmlmGV3Y/C15/G7va+gf1Y1li5cghk2j0ievDY76gp2OMJpRDuH4EwWMauqVqRYvf39KNBjmNHE3EudLnjr6zGvPoRsZAj958+iWEjjTCmNPfYkPDeuw+LN12A0kUUuq7Ww1hJy1gJsvPaSCsnELZW2ODA+LJZqH771nVi7eCWa6xqVk4dmnOgMxTIvU9pEviYsnkqFutjDIBqnECJaCiCrjAmNmIORphzSxbpLb+tmpxnZH3WTuLClumJaXiwrTKDaM1XjtMjQdFM75Xrmv6X2M7U3yWMaoWEwuOaeiQrOr4AwYy8WwEvQKfpmNjIr73+RFFhU+AYrlspPuKSauknSENASc5AR4gFCHAn4Pc1cCitroAIFirnuKoBdcYng77CSLaSJ+FDnkUpnQOmc1+0V4kCxp1rWUZYfmPcbvTfrhm7+hJp0wyWK7GQZS13kQCB/V3/f/HVlvGgpimZdjUY3aTTToM88tgxG13A/quyNFVJG3Tbj4GWQVrq3Rv9CuYfL6PvS3zeCSMqssw3YemQ/Hnnhz/D63ChYS0jlM8raTbFeyKczAnjvueY6tM5oUPhGel85YTIYHukXhncyHlUSMmGAKaFySm8Bt1dW3FTSGr2RdXMt5aMVwKsF5yqmSi225VhhI5hCIQwBKuzIzOURZxQcE020ObaoaXhCFwYwj97B8zjX3ytlMumaFO9llgYYD+jBjJpGrFi4DH5fjY4Kph837UE0INNUviFTMJjQMkA3zI315CpbqZWBiRrIRtOQWINN8/S96OqifsuAKBd9inhGmpr8lFOAZrqLRbGBUSddBXoEnJadCwyAa6SAaHBoAldmsC+f33QtzG9IJBNaG1ug7tY4qauIENVlK/dVgWLpJNaAlyJ1MbnmF8IkA1mdYMYkIg7UjPF7Yuqt/jIj/gTcq5VWvmcvqQjPHP8xJBV8Z5wEUiJTQ0sxrFrLPE0SwNcxn4RlHJqOuVMArxHRqf2f1TvTcpVpZHFZwK+rDOrvGPKGi7H+FQ2voWFS1TwNdo3mN90ta2aR5bqUS1AVL03jnhlMrxYbq+lm3FtWNYxTtMwplnGSeH7ny4iMn0dtlQ/FbE6au3ghc2ThSyXx3E0kUxiLjEgThUcKCSozvj88LF2wAshKZDNT0kDj9/iQzOcxNBHFRCwmuldae1X5qjAcmcDh02ew78QpAUCbLrsMIZ8HAacTbfUNUjZSdjBeEJPEk7TkyyPo8WNO1gZH7wiOb92JxmQGc9wuxCLDSOZioLUQbfusDiausZoQBT+K0+tV4QsplrW8KNp86HcWEG7wwb5iGbxzWuGu8kkcaDaVED/ak/392Ld7F9asW4+Nq5dLx6+NXrsuH6qsbomDZcqTjWAxwxEJ6egfi00obZidjRuUFCjrER5eeZhIZlIYCo9KYhD/4UYh5Xlth8gDPhd4WsAx7pQlt4bqEGqqqkQaYbe4sLBtLo509+PFA0fx3U99FksvWSglV61slDHNZDOnvteTyTiGxsNwu7wSnUo6XZUalZsKx3WGE8jtRntvH0biUbTNbBFdMUEk05R4r1kRM1xi2DBDN4iQ3yeHlWh8Eid7euFwuVFfUwtGeEvynsOJGdVMW1IHmSQjnTNpOSSd6z+P+mAIQb9iydlcouwD2UFCZov3kxGuKTy17TUsbmvD8ksWShoaZ7vb6ZT5LNeR6V82O9wWO15u34HjPafwgbfeJU1vFosTVrsVqVIaLgKaSAyFRBLS6eEuYsOaNYjZa/DCwATcS6/AZn81+v/yF7ScG8YGqwN7d76Ev/Yeg+fNG9DY3ApHvAgvCqgultB0IYnkyX7YszbMrmmS8UHrrhgrFOm4gE7quK1OF2xeH4IuIDrcjYGBHmED+6wF7C5NIvS2zZi7fi36IzGpbEifiK2kDjIOK2wutxA5PMNQ6tUzPIQjXadx/033YuXCK9DW2CKxxgbgNZwFuPwaxEFFnlABFgoAGWyhiWLTAFcdjMkp6KqaUYE0AUwDkIhbghH3btpEKqBTuzKYSuiyBuvtUFULtX2OWGaq3cbopai8pGI2DTLI+P3poFeWvmmOBOb/ruzdytJLWD6LiuQVnSqJJOo+iRlMkgj+noPevqUicg4rMhyrdLmQS0lSqISC7p8hJ8TgE0V/qVAPcVeg54I0fyvXA/m+DrgQEE9JZ4ZzriTlczoDcF00JJPqvpkTN5Ve9h9sTS/iyGBcF/M+b2ZvjX3RwGhmjbNR+lTWbhUZoDS6mwCpwTYLbpHkPN10Y2J9DblDRcrKfhF1jQwfbu3mqghKLYkxS1/5XsWDl0dgK/Ba+148+tJz8PlcyNKSjGRXnuaBFhRzBdHwLmqaibuu3oKWmnqtA1fyFDZxDw72KklDgjaOjD12qGhnOjQIwKXfuAnwaqAvkoYpgFchkUo5xcS2KcBQKc1S+cJNJJpMqlOrGEeTUdHNSqVcWcN7tr8bk8lJKYMTEInxsoWxhy40zmjCVZetgt9bjVSOnYTqNMZJXDZJ1l8rEKFL2qbT7HSpgwFmDLBpRBeqia4ZQF0qKlt/mGQQMpjEV7fC3pplEuafq4GpI2LNA5yLvDZmNw8yQ+dSAe4apunShkwY/Rkv9rmm1BT0oUS3tiiWtNwRqo4mnK7iriAMsZFMRksfNQDFNFzsPihv0J0IMskBq0RZUeSvTvw8XZeFD5r9LduPafubEk3M1aooNjIWmoXzlGOwFvQV1UYRqvmtYv0lGFUfslQX7T+ehs0LgCzw0nhhsLY64MEkZ1D3qrJJKA6jcno1a3Qr7IQBgA1/YINtU2Bc7rn6iOpoIWVFUzy0lNr0QidNx3rMmU7slULKVIaXZViWYVSFQ6JYgEISO9p3IhLpE+Yok2aAi9IksbGQTaAEvHzq+OQoWClKp6ICTgrFrDL9L+QQ9PoQnUyha2BIWEt6u45MxhFJJuTQyhLrjEAQN67bKCXpvcdPYP/xk9JQd/uGjWhlcxsXF4sFHV1d8Pv8mNPYggvDYdH8+jw+1Idq0Ji3IxBOYHjPYWS7+zDT7kC9z4PwxBgK6QxseSsKLhtsTius+RRy2STyJWWJb2MznMuDpMOB044McnMaELpiKZx1tchaCjjceVKiI0tOF04ODmH/nr1YtWY1tqxdhVAoCIvLBb/VhSq7B3aXDU63Q4YHWXACXLKabNxjLCddG8g8qs2DLEARfqdyR6DrAMv3GbJ/YmOmFtR0No1wNCb3m89h41vQS9bdLZseJUAT8TSWzV+Izv4xbD96Ct/RgJc+w2Y2y21TekE+2Fg4ODamGi/IJmvmThpTONi4HtHZwe/Ggd4+PHdgL26/9jr5HOHoBHqibd5AAAAgAElEQVSGB1XpjmyHtpRkUxcZYOp3m2pCEjZBJiWWykjDH4NIeL/a6uvEjs5ps2B8YgLpTEo2eZbkY4k46qqrJK6VQIENJuGJGJxEGvksnE67XBOm2ZHhvWzuPLGHU2pvMjNcRzkfVNe4smG3Ynf7AZw6dwrvv+0OAYxusWHLI5qdhCWbgiuXxcdWrEPn9j148rWXMb+5DXlrACczAOYswH2bNsAxOYqel3fCfX4A/Wc6cCQ+isY7bkLj7HmID02gpVRC9VgEto5BOAbjqK+pQ7WnCvHJBHJFSNSvrEVcNUtFZFh2hRVBlwXpyVF0nT8tNpojduBQKYnF77kVVYsuwenBYSSpW9alLfoO8RZx47U4XWLv5rIAp8734tCZLvzbHe/HqoUr0drUrMr/UtnjxqzkbYqNreg7Feg11iAlPTD2nCkHa80GivOC0TRkUh6U1ypppjYO6sVyRdHYXwxtrqzxRuKnltGJXZfBIus+bgEzZQmaZoyngE1+PvX+pwBhs0/utFq9GZip96oYRaMkb6yiwm5KQVKt5DbKGVht4d5nSBD0As09jkIeFhAkHKHEHUexvOSl86Z0T14/WU858sVnWKLihABSwXjKYk2BREXGca8m2KWNpIBJ/XqKHdfP09+fLmcw9+ooDFHZ6/5RuzxVqjDdruxiz69ct8qOqXqHDGJN0y26wc3YJ82gl9+b/rf4PX5OdSjQVQGj+VF/bpnnWg9ssNDGupe3lPBy+x78/tUX4HI7RP8ujH1ONbZaJUHRivn1Tbh9w2YhJqQyTixGr+RSHt19Z7Czfb/48Ir7lfh2s5JkgdtJtwZlA0sCh3up9JYZkobweLjMhRmRrMYJxHxTzBNN4uYKQCKTQTiRELaDNhRsspCccBGIFoQZ6h3sxeBIP/KlrJgWWxlFyHIE+yOtbjSGmrF66RWoqgopq5USbVo0c6pPI2VmUxNhKkChwpCaE7Tk2k9h2LSHIDXEGiSIplZbdlT0t1qWYNKzGDfJLDlQna2Gp6GSXIj9hgnslpcqk85K+QfrbkgtZTCGovFe1MZrAmfTT9kG+2tGfeWyEaeoBq0yrMniqtdSi6zmCDix2Sglg4cxhEqsznpQrJRHxibW2XDR30+PDGqiMkbYBwEswYMYiRMnK59DsvI2G0+KDIxWOe6FghUZHmDYrS8RYjxhEvsaC5rWqun3SfZZrrlmEMqlu/K9NhgM9caEQdCTTohWiVWuPMc8ZmUDkcZSbRKor+HFr3eF3TUu9XQO2AC8BnSecmrXHdBySBR7Oa0F43stg17tB8ymQZMhiPnwxN/nAdFSTOH1gzswFO6VdBlroQQ3wVWBbidKA0XwyrCJdDqGXC6OTCaORDIqTimq4UhlnY+Eo+g4exahQEiihaMpAqA0ui5QZ8/ITDeWzVuIxXMvQU//IF7Zv18YxLuv3oQFTc1wW21IJhMYGB3BwOioeM7yXHfyfC8aZ9Rhway5cKdt8MTziJw4i75DHQhMJNDocKDB7xVpQSyZRjSTgttlxdzqEApJ6odTyFkdGM1lESllgKATqZm1mLliCRxNdYgDOHb+LIbDY1g8uw30mNpz5iza9+3HmrVrcMv6dbC5nCjYLKj3BqXbl+sQQTBjMKVhwumQtSWeTkq1xEcQp6shZEX5Ob1OuwR15CUal57aZDzTsrBSusBH9+CAbI59w8MYjUSwdPYcKfnzfvH1CWSCgWp0DY5j17EufOeBB3H54stUWVXbDVJzaGgSOWIjdEwg40p7OZ1MKE0AmtwjEAZz4d0O9E0msf14BxbPmyc/33WsQ1hDNtKJLMKh5C3RyUksbZurvHCLBXFtcNHT+Px5jE5Ekc7l0FKnwK7P5UI8PikAl43F4xMR+ewHTxzHglkzsXrREkQTCWGBw7EoYpMT8DjYKMngkwwm4pN4YfcuCeJYPHse8hrKq5KwWo8E3EuVp4BDR4/gwJF2fOTee6XkTMCbKaYRSYRhLSbgySTxoRmXoOev23G6dwC1wTpkSk6c5PiNTCKJDBbPasbK2ka0wIIzbxzCrtELqL3pejTPnY/o8DgWp4toHZtE5NA5zLYG4fB5RKeenIwjU7ChZWYrapxOhMdHMJFJIMnI6JJVopXrAy6cOd+FeCaGgXwOHaUELn3v7ahdugDH+y8gmisgyYZSMvFaKiYNMlY7fF433HYbjvf0YO+JE/j3ez6CKy9dg9bGFm3JqHyV2d8v4QTSoKfkLgawFRCkwxdUb8dFiCjtRStgUa+HGhqXD/nGGmpuPjPkfoaETPYzTeWVvWf1vmL8nqpCKVmCQRmIB6t+lJ2AuLfoSPjyHm0w0QJ4lX2asiC7+MOsKeXXBmFFmQ3nrWQZGl6wej+WKiMrXrIH0hmCjKCKUGZaIxlbgbvsfZAxycON8ZCjmf5cXKPpEqIuqBxkxFxBhT+JlZo8tHuFVDsMQkQ16AmYNpEbZhZW7fFKrqbILQWODekBgZpZ0qCAq+E8UbG4NCQIZrBrBqeV6nPlOpv7Uwz/enGWMuEM8R8uJ4NWyqRTSCPhHUnyaTcOjXPE8aIMejliyuIZPZZpr17Ai4f34PHXXmYZBBla1ekobOJFC7m5XAmLmmfhbeuvRmtdvWJrydjTcamYRe/5c9h2aA+Scfrwqgoe+4p42C8DXmkOVoBXopBV5zwsYWp42dzDQWryxFNaFHVrzQL58gCHTRpbIqmUAF6LiJS1qbKEcpSQTidw+lwnRsIjJDfEj1Fy9nIsNtpgtXtQW92AdctWS6xoocAynpIcSDe8Fs6reWYkqKgS/cUexg2vTBLlS8j/Vgszmw2cZU0lJ528NjcpfWrhzefX/Lec7vTEZLeiaqLTXava1N94L8YklVPntMlsnLbk5HNRfZay0pCUnmm2XBf7nIZOyDAE52SRU5AkxSiAT1ZOO9XIKZSNY/LavBZ8UbJWqSwcYxMSz2pnd3lTLSYcjPADbNQ0cmOJx+Gq9sNVU424hZuWFS76ZkYnpdEp5/cDfp8IBfx8H6kEMpFJZJIpVNFDrzaECZcLRZr3F2hL5JTDkHro62GAVA0+zEIS4+sysDSa4fSCYlxrtaZWJBzGdROGTCHjsmG+WcpglsCUB7ymbg0nD1mkWC6xO6RUq2xmKtnzKuBCMcli16TTcBRjYoBetV+o9bkyfonRlQKp8hBtqxYPibNjMYnXD+9AMj6MeHISTjkwOaWcxqYsmfQWO/weh+h3+0d7kcvGlQ6NgFoM4Utibh5PZcR9oaG6BgFfUAAv2c/O3j50DQwgFAgKcJ3dPEvew84jR8Xi7NZ169EaCimNazyOgeFhxOIJeD0usao6PzoKWBxorK7HzBlz4LLXwG33INM3hvGXd8Ex0Ae/PYuIBYj5vKhyeJAYG0ezBZhbW4vJfAkn0gnMWrMccOQxFOmHo7EG3qYZSFotuDA5ga6BC/L3WxrrkbbasfPUKRzbvR/Lr1yDOzZtgNfHfHsXQu4qOGBFPJuG1+uCn8ym6KqV7RLL/8JYihhRHTJ5zbmw0t6Nm04qkUSumBNwTxbX7XELqOXP9504jhlV1QKE3+g+i2Vz5wvDTusvrg+UijDNrLN/FLvfOIsf/MdDuHTBEtGaiaasvEGqRhyxmRMJQUpr/NWBWtYcGRsKIOUsdrg8Dgyl8jg50IdAIICxSAQv7t8rchW31y2NmkE6LDiciE3G4HN70RQKCVsdCgTQPGOG2NmxMZXyC2qJeTgluxKZjArYjcXjiEyExb3j588+g7dt2IjmGbW6VEjOzILwRAS5TBwOJ8mPHEYn6EiwF0tnz8bCWXMltUmlHCiHGto8cSw6+JN8DgdOdGB7+wF88M57RP/K9Yu+7UPRQSAzgfddeRUa953Dqz96HM7WmfC2zkI+WI2cxSaN0tFTvQgfOS3v4aa1K1FMT+KJs8dQ2LAC8y9ZCFskgTkjcbQOJYDBSbS6g4ik6LWckMO7w+NHc1MLLKkEhoYuYDKfBsnjvNWBtoZ6tNYG0XXhDCLJMPpTKRwrplF380a0rLkU5yJ0b+C8oXSrhLyNdma0t1ONgZS/cEx19ffjyOlO3P/Wd2H9sqswt2W2ADbJkLTS0IpVTsUui2hFuxxMryaa1zK9I+vSuzoQlVlZ/UTDh9Zo4jUDanPVcLqMQfZ6/RocR8L2KQBQVvfJlNGkhGoeqzxkrxQbSHb2qwQzA8gbLgLSBK2dkcSjVgNoY401Xq38NzRRZHCT7CEpko6VxjL+DRXAYayhSrGgyBqWynl/2IDG95rmYmuxqh4CcWsgi1uSuU+5Azv5xYqzVFRSI8r7hLtjch19p3WEslwnJa3gpRBCbEr6GoG5rhzpiqXBWht6UlX6V6Cw7ChlsigzVyF5TaYztuVKsYkpNzd2k9gxfkdZuSoPYeOeluUREuetdNjU/BvVaDPZacgU+D1JPdXpr7JtG1hMfOWVZNNIg5N7qq1VDXtYWlK+2L4Lv3/1RelTSNPi0EErW7v0UXBSWZlU2TwLd27cjLaGRiHk6LTEaGGuHRf6e7D90G7EYhHx5mf6nXiX04qMFp1CGtCmzCE/l8CvctNaVLk0KA89XcLVk08utDlpyijdCqizC+Adp+8mB4LBUhFwUb9rLyKVjKPrbCfGwsOwWMmEUpjMFBp+LpucputqG3H1yg1ixyPBE2IzorpDDVZS7KQ0EPxnlibKG1VF3PFhMLccUAJmpXSvJqFJIikebRSdG+BXPIKNRC+JfiQTpzr+RWOi35c0ohlaY50jrnYnBigYrg2VtJbp0gkCeq4PxgAzgLCAJK0p5MsZpSHTulL+ks8lc8WNl5sx2SFjoErJRZhslcRD5wZJHimp7tVcIokj+w6ia8cepMNh2VCXbFiJq67bBLbe9HV2Y+eOnei90A+rw4bN11+HpetXoZgtoP9kF07u2S8lu8Ub1+Gqq9fD4fQAo+Po2PE6jnQcRWwygfq6Bmy58UaEVi9D2uOEo8jkE3p1aIaW94LyCZbR9CnTcOgQoToPAPpmyUJmbnow/AN50hf2Q933f6rLlUhg1UxmflRKh3qBNv2Yf88IiOA9ddsdcmgS1w+7TYIcjBM5FxuyZKIhFmcL7cuo5S4EIBamIk27kZwXxmJv6OM4n9QBT22JlDTsOroTk5NDSKUSUkkh8CJTyYWRHd6c2ExbyxdTONNzGpnspIBDsu4MneC+QZ3laGxSwC+ttvxePwYjcUQSSVwYGUXfaFhOxQ01tZjBEAdYcfxct5ysl8+ag8YqP1prayV+tm9oVGQQfr8b4XgUsdQkav0hoOSEP9iG1rbLsXT1JsyuasQbv3wC7S8+B3tuGPGaIGZv2oS2mhaEe/vRt2sncpEJpHx+YGY93nzHjUjFx3Cu+xiGJiOwuR0Ip1PiYWvY6tErNZ0voL2rG+3792P5qtW4ZcNVmN/cgsYZtah2+ZHP5HGi+yzq62oBp1VigakRlZCETApOWtZw7FGLLOb8eXicbnEV4IRJJtMoFfMYjYzJOKTrgozdYgHtp09LEANfq29kUNwRBPBGIxgZj8Dt9mDpnEvQMxLD1qMn8IN/fwhXLFmmjNDFlUE12sj6Ki1/wGSO0cKMACZYUOwSJWKqY0I1ZkjIiNOO7lgS4WQcdocdp3p6caDzpLC1DNOoDgbkvVDKwDFC03xuFhwb1DPPm9Um3csEvef6L4ieuzFUo0IU8nnR707EovC7HegZ7Mfpvj6sWrBQNkomtTGyk41oThswMDak7SfziMSjeOXAfsyfOQsLWttkLRfPUvmQTGWkLATwcg3KZ7D32DHsPn4M77jlJli8LuTs1MEW4XHb0HvyOO5cuBSXnJ7A33/1DLqpLW5qQN0l8+HlwRxWzJ+0oK4vjj27tyE9PoKmmgAOJEew9N13oL6xAZPdA3CfHEZ1zwRCvO55IBJLI1eywesPoqo6BH+gCkjFkUpEES/lEaY22+bAnBm18COPrt7TiOViGCoU0FFIILd2IWavW4HxbBopBg44XIjl0yjZ7fB6fBIXLelyTuWgwut3tOss7rz2NmxYvk4AL8GFNCVaOM54nGW1Ul8mEztqsLsmOCmqMF2QNtpslL+x9tc15G7TZVoCYk1WYWWGV5fmDZmf8uDVLJ2OCBaAy8VMeWiV/64MX67PJnawzFBLQ/LUR5kQElefypo3fT+/GLlW1oUKOawOGELc0I5M980IP6sBrhA+3PO0tb6HjddssHeqQyOBsqqu0HuXYNgCW56Al/eF4zUPu1U3x4nkjiBOXQIBWBb2TujmNXkdSh+MtFB5gXKQiLEfK6Jsap3QzPxO/5ncsmlNa+LOIf1Pht2ZKbBC74eyl+jGNjNIlr8lnspqfRE8wucaVmSCk5iOx/Go2FDVQGfcRy3l4zDQpRpiJTU2lHzPkDGYLeWm644JeJ/duw2Pb3tZkXDEqpLIyEbmIjL0Os8DC5pacc/V12F2Y3PZoaNUzMCSyWJo+Dy2H9yDaGxCEX2srHCOy+GdbkU62dYICWGyrTzHBks4qlwaDIpcspP1oJ8yGMVjTa6m1oZaxKEhykWCN0Gq2SKeRIl+nVYgk4ih59wZjA4PSgMNjbwFKLKhq2RDumRDfX0Lrl69HlUBNq3xdGY69eky/MUAr6yjJgA03a1BNabxXpAytyFfUFn13ECCfh+StGGKTooROxs/ePdD/qA0cgyOjsggnz9zpjAnvcODUsprYqPH5KS8TpXfJ5sFgSY3Wan4ax+6SklGruy0E7iRUa7O0oZLgzGsJAVFq8DNVmUV7bGRFqZel/ppNpPw/RmbqWJyNeMogFef20UPmIeLDhuJFNr37kW6qxvBZBad+9vR7SzivR+/Hwv9Ifzt2b+it38A8xuaceJwB0ZdNnz4wU+iJTQDO17ZiqMvvYrugfO47G1vwR133yXpVqf27MULTzyJua3NqPL7cXDfUbQuWYo3PfBBoLFWdZtz4y7riAzASyagskAaMcfSLGaQDMYpV9149WQJ6ql0NRuMt1zXMpOuNXDShasn7bQKgQAfbflgxCial+tjXV3ouXABm1esxPO7d2HVkqVorA1h29EjqA0GZBPb3XEUd2y6Gm31jXhx3z60NTViJDKBfadOyOGN/qhbrlyj9Ixa2K8WRqXhlYfhmqevhVhXcYnPx7Hj8OuIJ4Yl7YzbCdkkdtEXShmpDvCzV3k9KJYy6DhzHCikUVvlR7GYlxK0x+2WMvZQhKAKqAlUwcnAhaIN+aJNxnTXAOepFVWBKglR4FrW3tkJn9ONWbW1CDmduObSSxl3g+7hMUTiCWFRIvEJBNx2tDU2wuXxI5UPIm2Zgfor1mHx/KXIHD6FnkO7kE/0YDzog3PZ5aipbUaLqxqhY6fw+J+exECgCu+55zY01Hqw/+BWFONjON7ViXQ2JT6NMxsb4fYFMBSNoMrnhcfpQffgKJ7fvg2btKRhblMTGgLVmOEPwFqw4Y9/fxFtTU2oba5DJJsWMO/1eDEUiQirVuVXDg1cDAn2hEkQCxzty1vIIzwRFleGumB1mRU+2dsr4Ib6X3qtBv1+uR88eHYP9ouX8YpFS9A3Oomth08Kw7tqyeUoEuxpax8zJOABNJJJYSQSgcfplCZPjkfpOdBVC5btGC3MCL2BRBpjibhIOPYe68DZgX65FwtmtUkJj2ubkb5XFwggEp1ATZVf1sE5zc3CDPeHwzjXPyDrWWtDI4I+n2o+SybhcliFweU/1Ocyrpifn5USVi/Y8EZmLc5Y+WwSqVQK4ckJ7Dx6GG0NzWhraFEuFHofsdHUP58V7xefwyYs7572DrzR1Y23vuVqWKvscNW7Eaz1o6EqiJP7DsHZP4alCRfS3SM4PZ5CyhOAvbEeDp8bxVwGVSmgOWPHslgCp//+Gsb6L2DAmoV//WVYcMlcrGxuxZG/HIT1bBSNM5RncqnogN8XhNdbpdKZLGSHyNVlUXS6kObBx25H0FJEarAX/UN9yJQyGHE7cKSUQu7yuWhduVQkN8IcutxIsmJJEGS1i/ba53bJYdjpdOPsYD8OdXbini23Y+3SNVg4e74GvARNdpSKDBVRllsK4OiodVnzdLOx7lupEB+quYrzncchSaeUpdAIzNFOOAp3CaOstKZaHmNqOJNgJP0aRkCBYu/U3inuNCRz9O8KYVReq7SU42KA9yLWn1Oqssb6Jsu7qgpLcJUszwo8me2wZD9VvfDq7xMc8QBVAny5AiwpRqdHkSlm4Kj2w+P3Kpu9ghXFZAZZSlhokxoKSlOiI2cRJxB7NoMwx7DIgWplP3FzPc6lEY9HkSKu8XlhDfhVwyjlfIatqFyngrC/IgOgbE/Ao9qYSjoO2ZACVPTU0ymPyk4zVTYw9XnTWdMyXjMqnhrwTtfMmrYWJYEzwiUkBU7dTVX51rIvbV/Gqt/0+yCj0uwSwXRXfYBR90v1PZX32Yvoktku+MTOV/DUrtdE/0+pI2EBD+XFfElcY2zZEtpmNOLOq6/F3EZ6oPPnJJJyQC6J8NgQdh1itPCEkBgiSGHIBAN/7EbwBNPWHHJP+DlIOPE+CeCtaG1UZNx0m6Ypelk1JuUElchmEc1lxaqKukKxv5PYYJ4iishOTuL0qTcQHhyEtcTn5VG0FEVAnuFEc3oxq3Uurrp8FVzeIPJFLqjlhnXlG6svHwfMRaUCpgln1vKWAaRmW7P5DLYeOiixdWsXL8GRM6ex541juHn9BlwYHZWNa+2Sy3Cs+xy6+i5gfCKKJXPn4u7N1+K53TuFAXn/TTfh2Nmz+PvB/ZImRK9Osjv3v/U2ZdgvOfME+wpkVg4MCs1Mly2ZG9eE4dUlIOO9SxmnrOlVThlcuATMyyFFefcqsKRK55WUNW2ppeWoRic63RkcLOlRRx2NwptOwZYq4Mzv/4yfHNqOt3/s/VjqDuDxx/6A2QsX4rot1+PcK9vx5aefwAf/379h/fqNiHSfx8ju/Xj6pefRuGEN7rnvXnj9Vdj6+BPY/cxf8MF33In6hQvw0u+eQns4grd96dNoWLZIUtiKzFg3Sro8FcriyDdZCTsxg029fJSZUcOrV66NkOwXB7z/qN+tGJmbm9MqUoh/tNTh32ap5dfP/w2Pv/gCfvPZh/D2hz6Hj915J65bswYPPvITAXksYX/2m1/HW9/0ZnzjIx/DQ4/+HOuWL8eZCxew6/gxbLj8Cly17HJsWb26rOeVxcOonlSkTtI4peaRVTTYEv1YiGNb+w7ksmGx+mNiWpXHh3Qui1QmrqxZLDaxoMpmJtHeeQz5fAqz6uqE0SYwY7TtZCqJobEI8jwEaosdahlDwVoBbYc6zwhryZOyWPjZbNjZfkSsyBY2tWBRQyM2LlkCv8uOM4PDSOTyYnHVO9IvIClEdjHAQ6MFiVIVHC3z4K9uQF26iFpLDshP4HQmimRtDZqbZsObt2N5ooAXd+yCbclSvPuWGzBy7ggee+Zx+IppDA30I5lMilSBDT9wOtA3OoJgwIdabzXOnR/EH159BTdv2oRb1q9FE1k7qwMNwRBCnir88aUXxEprxZpVCGdT8PsCqAuFxFkmPBkVTS/RBs3QVWVFlePEa5e2XmxkyiSlwava50dLfb2AkjMDfcruDCX0jYyIDKTa65PDy6m+PmRzOcxvmomBSAJ7TnTju5/6HFYsuVyYCK4JLtNCYDStjSQmMRIJi78vAROZF5YY1f+UrV+eh1e6RViA3lhc0uZ2H+tA98AAssUCmmYo5w366o5OTKCxOoj6qqAAWY5jSjZaGhpQHfAjns5JulEinYXf4xH2l41n3Hi4wI9GwqirDuJY12nJs59ZV4/xyZhsHHx+OpcWtomgN5lKIByLYOeRw5jfMhOzm1rhtKq4aHVl2QqWR16nqDF6d3hgDJHhCcyf0wBHwIKGOTMQqPFKY93w6bM4uWsfbr18Dfxw4u/bj2MiXkKM3ppBn0x8OoI4csC7sz4Udx7CgddfRzSfwgWvBa6AG2sXLsbY6Shm5AKoqnZJBKnf7pPYXB5M2HBNsqBIJo8VPK8P7lANfKFqBIoZhHtOYWxiVDr8B4IevGHNoHHdFfDObsQFauOZpuZ0IceeEy1l4oHK6XWKv7Pb5UZ/eASvHDqEd1x3JzZcvh6LZ80XYoTMKO3LOMekAjmNDhU5iwYmak9TAFgAiF4cCwxB0F+TyedaIMOEe4+YKKmfprIZeJwuWWz4O3RCEYaQq67NJL/SCWsCrAwdZpmR1DpSDazFF19iaCkTU8t3Wf6g39P0iptRwaxUXhV4NcgdrjtKhzw1vEDWf22fpiMsZN0nsUbA64/Ese35F3HmbBcyhQy8M2uxaeM6zJ7dCs9kDgd37MOB4x1I24HapfOxecM1aPKFkOwbROexDhwc6IarqQ533nw7KDbyTiRw8kg79p/owGg6jqrGOqx90xYEWgm8HLKHCblFz11WjSjTIzPMagrntQBeFTylKs6qyirfFbJDAUnjoZrblP+/VDtFiqya4cyEsAF4y6FVJnMBQwNs3jfLTLn+Jt+rx+UUfCDOE5Kip8kX7VxFEkCsKs2uESaZi/EZjPcwfZ82M9AV4K+AO9c9fv4csvjDjpfxlz3b4fd74HCriHJ5VtEqLg22LNAYrMFtG66WdZTXj8wtiZZSOo5wZBg7D+xBTDS8tNa0ypwT0wSbVcg/rnUkCegpz7EpktF/ALyGMYfJ7oTvwxChS7lWAK/KNU6xwYTaJ0bTscFfax25gbAZKhkJ42h7O4bP98ApSvUicjzt262web3IOTxobpqFlZetgMsTlIQvNq0pCxA1kQzAa7B65pOfeisG1W74oxrLQCVTm4OMJvFPb9+KM+d7sXL+Ivz59W040tmJL7z3A+jqP49t7e24bN4CmVwrFiwS5uPVA/vxtmuuxsmeHrxx7iw+etvt6BsZwr4Tb+DGtevw0sF9OHOhD/def6P8ztK585Tnm3Tmq/elWOaKU9r79J0AACAASURBVID5/ZsBr8TfmTRPaonTF8FUCDdKSEpWpdhgllmkVC/SCt31b2h4TTZzHMi0y3Gxe5Vfk9UqZoELo3j5+4/iSGIMd3/kvagajeKxxx7HpVs2YvONNyG98yA+8J1v4bb3vQu33/Y2YQ1zR47jx48+itrLLsU9970D7ppaHHryL3jukUexYuklWLxgPg4cOI6ubBa3PvRptK5eLgOzxFOwqhupcq0W/Zc7kf+hGKamlTS0mfXkSjevZCpGZ7GegWbpg/FzvUpOKcHJNZaxrk7vZssx416w4/pnTz+DHz75BF779g9w3Sc+ik+/8124ZeNG/Nv3vo25M1uk1PvFn/1UtGsP3vcuKdVuWbUWnX19eH7fHly/9ircvOkaXLt6lfInntaEZywcSt6gyoe0ojIY3mIxge2HdjBOAKk0m5tiqA+yqlBAJB6R57MhzemwiS3Zsa5OOGwFzGlqFIBC312CWDbssOTu4CnYBoxNRhGJZzC7uQ3zW9twvLtHLK1qgjW4MDaOkfA4Xt23H3W+AG5ftx7LZrWhjgb7xTxOSIADmxnz6BkZQqqYhdVhl/9OF2yY3TofwRlNKLCjJ5aFx25HIOBDz8QgRnNR1PnrJELYm8iidzyKXNtsLJvbirGuDpzqOonGgAfRyATisbhUWlobG6VBdiAyjqqAF42+EI6fOYffvvQC7rx2C+7ZfI0c4ibHJoQVaK1vRkdHB3Yf78DqDetQFMmPQ5hurz8gWtrRyQnRjUoDS7EIr8ut9M5slMkV4GTzirUknrwMdpjd1CwHi+7hAZUyVqKkYVS0sawE1VaHBLSychT0+DAQTWPvG114+JMPCuAV6x8CT907wPltAN4IY3Qj4yKrEGkS1xEtElTaOEoanLA7reiOxRFNpyXsgGvRye5u2ByM0XSgrbEJiVRKNheHFagNBJDLEPDapNGRqXket1e5VTBdrjxnCojGYkikkvD73DjX14vWxgac7D4rn23pnDkCoslkc0PhupzMEDgmtPdzFK8faRepzPyWNuRyRfElZdMlLFTHZuCwlVAf8KDe60VyMIpY/xj81gKy2TgSpSRK9hLq60JIhofRe+Ykrr96A65YvgI9B/pxunMIETJATjvixTSKbqdcq839aeReO4iDW7fRQwNxlJBEAS6nH1WOOszwNcLrc8FH54tERiRBdDlJ57OK/aQun1pNprdVV6Nx1izUuYCB7hMYTESRC7rQ5bUh1liNhetWY7CUwkAsAofXLRGSdM4gd+2xu0S7C5dNxpjb5ZR5wWrPfdffhc0rr8bitgVSPhezHN5PCT6gX7I29JfGKLU+GACywvpqkKpZVlqCcm2TlNNsTiQ2jGiOZ1IIeDyic6a9nd/rkUbG3uFhka7wMJgtlcSNY5y9G1ZWPKvg87hF+sSIbFkzpOlYW1zq8Wreb4V8mqLR1fvutOqZ6mNQpAZ/xQx4jc8mTh4mAC/rvd485fc1EJbXKAFOCejIw8tD/tA4nvvt4wjRIjU2ge3nO7H8qhV45523o/9oJx7/9R8wv6UZBb8Lz/Wdxj133IG3rNuCnh17sOOvL2DvaA/cC9rw9S/8F5xwobC3A7//4x/grvagKhDAiyc60HLNWrzjw+9DyeaVBmw2aIv3HOcv+1ZI1lAuJYhQuRmZ5Qiq6VCB2EpVWtHcAninyBGkzc70+5WUM6OxrTxpK8IW+Zb0PZkeUwUUkMZSSp2qfT6RQnKccMcJT0zAz+9JbHgJAb9P9P1kfknocW2klzu/ZlyvHKrM8kIt9TTkFgrAV8Lc+L74O/yb2UIaj7/+Ip7bv0P+TlWAIUpkmalXod8cGfYSZgSqcctVG7GguVWkCGR4S/kcLPkkxkYHBfBOxCZE1sUmRUrUaPNoaHh5CLRowEuwrCzyaEsWi5QMnYUMLA04DEsQNf+M5JdK+AEtP1LZnADeFMs6efFdgEu69S3wWIBUOIwD+/ahr7NT/tvptqNAJOxzwRUMIAk76htbsXzpFXB5quT0xJKBAX7KQbC6YWy6nZThp8v3WIkSrgCX8im5mJfF+eltW0Vnxol/8txZjIyP49NvvxcDo2P40dN/kk73m9atxwP3vEMik7/+2G8xs65O/Daf3v4aFs+eI8xQtd+H+29+K14+sB/tZ06Lbo3P/9gdd+G61WvE/FrtVVMtZcytSUZDkyFiV9o9DQSNbt0pw3daUELZI1mV78lWsOxlDHljsEvTlt7EpcxDgFzIw5EvIEAD1YEh7P/7aziwcw9Wv2kTrtiyEZOHT+Kx3/0fFm/ZiOve9jYUdh7ER77/XWy5727ccvtbZQAWj5zAD376c9QuWYJ73/1uoMoPnO/H6089heFzZ+DMl9DbNwLLrFm4+XOfROPSJYrdpE7IQl9gcanTgFcBewGqpYr9nfHxBdCKTk0fI7T+SDVsTKVHpuh89QuIvEHRAtOuaBlqlgGv6HalX5PSGpW89bOnn8ZPnvoTXnn4e7jmYx/BZ975Htx57bX4l29/E/PYUONw4G+7d2PZ7Dl48pWX4fX58cDb78PJ8z3YeawDN6zbgE0rVwnTq5LuLg56hc1lY6duVLKXyPLxbSew7eAOlEpRiQjuHx5CU22d3PdIcly0WVU+v6R8RWJh8b5mulpTqFpcF/jJ05kcugeH0Tvcrxq/6moxmZjEUCwhjFx1oAone89jIpFCa30LookkTvf0Yefhw9i06DJ85p67ZcxEwmHU+tw4fr4HRQY2FPPoCY/iQpwbaAz5XAGh2jqsvXwFPHa3eAxmU1lkM3nxFyYLk8nGUeX0wWtlRHIRk4UCxsWj1YrkcL+UrGuDPkkLY1PW0rbZmN3QjN7RUYynknD73Ki2u9Hd3Y/fv/Iy7th8DT5www3IJ5LYvecA2hqaxFptqL8fW9sP4ZIVy1Hb1KJAIc3J3S6GLGE0EcXIxJi4XPB7ooMXS7iSxN3SdougsXtoUMYZLbwo1RmIhCW5LuDxYXwyLgk/fFR5A4glE9Lo5ne6cXogjK1HT+H7n/q8AF4CDS7EDp3Kx6FAOQNv8WQujTC9kBlRS+2rcWBl5Uw2TDuK9D12WtExPIqBaBS1tTXoHRzA64ePIlhdLab4PHxxYyEIZ1pajdcjpW+uyWRm2xqbpezaeeG8eHMTONVWVcHv8yKdYQVgFAFayEUncKavR5wreGCiPpqAjp+Plnbjk5MC+FlazqYTwvTu7DiM+c2zML9lFlKZggQqOK3s10hgMhFGyO/EDYsXwx2No+/QKbiGYsiNRRAPj2MkMiZe7SQLXLYiUpkY6mY2YO6s2bDGbEhNZFB0OKVZbCQVQ21bIzatWwf/ySFk2rswcOQo+jvPIJyPK8Br98Ptq4PHQ105yaEcism0OMTY3Hbdoc/DB9fMIqw+Hzxs2KxrQDY3iXN9JzHiyCFe40W3z4aGZUsQaG7AzrMnkbUW0drQoFK3XC7kLA6xhxMwQD29wy5Vg3ODg9LI9+4b7sOWVVdjydyFuhmaNobUV4uKVDSH4hwgdllTAyQ4rkTeUjY7VfsxQ0+qPE488/ou7O3owH+9/378ZdcO7Ok4gvvedAOe3LYVm1euxMLZs/HlR38uVUxWNz56211oa2zAV3/zK5zpu4BkKomViy/Dh2+9Fb9+8Xm884a3YFFbmxx8y7ZgFXvWMtAxvMnN4T0CbMtNTBqpTuutkM+jCQrD8oyf3zB4n96cNTVwSAFeOjAQ8LIRMkQ7xd4LCHJxGR3DDx77FWx+Jz76vg/gL889h9279+PrH/8E4Pfg4z/9AWYuXohP3f8h2EciiB/rxHdeeAbhgAPf/d+HCZvQ89un8eRzf8Z97347mhYvxm9/+nP8LT2Cr/74O/DXNiDJXjU6PbApinsYcU8RyNhVgxwTS6lcVyDW6FVRi76BRxVYNOR1OqhKbwsVXa/6hgLLijRTDkNG9dgkVdSkpGiwTQ/zzkiW/5G/PIP+4RFcv2atVLvfcd31cgj+2u9/g/e+5WYc6zmLvqFhfOLOu7HrxBuSnPjON78F5wYH8OqhA/jCe+8XJ5iyFE9jEONQou6tGsdmwG8A3nQ2I7aGj217Di+274bP65FmYGreCbTz+RI8vHp5oM4XxPWr1mLhzDZhZyWxj2FOuTjCowPYeWgfJqIR7YLEOecqJ62xac0AvHaumVxPpecKsEzEoyWzzsSwljCArt6dKzYnxomrpBjecDYji790TdLmSm5sAR6mm0RjOLRvL7qPnxBG0e9zwR5woxhwwhUIIu9wo7l1DhZecimsNLCXDiUl/lZhCSYfONPEMTN6qnQgw0k13kkjlLrVxvMIXBgdStD64yf/JMb582a2om9oELes24RILIo/79guoJkMCW8sB893/vg45re0YjgyjnMD/SJvoIyh83wP7tpynWymHrcL77zhJjz0i0ewYsFCfOZd74HbTev0f7SVUe9Tnd4rkgTVcFXxK1Qapinazn+AaSr9ZQrYMzpndVNd2SqFjCpPjCwpsGufpQ0mATHmp38Ep//6Mvbs3ou1a67Ayhs2A60NKBzrwq8e+TX8s2fi7W9/B0Ze34f/9/hvcffHP4R1116jGMgTZ/HjRx6Be+5cvP8D70fG70VtLgPLaBg4ex6dB9rx7P5DaLtyDdZ94J3wt86UqgAXhQJXBFMpzGCyRYct5hy6caKsddUMr8Hmm3SvlXttdH78M0yrFhmDuS2DaWEpdHemXqhUoyZTDDNyivze449j3xsd2PWjn+PaT3wUjTW1ePeNN+LHf34at169CZGJqIyF3zz4EG7+1CdwqqMD3/niV9F+thP7TpzA/bfehsXzLsGKRYsqTSFaZyzjVZcYKQeiCb6MBcIUzieZ6GnsPPw6MrkIfG4Huvp6xcaJ22Mmz057dt86UBeskjjv7sE+2QyrvD4Za8qdoCSa4mNnTyMWn8SqBfMF6HSPhqVpjRHDvSOjwk7WhergsjkwOjaBIydP45Y1V+GjN94Eez6H3p5eSamKpCbhcDlFv9gbDePM2ACO9/RK4tfypUtxybz50qSYTWTgtNmljNzZd15AOFWyjOTl4u3yK/9auggwRpnactX6DGnMYirazNAMtNW1YCKZQCSdhsfvo88aunv78MfXXsXbr3sT7r92C3KxOLZvfR0LZ8/DlUuvQDYex+mBPjQvXATvjDrEsxmRM2RKBbFkqwr4kcynMRIbR5G7lt0Cr98jZ6NUOisNMTQ6p7aWANTjcSMYoJVbUnSytPPi13ImYae3wyHvMRqNYoY/hCNn+wTwfvuBB7Fi0TK5VmSQjflO7aIBeNP67/A1qC9VDC1L3wogS4wP1zenHaPZIs4M9osWl9eVEitWT9jRHE+nhSmmr+/C5mbUVVcjn+H6XBKHhhBjkm0OaUbrHhqWv9NYWyea9BlBPwZHhiU1LeD3YO/xDgmgWDb/ErWBUcqmG/xiyZSsZS6nBckktbwpbDvcLlGgi9rmoMgGVeKYfBrxVBjJyTG4MymsDtSgenACkePdcPRH4ZhMoziZlK56j8WOKh5IXHbxTmWYA2UCNKLPpBn/m0OqmJfDQcwFeBvrYI+V4IsX0EjQ3TeIkcQYyNl76RISrJZqg7Vohd/ugtdhgdvvgbPKi9CMOiTSBVgZrU2w6VJ+GelMFl3hfowWoig0V2EkaIOzrRWelkaEM2n8ef8utM1qRmtDnTRux7hHuVxwOzwqYpqSBpdTQDQdPPad6MS7b3g7Ni1fj0vnLUaGTKaEE3CfkyiFMk+nZbeKBDAO8oYlGYBsLotCXrmJ8H7OCDjxld88jqe2vorHP/9FvO+/v4TOvl48+uDn8cVHf457tlwvjXO0Ifzo7Xfgdy+9gDmNzXjfzW/FvV/6Au7e/CYcOHUcnb3n8cRXv4b7/+creM9Nt+Du696EUFWg7C/LgnO5mXra8joF8KqOFf0MtR9LNU9bRxq/apAyZfZag0E2opUJC81kT6nWmZrppSW4lIO3mEdVKg1nPA+cOo2vPvoTLJkzG7fffBt+/Ltfo2dsGN/4wkOA24Wv/e/DiLgc+PinP4nWqmpgMIJvfOcb6C+l8fA3vgmH3Yfzj/0FP3v8N9j8ls3YNGcR/vjUX/BkbhRf/vn30NDShkSRjcT2srySkgY2z6UcKmyJDK80zAmbqwCq2qNY0tfpoGVmV6mvFRhWUhNxijAltF1M11vxT1a/q6SN6uqW5REGKy7bXkkOu5/+4ffFNeSDt96Kn/35GXz5/g+jvqYab/vMf+Br//IxbD/Sjje6zuL3X/qK4J2HHv0ZLpnVJgejxXNm48sf+IgGu0rCMr0pjn/fsF+9WOMc1/yiLY9fvfQMXjm8Bx6vRzS8JP1cTA6lvIzyhKIVM/w12Lx8JRa0MBFUEa6sThdzCYRH+0XDy8RNngZYvWTUN/cRMsHStEYtslVVNlmR4jWgrMYSS8QUXNQgoqzPED9bnjaVwb1xMeULranhJhkh9V1kig690ngSJVotwEWT8vEIdu7YgaHubjhKJdRV++GrCcDqc6HocKHg8CBEbeDiy8Qmhnoo0a4IxUbVl9a2GCcHLWEwN9NND2cwA14BvVqUTR3jYy+/gO898ThuWHsVrr5iBV7YvRtXXnYp4pMp7D95AhsvX45nd24XjQt1a7wWt27ciO1HDkvTwxff/0EcOHkcj//9ZWxZuQavHNiLvceP4y1XrsOJ3h5hh9970y3wetwyaCXwQeux1GlZXWe5xjrW2Hi/yiVD2ZKVwZipSeBizKVxspJhbwTkaYuvsoZK/4wHYBaoXIxPZcjE4Bi2PvUcTj77IorROJoXzAHmNmH1lo24dO4CvPzEU9i6ay8ub5uD0bExhKvcuOffPoyGtlmw5YsonOjBd37+M7jntuATH/kw8m47fNEEjry6A13tHRgdGoajqR5vuvt2hFYtg9XvhyWn2NMck4W0t6ACd8ZD2dgYD+WQoX4u3G55krFkpJ5V1qOZ09gMYT1/haUnfR+UNYpx6jbOv0ZXnB7j5XhNIBKN4Md/+hOe3/U67r72Ojz03vfjN88/j6/++hcyWZfPvwQP3Hsfjnefw8v79+HR/3gQT23fim889js8cPc70Dc2ip89+2cpIW+4Yjm++qF/kdK44dHIIiU1R6J5l61CdRPLiVgiOa1wMYa0kEb7yQOIxYfh93lkMVLezypUwO1iuEIJNcGgNAcNjA2LXstDQ26bXTS/ZP14iKOG/eiZU1jUOguXzp2NcyMjOH6hT2ykqI8NRybgKtlhoeVP0Yo3Ortw9WXLcc/GDeLekY3FEY9NojcSRktTIxrrZqBndBTdE2PYfeKYbMabN26Ay++DheMkkxPgPhoZx0B4DG11DZJmRnkFS6h2FzvcvcLuushcMfXKbkWcjSPJlLjAMNRBwiMyBQSqQ2hsbJQW7MMn38BTr76AG9dvxAev3ozeU2dRCsdx9WWrkErkRZZ0hmz43NlwBKsRLWSQyrNL3oVYnMESQHV1AK0t9QjV+xEuRAGvBbZCCelkSmJp48kYxqITcDhd8AcCcHl8Ei6QTjPhzINUOiWlZN4nt9OFeDaLeDSOOm8VTvaH8dy+dvzXRz6JKy9bIQbpnO/m+W/YktFbtH90RP4OS+US+c1F3pA2WBnZrawLT49PYnvHUbQ2N2Hh7Fb0DAzgNN1ULKrpjmVjjnN6Cgs7UgRmVFehrjokoRlVgaCMh5FYTPTd/J3GmhBqg0rvy/HTPzqE8ckoegYHsZBSlmBAPh8rZSQPKKNKJjOw0V2BK3Upjxd370bLjDosmjUXVrsT+VwKuVwSufQEblgwB+4zfcgdP4eh/ceRHI3CX3CjxVeNkMMLHzV3+QK8PJxxnRStsBMlJtqlYkgmJqV5MIMCMizJZzKIZJjwVkI+mUEon4Y9GUMGE0gyyAK1CNU2wOr2wstqgt0OjzWHQjGHPBtdXHZkOcfyBXi4JOTySOXziBTSKNZXw97WiGxzFYY97GRyI2GxIpJO4s/7dqG1tRmNjXVSMYizacfJ9+qH1+vXrJVT7sGxnh5JK7z3TXdgw7J1WDpnkZRupbolXqw6hVH0m0bQkm5T1LagZqCpLL1UXwE72uuqnPjKL36L3734PD540034r1/8HCF/AA9//JP42u9+g9O951EcuICvPPQlqVp+8w//hxf27cF/3vsufPJ738KPPvWf2HOsAz9++k944eHvYPPHPyr776J5c/Gvd92NmzdcrQ5fgtd4MNeuRQpm6WXa5B9saHIVWihLGbh0G+yjsY7L2l223VMHRkO2OH2vK7OF2udfJYNlYS3mEMzkECTSPNeP//vVL7FnpAf/ed+70DpzHr77kx/ifDSCb3/5S/LaD3/3hxiyWfCJ//wUZlXXAkPj+O63HsZQIYMvfPN/4HB74HyjB7//5S/Qea4TrQ4fwtE4TrZV49Pf+ioaW+aIs5S1pHT09Pdl1Yta4hRdTgwWl5ZgIrtQmxQPrRVwaMB9De4JdHky1ISVIrs0eJ3CEhs9PErba1iNqWdqC1ndBFjiGCuWZO2XEA2rRXoMHvjut7DrjaN44K6340fPPI2vfOBD4shz0398Et9/4FN46cB+HDl9Bn/4yv/IvvrLvz2HH/7h92hoaMYjn/s8Fs1q082FylJN2bSVt+tyw54Cu1Odsriu823mLTk88sKTeO3IfrHyY9WIVT7qif2c8zJfXQh5gtiw5HIsbG1TIUtsEuXnziQwOT6EbQf2YGRsuOzSwOfQfYaSBrvDpv3MKc2hF6/aZ0UCSsBrUNDmwAkFbA3mkZNTgU/DeoI/JrsQy7D7VXmwqd9RsbUuFJEcHsW2bVsxOTSMGYy3DHjg8rhQcNqQKEC8N4PNzVi76kq4AzyNq5K20u8yBleVSAw/WcOiqgyINDgUQbThXaoZXoPdFbBUKEkjybFzjEo9jlULF2FWY7Po+5pr6kVD1TM4gNWLl+Bsfx92dhwV3dqGZZdhcdscHD7dKZqWzStWIRKPySmJLN+F0TFsPXJQbhL1v1cuWSosihL0U6CtBrc6MGi5ghblG2y0JIWYgG5FhcNmrKm6KKOZwECLlbO0yhAXSQoN97VmSiaP4QTgoCl3Hq58AUEaZQyFsfuvLyN87BRceSBpA2LVbizbsBbrVq9BdnAU217aiv7efnhq/Fi8fg1ar7wCOZYLcha4BsfxwtbXkAm5seWajfD6vXBHk9j+wqvo6erGvNlzMG/FUgTntSEX8sPqdKOYyUvJOKtjGtWip0ZO+SRrUh2Y9cg8/IhMxGDO9aGrrA9jA4ZGwdI0qFYEOV3b6RqiGRNVTlJ/U61Hml/Wi7ks1bpRhEbYp/vOIx5PiFa3vqoahUIex3t7JFKWcpfmuhki7SGrNrelRQBE/+gwgj6/3P3+0TG5XZQctDQ2iO2VsYDLqZ5kJk+kWn/Neg5/T5JiLGJNj2ImjsMnDiKRHAGbgccmJ2V+qMUihUwmg0w6g/rqGvk+/WAJGpV+14aR8Kjqvrc7EPL5BXjWB6sRClZhbDIi8cL0N+0e6Me5vvMopnIIOX3IpAro6OzCZa1tuGv9evjZTZ3OopDLI5yYRChUI5G0kWRcko4Onz0jLgrLLl8GW5UHmWRGVmZudmRq6WrSEPQrCXMRiCfS0mxTGwjCaXdIQlX/2KhoSNlExY2N2sOk/M2C+D5feskSLF90KcZjUezqOIont72EW9euxf3rNiI3FMFM8H3ncbyrRwCmP1SNlZcvw0gmhTAKaJvZBrerSkz7OmmLFh5FOB2Hw2/F3HktcAS4OAKFXFpS1ij7EL9atxOB6iA8nipGaslA5NgjoOvu6xWbJDK+yWwW1hwwd0YLukYn8OtXtuOLH/44rly2UhrPPC7lw6syDJUHMwURZNF6RgZ10ppKDVLaRbUGSmIQgY7Vjp5IHM8d2CfVkrnNDWiqmYFsriAg1uzFKWEPFogsgc40jJf+9QvPw+Xy4LZN10ijDVlDfhZWpQiw+Xw2+lltJURik+I6UV8TEpaEv09rO0lzY9JmOiuuIH6nHdlsEi/u2YtZjU2Y1zxLxrTHBiSiYyhFhnF9fSPqT51H/7aDyJwfQQ4OzGhoQVuwAYV0DrHJcfE+LiWzSFFmUd+E1toaDA0NYWS0H7ksI1wL0hiU51wnuyzOCEHZp9yFLArJCQyNn0VcOF4XPM4QvHVBJItk9clIM1QjJ248DaEGAcL0qM2mMkhF4+LQk3HbEff7EPV6UWysQuOC2ahtrEc4n0HGbsOzh/ZJhaqluYW+a2JJBpcTbrdf3E3o78x9iuQC2dajZ7rx3hvvwlV0aWhdgEyedRmpi0sOJq+j7KsCgvmplLDQwDGKI5z6EDekfAl1AQ++9dgT+PyPv4cVixdiwcxW9A4O4/5b3opvP/G4zKkjB/bjC5/8d3z2Pe/F//z219h+9DDef/Ot+OxPf4Rffe4hvLh7J37z/N/w5Fe/hnd/6Yu4501vxqEzp8RR5CcPfl7s1gzAa8BcqR7qvYnroayxpshatYbqhi2++ylKsqLSwOqHrLV6j5Zdckq62tTPXans0hUqD1chg4Y0gNMX8Ldf/gYn+3uw4a4bceXVm0QL+vufPoK9Rzrwwy99AfC48elvfhvV82fjQx/7COo9fmAsjoe/+XUMFXP4wsP/DavHjUA4DZwfRK63B+dOdeK3O16DY8MV+OBnPw27k2s65UY2WaW5vzvo3800U5F3qVANVtPkM1Pnr6OcDfCr9nTt4y4MWCX6V91z/lw1CSoGXF0Do+pbvm6mxjJ+j+uH4TTETATOCanIcK0tFBHy+/HJ739bsM0Dd92DHz71JyVRCPhx10MP4pHPPIi/7d6FI2fO4k///XVhS9nY/6H//RpuXLcOD93/QZF6GYSoEYhxMZmg2t9UlUppZ3XDHg+ryOAXLzyN7W+0q0qFyGUUu0pJWbXbKw3HXqdbnI0Wt8yVw7VcJza+ZhKIjw1hQ3y0ywAAIABJREFU9+GDCEdGRT4kLg1W7ncuOeA7nMx4sINyBup6eUkrwRPTbcnMEcKCq1W5V+EFLRUggi8UwEz5OCPhhIJX/rMy0At5MJMoEw7j8MFDouWt93klZYvpRTGyN7kiMnYnmufOw+rVV4rEgd6QRVqJCO5Vonj5q5WOJlnoNLIu27gYk8QsZTCAC//Nm05Nksp/JoOkRPn0rpSoQX0aFd9I8StNynMlLpR2HQQEhZycmDiojI2FN5TlP95csh8ErlzopVvRVGIov30dX8jBa3StKkeLygIwxSFjWllHGXbL6JdLUGYr9RUxGrDkoKAniQG1/z9hbwId53ldCd7a9yoUgMK+EwQIggQprhK1W9ZiKbYiR4njdJJOZz1Jn2zTSff09GROd5JO0jkzPad7ejLjcTpxYsdyZEWyLUuWKFESKXGFuIEAd2JfCigUat+3Ofd9318oMTmn4SNzA6r++v/ve9979913Lz8m0RGyxhyVClzFCpBIi/A6P3OenGy7BQ6fR9AK0lMqiQySyYRMx8PvQcXjRJEoUwVoKgOFbAYZUxUOn0u0+aj+UIinUCuVJVDC40SZSRkPBqG80BhDTSnXtXgbJo+lMNCt0/tivJiWSCKr4oXwB+UzCu+bGoB63VDfWL+O4sMpnmTDHa6/tOKQKYce/bJar5INSc2xMn62HrSVILskziwoRBdR0UYY5yR512PXPBj4efnaDBaGrahci1ZoYGUr0nQmi/B3ydmlfiSlhPg/DnuayhlcnL6AdDYi9s+pXE4QQPJ0q6D9LWV0MmImwTWRzWdlv5KXyXY4qTvpbAYhDh1YbYgk4jKAwOtc3lwX1YyVrRjmlpcRdDgx2NyKFpcP6+EkLk5fR39rCF84eAh+Iq/5vAj3c4+00SWtrJJZma6Px7BJ5Y+OVnjbWkSmKc82dKUsphHZQgFD7e1SqfPMJ8KbSmeFUy88vlpZ3Mt4w9qC5KSWsby5iXUaZQRbpDjYNbATe0b3Yn45jPMzM3jtxI/w+b178NMHDsOXKaO2FpfhDJfHIy5rLa3N8nrL2RTMLc0Y3TEi8jV0AFyNJ4RKlStXcGduEQvhFYwOdGNHXxsylQxWtiKIJGNwuOyiGWm22dHib0agKaQ6NOTtFXK4OXdPNG15n2iF6be60Rtsw93NFP7yvQ/wB7/ymzg6cUAnvCpZJErJA5xrUzGAgaWtiHwPecZ8fWOgTWIY4wS7YixoKsDfffgRphZmJSlk4dUdakdbsEXk0ljg84torfD/qmWJZUS8//1f/SWS+QL+5Fd/XQ4KbhXGN6GYCIe+ovSlzYDP48bFWzdhNqnDiEMstAClAgFjWrFcRbGcQsjjQi6TwfdOncJw/yBGe/tEKzrkNCOxuoDg2gb25CpIn74M21IUniIRMTuCTGqD7YhGo9hYW0O1XBTwpGyxoqOrHx3eABYWF7G5sSJGOVUi34wlFKqntiajmcmGbLECh8kGn9WE9PoCwuVV0O6Xo3K1gA2OTivcXU4EO9xoaQ7IswmWAqhuMiYyN6DkUQWJTBGLGwksrW1iM55EuFhCwWVHcM8wQuODcHe14craApaiUfibW2CxOVGxO2DzuuH2BcRq22EmnYET3DVcuXMHM7NL+MUXfgoPjh/Grp5hkd7kHlbhQyW8CmhSMwYqCVbzHxLjddFzv14tZ2Z8The+/r3X8W9+73fx0s/+HF5+8kn81ds/xM898wX82bf+Fr/w/Av49MZNTN68id/5qa/gzTOn0d1Gq1YzzkxfxT/88Z/j699/A3/33o/w7f/tj/Cz//4P8PiBg1hhQdzcjD/9zd+BQyfwmoEm1yT67kxoaPGrE16enSoJ0gmcnl9R58+2fm8De0x9PpEpVQkiYyDXo1IkkLtQj9UCjNSIMPMVSCMooa1iguX2Cn70n7+GS9NXYQ160HZkN3pHhvD5I8cwe/4KvvG3r+CxB/ai6nXh9Ts38fRLL+K5LzwLDw+SrRT+03/5P7BUzuOP/vxPJEkKRLLIX5rCwo2bOHPvOm6Uc3jx134eOx8+ilKR4JRSamDHlKpTVhlaM6NsgRj7yNSh7uQ2asJvK0jpc0sneorGp4e85OwQr+tt6U2RNW3IeepD+gqAlC/DRdWQAaQakkqixKSIspST09P4s299A6P9ffj1L30Z/+vX/18M9/RKvDhxaRLf/eM/wdd/8AO8+qMf4rd+7l9g7+AQWoPN+P2/+K/4iSeexD9/4UtCoaOCjTK1UG+t0PhteuU2f1fp/3MFKy+ACoo1qvrkBeE9de2S0EE55MyikxxjJuVumxPWmgk+pwdP7juMsb4h2ElNEGpMhQMhSEQVhzccXdciAcrhkLkaQSCrXZlO0FWStCNuKbW/xGktWlOcIdUTF8kRI9E0kDL+rUROfjSF5vJm5/JMeAvaGk9VdbwZDJZsf1bjSUxfuYJyLI4QnWisyjOe06EZwu5OD9r6BzA+sQ8Wrx8VortVcbHW2oL6ej7zYLcfvrEbGmkBxt9tS08ZnFiVwnB4g1k/kxRJePih5WYYaKqC/rbFu9W/yQ0TMWvlAsdFyv8UL4dJMKdm1bszsVG+cAawq9voYnyhqhE1hW0ENK1WwMDbyDQ3Pow+wO5XcTASXkPvUr2leg2l1qiCE5NXIsBUyFCJON3UOB2sDBUpbyRdIjEeEXhCigReIVM/Pg8mbERmhXvGip4tE0rdEEW1KH4wX9opmqZ8MfVvqkQV2Qo4zUQkK8rz/D7qBq9K2AeG1mI91KnfyPsYCK8k+wZBX/HdGiV76smroOtavky/nkqC9aEinYntAkJFqvo4gRgdqI8sUViGxLbft+ECdZAWxxf5UseD0hNWU9lKJ3p7dNUwF6l/C5NuaUPplpYe6iNvyVzJ4fwUZVjWxbEwWyqgQJsn4g1m8poKSKbSCEnCW0U+Twc2k9AnmOAurYdRKubR1dIqCXA8kxXKA3V8Z9eWJYldWN+U4L2/dwBjXb2STNyeXcG5qzPwWe348iOPoD3gQbpYEte81eVVGRzL5nJiM9zd0i6DTvliCWm3Fd6eENqIjOXTSJUKWIys4/rdexjr70d/W0gKTVIWYvEkgm4PXHYrcoUcZpdX4PM4xWed2rKbiSSiqaTIXU0M7ITD7sFw705E4mmcm5rGd975Ifb3dOPpsd0IZAvwbmYwPNgPh9+NZC6NWDaJiqkGR5MPrX396OjoFJ5mtJRHnHx2ouLsR2VMWFtaw73FWbQ3udHZ0YT5xAbKthq9NBo0ri1oCbaipTkoRQ6LlPDmBhbWVmAqA4PBdgy0tqPd24Qryxv45qkz+A+/8ds4uOcBKQAUr1EhgBZYlWWmXjWL0TAcVGmw2mUgUGKxwe/TCC8T4buJHF47fQqTt25ifKBXFAHcDje6WtvE2pedt3A0ioDbDavVhOVwWDh87cFm/MUbryOSSOKXfvwleBwuFMslAS7UsiWVxoR0IQOPwy4yZETSeQaLGZCmSvCQJH0iU6A5R0E0mPOZHF4/dQrjw6PY3dcLTjHYLDmUkhvoml+He3oetquz6K84UM0VkK2ZYPMG0UW+OKyIhMNIZ5LC6XMFmuBrbkWz3Y1kNIbI1qbsDao+lE01ZKsFcYMjXYazhQwclGNzW2rIx9cRy6yL/BGhiJYxNyYe34GmXQFU/TwIrQiaXEgvFHD9/ALCmymYamY02e0I+poQbCblxovVjQimpmaxEk7gmjUH20gn9j3zCAJ93ZjdiiKcygiqW7E7YfP54fL7YOOzI0WJoILZLPz9mbkl/PwXSGk4il29I2LDzVhpzHMoPwfGsG33yfsx3XqyK89It8orNRlS/fjSJfw/r7+K33r5J9Hd2oofnTuLY+MTeOfCeTwyMYGO5lb819f+Xs4sFkXHJiZw8eZ1hAIB/Myzz+OtM5/g4o0Z/PPnv4j//dvfVLrMHR147sFjOLh7jzImMCzfdUHPTgCDscRHrhltJfzZBE8lO0bCa3DQ5CSUvzTOW2UIxK6HQZ1sHL7altcyunJ8BSa8ZXTAguyF63jjG6+o5+0AttwWBPu68PLTz6AdTpx5+wNM3plB1mFG78R+PPLU5+DvbIW3XIE9lcP/9w/fRaxWxK/+2q+JTFxwM433fvgW7t67DW97EMOHH8DggX0o+/204dNubBZRcuHZyHOQpwm7LaSrKHIaBzWroqIjWvEN6LdhfFTn3Gp+swKz1DxHI+q7Td2770DkXdCOnvKGDaZaWs+jLnEV3tzEf/nuK0Ir+8UvPI/9wyP4/ulTOHn5snyGw5SEfO55/OCTU8Lz5jny4PgekdF84+NTOLBrVCic/HzMFYVSorIibeT0TyG//Biqlcc1IgCVqYp8JYf/+83v4MMrk6IMQVCD+4HDthwC5qA210LQ5cUzBx/CWO+AzIDQip1WILZaCcnNMD48/wlW1ldEjow8f9HUZiR3UBaQSa/i9UoRxbkJjTKZ4olYrVEeSyVp1OBUC3LbBtXAyMSXRP6NgxuJfE6CZqNKhTj7MKjHE/jk1MfIRSLoafKJdAonh1PZLIoUnPYF0NLXj4GRXQA/PGXJNKosdZy2EyaDQ13Xtk7D/eYYKm9RQ2uGCYWRyyjXNsUH5ZdyMGISr16XgVwlIDJSts2HlVERaUDUVxsROWOh8VdWKILO6UyJ702ETnfOtwfo9HsZ6K5x/XWdPuP2fqb1rsnsRpV8H7KrtH4pS8YQu51MMak1KnJ71Qy7Tr7490bSqw5rlfApMxCV4KrqXSkUUDNZuVApBzvSJYge8zDm/TQuWUT0JSFUybzYP7I1pfJc9do1k1g6ih+5icHgM30uub9K6mYbi5W/1MoM0plp+Jn7eV5yXw0+sK6wJdfURYa6DPU5Dccg3XlRF2g84ob3V9QatQ5ZHEg+TAk+0TvWepb1SVWjcjdc/ba/n+8nvjxSuDTotRirSifCvPd629XpPDZTDfZKHqevnEY6S46nSXiUdEvjImMRSRmceDwurVru3aXImrSq2DLiGmcrmkkQpcGY+DDBdduVa9x6IipKCAsr6wg6XNjV1oWxnh4Ui2VM31nAxet3hN/45ccewcRAH8x2G5weL2auTsNRqiGWSGJ+dQVjvf3Cyy2US4g5zXD2tqGnvwexUg5b+Szurixjcvoa7BYL9o2MYDDULkoI8WQSfqcTfid5tSnhyNPMozXYhLVYTJQLSB9xOVz44tFH0eEPobulWybcP7x4GV9//VX0tzbh0fFRPNTSgfLsqphUWPw2pDMpuRf+YBDeliC8wQB85DkDmMulUXQ5kZEizIY2d6tovuZjaVy5/ClAtYo9/Qj2tuBWdAXhxCZafTRgaOE0FQJNQYWmEnHPpgVVtharaLW4sbdvSKgfp+8t4JXT5/GHv/l7OLB3n1ABhAcpIVZN5jPZZTTl+iCHl2oRDNTkTjIrksl9oTSwhUIOsBXXNuI4OTMlg4ZBnwdTd29hYyuBY3v34djeCZm0npq9i/07huHzunHx5gxKhSIe3Dshg4tz4TB2DQ7CaXdiKxEXOTbqMHM4r1IqCDfcT9ktAGdnprBv507EEwlkiwXFDSSSQjpELo+qqSgJcSKdxjvnzmNieBfGuruF0rZR3cT4YCv2p8q4973jqJy8hqGKC/6aDZFoCjXY4fY2obe9C5V0FquRdRliDAQDQvkoUVWhpGzvid5UODOSjCGeSSCaTMNhdQoyZHNZkTNnkC8nEXBaYM4UENmMYhNA/wEHJp7YCUu3Da5Qk6hSRGbDcOW8aDW1YWMphtW5MNKRCLKlHKrNboxM7MLY7t2ITUVx5cMbmClsYbqSRPDYbnzll38W1aYAPp6+hQIH89w+wO0GLHaADmsckKEpAiq4cvseZuYW8QvPv4yjuw9ipGenoOLkfip6mupQqS9DsN+gpKlQwcguXSjGUw2QSNJLZNFiQTFfRDKdlD3DuE0+OZ3w0oWCWKx63R6Et2ICTtEsyWm3S3eGBa/b6ZZuEGkqAQ9tqqPSvSSnntP4LA7q9sH6jFBIrALHJJ8x6Az12QcVv+v8VaJ7AixpCdH7z3Add+/Hee5vmdcHmbVUGiOql8ViLI38WgRlyp3SDIX30cM11AS/yYFqKoPVzQjy5ipa2khZCqBAuhcqcJcrMvjE+B7s7BEwx1GsIBJeQamQkXjhCAaQI8pgs6FW5o61CrKtcIwqTJw54vAwZ3bKJDzITVHzFRr93E5aVadcDbNJdmI80Xp+IUfOdrrxmb+XFLPheDRoptsIr7Kz4f2WJJtzuGYLcoUClsKrUpiQism9xM40O30E7KifTnOZWJLgQkpyIZ4TQa9fNL2ZQPrcXtQ0xVV1WRUqr6griorCr225MrWuVYJfU+ZkZiBTzuD/euPb+PDqJHxer8xtkv7JM1XMIZgnmGxo9QbwY4ePYaxHxSkCN6iWye8TSsPJyTNY2lgRLWkO+tEHgfuBCK84HTLhNVOb16wdaFVhaUqn1dBaowyZPJV/AmmUafIGmI1af5ykVhWZph8wATMDXt6FVBoffvAhoktLCDptEkRJTyhyQIBv6vaiY3AYe/c/AHi80mbkQcALErcXSYJohyuPkX9QhBBjufyP7GTVLdc2xdtViMGpVQMkylZUhOQlwGjahtjdqodZx/yI7mrjBya+lAESXcGGfg8PKBpo1K9R37PGaUsuRoPSYHC4+LYqIVcJkWx4w6lEX1VjW8loeQk6byVfRvFUlWHY9q4g5sgpUg45yFAcEzgdrAxagBQUfIaGzJfcVwW1SkWnkztNrhb02mxVPCNJUrmx9ApgYizJnX4f9QiYCBPB5G+3HYHkzjZoBzaq2jTudOHyNsiwGdWV3FO9HtTH1hm2MeVaT3h1IJAEwghWit98P0FOrW99IDUUOsZvGwc4jfcz3lakhdQi0lIyyqdcqA+iraiRfgPhrq83dVFyj2TR66JCLDIrMFUy+ODCB0im1uD3Ui8zDZfDLdM9bpsFPqcTW1tbcstY7c6uLYl0FDc+heflOOUQaSEvB2wymxalEq77ufCSoFnmsglDre3wwoTB9k5EEgncWgjj0u07CLk9+OKhowi6KL1kEzTt7p176PY2yVARJY96mkPIlUtY2Yoi6jKhbWwIjuYAIsUMZsOruHzrFhZlsApoCQbx1AMH4bbaEI0nZFiB1relQl4c62gIMdLbKwdViiYBpTIK+TKOjU7g6PBe9Po7kEhncfzTT/E3b7+BI2M78MKxIxiyOhG9fBPBoA8lqwlBn1s4wjYnExILbA41rLSSTWEqHgWaAogXKuIOd2DnbgQdXlSzFRSWtnDu5Dk4u7145KkjCFdSePPCx2I5++D4PhRZbHAPi7g5aVoVpIs5mPMV9NoD6G1qQT6bxdm5Zbx24SL+4Dd+Fwf27FOFlpUUJmK7Cgky9g0LwdVoRJIUm80p32tYTEurWxBeCqlbcXFlAx9dm4LX55ZYe+ryZaRzBTy+/wD2DQ+LkgxnFR7btw+jfX24fPuGUF4O7hqTlvYmh9VITyjXVKJuMoleL89Zcr83YhFBd5t9XuHx7d85LEUHUVXGTDlUTBZUS2WUagXAVMFGIo73P72I/UOj2N3TLUPLG/YkuoeC+LldEyjdvI25b7+Llfc/xe6KD/YisB5JAFTqCXUi4AlIUSbOS8UctmKbIn3mcTrR2kybaxNi0Q3E6P5Wyku21exvhsNtRrQcw5I1DE+bE4f37MaorRkffu8kLq4nMTwKtA+HsFKOIjTYjeH+fmxFNnHj0j10VJuxq38MAXcAyfQm7m4t4lZuA462Jjz28DHsKPbh8itnMbM8j+n0Jm4ETfjKr/8LPPDEYzg3t4DZrbicW1UHzY6tsBD5Jr+7Sjm7KmaXVvHp7Tv45Re+gomhPRjq3iFJkSJMKSxQ+ImSGCg5QiLn9TOOZ4tGCCX+MUzrIsiI8A7hNyppK+4tJjWMOWrATOVUanJeUa3qRbeRcPPsECqhAfqo4WD5vkZjnAZQQHp2pDXquCYucEbiKgg3u3sqqTPoDJ+RqdLARWNXrjHey9nH66MhgcYHxMLdaKELYMJuBGQmxa2+WQAWoRrIfwRoNJ1NJ9lV2MX4KE9bYjM16enWRmoMKUZ0AXVoneAqHBbFsy6xqytIpkI0qStOSUN+UYOX3H0mvlkOqWnZMP4brYdlWLph4F8SLi1X2khjFHBJ0xVFj7/xZmhqolojKhfZ5ulvqzLwWcjrq5RHn8YK2RSQTnIcZR+uqJv6+Wpwi0CV0vHVKleS0BuT8Iakmghn6sNNJ7vGjNA/UlYyEl6x4NUUwSrShTT+4offwcczl2C3O8RmW9Y1CxnS+2omuK0OdAdDePGhRzHWPQCHhcNo3CcVlPJpQXjPXL6A5WhY3Skq6NiUfKIM6crQmnJa49/JzIGmk9YTXrlPxoHMjaFv+v2JmrrxdH+qIpMrIpbL6MRMoat8WFyIHn5fIoGzZ89hc2EBXjuTZWo9qaGcstkGuD1o6R/CgQOHYPYFZGqWryGUBm5sQWOJuSqdKGnz8dBoQDoNLd77DR2MNWMMIElAILQtWZyWLNMbVwKPmVWZCkP1n9WInFk0XNVDr1TLEkD4gAznlMZ7p5+A+n4VZuT/yck00Fzh4zEx1DdZLWDjmtRwlrHAlSCRojwIHaCs3p+vR96K+F2LlqS6V5L43VesSEjl/hUSPFsSqqUk9AZhlFdEFqiOIKjiUAdQ5a9NMXzSNqhgIVQGHsKyKRQFgguSm0mI2qqRoT6/grP0RtF3ZfsjyvduWzGr9n8j2moMnxkL21h/ap1pRNi4kbpeqD9Ag/+maTq8HjVg2XCTGgoa9df65jWgxEwImCAIh1vau9s1hfF7xjbuK31G1SdpDVqyobEp8ig81FlfiD2oWhei6qGdb4RPYqh48CAsZ/D26XcQ3pxHT6gZ5UpRZFzMNQvsZhOaPS6k00RqslLZz4ZXUC5X0NPWJjwzitMbn4v3LUbZrADRriJmV5dkOKs70IodLSFkEimxEo4kE9hI5XHxxi2MdnTh5aMPIxON4s7sPLxWu9jJDra1wWknkpqVqWS7241UuYhcsweuwQ5pFV6an8XU7D1B7+iTzpVKk4xH9kyguyUk3GKP1SHVO//95uK80GqCHk99PSYyGdgqVgyH+tHtbUWL3Y/VrShmN1bx6oc/wvhgN/7Zs09i2OlBeT4syVc4FcPY8A50hdoxNbsgw2SdoSaE8xlMR9exXC7BQ2kpmwO9HV3Yv2snLGYHKiUgmLRg/tI9nLh9CXsOjKBluB3vXD6L9oAPnz9ItzyrDDgxWDudbKlZUaJ+bNmMDjhhK1VkQPODG7dxfOYW/vB3/jX2j+8TW2BltKJigsEtN7YrB+hI5eDwBbmeBoVA4h253QzeDieurEbw5vkziOey6GkOivU5raAPjo4JUjM9N4u5tVXsG96B7lArYvE42NakK+BQb590bBY21sUankkFNV3ZDWBbkfzqaHJLhOaZ8HKAjVqdpD1Qg5dx2Ur1B52wVyoF4devJ5NiPHFkZBw7WkMiQ5n0FZF05vHkoXEcdjQjtLiKu998F3e/+T6GXEGUMllEUzk0BYIIBNvg9QZECjC6tor01iZytQJaQi0I+ZsRicWxsbkhVscspjuCQfmsK7k1LGMd9nEHhib60B3qwKijB/mz8/j6d9+H3wUMj3RiIbWBcKkiv58Y3wHzVgHnP5hEwmLDwPAO9O8MwdvtR8ScFU3VULAZA6UBzL5+FRcuXkWyVsF7pS3seOIwHvzSc1gpl7GQzaDgcAKkU1hdcuiKvWytBC9dATfWcWbmJn7tx76Csf7d6Ovsl5hvJEaKytCI8Bq8Xh0G9XksFAKGRR3c+QyMmCkOVI19SN04U8QKCv5zNmAbZDA4s4oipl5X0Lf6oWckvIbmuep+NR4psoI1+CSJrMxQqM8hV9NgVFHvCwuAo08GfT3SkWuwqjUuwfhsdW19I2msX0RVBul4hVRJ8AhnValfqL8X7FUOPbXbONfB7iKTK1HJlaFMc42zRhbYhGZiRcliBqcjrCYmw4ZcnEJsGa9FdkxTPDiYTxUa/sr7wwSX91TcRGsVadXL8aqtbeV+8+eNhFdokgoJF+qbJPa8H8p4oo5o61axcaZ/1qRCo+l6Rk24smXl8Lo9C6ScrzhrwS4R8xfpbGvNZwHa7pNM+8fmXkrHW3VElQ00kWOlG6/c4z6rl6w+aH3wzqrON/K9s+UMvvbWd3Fq5pKa0yIXX+yBVWJeK1FS0IGhtg68dOwJjPX0wy5IreqD5bJJpKPrkvCGt9ZV/kIDErsTdjMpS5xQI6pLm2Gd8LLrovnHpkwmVVNo4jb6JGivfjjyS0M7XpasaMxBDlLqUKrqUunn8hEwaNroZBNP4Pj772FzcQEdfj+HWiW4SiOH03htnWjpH0T/yCgsngAqWpDd4AyRCsrrZ3CVBE123mdpC42avKyWDUeN7c3DBaD+ZPBn9R8UiCkV6T9OEu9HG/lnVs7KqpXSUWoCU1kCGqiwQeLeRomJyOjzqr4IuagVbUC3AnSSp2THlb+5WEGygpQFqTyqmXTRNWeNQwXBZnSTk8lhAdlYZhkmk8lsVvciAaIaZZLjV2qiN1kraw62jrNGYaO2mUrmVCKseLz8d4smGRZKYiQklbMEX13syYwGJ9sVmKvWjlAk1PfyOYrUkNbfNXLabXBXFxo6OlJr0liDRozjgKGyc1WosELHFLecAcPQLjSkzBR/VgVqUa7QhZoMRQgarteEUY1r8xLFZVebmjtWUFfZVKrg4N8b6LxBKZFChMokFqW/Wed68zXqV6HRZZk21VOr8nwVn5ltyPZW8kJ5bxUdRH1GuuHl8M6Z41hYvYFQEyfBWfE6Ya5ykKMGP3U/WQSxWqayQYTJTA5+t0uqXLoMGgGYiBBlpejCRG3Tu4vz4mpDLmXA6UA2npJ15nA4kciXcfzCJMYdOOrAAAAgAElEQVS6evDykWPwlqs4e/5TFFI5SXKILrf5fGgJNIkaBe1xnU1+uIa6gK5mrGaTeOfyJJYiEQmwuVwBfIIBlwvHxveip7VFlBqcVjuKxRwymZwMrblsDjFuYIEhX7QQNTmRjKRRSJXQ5W2muToimRi+d/IdjPa24aWHj6LDYoNlM4VUsYBIKoH+oUEM7xzGciKF2c0NmTe4G4sgVisjgSp6BwfR6gugNxRCT6hVNkq1akOgaIMjUcWF6SksJjYxcngU52avoS3gxbGJB+T5k77BVprPR/TYLFJ7tjLQXnWinMrIIXzi1m28eXUGf/o//VtM7J2QgTOFwqhDlJrleqvJx1xLbCkdcdIslHGiDlXbCa/N4cTF5TC+eeI9tIdaxF+eBczBXeMY6R+UxPXG4oIYUnS1tqDVHxBuNZUBekNt6G7rkFh9c2kR2VIJ+VwWhUJJkHu3w45IYgvDXV1SSF+6fVMUGtgqJGUhkojJ3hFHMXYfNJxEBZzNRAyT16fx6N4J9DW3SDJfctSQNBeRtGfRG3DipzsGYPvgOs788Tdg20pjZ0sIm9GIzG3A7kIg2Aq704n4xhbSkQ1Y3TZ0drbL/l3h4CXVSWpAc1MTQq0ebOQ3cLO8gqbxZgwf7UZLqwu51Qxis1t4pG0MZ9+9gKnpdQz2++EN+nB3aQ2xShW9w3587tAB1PIFvHfuChKpHLwhF1pHQug5PIRAe4uwq4MLVky+dgmra5tImy04kd2Ad2IEj7z0PO5mE4iaaqi5PLB7fWhyBeBwepCTZ1tFyOfG3ZUlnLk2g1964aewZ3AP+pnwylC2Qj/5HCQpkHWgYoFKHE0wa1RWfZ/idrKTICgtnyZRXFGgMUAcsc+oUwmEgtYgJSbzNUYcrE/4K5qY0dViR0HtN0OTVE34G2encaYavxpJmUqwuHfUJ+HaMeKt8b0Gwtvo0NX4c5917jKMGxpoY9oKnfFbZktknqMCO2lyBNHUYqwrRskgMTuTchopiS6ivkaHj/KpzHKomSung3BEqbagOAUWtuqrJgGCmFeQk1uQQ02fJeyIMr7Tpl13oBk3iSCrD6952vqcFF1Yyjpy3zR0AsU9TT9jvse2dbB232u46Y00PgW06Pss8HMDV6ThZ6j8YShYGbbG9W/X+JKiJqgOuNHB5BpUrnjqjJW1qvMdNZioEl7poIsaw2dRtm2OutJUZ25TJl+3VsD/+b1v4cSl8zIkyK1vc3DgTCUZpXxJOP3U8/7Jxz6H8e5+OCxOjUqXkcskkY9v4JNLF7AUWZWHx5kHFw0mzHY+RoXwCqVBJbwyL6XB0jqHty6b0Sgv0jC8dv9i54qjuxhlySQxk8pGEbiZmrpQQXErjh+8/SZiKysYag+JaxX5h+wImm1OtHX1oaVvAN2DwzB7fKhQ7kM7YqhqSSfQ2ulNoYYaptdJjiGETh4SuSoG4V3UEiq0FCa6RX1KA2Lf/iQyJS0ey2qzbnOqKOiv0I+6dXGlgnKVg2lmaZPSk5zvpbR2KSujWlGK3sKJfZ2UcWHwPmpkuk40l0VvDCzoIS7lgFDX5JNERfTrlHQZtYA343Hh3vBg621rl8SFiSBRG7YZLbx/rN6IWIs2YFUE25kYUT7FWmG1xuSN16inSmXZcqBtW/OWqAIHn/h5ie5SvoiT10IBoTKHkfCywLFwwTrkAC1ZlKaeZLlsefIw5b23mFCQKov3WvOHZbCNrYztYksSM6GTqGAnrRai2kZ7TdM9+DR5jblSAblCCR6HQxBvg/4g8nj6AKFQOL+44RgkZUhCBgdV8FIk/BqKdM2R1gmUPqk4HJECoDiwzcEmfVCpgCsOSIIYqIE/rlkOghGhMypallOGKxGviQOT8nxYFZdVgGMSncik8YWHj2Hfjh0irm+IsltMDOp5vHbi+1jfnIPXxftfxmBHDxxmhyCtXoddplFJ2Oc1hbeiyPJ5yWepCoqqjAzU9GuxmBcEmJq7t+7dw3BnNyZ2jgpaf3duTr6f9rzzkS28+ck57BsYxC8/9QxMiTROfnIOya0YXLQPt1nh5/qjZFUhj3itBFuTH/6dPTB3hbCaSuD4pQuIppMoVWrI5gqw1SrobgrimUNHFJ84m1ealdWK6LreXphHh78FLR6fcLrEWalSwer6JrJbWRzduRdeqxNVhxkbiS18/Y2/w8H+brx85DDM+QISkU3hI0YTKXg7Q2gb7AMCHmwU84iVCnjz0wtIFlm5WTHU0yvJXUewRfjNbPE7rC6YchU4CjUUNnM4c/UazF0u5JxlBJs8GB8YUq3iKgt7K5zUFDebkK2V4apZ0FKxA6ksmh12vHllBj+4NIX/9Pv/TixyiT6pg4INcPXFbWQMrW0k44LI01WNQVxaxfpLoVeqVXeNdqoXzqKnswOrkTDe/ORj/MqXfkKGTxhfaH18d3lF7h/XYTaXxlI4jL1DQyIbRmfI2bUVKWxSmRy2yKN2e4RWshmPor+tTWTMLt2+IecoXcWY8K5ubcrPcF/xmfMwrRYJABSQSiUxc/cmDo7swlBXt8hASmFIRztLCuGtRdjXVrA/WkPbp0uIXLmDQasTO1vbsUZEl8ou3gBC7R3wWt2IbyXEeIJSX5GtKFbDYXG+I6+wo7UFWdMWbsSuw7+vDWOPjsDsLSJQtSB3K4E3P5rEgd1jGC+34a3vnkTSAuwZ66XzMG4sLiFVBYK9wKOPHUKPswWnTk9iaWMLWR9QHbfhsccexGjXDkROruDK96+iWLMgajbjbDEJjPTioS89jZvpKMLFHPxNLXAHfGj2t8FJWoaYcVgQcNpwe3EB52au46tPfUkQ3rGBUUEAlS64KnW257HZglMJh6wN1b9XyRCTNyKBouCi2sNGsc1nIQmU2BVbZOJdATi6YtYmTnw/nlmqu6na40yaOSQrnSUW7dIBFChG97AV0NLI0WzMAxqlyFQypihdkpRqkIzfo5BadhbVtd2vwCAfV3fNjMTJQHcbO6SiciP7hYAE75eK8TwziKYRXpAhMrp1SvGqZLEMEKwmsxdKiYTOdSaLyjDUe/I/A21XNAWZ9BFwhzKCNUl4JY8gfULADAV68Xwq5HPSYWObT+S7TCbR6XY5GZuVrrYokPBe1FF9BaCJLJ0G+6Sg1LnK/TmXmh9RBZH4FfyjmR51vsqZJoWKKqyMjrCR1ArAqfNTOS8bHEsb0V11FxQoyNyCa0v0ko2YpM9NyX80JWK7+6nuqaJJqEJBwMJyFn/+6l/j5PRF2F00TyIwp+YCmlweZLN5oFjFcEcXfvKxpzDePSTJsHT8KyWYKwVkY+s4dek8ljZW1RlPHr/weC0iZ8l8hf9R3UHOW6pnkepgscC0Fd8Sp7VtVQJ1kAvCJsDWdtD9jM5phQhvQdyLhONpcHgJx9eY8NZEjuz9E+8hHl5Fm9ctTmt0ZSszgbO54GxqRUtPL3aNTwj5X4bWNJVB8XW3lQZkU9xnHGCg0kyiby4s4M7SotoQOmmRxJPteEnIFEfXQP4I0fOL1ZvyLVeJid1ql8/OJKTCZFO3Q4rFgujuMgBQ0onvIRy7bT2GOtq7XSUpRxJVXXBaUAUuw2nJqKAMlI/MiWK5KAkLFyVRXPksxmuYmPTmkcqwzWiTaUpDA5HEb0L6pCfIIubv2SrgJpfktCoDINSu5F1dTm7J+4y0dcFtd6HGKEt+IZNcvWG5yHnoCveXHFNJUFXQFGF8Li4O3ugNLMkq7wsV/WtVpFNpmbpnK7W7PaSLA5Upswjh56YlsiELxs0uSUDDcCH/LKiq2A+qQ0Hcw9haNZuQzuSEZzja3y+E/DpKoidJmbAq6TeTJIpqrcspUqdtCMdWk8W2hyFVsOPqZ3t3em5OJlc57CFFl14/PNSNJJvPl0VK/fkbkmtayUPWMAsPmXRVRRKDJdfdmWtToov75MH9IpdXpxShDKepgG+99fc4P/MJOoIBWYMTA7vQ2UxHNKsMjzIhJzfU47EjHIvJoeh3uaQITKQTcghxEDzk9QviR0c0FiWT16Yw3NWDB/bshctmw925WSyvhOG1ODC7so73z06iryWEf/ns8wjAhJOnz6KaLYlahN3OVpJNDoNwNgF3qAm2Zj+8Q92otjchkc3ixKWLWIlGRdSfdzPocuHQ4BCGujpRKSs+v9R4rI+KZSwsh+WgCDo8Em7LxRKisRg8Did29g9ifGAHXFY3iqYapmZv4z9/42v4/OgoXtyzFzbNT6NxxGZkC47WJpiavTC3B7GJEuLVGr7xzo+QSqeEs9rb0SmJfmuwRfY9lS98Hi/MhSIqySxid2O4Mn0XzbvaMbJnCFV7RQZ0iRxIIl4zIeD3wmyzKEpDBbClK/DSIa9Sw6k783jt08v4D7/1ezh64AhMNouoXwhNWya71fraliXbFA4v45VAFZofJ5uCBZUEdydO3rqHdy5+CpfXhXgygbXIOh7efwhPHDgkA0hT9+5gYT0srmp0kRzr68PGVlRej5xpKl4MdfeIdTMTB5GSoyyQz4ONWFRc1+6tLCPUHBDzEg4ysSvACX5ywrkPvV63xDUe4Pl0BrlUEjfu3cHBsRF0tbYjxzOhbBHkpWTNoVpOInJvGtZwGP2lGvaknZg/Pokg7BhuCiGTyyGRSMvkdmtrG6xmGnAot6QtDqBFN2GzmxEMulE1lTGbuouWXgsG9/bibmYFA13NsOWApi0HXjl1GuQy/MuHvoiPv3cSZxbWMdBix8TYCJZW1jA/F0UWgK8HOHpsP4YGe3H+9AVMh9cR6wKee+oIjgyNIT+5hVPfPo8srNh0OnC+koVpVx+GHzuMO5koItU83D4v/IEgQoE2SdhppsQWLZUr7iwuiNPaTz35Akb7xjCxY0w/eWMaQ507OkVRj1njZpJsCX9XmxFpRRwD5avPczDh1VxaNbCtU8TtfFc7SeoOk6a+8U1l8FXLYgllhueZTmLqMz3sYOocoE6N0GgeFV9UsqqilUpuFeon551OqgzwaRthVHFeJWXq9wYlopHrayRWfN/GM12GtZjYslDWe0M6opqSyD1mJNYkUCrLAV04NGaRZi2hJmCFGhYjh1RAO1EpUglwXmSLKKlZFbUQJtX8jILoUv2oXEYyHpfZCLbp+ediqSAFJ/X8WaRx6JYxmecRkVyDhkIQzXimzEWkYLlvcFuh9UaXUv0sL8FQZxKag6GcoL9PFQzbgN1nZrSYh2iEmMWNnIn1JHZbJo2JuRRSMhCuFYoa51CkU2Ak1eq6DeUqnovyZ42wq8VQQ76cxX985es4ff0qvD4vKiZltsQ41BFoRiFXQCFXwmhXL1469jh29w6KRb2g9WalzpFNbODU5DkshJektcwuOvcA1WpIfbBTDUfsiBXCq+KpWp//pEqDGn5Sw0fGoJpwEBsGjOh7TAmijLY7FD4lv0RMWV1YPh7FpclJ5GMROGXI2AxWWYSbYXWDjD53ayf273sADm8QZfF0VcWtdF8MUwLjcWjOC9+mcQGksjkRSOeDYdIjQv78cGJIoTdUwyKSKloegEkOGPV6KgFTvFOtv6KDgVSQ1MlcX5dJZiKrFBjnAxS9VD3kZSRs6nWUSYd4oOsqSXRkGygQn+GuCmJpEb3f63Nzsmloa8wEi7ikEVD4q2qrq6lGLnT+ymelWlENE5O8X3q4QH6+rORf5LPEo7i1sowH+obRRJF1TrnqIpebgGguk+Ntq2lyhelSpT4vJVykKCkrBQPFLRL8VJmPmExIprOYvH5ddDl3dHdK0lNP7jVNgC5gcn80jUAQME0jMFox/HfF/NbSeYb1MqVxSmV88Okkdg8MYrinR7Sg1T0wJlr1cFqdO2WEWHUiKFqS0tNVVa9KSOS3vLdmqygFfDx1BZ87eFiGaMpECLS0mWxjPbwnrUZNg5CQqJ+HWl/a0MJYyyI/qQ4KomUnLl6WTfv5Q/uQF/RCbSdTpQSHuYBX3n0Vr33wBrqaqZ9rxeGdezDc2S+PgBQQKi/wy+t1IRKPS2fA73FLp4I8TAcDAkn9MIuyQm9rG5rdLly5eV0G3fp7+0VFZXUtjNXVVXhMNsS3Mnj/zCRs5Sqe2fsAhvxNCK+F5d9iqRiK1QIcbgdcATei1RLMTS5EakWY2/zw9nTKATp1bw4zc3OECdDc1Iy+1lb0+AN1XVdOj1OKhlO26XQOkVhCOMIusx25fBYb0U34XQ6M79ghuro+bwAOB+W27Dh/Ywb/7VvfwBf37sFX9uwHikV43G7kkhmko3EUnGaY2wOI+ey4mYnB7HXjxsICpm/cQqe/CYMdHdizYwTBQDOsDpccYDQIsfMwyOSxNr2OyFoKli4X9h/ZjRSyojkccPtQKVKdxSyuisVqSda232xDOZaGuVhBh8uDhXQRX//oY/y7X/8tPPHgI1J4Ehgw9iAHYqi7bCC8d9bX4HVR2sqmuJ71QSQKqbNbw9hpx/TqBm6vr8n+PfHpWZEZGu4dkIGseDIt5h8sgjbiWxIPmchGY1tCYeGhSk4uf4be9vFMTjoDFVKGLBZkC1nRQGY73mG3IuDxyDpl3EukkoIw1ioVOCXhVeBNOVdAOraFWwv3cHj3GNpaWpHNl2Gj+YPFDrOlBEsti8TGHMqlKLqabdif8cB0cRmT759Dc9qMdqcT9nINGaJkZhus7NhY3ehoahGnOAIBJXMJWWQwH5+H3VfE848/gPNz1zAfW8GxPSOILEexyzuI709OYi5XxB+++DLmp+bxvQ8/le00NBjESH8/Zu8u4fZyFATjqzuBl37yaQx5g5hZvIuYo4rxgUE0u1qQPxPGqdcvIm1zYMVuxiVHFS2HxxHaM4yrkRUkqgXY3C4xYGlpCsHrbYLD5ZMk1eu0YvrePVy8dRs/88xL2NU3it2DuyTG80vnDXLucD2Q32ggZQwLgpBWqmIBLeoYhjSYBAXFu2zk5as4ps4aI36qCKK+GsEfA/SRvxNXrookCIJWShKqtcz5mg2tc3YzDcSPQVI4uAZNR6OkBj1SBsIF2dSUCJlZoayVUgCqG0w0dvLoHimJmvoyXptJFBNeocdpWVCCMkrJraaKMj0gxr/ivmQ3U7oilMQyzk+TygmYJEmHjcmeaJmrWEwoiLQ/QyWBXdIiiwCZkxG/YHlWdsrBMkmjEoOpJt2ybCaNRColFuliOlUsqHPaQmUcyi46hTbk8/hhJyikEW0muAIANVDn1PPahjwU7VI9W0GCpUNoDKkrsEZocuQVi557RWKvMQxjnKMC0vFzSmKtcgq7cBkVv3pb4UoriIj5l6ZO6HhknO3qPFMItfGsQv4muN0urSusO5tCRVWq+xzMLFQK+LO//yt8fOMKfF6PHrgviyZ7i89PQrl0hUe7+/Hig49ht5YlE5SaikW1MrLxDZy5dAGza4tKpYEDyVo5RownSGMQl0kbHIwlmgopdLJkMlHbJjhvJ0t65xgdhc8ku/y3Yqmq1BYECVU8FPkiDUDr5GVimzh37hwqmRh8LrsMZIg1JLN1qxMF2OAPdeHAxAHY3QGV0PA5aRkWqgkID0nXQ3XtvsadTP+cXFbsVimtw2TUkCfj5pHFJdWBukJ5Pe1Etp2sGtQCg4Or2zNauUD4nDDLcEh4a0sOSsq91PV65eEzGGgJIUNQnGik5u4Y5a7RqpZFbQwl6CqeAYTvdXtxSQI8LT3FYakhmDVq8daTR1b2bK/IVbLFpSWxuHNlGo7VKSkNFmnFcM+vJeOYWV7EnoEhBN0+Rb43SNjSNWHCywCg5JNktk0nblqhS54Lf0wUULRQh2j66sla8jMnZ2awq69XBPlJ7FdGD4bLGfNlBtmKskSlfI3qP8lnVmiDev7iJKMLEoUYVCTg8n59eOkiRnv6ZLKffxYEXa8RGepjYK9WBBmW7ankJeRuMXk13o/BUTaF0CiqYMeL17WVTOHUlUt46tBh+NxuQaXZOZKX0Oikg+iGFHuG1rHuJujaqa68wc8htA51GYJe2Gz46PIV1KolvHD0MHKULlI4sgxW2KoZfO/kD/De+eNwOdSgy/4d4+gL9QhCzGsQ6ouwakxIZNMSdLj2TeaqUmeoQFRSHFUzkskk3DYHgh6XmFLw56wON+x2K1KJFAqpDPxWB5aWNnD20hS6PQEc6h+CjwNyLp8cCIuri8jkM7D5HPB3tMAcdMES9CJWLWK1mkPRaYXb5kIylUM4Foff40ehUhHEkRSXgc4u2FiQliqwgbavDmTSeWzFkigWS3J4sOQOuF3wutgZysNkqWB8aBR+bxBBb1AE9f/bd76Jp0ZG8atHH0aJ3FmHE1HyidfCKLodCA5347opi7fvzCBvraG3tR335ubQ4WvCeE8/RnoHRfuWeydfrSDoC8ggi6dsQnm1hHy0gCXEsXNvP/LWIuL5tCBjRHcNhRcZrKUPPE8x8ptzRfhsTiRgx9c/+gh/8Bv/Co8fe1gcpribGseUDFkyRpwbK0sSw6zSwlMFm3SI9BBxRVxU7FhOZnHi2pRoDH986VN0trbgwO498Lr9sv45oHdtblbQJZqTEIWni93teSKO1/DM0YdwaGS3uOQtbmzIIelysP2nBm7oBhejlW8+K0NiPrdH0F1SewzKGJ3nZJNRiqlaQzwaxfS9W3hg9y4MtneBy9FaU4cOPalqlRziqTVUHQn097ngWsugcHUF3jsJWO5EkZpdRYfNIRbAVIMgzYktSZ/LB4fHK4darpRDpLyBldIynj4wjqG2Fnzt/e+jqyuIid4ezNyZxaEd+/HJtWlcW0zglz7/KJotbnznlffEe43RZGRnCB29nZhbWcBKJIHbPuCRHxvCi489KJSoQqYCd9YGrGYxeeI6Vm7HkPa6seq14W6zE/0PHkCp2YPptUWhaJndDnjIKW5qQ4u/FQ6HR44pj9OKa7P3cPH2bfzCs1/Gzr4R7OobkfcwKAWMATJ3IhzQsqZ2KbSNLmksMr717o+wZ8cONRClY5UCZVSCK9SzOk5638HYMH8jPyKJI63NK4KQ8nl+evM6DuwcFYtvvhLBHaPNzQBFWScFcFQlkasjqrr7pQal9cA6297aIlieV7EorpS7+nrErEQ6wQJWKJnLxsSOMV1a/lpfvXGmSCg0okah0FTGbGXaYsKduVn4HA509XQhR+1bAmrCj1e0Bsb0oh42YeEkZ4NFs0/5Z849MJDzfGDCK8+CKg9KQ550ueuL8+huCyHk8Qqnl3CwXIdJDaoJLY+qJ8WCyK7yACyUCtKJ5T0TY7yqSYwWeH54nB5JhMV1zayKGlIUqaCyTVNQz1INNipDKyN/UYWKhoA0+MO9K5b0mlpA+p6i9dZQKFJvPYyhri7ZjwJm6jOal2DQqwxJVQNtaez6G+IAjStMyb+yUKaySxx7aSK2e1yDX+wAG0M7XDvK9KtQzeFPX/1rfEKE1+OW/IY6vFSRoSOkmMmUqxgMdeHlx57CHtqUy5PhuU0d3iJysU0ZWptbW5TnRwCIxTrvYR3spJ43qQ4c7q6rjplgSqYTciQbkPb9agdSB9X1T400gnzHmgi400VJhr9UhqLheRK6C0htruPs5HlYSxkEPU6UTBVEKQafy8Nkdoi9ZG/fTjxy+EG43H6wr043FXk1VrR6ElR0//RXY3Ju/B3beHeXlRQTrX3rCHW1Ig5owjtr+Hkj6VWWvoqH3ig3VX8zJhKs8GSj17AQDgt61t/RqVrCMnDATaxHY43BKLnebWSX169eX6GgjVrBjdrBRouQrbBcqYSx/gFV2TZMwBqLXp6/rmbZEqhvFB0MJXwx8SZHi3uUSKwMQ1QkIIdTSVxfWsTY0BCCLrdYJErbm0Ng4jqhpIf4M0TnmftLfk6GhfooUnFzuEYFLsUtE0kyzeci3WDy+gxG+waEB2ggC6rfpH5O6ZKqNopwkbWvtnDNtBGFsfH5K58lA4VBI2DySSkr8lCJ8LL92oi+SjLC4RLNqVaBX3HhuFkkuPHDybCQ4pmpxaepR1aruC6dnZ7CkwcOCO+UCJcMPBiqJGzfCABQ0bxLxbEyZqOVmDiDI4811blQ7TfFWSfC+/HUNeGbf1EnvPxeJvRWcjoraZw4/x5m5q6gUM7JvtvdP4r2YEj0chUnuKKk/DhcQVqFqHgoiTUZFC2X4GT1S2OXfAH5XB4BF7VWK0JJiOeUWQGRCgZ9Cn8vLIVx4dI17Ai24XO7diO3FcdARyc8Nqfo2+ZqRTiaPagGnNio5VF10anPiY1CFvFqCX6nF0F3E9K5EpY2o5jfWMdyZF3u8UBbJ7qaggh5mqTgCtq9yKbzWFhdRzyVkMNiqLsdXrcDsXQcmVwKi6tLGOrsxYGRPQh6m/HpzVv467ffwMG+fvzSoYfgr5oQcHqwFY3hxtws0j4b3AOdWLBWcDG8KBJptK7kVDZ1Hse6e9Db3qG0KkkVyhWkpd7ma4EbDvgTNpiyFVzdvIeOoTZYmmzIVUvYSiThdLhluI4JAmXhmug+ls6gEEvAYXbKQTmfzOLvzl3AH/7Wv8aTDz0s7Xkj1jYmKcpaGLixvCAxjN9HBiH5lXyEvF9MJKpWG6zkPVeB10+fRqFSQi6fwfx6GBMju+B1e0V5YW5tDel8AaVqSdYdEUuv04H5pSWcvjaFJx44IB71dCKKZSg1ZhXumyjJSHuEDmrKIpu83R3tHSjSgrdUkmJPJU48XOTiFH0pkcCZqSt4aP8+9La0KfWHIs0inLARxq6VkM1tYauwjporhdjSKvYH2vCCqx8L71/CxpVZZJc20O32wU00u5iTYoidxIpNoWNecxXrxVVk3Ql89dHHcfvaHRyfm8ahB4bQ5/Lj9OUrOPzAASwurWPy0goO7+7G0V17cfwfPsZmNoO0pJVA/4APQyM9KDlrmLVG0TvRi8N7d8NZcWDt4jIidzaQWk5geTWNUs2DbFsTlr1W5Afa4d/Rh0iljJXkFqpEZ70u+IPN8PuaxKHS7fQIB9PttuH63CzO3y+KqAwAACAASURBVLiFn3/2JYz1j2K0f0SdlXI06HOuym6j4HOKXkD+qckkxeqdpSW8c+EcfuVLPy7UJBm+oW09zyStbcuDXsp7KaJVUL1/AEyFHCV1KV1PraVLxP6VE8fx1Weeqxur1JVBJL6roptJtSD7Bl6rO5qKhWx0uLh+6MKlqBNcS5lCAa+d/AAvPvKYKLPU6QpaMUnODQPq1oeuSjU+26JnssWETvi0jGciLFSBz2HDj06dkv33yOEDSHCqmpQggj71aUCTfD8PPZugDFr20RgWZLtezgFl1aSmHtRQNs9m3utvv/cuHj9wCL2trYoySGlVoTPoa9Voqqg5idwfDVGKMs9BZaNigRQ1k8QWdoY54yFtdjlDLHjr3CeS7PE96HiolBrqEKLcGYM6Z+QmhiypcQ9lUF0PMqo1QHBJIdyku7197gyePnJULO+JcNSZuFWep+q9FGKrAKdGb4ZG05k65U/aDCrxZlE9Mz8nudEXH3lMA14qB5KeAKkjHPpmt7GUwR///V/hzI0p0YpX1MKK6IQThKHxerVUQUewFV998lnsHxquu6lWywVYKiXh8J65MonZlQUFKFIi0mKBh/fVql1sjYSXamB1+qIJpng6IRxevVM+I8ulJuVVEiubajvfFUieXMMcFQuYADRQHvgBLLUSYpEwJi9PAqUMvC47sqU85jbXsZFKi1A3Ud7xkQk88/CTcLv8UDWbSkJk3VNewnAk+wx3ZJuwzW9jwju7vISAzytuQ8YUPTcKAwdluyTH0i0ZqYq12oMklA1ri4Fa8X0MVQbloMKHTpmZaDKO/vZOkfAxCPryuqyaRapLWDGK76NpEjrHqSfBCnU0ZL/4/rotwV8rVdxaXJCkZax/sM7hlaQPQK5YUhP3gm6W1AayWlAoKMc74aqQ/yeoH+38KiRbwuV0SnXKw5V3OBzfkpbo6NAQAnwNIcsz868hz8NKD44VckWpuMiBZtBKlbIih8RKjAd+wOeT1g7vGd2yjDY+73GSCO/1GWkj9ra1icuQaoNWkcsXsRaNIJ5OC00gKRbNQNDnE2SKQzLkKxNtYtBgRT3WPyR/Vhxa3U6tVnHmymWMdPdhuLsTGQ6biT6Y4pJXOUiXyYgVKS+AT8npditlB9opl4rwuOgLqA5Dq1NRSBS7jFPTVnH7Oj9zDY8/cEDaZ2owk8MRQIX6pAk19OPzuLC2tSVFEpFCFiLkJjKE8v47bE6kaVHNQS+7XTQe+cXrPXXtGsgTf+7IIeSKSjOZJxPLFWs1g7NXTiO8NUcJb0QTSXS1dCHgbtJFpkLnlc0nBJXjxjec4Uoc5qQeb7ksQYHUFt4LGSa0VoWWtJXKyD2+Oz+PZDyJVp8f+VwJZy5eRbfTj6d3Twg3lc+Kh0eilAXcdthavVjIbOH61iqaW5sQCvqRZrCXXrcJzd4muD1NuHT3Hqbn5+UeMwj77S7YzWZxJNvfP4Q2bxOW1yKYX16VoR/y5NuaA8iVsljaXJUEqJrLIejyoa+tD4UqMLOwiFc/PoHDAwP4ZxMH0eXwotXlE+WYG+FVzBRikvQi4Md8YhNb2SxaHH40WVxyfzpCzRgd6oPDZkZqK45oLI3OYBv623rl6GsreGAr1HBm4ZokvN42D/JQ7TeLyS7i/OTSsxPipXB6vozsVlJ6LDDb8f7NW3j1wiX8ye/+z3jq2KPKllP87be7VlxnBqXh3vqaJEwckmHB6dCLnFJC4p7IItThxEomj4v37soBajJV8P6nF9Df2QOb3YF4Nod8qSwIL+k9HIJk94EJ78zsHem4/PRTz6C3vVM47eF4TK1HzUknL5PrZysVF97vUmQdD+3ZIzGVyZBC8JTsit/ukOtiEZpNJfHJ1FUc3bMH3a0hoUswv+CBRFORCtdENoFSJYscEvjw0icY72rD//Lg01g4dRXZ66uI3VxBcT2OJqeNQLZoAkvPyuaEnyYT2Tjubt5E64gPz+zah+NvncRdaxyPPHwAoZQJ73wyiT1HRuAoW/DJiRtoCtnx5OEjuHZiBivRmCS8aioDsLUDHfs6EeprQkdPM/qbOoBIGbc/uIXw/AYKpRoSNicKrS0IB+yIBl1AezOyHhcyJg4p1mDjUJLPi0CwGR6PFzYi1HanxCibzYKbiwu4cOM2fv7ZF7F7cAzDPTukI2YiNUwCITtV5PJr+hVvmMQE2obb5OfZvfqNL38Z+UJJDnYCBJKUiuGBphXIqPq2e2Wd6tAwOW/wRJU8lkqqSTn71vtv4Wef+7F68c/zz3BNEo1ZLUkmCZaWspQTUlO3eO2K0kV1Bg42GSmZot793fvv4qXHnxAeqyCzCiWqd46NzMugPijDiQYNeo1UCTKuf7RCAKZYkkT3ex+dkGTxqSNHxGyDetXiUCjtSKVnzrfjH51KsEHJYRngFGdQ2Nkway4rz2CZWWGHQs09/Pe33xTnua7mFlXIMekWJJyyZBro4zfyvKESAWkNutWvdPtV8sznZ2f8ZRwQGktVZB1/8MlJ2G02PP/QMSmUVVK5nZQY+YlBXZBr191qxeellJqS9VIJaz0tlrXC5/DNd9/Gy08+JZQt1WVVk4uMLZo9qnM/A3DcHuoWycy64lADdUY+utL1NWaonnvomLy58lOgG59aT0oDuox0OYc/+s5f4tzNGTG8MD4bucxiy82ZjnIVXU0t+MrnnsP+oZ0yvCVJOTUjy3nkYhs4P3URd5bnVH7IhNdqhYtFeJ3SYJJBes5biImPHnI3JTPJmrEZtsnLuk3yT7hhGRUFFxI3YaZYFPSwLsMhL02Jphqi0XVcvHYRuUICHptNrChnluaxFtuCw+FFwNeM/WP78dSRR+B0BbQ9nJLZkn0jU/afrTa2t9O2GQF1QGdXlyXJYHtPpvxRw2Y8gSt3byGWSKEtGERHSytCgaCgFxy4orXpRmwLnZT3oiB1iSL9ZnElIdKyZ3gnPC6F1nCnkNLAZIN8VDqPKL6y0uZd2dzA+evTirdj5bRzHMFAABNDO5DMZTF1965sZPJlh7q7JVFk0BM/a0Z3TRzlz5NnSG5rPeHVHFcm9vRnv7O0IGuaKBgPvWcPHcHa+iqu3L2D1mBQkjlC+eHoFtLFPA7v2YuDu3ZJ69yuW6rheFTeZ3xoB1qbmsRqWAYkAFxntUbXrFIJKxubWFhZwkhPnwxt3VlbxifXp+G02OB3eTA2OKCmOO02sa00rHcl4U1ncf7GdbE77WhtVfQHouE1SPHw9tkzQkVh4sx7dWN+DtwwbPswUWb7e7ivF3Mra/I5XnrscTx54LAafhPOkxnlUgVnLl/BWE8v+js7xPmOLRYrN38uj9s3b2F1bQlNMCO5tom2ng7sm9iLcGQTN2dn4fJ68ODIOJaWVnErvoknn/0cqg4b8kJNMMuUZyyewidTU3j68GEhxDORYI1Me8qVqes4f/6CoP79g/24tDyHYFOzyD/NLy0iHN3EeN+ACPcPDQzgViSC1o529A/0I6uLK6odnLp6RfbR04cPIlNQzjMSt6olWJHDqUsfI5EMS3JGSSyvyy+8VxZYNkHg1aCgzWoSa2HyMew2O2plVs8llItF1IolBJ0uVPMFmKtVFAt5rCW34Pf70d7SgiaPD8fPncHCWhhuunpVTbgyfQutDg9ePPoQQnRD5IBGoYCVTBz2Fj/sfg8uzN3CjfUFHBobkSR1YWNNOiBMGtkJov4oE7ETV64JAil1mYyJ12TobrClFW10QCuW4bbahXvsdDqkgEpmE0hkEuig+5rLSXl/lCsWrKSSuLkRxjfefgtHBnfiqxOH0Op0ynVv5vOw+QNYKWewXskBTjs2EikZHLFkrJievIdAlxuju7vR0xeSe5qkCULRhLHunQrrMVvRbfIjvZnE9cg8OgZbYQpYheeeLZWxGonA7/Ki1e9DyOdF0OGEt2JGKZFB2WRD1WrHu1ev4R8uXMSf/Pa/weMPPiytN55GTHCNM99AyfioF6Obgv7w0GYPYbv0V4Us27WwOzEbiSGSzQhFKJtN49WPTqCroxPdbV2IphII+ptwZmZGFCgo2eR12DDe34e51UV8ePEinjn0EDra2kF94zgRXr6f2IZCeLv5fAbh2KYUYDcW5/HE/gPSKaNpgtIhpx434LOyS6dclNLJJM7NTOHg6G6hlWWLZXktJu12qwnFXA4ZKW7NYvp7/PyHqBUz+Or4fjg3UzAvpxC7twLEcgi6XShRjs8CkafzW90Icqhx/g7mknex//OjGG/qwGt//zYKvS4899RjMN9J462TH6N3Xyf2hHrx4ZsXUHABDx0+gOVzy1hb20BGJ7wMtSxDI26g2Q90Bj3o9bTAkTGjEs2hnC+jYKphrdWLSFcL0NGCFXMZJZ8HHActOZxw+oNwB/zwsOhxueB2eSRJZcFANLpmqeH20gpuL63ixYefwsTQbgz3DNGETc136C6gIU0pSY5OYrkWWEjdWljC8YsX8Js/8RNquFOORHV416fljTkB6VAZyYjKeHh2GlRQUQ3VHUuhiZlMSKWz+Jv33sLPvfBjkvSp+SJlgiCAgT5sVUKkpUoFGFCovu5hqvciKqiHofhnJjiMFa+8fxwvPvY4gh6vAoE0AUOGkCS3Um08RdlQFB4mvVxj8jk53CvWxZrrLE6dfPsKvHY73jj5oSgVPXP0QTW4S4qIwXhlza27t6JSY9AotpMIuSmi+MPiX3GI6goGMjRYqeIb77yNZ488iI7mZjmXxS3UkOgSO2HKjZVRI+AgEqK8ds1ZY/6ilRVUkqrQSKltalVJ1l8/+YGYMDx35CEpVo2BeoMnK79qkwu5t5raJxig0DE4c6MSaIJ7RIMkyZdiyiQUse+89y5eeuxR4RPzZwyaCikJMnNFp0C+dk0PPmrRAOESi9sqQTZNWVFPRiRjuZYJhk3dvYO7qyv4kiC8KplRNMjt7jeT71y1gD999a/w0bXLCLW2yL0n8s8hP+Zg5UIZ1grQ3dSKlx9/SmYNRGVLaIok8+eRT2xhcvoibs7fkbhot9sl4SWdg8PHLB6oFS7ObYyZmjcvc11MeOVc1YNGdbT3vlbDNslcfQDax9IBKZunRBezeNUKVrwi6SwgGl/H2elJ5HMxSbaow3ljaQGxdApulw/NvhbsHh7HEwcehNsdUA0FmU42BOK0GLNGY9U65S5pFDqGyCixwmDC2xMKKV5ItSocqo8vX0I8nRFemMtuF+SopalJOIREEY9PToonud/tlQRvbKBfFhR///iBAxjqouWgEoHnYBy5bJTdIdKlEhLVPrh06yb+4vXXBHk8sncC4WhMtD3HBwdl6ImuUZRKogUkF53f65UW9NOHjsiDIbeKiCAfPhFeBofx/gEh/ivqRQ035udxbuYaxvr6xd3qzdMfo8nrxXOHjsBmruHdc2exuB6WduZo35Dc87WtKH7m+eflfbZ5QEA0FZcEc2LHTglGIiStuS7kRn73gw9kUz99+Cim7tzC/pFR7OjqweJGWJJVttKJIJ+7fk041F999gv4ylOfE2tZo+2RTWdUwjs4iLZgS51WwABxa2EBJy5eFNRzaSMs6OnrJz/Ez3/heSRSaZy49ClmV5bwwMio2M2uRCL4g1/8FUmIGVaslKHhGi1X8PHkRewZGEB/ewcKwikyyZR8ZH4ZN2ZmsH94EAhv4v0fHoevsxUPPfoQkqk0Zu7ckcr/hUPHcPLUOby/eBu//W//FQKdIaS1fAy5Y4k4ObxTghZRBYHkewvKCObLmD9xGieOn0CT3wsE3OjbvQuHDx/F5loYK8sruDs/h87mZmwk03j8oaO4QE3qwX6Mje+W92CrkAflmatXBNV/5uhRZPPKn159cVQpj08unUEqswW7xSzKFwwCxuBkKEB/ND4PSpFZkC/wOK/A5/FIIkMdQHOlilw6gxanG5VcFpl0SlDfqYUF7Bzox66BQVnMVFVo8zehkC/g8o2bmF1cwUB7B778xJPKXIT8fLsVS7k04HJjIbqO87dnsBJbx5P798FhA24vzmN8oFccrJY2NuFxB9AR6sS12SVM35sDVcH46RKJBNLZLIIeNx7fvx9dzUEJ0GzrcU+1BQNIZ9JI5zMYDLXCaQay2ZwkXqvFLFYyKfzNGz/Evh278KXde1HMZdDZGYKfMmO+JhTMVcQLWcU9t9hFbzg9X8Z//9rbMLcX8aUvH4M35JT7VUoW0elrg7XswLX5ORzYPYIOcwC378wjVkuif6QbaRSUFqfJjCyR+xrRIbNQQ4ZaQ2h3elFOFaU7YvMEcPzKFP72xEf4j7/z+3j22GNKnUbzy42na/B5+aTnNzYUBcDOIVQd4KnbSY68SCOZYbbbcXsjhltrKyKTtxHbxKmrl9EcDEnixUE1qk/QlOH01StCP9k72C+ayUvhFSnqm/1NGB7YgRuLy5I4EF0h2ihuRnSxIuKf3sJ6bBP3lpfx1KGjsJhtyOdpO8zPXxEZN36/cC6rNaTSaSkKD+/aLV02agl7RK+XqXsFNXYDaWlrJ42ngO+feBfWch7Pje6GKZFEJRJHZGEFzWaHGJIIKlMpw2+xIlAxwxtPIz09hZQpgj0vjGO8ox2v/sMP0b6nH8f2P4DY2WUc/+Q0LP12/PihYzj33nlcWc/hxacOYencGqJzSWRl5I1dHu4qG1oH+5HPZRDb3ELQ4oCb94DqDdQENQFT7jI2B5px8KEjyHrtyLqcuESNa5tDJDXJLXZ7vbIX/3/C3gNIyzO9Fjx/Dv13zkA3NE3OOYNAKKDASDMejz07DmOP7bn29d3yXW9tbSiXtxzK5drdqt0t7/Udj+d6doIneSTNKCEkQCAEAgQ0oWlSA53j391/6D+HrXPe9+tuaXZru0olhOAP3/d+z3ve85znHFonkUk3mmvAHfDgYd8gBsan8cz2fdi2cgOWL1qGbM6AASOrs7pM6xJEUMPdT5IGvxcPBgdx8splMbzscnHpcVPn86FWsp9Td6ZKEGA6ckRu7HOgySRUI0vLPR8DdNSH1H5CmcQ/vfk6fu/4K/r87jkG33oIECQS7NjYeLX6qUm1Ei3Zf1lZmOORroEqK1UjSKIc4EtPHUZ1OGJCD+Q+YeRr7BATcDpOQ6p2lkl0nML4PY195PzR0PgQG7D4i4/OSh98bM9upS+KCXYGwFj6yBz6TYKaCV4w3urqfimYw9hCsksdpuxSAVfmexLwspP5vXffwdEdO7CovkGA11hOGi2f0/0m0cNnW9pe1lzNnBhnKUkYdY8Y3pRfYINWRmUohJ9/eBpBH7/DXqTUoTQdaVqMEsjyWSM76rGHG873yM+XIM/jM9Il2pL6vIhx6IsSFEkcrGdxoYSfnXofX9h/AFWVigTTZyeDzX5p2GdmVhTx6/WL5KH+mn+K1y5boozJHB54b2nfaZwmDADigYPpjnTJ+rXDz1jAP3+qEEC3GIoDvn/74+/ggxufYumiVoFizpjwO4WDQQ3WunMlAd4vHjyETZ1rEGBssEAvkM2kkE7M4Eb3Ddzvf2CkKHSXkiuDVzHEBO9++vDK8cY6ZAnf0KVBGt75H4nU7e98PpCCf8qZouTgGYcjyH46ViY8g5nJSoru3ZiMjeD8zUuIJSZFt1OPxex2Fsna6hoEfFVY1LQEezZuR21VHc8MKpSOhsQsKHNh5wXUZoRJv2d3DTKfd588QXNtLRY3NutExc954dYtDLBN6A+h6/49TMZjkj+wbU42kiDz/M0ufHT9hlhOtigJcPeuWycNzsr2pVi/fLlO7CwyRtIQE7CSpMHmmbO99PHN6/jnt97Q52R7hUWCr9lYU2MGN8oldD9+IjN4Tq3zgecE9Yv7D0qQT4E1rwsZynv9/bpeBLYEuw5Qvf2oF//85i9xbNdunaJOX/sUO1avFcvEzYXavf/8i9cERHet24DmunoNDbCgHdm2w14zY1Y+FpvCo6EhCc1rq6psi8w8mNR8vn/lMj660aViRZaHOlwCc5rTcwhpeiYmlqF3bEhs9tbVa/C7Lz6v6ytP4nIJcWp4CXg7O3Q6Xui6wCnwi7duo7mmHnf7+/Ww/+TU+3hp7z6lWD0ZGlL7jmD5g08/wfjUNA5u3YavPvO8uft8UtiyKpRw9sqnWL1oCdZ3LkE8W4DPVVbS31jfIN589wR2di5HuyuAE2+fRCniR8vyNtlREWBe6LqF2iAjZbO4Oj2KQ8efx+5dO5GmLEeiexcSsTTO3byFfVu3oqoiBDcBQrmA2mIJjz68iA9PnUF9XR2yfhdGM2lsWr9Jxbi9pgY3enqUROYLBtEfm0H9ohbs278fLUsWa/NlgSVw+OT2DeRyRRzduf0zgNftIhhJ42r3NRSKGSQTcTwaHDSHJILxZBy11RG0VFfRxEvFPJFOqNiymHKNZtI5DeBRu1vt8wn0jo4Pa3MdiyVRU1mt5CpyOE+Gh6Q94/3rH5/AmZs30NrUgi8/85yy6ulvyOHTUYLVYg63njxC78igBoraWutRHQmKeWmuqUZlKIyh8Smks0W0NLSgIhjB44ExTEYTeDw8pPficAf13doUqyJiFXmALRSyYol5GKIl1uq2NiyqqUPfSJ/axYliAbcGh/GLkx9g1Zp12L60TT7fi1oWAa4Ali5aomGpVI6A14NIqFIm9fWJOpz6+U1cGL2Kr/zmU2hYVofJZBTuVAlNoXp0P+hHIOTBio7FqCyGcfriZUQaw1jWuRgPp0dlx8Uht1AgqPY+PZC5IVUHgqj1hxAdnUZdXQOq65txsusGvv3uCfzdn/45jh06ghJtcgT/5h0/HTlDirrQsXHVRQFeohQJJA3zSpYlR9LI58PjqRmcv3NHQ3DVkZDY5rraev3daDKGnoF+O1QLo8Ue7hMLTR0tSYC1tIVr78SDwWF1BASI8nkzSe7zIJtLYWZ2Bv1jwxicGMeBDVsRCVQgnsnKj9vvd8n3mmBIg1duYCYWx9nr17F97TosoayMdkBkjKkZZYtXbj55FIsZ5HJ0//gIvmIBz27ajEIiAV8uh3w8hTCHdDiwR6YxlYJvNquDZWMii2zPI2T8M1h8eBGOHNqCRyODCNdUoNEbQfT0fbz/8RUkFwFfPLQXs5Oz+Oj6bRzdtB9dZ3oxO5iBu8D6mtah7SqK2HDkKWzbtBnRRBKlxCxqckBpLIrph30IprIY8CXwKJBCtr4aL/7aF3D0S6/gnccPcG5wEJG6ZhS93FzpuU2GkJHQHNJja5/lqYRHwyMYHp3Goc27sGn5eqxqW4583nD7DshzCCa18Rmtardi7g+9IyP44OplfOPl49Izcx8YmZzED0+eECmyb916vdaXjzytGYNVS9pU0x8ODWL/5q0423UNz+3cja7e+3L+eX7vPuzdsNFxxNKcyH96/Wf4/Ze/IAaf3SDJ9FzAxZs3ceKTC+oyTsVjcu14SbIcl0B4JpdDXVU1dq1bj5VtbXgyMoJndu/Wp3dS3Aj+vnfiHXzl6aOo1pC30eZSbsDo69NXP0V7czOGxsdFznzp0GE8GDJR57TE47Kn+8zI5LhwxpePHsWy1iUm4bRUEun05sfnNVfx9I6dOjwbdyaP9n12dtllOPPpVTnV8HM9v3uP9iu+P695fVWVwCyj1m8+6cWBrVvMs2aZW7r0EPAytptkGofSjJ1oGWPTU/jZ6VMYnhxHTahKftR8zUObt+h5utV7HxXBMJoaanF/cFDPHfXzJrhFm5j2ibcufCywTDJnNp83iWGlIqppkz8Tlzae8rNKnx+xdAIrVi6XH3cinsRgdBLL25aizhfE/dFhtK3oRD7oR1rDbl7J7jKZDP7tzGm8dHC/sI9yEspuBHJFFKajGOh9iFAkjBXtS3FncAjj8TjWtC/TZ+RcByVL9Q318IWCyPOQ63EhXFllnRcMYXP1bo/wxysHnxI771iUmaG7zwLev/vRd3Dq5lUsamqStCyWoNSpILxEIoEzFm01jXhl/0FsWrFaUgcFgDAymmRNYgbX71zHw/5elCjJoPSVzx+lm9QB08OcKWsEvF4TmsF6xH9/BvAaSYORM/BnIeB1ILGTaMWNmgEM1PAa4bnx3qPtirEoK2B8ZggXu68ilhhHKp1TopL8cF28SCF4vRVoqG3GznXbEK6oQpnJUf8fgNd5fyOmtmcLO9HJaVOyXmRu5dJgc+j5kPcOD6EmHMHDwX7p0Frq66UdDYfCcg4YjkYxNDGui0QdJn0muUDam1uwf8tGtDU1qqDx4eXADWUSfA/qTD08AtKiz+NGz5M+/PjUe5IY7CJgVmuCBdCrDZ3X9uHgoH79ye1uhUeQ1dqycrVM+U0AhpmSdSQNNLmXxtj6ztJv+NSVK+gfHZV1EBfIjjVrMTg6hpDfjXAgLKsmAl5KBPgwfSKGtVMOA9QLmSQyyF7p0dCgJA0UshOUy/lAlm1kEfJilPmAxFKz+hw8RdVx2j6f01SlTerQw83FtWppm1W+mkMkCyULCy2lWhsaPpP4QmBMT9BQIIyZZFysUN8oW+EV5vxJX1OvX1ZZLHiSkLs96GhqhYc2bIzlpe9tLo8LN25oYI0a3ixPqTy5U9qQLuDB3QcYHR5Ae2UdEmOTCFdHEKiNoLa2FrFUGjNTU9KFVgXDyIcCGHblsXxFB4ryETTsw2QsgQu3e7Br02YBB7KldAyo4Il7cByPH/Sisb4e1dXVuDc8hGg6hYbaOiVOjU1MChTV1lSjq68fNY31WLxsKbJej4mqZA6414vzN7p0SDu6aztSaTIg9jjtIqOQRlfPDSRnp+SRTIspggd+f3YpaPfHgxT1nKxSstFjJLENuuCQXSFDTxSgnMmg2udHiEEms7OYnEnpOlMPR/nEo4F+RJMJHZb6Zmbwk/PnsKx9Gb707LNiKKqrjBQnOjMFBiXcH+7T5pfMpVEo51FbGcaKxYvUJqNulGESmWwBy5vb0FDbgJHxSTzuH8Dw5KQ2A578R6enJLlpaaq30+dAJptBS3MPLAAAIABJREFUND6t9UPzdtrUbOjoxMjEKLLFWaTSBVx58BinP/4YNcvasGftCqxqW4qNK9ZhNpVFyBdGNh6TWbk3ElYxLBWKaEzVo3a6Ft9+7+dYv3kZNu9bjVghieJMHg/7+jVsuHHNcqSys6j0VOD89etoXlIPf1UAT6bHZLvD2repc5UOd156roaCmgpvq20CMkV4gxVIFoq41vsE3zt1Gn/17/5rPLvnoLSojsDO9rHm9LtjswnMpjKIhENiKoyswoalEPwpOdEDfyiEvlgSF+7eRZwbLG3rfF5F6rL2FD1lWWHNpFIIMZO+rgF9IwPoaG5ENjsr2dXGzlU6GLoJwMUSUZ5mIkfJAhaLecRT05icmZYW+MD6zaiqqDZyFkogKDUI2ex6O2MxNRPDxzdvYh8joxubjEbVhp2Qqc3nM2JvigV2F2ZwoesqQl4Pdq5ejWQyqYOYr1RGSNP3bqSTCbhn4qhniR0YRnB4Bt4nk/BX5FBsL+C5l/eipr1GrWR3uoD87SGcvHgB2dYAdm7ahFpvBKVoDt6EF++8cwOpGORrnppOYGJqGp8gg8CRLTj+0sum05LOoMMbwZ5AHTLdfbj5wTkMJ4eRrSjgXmkW6FyM/+4v/nvE62vxxr0eFIIVyJaoK/XBK0bJD3fATPT63HSuyKNvbAzDY9M4sHEH1ravwtplnchLuG82Yf6wk8MhQNPut668lgF9PDYqffbXX3hZzCKBBT3Hf3H+vEApu5YP+vvVtSTB9JWnn8X9gX68ce4sVixZjK4HD/HqoacwPjOjbuXVnh786a//huR03AcIJv/vd9/E1186bvZly1oSA/znn/8M33/vBPZt2owv7NuPf/j5z/Dffu135dN8f3BA+wdlbgOTE/jCwUN4+8J5/NUfflOdX7nt8KBTKkpy9BtPHzV1vVSG3+XSfvUvb/1S3buayir8zXe/IwLpS4efFtly9X6PyCUOkm7qXCHXGVqC/s2f/CnWLes0uKRcFiPI9yVZxIHiJIfhWU8DQXT3PsRPTp1CfDaBpiq6uhhLwm+++kXcH+jTgSGdzWnInR7oy1pbNMvxP3z992SJao8lYox/cOJdHNy8VYCXex3ZVl6vi3duy0WDzioP+wewe+0GXLpzB3/4yhdw/d5dnLxyEVtXr1YyJg8JK9rb8Ze//w2tQwuZBNBOXLoooP7crt3qmnPgPFICqtMFnD15Suxnx+JWfHDuQ50uX3rhORFvV2/ekoThlaeOyKv8ux98gN/62m+geflSsG8vhhYeST1+evo0jj99SPfBXSggwsHkAjDd04PX33gd3lAAW7dtxfX+Pqzs6JDTyqP+ftzouYctK1eZQfZIBQqhAGIeYOfmzciXjASSNYTfl4CXhyJ25xySbo5KJYahe0Uxjb/7wXdw4tpFtDQ3CKOw6Ednk6axzxm3YgnL6lrxpYOHsWXlGs1IqEtJKUk2hXwqia47N/GgnzJR+vhzZMIrCV+FL2TALZ9DBjJRDsO9XHM/1pbMMf4XlWB1uwvts+bArpU5SMRM3imbR4rDUkrOMh57nDzXrAEdGRKjuHTnGsanRzFNf81QRPnsfFh9XgLeEOprmrFr/TaEgpVKYDN6i88GYSxkoOddGkw6Ex8qMokyWq+sxNLmRQYwaToxh1QmpYvPdDC2MYLBoBYA2VQyumKR2brwWO0wW7+5nEz4q6tC1kzbMMo8OTPal7pbFnxzKjCTn9RQEnyw3UI9l3G34ORs0ehmyDexLeH2CiAQlFYy+tVn0rGchBJuKpI0FIs6XZNdnh9qM9PkHAiRlRA3CZ9PrWzJ+7xe5OSlaCbi+F48MZF94ClYY1g2incsRsA7hI0rVumBdaxyZCZu5S3OGpB0QMMSpgWkuTPeLCcxzA55cRpbxchqhwh4yfCu61guNttcRWcC18kgthndArlWr2118+a35kMhWJDVduV1tW08tuUu3LohXXTn4iWSVGgAp8BTLOCShpVgz42Qi2k8ReTcRZSYFMXVyoE8FzsLDA9wIcEBPJ9XgwsEjQSe4/EEPrpxE0e27xaTJ5NU7m3lIsLZAoJlM9ypAXd4kSrlVTSlGSuathRRAr0iS3wfJeCxTW08E8M+L853dWl9PLdnhwCvMXun9yAn1VO43P0p4vGo9JjpVEpgRJIzm0VOIMY/z+9OrwyuE74CrxcHSjNk3gt5ZGaTyKfSWNbYCHehhJ5HfagORVBfWY3p2Ay6Ht5FY10jwpEwuodH8MH1G1i2bBm+8szzKHnJlFaIbYjOTMuij8wPnVpmU7NIF3JY3FiPHWtWGz/VIocdcgK5y1uXiHHoHXyC+qoKbdL0mI5njGVOW2sLWhqbJI8xbVQe/B4JoJG1XtW+DFs616FQIuMzhMHxGfT0jaK7qwtorcdXnz+Kde3L0FRDXVgAEQLewQSu3uxGy5pmtLRR6uRGajSL1aFOXPnkFh72DuDwi1tQ2xLB9FACl+7dwvrNnboWpVxBzi/TyRiWr1iCgfg4RpMzshbqHR3Dbx49Jm9oFmHeXvpBL29qlX9wvugS4O0ZGMF3TpzAX//xn+H5vYc0qDvvh8PNaJ7pJeAlqGGNYptSwS5KhjJ6QMVwMuLU7cWTKVoKDir0JzoT1UazeSVdAJZhMhnDxbs9Gm5dVN+o9CIyu4x7T6eTOH/rhoZmVrZ3wktDd+m+1Ui3qVQap0EiHVPgCkMsjmzdKekRn+t0Lg1yEiQ22EqmET9ZFno7X+npwaEtWyVfIvtNZtfEi1P3lZe23FXMcuIIb5//UENpezZulByiOhg2G1ueDGARpWwaVdk0WhguMDQKPBqD78E4atmHjWQQaQ9i6aZFpLBRVVeFWq8PjyfGEHcVUeWvQFXRi4akHw+uPcIvLj1APlCNVZvXS/Y20DeED2MTKK1tw9H9hzGdzSKey2BJuBKvLl6LpmA9yldu4s0Tr2M4NobJChceuvNY/dQ+1K9fhcesJ5U1KHvIJgWNM4MvgLLPzI6UilkEQHvJIYyMT+Pp7fuwsWMl1rZ1ahjOsLqGteHzS4AohxfqtukUQ5/jgA8PB4fxwZXL+OYrr9oB3oBmQShhaamtw7V795SYt35phzohBzZt1uGV4Coam9YcCkkgkgKUjJFQoOMD5XSs7XzWvnvibfzBy18wJJV1QeD8xbd+8bpYwbXLOvBnX/4K/q83XsNvP/8CJmIxrUuC3r3rN+Dbb/9SMxrct/6br/6WOpRzZFmxKED4pUNHFPRCZwO/xyPA+w//9lMc2LQFLfV1+J++9Y/q8NCGM5FK4f5gP85eu4bh6AS++sxz6gJRGvc33/z3WL2sYw7wUqJ44tInAjjP7tihayRGES4dRj+8dg0/OnkCz+/ciZWLluCT27fxpSOHMT4zrZAIru+ljc34h9d+jrVLl8IfCOB//qM/UnfFYAjiFB+++86bOLRlm2SQRk7CKG4vzl6/hg+vXxMgfPPcR/idF17GGx99iOP79qG7/zHOXruCPRs3aa//4cl3sWXVGvzlN76Bhpo6I4UsQXLKty9+JHna0e27FPNNW0TGuFckUnjt529g05oVWLeqE//pO/+i+aPFa5ZJXuEvAzfuPcDa5R0YnJnB211dOHrsGTx1+DCSCjaiSNQtvPNvZ0/hpSOHdCgmoAzmSmguezBx7Qbe+cUbSHmAUHMDSpEwXnn6acSnY0hNxzA6MCJyq7KmGvlIEJmwD4WaCHZzlqZoOsKU1tBzmnvBC3v2mcQ+awxgPJet/Vu5jFQ+hb/9wT/h5KcX0NDAYC2P2HU+fxyk5xAgrTPbapvF+G9ZsUYSC8lLKLfKpFHKzeLqrS70PL6vPdrlcxvWnJ1yr0lcZZefkcXEPpIOcbCPsoaZ2HTZsaBwNEBzcboLLLQWgk7+mhoRRgvzVGXico30gG9mbC4KmJgZxic91zGTmFBLOps1rE8Nzbor6+DzR9BIhnf9NoSD1SZyWB68jsLNmh7PTSQ6PrnWcUHgnA9uBo+GOWhGH16TFe/Yt0jPI1C7QLmh3zPFxdHHqn0tezUnuphvyg3bOjCUy+gdJuCNzwNem5o2d22sTZkuhfUvdMCjgPUCacZnpBoSnBuPWgL4hYDXMLxmMzLbox3W44tJ3cF8dRqxOPbaZhGaJJZ5haBJL2N4iAGcfNhZLAl4OSRmCoXVTOsLGUsk6u01m/c5h4656VRpXfWp1FJ3/PrYQmdc7qd3e6QPpW7QsVebN460Gd2ObEX6K3P77TzgfEqOnax1Eoj0GjZa+OzNLoVbLG1tNZ6+AqslTdgqK10HRGohTR640nE02OyWibgsFz0cFKKheAlFq7nyusl4A9F4CqevXcPze/cj5PLp98o+Y4LuyxURIhCxMc08Uaf5a58pvGRk5eKhtif1i2wKsJNhBkoY9xkJunG+65b0lQS8yTQPRube+WVsPotz1y8ik55BhKleirbOIZXLqCXNlc1Je/qt8r3o3pGijtd6D2dSGQHSEL8zgUgmI9lBUySCgYFRFRMGDHBqn4MHBEK+UAiPJ6Zx5sZNLG1rx288+zwy0nnlBVD6oxNiiMZj09JX87mvCAexdcUKdLS0GkstJrBFJ3B/YFCsX2NNLQrFNCrCPHgSGLJLlMfMbApLmpo17Mk2K2/+VGza6sVHtW55b5e2tklnOB2bwrlbdzAwncDgrR7UrV+Bbxx/SUOLAbatyl5U+argGy7h7ffOwdXqxa496+GLeBAdTWJt/Qr03RxCT9dDhJuDWLF8MYZGxlAKlrF7/wZ4im6MD0XxyaNuLFvaAgTK6Bnp04Sxh1ZkhRK+9twxRWmLUS8UJFtZ3NAgKzYlWLm8+LT3Cb578n38/Z/+OZ7dTVsy6v7N/eLdJePuKBNj+ZwYO0fCVCzRTH2BfQynnDlY6/LixsAgegaH9HCmaEs2Mix/4dUdyxQ6QfcVpu3xcNJKPTPdU0p5pGZj+PZbb2Dj8lXYt3Eb4PJZ/a4JsVGXSUOlOcSSM5iajWl49Mi23agIhE2CVCGHSEXI2BwqJpuT6UXp7q/e68HBzdt0mGEdozZPxACN+MnM5DIoFTIIuIp4k2wVSgJiklMwRppXo0C9b5bZ3mhAEfX5HMKTM8j3DqF4cwANuRJaaoKIuaeRDqWQq/Ri8ao2rN+4Qu4rqUQOj3r7UJjJoD7jR9e1++jKlOBb1oElG1bjwM6d0ge+dvsGbmVi2LVhA966fBnuUBBtNfVY7grjS2s2o7Z+Ea6+9QvV4mk/45FLyDdUYsJdRjESUQRykN7xkqMFDcnBw6aedwL9PLp7n2BgdAov7z2EDR2rsZaSBuNLqGdbG7ASz0zgg2wIqS0tlhAOenG/f17DS/KGnbex6WmRO7yuA6NjSKRmsW/DZly5e0fgaXFzM8YmJw249HpREQphJBoVM79t9Wps6Fg5t11xaPFHH5zA77zwkvEfF4Fh1GKXb93Gxe5bkrxtX7MWn9y5jWWLFuvvMmxlZGJCA0Wvnz+H2GxCoTzrOpYhp6Ano+Pluvjh++/ii/sPqxtpLLcoQyvi7LWreDg8IIKKrDFBMfXnXAskMdh9jCbi2LZqDdKZNM52deHVg09hfedK+fhSMkhJw1sXP1ZH5KW9e5UcKMtKKy/lQZlDmn63S93c+0ODWLa4VZ7UXMsziQTqKivF/G7q7MTNR704/tRh44TBbyCPeS/+5e03dZhgQiGvq7zPATweGcSdJ4+wuL4ZN3sfYs/6Teh6cA8drS2IpeKSGhHwUts6OMmBVC+e2rZdUebGJYidkhDePH9WHeNntu9SPWS3KFgooyZfxKXLl3FvuA9bV69Ez807clAJN9WIwa/2BnH97j2ReBnqhYNBpIMB7Nu7G/AzeoO2ohDgfe2jD/Hc/r2oqopov/Nmi6gl+9v7COfOnEbe70LL0qW4PzWBWkoxwxEsitQgOjqBwbExrFjajq7RIeTCfqzesB5Lly7TcZ8VjBiF80Ddjx/h+P6Dc+vrM4lx1l1kNjeLv/7et3D21hXU19boPvDzcyYnW8rDo1ZWGW0aWnsWm1asgp9zD9pSSyhnUqohV252oefRXYOquK9R0iB5Ga3JCHRNxLAAL6utjU/+f01a+zy4Nd56xkvN+VF+PBleDjIoGo6LwKUvL1/Bch6jM0P48PonSMzOCGDFEilUBv06ndZX1iMQjGBR42JsXb1Zrg3zJq/mXebZXBsHa0Xijo7YAeazmbQ0RGQquXES0S/062ULQmDH8QKzAFhsoRW4Oy0mpdQsQLAGQPD7ldRmoWaSbGKQAwNkYWwuuVge5Y7TvN3EGEoor+hHA14cSGpe3gBQhRBYRpW/a1wanqhYbFhOFobKQ5tq5ujEraaDrTCThMevYcydjWTBmFUvxPgyCBcONLIFOjjQIWHDylWKoOVL+3lIWrDHCmLPW9LOXRcdTMwgr8hOx2nGsNpkvMkSuRCLJ3DtwV0B3obq2jlWw7yQyRZ3YoR1v13Wos1kZcwPMOhzm7tCDST/EVPMIaZcFmdvdGmzb2MrVYXWuVDmczp3lGzqXIY47dtkmm4iNnmPpF/mAUc2fJTomCz76XgS52/cwKFtO2Q7pHvmZT0swsNWCzd0Tl7Tu8Eajc+lC9gpVcemRq8sk4l5RiXo8+LynVtK/aOkIZMxpxneLwLeUjGF9y+dRSIRxeIGDpTNirklQ5MvMsqlrIecLb5iLifAOJNMIJMj6OV3ykm+UBMKwCMmiZZqJYSpAZ6YRjIWR3WoAjWVNdJn50sePZvdA0P48FY3IpEInt+9Fy4NUxjN1kwhDW/QpwHJvuFRFXFGSNNlgaw4wROHVGKphJ79loZ6k/xWTAkQ8ETOqzsRT+p7LG1drGeHA6bUibNbwntAJpkBCDQpr6qqRJpZ64UC3r1xA6PJFAbv3MHmAwfwO8deQJh2UGQRskXUVzSgciKAKxdv4+rwHWzbtQatnQ1ITGewqWUdzl+4jHpvBTxFnzo37soi9u7YiNqWSkQnZnD+0jWEG8NYsXYpxuNR3B8blKckmby17cvFNMmjm2uKrbpcQYxaJFhh2pIeP67cfYjvf3AKf/8f/hxHdu6H3xM0Ed2m0s0tEf53BmVtkOzokFUiYLbzQIYt5XGSHYFAELcGh/DRnW5ZlBHIsr25qKZBXZSJZAyjsRmUpVtzizGi6wI9npPpBN56713s2L4LBzfvQJF54lxftJvzB8xGX8yjVMoik0vJmuz2o4c4tHkHgv4QUpm0QEsg4JN8ygl/YVcolkzID3vPhk1oIoNVLknyViXAS/CbEnBhq9/jLuC10+8r+W/3uvU6GBJw5/NF6RcZjlPIpVBTyKOSevLxcXgHJhB4MAbXWAyd1dSKuzCdHkfaVYC3JoDaJbSxq0NmMofHjwaRiafgKngwnS2ir7kOFRtWw7eoASvXrJKM6+pwHy72P9JdeOP8R3hqx065hfhSWSyrqlMS4Z17vRiejiGWy8JfXQF/VQSf9j/BorY2LOd8RSCsJC5aTVVXc/8y7GypzI5bGdfvPcTj4XF8cf8zGr5Zv7RTcyym9htwy2eV+xnXEHWcql9lujR4JYH74Mqn+HdffFVDwvwzjjsAa6HWXT4nsJRhp5WaaQV9WBtRySuMRSblcARX3J9NiTbBEz84+Q5+59iL+nvOa+p1sznptVlT+LzP0tZQ8cFmGl5pe74AkhwKpZbdvrbxY5/b3vCDd9/BKwcPoaGGGlezA7Ku0Zt2JpWcC0KgXp/fhX9Ag6v5gvyntUdb0EadMZ2BuM9QVxoJU8P7sWrcFw8dUqdXLg92X2GNJdhjTXbStvh3CTx5pbm3s/uby+UQDgXUFamKhCXL4P3hqAbf/ztv/VKAl8PqkjSQFClyOK0gT3Szb1NaFLAss3VVYfeOIFRzTtx3PbKnVIiGWCIOrVXgzY8+0nP/3M49SBazsi1khzLMbzqbxsDEqL6rN2fIDF+FH2F2hotmYJ96XoZ0Bdmly+YRYMeWUiUOydJcIJvDL86fxbO796C2ptIEcZVKSqNzZ1KYnhwTZqqpqcV0Kqn0RUoNauj5nUqra8xD7FBsBnm3Bw2NDfDSktDiJK4pDqF/eq8HXz789K/odx2HD9l05mbxt9//Fk7duIz6+lphJOI3Al4SHnIqoUtDVT2+9swLOvD43H7rocz0xgKKlGZ1XTUMrwBvSQmUnK2gcxE/j0KXeJ85A+UkZbHSJJPGpeH/72chQ8oCxYm9TK6A2SwHEWhVwy2fLQDqJggxChiKMvryI0RjUVlMpdJ5RPw+tNbXo7m6Ef5gBM31rdi6ehNCBLxuv/GHm/uZB7rOwyjg6LTtrfUK2yC9Q0M6rbW1tNjpVzK1Kh9Gs+D8zHncGabU0ZroZG2ZRgMUDaLjLzVMRiumiQkVCZ7gJPLXhKlhI/mZ7LvNBS8IxC1oy3Ozs2p1fRrHvkMRyvQz1JRsQSdCAt/V7R0WWBNY2sAKx7/Mfh9HTmKkAiyItLSaz8rWdWNijqZ47XsWjeD+ydgwVrZ36LqZ62rtsOwtcATnhsWysZBOeAYnQXkf7GSvE7LAz8/UGf5Mx2K4/fgxlrW2orG2Xr9nvILNG8wDfYJzHhYs4DVXx0x7ygfbDKjp9vBB5QGCzLIHiGcz0hk21tWpNSK21omnFiFu7H4EbKn30Q8PIRwGNCd5xTwq8MREfM77HXKqGIjNJNHT9xjrO1cZ5wMuEL9Jt2N7iAuAcg+X16fBD91lVXbjLmn+oaWTORObDCACbhZd8/jRc5NSgKM7tyGdNRuWCbfgsGcKZ658hGQyiiX1NfIj5HUuFrLIl6nldbMTbAqpvBiZaDYj6YwYc5TUlqoNB5GkJ7HLLZvAXCYjO6litoDGiio0VdVjYGQCs1RseMO49OAhzt65hdraerx06CCa6qpQ4fOLDY4VM/AEfZI0RadnFDZAaQSBtTZJr0f6SmphyURTTkC9a76YQzKVEOCl9dfU7CyYyEe3EV4KAt2IPyBPYxbdyegkZuIzOgwEI0GFU1A+0DMxjmQROHHmLPZu34Xfev55bcwBLzXX/K51iCR9mBmM4aPLXcj5c1i/owORQATrm1bjhyffxN71a9BS2WySjmrcWNTcKFB45dYNlAp5rN64Au7KAOKZWYzHorqPHPBbubgDIW3whm2XK0y5jGCwAm6X5W3LLly5/wDfO/kB/v5P/iOO7tyv9rfabRbsOjpe3n9um48ZLSyAwc3EqSZW1uOmAzOF7UFcedKHty9fQktTC+KpOJ7QzWT5WukROZBF5re+qgZTyVlN+g9Pjoqxnc0kcP70B9i2Zz+e23kIiXRe92V+U+D0e1ayBYJetsnJvh3dvlfDoWT0KafiQ1ZXWaNDvWRVbrdcT6g33blmrYAnfzj8SDbNhJ+kxfhyIpx29D957x2E/V4c2rDZPEeauzA2dXTwzKRmEcxlEaLPdV8fKqbi2FSuQPJ+P7JDUaxoqMWiughm0rNIFjLIeDICSqVkGblEFi4GVnj9iHrcSG9ZgUxnM+JBD9zVFfBxHRFUe9yIJpN44+Oz+NKBpzQUmc9kUMlp/WIRiWQWuZxbMbLBcFBOGXcGB7Fz42a0Ni1SGAefea7jQMAmOjEcJ5+TFvr8jduSNXz92CvYvnIj1rR3CPAaay4zzOMAXl4vJ8ad9ceRNJy+egV/ePwVyey0n1iJl+kIzodJUEJFJKlXnnN4MdXOkB/WbsyZ0CkDiVQaPz59Al979piRtdh9j8PIXOvSP6oAG7kZpXKOta86pLaWLxxQ0oHfglp+x++98xZeOXgYjdVVAt7yELYuTGbvMq13R4a4wMXKpk0a8kifw3oImzmFonzh3/zonDTQrx48rL3ZeN/bQCMLfLWLk8GW2NOSDQLvJlteIUQuQxpwHyOLSwlauVAWsPzOW7+QNp1EFw8Wel5twqWIYOuLb/Y0gzVKLhPYtbBrLs9Y3iO12DmPapx03rt4UaThS3sPIkXJj7XzcomcsHvGnMbbbJ+KRpYdNkkcBzN5jDsDv6Teh2vKrbmk186cxvF9+1FTWWEG8rT3GFJHnvJ8U5NfbfZMS3TxiMLupbIMrJWecRDi3zIHNdY0WqVS/vTqocN2jzVOF2aI0DLmPLgUUvjr7/8j3rn6MVqaGnVYUkAHSUm6AOUL8JfcWFJZj9978Th2rN4IDg6yqrqKBdAlfzYVw9VbN3Dv8X2j4XWV4An4JQ+V965IV3rzMnjLdPGVu8BVFI8bwOsMgulmLaAGP8OU2t/n7+VKZbFrHHZw8qB5q/lGytF2lzEw8RgnPjmLVDapjTidLaCUy6MuEkFTXRPC4So01bViyyoLeHlBF0TofRYUmYVp0mic9DcjS3Ba57QMo+OAbsZcdJ6JDTR2KTZ/mp/RLhLn3w7w5Vck8HTAGBciH3SerEYno/ISpnidp0RBJ8kQnGJiQNzCFBQDr0zMrFE6fJZC5ZCeSVbhZkND8YKYZIJJaoUZMckvw+Lq93Ii2Hw2py3mAGiTPuaYXDvBFvNaaII7BSNR91woYYZWadFJdCxegnoyMmSQiiWrGTbF2LG2+fx9MHIJw7iK/dZDbh9ufn/rCTs2OaWp2/bWRVjS2DyXtGMeNr3qvEehZbmpX+SPE/3AE7tiJ/WnzQMZZCuVNKkLOlF3D/RpKI56LDcHAAn4+V1V+Qy8NAXfFCMxSm6PtLV5+Q1yD+dotQWqLJS6VyZ9h44UN3t7sXPDBrEp6nawZcLXdhLmbJGVEYwAtAkwKdmADPlM2uIlbRiHc+wmw/YLByAWNzbi6I6tSGVoBm7WhIc8cj6Bi7euIDU7hYbKCmWK066Ln48YV90V2pRRU2mBxuRUVL9PrRlfZ3RqXMCfdkcVLCAeL9LpjLy0aQSxqLIGbbWN6H74GJcfPNDhc4bdhuF+NLa24Deefw6RiqAcMMgWUo8cCAdNxKU2Bp7OISaKAzwEsARjJgTD+DWSbufaQsmzAAAgAElEQVQkcyLBQTufdGvG6aWgljY9YXXwLBQRnY6io7UVqfQsJqaiqK6s0EDX0PgYUukMCl4/Kipq8L//6HVpI3/twCEsbm1AKOLFGIchPWGE4UM478fk/ThOXv4E/lYXdjCRzFeFiw9u4PCeLWJJ+RnoLpFNZ3D1+h2MJYexbf1yhOurkeBsgtuFqZkZPXNkdsOhaj0fXGf8Zhr44UrxMlzHrJ2AN4iPbnXj+yffx//yp3+OF/YeMoO6SlubZ3cdScNsqSAtLrWOHq8f5bI5oBJU84eriYCXTMaVoRHc7H+MlvompDJJnLl6GWsXL5cXNHXF1Gg21DdgYGwSXY8eYHTKdKYIZk9/cBLrt+3A8T1Pyyu3WM7r+5GR5mGRHQO+Jt+RNmZkv185cERggd08JRl6ymJ86fXNgw1DXeYA79p1aKqvl26UnQXqLAs5ujtkdPCq8JFYyOOnJ99FLROytmw2Hp9uEw1KmQSBMdngUL4AdzKBsd7HqEhmcKRlKVIP+hG/+0gDiS2RMNoYUc3rL+cUtjMAb7oITzaPoXQaQ+4Sqo/uwmhLGI/SMSS9ZbVv/cEA6iqrMJVN4Sen38cX9xzE4noO1ubgCtB+z8QiugsuM/0dDGJ4egr3R0ZxdOc+VFfWSJNNb2d28Qki5uwPQNbXjVOfXsfwRBS//cwXsHPVBqxs61DtteIxezA2nrYqTQt878NBnyQNZ65fw5/9+hcwm53ngtRZk3TA8WS1+4HNE7BbqAEelmOR76sjgzNqMMQSGfzog/fw9ZcoaXB8eG3wknWScLqoJhFzXlKoAzlZacsgO/vFZz5XuayhNTK8TbVVJq1TTwzjeG0muzZFi5FkXWvTWhdsk3xtJ8JYewP3Ww2t+fD2xxfUfSWY414wJ+OzwNYJgiIK1kyKrfe6NMK/BvSyNrGe87IKiFscFPS58U9v/BL7NmzE6qVtqpd8b9mSWZswkV0LSBwBVicK2konnZthLNPmATyJM9Ym1tGX9h1AmnIeHi64JpRaapw7fGWXhmXVHdLSLMkTXHsvWUynNaAWpjnEyk6ZgDVXwM9OncSr+w7o4EF2nAtjTl3jKsvBRim3Sh01N4QrgfHZxkvX7KWeMhlTe3NsgikB8L2+fnQ/7sVL+yjdWiBJFZlnAK8ztPZX//otvPPpBTQ21ArgKpCCscxknqXhpTd7M3732MvYuXqDAK+SY2W/lkWStmR3buJ+n7ElcxheOjMECXg9Pn1/HeR9tHUlnDcg3RWPJ8y0jU7ZZlEYAMxfOycBc7u0YWv6FsjaoTD5A9r/K0Bq1y+Zqf6JPrz58Sm4PUU0VtZoY+QmG3C7EIlUIxSsQmvjEmxcsRYBX8Qkudib5ZguO4NTc2bLYrAWtKxdbrVEOb1Kpre2qtpaUBipgDYX67PGRaQTlvXhM4bWhknxsIVonRL0XW1EogG+PLVn0T9iJkfpCDDP8DppdPZkZ8Ho53CtLU42gcSicXk2WsCr664I0QKejA7rfqxY3G4HSsypXeDa0RBIa2zsbRznirnoRltBzMHDIi7zGBif72IJE9PTAtbrl6+QnZGE+hzS0oSjec250/zcl3GqpwlS5zcm2F/4o89AMFomyJqSe8Wa9qVyp+Cp3LCf5r589m+a4v15OYrBrCaisMgWHR9+ntbs6TmRTuNiTzdW8T0aGq19iWEMGClJXd1nihGdC6wsgneeRcMYqdtTrQ1F0PoX4PBicmoGZ7qu4ejufbK+UgyyjbpUS9hZ9PIxtiDYFg5zFDDPjrnHNN8z98AUKZNe9nH3bYGJZ3duRZpenRyEkzSkgHI+iUvdVzA9PYZKRqwG/ZKwZPLGv5DDgQQf9C/lgYZ+hYx5jCVjAokcDmJiFjWiTdV1CiNgYeGaL3HSnDZQZPAScTweGhJ4XtO5HP3xKZy5cxv+kB9fPfYCKiNhDaTmC4wG96ltxq9A30nGQrIdzYhigpxggFpXHogzKMiU3QwTcgqbSWXsBLENSpjAZyyenJVzQ11Vpab2o4rwbkI6m9YEMr0eqdEfnoxiMhZDZVUNIsFq/NNP3kMYEexcugKr17Zh/c5OxDMJhLym5RcuB1Ea8eJ2z0MMJgcQyyTlKLFpcye2bFqBbNmwWGG4cPv+fYxNzqC9rR7BKg4XehCJVGoKfIrWOYUiljS2IhiMqAVPjiOfy861Kv3hCGKzdCQoSGN5ofsu/vntd/H3//4/4viBI/B7g3KhYcvSsSNz9vWpdAp942Oyh+P1p2SMhd44NVDSQJcGt7Sm3aPj6GJXo75eOt83z5/D+rZOLGpskJSlpaFRA5G0Yfz03j2tk2ye2Xc5nDj1Ptat24Tndh1k2jTyTC9ysa6bdELeK3YOSuUsphNxWTt++fBRBLwhyRmyhaw+U2WQXSECEaieE/BeuXcXW1asRHUVwU1R91qJVEU69NDqideKjFIR333zdXkX71y3Xv7jkXAFj4pal3wO6OgQYB1JpfGwpwehdB4HlnYiOzIOdzSK9MQk3MmkWtaLGxukVy4WeBj2wT2ZRG0ih+liDsOeIsJHdwNr23F15AmihRTKfo+GcGrpY5yI4aen38fL2/ea6Fhqpe1+KJuwMoP6KuWP3Dc5gZ6hERzdsV/suscb1EGB6VZsp7M1zrrg8bMjVcYnN29jJpHCK/uexobla7GurUNtcrMHWVCgmmC83Ockd9R2Br14OGSCVV45cMCAF2d/lQOCcUIwOmCzigwTavZuytvm678lcex7STbg9Sqk5OSVS3hx9x51ZQRyeIC1kfXzcj+LpJ2abUMp+Pr8DDywEFSYg8e8/JG1iOFCezasl+SJ/23mTeaJBWcPMCSW81+2A2jpXoFrOkDNzaSYP8dn8MzVK8gVC3h+526k6UTjo6RDqHiOfNMgvJhxe+2l27Nx8yUzdGXYTu4b5u5rf7LkCYf36Ke/qq1NUgvu0c5nNZ1d7ss8cPHRNQeD+dwCEwDyWVtV68ZhB0bpEsFnhbKxTMkw+SL2dL3NqLcqLe+bnhEDQsnmEqDzPSlRkB1eke/vgssZhqTBQD6HDy5fwr71G7CIDhEmwkGgXEloDG8Q4OU7ORXJHkq4D2qmhXJJM+9itjsTLWw6x24NGFPH+8VDhw0mcROEG+JRQNbOI6RLKfzNv34bv7zwISI1VVoIjDUnhuPaYc3zFF1YUtOI/+ro89i9bhNCbg6iMWy9jGI2jVR8Gl13buDuk4f6znxtsrlkoSt8YRM8YdPXqDlVN1fPmweu2dlU2XnYTHHlacUCI9l+mQugSX11fdlGMWwrTzvcBMzPfP61GLlSwQLe96Ve5YIPeDjVawaBAv4w3J4gWhoWY1V7J8LBSugsY1sSAlSfY5q1AAwFa9sFJv+d8bSUAVAYz8lkc7oxBYWbPRezHij7SXmDSHPzezoG/6ZmsBCZE6QKhvS4JbGzLMIDoyOYpX1N62Jt6A67Otdm4vvMPaTmmpifeSmD835Ojo1YVOtMwTXBvPp7/Y9V3NYuNd63DlD/PNB3Ch0/n/O6PGGTBda34QCPPekajZhZnPxh0hh1z5tWrtIQirpM5nBo/661ul1w0nawrYCiHWRbqBMWaGbBpITC5cKEmNGHWN/RifpqDiUaO31pamRgsPCQQFBvCracIBa2HLT+eJK1oJ2XVUMebmQKBZy5cV3TxMuamqR9MtnvRQEW6nzNed3cDj6wPoFSy8foVG8ZFnu3xDy7TUymz++Sb+z5O7ewb/tWJT/Rz5POCny9PPPEVWLmW2V8ME1BtKdsG+hh7HSKmkLXZ7HaIurnrtJmKj2L53YzT30+RZDSIBRm8cmtywK8Pk9ZoJd+wAQglAtQ40Xd59LGFoxHp1DN+1kuY3hyTM8h5QFMZ2OXorGqFqMTUXg8fiyua0YmbZwaHg8OYvniZrQ3NkqXt2HVCtzsf4TXP/lY349DWg0NtUaLJgbDg5w8Rc26qVI8swvD01E0VtfB7/EhEPCgWC5Ig0v5hMfF4pvHxExcDilkMrlJMoqVfo+jU1GBx6GJMTRUV6KuqkrXNZGMa01QPy350ugoaiI1CLgq8M8/ex9IeLFz0XJ4awH3Mheqa6tQW1WBFU1LsKiiGcOPYohNJlBb6UNvtB89I70I1Hqxd/tGNIQbwfzBoeEhdD9+gH1btiBQ4cNQYlIghwmNZCDo/kF2trayRod1U1t88p+l9IYONB5fCLEMLYv8kkB19T7CDz84jb/5o/+AF/cfho9rh4OSYizMgc8ZKx2JzyhMhrIEAV6GpygMwLRJGYfq8ntR9Phw8Ukfbj5+jMa6BlzpuYneoX4c23VQnqJsp1Mu4vWamGEOGyUzSUlJ8sU0Pv74HLbt2It9G7YrqdPjc8tznCyZEgp1Pi4gnZuVzv/qvbuG4dWQMvWLJEFKWkemPV9EdSiMVDolDS+9Rgm4CQAMOMiL5VdMMKUB6jgU8H/86/exvLlZdlKsU3IOoH7etvyTiYSAcj6dxv27PcxUx6G1GxB2lZGIjmF2cBhbauuQKWRwcPMW1DY0y6LOkwUiIzMYv9gNX8iLab8L2b0bULVrI64NPkK8kJGfdKS2GrWN9XgyMYZfnjuHL+zZh4aqKq0/WmfR95MBSXxQWxob4PH7MDmbxt3BYRzathtLl7QDnoDi0r0un6RC+WxBFlRuL4FEDl33ezE6GcevHTiK5YuXYVPHKg1ui3jg/bRAlfV7fg81tY2dGSYe/m8//le101kPzdCXOcALRNhfOzXdULjSMM3tPBrg5RXnIdfOdZA04VuzI3rtQY8SRWtoV+Vm6AsZTGP5uHDoma/xeYLCKZc8sGiS3n4fA3qL0gBf6bmLlW3tsk1cuH+I1XYYY7ktGVkYr78DnJW4Vi6q9W9G/dkeNyyBIxcg0UVwQ8967nEEvA64nP885hCgv8tDAvcFCZlNvDwt3ZyNT9/RtGR1jTlIfOl2twgbBklpaI0Yid1BDXGa66pBNtV0Q4ARcKrTPDdnY0G87WRyZoTXh5+FWm0O6lHSlmadITOp++gyw9Da313wljnQaPyaxZgSiFLzKpKahw6XJEGmW2C04Pws7Erf63uC5Ytare2ns9EbvFLmcLYyFJxqZPCKgzeMa4WR4hhS0/Cl/EwEq/xhKBeH+n7r+RfmCS27rFUzLJmYLmbwdz/+Nn7+8RlUVFYIL/C1KIULhcOaAQnAiypPSFKbXeu3IOTxGU9vrwv5bAb52QSu3bmOnof3RKaq2yq9LpMd6U9v7RZVB82a8Us3DQN4zQ00y1cMHausbT1IAusg/zncRuRewmyOxcw8IA4J6DwoZAsHxh7hzYunVeiaamoR8FAmTdbMhaAvDHiCaK5rwfIlyxD2V2lqmB/aSNsNL2Y2VPPhzH8RcLP1b9KouGAIeLlo6qurjA+vHVATSzcH4M2pxryeZTCdRBZHr6T3YbvC3GxplgSAy1rY/cNDmM1k0blksQYVnFPeQsmCySo3IGChE8McWLXfxdGVEJcbnY9ZRAQE9AnkD31F2eZzipu5P+bk7rCWTtGZu0a2kMw3FeY1XA67zb87PjWFvtExbOhcIRbQOmfNZaFzPeg1Fiow7C2xFpumJWJPivqFJCdWOlCCYpuZwLJtzVo01tZI/O7o1syJ2yn05nWM9pgnc8NmOwDXWZdl64ur7jg7L1ZbzLYfN9r2lmYhcUcLl1dClV03FuCqhTyneTJ1jvfXeZDNzbOLjdINuBQtfK77Jp7avVPaV7KBdKHgT1aRr+bPS3hhGVzyGDwUOJZu5tLZ4mSte4yBuUc6bW4M9Dt+Yff2OcCra6KrnMb5ax8jOj2G6hAfaDOMwrVCIDY5MyWWrLWuQd+Fn4NWbPF0XMNE1FFSEsONtipUiYloTCEQPA109w4gWyhhcXMD1nS0Ixj24fzta+hYtEiG6qc+vazYy197+mnU11Zbj18+w1z/NtbS65b21B/wY2BiUkCN4JAMLksqQyQYgUt5Aq8TY6KZbChpBwshXJiZndVgDYGD8/cCATLZHBqMqdXm97iQmM1hbHoGddVkKrz4xx+fwJrqZVgZakZvrB+l1jICtT54gh60hJuxb+UWPHwyhAf9jxHwFVFR7UMibzwft3SuxKbFaxCNJnCztwdVVRXYtG4VkqUskmSkXS4BGFp6UQ/NFJ+ayjoE6MFayBndfSGnNceBC7ef8ghq2qgxh1Lsvv/e+/iL3/9jvLjvkBweeF1YkGXXZf/hkhufTchtoaW+UTHd1OUROIvd0l7vQtEyVTei0zh78wbGY3HEUzNiw3es3oDWxiYxtpSHcLiOw5YPh2gkH8Xo9DjShRSuXf4Em7fvws41W+Di5KWsY82Bj4c81ma6KWTys5iOx3H602s4vv+QGGBKGrjxeH0e3W+ucbaam6qq9RlOXr4kP+WlrQz/ICDIC4Cn0klJHxgn7aYlYLGA77zxGhbVVOP4gQO6CpTj8JpRS88/l5hNolDMYXomigePexFPxHBs5x40MUEvGUd0eAAdkZAs0p4/uA9r97+AqSsf4crJ85jtfoyBM59qGDceACY3dcKzcQUeTo+j6Kbu1iXf0WCkAuOTUbx76QKe27VX/rSMJFWqU7GEuB0I47BlIBhCMpfHzUd9OLhtN5qaWlB20xXFPOe0XzDzAywEZfiCLly6cw+xWBrHdh/E6iWd2NixQoCXnoWfr9+qcQQ3tiRykPXhwDDeu3QRv/fScUssOQdh41JkKqABLexaGanEPMvIX5sYW1OsKKeQ3j9vfL6nYnG89clHiv418fa0zlxImJgO4q/8OIyyOrK0nzOvK5LC7pumZhfx5vnzeGrrdiWM6kdgzLS3CQYX/ixksM31+Oz+ULSfRbaFHN7y+nDm2hW9xHO79oglNPvgvBzP7JekPqnpsDoG+5U00GyHh/kaTtnXVmblevwMr5/7EJs7V8qrVxr2uQ7wPGEzf2j5/L5vO5d2M3V88JWjWCxJKnPqymXtfUe2bdVMlJFd8HpycM4YAvA70DHCAep6HUk3DRilpIeA1xwWHLBkaDVqZN+9fBEHtmxVt8I2GrXVcfBaziyWdJs7hJAht3G+1HSbhEXD9JMhJkQ0MyhcSx7c63+i7tKLe/fPEVYL17gdV0S+nMFf/fBbhuGtrkQ+l1eyI3EbO+fpZBoDw6NwF4A/fPmL2Ll+k8A/Ge6A34VCNotiOolrd26g++EdfQMGT/B7k6DwMmyD/uLWlszMilgfXh4yjaTB/FDALGSvfcy0WMyamx/uMhPwBtVTwM0oPDOBbh5GMRhC0wUMTDK7/YIG2Niy4gZLeQG9+NgO8vlCaKprQeeSDvh9EbipvWCbVbepKEG2dIxWF2wYXrMc5e9mwTAXOp0N6E1HLacj0uekHsGi8zMHeOecGQzDu5DpNQ+i0TEp3IAcRrkkbWL/yLAE4JzWVIGwP46meOHnMyy0w5IaDalpdZiFrE1xzorWgD89cIWizMO5kFcuaZem1mlbOXGGv1qBFvyOI0maP8GYR1k2XAYocwEMT0wK8NKOhROgWpwEiNbJwjg/LCgCc62M+fcyD4dxahADK6GYOR3zgWaL+ur9e5rErq+pFuB12j26i84FcqQnEvVbTwVb3OZbf2yH2dYKryNjLSnZyxdw5tpVrF+xEsuamwy7bNdJ0SsZ3hybq3YM2Q+CbbexhdE1dwqrkIXdc9S+4UbiVrTwya4rOPbUQQSpNWSkrKROLqTJVFvKm0DTSUpigZB22NGImVUrxlkCBzvAwVN1MODHhVs9as++sGsrMlnjXsHtzOsqwOXK4Mzlc5iMDmNxPSfgqcM2EZbFUh5JnnqLRQ2ThRkFmc0gQZCIohKGmA7E62TisH2493gIpSJjMEtIF0qoq6nGirbFqKwOw+1zo/tJL2orQvLPvXj7Fgg8maBDz0yjMeM1Y8gMdbg+3Xc6JHCd0pomEo4gHGYimV/dFk7o07uSn5upadwYOZ1MX1Z+Lk4T09+WU8/8b161wckJDYZRM00/zixbWakk8gSUtB2rrkEyV8A//PQNHFu/G8dW7sGJi+fhjXhQ0VKF3ugQcilgSV0jpgsxJEsJVFZ55QOZKeawor4VK5vasa1tvQb1prNxtLY2oByA5gBY0xg5TH0utd5sl1ZFqhEJV2lwTIBDshDTcaK+3hcIy383m8kh4Aqge2AA337rbfzFH/wJXtr/lOzeONmuDprWnalIQZcbiXwOj0eGxXQyWIXXTRPxitQ0zyYBL399cXQCr50/p3mH5GwMo1MT2LF2k7TyOXrEerzywqVshKEe9wef4N7QY0zGorh84Tw27tyNLSvXy6+YIwK06eNN5SZB7Tk9Sr2eoiywLt+6hWd27VNHQE4B7ND5gMbKagQJ8gEFq4xOTsiX9OCWrZoJIFuXzlFTaYCvvKjZOStkUS7k8fqZ91EVDCpsIM2WOAdW+VwxAcrtVlcgX8phOjGDK7S2jMdxfP9hNFfVwVMoIoAysskZ5MvcLOvw9eMvalDt6r+9hZ73L+L+h5dRzwNAVQTFTZ2Yaa7C+OwM8hwk9ZS0zhmRPTw2iQu3b+LZPfsQrAir6FGW4NNAEDXyflSEKuRUMpst4ObjPhzdtR+N9U2Y5fCPywws8kDG6+cqscYRVJdxubsH0XgaL+15CuvbVmoImWdd8ne/yu7aOmR93cmEPxjg0Dd9eL8k0CPwaoGi6qJlE8XImpao2XOcoTVb752NiPeEB2XWSMrpeCD60emT+O1jL5q/Y8WNslG0XqqquXbjFJS07zvPCZiNgfuowzaKvLE19fvvvSurKgZLzE146/UMw8vPthDWznXKrP5U/2/OFnMeh7D+UWr03uWLev+X9+2X965eWYNUlvKh9SjTttTGt3M0zvyOuRNmQ/u8zI7XlkFMHi9+8N4JbF65Emva28XEinl2rpGG+Yy8xNnTnAHBeWmgc2hwpCf2S3EINlSBE5cvqt48t2MPctS02oMEAaeeGcchy8ZEi4CkO4jTQRQcm0M3qp82H1kXj3X15x+dxnO79wjwqrNattISzd7otKv7wK6mhqsp57Pzik7QB3GhuudqzxqnGX5Xgk16lt98eF+JqbJSdfZvK2+gblgDgaUs/ur738Jb5z6AuyKIUioNfzCII9u2Y92yDsQSCVy4fgvxeAJ//OqvY9+GrfK1kasNZeb5LArpJK7fuYE7vT3a3Hl/ZUvm9sHPriG7izr0eyX30Hq0uOszgFcry/g4WUso0yIxIM0OGlkATJY1ncnLN860AebZWA1a0aVhsh+Xuq/Joky2TxI8E/DS6N8Hnz+M+upGrO1YJVsyt4sg0vHhNaJt/qg1YTU4AuRW1qD/53JrOpMML9uBtOaRhsmmxvDk9CuAdwHDy/9nLLvMn5s7qVl5hwToBZr/E/COWMC7ZA7wOu9lZwjsIcHweXZ5G6C2QBs9Z8rsfEP7cDqAl96P/Fm3bPmc9GIeZs7/ygypmXKhBWalAnPDWfYE5vwNDdnYBUjAOzAxbgBvMISyS8ofgwDNGtGPA+C0ND7H9jqAV4cDMQMcWLMDfyVgbDqKrgcPlAbHpDEzXGWZdqdbwPah/YAL79Xcd7L/T44FHiOl4UlfGlQLeBlpunbFCrS3NKFcKDlLEUVqRAzVbhg1q4sqW59dp02jJb8ADDs0C28Z2zaxqThOXf8Uxw4cMO4C3Dioe+VmzrXGF6Dei8BHzwL1lny8ac1lzgHye9Z1IgS3LSKuuxKTgbw4f7NHTgov7duBjCER4OLD7CIgzODUJ2eRy8TQUlupgbXZbFb+v3KqIHAsFSUrIARhe3l2NqHCxzYQN4fZdBqp2Swej0yif3gcK5YsQ11lLRKFWeRdBdRV16C5vt5Mh/cPoCockt3Y+Zu3UBWpkjE8rcWyxRy8PrfAJnPWCXiTTMUq0yw/gPt9/WppczUFgwHdb+XHixIvqdVPoEMgRw/RmVhMmmL6ZHJ9xuJxFampmbiKGOU2XKdaljTLj6XhLXhR8LqRcZXwf/78JziyYRt+/+AruH97APdv96GqoRoP4sNKLiv7C/A1u9HWUYf6pirM5hhcMYn2SCPaK5qAYhBTyRQqakNa7NHUNJY1NaK9sVafmzeNS5XsJlm+SEU13MGwUgs1wGUDd8Qu+EJIF6EoZ7/Li6u9j/Cdd07gL77xTbyw77AAs2NJxM6BWX/Uz7mQKhXwaMQkDXrY9pfsygBePR8s3NTXA7g5lcDZW9eRQxkhv0c6Yl+gAqFgCH43739GUoyaSLXWxa0nD9HT34u+sQFc+vBDbN53CBs6VwNlxkTTjo8bnLGbouQslorJ7owSE25kR7btkfaUryXw6nNhSX0DIj629AtKTONALwMR9m3chMbaOlm20cbMcbIk4KWDiYd7QbmAX5w7o/t9/CkDeGnDxql4Hiarg0HE4zMokmnPJnDm6kXZL7164BnZr0mD73Wb5LZsFp5yEe2tEWxoakK85xGi3b248O4ZoLEZS7ZsRqGlGqPIyLM4iwIyyFvdY1lDeTcf3MdzBw7KdYQtWg2UsvVGIOmm3ZEf9XWNiGWyuHK/F0e270VrSyuSWZIyLBxkUQnaoTXP4AmSNVd77mF4cgZfOfICVi/uxOq2TqOD/EzbzNhoCbLYQS7WCzpYMHiCA03ffOWLduha3JoZ2mI9s8CWJNTn+Q0xhJJN8Jxp29P2oGXe34XoTByvnT+D33zm2TlJHD+HXGjsjMTnh6w/Y01qZQEm5MjacDo6W1l0uhWD/OKefbLsE9D6jFRxwYaygM01YHr+M2svmNuULNQuc+378N7lS7p2BFqOg4Ipng6NayRyAtjmVhn2VHuIYcWd2i/Az2srIpMAnjIfL3548j2Fa1DHK/s3aw/3+T3ZzNRbLbahdubmYWxFN90abaTGn50HgVOfXkEilcRL+w8ibYNJ+P+MpMSeQvSdDKHEPdCxXpN7E3W01t/b0dgKy8idyBa2G+IAACAASURBVAzYvXH+DJ7evh21lbQH5WcwBxSSEE4n15B8811kLi/nXqizzqsonbNxPhI2YFlyu/FkZAiXurvx6uHDZo7MvigPVvwxg+38dw5/94N/ws9Pn4A7HECJdpnVdRpeJQ6hG8yjgQFEozH8/suvYs+mrXALN/JATlhJmVPCAN6HFvDykOoPyN1GXX+XSbilrtcETywAvDPxuFW7mkWmB08WSqZhLRudz4Fdfkv6NZLtNCbrxh5FGk1r90TAOzI2gBu93YYyl4UVryannvlBaL8TQl1tE9YvX21syQR4DWXOVfg5GefcGcZMSM6vaVoZ0YybYNcBvE7r3wBNEybhPAjOQzsn9tcFMY/VvAzBukII8Bo27cnwkDY5Z5hsTuOiZDPz8jo8WQ3t/ANhH1J7beaHqJw2t7HdWgh4eZPWdyyfY80dmddC0LlQ0+uAXfMZPtsqcoCk077h9x+KTmJ4cgJrOzrmUuOM5OGzMoaF3vfOJdSJW0+UORGKuVSbirfZTq+WShpau/XwIXauXYeqSpPuI/cvVoYFg3AGpzsDhPPn/c+0/ci2eq3Ynt+RAJOas2we52/dlNdvW1OT7F3kksCrSW2WaRZwS5J2lutAD2GZ6kN5XFuml6yv+e6muBrmi8VpMjqDD7u68NzefagI+w2tbY3DBUQsyxcplhEk80dvRtqG+X0o0puRA2jsvXpcyFpjdhbGgOz7jDyBFkbJTBov7t2pv26uCYFIAT5XDu/T7SQ9hZpwUB6Z0sEz2ckFHTrJvErwr46EjXKdTSFCq5f0rIZFH/YPoX8yquds7bIVCIbCGEmMo4ACGivr0VRHnb1H/syVoTD6BqM4c6kL7Q2LcXzPQYHbcMiHUFUQBR+Q97KVX0ZsNiZwwhb8RHRaeu1oPInGuhpj2aXAigIyhRTCfr+YAxam1GxacoUsbdGq6iXVYPubDNvw+CQilRVKy2HWetBHR4gyClNFPLg+iGnPLIJNFfjRuXexc80afG3/C0iOZjBwZxzLl7ehZ6IP6XwKZV8eDcsr4a1yAyGjnKUJ/yJPDSqLETyZSCDO+1npRaYwC7/9Y4c2rjNSrZJbkeiT8bj8LqnfjVTV6CBERl6WPmSoAyF4vAGFc3BNRoJhXLx3H99+6138j1//Q7z61LPyOSYLYSqNeYC4UfF3Evk8+sZNWiR1Zxw60wCpCAe7QTGGFkBfOo/zd7sxHo+hPlJhTP0LZUV1s43PdEXeA8osGAF7f6gPY9MTGIyO4NqZD7H50NPYvm6zNjc5aFjZl0n5KiCZToqRH54YQ9/YOJ7dsUvPiPGoZiiCH/WRKhtHW0BFIICJ6SkxvHzWG2isT7lPNmvqiTZvgukSXOU8yvk0fnzqfVRVRHBs70FkmaDoN5IGT7GsNMHo9CQY/JIi4P30E03gv3LgabRUN0rTx2tHWUk6kQTYdXCl4Ctk0Jgvoc1bgcc9DzHCie9FrciFPEiVcyYRjzpyL+cySmqPPuzvl875mf171FGQ/p0gouSStIEFi1KUlqZmTM6m0NXbhyM79yqNMFuie48dLrIES4gdD3O0xcVbdxT68NWjr2Bd+0qsWtRhpAkEWna/0X7n0Ji2K0SyhnZvvcPDoC3ZH736CjJMoHOAnMIt6HBjzQsdBxijvzMMnJXB6PWl2bU1zW5V7PbxGf23cx/gq88dM1IAG5zk9Lw16e5sbBZDLnwdZ5+bI4sW2HDxNchQ/pe3f4lXDh3Wuqb1lMKHrEWaWs2Ojz1RhxI6zX5icIgBYPwOYs+td7vZ44pzDC+xx7Hde7Q3uzQ/tICSttdCcT9q25vhtDmdr/3e5vIYHOOwpfLh9XnxvRMnsGF5hwAvD756f+s3LHs4u73Lck03k+QMf9NIQgSEbQfcqAJ4DcycDYmFE5c/US156eAhpcOaQBc7M2WJGv550x3kHsgab7rf3EfUAbcSOlnz2QARET0kZYpFvHb2lIItWuoajCyNP3NOH5ZFJ+6zHXFea6ejqrUkEwO3EkRp1inArfVqavmToWF03b+H4wcPGhxjuFLz9ywQMi4NWfyvP/4Ofvrhe+os0gQgn8upC9xSV4fZ2RSeDI7oFnz9hS9g+9qNBlNS1sCNnRa4GRMt3P3gDvlrAVvK6Ah6lVvA4XZak9nBNUPy2gHPqfi05pSdKjwPluxUnsCgCVNQobahDpzApjdgJs/Je3O6o15R9LIOJgX0jfThzuN7slYiRcBFak6zvIIBSRqWtrZjZftKBKTpJRVuPfkcZnceNepDa2JZ+iVnqt+tTZOOA5Q0MKd64anUeNDOQTVzMrZODc5rmH87b+QMrhEMUTBvgDw3BUbxkqVcvqhNDIPTkl+oNXIkF9rOFrhJmFpF6yL7WezUrRaM19hu8SPQQoRDaywGHFoz3n3zJ+FfOWEvuD5zJ/757ob+L09HJuLPcs4uShrGMRCdwPrlHfIz1MY6f5nmroc9jJoJ14X3wpYFfl/DcvAkaTLhudpZVEYnJwV4d6/fIJ0wv6TE9s69swV8zu9XeqoFjLV9PyNrMJoiw/vT+NzEHNNU++NbNxRfTLs4AivCBOc9nMhMdzGPMMFJOoPJ0REMTc2gtq4Bta2LUPL7KCadcwxQC9mUNa250akZXLh5C8fY9gx7VavMJbYylCINo0qoTueQefAID7u7kYzFUKiowKJVq7Fo3ToUKsIy7c7bG23kDzaEwOPCuZu3VPSe271Tm6gkDS629wvgZ3/v8llk0lFQ2yebGj+LtrlWlIqkcmmt1aA3qFhvWj/lkhmEyy4kJydx/3Gv8W30upEmMxipRDhcCXiL0sLVhxs0uEKGa4gT8CUvBvpjOHPhBiIIYdeqdWKLvX4PPAEX6lursbijCSlPDrFsAh6/2YTzGQ5deDSAx8MnQVs+W0Iyl0LRldOwXymfRSgYltyCXs0k+CKhGrGKxfws6iuqcf9JP8KVFfAHvUjL2zeEfDYP74QfD88Pozv5BOFlFXjn1nl0Ll+KF7buQTZWwPRYAr/5wjOYzkcxMTMpHbOvyoNkOYtHE2Ma3goFXFjmbUE4U4Ge8RmkggFEfWl4PSW0EjBmkji2aycitForFKWHjSYSYlCDwbCGK7gks3kOTpolG/aH4fP4pYfm5kZ25nz3PfyXd07iL//gT/CVZ1/UYBs3M64dbjrSmdk1EMtTiz2taXl645YVGsBYaLsJc+3bwY++dAYnrl3FdNpILgIen0gEXmtqa5l6xtfhvbo71I8HQ31aD9GZKVw7dw5bDj6N/du2c6sww2WZlFhMavEIUhnHTn04B1E4BHl0x04dQsjwsg4yepmHAD3PRQ5q+TCdiCkOduvadZI08M+xPnJYzcWADgKDMtv+ZaRSMXzvxLvS7R3dsRdphnZUVBqPWfps85A5NYGgj5t1RgxvPJXGKweOoqaC19Cv4ZzZzKxismlEj3IWLg7IzUwhORNDU0UEeY8X/w9f3wEe53UdO9s7FotOgCBYwAI2sYgN7KJIUSJFqtpxkSxLLvFznLg818RxyUvkOLbjOE7iGisuki3JtorVKLH3DqITRCEIopct2F7fN+f+/wKk9d5+X0LCAnf3b/fOmTNnJsr1hhsij89ulaIlZ1Ia93QyhebODhxrvISdGzbA5XTApbuwUGIha6cZNocTxb5ijEbiuNY/iK13boDb5UGcul2eB66vdKPQhosUGZnFqeYmsSX70M4HsXj2QgG87BYq5x+9jaZkCqLf1ZI+eV4JtHoGR3Dw4jl8/IG9iCa5Fikdpb4Wy9omYUPqnpPBZCGLhHbLd9N0eYEsFtrn8tP9oUn87tABPLHnfrXa6R6ympsD708FHhXLKJPwWmJVvrM4DdCoPU/rFGr7BaOF763fBJ9XRQvLV9Aj5OUzNRZRI0roPiPsMn1wORSs7Zv8dzLbQSmYMOG0JbPjzTOn5Vnau2Gj8iq+pQ2prdPa4DaZezlGduI0e0CDeGjr3WmdUVXgW1wDLFZheJfMqcGyOXOls8aXMKHC0ip/dcJxYgMWASLLEMyhFRnUusvwVL7nq+1QXPfseP3sGbEKu6+ex0AZEKtQbWExsHOoSCx2J6i1Vf1KfokkP1WFLIDHoa6vDOkLUFbD1yyynj98UHTO5b4iLV1RP/laxaGBVxaR6r5X3V7Bv/mN3yyFOK+JdA+4Y2pa397hQTReu4Y96+tvHTjXtZHi858TUuFffvcM/nDiIGaWlcq9dePmTUmAo1Q0GUvg5uCohNd89P6HcefCxSKjoUKAR51JxZGKhdHU0SKAl7iSmJNrHwtTI4Ev5Q1a+ATvWWWvqsKlDOPBidy7CdPFX08qQ/3C6foTdbLZ2mLVHZ02/Slvyg8XT9gEOvu60awDXo4Eax6yvKAGE9udVsybydSi+TCZHKLh1VEXz7OKKNZRz9SQk0qzUWCD1Q3tc3SGl608ndGc0pFMQTWdP7w14Wu6bYj+gVmk9AEsPnhp5ZNJtpcXRsThmpBbTKB1DZDonqciJmSwRXugBPDKg6D3z6cyp+VTeYOlM6KD5HlnG4VDa1MgV7WoZGHJt8HUNVKDg7dBUq3yFH3VtDQ3/h4LBNogrVhIlwaOYanXbetFPklO9TOmLocskEpipHkOaj7C0wDr0Ogomro7sY7T1RxK0bz99GdIt1XTZRa3AnudkdDOkWiMVKLEVLqcUe5Bxk5SmkHAK1o3bapOf38uB+54EoaxcbQePoLGCw3oDAWxcstGbLt/D9JeDzJWbViSg2oa8BZobTJheDyIM00t2LV+nUR+Ci2c75hxcjQpsb2W/mH86gf/hcFr7TDxwUwBBTU12P7hD6J2zWpEaBXD54oJatSzS+FHptqIU40t0gLevV65NPBlMmVgpuYwncThCycQCg8Lq0vmyWmnNRE9sNW9QFaO7KHNYpdiLJ1NIjI+iVgwjO6uqzDk0phTWYFoLo0AI4kdDrjcbnEOMMEKt9mNQrtLrOmoaXUaCtB9dQQHTlxAWaEbd29Yi0KfR4z5aQA+EvKjsrIUxbOLcTMyBpvHJkMTTFDiRaIzQHlRMawmG5KJJALhIFwOekpnMUEmkhKXTEr8do05E7zOEgQnJySGfEHlTIkKNzJswmZDNpGRYUGm9MT7MrAMuPBm2zmYS+w41HkaFQtqsHPpSniNLowPh/Hgvesxmh7GxMQQYvQAt1hgstnQ3NePnpGbmFVWiJXehUiM5nA1EIKtvBhNEzfgdllRkM1KMMZ9vNZkx+Nx+Lz03TXDStkCGQSrWZ5pvftFxt1pc8n552NptVjlFnnz3EU8e/AInv7kZ/DI9nuFxVSDJ6pAZACILudh0tp4iK4AWS11iBIDmt/TqlBRsTk6CFiMaA0G8NzRo+BmPRmO4ObwKJbPn4+ZtOUTi6SspNolkZZY0o6+6whHw5icDOLKuXO4c9N2rF66HFkj2Xf6IMfgsjsEgJP9pgacUckjgXGMjI9j0/IVAqRJWDAtq7K4WA3T5VSQCAfSaHFFe6W6ufNE0iByIPEq5mBfSsXWZtJwszOQDOO5t99GSWERdqxei2gsCZ+7IO/7za7SqH+MNahILI41XJSY2Qe37YTT7pRWNG0hKeVIRMJIxcMikyCxMjAygKOXLmD78jvECWQiGobDxqEzq9wHypHGIJ7L0UgEDR3tONvSiPs2bYTT5ZA9hTINFhE8CDL3dqYQegsxHkmgfWAQ2+6sl8Inkc0qZl9L69JZPP57WmyfbmoWFvWhTfegrmYBlsyqlYExhQEU4NXdhBTgJZBTazhtyboHRnHg3Gl87IF90jkQqZS2l0gqG+fj6DJDa1CuP+LsYUaSQR90PpBtxiQBERImIfMqinHjOQwQ8B4+gMfv25PfQ+TDxWVBgVziAK6n+p8CdPicc3aHzL3FLINW4imu07ViW6ZkfC8dP4ItK1aipNgnoE4ilKXtzJ6biu8VdxA930LAtQo7ED2pAEuyjZozucak8/sR8B44d04sQymboL5W5imkW6gG0vJWq2x7C+ihk4EKJeB5YFJeflsjmSfFx5SDA10ffkfv6tmzsXTOXAlfUYCXRJhyi1DMtJKOcZZB3995+sXVgXuv2aK58qh9WvYYxjQTtJ89jWgqifs3bBILMfGtZfEjWJQWksojPslQCiHxFfiz0aqLUddS5NARh3Z0OnhXDg6qKM3ixaOHcPfadSj3+bREWG0vly4tiUhVvEtyLLuk8vWyci9ZjRbJXaCXA9eMPIZSE4hSZBHwNlztwJ4N9Xn8xedMhUYpaojrRzgVxXdf/B8ZWqueUSZfondoSLBhiccrLeOhkTHMLCnHX+57BGsWLVVsLfXWPC/JOFKJMFo6WtFEwEuySRvW4yC1kWmbpmmAVwhDfd7O8O6AV8Ij+GDkB740mYGwriqiV4+Eoy2UplSQD+abm+jpkk2iu78bzV1XARoGZ9N5iyzxsDQRAJkxe+YczK2qhcXCyFYCXkXZ86UDXh0IqUQUBXzJIOgv2qtwwpkDa2SVpmtBlQ/tra//F+id/lti16HpcQTUZTLoGeiXm4fThHnPQdE86a0M9Q464NXR6S2AVzfAvt1SRmO0JVr4+nV5UMnwKgG4Oh+qMtZaFprfoTzetwHe28HvlPWaDoyBvpFR3BgdwYoFCyRvXX9pg5j5n0XSoJQof/5ie0ObU+ODphuC68UIh9ZaNIZXB7xcz5UTiGa/Ps2CTD82dUxTx6r/TKCrt6v01hBZ0SOXL2HF/AV/Dng1BVI6nUVZOoPgmfP46Xe+D8tIAH67Favv3YXdT30Q8TIfYtS6agoIfaCXjzNBjX88hFMtTbh73VqN9UuLWkK1DmkXA1gpsRidwIFfPItyC1BhM6H1dCOO9/Sg+pF7sf+JDwBeD2KaN7CZGmAuApQmmM0429gm7Z371tOHV+4iGA2KESNgOHH5DAKTQ7BpflYWk2ovy2/SF5t+sHRH4GAUA9eSWcT8EXR2dcMfHMay2lkyOc4Ogz8WBrkBl8sLu9VFogAWWMQ6MBqN4PzFDqSDViQCaWmpLl5ehUf2bBdJgCWdQbnJgfBYEmdb27BwxXwYvRZkyfAayb5QuhBHLB0XJpBtRA6BUudLLb/H6cJYIAyjzYxYOgG/fwxuix1eR6Hkz48HhwW4sZBhuIVU9ikzErEIcoYk0gHAPGHFpY4+tPQPoGWiA+ULa/DUjnvhNlrR1t6N/fs2oD14DeMTN8TlwltYhnjWgJ4RP1quX0N5sQdrChchNJhCbzKORcvr8HZ7A0LRIIrtZrisZrHM4k3vddolNIX3uR6NunLBQiQ0m78Yq5oc4LAQ+NBVQhWXvDJvnL2A5945in/56y9g39adUoxQU0YAIQby09RD0VxOWFKZyKaOlCEMBMcMKhDHErMUANzbOiYncbixEb2joyI/icYSWLtsqXxPsuBkw+fOqEQ4FUPv6ACae66h+2av+BtfaWjAhvWbsHzxUtWdoySGtmEWGrazYxJDPB6XsBV6DxP0bl+xSqQSfMXiSQkVoYxDxYurnstE0I9jjQ1YMqcW1TMqpFDkNVR+1Vk4CDJ4T2eTMKZjePHwQYkC37pijWKkHQo4qjakUZxHeP7p1HCm4Yokqu3fukOOjSDDQp0eJULRiDC8dF9NJ+MYGh3AgbMnsWPVatExc5CJrhc8p1naFkkKILsMaQkTaWhvRVPXVezfug1OBk5kKAdKyvvzGGTi22ZDcVEJhibD6BwcxbY19K11AUaLDLXxJIo2Xxu4JeDltnNaujZJ7Fy9GXfULhHAS/mOOOBoU/FTQxP0K+bOpKQF/C7d/UN448wp/OWDDyEhIMQoQFDazbx/JHNAsQ4ERtw3Gjs6UD1jBlYvXSpglECIcjx6ZE+bipFuWTg0id8efhuP3XefIAJ97kXbxGTP42Ai70lquS+2tcrwJpNG19+xQpwXKEdRE/4K5oloYBrg5fdfs3gxykqKZO9ke11a8JIHpVhtAhnKBdt6ujBKW8NCn0rsKy1TTjfc9zXgrU/Q8R4gWDx48YIiCtZtUDHCmuetDnZVe10BP0qpKNXpGxkUV5FiXyFmV88SrbxKfFb3av77s0NhseC5tw+grmaW2GvqgFdtyOoYxNKP2vloWOwdaWUmN4ARIjdiQAy/v44ZeI/rex2P4Z3z5xCKR/HAxi3IJCi9MUrgg9jE5lICZE05AxzZlKy/EpqUYXx8EGFDFtZCr1jkkRXX5Qr6OiQcUTaHFw6/I4CX+EiXq2poReSmBPry3lzPkknpCFHSxxmVDL2NLQ5EOXNCpxnak+myCCEeDegd0iQN9Zvz2QGqm6BYN8pUeB2jmRj+9aXf4J1LZ9RMSDqF4YkJMTIQZSCfy/EJVBSW4uP7HsKGxcvFjlJ1P3LSHRTAe60VTR2tsjdSUcD1knMURg6raQyvFGl8hrXhTv7dMB7w55Q/3RR9x42YYHNKB6tdXb2NrVUNpN9Zmaiuh1H87Hjvs9WaycTR1deFho5WkTdw46GehKk1aoEwwGH3Yl71PGF5qX9TPry6L+1UKpmSrujtAHWZZFPRWE5myeuAd2ZpWf5m0oHS7Ugt3/HXpA3TmUU1BavoTCU3VWJ3tgU4Rc2Hv7aqGg4bDcdVxCGZ8FvkCzIlKidCG2KbTo1OsbF8KNlGVHIDNQRFH0QOrRGk1tXMucWCbLoUI89ya4JsVmm3MqTKg1c/BzrDq/9JMEod79J588QaZQpU3sry8i3kltUA73RdtarANVsUXfCvM7wABkZHpc1Bc3kyRPLSBy3ykhTli6h/PoGzfhy3aHgF8E8BXnkrTqnHYjjR2IBlc2slqYznRYbz8kwALcyyKEIGkZ4udL59FJaeQbx8/gLW3HM37v7YE4gyUUuQvZrl1RdvAlpuKJMTYZxsbsSOtWvgtCqPaS5wwsaIWwSvcxpOssuTUSATUbrCN87h+7/+LbIbluKjn/0U0iVeZMi2a8+LaOFFf2TEpcaror3ctX4FonHlu8hnkjpGJlWdaDiH6/2d8NgtMqiU5bQ7ZULyZZkux+fFgkgqh0KLHdlkGvFAHE3XrqLUZ8esmcw/NyAQCyEcjwiAcljdKHAVUAEh97fP7YHb5sTls71obxiGPxBCQ/9VLFk9C+/bvxM2h100wfYUUJgqxNlz7YhaoliyeC4C8QiGJsdQUVmCuCkl7Tc6LNB1gUyunfrrLPWeTKoDhkJBjAQDMGSTcFusom8NRUIIxfwo9xYiEAwjHIuLjVqByY3QZAixVBBJRk5N5jA6msXFtj40DPTJoNDH794Lm92AgCGIDRuXoCfSh6GhHll3ikvKkTZacG1gVFvjk5hvn4NgfwIBRw7LVi1B58gQzrQ1YO6MMlQUenBzYBA+twOlWpR0JJ5EZUmpLKZzq6olSpbPKq3UWMATAMndQ+aK3pgw4ERzO5458Db+4S8/jQe27sqzgfxvtwdPTGbSYgMmxaoOeCl/4HCIDPmakGOVZQAaRsdwoasTbo8b1wcGcOxKI7bfeSdKvT7Z9GeVVWBeZRXC8SiGQ6O4eLVNWveMaL50+TI2rN2MVYsXI0SxOKUZyZQyieemJIAvgWg4Ku4P0WgU926oF3ArUjIOnlFGwU3FxFS0lHQp+sdH8PbF81i1cLH4utLnhnIV7to8Vgf3BjKmYDhEBv/z6qsCynfduRZ+WtG5aGFnFJ0nbekIYsiYJeNRnGtpli7ervp62OxOpBNp5d/MiWzCuFQcxmxCUpgGRgfw5ulj2ECT/ZIixJIpAbycHzFYrUq+ZTDCabZgMjSJIxfP4WpPFx7atg02q2LSKOvgQBzDTowsPMx2lJWWoz8wic7hEWy9c73IgTJZk+rYaQstgbowaumUDDmfbW0WzefOVZuwtm4VajVJg9q/9LVZpqhkyFtYVTEON0onp2dgUIay/vKBB8SfVddDCvvGe4wgzmQSFv6nL72IX731Osa7u7F3/4P4zmc/B7fLLYu5HlqgihNVqNsMBvj9ZHjfwuN79spaqvzIlY2XSHUyWbFMfO3UCXzi299C4noXU2YAXzEee/ghfPmJp+DgkKXEK2srpzbwJkRtNiuhKJvuUAwvAW9+RkbWQK5bZoz6A3jvVz6P9jOnSf8Dbje23HUXvvmxT6B2Vo2SgYmdqaZt1TZ0BtzQoYd7ADW8eUmDJpmQZ4m/S0wubHUOjVfb8aUf/UD0pvu2bcN3Pv1ZOU9pnndeS2FFp4g1DuA/d+AA6mbXyF5JWzJdIiwYJJ2RQWm7mXMYDfjUd76F0Miw9qEGvOfhR/HVpz4msjHuZ+zW6ICXElCnzYqjDZcwHp7Eg5u2IhVLqsh7MrqGDFISBmWFMZZEaSaFokgS8a4+nDh3Dmd7uxAs9eL+D74XVVWzBBhPt0LVqVhilt8eOoh71lLDW6olsmrTuGSQ0zm442k4/REcfP4l+Pv6kDEmZfA6bjVjvMiFLXvvw6z5CwCrTbkjyaCpKnhJSpClPd/WLDHSDH7Qe83qMtOXWOl+A8kI/vWVZ3GmowW+Ao+8TyAaFgchdl1S8QRGR8dRWViMj973IOoXL5e1RvTIBK4MW4qHZWCt6WoLshlK6AwCeFl8Gq1TDK8ehqJSdIkrBPAG6dKktWgVXafb5kwBRV1YPwU2qVuRRByhw7XBHwHOtPIgA5uQrOOGzlaYDLwp6NebkcGcYCQCq8UpoRPLahdJ8ITV6lbkuABFFU98O+CZHr043fVgPBhEz+CQGENXFBcrQHybK8KUm4GKnVUm3Qo0vdtL/EyleFZIj4Cge2BQAd6ZdGlg+1IB3ungWwe++Xzw2958OjAmyJWHWGeFWcGn07h284YA5oWzavL649sH7fSACZ4jWay0wRP943Q2WAHJqWE8/eebmoZ3+bzaPMP7booI+X05oVPx07xf1DSnsu6R6lid9LzpNH+8OTKMxmudIkjnJibyDs13OM+ya64R6nsp9lq0Wtpb6gEUOiusc83LFAAAIABJREFUG3nrxxmORnH8SoMwvNXU8DJ/XAYj1GSdWPZkcnBQq5oOwzQaRub4WTz9P7/G+m3bcfdTTyBeVIAogagwNNrAhOY3SFYgOB7FiSuXsWPdWtjtauBADd8RuGgsnJnXLgmTIQ1vKgqEwgj+8Th+/NwLKN1Rj0c+/iGkfF4ZpNMBr7AXEqhgxsWGdtnk795AWzLlk6mszaibTOHQuRPwhwYxu6wY0XAEiVRE7k8yDqz4fS67yIsyHLZJW2BJAk0dnRgLjGPhwioYzRnxGY3nouLJWmAvkI1c/FE5NBWJiPl4bUU1Bq6F4b+ZwqnWJly80Yrla2vxwD1bxZN2QUUVBnoHUJ4uwXBvAK2jnahfvVS6Hy+cfBtLl8xH3bJ5GIoGUV1eoQoiQ0bS4czpNEKxKMIEFDkOu0WETaCOTYYakcXIxIg4HNgMZvQODKN/cBR1M+YLCO0b60UmFRNrrtGRHC63jeBsWydqK2tQX7sYKUsUqzfPR2mlD01DXQgFh5BJx+EtKITD5cFIMIa5M6rgtNlQEHHj9IWrcFR5UDG3ErF0Bq29XagoLQRDD6gDnV9ZjkQqinAkicqiYgFLBPA15ZVKp8cCVVKXKGNQCT/pHFubKbEfu9zZgx++/Aq+/MQn8PD23ZLQplsSEnDI+qPdyP5kUnxEhZWgFyy1ptQRiscpM+HV0CNfl8fHcKmzS1rUDIBo6OyE02kXZozyCg4I0ZeZDA1BY8/gDbR1XcPkZAjnzp3Hjh27sWzBQoxHmIKXybeZxYeVFnbJhDA+9GEma7V15SpkaEmmFbN8lrkJSSufjBCf9fERvHPxPNYtWY65M6tloIzrMtcOSkPIHtPJw200wGs04kxzo6TKraydLwlsVrsT/nBE7mHqbJNpahON0hk4eum8PBt7tmyXooHuGzazTab02aY2ZdPIZeNAMo6eget47cQR3LturaT2RTjMaVbhPSa6irg4r2CQABnq7I9eOIuO3uvYtW4tCt0qNpydFh5vKpdCRWmZzJpwWLHPH0TH4Ai2r62H21Ugg6gylMnodwkgUNI4+gxzVb/Q3iqBL7vXbseqeUtRWzVbIw7UgK/adHVoQA2wttpqGl4ODNJ262P79yOeSIp1mMwxyDClsoJ0W60C4h744mcR6O1hXjA2PvAgfv7Vb6Cg0KM87WUL0+wehYSBuHmEgmH87sjbeHz3fSphTvN45x6sM6PUEr956jS+/rOfoG5mlXhpHzl+HNRs/Oxb38Z9G6k7VQWImr1T66cakM7h9wffwfbVayTVjqSMjvTFpYQFkNEsKX2f/O63EOL9Qtu982eAeBRf+8rf4Yn790ucth59nAdSGvt67EqDeI3T+kxneKdvuTxPlN6YmQwbi+IbP/sRfvXMT4FwCIt378aL3/6OFNscxBJWVjtPMnxOu0WrFb95+wAWVM/C0nlz5TrkI6xIdnANT6UkrOS3b72Bv/vK52lUTWpXNsz3PfQIvvaRj+edepTcYkqux4LiZOMVDIcCeGjLdnFY4T2UZreMa78xB1vGgIJkBjMiMcQvN+F3zz6PK50diHpdcNyxGPs+8gRmVdcgOZUKrMk61NninMsrJ45i64pVU/hI8A+HyBRrXJxSgS2//JcfYKCtHWaTmrkKW41o89nx+Gc/hQ3rNgrzrDx1eXnVfs1i+cbwEE42NUrSGrHRdJmsChRRM0+hdAT/+qfncbH7quxHZHhZmPPFTmk2kcLA0AgqvUV4cvceAbwyPMoEUd6XlFXFgmi61obm9makqTk2qdQ9HfDK3ynDIbsrASrESFrwxEQwJN9eWgzaEM7UTTWlC51yBFCaXgI9VlS0n5FP1Kb1+XRZjASCUbRf70JzV6tM5iYTcUTiUQSjYYRYPVtdqCqpwqq6O5QtmZUuDQS81ALpgFe1PgRLidhcsbrT3Ql4UJQ0dA0OgOxuibdQgXZtc5ATyXZOXpiujk5v+093apiuc1WVCy+oDnjTMrSWTOcE8FIozt9nlaazwArzKX2eJp/NP3u6lujdAO/0/ybto/6bUvkurKnJL6LTNcdys02LcJQFhrY/086NPuzG70gWWZ++lE3WZELf8KjEzS6rpQ+v85aBtbzHtHZfiD3zbS8+LiJnEC2T9gs64NV+vjE8jOaurlsAr3I10KdhdZ2VMrBW10otCPm8bu1zRXcmlihTwJj/6c8ArxZzqbS+2jQpmG6Vhikdhj2SxOSbh/HdXz+H+rt2YMfjH0CiuBCp6fnf0+TKJG3Gx8LSrt0pgNeCFNjuEUNfMEJAFm/akOVSMKYT8MYSwLXreOvnL+BSdy+2fvSDWHXPVsScdjCcTA/u0E+b3WLB+SstCJGp2EhbMt1zk6w9n/U0XjvxDpALYcnMWejpvyHAz0lrrGRKNn63w4JQJI5MxgRLwoSRgXG0Xe9CUZkHc+aWIZqOw211IIU4YtkYHEYHYvGMeOTS7UKx4gYUuLxITRpgyzhxvuUaXj19EitWzsPuzWtRUuRFtbcUYwNjmG+ZiYaGa7gW6semtUvFDu3E1Qb0Tg5hydJajGfCqC6tlOLS5XHASsP7cFiGoMajEbgLvQIWw6GgbL6+Qh88Lpe0s9IcYrK6MD4WxNWO6wj7E5g7swJmZ1KMyzks4Q9YcKLlJs62XcGK5cvxiX0PwmTNIudIo6jEi8aeTrR0NwK5uAD78uJSVJVXixuFKW3A2EAUZy+3I1tkQMIOBKNRAZq1c2rQ198HWxaoLilEqdspi2VNWYWkgNF+i8wkX2Sw2WrmJiiWZQ63hPFQ0801oPXGAH78ymv48pPTAS+7BspPV2YQtPt7MpMSyQTbjQRRXAMloYgtXwG7ZmF9eEOcHxhES98NAREEfgyXiKcToonls2O3WEXq4I+EkEjFEQwHEAgFJe3u3NmzuGfnHsyfMxf+aFw+R+KoOdwhz0taIqhpBt91s0/0kZuWLFdSNbY302o6nmsIWW62dMmw3Bwfw5mWJqxYuBhFXpVER9s56kedFou4X5ADLLaasajUJ50Sn1NFNNMyjxG9o+EIboyOISKenWrwayIUwKGLZ+APh3D/1rtRVFCEeFL5fPMZ517jsZphzpKVDaOjrxtvnDyKR7ZukUKKgJ6fESNzaDSJEwPXVhtMiE5O4nxLo+xTO1bfKfaAkURMQBk7OCzOZxSXwGh1iFSoZ2wC3cNjuHvDRhQWFMFgsgqWjDJyOckBUy3wIMfBOyPOtrZIZPbutTuwZM5CLJk1P+8jry67Arxq5dOOWUVDytAa51LePn8WH9+/HzHRxqtwHtln0pT7KIMxRm+/euwwBocH8f1fPYNN6zfiZ3//dRR4CpBmfS5qC03PqnE9BA/hyTBePHIQH7xnt4B2/p/E3evxv2LLZRJPVLLIVcXF8Acm8IUf/jsOvf4KvvjVv8ffvP+DiGoaXkUYKNAr/vZZiP5VAG+h9xbJhMgVKQMTg+ks+oYHpTBi8MwXf/RDHHvzNXzyM5/Flz/8lFhhEWYIiNFtLTXAS2cQFhX7Nm+WbouyNJk2+0N9bUZZ/x28cAaf+Jd/lOIpPdSP2rVr8fr3/g1ebyE4dix2ZVoBImx4BnDZzPjVG2+htnoWltXOQTiuRf/KcSprTGqoPTYLvv3LZ/DDH3wPj334SezasE6i1xkkUzWDhT+vqS0/9KdvpwywOtV8BYPjo3ho+12IiEUPw0w0SRv372Qaszn40dGD1/775zja1YJV61ahrn4tDMQIVVWw2d1I0eVE7o88g6nkEakkXjt1UhL78oSgxuZncilYMhkUMm8yFMNIQyMs/nE4sgmM3ryJF0+dQmeJG0989tNYMm8xwpRwmOjOowbruIfxWvcNDwtT/ci2u6Tw15Pw1O2gCjyuZ/FcAt9/7QWcvNosxWQyk5IhWSn22bGAEZFQBAVWBz6wYxc2L12p7DfpRqEN4sWjQRlaa2hvlnVKJA0sfs02KcTEscFiAtl5HQepuR8DDAS8U0yqFngraG0qE1sHZFPaUMVERujSINFwqvGt/BwJsHhwCbRdv4rGawS8bE3FpJVK4bpkgJvtcDq9WD5vCRZxaM3ikI1JvvQtDO/U5KS6SaakDPyJ3208OInuwX6J/xPAq/3vU63x6XZjt/79dn3rFK7Tw38VmOPxdtGWLJl5F8CrT7jqpYLSJk2FGWvf/F1cGyRGUEuGIxgma05PYVbMHFrT4x3fzahcFr7b3lP//tPdHfRZAv2/8SEgw9s/OoolBLzCvk5Zt2kSWzVc8f8Au1ykxWNWm5glYBXXCo1Z5WfxMxgtvH7JUhV6oDG8eY9EjQmYHiOs4o+1Ntz045NQDKUi0L0oyUiHo3GcaLyiNLwlJaJXk+8trhPKO5D/grG2llwEzkAMwbeO4Du/fhZrt27HPR/6AFLFxUhr+vPpbhTCNpNNnAjhWGMj7lm/DhYHWbyUinqlpViOWd0cEknDnk6KrAHdN3HxlTdw9OwlLFy9GpseexTmmTMQoZg+q0zZU/S6ZkpMNgcC3jONtCWL4t6N6xCNU/6jh88qVuSFgy+jp/8q1i2Yj0QkigIH2+gcrFHHxySwWCQBp9GF1GQaR8+dR4HPibq6GphcaUQTMdhNTsQzUYBWZyYHYuEk4vFJ0f96PW6YjUw6NGEiFIPL4kFiEvjDwWMSNPDee+7CgppqeE12jN2cQEnOJcdXOLMQ8+ZVIcNBp1QELcPX4fA54PTyWbbKs1xAYEZ7nGgY/mBIGCGbz4VQJgbE0+Kr67UVwgYLQqGYgHdGZZLJjk8m0dMziM6+XlRW+lA1owjxVBg3JlK43DOECx2XULt0ET7//vfB63EimoqITpMt4OOXTqCn/zocZhvq5s5H3bz5sGcdcKSduNTahYbuHmQ8WYxSKpFJY0ZFhUzj9/b3yRCi125BbUUpZhaVi0+w1+5C980+zJ5RKa4jZIBGRYYAuFwuWbu4JtJpJZmMo+l6P55566AkrT20/V64nB4Br4oyUNze1NAa03NTSIrFlhaYQkAgTKqKzczQ89kAXB4axJsXLua9LSeCk6ipmiEAnOwufc6H/H6c72iS0o1hD/FoHLFYFKcvXMCOrTuxaO48hDnsJLMa9PLkOqSKK2p9GQrS3tstRfTWFStUaI0kQaYFQOoDu2z7E2NQF3muvR1rFi2W7yBrE60oU3TmsMBpNqHQYcHSmeWoKyvC9f5e2TBnVVRixO/H4HgAZcXlwjr3TYwhEAvLBkWbusOXzkpncPemHXC6CgSI8HvRB95hpm8vEzwpaYijo7cbr588ir0b1qrkNBOkAGBMMCGjr8CnYnC5ccfjaOpoQ2NXuziwsBDlcB87J7xnuA4VFpAlNcFstaN3PIC+sQB2rK1Hka9EpuUjlOzQakzbc+S4JeDBgOMNlxCLp7F3/XbU1SzC8rkLNcDLh1bvYJoUYWBgNC3vCkUekd2+MTKEQxcv4KP370UkrrS/+TVckwTwfyLDSLums42X8ehXv4z65Svxk69+DUVMt5Q1XANAWgtPBiuZbhicxItH38ET9+0VAos6ZEYoixxPG1rj+7MbQYBtMxkxNj6BT/7Lt/DWm6/hG9/8Jp7Y94AQH9Sm6yyPsH6aV/oLh97G1pV3oqTIp2Zd9Pue3yVDyZZJWuqRWATnGq/gdHMjfvnGn6SI+Mnf/h3uWl+PnJAk/E66p67uoGARKzwSXg9s2SoMrwK82lfRooPNaSAWDuOT33sa55ub8Mhd2/DfL/0etfNr8cp3/g2lxUXIiAOQPkioTWSzcBEf3jcxd2YV7qidL4UT731xIhX2mOq1JArtDvz19/4ZL//XD7Ho3nux9c5VWLdkCVYtXiKDlvJw6Q4bmuZZilObTSR5jFN/aPsOmWugwl/xPxlY6f4TT6IkZUTmpT/h33/yI2BGIZbXr4GhohiO+bXwLlgIs9NHPx+VKqYZLzAFkPcMya6Xjx/B+qXLRJYl70yPXjlVyovXwf4ePdKTcXiScSASxtVTp/DD1/+E8vp1uP+Dj8Ht8imXLBk+oOZW7a8slin35D788Nbt+a719DAOfiZlPiRefvD670XSUFFeJvcEn/XxUEA06U6aGaTScBgteHTLXdi6fCUcXANZ7HFdTCWRjE3iSnsTGq+2SDeNp5YuLDYbvdTpXc6wERVRLUmeIl1VFKRIGvKpJFJVaKXLNLCRryq1lgd/g0xnNJEQwJvVDJwVtsiAvumpdBSN19rR3N0KOwWGWWarxxGlBoYPoMEKh92DutkLsXDWXJjNDthsbAva860F9XDzohGdTzG8utxBZ2SZCERGgy1U2pLpi8/0GN4p9naKe9Xpbl1PNbWcqL8pyyFlGaO7NLCSVwzvlKRhumGXVIaajkmiB6aB2dvfnwBwOuCV85pKov1Gr2wqC2fNzmdV/9m/FTCnbFFkqGyata2u9VUtNjkbU5Yzmj6JYJc63qUa4JXf1RZUHfCqfzn1ytv7ysDWlEODYt71lDVdAw3cGBlGc3eXmNFzaE0KJ/2c6tdWm6blJ4ltLm9OTouKrGGKtZaUFy3lRz2w9D80yiJ3rOFyHvCKpY323upOVgsghzocuRhcBLxvHsXTz/wS9dvuwu4PfwgphgxI+MiU/SGPm8szrWzG/SEcbWzE7vp6mGxGAbcSfCGAVy1MmUwCRaRvr/fj6qtv4uKxkyiuW4Ctjz4E25KFCNM/l4M2GQNsXIDNOSQ5eJZOw2624Vxrs1S5u9etQ4wM73TAm8ng94deQ8PV81hbtwAOLpQmIxxWI7Jpsh9KG2ZMGGGMmdDQ1o6BiWEsWTIHlTO9SJtiwgDaDHblvCJJb0ZMTk5KS4jaWj60DptFdIxDgQjczmKYEmYcPH4RXd192Fe/CVtW3YFKtw89165jYHgEk7Ew6pbOg9tjQyTox8jkBBjnHDWm4C3xCGClpZevWHk/cpqe+hdLzoyoI43xdATOrA2OuB2hkTTCE3H4/WGYXBlYPWRQbfDYHchEczjd0IrJyTA2r76DuzXOdHZgIMzI58tYXDcPf/O+R1Fc6JJiJMX0K4MRXb1duNzWzKRX1C9fjsoZVciGDXDFXXi78RKujQ7A4DQinIsinI6hdvZsOJwedPRcV8NuFhNKnA4snjUHi2fNhs/llrTFuuoacWQYD4cwMD4uARwOhwtOp0N8likjoCzgdHsXXjh6HF947KMCeJ20JePQhxa2ogNfee7ZrUjEkeDAiCw+yo1DmHc+B9QGcwrfaMCB7i6caG1DjOxyPCHPS03FDFnkOQhW4vXhbHsrWvu6xHGBLh+JZEwYvbMXLmL3jt2YU1ODAJlpLZmIU/d8qjn1zX8TT8TR3tsjA2xb77hj2qBRTlIz+fyRvJAJaaNBQjPOt7dg+4rVMvzI9ZI6WEsuI1Z0lYUFqJ1RgbnFbtgyMTRc65DuoLegCEP+MILRhMgZstrQ2ng4gAK7E6lEXJg5AqC7N2+Dw1Egzx0bb+yuGUVPz4l1PjNpXO+7jldPHsbdq1ZLMiAHj9lunpicFAmIr8ArVbOJoCWRROO1NrT1dGLPxo3yXFO/zPWbdnFcOEqLC5Ego2y24WZoEr0j49i5bjNKikpBpzA6FOgx8XIhWMymqVU3yzDtZDiKffU7saB6AVbMW6St1fkpkjzDy0axPqWiZmgU4H3n/Fk8df9+LQhqmjxNKDMl/8qmUrABOHHlIvZ/6fPYuGIFfkrAW1SEhKSwqSJLj4Ln7cWUrkAghBeOHsRTe/eBw5dkAh0Opm5qkjLNMsxBZ5lUUhi4g2fP4Mlv/RNyFiOe/censaJusQKxRpN6f2lw6rG0wO8PvYPtq9agrMQnw116AqVud8lShZrs4GQAn/3+9/DWwbcA/ziWbN+O//jClzBnVg0MFqtK/9J8bflv6UJBidWJhkZJ5+L1U0lrJCBUqIumsYAlbcDv3noLn/vXf8YTe+/DtpUr8cQ/fU3e+7Xv/QBFvmIBSnpUlDbCIx0dDrD+9uBBYUbXLK6T+1DInmmyEjqpsOj69He/jZd/+ywrLHEPcM2ei69/5KPYs2krjFL868P/GlPN7ofNLgxv/+gIHtq2XVxPGLRAsCod92wSFbEUPKkcmr/zPbz20h9hqiiC01cIP3IYKy/Gmof3YdPWnYhou7XIP3RLNOlA5/Dy8WNYU7dIMJIu99ROkLJp479Ip+DOJFEWjwE3+vGLl17A2wO9eM+TH8HCNRskGEyyFHQuRgoppa3u6OvDxfZW7N+85RbAq7O7vGa0RQwlY/jdqUM4e60Vxb4i8RMeDgYwMjEKp8VKl0yZv/FYXXhsxy4BvLyeXGMEXksaZwTN7S241NYkLjMcXtU1vExt08k+IQuIJcS2TYHzPMOb17jKIagACb50VvdWb1tlZRFPphHjtB4NifOiTDVZTo2hLCbXr4p+j/F18WRMGJ7xSEQm0R02D9YtXoE1dcthMNrgsrtlIlYN0eWTwRXiYo6ApvGUH6f9fTQQEBujmvLyW3x4ZepUGwbTYZuus9J/VtHCt8NJ3YtXLUxS0WkMr/LhnSkDDaycaGsyJUngTIcaC7jFmWE6U6md1+nnU3eS4P/GJJcpwDul4dVPgrLYUF9YJAyauJbVpv661XJNnwi+lQ0m4GWSEoX4nBRVFjTTAjo0QDudVfj/AV49Vnhq6E8B3taebgG8ouvRvCFV/rcCzcJyaR+iyxl4dMq2RRUnsgBpw25yrrWAC147DjadaLiMVQsXoqq4ZNrDrM6GjB/KRpSCLRuDJxhH8MBx/OMz/4P6bdtx31OPIVFShFTeJkidSLn7DSxYzBibCOFIY6P4JJrMSo5BmyUJhpCNJw2bIQPXwBiuPfsyGt58W5jeBevuhH35YgTnVqFq5Uqk3B4YM4AjZ0CCXqCUQWQIeC04J+3PMO7bQAN1Lr0iElbbVDqNN069jbPNp7F1+TLZ3DgUyofZaaEm0Sr/xpZyoOF8OzqHelFdU4ricg9cXjMMFiYdMg3JCs72mHNmeX6ZPEUGjYgwkEvAajWjotCNiXAaVpML4ckkDh6/gOhoHEsr5mBO4QyUFXgwHhqGw2NF9axymDxWuB1WlFqN6Lh+HXa3G5PpGG5OjqB/eBhlJWWYOXO2bNgUg5CBT8XTSFiBcDYFR8KK0YEA/P44ZhaWIRKhO0MUwUQQoXAUS2bXwOmwIhiI4erVmwJ2HAzFiA3DW+nFH04cxYoli/Dkw3vgcduRSNM2yIqcwY5QJIj+kQGMjo5i1YL58BUWARETjEELXmk8hUlDTIbrMqYMTE4z6mrnIZbI4WJrKwocFhQzNSsWRVVJKVbMnS+uE5lECj63W+6RQDiMQf8Eigt9Eo9JWUOKrKxYRaVwsLEJr525KBre3Ru2SduRwytkPPWX/rdoLiuyCt4PbIWyZUi9plJYi+OltF3dFiOO9A/gzYvnxTeWA7sswmfPmCFJeWWFhcKwstC81HMVoTCDPeKI0/PY78eVy1fw4L4HUVExA4FEGm7Jn1desBnx9SThk0IkFkVrb4/41W5fuUpzAlCtSa4XvPupIWXXjnre7v6b4rm9c/WdqCgsUoA3GoHNkEN1cSGWzpyF6mIfjJk4opPjGJgIIGuwoLHnJl45cx5erw/jkZAUXVWlPtTMKBFGnd2H45cuI0S3g42bYHfw3HPH1UIW0gx5ycBhSsNmzqF7oAd/On5UCkcCXkoykExjMhaRvcXpVMOFDH2JTEZxsb0JPQM3sHfjJhkQYrQrU91yKQIqu5jhs46F2Ya+8aA4Y+yu34ZiHy0QadukhmEUCaMig+lhzO7L4YsXJDFw38Z7UDdrPu6Yt1DY6enzJDLIpJEqErhAu0KZ6GebeEQsqz6y934k2bnShrH04AaR7vFM0DoKWRy/dAH7v/g5bFy5Ej//+2+ioLAAWXHJUCx+dtpGZ4UJoeAknj/6Dh67514pXnjNnAS8mqRBf3+LErSi5VoX/va/fojTly7gk49/CP/rfX8Bj9sj9yb3MKZpya6t/UmW98VDB7Ft1WoZWpNBp2kvkeuQzaReOhXHK0cO41jDJbx59iRiiSi+9olP4vF9D4ill1wCuU/V+kzg5bbbZGCT7ib7N24WwkDcQ3RswBY5LfNGJ/DQF/43ui6dw2OPfVAGxX7861/AWlYmoHrXhs2w0HZPena6hpJsYlr2+RcPHRJcQcAYZUE0LY1OpIKM14UBpy5dRMeNXgTCfrxy/CiGL17Eknvvxa/+/pvi5SysKO0FRZdP+8AM7FYd8A7j0R075Bkk4EVGuTwYMgnMZHJjNIG3vvF1HDt1HAs3rMa6xcvR29OPX7ZdhnvVMnz+S3+HpNMte5MCfMotRvBLFvjD0cNYU1cnhbGyhstrRZV0isAVGRSmUygKhjFy4hS+9eqLQN1svO9DT6GgbKasqzLYyEAmzZaQP/McU+558Wor9tRvFjmO/lJkopLKcHg2kU3hcMslXO7pFLtHhpcxHIfhRZTZpJNJ5JJZFLs8eGr3/di8ZLl0AfjvJcKAEfXpBJquteB802W5b/j5XFcJes02KgWUE47MQ5jVnJTMZHH4NxCazKkkNeUlq4Z2prxddWZUBtnkgVFi81Q2J2xEghS3TF8qpwdKGkxGMqIxsXu52tshGkOayo8GJuTgJiajSKYNsFld2LTsTqxbshI2qwO+giLRhYljwW1AVQe50x8YgktW12R4OSU4S5M05BlgzWNPnwXQK+fp76EA71TYhI52FLuoWjC8YNzAKGlQLg0zhdVRx63fVLRqY/CC3GJ/Bnjlf9XlB9qxTQ3WqUWOL06BdvTdEJ0cmeTpWtw8WNdIat1mRixbJPt7Sn9wu88w35vHqiwGs+gbGcHQ+CiW1y6USlndEFODgrrO9JYVSv9BY3j5rEvFLreMxmxr7CtPA10adIaXgFeAPac1NcCrv50cu8Y8iw3btA/Vz29eBiFsv2rTkOGlhpfTsUzbYvAIU73SG3uuAAAgAElEQVRuLQgUVW8xZMQOyTOZwuCBw/jGfz+DLXdtx/4nH0e62IsEZRQaxpSHVOt0EHiM+IM42tCIe/kwa0kDYpEiFUAWxnQSXmrJj57FC1//Ngyjo3DxYwu86HdakVhVh6c+89ewVFfLgkHdmhi1sEWTyYgW90xTsySK7du0EfG4ankSHRsE8NKW7CQud5zH0uqZEuUqgzEGwMuo2xwViRYgbMBLfzqG2bVlKK1yI2XmRD3ln2lJYQuGozDGjcjGjOj3j2LYPwYYUigt9ylWttCNYo8HgVAMVtgxFAzjrdPnUW0pxp1FCzDUNg6by4Dq+QWoWzQbIzE/wkjDYjVgtseN/puDYueUMmZwurMR0VQctbNmo3LGHBkEKnZbpHXqTyRhsTnFSCNwcxL9gyOonlOJkiKPSJ88ZjuioTiamjpEH1e7oFIiOPt6R4GkGePjYcS8aTgqXfivV1/ChhXL8dR77ofFapY1KZcxw25xI5yOSohEcMIvA1L0x3Wl3fD3x/H2tXMonaW8Qd0eJzwlbgGu4VhaWnPxaBgVbrfoQ4tdbpR7i1BW6IOdPpRMDJN7MCPzCJQz2O0ObdgqB6tFDVe8c6kRBy5ewZc//AlsXb0JDjK8ZoukaPHF/6/X2nnAK0E53BilLaEt9mx9mNi0h8NkwOnhEZxobRKQfWNoCBOhoMgsuC7JIG06ibHJgCSshaJh5NJJhCdDiIQn0XClAfvv3YfKiplIaZZVzJ5nC53gkDwI1/DgZEgGTvnatfpO+ZMAl88du0/cuJMSLx+T57H3Zr9s9rtWr0Wx2y1MaSoeQ42vEOsX1KLSW6BkL9EwPA4LRgJRJHIWHG9qx8tnzokzxYziQmSyUZT4nJg3o0y8Uik/aOnpw42RMaxfuRo2q1PArsmkpt4z6YQUnFaDArzXB3rx6vEjuHvNnRJ/nKBsg8cfjYpDkM1O/bFBPJD9/gBONF7CiH8U+7ZskY4ZA1OCobAAMTftyAoKZGgqZ7aha4hWjuPYs3EHfGRPOXFvMMszLFZj1GabrSIhIWBl5HkwNIk99XejrnoBls+Zr5nH6Ou0zsRxDoKDdzzL7DQZ4LCY0Tc0gtfPnMKTe/cqL+a8VE8bXBPZiIp4pZr4+MUL2P+VL2DTilX4769+HW5vgRqSTSpHBxlM04gGMrzhyQieP3IQj2y/SzkIUBdLC7fbAC8L+46eHnzzxz/GobOn8L7d9+LzH3oCFTMqkJI5FqWh5LMt31ETObI79ocjh8SloYwWVLqjk1huKe2u6JU1P+pEMo5gMIgfvfQi/uNn/4m1O+7GL77+D7CzKLNaZYAzD6TEI9mCY1euYCwQxENbmFJGEkCljqlOKyRI5EJzG/Y+/n5hjlFRqkAT1z6LGYvu2oHfP/1deAsK8rNIcgxCJmbygJeFz+pFC2VImHRNflCbv0zSSxjfHBLxhFz/V04cwf/5zj8DMypx5Mc/Q1lRCWlELZRB7deU/BBQn2q6Ir74j+64C7ksPau5HyqxkyOTRgmt9SajePXpf8Shy2ew72OPYfuGu5C50oHPP/crdDst+MY/PQ3nzFnavaj5LWuJqDwfvA6rF9WhuqxC0+yrXZYOQ3yx2HPmciiNxuAaGMEbv/ktnu+8go2PPYSt2+5B1uxCxkTikvt3WhLteDOx6CMGo3zxfFsL9tbX5zW8U9u4Irg6b95APJvAH88cx9X+XnkWA5EwxkIBCZGRICZNKuJzePDkPXuwcfFykWgpSVUOaRaw6Rjauq7ifOtlpBIxGYglHhM5rNWsIobF7lSxzwrwqlkIQyCv4VVm00r/obFc0/xdFYupNLN8+PSKMJHKSGtKBwlGI9sZGSRSMbT0dKDjRoewe5zu5JDUSCCAGBchcNDGjXWLV6N+6Sq47QXwFngFpYu36W0JY7IU3GYjQPDJk02Gl6EQBLxlmoZXAKbWm9fmALSTpjWObktbm65znS4D0HW4XMCZF50UScOs/NCavmVx0RMgp9GWU22DW2UB6i7TpjQ1LUW+JTYN8HJTWVBdfUvSWp5112D4dFGX3L7aenD7QJ5+4ylfY4WWOQHMm3TVAgJeuwZ4p9juW7LZ3wX18pxSB8ShEOWRRxmZ+gLK/DonbZomShqWrpDFSfwXabminSelUFAgm8UC/857Jf8SbZs+XTyVwMf/rrs13AJ4uahoxuaKsVIMPwsDFp3mbAqeSAI3LjbgmdffxIpVq7B19y5k3U7lwavMdaXlKcw5q2WzGUMTQZxsbMYeMrxy+jgOq5Z2SZXLpuE2Av6GFjT+4TVYUlHxHM2YLPBbrEjMmYnN9+6GTYy2uVCoolK2MGp4zRacaW4WW6r7N9NAnRpbWvRxIWXSWhJvnz2E7oFWzC4pRaHDihjtsESg74QlZ4PPUoiWtl4MDY5jzYaFGEqNIUm5QjqLArsZdqMF/aPjInloae2GyWJG58BN9I31Y3v9ahT4CmAvsMNdaEc8nITb6sRAMIjXTp5GhdmHhxZuwUDjIPqCN7GhfhHsHgsa+67BRhkBMih1OlHlKQT7vNF0FEPjgwK6GDNrtjjlfDK0I85rXkDgZ4c5Z8Gl0+2wwYoFy2oQiI/D57HAnMzCnrQgOZzClaY22AqBirJimeKvKalCOBzHuC2NcWMC333xOay9cwX+8tH9kt7GC8n8OodN6XgT1K9G4mJDxRPuhRcXz3fAbwqibnkNgtE47E4nLC4zrGYbksmMXIf+sVGkk1E5rkpfsTDuXHjL6C1MRo32bFYrwpRpiTUXh7gcSHMAUCyd0jjS2IK3zjfgi098AjvWbBb9KVlA/R7XjPrkdo9ks+JbKwOwvLMoPmURKpIupghRpkF9O3D4eg+uDvYLmOm4TvmTTZ5hFlOcWOeAFy0jGeOp5BNpZPkzLfzOnMO+e+7DrOrZMNqYyhYR0M2CiM4KNm4YVgvGA340dnZIW3fnnTrgVc+UGLybzTJ0SJDCGrB/cBgt3dewf+MWlLo9iMUiMsC56447UFPkhSGVQDIWxWjQjwWz56JvJIjnj55AIm3AyHgQ9UvrEI0EcfjCcSyZOxPeAruw0AyLOH+tC4F4GvOqayUohXIccYkwm5BKRoWRthqoMc2hd+AGXj1xFPesXSfyDgGQuTQm/BMwWKiFVmDRbTEjGAzgwLkzEjTy3l07Za1g1ysYjsiAJ1/URduZEkmP5/4B9I8FsGfLXfAVFCvds9Eqch3dN5wFTTZDnWcGZ5qaEIpGsWv1Fiyono+lcxaKuGBqf5FdTT6HkiuVIKo4fV4HkjhvnDyFj+7fry/teScF/huRM9CnmQxaOi1OMo/+7Zewbtky/PTvvoZCX6F4N2dTnBUwiKRDupUylGdAaDKKFw+/jYe23iX3pNT5kuanGDVle2bA1es9+Mp//hAn3ngd5ooKfO4v3o8VdXUoKy9HbU2NAF0WfJKAJuunkpWxQ/HHo0ckuISeq/SnpQxFrNKoY2XohNmE0dExtHZdw4yiItGT/ufvn8fzv3kGd+zciV//w9OScMj7XwIYtBePg0CGxelYICAa3oQ2UKYPtkn3kAPag8P40e9fkHuS8q3mrg60nzsj9mcf+Iv34W8//FEUeLzC8Ko5FMX1ci9xWKz4/eF3pHuypm4hwtGYOgYtbU3cR7jnJVMIhgJyXzIN7tl33sT3f/A9uOYvwFv/9p8oKvRJeqLSzak4eR4DPWYpaeDQ1yPbtylJAyF71qgSNTNJFKRScMXTOPn9f8fz77yGXe9/BHv2PQQ0duILv/oZejw2Aby2sgrpBMjOpA14yzU1GPDSscNYvWAhqktnyH3G6yv4QbqfsqPCnUiiejKOkfNX8JNf/gKhGV7c+4kPY+acWqRhRcpolntOChVNJ8z1wGq1SKoqgft9GzbIuqh4QI0M5J+GrBQko+Egfn3kAC51XxU5A10aaFvJThSLBifdV4wWeGxOvGfLDmxaugI2k1V0uZy+pDwrk4yg83onLrZdQTIZFY9pGVqz2JA2GOWaiYc2B2t53/B8asl3holA8Jahtbz+RWMEedH19rtqaSsririm+SH45cER6wgbZ+DULq1dwmjoakfnzW6JJOV0dt/oIMJJZkUT1JhR4C7EjlWbsH7xCjhp2cOoTQG8Opus7u4/syfTbnrRIxoNAngHR0dQVVKGUg3w8oETkTwvvMYqKrinA1564CqnhekyB6kM5TimflfZj6UE8LLNQSaFgHxK+8siQNn75B/IaSBRMNK0JDRdAsENStfx6mCeDK+SNFjECkVSRm4Lz5CCRJMHyMdoQwLa/aV0NlpmuLKHUfIH3apMT1obplZqjiZpuC3ZTj5Ssx6bdija4qySD2Wyl1pa7TuIjZJ2/nhOWbUqwLtchtbk7tFuvLzXsUzeEmAqcCt68Wm2LTJZqaHv6XYu+nci4KXF0cr5C1CpAV7F8KqoY13PnCETaQZs8QSM4Rj8k5zKd8Lm8yBN5pvsB/ErWW62k0QuQscRxfCeamrBnvoNKl+cMh5tII4shkQeUpoQjsBJ8MNhLLnZLMiYLUhY7UjZbUhYmNClDSoJsFGWQUwRO93chvFwEHs3KkmD8vll+g3Figk8++YLuHT1HCoKPFg6h4Ekmn8zNbA5OyosJXjpyFFUz6rC6lULMJIaR1vXDblf6SVrTGaQiKbR3nkDqUgK9UtW4nJHOy5ca8HG1ctRVF4EOLNwF9sx5p+Ez+HFaDgs7WRjCnj4jm1wTBhw9PxZrF25CJSktQ12Y8WKxbA6bXBYbCK9cJqtcJhpARTC+ZZmAfNupxtjk0HpRHsry1E8sxLRBEGYAacOtsBrdWP1mjp0j3WhrMQCFyErDQSGgN6rN9Ezch2zakqQtGSxYM4c9I2OYBQ5+E0G/PAPz2HZ2pX4q0cehJ0uFAmWGjn4CtxKHmAwyHBTJpGGx+pANJDCsVONWLBkBpwlVmlJM5LSyXPE+050qWYBVfQ6ZoAOCzmnxSYawbnlM+BjTHQ6LRtxKBIRpwamblmtNkkkotMBBzSONjbh1VMX8dWP/DXu27hD2vECaVio0JJw2tAaAS9bsuohMcLAVpw4Z3B9NQgQoS6ZhVn7xATOdLSJfy01gBx0LS4skMHd9t5ejAX9iKTjKHK5xEvYaTXClMkgORnBK4cPYf8992FuzVxkjGbxiSWoVRUrGSerbGAj/jG0dF8XALJ91WphSLjR83lngAYpC25YUniZTBgcGUVDRxvuWbMOFd4CxCMRzC4uxO5Vq5AKB5BNxGDOpTASCMHq8OBoY7MUknvWbUJ3302UuV34Pz/9D5w7fwofemi/sF1Zhx3+VAITBNY5hkLYkDVa5HsIMDcxCjmCXEbZAVqMWRk4fOPkMdy7YQMqikrk+afuWZwnpEGp4s8JeBOxMN46ewKjfj8e37NHTv3AuF8Ar9Nsh9GqYqBdNjsMZhuuDY9gYDyIXfWb4XZ5BfgzNVSsD2l/RCcL8ZHnNSMAbUAgHMHedXehbtYCiRe2agM0LNinCEs1MaAX6Cyu2BUVhvfUCXxk/wPSScuTKBo7Q7N+WTb5LTNK0vDI5z+DOxYvw3P/9DQKC7xSxAtloI1YcN3mexFMcWjthUPv4AO7dquAGCZ3SdCRCgHgx7jtFnz+h/+On/7TNxQzyv2ZmlebFY88+l58/zP/W7k78JkR9k8V8UryZcBLRw9j8x0rUVlSInKA6YCX7LTbZsGbJ0/hsa98ES63U6SP4Z5u2QM+/ZnP4q/+4n0w0MOW+63YbomIQ9rwLMxIFLBIIeClW4owhNrgs4BXVfKIQ4kCslkZEvvQV76A4soqvPzt76GqYoYqKAmNNLArgJYuFTYrXjr0jni8r1gwX7zS+dJt5XgMLAr6h4fw6X/7rvhX00O5vekK7X3wno//Fb76kY/KmpKmJl9sSFlMcF9mMpsdZ1qaJcabDgcpKVLVQJhwKukkHOk0yg1WTLz8Br77kx/DUVUiz9lY3wB+3nQO1Vs24FOf+jQydOUQzYwCs9Kh1si1l48dxZqFi1BTPkOIQAWIucNp0gqzCb5IAmWjIRx48Y944eQRrNm7A/WP7INRUhDt0tEgeJQVlsy+shCQ4n9kbByHL13Anvp6GYLPa3clPCMDMyPtEwkMhQP4zdF3cLK1Qbx5CXj5rMSikyI1cXBVTGVQYHfh/nWbsXnZKhWKozG8TFPMJKPo6LmGM43nZVZCdekNIleihIdkoeAm4kltaE0tcHRpmAZ4lRxBDQqpdZfMG9sPOiM5BXhZ1XGh5YSquIVqLW0jLStMWcQTEVzqaBZrJM6scUBqcIJZ9llhdp3OAswun4l1dSuxqHqeLB4GI5E543f/TFQrD58M5mjfRVowOuD1+8UuiA8VdXZ8yXHwomjJVtNvfnlkxL+WD7caBNCPV24SraWtV0kqTSWNXj14orJSA7yKztW1rapC14e5pqLJBPtM00Sr2UgFrMl6Tmd4ObTW2ntdFrwF1TV5hlcHbnnrMe0i64MSuh+Brl/SyFH5PpLoNS1aWBb2sTGMBfyomz1HaXg14nm6lEH/+7sN9WW05BRhWjXAe2tOPCe3h9HS05PX8KqFSJ3r6WEbeUCvX/c84JXfzBc8MgAowSDaZ2qSBhrTL587TyyEpvyIVdeB541NLrZsshaAejT6GoqujfctNXdkqbXuIsGvMn9XgwncLP1keJubsbt+vWYpxshhtfByURd23whQ2cjFSSyl5KvzHrOIBpBAJSFdarXZ6NpksuTUdJ5vbIc/HMSuTeukTSSTphwiYtoaUvjFq8/hbOsJVPm8CIUnhbkrKy5DmbcUBbkCVKSL8fypg1ixYSkKS5yIMenwxoDIJ8rcbrhgxkDfGE5duYQ1CxegxF6C1o4bYsm0bOlc+KrdMLoMqJhZjNFADJksGb80jly+IBrBnUvWoNpWAf/NCfS29WLGTB/GEqNYsnS+6GA9Dg9KnQVIREIYmRjCyMQwBkZHpMK2W8nsm1Do9cBLH2GJ9TTBaylE54VhtLXfxJ0blsJTYoLbxxSMOFwZEyKdUSSHY+jq74alALAW2eCrKMRwZBJWbxGSDg+++JtnsGzpInzmkYdhzFKaZJWN22JnKhydOYCoDFClUWxxo6G5A0PDE1i3pg4RY1hj9q1w2z0ywGexGOG2u8V+iPow1d4PYwaZavpj8j2FgTXIZkVwTd/YRDoDi82OeCaLwGQAPo8Txxvb8eqp8/jbp/5KJA0ul0cKeraBPbS+0GQN/JMjYxORsLYOmVT4hG6Ez22awRMi4AfaggGcaGuRta3Q4Uax1wuLzYT2vhsy5NQ7OiQFekWhF8VeF9xEYskUsrEE/njwIB7ZvQe1s+chrm0CDI/g9DmPj0CSj994cALXh/rhD4Wxa806LT43LcPKHFqjT24ym5UNh17Og6NMVezA5mXLUeHxwGLIYdvSxajxFWB4qB/FDhZCBoSjCbTd6EeY9ksmI9YvWSaDm5cbG/HX335aghOKq2ahdmY1+iaDqKiehfvuvhsGhxNWF1k4k3IFkDhRbtYJGOjDm4nDkMtgcLgfb546KWEZ1DITvBVYbYgmoiLBkAFovgsdcWJhHL9yCb2DfXjvzt2a44+SNNCL1kwpnllJ3iil6JsIYsg/iV3rN4rmmIuGuBMIOlIkg7CbhhwKXBYcvdCAIf8Edq3ZKj68S+csUuSFtmGodZVrs7zBLYDXZbNgYHQCr508jqf279e6qIpQyQ9j6/uKFoXbdaMXP3npD5hRUoon9z8gwSQiHeAJ02Lg+e9pgMZ9NBgI4flDSsMrO5mcU8WmMWWVPzMq93vP/ga/fONVNTikgchkJoOHd+7C597/mABeMtuUN+q6X4UUIIC3fskdqKkoz+tf9T2J1R/XPoZAfPpfv4OrvV0iT+E+/vBdd+MDe+6TNDQwAlvsryiNnJLtEfDS+o3zKASL9NnloKe03bVOo3pmSXYo+0juvC1dnfjUv30XZcXF+I/PfREeuoqYmFJGGzZNUEdPav5sseKlo4fE3WDl/Pmih1f7F1kkptjxvY3oHxrEw1/5AkKtLeo+8PmwY8cOfO4Dj2Fu1Swk0jmJtxaVMwk9fsGcCvbgwDLlkn+xY4cMD3KfpD0XWX8WnCQryoxmOPuGcOCPf8Rrx48hoRdwC2Zhz5MfwIpV60WWp15K6yxnSttv/0gN76LFmFNeoezhuMWp7Gll95VJoYxGBI3t+PYvfg6/DXj/hx9HzfIlMgRMfEYZq/y+ZkErgJdMu8mE4fEJHL54DvcL4HXm/fiFrCIpbKDHdxqBRBT/+dZLONx8EQVOF6Icpo1MCrAvdjtlqDkdTaDU5cNDm3dg05KV4rIiOl7xFU8gm4qi+3oXTlw5J0OtwrKbjLATx2hDuAS8VnrMi/ZXc5Xhbk1Jg+Qna3IGYcc0vRCLEJ2Z1CcYVbSwaruJFVKC3pjaRKRW4ZrNHFqL4nzbFck7pr9hgK22yZAsEMWFxfC6fChwFmDp3MWYWzlHsuqlkaBbkpFJ01O75DpO/1kBJx1gskLvHRzEnBmVwvDmdZ9cCNj2EnipgVzNLkVuCy1H993sy2RCUgNgrOIU4B0SJm92xQw5mbdEMWpVX34gS/Pn1T8nn+mtKQ9UIayAk5U2ORqQ51R0643rwiosnD1b0yNp6Tfa7wiDK8EwIhyTFjunkaeAtX7jqyETOT5WjHLzq0WTGl5qn5fNnWJ49ZkGfU2Z/vMtHsUCQ5UERhheTXZAJkwqTO3FNk3L9euoX7pUpRblH0j1C3q63O2AV/RBamVXf2rIm4WBGgqcerFNwgr5jrm1KPcVKQH+NEZctDwkSQkqTJQfKBNskWEQ9IrnIRkaniIqZlUVy5MpC7kBCIyT4W3E7o31SpGgFYFyPiW/PCcMMTdccyYNg9kq6UBmhkAIWOFUsazb2oKtnSMtqY4s6MXGNhm+2L1lvYAKvqxGMiUJmDMpPPfmi2i4egpzy8vE/YBVs8vhRlFhGQpRCNOYGUc7rmD73rVwOm3im9k7PIxCpxseixnunA1nzzTj+nAv7t64ArmYEeNDUTQ1dsPhMmPuynIUznDDWexCLMnF3oRoNIYD509L63jr8jtRU1iJRdYqXDh+BdcGuzB7bimq5pRjLByEz+lDNh4D8xKv9l5DIh0Vm7XqinKxjqnwFcHndmEgHESKGleLHR57MSa7EjhyqgkZixnbtyxB5TwrLLk00uEk+q4MwxwC+gZ7YPea4Ch3wuSxYywRQlnVbPizRnzpuV9jyeI6fO2xx0WbSebY6bKJ40EuFoPbbJXNJpvIwJY14+XDR7Bs3nwsXFSNUG5S7MjoiGEzksGlqwS7S2Y640h2vdViFtbI63IjGaefeEK0nZzM5nNrNVslUpmtNKvdITZQkWgYXo8LBy+3COD96sf+BtvXbILbXSCMGy+vy2i+RcObRE6mlen+ImmUMpWsAykOrRmQEW2vAWPZLI40NyKeSWM8EJS1sbjYi5vjozh6+YKss5QnFNhtqCkrhsdqFP1sKhLDn06exHt27kZNVQ0SkuhlE9KC2kS7zSKFfCQRxZh/TIpikdnUbxbGjT7PHOriuSAYoJyDa0+B04G+oSFcuXoV25eugs9hQ6nLjvdu2QhjMoaB4RtwW0zCal/u7MTA6Djee/cuKYaD0UlUl5Xi9UOH8dKBAyh1ejA6TpvJYUSY1GaxoHLtndi0vh7LFi8TplUCMjJMHlN6Y3lqOXCXTWFwaACvnzqJR7Zvl+vIYp5ylkQipp5R8bIlrkogFPDjfFsTeocHcf/GjSKJiSaSGA9MqlAdQxYcUSJIKXB7MRqMoH8igLvXbRIPUeUNqwboaL+m1kN6aEOGHk81NWE8EML2FfVYPncxlv9fvt4EOM70PBN7+r670WjcIAgQvC+QBAneQw6H53A8kkayLI+8lhxL3k3iXduxY3uzrmRrk9iJjy17U7vJJrZ3a+XYsiXNSKPRjObQnLzJIUiCAEGAIO4b3ej7vlLP+31/A5xNgqqpIQmg++//+L7nfd/n6N4h41mVBEHwpeyn1HZrBHsowMVCcX45LEllv/bFV5SyRjzhdSCN+HMrvjcbMtJCKZWlA8m9xOmheIeqek1nkFdVbVu1F5olPvp7H/8Mr75wUe11NOgXZxAF4vk6HGGvxmOIpxK6PFJgmYU6AXWorg4FDZwkNr6knZ7UwE7EUsd39wjdMEuBYQ2kq3BXmZgVy1hcWZE4aYbs1Pm8aKivF9cTXl02LNl5ZiNAmkUyGTXJnnLj4YBQ537hhXNCCZJpIU+qkcxq7DlybKQoWJFKpTG1vChdQMYwk//JV+Z6rziqSkxcZPCE040ffPQztFG0tmOHTDQM+zXuw7wGFLTz2gyPP8Xk3Izs622NDdje2Y1AICBJieozMGVWNUrkrjFVZSp0e3AAT+em8IvnLirOuZ78VMXbXfGv3WUglM2gEo5geGgIM7NzqLjsaNq/A94t3XC5AyjRhkxjFqGXyCarKDI/uvIxDm7biU2trbX4YR471zbekZwi+ghk51Zw9eE9oKkeW/fuhNnjE9GgHlmq11S3r4gUeRfzXg2vRvD+nZu4fOQYAl6vakzJ26v0QtJ+2IhIl/L4sze+i08G74t2KEtKGKkmXK/sTjmeQiqLFl8IXz/7Ik7u2Qc3nbsEXDN1lCLVLKZnJ3G1/5bY2TF4yeFk0poNdodLhGp8LiWu2MJ7mD6+ihJpisWjVd4kcnQ6cUABJ3Z3tW9eLSZ3DXzwlynYKBQKSrikTZt5f3HTyOWTuDvyAI8nR6QDwE6AJKvYndLhtTlccNg82LVpJza2dNQqd7b+a1TTZ6DNmjPD+tE2X3M5uoqZhUXxyuMDSJRX8w6W7omyplLPtCafaCcA8YY1LqdR3Rnvy7mOfvBp8D8+Ny+fgdWqGDyL166q6o0vFbXLLrlaYLRNuHxb3QRrXU4ZbzI9R15L8Z4KFHWqhj8AACAASURBVK3NTktcKikNtfNqhChoOzJD3ECGCjmUvBnk/tZgzRB+qYJFEflrfXMz3bMWsBKPSSQv38voQH8e9H7uEtT+qj6LIdzSn42cXt4z+vxzIeKmxmhhP3lYmrf0/+mcoQVhyr/PoJ7o9UULK2tev5qbxISwG0ND6Nu2XVTZImaTLq26pSWOmGuIvCQXfEVXqT24xl+MKYYODZGHFGXZACLLEdx8OICXnjul/BqVgFYVGOTGcVGSe4c2MuL+rV5fUZfkxlsrA9Q3zPRBpIejGOPbcPfhkFAaXjp5XIz1TVZhkUl0qrmYw+vvvYbHY7exuSkkVTD5qVT9e/1B+C31WByLY3h5Cmcu9sJrdSKfyWEsPCedThd5pRkLrn7wADZvGdv2tCGfLcCWtSM7bcL9x2MIbnJjX183vK1OJHKc3EA2hrdvXRf3gbP7D6PNV49uTwsqq0W8ffVjeL0O7NjVKVSFfKaIiakp7NvQgrHZKUmpSlcy6GhtRnOgAT6nG7lECtFskvYsSFBw529AbrGI4XtTGHuyjO27mtHd60ezxyt2ZXNPlpGPMqJ8FHYP0LAhhLaONqxkEoiUKkjCjD/64fcF8P7Bt78t8dW0gQr4/CKQpZdsyO2DKW9FNVvE6Pg4Rudm8PLpU7B6zUiBoraMLLIMcIilEnA47KhW6ECgeJTlagmWqhlBtw+5VE6iddvr6pFNppGj7RpHlajC4XXDW+dHqlyRwAcKMj4YeIQfX7+L/+nXfwfnj5+Gl50koe+o+8et6TC8I57Mz0gX3Ov1Ch/SMPFXKnBCOhOqkrhmwmw2i7HlJQzPTOHO0GOMzs1hx9ZNooAen50SX1Y6DTQHvOioD8LtsCCfSyOXzYiv6yvPnUN78wbA7JDpEgE4gR43LptdCUGXoxHMLy9Kctulo8fECYKAg3Qb8qMJ3BO5jAh0WoJ1Ygt59+EjXDhwDG4zsDkUwNeffw6p2BKWw/Nw2a2IJdMYnpyCy+nAwe7tuD88IsK64fExTE+Oo6ejEwe6ujEwNoUrA4MYW42hwDS+lia88spXcXD/QTHXF460mTHIKmVJcd3LsJRLmJudw09ufIpvXLgIq5Oe7ma4zTbZfxTXlmEVXIxLmF+ex+D4E8yuzAs/n6EUmVwBkURSePRCgdBFVDBQh5VkFjPhCC4cPYmO5nYB/6QCGOCCXVE2Shw2kxQbN4YGBFSeOXAS+7t3Yd+mHbIKi7OLrB5qrETgQMAk1Dqh0yiO7dzKKt65cRW/8tLLNfG0arKsuemIGl+WFCUY15hWYx2LBIVw/VeNgtroUr7Pwugf3n8XX7/woogWiROFmsHOmAAztY/KXlLroaztdTLQlj2Qf9JTYE4t9drHKdQ/fPg+TvQcQFsoxLietWmqkWimqQ/Ulyg63OempEJvVD6qht+x+rh0aXAK4J1cXMTXzp6TibOiLGq0XVM/GxkBtLzkdE+5UHHcz+PntIDuKusbZbwGBLL02379o4/F/eTgzh1i18f9hbHLpMZw2kiAXfOpluujnRLEVkAnq8l0hpMtnk99HCb6Pdtw59EQHk+N4dVzFzUdUW0f0lzUuIw0AgfXfE4QSwVJROS9nXc7kJHEVicqHPlYlXOTMdHm63AP+9GVT7Fn8xZs2rBB4sONPUj2MRGKleGqAs4SrdHzKNqsKNmt4hevA5oV5bDmH6TWDX6xw0rA+8Hd27h87DgCXp/wumWiy3MllFd6F1dEV/Cvf/R/46OBu3C5HCqbQcSMFXGM4USOnuENLh9+5dxlnNp7QIIkBFPwLquUUS5lMDU7hev3b0soimhZyOG1O6R44UOuKA1KHGjmNE3uIaE0rFZ5Y6pulXpw1ovDxDJXctZVw83or/GyktNWklhH3iwaoDB9ysY4uxTuPxnA2OwYHLwOutJiA51dBfpdBj0hdHdsRmOwGRLGqG+K/5zSoIHnOisyA3kZgJcxthtbWteCJ3QvU1r7WqCmqZ0GAacWX2x0GteAtIFWdAXKm79SxdPZOelodra01Px1jeOQR0oqfA14ZY3QiWvyECuwqxhF3MM0p0RXZMLsMZnFsJ6jSVY/OzZ26c1RxQevz5hQv658H/lFioHx9QwjRK9xkga2zqt3Yn4e4XgMe7ZsE8BlAF4jiKP2ufRCZ/yu0f01oo3XA2JuzgJ4ebNbLFJ5k1PYu30HAm6q8lXqmzzMmuz/TMTbOhGbYUonay1BvtQpqsMhjhCaokERwc3Bh+jbsRMt9cHaZ6z1gckh4gTHWLA1UpW1UKNQ4e7r7YC/Z/zHc8oHZnUlis8eDeP8ocMwOaw6Vlh98trLrmfhGI104QFzc9bf1JoOOTZR9iqlP+3AuOhxfPzyc0dV8AR5QOIhWoWlmMcP3vkexsfvoGdjh6Q3za2uwuHwoKm1HQF7CJODS0hVUjhyYgcqRUY0VrCcjcgCyGvrzjvwybv9CDU7sHFnA5KZOCw5K0Lpdty4M4rx1Tk8f2Yvth5qwVwsqjp42Rx+ePUTNAaDePnYSTS4fdjgakDQGsDQ6AiWIyvo7GyE22VFIhrH/cdD2NLahIGnT2FzOiRhs6WxHg2+EIIeP3KJNBLJLKKZAjJeoKmzDZVEHpm5PDJTRUyszMLdDOzr6kJHsAn5ZFG8QsOpOQTr7HB4LGLltpLNYD6dRcFmw5+++Tr29+zB73zzmzJ2y5cqCDicMt5MFTOoc3jgzLsQXozi6sBdtLTU48C+nchU0oiX0ojFInBZ7ZLdTo6Z2+mBVfN1U1mGEKjEqBZvHUz5KszFMoJOF5aXwliOhGUsJ5xcjwtNTU3COU3Q89jrxOvX7+LtOwP40//mX+Cl02fh8VLgp6k2BLy6y8u0oXduXEHXhg7hhvoD7AQrA3WhCbELyCaMVu8/TiRxf2Ic40uLGJmawnI8Lor8xXhEtBN5Oieggg7alAW8whUk4E2m47jW348vnD6PrpZuWKwuGTPztQnUhAaGKtK5LHKFDB6OjoijxOl9B/RGbEKxxJ+jX7MaYaeyCQT9fsytLOLuo2Gc3nUQAYcVm+s8ePX0SaTjESwsT0v3fOjplCju927qRiwcw+/9+V8IjSdfyCBgt+DC/n04sX0XfnLtFj588BBZk1XcPeD14MjFyzh74gyYgkJ+O59Zgm1N6VTFYaWKuflZ/OTqx/jFc+cleEHG0vxuSafY8dkTH+0yZpcXMDL7FFMLc/jiqVMysYtnskhkc8JtpuCLI/XZcFR46PFcQf586fgptNQ3ytJLwMswDiOlTLnMVMWWTJ7pWBxne09gT9cO9HbvVMJeqbk14OU1lmmZIXxTuhJOK+aWwnj75jX86ktf0BLXdTxevfAKIK1NtJRnvIJZiv5irNdi5VhS0wz+mU0Wal/+7r2f4hsvvljr6nKfEZ6p2GZpIGfYoRmCdtVuVk7lgrEVshRusOHhqx2USJk4tmc/WumJrGkVMmHTU1slMFlrZgmA1NNDY4UlIJWJruYxC+O5xLhyJ64NPsTkwjz+0aUXa7G8klHxOYG7UWQa/zfOjUr0ZFdXTa3l9tAbbbVQEsrBjz79WGzJjuzaJfexhLUYgixOVyXEQXeGDeqg4FtlVaemt1ogphjX2seiIhHkd4cHMTI1jq9fvIyMpjTw/hBhn9gt04lDeTJRECkItZYmy6kn8RXpEmTjaQU5cQ+Brb5Hf3ztCrZv2ixUISVaUylxCukosY5NflUVUFIMSNNH4QoDXQhfVrd7BA/SSUZToJi0duHwEfjo0107n2vhT3QBKVeK+PMf/Se8d+8WvF4P0oW8TAL5mpwA8sOUswX4bC5889xlnN67TwC70D6FZ1hCtZTD1MwErj+4i1g8JpQKTsbsDgV4yRfmmiw0Fl4rPh9CYbX8vwDe9cVcbRNfszMx/AZ58ByD0QKnBvSEaE2/T5Kac+gfvYfhiRG4bTpzulyRGFG73Q2vK4BQsBkbmjvQEmpFSYRsgq71OGI9d1hXmp8DvAafh8CNMbYbGhuFzyZA5HPjcwPQCdhax0nmw8Qvsf9aj97Ui0gRXtKlzJOZWVkU6cNLSgM/t0FrYDFnODXw9/grCsTyXKhNS15fVmhtQM0Ojxwn7Yd43ixiS/Z4chJejwtbOjrliIS/IhQPowlvBEqsLWg1VwUD1Modaphvrwn/RO9QgYwgueAxaY2bl/HFJpLhWLG+22v0JORV14nZeEwCPg2RoBa28N9IaRiemsSBbduFT1coFmum1DxHUlits2rTy40eWxkLj3rUeK01MUXxX2WcVJai6+7oCHZ3dqG1oeEZyzMeAx9eib+Wx1r7FrMqlfW6qjx6pVPLQImystmpFlHW4yRewyWOkcYmcGTnLricSrCjWNh6wTcoQQLOVVSrokyo70uVzJPG8RePnUwUdhHFW1NV4PQr3tLahheP9clYnt02WhVxobOVCvjeu9/Ho5Gb6GoMoc7lQiybw2IsAbcviGZ3M2aGlhAIOLG9pwV5HqDYzTAJMSexyQ3melz94B4ypST6+piyFUc5V4I324j7/XOYmFxG40Y3+k53wxJwIFXKYzWZEp/OTW0hXDjYh6ZAPTrcTXBUXZhZnsfU4iy8djO8dpo4VTE2M446nwuxZA5ebwBKKEgOpQs+l1fEf6nVIkaGF9G0txltOxuRz2ThSFsQTHjRPzAqSt5AwAuv14ZClvQTYMvWIMpIYnFhWny/szBhIZuFM9SA//2nb+FYby/+2S+9iqrJinSxjDqnE8U8Ux3z4jZhz7hw+8Ewsshi29YOmN0mpApJZOkmsbKEgNONDcEGWExWsJPHeOWp1WUsLy8J/5PK4aDDA0u2xBxZuKoWWfsWE6toCzVKh473TXNjg4x3804LbEEvvvvxDbx1+wH+l9/4PXzxhfOwezyqx0Y3ErMFbl0uLayG8VH/bezu7oaNRUxjgxK5kBvOzZRLPT0q+Ts2M956NIw3bt0QoMoYclINzh47jLnIsnjKcixMsVFbXZ1wMMulLLK5DKLJKO48GsaXT59DW30HzFYX0gS8BJA80UIVKEncNDtI5OSSQ/58T688q6R1UatBZwIXBYJlE9LFHBw2C2bCSxgeH8fRnT1o87nR5DLhlSOHYaMdZXgB8VgUM0thdDe3Y1tLO97+5GN8+zd/G47WeumGlotpPLd3N375zDnxVr36cBgpsxWjC4uAx4ve557HhecvwOH0qOmdbOZcVzndUpQkDqbnFuZE6EWbqo7mVuSYGkX7pGJJJnzsRsnvVgpYDC9hZGYCY/PTeJl0JU4tszmE43Gkcnn4/X4EAn5xtLHx81ZMWI4lcfbwMTT4GwQkGtQ0Y6olRYo4WZjQP0LAm8TFgyexvWMrert31fYBZYSvOqmqV8SxuKxEsj9wX+D7vnXjKn7tC1+SYyNdwgBWxnptRAYLLUzWO4VijDVZwjnkfClxuSFiJhCIJJP43gfvSGdRTVZVZ4wUJol/1+0Z1aNQu2PNWlN33Ahy1epvtAw0lhXAaxFKw8HtO9He3KxWX47R9V4rR6oFVPL51jUy1KJM2obmBXPCJ4BZw+sqB0U2XBt4iOnFBbx67gKyhYLuKhoga83rXYSgeq1f3/006HjriXJqisi6qCRamh98/KHEdh/bvVsAL39HJrnaocjYG9d0Qooex+6mALXai3OV1MWlniZTYHVvlHkF43j1/CWkSkVpMLJsshBPyT6lKCsF8ry564iYmZMK2h/qRBGLTTj9pA3IpSiXav66bDK+ef0qdm7ajG0bO4VipiG4TDE4obKyUUlcQptZ49wbwL6mu1F3nYovVp0hKaIsJnF1IR/+4hFyeD0S4sI3MYw7iL8KjAy3VPDnr38Hb96+imCdT9ZzYh7eF0GPR+hHxUwBXosTr5w4jRf29YpFq7hasLkqvtt5Abw3HtwTK09OQ0gboT6C00jx3tWFm4i7RUiqMJR0eA2Xgs8DPiOa1QCWRP3qZ1WrnR2gLBdMnlwBWiQWE41XUCpncXekHyOTo7BbyEMhabki7Wm3w406TxDBYBNaGjagJdQm6lvhCQvgVeeTN4vx8BoLivGgGyDIcGlgN5FUg4bAf560JsBG/6ICcWokJNNmXR0LYBRcpDowAo7WmVhzEePmUihVhCssDg9sr2ueKesibhLKL1E9EAIeJdqTXXBhkGiwq4DqWt60AnVchNK5PEZmpoSf1N3WId6i4vttjHqeAZtcxJQnqPq+/hDaH1eVZRy7rAFf/hsFJ3PLyxK3uWVjB5wyBlDdRmPcok6XXjiMzqTuJguXhtecD4emMEiFrDm9/D/HFHPLK2J9xqqSgFcpN7U5uXp59S4ydliznDGucW1xNRSzWiBiCPMIePmwkDZB4/2NTc1rvsialmOAXgmJELN8dZqYviTRiAS2wnihMlbdJTxtInbU9clyeBUTs3M4tmu3Gq9UyyJmoEqdhV9NSMl0LKtNARXQDF6lBBLwyodlt45/5rhF3djqeTGZ8eDpGLa0t+PysUMyTiXXnd7V0o0qFfHGx29gbmFIHnYK0cgHjWVyqJqtaHE1YmZwCUG/Ax07AhKF6vf6Uc6lkMqlYHJ5EbTV4+n9abx94xpOHe5BU6MTK9EIgtUWDA7OwVyyIBD0YHjpKQ4e3AlvoxvhbBw/uXsFoaAbR3bsQHuwCdsaNyAaSWJuZR6z4SU0Opzw2Z3IlbKIplLY1bUJmXQO1qoZiUIa86vL8LodaPSHkMiWkQ8D40MrSPhyOHRqByK5VVTSRXRU6vBkdAbtoQ3SyZ2PLUtBUx/woKHRjeWVOcxOPJExcNFqRdntQkN7G/749R/gYM9+fOtLX4XNYWW0hXBFhatdMcEFB6YmVzA6t4jdO7vh8FmQKMdRrrBYz2JxJSxq/4CDjgYBNAWD0uXLVEpIJ+LwmMwIOX3wwQZ30QRrvgpLpYocRbumKtweAj+uA1VRCdOFBgE38n4HPrj3CH/34VX8D//kt/Dqi1+C2aEcaMQWy+4Eja94O8xFVnB9oB+7N28GMXVbc5PwLw1bRQnWpB2k9rG+NTuLwakpWBx2LK5EcO3hADZuaBWnhvtPGLdJJxwgRH9ghxXlUg7ZfBbRBK3GnuKl48+jsY6JS3QRob8vw4J4R6oxLi0lE6kEZuZnhT5wal+P8EM5MibHkNzYoIcpSTbhZebLRXHg4Rrct3U7GlxWtPmdOLZliwgHvdYKitk0puYW0NO1BfHVOH77X/8pPvzJz7Dv4A5sbWlEtZzH0T27cOn4MazEE3jr1h2Ec0V8NrsAs78OR46eQNfWXaia+VSpcAfF8S9rmySuXSUsRpbwyWe38fKRYzLxS6WyQhvisbMTRR9tggUWBfFEBEOTTzG+MIsLR49IoU/x3nI0JnZ17EC5yTsPr8LB1LeKSZwlzvUdQ703qNZNrS0xRMJUrJc4erZZ8cn9u0ILunTwFHZt3Ia9m7bLolLrKhpAUYCYweFVgiPuLzNLK3jr+hX811/+shJtGx05magqMa847+hUUFm7FKJSXVJjzzP4qcaCq9fxZDqD7777Fl69cAEmrSORDjX3PeH/KUGd8T66F6gcbHRRz/chv1xsrvQ6LUxAupZYmVL2MxEtb2xpEhGsLH86WndNo6N+9/OaGPV51iaXXJMFEejJGFX9pLMx/fDV8xdk76ylwur1mz8uvrygm4LqmMoMVrz+1fuuURmU3WUNc9C1xGrHG1c/lYjpwzt3ibWa+r60N/WflXhr7Us1CAlICb7WC+ar2vKSAJDFgstux/3RUYxMj+NrZy+J1Z/ad3QIhhS8qsFC4bV0pjXJgG0GPg2Wsllom6TasWCVzyodKFUwU5z/JgMrujdjS8dGecaVGwV56kpQLamhxC1lRWOtEIfR3Up2Q43DSqqcYgdVXexqTRBIjvcHd+8IpYEdXvKfa7eb0DgtUjAXqwX82evfwU8+u4rGYL3QMaXIpvWazYEmrx+ZVFb2lMuHjuPMgYPw2pwiRqxUizCXS+LSMDEzjusPPpN1is0D7pcWpoWSByxx7BahOogVK4sOEfnrDu96W651V63Gg60BEIl+VaCNHcwkU5EoXJAv5Xsm6UDmCjJ5Cn1uY4jRwkxJs5B7xfhSh6ig6+vYjW1CsK4FjXWtAnjFekTXqLwhDMBbuwH1fGa9AIx/Zhb7neFHArJC/oAAKC7Mxu+zdS8t9prPsNpp+H7GTW80s8Vaq0Igo0bRit5Bjo/i8HJjo0WJArzKnoO3IG8YAn92CdXvV2Hn4mpW4zT+jLAypSOqbhwj/YO2JmowZEImVxT/RSoOCeDsDnVeatdAV8TGdZAHmg9Ppaw8N9f9rBw5Lzi7zbwuekzFbgdDJ9L5AjZ3tEu6DoG/4Zyw/rzX2KpSi6xLsdFCufULhjof6jxzs5b44kgYuzdt0teF6Sf6QWbFrbvrcv+ZFcFcBibyf7We8PrK4sQ3kp/jhmUYa1fFyune6Ah2bepGR1Oz9kLWXqaiyCbFj5ntSh2rHmZjzMQ/a06vKGPJAFDUHhG5ibWbRWxv7o8+xuXDR8SmTHG0lJUaoa1cC0NkBLNU4iKqYIQp70Xd/CBvV/yL9Xupcp9KaAduDw9J6szloweRzvF9RQoj3Cq6B7x55SdYDo8iQM5WhukyNuFtcZt3l12YfDCDQJ0NBw91YTGVEjsd5DIoFHMo2ZzwW+uQWS7gzU+uIpXJoWfbRqQyCZizdqxGU9jY3oiuxk4MDc5gKrWAXbs2oqkziO/efBdunw0ne3rQ5KvH7rYOJOIJjC/OYGZhAd3BRrGQyZSLmF9dxZHtPcgmUgivLCORTSFVSCMQ8MBud8LtDsCcdKCwYMJHT/ux+8AmVFxlLCzPo6FklwJp5/at8PqZiU4RTl7G8R6rA6srYcQXF7CSSMJFJ5aAC1GU8X/89G2c7DuOX3rxi3A4KA7JyDn1Wt2wpoFUlMEkg9jS3YXWzibkqhmYnRVR+pbyOawm40hksnCaLfC73FJMRLMp1AV98NE1hmlkVQsCJif8JQJoG1ZWY7JRuP1e6Y6wuJUuL8tbityCPmRcFnwy+AT/8NF1/I//1e/gay++jArBhIhymRlvr9mSUSTWP/II7c2NSOZKMi63ERzTjkwaCOy4mSV4gr+7VK1iYGpKREO8HwmMbj4egttjw9D4KJLJmIRf1NOSzOGQMSi9ZqPJGPpHn+J833G0htpRrFjFfF86IHJPqw2PgI30hwePHyHkceLM/gPSKWX8MJ83u82BhkAzYHEhwTCJXA4L0WXZfPq2bIXXXIXLXMSZ3fvEm9lvKWN5cQ7zi4vwW534+LN+/OFf/XtkwxH86uXz+Nrx4xLh6gv44PW7hSf/5q2beLiwAk9DCwpOL3oPHkHZ5Uc0Sz8LilDKyGbpRW0RUJ4v0S6KtmcRfNr/Gc73HkJXIwWeOQH0a1M09ZxXKgWk0nEMjo9iYmEWZ/sOyVpAl5xIPIlEIS9c40AwgOVoAm6XB9FkDnPhKC4eOSHCa8Yyc9+jy0WZaYviSMJudQFOp11smqKJOF45eg7bN2zG3s7tqkMpnTMFY9TkUUps7e+q9ld2bLnufPdn7+GrZ87JfiMCND3llFGyJEop3oKskxphGI2rGgTT+5QBpBUINAuF6ocf04f3tFg5iahPFPk2EWsK//KZaenanK8q4NUkbiKyl8k+qI6gTNoLaYwWM37w8Qc4uH0HdmzsFAcChRQUpUJAbi2+U3vH/v/8nUuzrP3aGYeA+vbjYZkk/sILZwU0rf+Szy90Sn2e5Js8V4oSo7cUtdfonhA7jcaXJKFZrcJ/DXh8ON6zV00MZDJpcI0NYbja12sAXe/FBL3q3xX9RQC3kZDKYAm7Aw+ejGBkYgq/8PyZmgWn0Fz0HqhOGlG+en0+ruI4QZ9k8W02iYOC/I6J+29FGjrS8df0wteuXMGOrZuxvbNLgVHeS+KRSeygsAdfz8Am8iayr2k6g9gSKjYvAWXtHAlNxoxIIoqf3riOS0ePwk0NAo/e2Kf1vS7pi9U8/uR1RWngNF4KKz0BlSh1mJFJZuC3ufCVU2dwau9+sQgUMWK1IM2fYi6NqdlJ3Bj4TIJsKEQU7GlTXrwypbBYhI4ldZiI1yyCAUS0Zhz8+rF/DWAZnq/6HwygRZI3O7zsaqpOnHp4hQNaZTxjFJ/cv4Zbw/0IMluaFk8WmwRD0J3B6fDC6wmio20LNjRsACxKYCAaRW0VZnTOjGMxklzkpq+RMoHFSEQMqPlvBLwG1cAAtE56DOoKTACseJEpQC18KbMFdiE4KyBkgFzy6BRxnLHIBUwtLsihtDc2PcN7FR9GjqZ04ILcqFJl6Tg8Ywwjx6w2MeHcspKnqbzms/J4svkixubnxNqjo6VF2vRili5AVxmCy4KlqRHSrZabYY2nagjUtCNIrfGrflMBYFqGRZIJ7N28GS6nXW4Q5d+79qV8e/VioFdPgl7hWdHmy3DR0L8iRH8CNJ24Y9iSnezZJx1eOW7NFa85YOiOq9xXch7YtdBsDL34GP7B8qO8dPoweZ24AdNBoW/nLjQH6+ThVfQHvaDxcotYxSy8SGMTUNfIoPGqkydLMEd/ZCTwdUjSt5qwGI2K/c3LJ0+oMZFWqYqYQnfmxSZPgA8jgxm/aIbLmC7pY7bo5D+KjySdSZSu5DVb0T/0SEzNLx07hEyW1jRKZOkgQC7l8b0P38Di6ija6+vELUCplD0itnCWnJh8MIVoNoKLF/chnssikUujmue4iaDGJWP5YjKHxeUE7g9OYnE5DDqCuK1mtDeHsGFjA5rcrfAXG/DejeuoWMvYcqATH0z0A84qLh05LErlloBPnArYFYtEI9jbtgXtoSYZicYTaaQzOZiLeUQjq8hny6LIp7fk3p1b4W4JIhPOw5t14/7YJIanJ7B7RzsslSIS86tYSIex/7ndsHvtKFbyiMdXEbA7JdJ4ZWEFywRMwQBsfhcGlhaxlMvi+tGnFAAAIABJREFUB1euYN/uHvzjr31VQF6pXISDy3IBqCxVMDY2h7Krit59O5G1FlAxUexHbFRAIpmQMBz610r3IZ9DR0NQ4mQ5kg7ZKZ6zwpwrw1Gsor5kRTlXxPjMHNo3dcDmcSPo8qCQL+D+2Bic9XVo27kZcT4Dbgc+GhjBmzf68Uf/9HfxpecvUnovxSvXQfHOhglO3WVaWF3QHRCLMqnXzyrvQ7mGfD6lmQAsAxienYWL/GGTRUa5N4cHsZKMYTW2ItxUl9MKv8sllpAUbKVzGYSTUTx4MoEXDh3FxibSpeySYLo+7EUELWKHVMXNe7fBlersgV5Rp3OyQ3DHNEy3tw6JjPIfZsd3Ob6CaDyGg91b4KeiPpdEk9eHg12bYSvlkEtG0BWsQy6dxdW79/Bnf/PXmJ6ZxK89fxr/5Ow5BL20hgLihTweTk9hYHoKYZhx9PjzmM+VYPUGYfNR+ETLNvaiCDTzcJGrZ2YQUoZGiZiNLIt45vmefWhlEApVblYzrDazdPIJQPiAF4tZxJIRsc0cn5/Bqf0HYLNbhL+8EInK2uD3eUV8SHoDudVLsRQWwjG8cOgIGoMN4urAyW0mn1XXUxooTJ8qiAbj03v9ck3P7z+GzW2bcWjz7rXo2hoNQK/K5pJO7lQTVO4J0UQSf/J3f4PtGxkxr+XPsvYqgClx7RpsEvSw4WJ01dZrIDhhFDtE3eAx1u1EMo07QwM6vtutqFZm1ZRy0OKJIEczTpXNldFtNChaFQG8LPjUeqYaFqRq8XywAfPZyDDaGhuFBmhghVqolBEx/7lGlgA2Ec6RM64A3BpAVlNIwz2KYkkWBtxj+LXetkxvOLLHStqW3q9UF9so8p6da4sYW3MHOa1lg+bG4KCc651dnVoUvbZHiney7shyj1Y2rVr8Z+hUjL3I8L6s9UzJ47djYWkBE7OzOLV7n3ShuUYYbkfr46B5bwlHmiJbrgncT4wcBJRhlQREcomVjSq/iG3ylTJujj5GU3MjGhobhRbBiQ5hq9pTua7wiTLafurfuL9xTxN71+oaV1mOkU4dkrJXlnO0QsrS8hK+cekyHEzF080iHgPBuOyPnMhW8vjTH34HVx7dQ0NdUAnZSsqKjZ+L0e3FbB5OiwO/fPZFnN7TK+EcopEqM3SCSWt5zMxRsNuPVCqphP/0m5YmkF0mCwwJYoeXlnEyUdUg/RnAWwMk+gKpm90AV2sXmQdHqx+myCg6g1JrKn6v6kylc0lcf3gLd0fuwSmLLo2fgTq3Bw3+kPgaOhx+7N60G90dW2G2sSpQlAblm6wijGtj7XU2ZKK80x1gvjcBL5PWKCYj4DW+DIcCixEuoS1ZDNxngJ9nUt2oeJSoXmaDM2lLkffZMR6fm5ax0ua2dp1FrR4W3vQyJtOjFlkajEpMkVs1OUAzZ4QfpcRtkmgjXULyy2xi88YMe1r/bNrQrsC3BspieSNGykY6ilyd2uPEUft6D2X1HSVGUfHRBpCsYGJ+QRKZaKZtVGzkM4tNjD4xegIkn0sR1Nf4vUpcQD6RchtQHVnV4aUimOeei9EwbckIeL3eZxbcZ5w2DF41zzsFkkJ9UDwKiTv+nCWdqDWl26u6FLQlY054Q12d8rLUD7LR0ZcCSgoZFj5GYqBmGRi8J213ZmTds4Lm/crzvUj7otFhnD3Up3waNZo2xkBG95kPL7vCMg7i9ZSseCW4k3NEDi95h8YoDVUZi0unYuAh0tksXjxyFLlcQQowGnKze4VyEd9553tYio1jy4Y2mW2Kh6KYl5vhrjgxMTSHRzMjuHB2P1LFpFigpdMFeFweWDjmARCPhhGNZmAuuFBKAkNPxtHS7EEw6ETRVEajpxlTYzF0eBnRXMbVhScYSsygbWMIl44fRIPPgzoKC1AW78TphQW01bWKK4Tk3BeLIP3D67RiJbwCVymARyOzWF4No7OrFX0ne2SRzUbTGHu6gpWVBHKZGEJU06cLyHoKCO0OIlFOo4giUok4iqk8Qo56mPM8hyW46rzwN9bh0dISVrMFvHv1Cjbv2oF/+urX4PN6eKqATBm2vAlD/eMo56roObQNjpBDLkipmpMCgpG445NTwnEmV5rirUqpiLZgQECeh12DTBlBk1OEb6ZUEf4CZDH2Ojxw1HlRoTKYxePCIsYXFrH94D5YNjZjLp2A1xfA1Ufj+MGVW/jj3/x9vHL6vO7wKitB0i3oQcpuY65YwPDEqDg0sPCX4lCaB9ykOX4l98+EkoBlEyIAJlej8u/kWXOTHV2YwfDMJJx2E0amJuF2c6RnEwu1XDEnheH86goeT03jhUPH0VzfBo/VC4uNvE3FO6cTDTuViiZQRv+jQfGqPdPbKx0hAhb62frc5FgHsJrKSjfQ6XJhenkeswtL6O3eiqDHIZ2YdDqHZo8bPnMJOxpD6NnQDq/FguWVZfzSH/wubt0fwMUdXfj1S5fFHzSVzyOazmJ4YR7DK0uwtbTj0ktfQCxvQThfxkqmCLPDLSEBYrPITigt7Ao5sSiz2UwYX57FB5/dxen9++C3qfueGgUrwzcY6EAgJTP/onhFD46NYiayiItHjsg6v5KIYyEaEdDZEKyTvSiVLSBUV49IkvzeFM72HUdDkKEWPAarUMSkAcNo2SIV9Iw5NuP64ICsYUd37MfOjq04sn2fHuerKn+tv8DJHIEWOf8qyZTHzASxv//gffzi2fMCXASMacqdSpRUjka8/pwSCtjT1DRZAwmKSbHgmqgtzAwgRMBDP296zL5w8JB4xErTiuDQYZOihgfIsbshuDJSyIQUQIArkzDli15rmRqdBO5uFeDHVz/FgZ070NHUpIKAdMNmjYus00lra/Zal1RRPwx3I82rk65wqWaMNDQxLvZ55/sOy+dUYF4ds5HGKeBNOyEpuoCiOYgFpeYNr2EGndApYVNKAHhtYEAA7+5N3er5kMNSIH+NlshtXk2HFQ4yUszUXiW/IfuG6ryaSLeinRZMePp0EmOTUzi2bYfyX+dHLZA6pI6KxyHWrwJgVbqe7LMsNgUfmJEt50UOk+WeIbQ7JaujtVvZYkL/5FO0dLShpaVZhGgGd5mBDlXaNurOt6oDFE+aGIivkSeAZjGl6RXcm8iJlelWhdNMYHE1LOf76xdflILJEPUJF1zbvfH8JPJJ/Mlr/wl3nj5CKFCHVD4rn49PJWlKwkkuloXG8NVT58WlgWFGvBfL5SJsPP/VgnR47w7ek3uYzQnROTEW22yFkwWbjhQmjUk6vFLkAKZEIi5nUvGD9Ak0AKfe2YVLpoGvGqkQwFYRz6YlvtQAU0YX1WapIktbsuF+PJwYgsNMf8CMGu2L5QrVdF74vCEc2X0IOzfvhNXurQFeVZuwMFcPsTqpqqKoURB4Y+jvs8Ljf53NLUq0pgExSdJycchjMThGelGQTqUR46ldHIRioHnKapNR0wuCKC4UY7NzcqN3tpDD+yy/WN3QylzZ6BorEEiqAYVvKpBA4iBVvaI+o7y3sg7jIkR18Mj0ZA3w8nCVelo9ZGt2Awrsqspej8nk27o3ZASIaG4AifCqu6oWq/HZOcQzGfRs21oTkslYQOxhdPqcVtWKSEvZ/RpHUeMwiSWPZgXwhubnNHi9BLyjM9NSffs9HumuSFddX1/VmVajD54PVcWrytugRcgYQhc30jmo2cmpF4kmDcC7G02iyn7WAIzd8ZKJYQ8WOKomGQsLSd8QNWpOFIsFFXmsrFc4QRJmr9WMhegqbg0P4tyRo6I05geQoojG8yIwUZ1aSZ8zKd9E8oEpPJDPs24MKc8Iu7d8fekGU3huxfWBB8jl8hKJSmskAhuK3gh46VH4t++9hnBiEp0tTQKWMtmcdnoww2f1IDKbwJX7d/HyuROIFaKwu0xIZfOygJInRr4bnVPGpmYwPrmETf52lDJFuOrIw8yiUmJVasVqOIVzh/poyIb+iQW8fvsGOreFcO74ftS5HfD5PPB6HMilk1iKrCDka0AunUc2mYLf4xY/zfamkDyPqYUqoot5bGvpxJ3HQ2hpq8PRQzsxF5nC+EIYDd4GLM8sY35mDm57FW2bQ4h4U8ghg5amekSiMSwuR+G21sNldsBnNYuDgcPvwfjSClLlKn7ywXvYcWAf/ssvvSKew/wcoYoX86PL+OThPRw5sButXQ0oW0vCcWMgToXj42Ie49NMEquKsCtVzktRHvI5kc+mhY5SimXQ6W2E32RDMZZGMZ6G22SXPPqK1YJcpYRoLCYdwFi5BH9nO7CxURLMfIEgfnpnAO/cHcCf/eY/x+WTLwiVRohNVorWrPAy2x3AcpwThAFsam/HcjSJztZWeD0eUdSrUbaeRpgtcNrM+HRqCneejOHInt0yPqY7xa2xUQxNj6OlPoDhiTEE65T5OzctivcoBlyMRjA8NYXTBw/D76xD0BuC22kRNbcB1KSjbIbYmo2Mjwn4P7FntwZzecQyaXhcTomCp1UZeXN+rwvjCzPCJ96zcSv8LifMphLSFCRWqmjzmHFm22a0udzIJmJ488Of4d/+/XeQiC7hcGcnvn3xRTTXNyCVziOWyuL+9DQWikU07NiNzp4e3H+6gEzJgpbWNljoxMERDHFDsQwHqnBKt6kIt8uO+egK3rx2BWf7+sTTV2gPdqt0utkJYqohrz3lZsVyDjeG7mFqcQ6Xjh2VKV4kERcOMScWfGbYGeIUJeivFzC+uJrEmd4jCAZDsmd6nB7pNBvuNrl8HvlCXkDAzYf3pIg4tacPfdt6cHDLHpWiJXuKEYyjusLrfXi55vO6E/C+/snH+Mdf/KJad/XCKWujYFs1Dja+5HWkG2dMXFXDQImLVOiGCIcYvmO1ymTgb999C188+ZzQNzgds1psAg6MxEs1XTMCf/hOClQKIJKgSE0fM1yHWOBriy+XxYzvvv8ejvbslXtahExKQaPU81rzoaaLBg1NfRrxt5Xpqxr38WeVfara3/h3nqO7j4cxPjeHr507LxNnKd70HlATrmuVvvy+5t+KSFPjGqEB6q1V7d9qrxUHHZsN7926Kb74h3ftluJRXkOacWt7jUE14f9F16PT3tTGrSeOhlMVO7Skd1YAb8WK/gcD+OjGTZzavgv2sgn2UhUm7gG0C8xmpRAskm4iriFBeDxuue4Fnj9iNZtV8Xu5d3Nfok2W4dzEzqbLhrcffIYjh3uxqbNTOr7qQ5ASoeiD9AHn3iYtOVq1GQJH4k/xkadQXBUApFEoWo52IaqWxdLx9vAgXug7Is41NV70OqEg93pS3P7we3+NG8MDCAbrpBBX1E6L8IpZa5dyRfhtjBZ+Aad7eqURyPuVAISBMdViFhMzE7jzsB+ZbEo1l+iU47CL1zGLE0WvZSHJ7q+1xlGX4AnVGVTnQDxM6Wto1EkClNZCH+ThqVSQL1SE4F+sFHX4gOaa8QfYMckl8dnjfgyNDwmrMZdNSweLIzF22SxmF9yeepzadxQnDxyFy0mxjQIHAqK0il/xa2rz9LWne11vkz683GDJ4aTpseHzKjwnPrCaxC8LhHR514AzW/ZG8IHwXWVssF5AVZGLzWqOIJFf7CQbscTGAQmfkxV6SRmEydpjJILxHVkd8VjEeNwQRCmwpBgW/LNVuntDU08R8HklwrimrJUnUvNYDZqBUcxKsorilRqke1mATVXhFKuWpEmpOtnhrFYxOjMrZuI927QtmQBLJUo0+G7GcdZoAPoPwtfXLgVyafQiJGBXOIDqB2kXMzo3i1P79gmvR7LnNQfc6Esr8r6yMVO0jfV5E2vCAjnfRk645sTyPWIpBXgPbN9RozSsv0lkUsCpBkn5ZZOI0YoUUeoHXUAn1c+CtZVnoNCPBJCqB4lpSTcfP8Sl48cVDUKC2QiMVQSkmlQp1E/fVllExKiBnF1VrEjjgwfCL4sJDhZh9CbkX+1WXB28L/ztC4f7kMkQ8KqYSxujUEtFvPbhjxFLzaAx4EMxX0AinVLHYLLAaXLAX/XizU+uoGfzVmzYWCcpYslUAqvJJDY2NiLgdiJTzIpN0tOZOZiTVRRTBVQ8hDQmtDpbMbewLL69xw7uEz/ZUt6H7398FRZvEZdP98HkYMqWXbqGdlSF0sAgAHLC85kUQgG/+LTWud0Yn57BymwGkYUcTu7oxeJCGIPDI9i/dzPc9SYMrU5hN6cLOROmpqdhNWXhb/JgND0Pf8CBYMAjwGNmKQqr1YtSrgAbquhua4eHLgpLYWRKZbz20fs4fKAX37r8MhxlB7xVJxZnInjw6ClCGwLYt2czKg66KBRkkpEpZKSbxrF2OLKEUi6PHMMRYmFYbGZsbm1GsVBAOpZEfD6Mbk8IGwL18Jls8JcsyGYyqBYrGJqZgsVpR2MgiECdH0luGnUeoC2EgskiI/C379zHO58N4C9+6w9w4cTzInrifc6xI/032bVzm0yI57Pofzwo9m90AehoboHbRZ9yh2TEy9hSd3g5gZnL5vDa1avY1NGO7W2dArjf6b+HxVgEzfU+DE+NI+BziUUPN/BsgXn1BVkjxxcWcHL/IThtHrhsHnidfO4KSilNEGGxolwoSgjKo4kxhDwu9O2k2Iq0gYK4opDD62TXRUiVgM1pxtzSHOaWw9jTuVOAopSVpQJM5RK2BJzoa2+GNZPGpzdu4JM710H2eVvAh846P7a2tMHvC8Bhp0isDjOZDK5OTKJu81akPV5ceTCKVL6Kk70HlHm/jvfOpFPSIW/0elAsMiXPisVEFO/duYXTB/ajs75J1gcSmYTrazHB63SgmGfELUVsZdx49ABPZsbxQl+ffL54mm4WCXleCXI4fSH5hIA3ksxgLhzDiQOH0VgXQsWkYt+5xgpXE2XkywXpztH0/p1b16QwPrP/GHZ3bMXh7fuk616VTqSxShl7jfJGVdRAlRAViSfw2scf4ls/94XakqamlmqaaATkKCGw2kckJVo3EuTntImUQTMj8GXjSWlQKvjOT3+CL506JUUMk/PAz0TwQLqE1lgYiVyCD/QSJl7C0nQlMNUNMQk50ICXvq5WK777wXs4umevBB5kCXg1X1Q1YBRnnOBEOojraIriP23wh7VXL/9uTNOUp78Vn42M4Mn0tIjWCOAVGP1cg05PA4VOKGYka17sPGLVqVeNkJobEMOmymXhwL9987pwbU/u7kG6kNHnX11AA1w/A0w+NxVnJ5aaCtWVVVRHR8UCRxEIwoq7d+/hk+s38eK+QzAXK3CWAXs2T29X5FlkJWJIV8uoC9bB6/eLvoehKBKqRTDKCGivS6wgZSOzsHsNAcqZagkOnxtv3LuFU8ePort7E3LEBNJ0IY1BXQcCaplOlsvSxLHrmGVpuLJAY0ebzTsByVoDU0u/hexHHz34DM/v74XP63+m8y2UCF2E5Ks5/OHf/yU+GvhMRGvk/+eLebUWOuww0+s7W4LLYsOrZy7g7IE+2E1aSEmtVKWEcjEnHV4FeOmawQAPujSQ0kHAq+gMhrsVPyybSkKYjKyucXjXA17+WToEhrBLj5j5cLGjyChNjvklslUT1mvhBSgKpeHm0C30j95HMZ9CJp0RpTAXBofDDauZFAYHenfsx0snzsPrrhO/NMq/tHXyOr6T0bVcJzbSKwYBLUVrdANgh9dPwCsPinoya8DGsDRZ91CpKkV98dhrgFfAF0Go+i5H9LyxJ+bm5e/MoxZera4KBcxUDT9iTcMg7pcHT8kTDLEp1bA1fqkYRisCvYi1SBXJF4XbGPB6xA1Cje7X6AJidUKQKNwdVRioY9UcLx0CIlwePbpQrgpK2CBjijIB7zRi6RT2E/Da7YrIr6tSUgbErk0jd+noM+5Wq3aFciDgjp67axU3bVzkM+sPSPHd8PQUjvf0iJ2XKMHXNSXYCeVNyY1CRHPs5GuumgH0+VISKawJ8wZQlstfrSKeTgu/dv/WbaKwl+CJdddYJe6o0Z5weXnK5FSp1ggtyzgFZ/dP1MYG31uDXh7zYiSM649U0hpTW7iYWBljS5cH/VIVjlSpduc4k4WNIXwzmZGjwl5fI+lxmM1wcBGURd0Mu82Mq4MPxHWBavEUra90h1eehlIRb157B6uxSficpPVzLcwjly3IAuW1e9DkasCVG/1IrSZx/MRumP1l6VRyQWAQAz8/RR3xVBSRaBiVWAWLCxEUneSC2dFmbsX98SfYsqsDe/ZsxVwiCq+pAe/ffoBIZhW/+OIZmLwcJZbR4Pai0eNDJLaKaCaLWCYJj9MCJ91XfH7OwPB4bByRlRSWFmI4uGUfWqx1GL1PnnECDr8VpcYyeo9tF0CWYvpaLo5YMYekuYKQz4ZCMYt4No94Oo+AJ4BUOoNiIYs9G7egXLJgfGlJRJTfffcdHOk5hN/4wi/AnAJmR+cxHiHHthUt7SF4Ak5UzGURBNK3k+tV2VQS3mcssYpkNCz0jHQhK6OvzrZ2KWRWllcRX1hC0GRFd0sbOv0hBCpWRFdWsbi4jOVUHG0d7cKxtzidyDE62uNAvs4DmxR3Tvzk9gO8e/sB/s1/+9/j/NHnhaNurE2cdBB0+AgwUcXc6pKsM8lMVkRrTA0SeyhBLcrRu8I1xwyEC0W8c/euRKN2NDRjcGIcnz4alu4PzCUMTTyB3+0W71CC3Uw+L6CEIHZmZRmHd++D1eKAyWRn8wcWVme6E8O1JZ/LI56KiwAu6HZi/5ZtmjivGh1cL5wsdApFlR5oLmNhZR5L4TC2tXZrikQJTtoDUXSYT6LDaUUxEkEqsioKcr/dgtZQAOVUCgmxASvBFQiioWMj4mY7JjIZWIMNWMpXcX1oFLkScPLAASVIkYkNCaZ5pNNp6eyLup3pYdmM6DlOH+jFhmAIsWRcBDxcVgh2+RyQq82IWIfVhFuPH+Dh0xGcOXRQRHmRdEK6vEy7q3O6BPDSJjDgrRNB4WIsiTMHjyNUF5S9is4D/KLoi+shCyk+Z5zMXB+4J13HLxw5jU1NXTi6k5QG0jGUsFfpLwzhtDHXVFMhsXqKJ/H9jz4QwGs0fWQ8TzeJgoq0rYHA9YjLsHtcFxogwEy75PC6GQ2b//jmj/Cl506JAFJG8nxvK9Xu1HVoUty6CWntbT4HeGX/1M0Mjsj5XgQe3/vofRzZtVuKuEyxoDqIRpiE7k7z3qw12DRYFzsyDURlkdVTx1rnUARfdtwfeyJe7z9/5qx002UvrU3UVKiErLKyhyhDdiXQ1lSDdXRHglG+lwSUaK9fjsd/ev0a7A47Tu3p0dZn3O9JZ+C+WNSBHWp0r55vo3Gk9i7RaTBSnB6yMnUxywSJri/+igX3++/hzmf38eWjJ2Wy4uW0N1dEPpFCMZtFIp0RcajD7VLXScRmSvNCQSYtJIO0IHS7Racimauau5vh3zx2vDVwB6eOH0NXd5f4Z0uBJOWJeh0CXuWTrCbANp4XTVUR6zLu9+yw8l4nANX7J9csAvlEOomP7vfj7KHDCPh9NQ4xz4fqhqsmE0Vrf/j3/xc+uH8bzaGQnM+M0F3LcFrsitJQpujYgX904TKe33NA4QZp/lhgIb0in8X03ISI1lj08nzb7RYBvCyIOZ1gZ94AvXxJTmolfOLzgLfGpdeopab6XxfpSsDLqpb2SdxAjFCENXsPqoLjuD54Cw+eDCCViiKnE428brf4G7rsPqQLZmxq2YwvnroAp4uLNbuSZACrrq4eCK+NbfSDIiMOg+gOSIACBWVdrW2o8/mUt+E6mxDJBl/XETYWCf6bjPDZprfRr5IJV2pBEZ6d0G3Y3VV2PQxrqAFeTacwOsY1wZqBbNctMAagVuN7NbaX5U4Ar6KOK9BrESDzZG5Gghok0U1HLSsPRrUA8ZiV/Rl5vwTQWghH8ZweWxkrIcEfFzJWq1yP7ASYZWBsdkbGCT1btwhfS2FEtdBKh5fgV3czBfSXKCRQID/LRZ4AUQvEDBAqvrL6Bie4ZoeX0cJU+LMqlYVIPAbXLimrSXKymGAjwgdN9+AYkT/lpzWQiwZOazZuquuvqv14KlUDvAaH9xmnCm1l4xRObRG2DFUmTMwqcR6JssuJlNWMHB8ImTWqroVSP5O6YMViOCzjmgvHj8oGJd1yUFigmlwKKlcQJIiNZ1BYXkYivIqyww5fewuqzSEk5CZguIqKWjSTg8d1i9GMVjOuPnqI1VQa54TSkIOTXG2mR9ENo1LCezc+wFJ0Ag5TBW6HUx7qTC4rC4bL6oSlZMX81DIWxhdQ3+bF7p4OZDIJ+a9kVqNXrlqRRARPZyfhrziQiuVQtJtQyTtRl2rAjafDuPzFo+jc1IzFeBRBazPe+PiGJLZ97aUzqG+wYTEcQXtDM7Y0tYjqfyXJ4ACO+UpCW5GioWTF+PgcSgy/WImJDeGxTXuBVeD+6AgGp8fRc2ozdh/uwlIqKTqAxOoy5mNRhMjDd1kRjYYxtRKG3+dHV1MbmKhH6qbX5kWpaMHcahSL8VW8/f4nONFzFP/s4lcxMjqFlXAE2/Z0INQRQNHEmOe1wo/CKG6uqXwGlWpOBF6pBAGY4l5GU2l0dWwSH96VlTjGnoxKutGW1g3Y1NAEGzvi3IhSaXE36OhoQ7KYlw5L3mKS9LhotQivLwivxy8evG9c78e/+91/iXNHT8tmu1bsqgAev01tHZlKAQvhMAoVoM7jk3XBUMArkY6yEOJY86PHw5hcWkbfnr3ilPHG9euAzYGerZsxPP1UCrRQwCsgjc99jut0pSTx7pOL8zi6Z59QA9i55GenZ6/iViqeZKmYk47N4NgwvHY7erdtF54cC4xCgZ1yu3QqWayYyD2tlrC0MoNkLIHuxlY1XrRbxf1ifHICQXMJexvr0WGzocnlFuDJ+4Wlbi4Wx8T0DAYnJuAIhtC1bx/iVjvmixU4PAFk8lUMjE8hlS+hb+8eOBlLXcjBaSrDZeHYmRHQVWR46BYbFmJx3Bp5jMtHj6PB40Ymw44+u45lmUwlycSuAAAgAElEQVQwPpnpcblcWhLo7jwawJ0nDyVcgwr3cCKJRDYNj90JJ7tGssbkEKwLoVixYDmRxuneIwj46gXwcA1QAh1qJJRfKnmeBPW3Hj1EJBrHl0+cl0Lg4LbdUkypkCIFHc0mjlsFFugGCa81edUK8P7DB+/jWy+/LGuOTCxF8CpjNR3xSwES7xB97TSo5YuyS0tATrD3DOClsl6HmvzlG6/j5888j4Cfvtnav5dTI6cCDqKj0HudHGaNTsE6TFEgVUtH7R/iT87PVqY2wYzXPvkYvVu3o7OtVYCNOP2oDVZ5KHOczbWXDRndURY3I51YRuDLc2toOwzATazB2OiBsSdiS/nzZ16ogSyD9ihn1WgKyV655sokrSz5npqa8rMa/GajuGAzh0r/t65dhd1pF8cAiRbWAj61LyoQS9BFLj75s0pjZHxOtfcyFIGYSXG9ARfMcBYBf9kqgPfTG7fwCyfPSGiMxP1yapZKwcSEwzIn5jl43dwLPTKJsNKulBqQchHJfAZOrxduj1vccLJFqq/MskYVudl6HHij/xaOHe3Dlq2bRESmqAuaIy12D7R0JO7UE2E2n3Q3nkW2zhVTv6d6pXK9FeAtI5FO4/27t3HxyDH4vCye1uge6n5VnJxCJY8/+t5/EMDb0hCS+5MiT557wmgnkwbFytCFb56/jKO79og1HNEIhXps/hQLaUzP0odXAV4+30wH5Gcnh1f+bLHCTo0F8ZXBGyfgXY0pDu96/zlt+ygXkQehurqqc6YEUwS8VKfmZdwvfr1iW6GGt2YTObsJXHt4E3ce3UU+GxezY3Z3g34fgoF6OKxu5IoWtDZ24tKxM3A4AgKGhC8kb7GmCK21BWvVmxpbCKitAkvRCGaWlrF5wwahNKy/4deDX+OGl2pDXwPpHkrUINW/ZpUPrdnifA4l5YiUhlIJk3Pzsjh1NrfVHB7UZ9bXU6etcRVWgF1580paEEfqVpsoe2vxorralHMm1TS5mVmJ32wI+GWRkJQZ8eFVdiS6R6Qq0WIRs0vLWE0kUSJVgYDWYkVrUxNCdT658LwveYiGpYjQNyrA0/k5MdHet3mrjNQN0LrmAqG4PLLQiq9uCSOTk/hsZFTGn+y2bNzQLr8nfFgZW6iYZcMzmYCXorUTPftE7WzQFvgpeG4JHUmap/Dg3//wNYRjUfk3dmooxCAf+1d+7gvo271bug7PVND6nBPwUkXLTdkAvMakgfcln3d2Xt0UljAN7Mp1jA8MwcTErA3t2PLcMdRv3YyEwwaLzS7jeX4ejj8p8GbHdyUSwZ2RR7h4/KjuXivAy8U4b2FntwoPO1mZEuI37uC9N3+Klbk5mJ1OdO7fi96vXIZzYzvyBBm0muIUQ3N5uaGSd3Z9eAgrsTguHT0uqm9uYhaT6hpXi0W8f+sjROMzQnFgZ4PdHVksdEc9my6gmijCnTPj1tNhHDu4A5VqCnOReZCeG+QGnStjbH4WS+ElNDt9sFet8AR8SK0CpVkv7s8+xS9/8wICIZfcG65KAD/4+BoWqxFcOtGLJr8Tg9PTaGpoxp5N3bKps2tIf9dkKi5Ahip3q9mNp9PLcv8wcnh6ZhE727uwv2ObpOq8fesaDh7dgo5tjQjn8rJhplbCmI9FUN/UjHqHA+V8GvefjiLg9WN/93bEOWYmXcTihsPsku7vJw8f4vbNfuzt7sGlrX2SGduyKYRQswcVawFlETLZRJRGf8YmWkmZrIikKfTKYj48g8XwAjxOZfTPkXVHSwf83npE4jncHeyH21RBz8ZudDY0wVWC0GJoVUQuH4VFJbsFOZSRrRB0lbGcTMFkc6KtuQ3v3BnAj67fxb/73X+FF44890y8NBPHaJbupnUhuej5FMLxpKIxMKLOalGvL8IYxZ8vsdhyWHFnfBQ28T4u4W/feRcMxLn43ClsbGrE7ceDYpbncPBzk8emPNO56a4kYuJI0bd9F1wuj4y/3TarAF61B3CN4YJXRDS2insjQ/L943t311TydJFhVKeT1QeN8AmeqiVEI3OIr4axvaldnluHy4mVZA6f9N+D31TCl3p70dfWBi+T/6hZYMhDPI7I8hKmpmdx78kYVisVbOk9gPqubiyxOEtmUS2bsLIaRzybRVd7K4IEy5kECokYnNUSctUqAvWNyNgcgNOLsRU+qyN4bv8hbGoKIp/LKYU4u2wmEzwOu9gUksZCc/5bww9wd+Qhzh3pk3M2s7IimzeFNyIYrZaRyhTRFGpC1eQQp4bjPb3we+uUxZyJwEPxWsWWkoV0lSlgVom9jcbj+PnnLqG7uQt923ejUlL8Vxmjy1SRNDQ1IVRUBVXc8PmmS8N3f/YOvvVzX6qdfwFZbAwYDRfdyCHnn/ubgsIEYuzaq3QyYw/gesV1R0Awf6ZYwl+/+WN8+fQphEIhrZdRmgqeC3LIaV0lFoxluixxuqgCcYgH6G+sJgOqu6uAhN63ZXqnAO++LfR/7ZQpi1B6tJCJhQfXPmmYibBb7XNqYlqFQ5yULCiQhsG9hXvGOlEz10GC3YGnT/CVF87JuVcNl3WuDjLZVL9Xc7rQ78HNXdT71HnIc2aANNVv5lSTVLw3r30qiWgn9/ZI487Y7Xm8OYkzVvuroX2R99FYWgRsUgwp+hp99fkB6SRjKwEB2DA0+AjvffQpfun0C3BY7FJwWtllJa0sm0U8FkOF+5XXr7qxnDhzsl5z+ikjT1cojwsWCycNLP6syJBiabfA7HfhnaF+HDlyCNu6N6GgvfDNvNek662aPMa0UgUr6cAP6edoUZsWRkqjUHy7jcYbJ1MpvP/ZHZztOwy/16ddNBS2Ii4wONu5chb/6/f/I965exNtTY3i0EAOvCoWzaArD4tUBgb96otfwNFdPaJ34PfZ4bWKU0wacwszuPXgDtLplNi/8ryoqZji8BLocjrDhqF4IetxtQBeYwRgxPrJjaWrHp5Uo3PLnzOI36wiMoW86vbpCs+wx7KaK0hnY7g6cAP3Ru7DaS5rSxgrXE4bbA43JUqUG2BjSxdO7j8ujg38yKwAa/0/LYhSpfCawb8BMI2qdSm6irmVMLrb2oTSYHjKqlG46hTKWL9YwsLKCu4/offivIh+dnR24XRvr7Izow8l+6Xi06fRrk4S48M0Pjsri1Q3xROsmkX0tgZ4xQdPOrtUNFL1nMPP7tzG6x9/JLy3r5x+AScOHJKRoOIZ626yYYptMktXhKkrHEdubmvVCJeqTllNFDAl98ZkEcPtf/Uf/grv3/lMCVtMJmxobMLv/fI38NKJEzpnXlEm5NfJIdTiMwrKyG/bv3WLcN8MZz01xtKVu34wovEUvvPuW/g/f/QjzM7MoKWtHf/zr/86Lhw5opwX5LW1h58IFlRW+fjCPEampwTwcgN5JsGH17ZckQ3oo9u38fN/8HvASlgtoMwJL5aADRvxb3//v8PXzl9QRZDmwvLtDAVvMpnCjSEFeElpkEVPd8IJeG2VsnTp3Mksht/4KV5760dw2y0IlCxYiKfRfvo4XvrG12Frb0fBqjZG1d1mUad4z4yQvfV4GBdOHNXKcEX2l0LAVIajWkIDOWhPZvH9P/4LzIUX0bVxA1KLUYwnk+j7+is499VXEHe5JfWMXG2Dpy6A12LBzSePsBSJ4eVjJ6RTYDZRnc9IybKci/dvfYhweFK6UuLoYVNhk7JEc+EqlpCNZtDhacKV+/ck2rSzox5ji5Nw+91yngvpjETArsSj8JvtaPHWw1/nxcSTGOYelDGXjOJb/8UltLc0Y2pxCeGVFN6+cxPeDXacP34ATX4vPn04hFBTCw5t2Qan1YT55QUwgpdeiFxo5iPLmFyOSnwwFzNTyYRUOItCIo/NjR04tHcLpmLT6Oyog8VZxWImL+Ctms8gkowjWN8sQDoei2NmeRY+lws72ruwFI0JuHI53Ai465BIV3B7cAwf3uzHhvomfPXMC9jc1QJnnRUujwWRTFzU5lYbN0z6+TKIoR4t/hDyGTolFzCxNI2R+TG43Vb43TQ3tyHorUPZxA6kEw+fDDGjGdua29EVaoKV7bxyRXyHyTtz2MwiXkvksiBs59O5lEhIOEJTc4t0eN++fR//22//S5zpOy6ULfLgOP7mf1yU3bo5NrI4i1yhiPpAEHZy0WilJV0nTmbU9EHuf5sV88kEBiYmcP3REManp7GneysO7tmD1WQCS7EV+L1u2agXwlEZh1LNz8jleDoh/F7SfzhtsFkoZrTBY7fJ5qB4VyywcohSSDc0gJDPhRd6e6Xzk80VhHNHwOsgTqAVEp8IukBE5mAt5nBw4yah0OSqFUQK9CIexcDwIF7u3YevnzgOr5VgjdZxJuSTWYzNTGNmToVWPJyeRsUXQF1HJ7bu7cXm9k4kMnTUoLNGCW6XA3VWE9JLC1ienUAxFcdMMgVzIABbqAWOhlbMpwu4NTKCbR2d6OnsEP9h4f3q7pXbzvvUKp20aHwVQ1OjGJoYw/MHDwgPkJQPAk0CIQrdCCQTmSKCdfWowI5oMoOTPX2o81IczaAligor4tRAwVqxlIfTbkHQ58HNwQdYjkRw4eApbG/bjGM7e6S/q9ZxAl616ooDDl2cBfEpOp0A3mQKf/uzd/Htn3tZWVfqdc3gQxJMcb1z2+xIJuN4ODaG+cgKWkKN2L91q/Ci1fbHrjObNkzSU0WK0OcKRfzte2/jpePHEQqGauJaHpN4/JJ2o8f/DM2ZWljE8moE9X4fOlvbYKXvtSbtKVcChbZV68YkVBKGNmzv3IQdXZ0yRVk/auUeRhrI/EpYNcN8PrnnjTS48OoqIvEomoKNCHKULzhgjbLA9YYTxMHxp/jKug6vIUhW4nE2V8zSIZUkLrpWaBoDO4MEtey8Gvu58KB1YcBz53a6BfDSSvDU/n3S4VW2mGpMz/PvpEiMHV7NIea55TNH/38WxiwWpICicJj8aSNJrQTUWWx4OjqOD69dx1dPnJJuJkXKQr8rFGEvlJGktWMmB6fNCauNaZLsMtPr2gJziZ7/BYiRnsuFvNAnnHC4XMhwh3BYkbFW8Mn4Y/Qd7kV3d5eeENDhxCRpcuISVTXByaaUyYQUtVm6PDfR3YN0As6ftWd3mi4Zct3V5IDXi42nTx7047kDvQhyWiCe0VqULvu1Wa5/oZTDn7z+N/jxrStoaWyUfAOCZd6bPK9Oq03cjIIuN37tpVdwbJfxzKg910ENTjGLuYVpXOu/JUlrnJCKcM1OjKEAL//jvSTBYsIMUx1pU2R1tfoM51GaesrFj91Fw+rDqEgpHOJNzu4CKzZyp1SlqzmksoEDqfSq2JINPX2IkNcpdjAKuPKNWYlSVVeHrtZu7NvOkXcAZW7csogY0wa1MKgOr3qSalSGdRUuRWsMOCDnldw1Y6QtD7WMb9R7L6ws4S9//Ab+6vUfKHBFQNfcjN/7xq/g2z/3BQT8fpS1cM2w7TA8/8jLIuDlsXS3tkv3lF3c9cbZolgVpSHJ+SUMjj3Bb/ybP8fUp58C/gB+49d/C7/2pS8Ln1WAvVA4CGqUeI1VUyyTxcjUFFpCIXQ2N2sNLM/DmhuCLEgw4/7ICF75F7+PxMQEUN8kfnOspP/5N39FVMdSO2gelsBYXcDygR6fX5CbdP/WzXA67PIQKmqFwab6f9h6D/gqy7sN+Dp7ZickJISQQcIIYRP2EEVEUcSJWut8tVatrZ1WrbZWrbaOttY6qrhnXSgOEGVvCIEMQsje+5ycPb/f9b+fg/T7vvR9+4ovSZ7zPPdz3///9b+G4g1Ew1H8878f4A/PPgVjSpokqcwum4KVlfME4ZVu9iy6SwLh5WbR0t0pnsJM2hGvT24EjPrTPEgpfCCBn5SB7YcPC6rIP++vrcX7n36MrKKJePX3D8joljdIXBQ0RCPBN/Z4fNhXcxyzJ01GVkqqet7aM+R9IofQyelCUzc+euAJ9Hn7cPON18AUMeO99z5Elc2A2371K2RNmwKPAQiRD2RUmx4dGzi67RsYEAR29aIFyp1BU7FyIwsborBHw0gJh9D04WZ88fS/MXvVQiy88mLEq1vxn3c+gKcoD7f++heITMhDQNYzLV3kRRNbK66lg6dOondwGJcsWChcNyl4pRFiNF4IW/d/j67+BhERie2RyQy9SSfeg1yjYSKloSjSzE4MdI5g/9EalE8tAOxx0HqfVN1UmxEejwddA71wu71SdFCd3dXqQbDdgQG3B5ZMPWZPmobmrl6MerxoHmxHxng7ls6fgaK8PHy6Zx9KCktRMjYPAZ8bjU31wrdymlPgjfjR7uqGixSFcEj8gHVxAzjrDw+FEXcHcf45c6BPDcNp1sGki2PAFxC1LtloXqLrJqvcoYERN/oG+mSiMi4zW6gmtARze8PIycxB2G/Gdwdrsb+mDvOnT8XV61bAZI3DYojB6bTDHfCpQ97Akb5fNmyLwQ5T3IRMWzJsdjMae9txqOk4oroAnFYzctOykGFLhycUhdWeinDYi6DfJ3GXTnrnRuNwWqwy4UiyWUWk5/J6pDChNRcPAca1xrjp2p0SPPH53iP4y12/xZol58BgsghSpVAt8iRNoCUwv3afrJFCNys1DTabXSx22DyTPkbEVzwvWSSZjWh1jeDIqUbxSs2wO+V6jjU3o7WvSz5rcrJTXF4mFxQjEI6isa0D3mAAvpAXjR0dKBlfgGQ715Ey1jfpTUJBoJsMJwhevxcBvwdVDbVIsZuxpnKBoC6Dox4pkuiLyYI3FvEJ39AY9MEU9qEsKwOFGelyfvT5vWh2Ad/UtODjPTtQWVqIx669ArlOMywIwQYDQv4gOgcG0NjRKgVP9+AQuoZHUT/kQos3iNuvuhIrZs+TIoqe0Sw2wq5hDDQ3oIeiwYgPfcEweiJRGMaOR9aEMvQEo6hqbkZ5YTGyU5MQDHhJ4INex6JexSebeRBHw+gf6pOEuJbudpTk54lge9TnRa9rSMbIdJtI41ryBWAz2yUFz+ULYen0ObBbnbDQSlND36OxkHCa+W6azDqkOKzYenC/iETPmbUI08ZPxJKps1VggFYSCiIonoVc8coElAgvK14+D5fbh7e2foUbLrxIGiA19VQdUoI6xgsgT//xjS9h46ZN7BQlivmm9ZfhvhtukfEyzxl5F7hfhZWwmPeU9Ln3vv0alyxZipSU1LN4xcrnVdHb9GDIxOubP8cz776Dwc4OODIycPO6S3DbZZeLm0iEHHNx4dI+mwaUEKGl4IvpXqXjx8MbDKrzXHNnON3Rjre/+QpbDuzHjNIyPHrb7UhLShEB4ndHDuO5Dz5AdWODaGZ+ed31WLNwoZwDCdeIswveK1auVA5Jmue9EkDr0dDSis92fY+DJ07g/IWLcMvFF0sR5AsGsPdEDb7cswvDPg9+86MbMKlwgtiCJqadBLTogPL57h2wmSwCjPFd4z1nzK0gu9Eo9h0/ji/27JL1c9OFa6UZYHOwefdO7D9RLWtp2oRi3HjxOuQTxFL4HYxRPVKMZjSdbsaWnbuwZs4CabB4xpiiEVj8IWRG9Qj1DaKxoQEdwyPIGpOFnLFjYeHUwutF6+nTGBwaRCjJiqTcbBSWlMJgtSFuNCMiVD1gRB/B1oYTmDdvFkomlih7ODpFxHUw0xGB1xOidqgFHQE/xk0Yh6T0dJWWF40jKRKFq28AdZ0dgMOMsUWFsCSlKItPLYmPk72thw9g2azZZ3RUIkjXxGqcLFPDxXvx7Ofv4PMDuyXJkEAktUSCNBOaDoZlbWanpuH/LlqPxVMq5BmIzRj5wwSiRLTWjJ2H94j3N6lHPEOtZpvoMFiTkOopU1JSA1n4Jnx4+4cGpV85E+QgEw3NT1dL8FJ1qvpwYszPlJtoTLwrhYCfeAVJC5B/pk/nEA7XHsLp9tNw2qmY0yhiEtLADcgCiyMVJfmlmFw0GSbakgkhMpGwpnn7JjxY1bv3/yl4+R1UH/eNDGEC1b52x/9L7UnfU2XYPjQygs937sTR+jr5HEcaTqL5yGGUzqvEc7/+DSpKJmq58uTEKuWmUKO0F1QVvMCEsXnKLuhM3K+yMFFWWjykwhhxj+BfH32AjW+9CYy42H7gJ3fegzsuu0LlPbNzFkqD2iT4QPm9I16vRBhTsZ03ZowafQm/VzF/xZNWQ5q2HTqEax96QIrQn199nXSzeqNZxCxOWpcIe0GzGEtskhpFpaGtA6NeP2aWFksmeaJh4X1SXa7i4x6urcUVD/wOQ8PD+PsvfoWF02YhKzUdVruVYITmz8t0OcXBknGKxgNq6upCc083FpdXaNGlyvXgTBSvmmEptJb8X4oxvH7846MP8OTGV3HtJZfigVtuRSq9lWVsoTLh5Uvr0t0eLw6frMXMsskySk2I29R4iRqeCOzxCKynu/D2PfcjEvPi+huvA5zp+OTNN1FtN+Hme38Be3ExwlTS0u5FKCbiMSboa/fgAPbWHsfqBQvV9ZPXxg1LCvCIFLz2SBQ7//4CDr7+X1x406Uou/4yoKYHX/zzZRyMeHHrfb9E8pwK+GTETMbvDz6N3OCOnqzHyKgXqysrZUym09Pfks2akCqxdd9WNLQfR4rFJLQXotk2WlfxeqATX1mOry16E6xeE04cbYRf70V+QSZo9JWcYoXTbERffy/CoQiGRmmn5ZUCODQaR6YpF0ZY0TvskoM1zWFHXlY69p0+joglhmmTyjC3Yip2HKtFMAJMLipSUa2hANzdLlQf6MBI3I2C6RmIWoD+gB+eiE+cJ4LeKOwhG1zNw8gbn4qpc/NEKW9hTDAgfqfcxIgeCrJmNInYh11/34hLPuP4tEzE3GEMjvgwJi0PNc092F1dh7buVpx//hJcfuFiROIsTsnXhBQpJvGDZOxvWMaz/E9+Rrb437IoO9nVjONtjRgYHZRipSQvH0W54xEMExkyywyK0xpOhhz0toyyyQ/B5/MiPzsTY1JTRNXPYBIiqmazWay6yDcln3T/qVZsPVKDx+76Fc5dsIT+QcrnlNdiMMB+VsG7s75GwmZ44DOuWMbSZyz2OJpmR8zpmBGNQ0R4mzBvWgVqG0/j/a3fwGTSIy0pGU6H9czMiVOl7LQ02c+rTp0UrQNjjKcUlSArNRVB8lqlYWJSmfISd8g7FoY/7MWJ0/WIRENYM28hPN6AWOFRCGmK6wX5pRmDNeCBJeRDSU42SrLGIFlnwLDHhbaBbhzoi2DzyW6ZChTk5eBvGy7EvLwsOHRsSpnGGZbRO4U6tLfkaLN3yIWT3YN487vdmDKpCKsX08VnoURlIxKA3u9DY201GutrUJCRjIbeQdQNu2AaV4ycokno8YdR19mJGSUlSEl2iDsQzxWeOXROUG0m97gY/AGPJK01dbWiorhYDkci98NeF1w+j+goKFzz0MEiqlfIV1SP2ZN5CNvgsDnF6D7IF0LJPiRyPRwLwWbSYcvBgxgYHsK5MxdgWsEknDOjEvqYKncTZ4uImuN6xCUhi0p4xYNlwUlO+fvbvsX1F66RA512Y4KsaYAB3TRSrDa8t+Ur/OT3v8L4wkKsmD0X/92xHZ6RYbz2+N9w0eKlCMoZzSJfobviJsTiNxTCxi+/wBXnnIPU5NQzyKcgYxI1y8LXgD3VVbjk17+gsTeKS4pxuqVJKDfP/Pr3uHTlSnX+a3QK4fHyfmuWm5t378akwgJMLCiQibD8VehR3XASdz35BJr37AL8PiTPno0tz/wDedljcbC+Fj/721/QdqIGYCBJXx8cxSV4/ZFHMbe8XOOHKo4yxdf76+qx4bzzpIGTL+E666SQ/s0/nsVgdRUQ8qPy0svw1sOPSKH/7Pvv4eX33wV6egQo2vjCC7hw6XLZN3iTVbIX+cVGbDuwX+qBxUwcDNIJQlR08Ljd+Pv77+Ctd98FejuAvHHY+JcnUVFahqffew9vvPofYNSlAKFIBLPWr8dff3YvcjOzhNpiZoKj0YyGU83Ytm8P1s6tlGfEaPQkvQ5ZwSjCjR3Y89Vm1NceR080gtySYqxecR7sMGDfzp2oqzoKXSSAsNUMT5IVlRecj1mVixHSGRGmqM1sQMhhwObaI1g4bx6KCgqU33OUDhF65IwGMVxdg/07d2DP6TrU2HW48roNWDhvkYBdaeEo0gc9+Oidd/BFzWGEs1Kw+pprUDFrrtBaed6SpkHxOJsUglsZqalaG/9DY8bGjpZ4oXgYT3/2Dr46vBdWm1UJXOMR+P0+hIIBhGi3GdMjNzUNd1xyORZMKYfFSHqRWpPiux0MoLWzBTuP7MWIa0TcOog+W0zW/y146b0taat0xzHKM9QNuoY06obqHBPc2cQVC69LUFnF01XrKQ4/idRBn0r7EA98JZxSXxEE/C4cqT2Clg4WvCZlB5JIZBF/UxssthRMmjAJZUWT5c/xuBpnKBWnIukraoHaIc5GU9W1qoQzjnHo1EDLIil4ZfdRfGNuEvwZ4vMXicLNEZhccAyb9+zBb575G8bl5+O1Bx7C1JISlTajjVX+/wpefquyJSMpXY0oBUkOU62p7I4CAT92HTuEB19+UZT8HCMN1tbhJ3fejTuv2CAKYHrlkVfCAkpGOJqLAkcv9W2tYspcMDZHpZ1oDgWC3DPcgSh7LIaPvvsOdz54H0qmlEu0YumECZhZVi7FMgUvIXrLauMaPkLFSVZhBQ2aaG1WSbGW5qYsZRS/W1EzyBF++p038fiTj0E/Ng9zJ01FMBTFtKISXLvmApSXlKqNmJ213HMlAEgU/0STKJKhIIRIqSC8mn+y8qZVRuQScUjkS69HfVMT7vjrk2js7sRzv/wtVi1YxN1HNh5mfgufiLQDbUwyPDqKvXU1krRGwaJsqPyImiE2f7aNQQL9HrQ//TK+/u4bpGcmI83qRJPLhaK1q7HginXwZ45BmF0g+WWsv0mhiSlFbycL3ppqXFS5QHhCksDGsaOgCRFYIkE49Hoc2/gONj/zAqYuqknYVdkAACAASURBVMDadRdA1zSI9zZ9gyp9FD954DdIq5wBD/lcXONxJaCgl6JZr0dVfT1YvK+eT9FaWLSNFAMZdCRvhvHFri+xq2obnGYTCrLGIMnhEN63yWST/Tca5UasxJnJATs8naOoaqlFXn46nJkUitrpPouA1wOfx4eR4KjQi+g40Ns3jOzkbMRCOlQWTxeExetzSzrVV0f2wmq3Yc7UKSgaPw6dI27UNHViQsE42BxW5Jgs8HV5cXxHG6o6TmHG0gIk5yVhOOKVPaKxuxeeQAwmvw7DjUPIL0hGSUW28ouOqoZPhJSkHPG5cp1IEFpM7G2GRtxiAJdqtNNVHYNDXoyMhuHyBdEyOIDa08exZu25+NGFK+EJjkrByyKqZ2BYYrlD0YiM69kAkhpA+gMDKojU1Lcy7a1J7LzY9E2eUISCbPLSmV4WkYQy8Sv1M2BBIaBevw8WkwFpToccqvyMCvVRHDIWvMThQjEDDja2YOvR4/jjT+/FuZXLBHVh4SXcXcbQEsnRdszTfX3wBPxStLLgVelVii6mhJx0aTDDYtGjpn8E3SyynU68/+0Wuc7F5dMwLitThDySWBmLYcjtQkN7u6bmj6Om+TSqm5owewrflRRphumVynfPGw3Lc7Dz0+ujCEa8qD59Uj734qnT4SK6G47A43Ihw0AKiBlJdj1SQx7kWc3iIZxisUEfDIporqGvA1+1udEUcWBHYwdsRuD66RNw3bwKjLcZBQV1RwIwRChi5VtE/mtYCus+VwDPfvQFgnEPJk/MR2F+MSYWFMNm0iPi9SDQ1w93fy+WTirDoeYWfHfqFLInz4Jz7AT0egNo7O5BScE4ZKenwe33IUK/XhNZkwr5EWeYeFCcGhraT4stGfmZdLYhQt4/OoRRvxfpToc8H08wDLPRAj/5hlE9ZpRNgZ5CUb0ZTluSDPQoJFKCLm2iYNRhz4lj6B8awuJpczCraDJWVMwX525SFozCUVNTuwQFQERj2jZKxJvJi+9v24oNqy9Q9BYNWiJSSwU9z7EMuw2/fe45/PPpx3Dbrbfh3muvx4OvvoR3338fjz78Z9xx+RXwkB6mBTfx3SBiS+AgEgrj1S83SbSwomz84KDAvc8cjyPdasXP//4UXvrn3/HjW2/BTy+/QqzGnn7xX1h5/gV44b4HRUjJWFfFuuNZpoRN5Pxu2rULk4smSFqcSwRfkBS12lOn8Pirr8A36sGBrzbBNmkKdr/wMjLT0/H0e+/g6X/9EwsWLsLvr7sB//nsE3z89hv40d0/wx9uvf0MvYNTLp6V+2vrcOVKjcNLXjRiQg346PtteOadN+Fzu9B1aD9mXXIx3v3z4xKt/uirL2Pf0Sp0nD4FDA3g5Y1v4JJzzoHbR4SXVqZKTE364bcHD8r9Z4ASdUtSCDNsobcXdz35OGpOngS6O2kDgpefegaV02Zg056dOHy8BmVj89DZ143X3n1b9vHHH/0LLj/nPESCERhjOiTpLWhva8N3+/dLdL1dAJU4LIgiOxDDqe/34pv33oEz4EG934PcSWW48MJL4NAZUX/kCNwdHcg2G9HU2YFDQ72ITS3DJZddiTGZuQgwHMJhRthhxraGakyfUYHi/PFSOxCwSY4CeYMebHvzHRzc8g3CZmBvsg6X3ngDzl+xEpZQHGO8YQztOYCNL72E1pAbXWkOrPnJ7ahcfo74Uwvf3MTmbBTbjx7RCl46mCT0Rip4i00nG3jaQz716dv4dN8OWG0WSTIVxJy88HBIwouioQjyMrJw24WXit6AvGYhGXIixfMzHER7dyt2HTkAF0XHpH9RkGY0C62Bsdj8d9ynVXqu4hufKXgTY5IzL+BZCSeqdtTUfAoLFoEbX35RO2thEkJVlyqahVUcwYAHB48fQGNbI5LtfBk0T1gxNqcZsB0mSwomF0/C1GKKkuyCDiacCNTvZU2vKTrF4jqhTP2Bzfn/V/AmUkb4syhES5DJ2d3Sw7SxvR0HT9Tg6/17sevoUfx47UX45TXXK1sfgcDV59VqPxFzsDtp6VI+vPT7FU9ZTdnJooiFJX8+HxyTl559503sqj6KH69Zi2OnGrFt0yf46d334qeXXymKTVGrUrDCg1Qb8/Dzjvg84qBABCY/m7/HgJCGtkrBKsIweqSG8fbXX+K3T/+Vbvqqs0lNxSVLzsHPrr4WRfnjiG2pzyEwv6JNSGxuXC9UA47CyotpI8RC7yxOsVJRSIrJXU88js/feR3IzkNBfgE6+4cQcblx0Zo1eOCWWyRmmUWriPekQ9BS5GIxeQmJ8i6qmCGelgktryAcFApIwat1gUR4I1G8vvkL/Pafz+K8+Yvw2J0/Q35uriDhrNNFVKr9Gv4MlugsePfX1aJy6lSxZeGXEORF2KFGtKZoCEnDAeDDb/Da6y+LZ6w1boTHYsak9Rdh2XUb4Moeg4iZ6UI8jVSDJL/DQEeAQRlNrZ27QDiUYYraWPCS36Sjn24ATmMM0YM12PzEP9HS1YKcrDSkewxoGR5FR3EObrvvl0idMUWU/ByGmePKFIYIJ+9/VW0tXB4fVlXORYBjHb0SEEmpEw3hna/+i2On96EwKwtpHGMHAjBbrbBZOC0gaq4lA1mMcHqsiA1HsOv4IWSNcSKvIBMWO1/6CPz0nQ0EENZHEYpF0NPVh9HhUWQ6UxD2x7B4ykwpxhggQdrSVwf2wmKxYkZxMcakOuCOR9Ht8yEtM1Pe9xwKlLw6+JuD+HTnLtgyzZi/oBwevQ++uBFHGluEW2pgmo87iMqKQviMw0hKskghynqeBQidJ4js9rl80hSZjFZx7qAncbo5DVF/HF09Axh2e8XE3u50YF9DLb4/uAPLV67AjRevFbHsGCaAjQyisasN6WlJcPnpkEuxbKrsJ1yvtCdr7e1C50C/HEahaFjiT8dlZSPNmSKBHeT2eQMBOKxmET7JNYmJv1IxO+lrHKKHZESzwTHDYXEISs36gmjsgYYWbKs6gQdvuxtLZy+E3kRrPlrnmMSjlEieXYun7na7JeqbBa/NZlVo3hnhLoW8RAEZEw3U9A2jdWAAXcNDsueUjRuPNKdNmlWnzSGHDak9/H5m3B8/3QiH1YqO/n5sP3YUC6dPl2dK8QsPWI5nA9oeQ3zYaKAfZ0DEpNw7F02tkHUTpAcm1eLROFJMMTgRRomD0c8O2JOdIgqLjXpR09aOPU2nUB2xI5ZbioEA0NXbBZurA3csmYPVJYUwGbifRyQ4g/xIXgPBg3AwjkDchkfe/RjfHNyG9SvmwuG0YExGptw3YygGqy8IvT+A9Qsqsb+xEVtPNqBwxnzoUsegdXAEp7t7MLmoUCYHRJHJAebbxihuEQvqySf0CWWlo78bJ1tOS1IjuZiBSBB9wwMYdA9JsiCfE3nQ5EX6yPeM6zG3nBQtByJR5avOA1WCayQGl+5FPgEXDtaekHHt0qmzMbWgBIunzIFBpyWaneVEpBhYKuhI2JHxmAh1OMkhwnvVqlXC3eSaEO4/G22CPXE9Uq1mvPzxJ7jnkftQUFCEH61eg/d3foeW3n689+hfsGzuXJk4kApDD96zC17y/jd+/TkuWrQQ6akZipqouRZxisUWIclownUP3Y/N772FBx54EPdevQEfbN+GWx96AFn547HtXy+JVZakR4qeQyG8oqrXG7Fp1w6UFozH5MIJcEtjqIAXv8cvosXO7h5cesv1sOSPw/6XXoHZasFdT/0V327ejAd+/iv8/Iqr8eXuXbj25z/FpEWL8OYfH5WzkV9EeGtbW3CwjgXvKtHUKK2L2rv7h0fgcg3j8PFq/PZ3v8Cctevw5h//LFOk1vZ2hH0+3Pm3J9G48zu89MZbWLfyXLi8IRWxK+dkVChfX+3bK8DH8lmzxYc64fDg94ziWG2NoLe3Pvow4B7Bxueew7yKGRge9YvwLMVqlynDlX+4Dw3bt+HePz2Gn6y/QpowitZICWpv68DOQ4dw4bz5Kkac1x+PIC0Uh/vkaYTqamEfceHZrz5DekkJLll/FVKTnUwNg8PvgyMcwunjNXhl13Z4Sgux/ooNKMgrQlBnQMCkQ9BqwHdNdZg8ZRJKCif8IOAkguv2o3XvXqT1DOC7I/vx1nArrr75RqxesBTpIcDU3ofPXt2IrsZT0Kfa8b13GOfdeQdmL1uBuEzkVSHpYsFbXYUlM2YKwpvwUZYHJeUaawQVLfz0J2/hv7u2ibCVTFdGz/NoFxeGUERQ3vz0LNy8Zh1ml04RhFdQcjpz8BuiQXT2tGHPkQPoHxokQK/qKIMRVqtDgZHcKukWoyc1h4J3RbnR9Y8MyvI8U+BppfmZFBdtgqyBu2cKXm84LIpFblSShibkeOUbSVQq7B/FgeMH0dxBT1kqB9nBE5GlhQStWKwwmh0oK5qKaRMTBa9C1GTJJmxbNJIELVCkCNaQ34TtmCp4BzHkGsJ4jdJwdsHL62Exys6eiKV7dBRvf/0VXv70Yww2NQHpGXjmnl/gkqXLYLMQElfFFZFVRWsgYslo4RCauzoFfZ4wduwPDtwa0szimoIFblJf7NqOx197FRUlxbht7aV4YdNn2PHxR7j29jvw6+tuEKsl8cTlYcPPJEi2egY8MBvbO2TRJDi8VOILxzbh+8uNNRbFiVMN+P7oYUFfappOY8fuXVKEPPyze3HdmosEoRMzeTFhTphuq5qusbNTDmwWvOxeJQGKC0IKUBoW6YTG8KOHHsDezZ/jxzfdhqtWrsLhupN44D8vweF04D/3P4DF06dLISExjZKbrRBvPheK1kjPmD+1XHjL6vVQHHH1HsSE95RQhPb1D+D2xx7BkfqT+Otd92D9yvNgc1DgGBcvQ3WPNKqJZi4+MurB4ZN1qCyfBlreKb8/5acmnsXxCOwIwVrXgt1PvoDmnlZUVs6ExRfFtwePoDM1GdfcczeyFs6DX+P5JEhcXNMseJlQdbimRjpwql9FEcuxl9B/iDZHYIgFkeL2I773CKoOHYDB5YWx3Y3vm07Ds2gqbvrlz2AZlwsP7xHHhTGie1rBazbhYG0dXG43zp9fKdZPQisi0SquBAwvffIW6psPYWpBPkw6JcKgoMJpV77Tsr7pA2wxwxmwiiftrqMHkZpqRX5hJnSmOMwGBnWMKiQxnZx5oKe7H/pQVEZkPrcHZXkFSLFa0dnbD38ojq0HD0uIxuyJxbCbo/BZ9DBlpUFvdYgzQUZKEpw8GgdjqK4+jeOnOjB5ynhkjUuFFyZsqz6GiD6AjBQbSseMQX5uOup7G8RJgHxtu5lCCT0ykpORmZqFE81tCAaYoEV+ago8I17094zANeqHwWoSHnFB9hj44kHsOHEUn27/FgsWLsRNF60T54Cc5FS4PCPoGuyF3WnCwOiICLYy0zKE8iHBNEw3GxqQ4JWRUbeIvGj5Q0oB1xB9kEe8PhHimUwG4a3SnohoL2WtiSkI7avIseXaTnEmIdmWBLcnKA1SUlIKatp78MX+Q/j9rXdjxdxFMBrJ2CWyz+JZ5dcn4oWHQyoYgpZkTAxKxKsT5VU8T6PoG6ImHao6enCysxPecFBiQRnok+q0yT0kkp2dnqEEUeJMZET16UZpPqlv+PbIYZRPLJXmIhAJy8iaIi4qt+P8c4LGEfHhVHsb6MpQOXmaZkcYhDEaQrIBMPvccIZGsbiwEDl2G/RWg/CdXf3D+L6uAVV9A4iOL4O9ZBqa+lxobG2Gq70RS8am4derVyA3yQJjPCyev6rhVglh9FiOmjLxyIdfY+P7L6Cysgxzy/KRk5kEGK2wRY0S8ewdHMaamTNQ09ODfW1tmLJgKUK2ZJzuHkRtSwsqSichIzlVREIseDlNs5vtImrhexWN+hGJBNDU0YKTrU2YObFUhIvkGNJuz83PJ+41cXFtIP961M9G1IQlsyrlWXKky3eEbhpMgxL9Bn1CIyHEI0EcrCX9J4gV0+chPysP8yfPhUlnEWqNZpajYQRqXxNKnEZI4Vjb7fPhw21bcOWq84WzrygN6mDkcWimeDkeR2tnJ6578Feo37ldzjNSBGatOBevPPAQcqgD4Xj+bIRXRuxKxP3W1i+FEpeRRoRXBaPIV5T6ByDFasYvn3kar/zrWcxbdT5uvuhCWUPvv/8OnMXF2Pb8S8jOyNTEUmpeoY9x/Ez9gwGfbN+OonF5KC8phk8cLDS7Ub43OiOa2lpRefnFMOdkY99Lr8qavenRR1B1YD+ef+gRXLV8Jepam7HoxuvhzBuLT598ChPzxwsgwXVDF6AjDQ248tzzFAdZaJfqDGJdQsrO1r27cO2tP8aM1Rfgw8efFI9W0tGoCbjst7/Eoc8/wcvvvC8Ir8tLlYVBCw6KSqP4+e7d8pyWzZ4rVp7yBwrbwhEY6JgQDGDGzT8CBnrx1gsvYm75dPjDRGnp5hNHZ18vLvjl3fCebsBfnnoGly07VxW8UcAJPWrq6rDnyBGsX7ICYSYnkpOKGKyxGJyjXqQNuTBadQx/eGsjskpKcOWG65CWmgJLwA9vSxu660+iufk0Dva2o3DVuVh0/gUwW5Lh54XaLDAk27Gp+hCKS4sxeWKJrCOeIbQ+swfDSBn1wu4J4us3XsWTtftx/Y3XY+3CpUjzRXByy3Z8sukTXDhnFtqHBrCx/jhW/eynmLt8JeJxrnkFiDJpjQXvillzkJJE0VrCV1pWhKwL1n/BaAB//fh1fLZzG4w2KywUPkZD0ixazWZEg0R5Y8hLy8ItF1yMeZPKBRghBcSiZ9BTRACg9q5W7Ko6gIGhAQEiiDKLYM1i0wpeFZmuCl6GvdDlQ0dbMkVpSHxJCon2JXYkCV9ZKVA0v1c6ELDgDZFnpz6YmIqINQmLpbhQGg4eP4i2rhakJ1kEziZPjBu9mWNhQhUGO8qKp6CirAJGo01LiVFiMLGgiinvRxUQoexVzi541WhBBU8whpGIKHPepY38H1qEhlDTk9IfwOG6WnxfdRR7qqpw/MQxnLNkGe6/6RaUFhTAaFKKXo63Eo0AC94QRUlddGkwCHUigWqebQ/Dja69uxN/euUlfPvFJqQXFqFiYim+P3IEaGhA1oKF+P0Nt2D1wkWw2xj9SQ9F5SSRKObYQZKXxBSS/DFZZzZBZQenWYDJhkTUOYwQu+ZoFL2DA/j1c//E7q1bcOUNN+P3N9yE1CSHspYT/8GEt7zy5a1v70AgHER5aYmWNKfsU8T6TKgiwPCIGzf/6WF8/+VmvPD433D9+WtQ1diIax76A5p7OvHSAw/iwoWLFTWBIj76/Wo8Ki42FrwNHW1YWF4hG0cC4VVey6qB4eiByAO32fe2foN7H/0z5syYhX/c+ysR1xA1YPZ3whj/zOujrctEwTt7ylSkOskDV6bniTGhMRpGmiGCni278NFDf8XYKeOx/qc3An4dvtv4HjadOoXL/+9mTL90LTwsaDRfZAW6q2hWFkcU0q2eP1+uR4p7FiHytqs0NKLIaYT2RjxAby/C9U2o+mo3djaeRv4NF2PlVZdB53CK80NYiySWWGi+L0Yj9tXWYmR0FGsXzJfRrqx1jv2ZEBaP4cX/vobvD3+DBVMmiyqba5LFG5tHb5DJbCqBilZczpAV9ogFew4fEiS1pDSH/Avx9aWNGOOPneTGxQyS5AOKbUY98I+4UZCRJSKtrv4hoSLsPlqLdKsDy8snIxJxw2MzI6O4EK5YBL3eUWSkpSDDkQx3jxtDrW50nPJgwD+ItDHJiNlsqO5qgT09iowMExZOmYhANIjWgV6JhCJfMiPJKZ2/w+zA2Myx6Bl2IRoAfK4IxpjT0NPRj56BXjhT7cjLz8W4nAw4bRaM+D3YU3sC72/5GgvmL8BNay6RYmNsKsNHQhjxu4Rj7g76Zd8R9xaiJ6QExWhtExALtZ7BXhE70lnAxmhKg1nWMB0TKNqRJKlwBBlJyarxCgeQ5nQqD2Sq8mkfZDAi1ZmMJHsKOvsHUdfWjrLCQtS09eCDHXvwyE9/jlULzhHrQAkekIhgVUzR55Zr3xePiw8vC1G7wyrggTK3pxaa9kF6hGmzZzHh40NHcaKlGXmMOOf7EQoiKzVF1gPjz1nQUlCnQgp0YkW39/hxZKelSyjDhPx8WTd+CUjQSSQ0NwhG7tp4MVH6qLslWTIYjmJqoYofJ+0AIS9S+RGGezEzMwUzcseDLtlhhDA4NIzqugbsb+/BkeFR2Aon45w16/H1kWMw641oP3USrbVHcPfKhbhj1QroI274PKMwGxm3zO2evg82+PRZuO/tL/HppjeB1CiuXDwNcyflI6ozIkVng9MPBEfcWDCxFDsaGuAyGFBWuQjt/iC6Btw41dEl+25GUgaCItYKC5Kk1zNsQ4dglEhjEPFYCPXNp9DU2Y5pEyYoj95QCKM+Jq3RA5vUPJ8k2fEgdQfI7jdi8cxK2KxOQXgDPKhNjCBWkcHcZxlswXVCbQG3uUXTZiE3LQeLp84TW70zOpUzIITaGTkli4mImQ2sHm6PDx98uwVXnLdKKDeS55A4m/l3KMxnotvu3bjpkfsFSZxcVILjJ+uhtzvw/O/ux/qV58JPKzRxFVJJoBJrTK/WSFQKXorWGBgjdlUi8FMpj4YoJGls15HDuOMvf0ZvZxuS09PFpxhtrciaMw9b/vm88vAVQTKRbp4fStjLRuCzndtRlDsW5cUT4SPtQ362+KbBrjehoa0Fi65aB2PWGOx76RXZ925+9I84dvgQXnroz1i/ZDlO93Rh3o+vgTkjHZv+9iymFhaJQI2TLboAseC9etUqFTyhyfqEKR1jKI8FW/fuxIabr8esNWvw7p8ek8aWI/2gPyDuQAc+/wSvvPku1q5YfqbgZcFPrRKDJ77ay4JXh8UzZ8l7LxREMcaOCuWF933+rTci1NuFN/71IiorKuAnjYYIq8eLZ95/GxufewZZ8+bhjYf/hKJx+VLAseB1xHWoqavHrsOHcdXyc1VUuIm8ejYlITiDAWS7AxjevRd/fOcNZBYV4fKrN8jzspPPvv8QjuzchQH3IEbsBiz+8XUorZwPKiSiIlzTwZTkwNaaKhQUFWFiUZGsAzYjDHGg9VlGMIqUIR++/s+LeOLYDvzfzTfgykXL4D/VgQ/feAtGXQTXbLgCX3/xBV4+egBr7r4bleechyDNB2KqvmBTSJcGitZoJSnJeWe0YYmCNwpvJICnPnoNn+/eBovDIeua9QPjuHmPwz6edzrkp4/BrReuQ+WkchHV8iwW+zE67kTD4tKwpyqB8OpF5JmwJWOBzKaBtYVKklNuKFITsOD9gaf7v4Xv2e4N/DsSU6h5yklCkt8rBa/Ya3GsymIgzi0hCr93BAePH0JrVxNSHVapV8T/T0sdocNoRGfB5InTMKtsOqAVvJrjh8aHVaIh5c2bsACjaO4HvJlbhYjWhoclaS2B4PxPvLDBKHw4JRbQyQHBwrKqoQF3P/s38YJ87vd/wNpFS4T3J7QKjQOcEKyJs0Fnu6CjxXkUrSnPw0SxKpG60bBYiv3p5Rexn2R8dsvcyfv7APcoUFKKe264BbdecokyZ5Y0GiUaUY2FTjhsPKBoS5ablXnGiEvG/2Qzagh4JBxS41Smdhn06O/vxz3/eFZGQT+6+Vb87sc3wkGrpYQ1hxZuwZ/CDa+hrV1Eh1NLi7XwC80XUvilcSmyQoEA7n/hebz8r39iw49uxn0/ulHu2f89+bjEGL5y//1SzJ59r9jYyNgNEOs32p8trpgh3rGJL6GmJOxnNGR4YGgQP3r4QRzfvx/33XMvbl93mXgWJ6ziFOdXCfDE2Fv7YUS3z+bw/lDwsjkDjJEw0uIRDG4/gLfu+zMyxmVi7RUXycH5yedfY59nGOtuuQkV56+ExyQmYGcsz1g4ExXk+mKa2yqt4JUiVcY5qgljKWCPx5DkC6Npy3a0VFWhp6kFze09yK8ox+LbrkVqaTEiTNXiL5AXUB1yRK7pE0geGj071y9djBBFa5qgj/GnulgYL330BnZXbcW8sjI4LKRexGWt851y+XwihGKAiIGJMwE9LGET9h2uQpLdgvySDEqC4TQacaqjHTqzDgXZ41hLA96IeD2GA16E/R7YOfo1W+EOULhkwPZD1RhjtOG8iqlwWgzoCccRScmCLduKzkA/zHYH0u3J8AyMItgfQW+jB2a7EQ1D7Wj3jCBoiiBtrAE5WVYsnlwqziBtQ4MSrUv7pxSHHTaTDfqYEXlpeUgxp6KqoQmnW7vgsNrgMBuRmZ6ErMwUsX8RbpZRj66hIVQ3t+Lj7d9h9bIVuOOyy9Hd04W8tGRJG+KhHDcYJaGIFQR9Rfm4iPZx2sG90+0bRUtnJ3Iy0qQBZXwoU4Jo+K+8a1UEKxsyFsXkA5MGlJOWJvGz9F3lWiRNgSk/HJk3dfWga3AE5SUlOHiqCR/u3Ie/3P0rrKxcKoInFtVEeclj5ApyssiWLHuga3hY9hOOK/lOqUNACS9IP4hQeGUz48N9B7Gr9gTKi0vl77DZz81MR046jdyjooonisUvHkbVTadQ19wi3DamIU2aUCSRxYJ2xqLi2CAXEwnDSU5dPAy3x42Tbe2yF04aXyQcfLZq9FSH34VCK7CquBCpZitCwQiG3EMSV97Q2oOd7b34uq0LSM3GvbffA184irrTzTh45Ai8tVWwpZjw7ztvw/KyQniGuhGL+GGxGaE3W2Ewp6J51ILb//0BGk7sZWWNS5ZVYHm5ol6ZQjGkBA0Y50gBZ0abqo+idOo05E2biYPtXegZGsWAyyOcUcY700ub6XNiokQhIpPWIkGEIj75nC1dbWhsbxHXERYBdIIIBv2g6wLbco/XI2l1fL6+cAy+EDCvfAZys3LFns0fVPZLPHCVnSPdD5gK6MOR+nqZLs4trUBRdgGWzqiERc8plF4oXXRe+AFoYg+oWTpyvGukS4MHH373La4673yF+muBFXKOiT0EEVgTrn/4Ifz3/Tdw96234qpzxI0EJgAAIABJREFUL8C/N32KN958DavXX4HX/vAnoU2pBooR98pTnmuaE893t36FSxYvQWpyEoJCN1TneIIyZjMY4fd6se9YFXZXH4Ev4JVgj5od32PRusvx+oMPyXsmxa5GfZRJZFQFQ5DSUJiTi6klxfCL+4yaVOpEnGVAY2srFl13OfQpadj3n1dFgHT7E49jN/m39z+Ma89bJV67y2+6DqmFRfjsqWck+VDcMIxGnGxtw6GT9bh61fmCIPKATgAr/KwpNiu+3bMHV998HWadfwHefeQxpfOhpWQgiKsfvA97P/0IL7z6Gi5ZuVLoTDqK6lnP0t3HaMK3h/bL2btw+gyZrKnJLxMwVcFLHvKin9yMILm6/3geldOmS20QDobx5heb8OTzfxe3pEd/81usXbpCCloGkLBhscSA1tZW7KA156LliAY49dRJUAwpP45gEOO9EYT2HsJvX38ZWUXFWHfVlXAkOWANB+Hr6IS/rRMDbeSy10E/pwIrLr0UOeOK4TcaFH/basL2mmpMLJ2I0uISBbKwNGGwEQveQBiZI2F8/eLzePr4Tvz0xhuwds5CVH+xBds+2oQJ43OxYO50bNm1A5tbW1Cy/mIsX3sJ0rJzAe4hOp3Qv1jwLmW0sMMhQEBi/1EYqrLQ80Z8eOq/r+PzPd/BmcIAMoajhEU3QmAhFiSFL4YJ2XnC4Z1ZOhkWPYOOlVDQwEOLBW9XG/YdO4T+4X7ZH2kp+L8FL6cuSv+gdGF0xmHwhObSoErgMxicyptOfIn6VHEdlLea8p/jw5eqWf7LIMI18WCNMy50BAerD6C1owlpDqt4vJEHS6I8N086OEb0Fkwrm44ZZdMRMVhkc+JyZREnX+RJiq2WKi4iOi1sQrRRtLeislgvBQn/l7ZkSeRxauguf4TyiVN2NLxe2sTwixsKR+F3P/MU/MPDeOa+B7B+xQrJn+cnT/ge8nPyullkt3Z3y6bB36PGcFpnzrGGxu2jf2V1Qz06envl93i8fvxn8+foP3IEyy+7UuxVJhcWKloHr1NG+gnVrl7CB8id4+9g8IRKffnB1Fo9Jj16hwYFEWVRmWpzoLG9GVu274AlLR1P3X0vLlq0WIof+dkiKFQqYgnSiEMOJ1IaWPCKQ4S2TRDRlH6I9xYQj9xLf/NrwO3GpIrp6BscwVBXJy5btw6/v/Em5GZkqI5X89mTIk7ScXRybS093Ziv2ZKJ44SWpPYDZUR9dn6Wn9/3axRUzMArv7lfCgYiYeLSoxl7Jzx/BRXXrNAG3W7h8C4oLxcUTwR+WhAG/6+JHryREKwdg9j21PM4VF0FR5IdToMZg/EoMhbNxjlXXo7U4gnwax7QqvUgist1YET34CD219VIelOEFBl9XNAPcfAgpUEfgzUSQdpIGF/89Tns270HeVkZyJs+BXNWrUDK1FIErGaEReSYiIFWCX8ciScKXnoKrlu6WDi8itdH27YY4qEQXvr4NRw/tR8zCifIOIrrhpQG8un73apAc9ptsFgMsEdNiI7GsH3/YaSnOjGuiCKCMDJsTjR1d8Ad8GLquBJYoxbYAlEMDgwgGmO/HkFushP2pCQ09vVDb3Tg+/3HGDWFxaWThK/b1BdAXXcAhbOykTTBJvQOm9UBfcgIg1eHw/trMX92BU4OdWBPQw0i1ihyxyfBbgVm5RcIBap9qF9Gnn0DwzDprch2ZCDJkgqHzonW1gGhKKWlpSArLwkmO70wWUzSTFylIUVCDNDoRVvPAD7btxfXrl6Dm9ZcgMHhXmQ4yY8XUpc00W0DQ/BGvLBxtKfXCQ2LRS+LG14LfUXJ03PabHJop6Uki6c33zG+9yyCiVRZiJYINcqAcDgIj9erNR6cUpjgtPMz2tHQ0Q1fMISCsfk43t6JD3fuwsO33oNl8xYKOmjk5k1/aHFo0Ut+PA9NFrwdw8PSyCSTEynG9+QHqxeAjhUwm2G0mHGktQtVLU2CxkkMqMEAp8Mm/F8KN9lMJzxbGdix+0S1/BxqA3ZVH8fsqZOFw0tBDhEwNhExFnh0G5EJD8GMURyub5QwoFklk8Wv1xQPwzfSD3s0gPMmFaIsxSrWWUNuD05196CuowetQ168caQaCMWROm8ZJuTTf3Yqjp9sxIHqaoRaGoHRQSw+dxGurJyJ+fnZ8A0PwpJkRnIqG7MUvPJ9Ff724RYgOgKYRnHTshmYNT4TSVYL4t4AShyZyE9Jwzd79mAEwOLFyxHOykZVVz86+0cksZB0MArLyEsVrjDTz0x8lhYlCI1QfBRE32A/6ppOoXhsnriiRHj4RsjhZnEWh3vUJa4ppKh4/BGMBkJYMmse0pLIebUo/3PNrYeAh4RHRIKIRoKSKjjs8WD+5ApMyi/FsumVMOo56VJONdw7fjhnNR2E5oHO88flGsX727bgR2suEmDkjB++lvDFKRNFrOfceTsObdmM+3/7O9x52VV4/rNP8PBf/iy0hs1P/UMFK5xFTRSnBnIlw2G8pxW8KSnJEmIjoJacSQpIEWU8fYaDAZl07Tl2DI++uRE9Tafx8H0P4MaL1gpVgfdVxLjczUUDQg2XFZ/s3I7xOTmYPrFUpsKq9GGvEZEQmOaONiy47koYU1Ow+98vIzM1GQ+98jLeeOVl/Pj6G/DE7Xfh7S1f4+e/+xWmrT4fbz78Z0hiolgz0qWhHftqa3DN+auFry1UQXV8yXWk2GzYumcPNtx4LaacsxKfPPG00JZ45tAZ4OoHf4/9/30ff3/1NVy+6nwlGJbxHvdm9Tu+O3xI9qsFFRVS2KlzVPnRUXfCKdmyu2+Dt60Vrz3/AirLp8PnC+Kjb7fgkRf/xfQdPPCzX2DD+ecLR5lpimJFGgMcMKCrowubt3+Py+cvk95MYp+NanroCISRPRzA6PZd+MP7byGntARXXrMBFodVpoqmoB8pHGV1D+Dld9/GXiuw8oorMLdykRS8YVqThSPYUVuN8vJpmFRSjCCRfnnSURgiFMfRiSGAbRtfwRNV3+Oum27CheWzsOn193Bgy3cywbTajMJ5bjcC7SX5WHXVBixfshwxTWTMadf2o4ewdOYcEQWLcP0MBVWqFtnP/Cx4P34Tn+/dLvaJkhxIbQD39QjT5QKyLopz8vB/F6/HrKIy9d6SMkq3HVIlIkGhNOw5dkA88jmJE19z7tNsmtmwcY81aiJV4UXzNTBANzTYTxsG+RdncxtUeprmfZsoHDX+mRQ1kZh0bPSble8l2qzBs/pYBEG/G1W1R0S0NibJiVSnQxSzFLnR0y4Y1cEXN2DmlFmYUjwVIb0ZUSGuaf5jmihJXZlyD4iJDdb/cnmJ1nQNDIBevAU5Y8V/MnGjpWbmCFNDhA/V1eG5D99Da2+PFN2nOzoQbGlBybxK/P3nv5QxmFHruin0SgRyKPQ2JkEP3HTI4U1wnc7++SptTEXBcuOkEpY2Jr974V/4+p238NNf3Ye7NmwQgY5ck/D4lMKQF83PRhPubw4cQEl+PuaXT5OXi09GKYvVZ+c10AHhnmf+hirytkhrMBiQXFiMu6+6Bledt1qKPwknkAZE7TKqn2FTokd9R5tseOVFhfKCKQq2IgII/qjFO3EhvvXVl2KzQqK/0WrHuqXLcOv69ZhaVHSGg5ZogjRGv4zXm3t6JF6YgjIuSH5WWXgJnphWjNMSasfRw+KJyCzuVXPni7iEM4WY5iMshSxV7ZppN4sPfg26XLLhkUssPspnrJxUkhv5r6ZYBClRA+INp3Ho4EG0d7bBaDQjf2IxcmdWICk/D0EzLck4SaC1WkxxKCVq2Yj+4WEca2jAOTNmyWHADpn/EyHlgIgY72skjCxPCIPVJzE8NIyxOVmwjM2EPiMdPjpZ8HPENTEc0W0tXjrhInDgZD36BoewfvlS+AIhxbmOsy3k+DGI1ze9i8GhZuSmOQVZ4O+32WwSaEILL6L1LOKSrSY4dTZ4h/34csc+TJ44AbnF6SLCsUR1Qs0JhXwY6xgLU1CPQO8I6k81YFxeOtKSrZg6fpzw8Rr7BxCNm7Dj0DHoQ0HMyC9EmtkG96AVe4/0wjLeiGmLimDKNImVX4o1Dcyx/Hb3AaxcOhdNI1043lIPX8SLtGwnwpEAJqSPwbjMNFH0MjfdNxrCcI8PTjgR9MYkEINK9DlTypCU4kDUGIEr7BaOKlHIorwcBAJEH73oGnChs38Y72/fgavPOQ+XLV+GUMgjaXDK51sPEwVoQaafDcjhYTHqJDKXhR8b6ZxMFVTCRpjrk+b2NrsVHb0D0pDyPqc4HELH8RJt1etgM5nR1d8r/78xqany/U4RSrBoTkJbf79Ee6YkpeJkRy/e2b4Df7ztHqxasEKCdbiqxNDfoJcwh3Siq+QUB/1webyCZtgFcSXapzX4NOrg5MxslzS5I21daB3qF9uqnv4BzCqeiKJx42RPUlw2oyDpnK7UtjQJv5dN7bGmRpxs75CDm4uWY0inxSTiLCr3IyEvnPq4eKYzKbO+gzz/CKYWFoNRHOZQCGF3P+bkj8XMvCzoQ6No7ulD+5ALRzt6cai9H9tqmxBqbgXKp6P0/LXCxzb5I1hQOlliqbd8+pE8i9SCsShItWHd1MkozUjFhPxx8vm+P96AP737GTwn24B8J0rHWnDh1HxMyk6W9znL5MDcvGK0drbho2+/RcX0GZg2ax48SRloGPFKwdvRT0/2sbDYyTPnxkoHHe4fjGtWwRMmPRFOL3qHBnDi1EmU5ebJcxDLLqJr5AoiLhZrPAbHpGXC5Q+hZ9iNpTPmwmpNgl7HM0tGNjLdE2t1TjIDPhHF1TU1YcTjxaIp0zEhZzxWzl4iojUpwnkuabQutadrDCntLOYhToT3na3f4MYL18p6TCSsKY0CK7K4eKj/+dUX8bfHH4ZxQiGWTp+BAydPwtPSgnt/+WvRjPDCxC5SsxDlnh4M8HyK4INtW7B28WJp9Bg5K5M0FrmcpPHDUIkfCePfH7yHbw/ux5GGehL/sfKSdfjjbXcgf2yuoHlsvtRRrQAc/i7y8xm6VJibi5mTJslZmAiVYMFLwSStPiuvWEdvQux6/gVMyMnDF7t34LaHH5L7eu2aC0X931FzHPf+9j7cffUG9XuY/GYyC/1vb+0JbFi1RgJ7RNCnicB5HtNabuvePdhww3WYdt4q/PexJ8U7mNfo9XpxzR/ux/4P38Uzr7yGDatXwxMICT9YzuM4AyPo931Y1t7i6RXwBANaTSGcB+FCx4IhLPjJrQh2dOCNf/8bM0on4f0tW/GnF58H6muB8in4ybrLkJycJLZgC8uny37Bmpald3t7J7bs2IVL5i2C02TRonLFagj2QBApPW70btuBxz/9APllpbhhw7WC0PZ1tImHbrYjCaOnGvGvL79ETYoRa6+7DpWLFkmcfZTgkE4nU9D8wkJMnVSGQDQkrs9SD0RCyAlEkTkYwM7XXsefD2/H/916I86bV4n66hoMN7XByf3RH8TRQ4exf7AXluWVWLFuHSaWTpEoeRYpvoAP3x89Ki4NdIlSoVyq0FV1mHps7tAonvrvG/jq4B7ljSvFSVz2QqL+QY9fnvukcQW4c90VmFFSBqvRIrUUXYsQCyEWCqCnp1M4vMMjg0oTwaAUJqwRFCDjwGCQKRf364Q+SkRrI4ODZzJrye0UPqb20kmBpRUcUmhqVkosPLjIeQjQO1HGumeKGHJ0QogEvThx8hg6uluR5XAIzB0IBAUdEcuVcBTuiB4zJs/EpOIpiOjNYG+luSQqVJK3KyFe0wreRBF7xraMo0DNliyB8ErxdhbKK6K6WBTVpxrxxFuvYff+/apItDswZ2o5fnbl1Vg8fSZsVrN8nyj0zxRnigJwtktDgsOboDSoR6ls0og8KsK2wkxJO9i0cze+ObAfV5+3CktmzRa0Se6nVsAlUt2I4ni8PlQ3NmJMeppY/XADIbrCQi6RXMJmg3SSQ/V1OHyyHu5RN8ZlZWDmxDJMLS5FMot+LUBCibjUCEaFdxDNgYwraaVTUZRAeH94hj+0HMpTlxskD8+ugWER9uWNyUaykx6wCqUUI3FZH2eRzHSQgpc83oXl084ET8grIGljCh1P0EwYM8n1xoOZo/kzhatBLy4VKvmHEZT0EFQFHxc5Ed6dx6vECSI9OfkMwntmWMgXSTHGYYlFYWMHHw4K5yxmtSBsNQmnlgIUHkS83yy6IsLfpNLYgIGhYRyprcXK2XPUNQi9h++GQThSceHa0o8XsIeVNwYLXP6OsDbOUel/GnVFbOhUlCJt8Hiw7K+vlQPuwoWL4AupgpfNpIEoQiyGD7d8jMGh0xLiws9PLqjKCec162Qy4LSZkeWwwRwxwDccwDcHDqJsYiHSxyehf2QQphA5qEGEiZKljYNvwI+2ljZkOxzIzHLA5R3B1IIC9Ay5EI7q4A0Dn+3eA4MugmVTpmFSTh5622NoawigJzKMzOI0VFQWwYUgTNZUUSZzrHXx6iU4OdSMxpZG+AJuETTxZagoKBIxgj4SR7LJAY87hN0HatDe1o8xyWnIGZsOW6oRZUXjEDVEpTBmE8Bmpyg3B8lOFod69A0MoWfAhWFfAO9s3YbLl5+D1bPnwu0eRMnYMcJP5sGkszoRiAOuwKggFFzH3oBXpkHD7hGhDPG5kJ7AhjKJwq/UdCmAfX6fvDUsjoj+UkzKL6KppDVwfWU4UzSE1Yxkm1Ns1E62d6FrcBgF48ajqrkVG7/Zgifv/s2ZgpdImLZbCK0iweFlwcugDzYwTGVKiHS50JVozYCojgWtHgc7utHc34fS8QWoqj+JQ/X1yMnIFAqTNOp6HVp7ejAwMigBNmNSk8SSjGJF+pWTT0l0V2yFwkHkpiYjFgoiGvIjzWpEspkBJSNo6u2WfPpphRNhZ6rX4CAydDHMHjcGySYC/0M40tSKqs5e1IwE8E1dM/ynuhTyMXc2ClauVq4wg24UpWXI9dRu/QbG8grkpCVjZLAP2YggCXEU5o7DsDeIqpZ2jLR3AYNDMBck48ZlFUjTBVCc7kSmMwllY/PFqeGbvbulGJ07cy5yCifC7UxHkyuA9v4RDLpdyM/NgclqFb946hw4CTQYLdLk831LtpkRi/kxODKMuqYGlI7NF6oMgY1AmEp8JRQmSEMEPz0pBW1DQ2jpHsD8ilnISM1kWXjmWRK9JL2Eez/pDGy5Ogf7MOIaxdxJ05CVnIVzZy+CxWxT9p7CSOA/aNYzZ84+Vfhy3bm9frz59Ze4/oI18ueIZl0p+6ZW8JKr2NjRhn9+8DY+3f6dTB6czmRcvnIlfn71tcjJzJLJK08kTpNEGKdRGih8fuubL4XSkJGRrinraRGn1QAMwNBs+a77w304tHs3HGNzcPGSpfjJ+stRkDdeQ1HUhC/xxcKC5y0LUiatkWo4++yCl38xEhX+cXtPL+bdSiF3Ej75yxMoyc1D//AQ/vXhB3jhvXeBwQE5p5euXIkn7/oZxubkKAESzwqt4N1TUy1UDgqmVXWlRNe8IrvZjF1VR3HZLddjxtIVePuPj8Jho5Wj4uBe/Yf7sffj9/D3f/9HEFi3nwJHehZTgB2R6dK3+w8IhWQZObxhv/I+IhrO+6PTy8Ro/i03ItLegjdeehVFueNwxxOP4Rh9fqnHIN1lTLbUUmsuvxqP3P5T8e3me+Ikt729C7v27ceFsyvV9UcjcJgN0DGhjXQDdxjtO3bi929txOSKabjzmmsxPDCITV98DndfH9JMFri8LjT63ciYPQNX/fh6OHNy4KNxhkVNr745egg548ZhcmmpABocgkVitNKLCKUhzx3D1/95DY8f3okbbr0By5YulvXpiMQwxh+DzhvCF2++gRd3fIeLf3475q5YAb1JOWvx2bMe2VFVhcopUzEmPV3VAwlHWQmgUB/NE/bi6Q/fxJcHd8vPZyMvybQy/9IjQp/jCFA6bjzuvvRKzCwpg0lvFt2FqMj4fgV96Bvoxq7D+84qeE2iIyKtgfQfNv5cu3zvlc0tqQ166Dwjw/L+UYhzNo2BxQe5mD/weJWBb4J7SOVzkOq6BDmZVAeNI0spTjQwirqGahkzOk0mWXgsYnxM1YhGMRIIYzgIzKmYgymTZgAUi2hSI7Ye5E4mbMHkVdKR0C//IFQGXjwLTP6rzv5+9I+MCLeW8YQJhq+MHSTYQVEbOI5o7+tFdx+9QQNIsTlE9Z2fkyMPg2TnROxg4uWVyEH6x0UiggjzPSkZN07F5GpfifQ3QW0lfY1ikzhCUqywGY3Dw3xou12sswTh1KJy+c+JnGmiRtyw6lpb5TAWyy/xNv4B2T0bdeY9IGKnuajJIabEg+rnk5zOA1q9nyywuDpVVntdW6uMmGi4zoUhm6j2dwXn1WgBHJkz6pWHIzdcWoQlPHQTaTbC200gq9xQuTEbdFLsNnV3S7SwRJdq6K4gvRofVxW8KtM7EQkt16hV3eKlzAIvYWzO79O6by5mHm57ao9jwbQKER7J59A2X3KRpSkRtFZ5/TlZlFIsRg9VXVz4bZp5m+L5SA6hOorCbOR05EdrHN55lVLksv4Q9FjutarayUsmGkshQkQrmkWcEtepf8dxuqB2iqfHpBxp5sjjMholunjQ5cbaJYsEZZB4THJEhWcVx6adn2NooBFOqxEpNuICRPLYeMYF4e13u1A4JhN28o6DOvT2ubCvrg5lkyfAlGFAKBSALhxF2BNALBhBctyGzrZ+4bjlZ9JGxov+gUGU5OQi6IlimGM0TxQ7amuQkeXEufOmw2nSIzCkgzmcgYFhDxp6OlEwbRwyxmfDmTYGe5pq0TrShXPPmYOm4WZ0dfaA3Gx32CsUncm545FmSEauJQv9/W4crjmJxp4OpGUkIXdshlAPkpOsyBmTgcHREYQDXBNGGZcW5mRj2DUoRb7bExCjc48vjI1ffYl1S5Zj8aTJcA0PYv6kSbK59biGYU/OQNxohCcegMlqhC/IgAOOchly4ZPihpMe+p1SyMLvoyBNbcJx4dnKmuWhzwaZvF7SmzSxSprdAZ9PqboZ58pwBCKA/W43bI5kbD9+Apv2HcRjd/0aqxYuQ4zcQPId2QhFwkLTsNIXlpOKYEDoT2woubfwsE3QqugJKpMHLjSzHl9Xn0C3yyWpimNSUqUZbWhrRfvAgHa93CPjGJ+dLehuU2crGL/OFDEmUs4qK5ODQSLKeWgbuG5jcBhZxFthjofgGhlAY2ebjBMrikqRbjQhKRzGGL0O2Wa9jCYbB3pQ1dEFF8xoDunx4e5jwOl+NSqsKEf6okVIsjkQ6B+BJRZHhMlog8O4YtUFOHG6AcerqwGfG+jvB5ypctBJSE8sDHiGkDMxC3efVwlXfycqCvIwt7hE7teBEydQ1ViHpBQnFsyYh7Sx4+G2paJx2I+m7j74whHkZmfKdIjvYigk/gOSjEbOO5u+VAcpLmG093Shp68Xk/MLpIjhGiCQEwj5FK2FgkqLVZoZJhGymZlaUoZkewoMBou8/+TCUuRGgVskzvURkWRDUuD6hkcwt6wcGSljsLRinjhFJNx21I1KzFXPENuUt6mRqFkIr3+1Gdedv1qoNWrvUC4HPHOIEApXLR7D0KhLBNOj3gBSnA7kjx0rFBdxCpdlrGJeRbAma1gVbBs3Kx/eMWkZZ5Isic6pM4OTReW4s7/mOAaHh1E4NgdFY3PhdDDqVwM8RO+iIXkaYCbghcmMzXv3IDczE7NYaIlfn5bIpvF82SR8d/iAFCvzysuFBhGPxiVBiy4XDa2tyEhLxZJZs5A/Nk+LUlfWbdwL6D6y68QxsSUTCq8m7JYzhu+3QS+x1Zt2bpd7snLeAmlg1G2L4au9e1B1+iQuX7FSrNPIY6YQi7UQz3GK9r7Zt0c8YOlA4A/R0pH3jo0oOaX0h41g4xefo3fU9f+w9SbAdV7nleB5+75hXwgCBPcN3EQt1GZZtmzZkeNk4jgpJ9OZznR6JpWp6pQn06nppGcqk+mqTDKT7qQ70+lMqhM7TmK1d0uyFmuXKVLUwkUESQgEAYIAHpaHt+/b1Dn3/gCVNCqOJBLAe+//73/v+c53vnOUtEZW+Qevv4q3r1w2+JV+6jznfT4lBz7xwCNGAtJqI+r2I720gmdffhlfPH1G8dlkXf2ye2XSGTDWdGHpw2n8+cs/ws6d4/j8Jx6Du1bH22+fxdzMrGQ3iAYQHh3CA098GqP7D6Dt9yrG3hWg3CqCH5w/i6GxHThyYL/2MIOnTBcj3GhgstbFi889j7+9ehlP/tSTOHnyBJq0MmXMb7ONgRbw7DM/xPfePY9PffnnMHXqHrRpx6fDjwRcFa++/67mdYjBuIbYDXVYXkkpaWfbruLPfvBf8P3zb6oTTktIDslKKSCG0JBZB8Z24dd/+ks4PmkcZcxjwjS2lhjetfWlbVsyD59txrHT6pXyN79CgGjFaiS3JAEIfD2W4dWvMs4GWuh2wat16yxQ66PiSHtrtDURT23ggs5uQ1qCCt16uYirNy6iVMgi7OEkn4H7zQazpdtqD61Wm5g6fArHD52EOxBGXVfHGLMSVzFdwzx4BvBuj/kbpGkAZtdKGnLYO7YDySgBr3nfxi7NbBDOAy8an9U1zZd52IjBtj1/Z/De/lNmxjavnOzQzaUlfevukVFdXOdLzK4zbUdgRU9e/VOKKA0UseLVhfcaul2A0n7xdQyDTs1YCTcWb8vrl+wMmScn3MIZ2jKJbsbZwfw987kNmyj9qv7MXAMuOYFFShuMEZiupwBvYxvwyvNTrLAJ/TAMLNsIRqvE32fISrOIyWQ7TQtuHI7URObrLPvcBLxL8uFlZSw20lqkSSNtB8/4OUxe+zaoN/nX21HCdlXYzV03z2zGLhc2i0UB3jNTxyXjMCCc94bm4ebzUnOry0JNLwEhmQ4OBnBNmRUuplU/4zRh2tRVMgjBhfX1TVy4Nq02D3+OAJopYbS2oT2QWibyrzQOEWKUc9+yAAAgAElEQVSP7e9lKhUBL4/EmscUbbwXfA8aK+LgoteH89PXxb598bFHZYyuTHl+H4cwWi288NbzWN+YxWhvEkOJpL6HriksQmgvxangyf4+6SGrm1UsLW1gZn0ZR4/vQTNgkrPcjS6qpRqa1YbihxOBMEYGUqjXitpEuNns6d+Jeq6JDy7NotP1YW5tHcM7B/H4vYcRcNWxsZ5DtezBSHAY2c0aLmaX4ElFEEglcHF9HqO7+3H69D6s1VZR2CxgJb0h/em+kXGMpYZRy9exvLCO5fUMwpEAmt4G4smgQO9ydhW1ZkXDV1zTlSpdBHyIh6M6ZLOFjG2XeqWRY/zxXz77Azz1wIP42fsfQLNSxcldE/I+vZ1eRccfRKq/F52wD21vV4NsSperlLRRcSKfy44uC5zGJuPC567RNL6QPISZ0qbih/eBfpPFoizKEvQNdnFCmx0rP1KJlCziaEc0l04jkezFKxcv4+XLV/G//dr/hCcefAwdHhB2LkGxpW6XyACu1sVsFpVGUyCF7ESza/x99SVPUK5XN9x+N7594QMzqEgdrlr0DEAICpRn6MLRbgssU4fKViMjmul1yevCyNMHpxjlTp/juj5DwA2EXS5EvW7Ot8DbrAC1ktwxeFDvGhhCjJ7LdKNod5BbX8ZcbgM3chtAJI5g/yimix18480P0LqxDJQqwI5h4MBBk5RVLDIbGMf27sLekTHs2jGOb774Im5zziG9SMQoyzHUmkBmDejWaD+AX3jkFE4NhOQc8eixIxiIhiTlevPyRVQ7TSRTcZw6dBx9QzuR90Yxn6vgyq1FZGs1TOwcRk0telrLUeZikpjUyq6WESBa7NRxY35W6+Hgzkk0G7xuhkUv0vKJA48AIqEgwqGIBgKzpQrGOeDmC8Pn5zC2S50D6n25ZrWNUOvt7mqAuVAp4+iu/RhIDeKBQ/cg6AsZMsd84xbg1WC2nQsw8jIXKrU6vvHiC/jlzzwp6YIDwgQurS+p02GTsuouFyPtmewy0fCfr8MzRkNrhuHV2UigJsD7mJIbGw4Np/dmHXusNadmaRxLMbdHw7YOMOaH4XXgWeFgB/4GgvTnz7+NvmQK9+w/sK3htcW+UeuZeSATi2nSVTkwzWtETSfZeTrnMEabXTgxTvbnWBSwk/Hmpffxc49/2pA9VtLAs0zhHJILUpLY0pAhz0bu1/x7nVuywmvY+84IbzKfxqGH14MA/IWzP9E1e/yeUyg3GsJKztnHb5Znct3484ZDIa0BDsbzfKU0RWebwJFH9nZ0/DD3u4u414f00jJeevUN/PyZR9Dis8B116COnDpnD3pbQLtUwgK7dNGI8gICXL6VEur5sgquLIe5EhHERkfhjyTQ4ayBvOu88IUCeO79dxDv78N9U8e1Tri/SLHSaSDMAehGA7VsEYv1OqI9PfDTUUhQwoUAO3LtNkrr69isFuHu60U4SRbXDgaRua1U8PJ7F/DIsRMaphae4Ge3KMSEw7ZR79TxZ89+C996/WUVh2J3CXrVCurIMQjuAI7t2oNfe+q/weGdu+TDa4gv6ncbmjFY31jBT947b/Yo2jvS9pTBPm6vcg4kcdCwmtnHifWkGsisrasPrQPfppxpEdyl6JUIWGb+bFWYo7zR6Wg4icjcsNrG7kq6Rw4JVMuYvXkVOfqkqeo1wNhoo8iC+bBRaWHP7oM4cvAk4AvKdoeLVgwa/6dYOLYXrJZND/V268RheGnns5rNiuGVhpcLzNElb4FRInwLb+xDbJ1gDcgRHt/+HoIf57zhwuMhQoaXH3bXiIkWliui2tTUfekpNM8iHwnjdKw9zWFlTQuav9e0oT/2Za8r25rUJfHg3dE/sAV2zbXbBrof/2G+FttQxk/37gAPk9FEEOtsroz46+LGwgLq7ZYYXgHiDoGxCaDQdbcuAc5nooRFhLkTMqE0NnYBnILCyB+EsxXt6MbN5SXcXL6Dh5m05vObhDSHNeNrCEubSl1Fw5bih6ysKXykW1OLzHg4O/6KOtRdbmTLJZyb/lB6ZwFeVt2KcHWp7aeSzJLeZFu1J4rxtcMVzn2yTLDZ6s3fSTfpciGzkZNLw2cfuN+4prPQIAtjrck0E+loz7lhEqyr4DHfQz9GLo26q4u2p8unAwECXnXV2mLRLly/oVb75x95UAed3ElYIBDt1Ft49fwryBcXsLMnpY2a8cDBYMg8L3IUAIYiMVSzGcx/tITZW0vw9wQxvm8I2U5OgzidehvZzQJq5Tqq5TomB4cQTwTUvm4Wq4i7wkh5U1icX0Vus4Yd/WN4/6NZZEp5PHriEHojHQUZMEN9MrEbrZof13LriAz1IF0voRxoIDocwa7dgyi08qhVGigXqogjhpHoMHL5JqZv3oTH28HIaA8CEY/8Tsm8xiJ+lOpl1DtN9MdjekbYPWo2KUfxi3nNl/KIheOIBKKKc71ycw7/6fvfxRfuuw8/c+/96FRr2NPfLxP05c0sKu0Wwj09SI0Pou6GQgVoRcb2GzsjZJw4pEk7u0Qwoljm4d5eBXNQ1tA0RlyyceOeQuZ1I5tD0ONBbzhqLYlqKmgT0aQMGeHxYTVfxOBAP55/9xKev3gZv/fr/wKP3fewIplNgW2GYh1JAwuf25lNzUTQbojDFy0WqHai3RToLNw88AXceHV2HpkSQbtX/ttLa2uyfmIyI+UQt1YoP1pDPBJRd4YWY8ZuqyzAe//RIwj5gtZer4W4z4e4zw8qT7zuBlyNMrrFHBYW5xH1eVVsjCd7MOwPILuaxuXpy1huVVEKB7FjYi8K3hjOLeXxzMUZ1OfSQDYPhIJAjG4T9BtrCvAi5MfJ+x7QFDsHFnOFMl5+4yVWDQA90IsFoJgFWiUcOrALv3jyMGLNAu45uB+Tw4M65N67+RHmNtYxPDyIfbsnEfJHkEoNoeCNYClfw4UbH2G1VMSu8R3oaGDNIwsx7glMS+O6qtYq6LZoK1fC0uqSZHl0aSDeo1UjJVW0ByNrxX0rHAxoCJJdQcpsRvuHEQ3R/pIBSj55KbPGdgAatbEEwLdXl1VQ7RmdQG+8H6f3H0fQHxFJYeaobW9JewflWoa5NNjILS04JQe/+KknpCPXOeNI/Jy+n+R63PMMQaGcMbnLmLNUjjiOo5AIImILkzoqwPujH+ILD38Cg8mUngdnwFmbL5tdHGDjmWA7fiJOdF0tmLnLttScUdvsMNciAW9vPKEkTHrZOz77HNramseR9Ku9RWhJeWcj5HWOEpzqLLD6XEssENysZFYVafulT31K5x7fq3gMnWeG6OE5wehmunSYVruDIex75e+zkkE+79zfZEHIZC+fDz8+d1Z78WOnTqkI0t7OmqPdUpIqZW8iSwQYzPWn3Z9eRQ1ap+fMv7OHkZJru4i5vQK8b751Fl+6/2GU8iX5KPN8oESD52CAZ2yng0q3BVfAj0AwpG4ih7c89HN3e7FRKaBJYBeMIhCk9Z0LHYZOeLpo+4C3ZqYR7+vDqaNTuh6k5Noum27JM7NVhczQ3F50NSzFGpHDc9ZGTtaXUuzKS14hONYCzrElI+A1DG9Cq1OOXiJSjZyP0sRGu47/8OzT+ObrL0krb66N8WfWF0O0XH4c370f/+NTP4v9Y+Pwusz8D79f4/WdBtbWjaRhZS2ttc8kRaPhDeiZlWzS65GV2ZY5AAvNzAaH1pymuXlN3jAHxAoAaIGYb+LDxQ9NxoP/TmQu/1VGg0pjRParA3ejhtm561hLL6HM9mSzJSaFomMOhoVjSVS6PkxM7Me+vUfQ8RjAq0vqMq/Bh1bLxvHllduAkTI4X/y+uwEvfXjF61nAS0DGQ81sCttg2RSJpsXsBDOQxXRS5bZbTfRxNC4Mt5aWjKRhZId83pyoYzPo4LTNTbFAaQQjY8XE2vfNzYMfzBnaMnuF3I23kjZ4KBHwkuWir7CYTLbmrPOBI5+4G/AasM4Nww4nWNbRAa3OZmUYcjISbXmFUsN7ZJK2ZHRO3gbijpzESCDo32qcF8gUaHhCbR+CfauntUB1y/jbMrjzKyuYWV7EQ0ePq1Ur1kzaWFMEULOjP7OViPmn7TLolW3alGUPzOewa7TNDc2NjMPwHpnaBry2mpNkgKDXZcMolNhmg0Xs35nfx+8xBYgzkKaDh4dFB8hksjg3fUU59WTfXKRTKLOwbUKHeNCq5DPiNnIWPiOs3kI0YneTQG2jyVAWtOBtGp9Lee66PbKN6nhd+NyDZ+RPK/9ARUASKTfxzqWzyBUXEKcfJ6tgRkNGYnrAyWLRsDzp8aFVyOPqlTlcm5nHrsOj6B2LItfMK42G7O5iel3dI046JwlIunV5ocY8IUS7IVQyDczcuqPo45H+HbgwPYNMOos9vT0Y74+g5arDHXRjKDyM9WwT9UQQR++ZQsXfgisE1Fw1tLxtZGslMWZRhBGtBLG8kpMdWTQZwcTkEAJhHnJVZLObSK+vIujzyITcS+sxgkFr26WI6wa7AF6UGmV44UdPrBd+t08Wef/vt5/GzzzwAL5w+h7UckUMBMNIb2yqaBgbG6LFA9p9CXQiAbFtOsjaDQ3QcLKYBkG0YYsHQxhO9CBFZoMRurUyKhw8lUbb7I98T/Qx5ognB/jo5SkrnRYt4hJwu33wBUI6KNhP+dorr+Gtax/hD37zt+XSUBXhQpaXMMw40FDDy6NjOZuTjIHtRw/bkRx+dSYauqZsbcv+yo3zS2t476OPMLlzXMERV2ZvYnFtWe36gxPjYobOfXgJY/39sn2jJyw/Kx0p0pkMHjt5WkWbOi2U4bg6SPr4fNKNpoYgdYq5dSwu3sJAKIj7Dh3CaCyJOD1DZ6Zx4cMryAZcGKI0ItyLDEJ4Z6OEF67eRP3OOpAtGLZWGKwD1MoGzPIwO3gI/bt2ydFiJNUHn9+DTKWg+N5aIYNhdxOHU0EcTEQQqucxGvXh+IG96ppdoo/vZga+WAJ79uzG3t27sbmRRyrRh7InjHSpjvdmPkK6UMDI8BCC4aiKexeT7fxBIydht61ZRb1RUZpcJpuRDdmOvkEB3iK12162n82EN6OgebNIDnBvLtfr2DE4jGgwbBxXeE65vdZPnf7OtDOjVIZOOhsiEHYN70Qi2otjk4cRDRIoG8mZJuVNz9Wy+AR6ljv0uAUQv/aj5/Clxz+t4sURDd7NonLL4d7MAkrkyl2kgek2GwtI01kye7miXC3D+5fPfB9PPfQwhnv60Gi2LA9j5YIEu3aI20jrtju+Wj8O+iabZ/dPdQTtFx0Onjt3VoCX2k7auxlgLqdA02m1sjM9Y3ZQmAPT5n2SULFyy4/N9JhOGs/zlcwGXn73HXz5ic9a8sV0ZbcqA51Z9r1LJ8dunj1jOoZI43PIIXNJRVxkrw2+4KwMuzkvnz+v5+QTJ0+iXK8amzcrYyPT7lfCrMFI5jQ3Q6ny/La6NV0eG7nszNHwr8IuDzaW03jrJ2fxc/c+KOKhvJmHu0mc5EdL8qe6Cg8xtl4v/JGIMFSrXjXD7HK36soBgrIpEuYapvS7UPV20XC18PbNGxjbOYHjBw+JmKKxQ50FvTGDkGOJX6m0lDF4EOi6tN/UydExAl4FiXoFunuUu+p8ZLiGhzHYhuE9c/Qo+pM9W2tAHVfacYo576DWqeJPfvC3ePr1lyxbrxLDbrBsmZHF7eDwrn0aWju8c1LviTZuLpczxF1Dem0J5z64sMXw+rx+SUb8gSD8lDcQBDPAQ8Wlue8qhjKZzNY83VbL3L5dJ9XFwCQDNrScWVwQ5FK7KYTeEXrn3/HD+9jSrxYxM3MF2c0NrK+volKpmpx3teogwOsOxrF331Hs230IdZcZWuuIg7YPrn12WJH8Y9bWPLTUGHETdxheavHMRL9lA/U7jAH73V93B2qIzb3Lks18n5EM8Iax0iO4M7ZkLgVPEPiYh5uA2AZH2OE4aQAtnc6L4lS1iiO2aXTOtVXynPTKxk1is1SRdm6opw87BwbvngXYDt1g0eGwsObmGNBmzLT07nW/ZCZogCE3D0MuudWauzZ/W/53dFogeJe/LVsQlhzXRu7IP6zgXIy+Bd8a29IABFkHM9Wqd3GXvIG2ZDeX7qi6Z4oKCyfeG2Nha4G+3SDVAlFwiWF1+UCR5dKAmDXfFyCVlzN10qbIIuD94KMZTE3uRSIW3Zqa1grSw0yzdTJ1vOKmdaAZMw1wqFes6WSxwDYWmfGbZpkb9jqzkZXB+fED+2VRpffD+0uKjtWyssLtDq7DzEg86pazDnXNWuR2oRVDtoF7l9Wc8edvraxg38Q4vvCJh1CrkQkx084+tXkauHDlHAqFO6rqGY/NAoIWfKEg9VLmgfa3gGYmj3MXPkQuX8KhU+NAooVGp66UNcplqCn0eUMI0r6PhWS1LuAd9YQRRwSxdhhvTV9EtlmCzx/Bh9fnMNBJYsgbQW/Qi97BGAqdEkLeKG5tFJA6MIIDpw5hvZVHPEE3ADfK9SYqtRZqxTo8dQ+WbiyL1U7tSCCUCMMTp/+rmf4uFjaxWcyhNxbScAXXpNh+Xj+Bh+1n0wwEdTHWv0MymIvXZ/Afv/s0njh2DE+dPIVqtogD/aNYWF5WOt6R/ZNoR3xYC/gR7Eui0qhLI1dk2hz1lpTT0CrMJkNF/UGFbtBnl7q8TKMCXjjqr8mS8X+lclE6sqgnIH1bk0O79EONJJCkdVWtgUSyBxvFEr7x+pu4uLiMP/rqv8IDJ0+bGQU9iqYNyvuroTUXkM7mxDxRmsC1SHZHoTHa+1gkcmjNzaAv3C438OK776LYaODRqePqksyv3Mb7H81oaOrU/v0KmOBezMhhTeU36sgXihrC4iQ1zdgVucvOULcp1wzCdJerhWirBm8xg0ImjcPD/Tg8MamY2Xq+iIsz13FxYRaJnTsQHxtH2xVFyRPDa2tZ/Oj6LBq5MrCZAzbI1LZofMxKCygVGUsG9A9YNscNjI7hwQcfQJRBG143hsNuRIor6GuWES3nEfe0cXhsGLF4CIuZVcymV+GLJrF770H0DQzKPm9zI4dUtAdVtx/ZWgtXFxaxlM+it7cfqXgKuTKZ+i4CQb9cUsRM3NVKrVSL6DCcJsrkQbMXaGiL/ua0AlOXqKMYbg79cY8dGxgx7KQInI6GDeV3rpAfF/w+DyJeLxZX0yI+BpL96E+N4PS+Y2KbNWNhdxju49xteA/luSyStyMGkYXL1154Hl967HELeI09qJkXUHmiAoqFDjcW+Y1qbzVdKrWMHSAq71UL9NSzZ9u9hb985nv43IMPYrRvQOvEHn0GzFDSJ1lERz7EWyycnZPYpp0sTXEXEcX3wALxxXcvSNN538GDqNOPyxDHW5+f74jDdAQFxmvenA2SJqiN3UWb7C71rJJV2rkiSfo4v7OGly68g6985kkL6slu87cYsEIvViITuU7pGhlyR+enne1RZDhJKmlbXZqL0PnT4uBdAK++e04dvUdPnjTSBZImPFsFYolBCHgNfjO/lwQHSTa6VzgyDBN77MjtdBJ3gHDXjUx6Da+8+jqeOnYPfC03mnxW6GghZtuLaosZmkaG16HVFiPlgyY5lmuO75XuBBqoZn9d51EHbS9Qp9444MHZmWnsGB3F1IGD6DCp1QNUuNLbZHC5bij54JkL2YJ5eJa4Omiz6GkbmUmHbLH2TGORx3fF60ZPdTq+kGm//8gR9CdTW+en1qL85815XmvX8Mff/zq+/ebLZqFuyQpteW8B74Gde/AbP/PzmJrYY80S+FJtuLpNdJs1rK4u453L72F1Y034hpIFdsa83oDxGKchAAGwAmEMruH1cWU2M9277a50I6yvKqtqg57M3TRgyFR2DSV9UXRszHaodNMBLe++NtqlIuauX0E2s45MLqNBgViImy/TVoBAJAZXOIED+45hYhcnB71q2amitDZdBsdtP1a6JFrMrMxMdcgbzlbwRr6APaM7kIjF9P4ksaDHqZ3oUrvfDkoZ2GcAvKP3la5H69f4uOq1+bBww7MJYhxw4AY4zoQjnzEaV+StxTrSIgmgcYXYLU12GlbRaVsfZnswn8HZYQgcuTnmyyXMLy+jJ5HEjoEB6VacIb02F2+DBxSZYvrSNcQKGcbdMLz8jCxCuKhpLG2AsAG9DKvgWyk3Wvjozh0xWXvGRvVwErzRcNvBbbIl43sUi29AJxe78u7txqDfbZkCbhbcqB1tFHWbnFK+s76Go7v3qlI2X249bNLTyp7LXgGBSFOY8DrofYjwNd9hoLyRB/DS8hAjMMjVqpi7s4yDwzuQisahayTnAo80ksadwlgH+Vy0LDH6aYF5N5l5tnFc6Lr5kPDQMky9YaL5O9zY3NyQN/L9R49Kt8d3F/SaIoEMoMMEazOzG6nJHDQgmr65/HdqovietLS4EdgWHB/Oi9ev6z799KOPoNZqmWl7btg83Bo1nL94FoXcEjptApecDt4d/UOIRlNipvgJAw2gcCeD965MIxjy4fDJcaTraSVLhf1e+LtQgUAzclbEaHsQrPqxuZbH8koGnooHe6KjmCveRifRQrHdwPlL13AwvAPH+yZQWi/h9PG9GN8/iEypgrMzswhMpDB2cCeurS7INoxDHu6Gj105pOdXMTe/gI67heNH98IbdWO1UkTX61MaVZjWZNWyvIa5NzRadfj8LMiaKFXKqJQriAaCGBsYMh6OdSMfiEeTaNVbmF24g//0rW/iNNOH6HNbqmJf/xDSuRwWVpcxtmMEnkQYi54OBqkptWlYS+ursv+LhiIYSfWikCuqZZnwhxHxeDG1cwJzi7cRpJ8kCwUOGUbCaBGE1OtKVor5/PB3XNjczMkyjSAoHIhgZWNd8hJe4++8cxHXN3P4o//ld3D88DF0ufY0jcx1QMBLL2W/dLQb9FLmugpxfVkbMjIStuul3dUWuW/cXMBGkUOwIT1/dHQJ+BgwMYvz01dwfM9uLK2uyuYtGQnrejJGVumYzTr2jxkv50atDr/PPCM89L1dNwIEFo08QrUsAu0Kjo+NKmWOH+rOchrn5z5CkZZuE5OoBsNot4PoBFJ4v9TCty5dQYnStY0McHtFrVmUqQ0vGdkCD7NYUt0RLVrqeyl94MOY9OLxk3vw0HAEpbmbcK+uY6I/hbGhHtTol1suoBUIYcfYXhw5dA+8NKxnoAwZ3kgSVZcXxVYX15duY34jg5GhUYTDMWSKZdOlohWcNNTWHM7VRoNsXbOGbruh4tHU7S5dLw4qquPEuRNLCdXqZMQ6SCV6BJrI+rJ1zcKBX34PNdBePWu8x1yD/B2xcA8Ge0bx8PEHEBHgNZ2+bdjHY8P6sVuZl5FIdPCNl55XEhpjkgmynT2W+5JhIgl4zGcy2+W2XE4a260N1pxpBOQC8VY7+1fPPYMn7ntAA46m0DeHEl9Lg8a2LS053n/ly14iK4GzxKpteQV8Lvzw7AWk4lE8evwgKuYyaV8zzTrjiKrrLjmjBc7iIQzgNTphehQrQcTYNeoNcs26MZ9O46V3z+OXP/s5M1tCOYdl9JzBaJ2+nJ9Q0qEZ2jZdVwOCebZRDyyPb0taEfyzpuFw2asXyPACj54wwRMkfUxH0IBqhwRkQcEOqHAcnyrhAK4hFvCUclIu6MgezHVgtHB2dQ3PPv8yPn/yHsRdAdSLZbmn8LNwiE6dVHJXPg9cvoCArokf5zUyQ7VeapeEOcy+QtKIgLROm8FUBGc/uoFwIoZTR46qwyupFtcCsYS6lW3lIfFM5eA2/YUlB1SNTkxnCi0SRb62zDK1N/LPOINCQ4AfXzivYro3QUmDYeyNfpn7GFBrNFDt1PCnP/g7fPuNl+D2e3SviCPVdnQE1G1g39ikhtamdu2F38XQG35xUJNd5RrW1pZw/tJ7SG+sCEew6PCo22nkDb4Auzn8c3YLeU/cWvuu9cx692620wGLDiP6j/6O0IM6zlYH3ABYfZiENS4042IWYClTK2GRllmbGyjViygWcnJqIIBTCkcghKYvjIOHjmPfnkNouv3Se8k03n79Q6XN1gImIHLYX7cHS5l1XL01L7F0UhpeAzWUltRqShrB97ulTdZglbkZsiETo9jSIrHwS/9gC9qQmkw9amJxJa2foXuCEphYBdqigFOcvHGOb66z0QgcasM1gI8bqlheZ2sRm2UqWi6iYrWqw7gvnkI/7T044UnoRW/Mdgvejgthd1CsLFvndKrW4AQ3TB6QluHlLkL4qqJeThAsprg8PcqXX0ivCvztGRk2CUba4A1gM8Bze3fTRilbD8PAOvpkZwBQmNK5Z5bZ5kda2lhHOruJE/v2qwXIBSd3C8s6UErhrDO14vjakrRYwlgsKj+9eej5dyGChlYXTYJVrwebpQJm5u/g5MRuJMJRwwbYwT3Bd/03WWEgiKDd8Khr4/Xmg6bpJDSN+zD4aJH1okSEgJftqtWNVQ2tPXHvffLxZNuLv1tli4e/pasqmOU8NVAaFOT1ssWgWANuXjT65n2ittdeLxaKfGAvX7kqY/enPvEJ3Z+uLQYYg+Jr1nD2nTeQWV+AFw0BGd4ntkqj4QQ6Lh+qnTqQbyFSdsvlI1PLY+rETixVllFt1XQwRz0ebOQ2UWq1MBQfRE+gHxu38rhw6YaenWahpbS02c1b6B9PAFEX3r1xFSf7xvHY5DF4yz7cytzG8RN74AtGcGF5Hv0HhjAwMYiZxXnsGBpALBhDvdhBca2Bt956R7ZkY4d7Mbl7VNdtZmVZ1l/0R1S7ixpmnR1tZEo59PcnUW/WkC3mdJ97IjFMjOyQrlaWS8EIcpUqllY2sL6xie+9+BIOD43gy2ceRiWfR9TtRq5W0eDg8MgIGl4X0v4u9u7fA1/Ah2K5hOWNjPSZbFnvo/Vf2+Tee1pdhIjF6i0UCwVMjo2q63Qzv4l4Ko5wMi7mdzWzhih9e/1B5PN5hH0BeF0+ORJkiyXlwpcaLTw//REuptfw//yv/ztOTjJiFCYAACAASURBVJ00rG2nKxkCWRW215MhxqxDmmOCUYJsPpc6PK2G1zg0kNHzIEoQQa/ncgWHJ3fj7IeXcWL/fgz0plCqlnDu8kWRCgy0uDI/h1DQJxDEgSoOqbH1qCl72SJRJ8zfbE5tPltBdh7KGaRQwkQqjKEoOwFuFIu0S7yJ2UIe0Z1jcIXjqHW9qNddmNh1GGlPHP/htTdwu142gvLp60AmB1TKUFZ0rWLSNcKMtObiN90V/XslDwRK+MyXP4OnDo2ivngbdz64Jpu9aIQRqW0E4hEE+wbQOzSBew7dpyCjtewGKiVGPaeQa3W1ri8vzGEpW8Tk2C64KQ1R8W8mvxWw0+5quM/PIbNWHbV6GYVyHn2JhDSfPJuqCjDgnugyaZZeM/XdaHZAd6JELCEWScyqOoAN1DiMzbjcoF/sbqfVwJ31VbVVh/p3ojc5hIemHhDDK88Iu2GazpA56Rz/WBEv8pn14g//9uvam0d6+233yjC5jmsNCRmXyxRRpjVq2/aGrjDMYIs2hkYO6GjISVDwGfjJlcuYGBnFrqGh7WALm2opIoRMGQGVhoDspnXXHA33askGbTqbBpY1kGlMiS98eA3hSAjH9+4Xc6pOosCs2ZvViFSjzIoxnFETZ5CeL6nXMCCdZ5PuY8vMfqxmM3j3+jQeu+e0SS1Vp9IOu1vQTJ21GTI3e7aZBTGfbQtrSJdsySqhYHM/+BoXpj8U+31i714z+Gd7f7IJteehcUSitIV3whA3/PVOY1mfzjLMjtaX50AULlQyGTzz0it47OBRpLwhgU3anVUoRWq3kOKzyhRWkhqBkOKNxfLLc5sMPAFsB76g8XjWDIuumxnMdseDePnqJUT7Ujh58CBcXRMSxtAgx43Jy3tI7GtIdJ1R/J8IRs6b8885N9Nm15HWnGZWRUNtPr86ZkykYzeXxgEqaOzllVTU7TJR7Gjiz5/9L/jm6y+KNPQFPNqXWnTBcXk0DE7UfWB0J371yS/g8MRu+Mg4635xLocSsrr0/O9cfhfLa0vaK1mc0UKRhah0vExe4zlNWZIBQUYqu7qxti262cY45vHhRtsma+fIAyxrpT+HEoXK9YYuHq8LAYyfN5ni4kYVyzMzyKynGUipSEJ6PRZKJQFDTygOhKI4cvSUAC81vGJ4Bdq2vxy7E0fmQLre0QmZyDhjO8LITEoPyNrwwSB45Y3gAy6Apk3WXHi5JVhBPy0seECRbncOmq3NyA5wUXLAm71M+xxA1TBNjbXguR6cVj0HsJTZZwGgrhsJDE5n0pLICNYdiYPzUDlbHq8hk3k4hDLc24/+3l499gEr8+DCYeNR8Y+UQWhtNIx9HDelDl0I7CojaLRkuepNaor5ALAWabUxs7IiuQNzyZWrzadT1by573cXPIbL3v5yiiDHWUJ/Y4cMjGMFr7MHs8uLatWfmTqmVCrW5jL0J5iUNtncP8dqR/psJaI4LgfmoeWqI5vCz8MHgkMhfEd84NP5HM5fv4GHDk0hFYrqIdWzLmaMwwXU5xoKNNBl3KBpNZFlbrMwk3cy374B4tyoPfz+bgfNjkkdWttc06b35On71Z5ha5otHm0rLr6KLbAYYb1lI2fajuYTMXiKxZPRpomJsZeMVTgjX69du47NbB6ff/BhVJoNTdlyvQbRgb9ewlvn30Apt4Jmo6yqdqhvEH09g0jEewS01/KbaG42cTA6LteKaqeK3QcGsV5fQ6VbQ6VUQMLnV1AHXD7sSu6CpxLE2XenkS5m0bsrhlatjvHgIJbmi5i7tYJOrInFwm3cu2snHhjfjT53HJu5PC7NzyFPi7eRJEZOTKJ3tBeb+Rz6YymkoklU1pt4+9w05pZmMToSQ89wGD0DKUSiSYUCxGMRFQ7lag39BNrU0rqpSQ7KpoyaNX72njA1xi54Getarys0YiCRQq3RwsJyGrlMEd954QWc2XsAP3/fGZQKeWkgM9Uixsd2YGhwGLOba8j6KB3dj0KjhvXMpsAeo4bzuYK08kwbS1DH6/EjSIJyPSMJANkVgqb1ShnecAC9PSlNy3OIr1uvKRaYU9WURAS9QQUrZLJ5HJzYjXK1iReuz+Dswh3823/1ezh1/KSJVpehXEd+u3zGCGr4xSKXDgu9qR4lv1E6I9BACbe6K9QyehDyubBa7eDS3Bw2K2U0Gi1M7dmLYJCgxIVrt27i+vwcDoyNyntXmmXNGHSNv3C9hvH+AclHyPLSi5OyH+4xvAYssOobd9CPCg7uGDT/Xevg+sISPlxaQXiwH97+fviCYZTKTYwMjWNycgpvpXP4P595DpsEtmRUuFfO3jJsLgEv2V5WoywMOZWt9horvwDAYJB+F776a1/Cnhjgzmwid2tFMo1w2Iv+VAK9A71oRaJwB5I4fvBejPb1YWltCQFXAEFfGBu1BgqtFi4u3MRyroixgVG4/X6BgG7DDNuIp6KOsN6Ql6cO+E5ThcLOwX4jD2jwv2vSzxr3C02kqPjNV8oCbX2pPh2ovCd1Al1KbZp1/QxlezSHZBxvenNdD/u+if3oTYzi/iP3WsC7PbfwMcDrDIZJ3mC+/uKH38Wx3fvQn0xuAVLT6TSuCOyw6lyzWlj1wuhKYPck4zZAIsaFkMfIEhzdLAHvK+9ewJ7RUYFepWNZJsk4fTDK2063b7kaWAbYcQTSxL/ZdJWWJY9067LQ6eK96ze0lg9NTBpkq46hRbViAI0kTsNclqG2ijezT0snYK6FWE76qstewAzmrWUzuHjzI5w+dHgr/dTBEGa2xlqT8nPYvdj8sm2UQbmK6SFyUK1umG7KGuzcz42FW6hUKkpIpc5VHdQt+GxAoXzylZ5o00e42mRiwCfeQiw7wK7ziX/aasPfaqOSyWLm2gxOjuxElLuDIsWNCYC5V8Yi1u33SadL8qTGgTl2ZWhfV6+LTOFzxy4tUyFVFNDDnoVdwIXLiwsIxsJyGDG9W2dQkDjCAz9xnouaY+NSwS8OeUtOyjkGdhz4kwK8VjLCIWy7TkjsUdbwC49/Uu5SkiNa3OA4SvHZqnfr+Pc/+Ht869XnJWOi1IgR7vKW59lLS7hWF0fGd+FXPv1Tck9hEcG7p0FmSshaDWzmVnHu0gUBXhKttC4j0OUAuCHv2EFm0cood4c4a8OVXls13eN/pGE1H9oRpn/s72XFAk2tVptNAV7zcHg0AMFWertcwJ2ZGRSyq3CLwukgn99ENp+XTqTrDaITDOPE1H04sO8wOvxvtWO4yZsrrqrIsUozq9Q8L45s1WbFs21Ov1dWwal4fMuyS76q1iLqbpCs3y19LkGXTTBj9eu0KazpiONLS1zEyn8pnZamaHxo0FSTdgBLD7vVcWqwigvB6sDsvmXjd822awpLQ2M62mEx66CkoYDZxSUM9Q6gvy9lrqs+um03iQE3PK6qS1fLtH0I1rjmtUg9FtAZPbT0UGI4aXcE1DttXFtc1FQ425/SRgmkG02qPpe1IdO2YO+HUTkY5wPza63UwRqB81vl1avJWI9syWaXl/DQ1AkEqa+hzs1GRau1aLVTzibrVNwO22vuuGmvaRCQ7gh8ZW2qxrd3uZDDO9du4KGpYxo4Ikun6tTahMnA3zJl+lld9q7xpmQxYvcirUl7kOgR4ecQ/QBNvL89fRlPnXlI0bD6QWqzdb2Mht0sWK/CASSTsfupSgira9Z1s8QG91sCGR4W0WAAV69NI72ewVMPfUJRnWzxsc3E49ZVzuP1s6+iXVxHvVGWtd/o4KAsC4vVBvyhMBrdFiKNEA7Hd+P5C29jx0gvwn1uLFeW0UBd0aDdehPlMocC/Ig3Usiu1HHx5iza0SYwzPjUAE7vPIDGSgDv/GQOi9lVpEtLeOjYGB44MIE+bxDJYBLrmRIynRracT8KKRd6h/tQK9YQdoVkPfbSTy5gbTWD3n4/Kp0CelNRpFJJxKIpfd58tYhg2IQ5xLmB1+roj0dljfTWlfflosA2cX8sqY3MEwhqMIeDZAxVCXgC6DQ7uHZzHk9/5xn81H334ompE1jLrGKifxB1DjcEAzi4fz9uZTNYa1QQ70lirVjQ4dobiSGTz6FSrWG0t08FH4eyips5cDSoa7tB0VhCvtmZUtF4SnJrcgGVNplShkR4FNHKrkDCHxFrO3eHLbYAfB4ffnz9Jt5Pr+FPfvf3MXXkqGQ4LCyp3yWY5V7GLHmud8ZDM/I5EgoLILCgVvtVbjjW6k7MrwslgvJCSVP8XGuchhcQ8AC300u4eGMae8fGcPXmjIAZp/Ib7Q42CwXt1yO9fYiGgyZSuNU0shl0kaBZe7suALovGsBoKo5mrYF0roxry6soeLyI9vShGeAz4FX62OSuw1iqdPFnb53DSzM3KQw12l2C3vSq0fBSxpbPAVV6bpLZtYMqPHP4/Z4m9ty3F7/7lc+hmV9BbX0DA54g5pbnFRAy1peS1IOv2/RGMDFyEEcnd0vaQw02W5aFJpCtN3BteRGL64yLjiEYCcPrJ4DoSq+qQ9HtlbSDez1b4qVaCZVaEWOD/XpkG2y7Npra71nchHxm4IbXL1+pCuzQc1n7rdfoKMmwKgwBbe1zlOu06zWsZzOotBoYH92DgdQOnJl6AOEQYzZ04G6dZ47EzZx5xpWIhTkLpG+88Bx+5tFPSsMrFxx1Q6wbg2Vx9XNm8zLuDAItZmNzrMIIXFiAO18EJAT49I89feCw/OjNOea4KRk2luvQNkw/RkRt0bNkka1vuTmct5POWDC8/N67uk5njkwJeEvyZq+VGXTb7tbqsjjdTw45EQxvJYTyW23/0koZeSHTmQ288t4FPPXIo3qvcnuwjX0BaUoU7HUybJ/TPjQzLzwnCNaMBzyJMkoZDOBVd9jjw/vXp7UnsV2vYTCde84wv7Hx3ALW+kyO/yybq5bNF/NtjwndGJ4xHQQaLdQ3C3jxtddwz8i4ktdIPPAAoR2XkiCb/G8yql1EmYrIDr26n0wXM3igyXOVnUpJA8yZ3eQSC/rhCftw/qPrCERDOLpnn/SuXCtMyCRJKOLQriFz1hp8Qo9h1Shkd1lj2KKDZ6a5cySLjNyiVq9p2P7REycwmEoacKr5JovlRLYZW7I//s7X8d2XniVKBQJknjpw033C40W9Utf5fXrvIfzKZz6P/aPjJuBFs1DK1Ia700Qms4rX3zuL9DpTc6nXNR7nPl/IWJLxz+TSYHqpUg7QntQBvA6oMWBmW2Pk6HudpgvLFmla1fppmDaFZS6NfpfVaQvVYg6zVy4ju56GP0Txe1ftvxKDJ3jhvEH4w0mcmLoX+/YcBHwRTU8a6b5dGHdxz3K++weWZOYB4aTmOlYzmwqEoGens7K4OMmGGn2r7Z8YBGc8+yjDsEJ+vaKGiPiiRhvD11R7hHrlZgO302l9GxleaZrUJiJjaHwNDWAzgNAZSjMsNB+s7Ydga9exbSy1sKw0QtGnC4sYGRxAqqfHDAGSzbSYityIeCI7/KLXcZtkGepCqdNUMAQXs9lStcnr56Vt9khLc/X2gj4rbclkP2Pfo5ayCvHtiy8LmburY3utRNKwuLHRy85joA3YzWjhZcwtLeGBw1Oy9uHQjx4tzUwYn7676yxTfBj/YvnQWhbjY2EgDujWPXVhLZfDezM3cO+RKUXDdtscSjMHOF0OzGJyNFdOYoRbeky+ET9bgmJbyQSbMTVv24RCGB0Z282rYk0//9DDAjNaoRb182e0agWAt6fpKVUw+7lhX/RenBYu1wg1Y/Ky7Erzd3X6mkztn3r0UcW5yvoMLfg7TbhrRbxx7lWU15dxJ31bwLA/lcR6sYSVTF7T6IMDg+hxJxAo+fHmlQ9w6vgeIFTFrcwtNLpVHW7degelbAeBbgK3rmSQWS6j2CygZzwC32gLbV9TpvVrSw3U1j2obrqwsHgHRw8mcN/UOPbvHELQE8ImAS8N2P1AM+lBMBnDxnoJA75eBOoBPHPhdRw/vAtuTw23VpfQ39eH3mRC94ca/eVsRnKUJpm+VkdJgSPJpGQ3tLFjy47pZ5QvMEwknkqJ4c8WiwgHwkhGEnB1PLj20U1869vfxyMnT+Dzp09rmOzg2BjaXg/yrRqC8Rh4VFQYR8lMeQ6b0a+xa0IBOBRHvRn12P2hMJrFMmIMh7BypvEdY4hGoyjkC0b/WqvL6qfYbaDAYAJ2dmp1hNw+BF1ehDwBRckurqyjWWvh/J0VzBVr+NN//W9w/OiUhkDky+3sOZzSDhhv2BJje1tMGyTxwcQg5aibAlM2htSLcdMG5tazYqjpO0mLLW300lh2cW3hJtKZNcTDQbx/45o+mwacyPCSCWq1tHYS8YSsiXiAsMXs83TQ4waCtSLCzRIO9iVlDZXJ5jBXrKDAAyMYhT8Ykc9lf7IP8VgSs7k6vv6T9/Dy9AwQihigW60an1i+bz4nZGUKRaCQB3IZq32kRQnbmB1gtBdf/fLj+OypfVha+giZ9ComU4NY2lzB9Vs3MBSNKRikRklUMIGx4X04ueegrhet5HgaF5odrFUquL6yhKVMFsFgFElGP3dbuhelEiUs5ns588GCoDcWFWAimBnpS8kyU+b49FoVy0owwI9En+YQKvWmAEhfT6+6MjpKCASaPAebKmICPjeatar0wWQfqccf6NuB3iQB7xnpzx0N79bZah0QKI8zW5YB47xX33z5JXV9ehNxsc9bZ6MDsux549iRmX3cAFt5p9thYOfvBQY9HAbrIBL046+efQ6n9u3XIDb3IoE5a6O1NbhnAaMTtLPVg7UzMEar6QhzzVwNz0PKll7/4D3tvw8fP67OjLxZ1Q20+t2P9Q75Qvac1ifgoBPlgPbEtGwXX1+w0sXuW0bhFkxJc+RvOhIdttzakMnq1FqsOeYSOlLv+qxcrLzvwkL0YVc4TBBnr3ygcJrHTp1UW975IoA2AN1ojaULFomzjTWc823rPHH+lp0rytjbQDWziR/+6AWcntgtWVGVYmc5RNA/mrOeNXMme7vwh2iUbc4zyiRdAq8eAxjZcSJgpeVcs4UG1244AF/Yjx9ffB+xwRTOnDxpteq81FzhTu+WszG8N8aO0+h2badX0g3zfQ4qcLlNYaPrxfdYr2to7fTBAwoxMWNYnPsy2l/+n5hcTxt//J2/wdPP/4ADX0a/L0eJAPyUxtYoLvTizMGj+KVPPSm7QAJexZ6xyCT11Wogm13DqxfexJ30CkI+tz47QS07h5Qbkd0l020kJuZBdXtdBLwrxodXn2Tr4+hbnKl9rYutMo/Tnxxcamva36xzU+WQkSDgRbeJSi6Dd995G/nsBqJxmkY3UamUZOpOu48ubZDi/Th1/DT27DoAtz+MetcIyZ08brNIzAXV/5c8yTzyW61zlwt31te18PeN7bQ+vM6SNPIH87O2fX7Xs6M/c1T3W5+dAMWI/YVpCFQVZ9vFwsqygClTozgBqF8rg3dCUCv7cGxljEnAFrNrcJezXRk9DL8cc3lnk+GhPre4JEuygd5eozlyfpSEiP39YgKsdVZXVStTX6gNtVUZF7MAF4emKEPnMIYxs6cdGV0HuBCPTEyKvSLwv1ujuyVhuMu3cMvpwpGIyNeROmYT3Xy3xSE3vHkmrS0vKWktEDStBsduUdfGMrx3yye0aTmb0F3FjzYxsmz2ATOTAW616Nk2Y0srFotuDRFScuDnEB0fYpk6mzAO3VNZ7Zgc9IAFtWTfGhxK4kPV8sBLIhRMeKMLyAbO37iKJx48Yw9Nu6FJsmI12iyOOPHKlhRDLbYOCW6eFNub+6NhQ24qHIhU46OLkNuLi9evIp3N4wuf+AQqNB+n/AMt0C3VV6Ok4VUUN9ICvKlYBBuFvA7gvtQA+lN9CMdjiLajyM6X8MaN9/HYmSk0vSUsF1dQa5cR9PnRrrWwtlbCQGQY1XQb712YMTGsk71I7fVjPreEseEh5It1FPJdxBuDuD69wLEK3D+1C8ePTspFYCOXR65ZR5zrM+5DMBBDejmPdgXy8I33ezGxtw+VIsMLOEA0qCG6aNhsQmRab66lEQgFpeFlu5BBDryqmfymcRXgYAa1k8EwQokY6kzzKVcQ8IfRS5/HDvWB03jme8/godOn8SuffkLa1f3j40pCms+soxPwCVhrSMPVhY+a0EAItXJFCU4sRAjCuXB7/WGkfD70+YLYzBVQatYxMTGOcDSKpaVlOVzwOfeG/Ij1xrFZr4hVpww8TncHFta1FjayeZTyZZGY524v43q2hH/7O7+Hk8eOC7iaOkv9H+09fD98vilj0dCM1ZpyfXOoVB6oZEKUD29A1js3b6HcbGBscFj7qUkDC6PVauDCjauIBAMoVAtYuHPHDKTJzsx0JqhfTSVTiNLRhG4n9YbCTTrdJqKtMsLlDEYCZLyj2MgVsZTLosSQjWQvWl4WG1H0RaKaP7uyvIqXZ5bw/MUbZrOkPIHXk8lIlM74Q0AsZnx5S2VgLQ2sLhtfXh5ytOTztLDnwZP4P/67L2A45cHi8i25okwOjOB2+pYAbyoYRIRsFzuI4SQG+idwau8hhLwBDcxwj8vUGmJ4b2U2sJYrKlWNe46xEHShVjHPFNPL7qyuYd/YDsQjYaxmMtKMjw/1y76K2lbqvHlNeRPZ4uY6ZFw13VOYwtabTGowhj6sBL4EvATLZnjGhQ7vZb2GdHZd67Y3NYr+1BjuP0INb+wuTGdpJEkCTXvYnMPbTOzfvPA8nrz/DPpTKePJ7nTXhNWMLag5tc3+7ZA4koqp62jouK393DkaNWTnwd//+EUc371Hcbhq1W95xpqzT7Mq9u041mPSUqpxZTXCllhhocbXd7qCvG5vXvxAr/3I8RMqJJyB9K3j0AFEFpQYdtQOyRN12vcvyqVrwzBEelBz6sFaNosfX3hHUcp8r5y74d6+PQ5tz2EVmU4yps0V4CwQOyN3Wao5zj1802R72ck9d/UyCpUqHjk2pWfUGaijfEDe9c5er8Fv6wYh0nCbJrI8m4FuagK7FLEebXWQWVzCj195A08cO6niq16pIeCAPEuiyTrUx0BatxwZpE1nSUZZTacjO0PWfia1lLpye8awu+41PrypkQHcd+yY9hUFU2gf4i0heLXDdLaA4qfavobOAjJdCX6/YXPMAKD2qlZLhYexJUvZACjLA1vrY+IPii8IeL/1wg8pqjcsL+UCDv7selTEPnDwCH7liZ/Czv4hvTfjfMHBWqPhLRUyeOuDdzB/Z15/HiKTzb3AziOxu6DZJJvloPVGjLO8uqSX+hiYsQDRAbqOrIBMmwM++a9qqTndXNtu9libm0JmDefOvYl6pYRggpPCNU3EGp0P4A2EEY714+DeI5gc3wd/KIqqTOHMglBR5xivb+W5bfvrOqCX/1ze2BAooUsDk4rM+3YG0FRLmsd8u5thvkfyCcfIy05uWgmAfr8tODmMwJUxv7ykTWf3yA4NTZDl5kVktWx8BY1rgVnRWySgqS7u2nQMWDVG247AXq0ktweZYgHzC0vY2TeoSMbtPoixZ3FYH9t30KQmARaHdAzgtQ0ydd3NQ84sJ/5btdWGx29CHG7cnlPr5sjEXgN4qZ1WKoyN43UYTHkVmvvutD60XkyRbl0pjMb2Y/7ILjdml5Ywv7KkpDW+BtOsWN1LL+y0/JXmYphdDTNahwy+Jh84DUzY1i7XmjZlKQ1M3jsjdS9MX5ODAg9xHlRieJlgJsBrpnZpq8OPVOHi87g0nBPi95DhZXHicqHkBbK8juzIttxgpg4PQRZT796YxqdPn9ZDZVaWQogRVkywnNINc931qrKWXFGZ7h2EuFE3W2jXW6iwVg4F0NQwHkX4bQS9fnxw/SruZLL46cceQ1UML23LDOD1i+F9Dc1iBpVqHrfTK7i9vqYEqSN796OfYKTdRRIJ5G6XcXH5Bo5NTaDuZQxmDeVWVQdjo1xWwhlbZb3uGBZm13FnLg8aN/UdDAPBLg7unECxXsXN1TUkvSN4//1ZVFbXsX/nMO67Zz8CQbLq63BRD6ZiyYvecBK3ZlZx/sPr6O/vw74DQ3BFWvA3gFK+gnAyxDwG7W3UdhMUzqymEY6GECKIIQMp9qqDmtgxMitsJwekiW4HfFpf9UYLI72DCAcj+vf3pq/h75/+e3zywUfxz578PG6vLuHAxE4xB7fW1xCJRw3IbHd0KHjoiMBCsFbHu1evop/yCDLN9TpGown0+oJIeQPIl0oaAhkaGwXz7GZv35bsgv6OgWgQvf29yNRLqDBavdFCKhLXMAfT33K5EhrVOlxtF25slnBhMY3/61/+Lk4eP2HskVjIWGqQ6z7B1CWmfzVqqLHQ4bSxdRdhka3JYk3Lm/kGfu+1tQ3MrixhIJWQ1Rrb9RzYoEPEwtoy9u8cw3vXr+j39ITor2v2VAIOykiG+vpN3jytupptrUG0akB+HdHSGsaiIdmQXdvIoOrzIdrfDz9ddXwRtR2zG6uY2yxguQ588/x1lLM1oL/P6Pj5XjlkQykDv3r6gGwRuLMErC0D2Q3jy8uTWlrMAg5/7lH8m3/6RcSCTayumeJivHcQN5dvYn7ppooJQn1fJAxfKIFgtA/HJg9hrGdIBSj3jmy9hUKzhcVsDmv5PEKBiJ4hslWdJoGNDjkxiAT9LJr4c/lCQfrb4b4eo8tlOl29ikaD9ngt2dCR1CDbRoKHXwbw+k1wiZuHPSUSltzgUFOroT1oLZ9BqVFHNDKMHf278PCJh+H1hZTgaGwzHbtMI/nTmSALOgMmSU4wWviz95/BQCpp7DbNVd0+F6xt45YdJWUIllbk7xAg2SJvnEPQdJbIIn/n1ddwaGJCZ6cZsDZs7dawldWkboUlOZ0/7f22rW39fjWfYc9TEjp0bDl75Yr27IeOHUOpVrfnndn8pW0Vt7TNHqpfprOFunUDLnltndfX8WrPWjLJLL5/ePZNfOWJzxqJiawmbWiVHb5zIo0kPdC1sdNkmy3G5wAAIABJREFUIm6M9taChi0nIkn6+Bl8Prxx+SKKlRI+Sa/vulx4bRIph6LYibTZACpcnGJFp7zOZ3MLSKTx7/gc0zTCRZ0MArUmFmZv4pVX38AX7z0j4qxerSPO4pEOIM2mcWUIUqPqFSPq8TN1z6wR6m05WBsJso1vQqcIo/T+vS5wvM0d8OLynVsIDiRlS8bnvdk1vr6E5EwFNDNNHHIzoU8avVPX0pBmDs4ztswG8Mrizczbq/h75uxb8lseSPVsdxbklsVOuXE/qber+Hff/1s8/ePnAMocKY9yddCqNYy8ifpjjw8P7DuCX33ypzFK+ZC0ZDLZgafTlqtKuZSVLdnswpyIYh/3M68PbgfoCvjS1YMOvraw5PzWFuB1WNStB2r7X8xgkREtO61vXWh678qT1ywyEyus9G6Uchu48M7baNZKCMZDKFmzb14YekD6AlEEQilMThzA3l374WV6kn06JTpXceDUpR+Tm9s3ZoejXC4TLbyZUVuGWidT6JonkpIGc0OMUbJ50CxbaB8cvopp29tmBHVGjjsxBenUoNk2KD8rNwem8TiAV0by1kqNAwMOS21YaDosGB2dths9D6ZS4hcfGDLm8iKEC5liCfN3VmQaT30h/Uq1GL1Ak5oFaldbZAO2k8koTuci9bnMtDmvFrfmhtLveE+MA4OGZqhZ6jQxc3tO7+LIxD5zTSi4VxvVyjEcAb6t3jQwZ02cqTdm24XEKXVT/CTyCnRs7LQhGA0vWV4yvBwwMywT3w/ZLWNVQuCykd0UIO5LpYzdi6NRa3eQzqyLcfN7/dg1OqrfQeZV+luPRy3X96anpREj4KX3rWxm0EGkCyS4+VWqyGY20eAkZ38vvWaQrNTRWdlAPbMJd7OrqvdO0A3vgV1IJGidZCZWKcPgVP97167iidP3bAFnvvlAB+ijt2ShgI2ZG7i6tozUxDj2HT2Cpo/AuY0wpwRvr+Gjq9cxu7iMTDyAR774OfgSCWNg3qaGN4jz165iYW0dP/vJx1FTvCKHAwzgdVcLeP61F+R8ksmuqYgYGRiQH2M0GEMiGoe740KsFUH+dgGXV69jcv8g2oE2fBEfSs2KsU5qNTG3NI9qq44k289lN5rrLiwsbQBRN/bv3onxiUFslHO4tHgLzVYAH15fwGSiD1O7JzE2zAKshUx+A+5YCAPDI9xtsSM8gCvvz+HynZt47PEHUUMJHn8XKV8ItUoVrqDRSrZbNflLL65uYDmfRTwRRavBBB+3ppKrlYrAR9QfUvpZejMLF70UY2EUmD4Hj8BuMka2C7g6P4+/+Ppf44F77sUvPfEE1jbXsWtoEOFIBPlaxbT0yMAQ0FGv2WwgEQrD1+3gxTd/gj2DgzrQasUShkJReWImCK6oJWs10I6HUfKwrZ+XRowFqBKWPECmWpItFkFQPBSBp+uRtKHVZJpdEaVCGRstD16buYXf/83fxqmp47JuJAtG0kVDp5bhZZFaadTk4etmWpBjjye3EbtpyMrKbNzvzc/jTmZd/qYbhU1k8kXTyeFm7+fEslu6Q3rwUoPKi8XilgNr1FHyc3BdR6MhFcghAqNiHusLsxhx1ZAKhzGf2cAdfu/u3UhxrXa4NzU0wMlkPlesH5fWKnjlzQ+AYC8wNAhEye56TTwoAW+hYGQOgSjA95hbB9ZWgPSKOdx42LVy6Dm2G//uN34RI0kvltMrKoAGYkncXLyB9PqC3rs0uKEwPMEYApFeHB7fj5N7jqrsrDfbGlijS8O1pRWk8wXEwzHdHzp7yMtbVlwG8PHaDyRTKiYohePB3huPiaWlJ6+cMTVY6MVGLicgyuEXB/BygIyJngTF1WZNBRNdBzj8JGeYjtHgZoo5FGo1hEL92DWyD4+efBQeLzuZpk2v0IAt5Zid0TBHqZE0uT346+efw6dP34ehnp6PxfZK6sLXYzvbBc03EJSYQVnTLVYTyyJEkT78PifBjPu514vvvv4ajk5OYufgEBq2s6QflE7VzEmwI8bPbxQF4l/tcIUBPl0V/GYY3BB1ZraDkoZ3pqclDWC6H8GiusF8h9aGkqBWXUwr+ePbc+yvVARYkM+4ZwI5cZhWc8qX3SwV8e3XX8U/+ezntgCv41TksOGUvrDtr44i294KhLKWWXRq0lNF4Ev3B4JBc4YQPXLY+rWL72u25lP33q9nSO+XHl4CYUbayKLHyBzNZ+FGwX/QHcX2mE2YkAgynqU0yW3BV28is7SC5198GZ8/cQ8ivhCq7GTZdNtSo4pytaLnNRAK6Pki4NXa4QUhQaPX7Sh23KT9GgkA/7vUacEXDODCwix8yRhOHT4kqVKl05KDDT8EOzyaJLAJc3wNSUAUVGJIM0POWPGuVSpJU233JBZLTNU7tf+AhtYMyDX7lZF7Gl/pSquMf//s0/j7V34ELy0s7UB+g1IRFhOUInh8eOjAFP7pk09hODVg/c1MvSpw3m6gVMzi7KULmF24aYburSWcJxDSXAQLJN4H+fA675PKMAFeJ23gH4Bd+YxaPczdgFcfgpoM60/rpH/JN5QgoWPe0PnzP0Exl0G0NyYv0Hqzqg9NZioYTsAfiGH3xEHs2bkfbn8QdYEt4/igpe0I4J12jXmWtrSVfCDIrlLDu5kvYHxoCHFS+7JHM8vYvH+2NVtaGNw8NVEp5YRji8UH2ryoJAM22U3gS+wi0U8bi2urev+To2MaLJE2mJsL2z4U5HdNkhI3YepVnBYUmR35brqpCzKvrcACZq7byWAuKLKJ6/k85peWsXNoEDt6DOCVe6ebtlYtBDpdRPUsdszQk71n/P2hThv+ZhPFclntAk88iho8oH0/rXXY5uADyYdz9va8HvSje/aadoYyGZz7TVKmiMs3ZzG7tIhTew/i6J7dKNfqmF28jTcvv4/Z+QWxZUd278FnzpzRsCAtVOhYYXUuuL2ygrnVFYFRTp6T0bLZebpe1+fn8exP3sJbVy7h1IGD+K2v/DKi9DsVyIdE8H/0N1/D2Q8+wOHJvfjTf/nbmqqnLo9cBO/ZxsYmrtyYwSOHpxCNx1DqNmUrFux2Eak2UZpdwMLbb+PCtRsIjI7iy//tLyLQk4R/eQMffO85XL7wLlrVBmrNDmYjfjzx6/8EjzzIVCzLqHu9uCPAO40n76X1DTc6M9AWZQLN3CIu/+glLLz9Dq4UMxh//Ax+9X/4VTSCXvhLdVSuzOCtbz2H6SvXsNlownt8H77y2/8CsYF+cBZXSWwBHy5cv4aF1VX87OOflNZSD7dcGtrw1kr4zgs/0ABovphXOtWhyV1wa4COXq5h6Z4SrQhmL97EXO4j7Dk0iPn8KjxhLzxBL2qVGuqNKmbuLMi0XOu9RYY6htJ6A/PzOW2op+85gIXSBi7MX0Ol1cX07dt45OgUHqFGOhwXO1Ao5tH0e5DqScFTcSPZjeCNsxcR7Yvj1CNTWMmsIBr0IhYMyGeXVk484OnHfWrfAXx0Z0lOB/z5OuOEaxWQ52yy5dnpIOwLaSOcvXNHRUzv0IDYoXKhLOcM+g9nyhUVCE//4Ls4emQK/+wLXxCgDpMJ8dKsvbX1bGgogm4b+QJG+3rQrjXwxvl3MJZMIekPolGpotcXQLdaQ9TlxnDvgFwv0t0GMh2yDl6Ew0Fp9xOJuMDpnc11Y8bPTd3jQ8TnR280idWNHNLpdbXlliptvHbjFv7wf/4dnKakwZa6BPg8mfj8x5iaxEI3T29lwBsM67mia4VzWBBkGycc0z794YVzYmrZxktEIrKhIyczPjKslL6F9DLyxZzAG621mgRm1QoajbqYpv5UD1LRMOJRgv8Wgs0GGul1lNKLmEyEsFYt4najhqE9+9AOhdFpthWpvJzJywKJ3rhZhPFXb15BeaUIxAaA4SEE+vsx1NeHkMeNO0srKC0v61CHJ2hAcGEDKBeoWzGAlxruyhowFsf//Zu/gqmdvchurCHq8WMgmsDljz5Avrgq0ED/aLJBHn8MvnAcB8cO4pGpB9BuMIQGYuLXyxX8+NIV3M5k5Ftbp67ETU2jIRe4vioMvwAQC0Wl76PrCFv7O8hQdymvKcHH4aBgEIlwSLpZNX5ZkHF9wo3BRFItZDLFbXr2KpWL+ugGQnSGsH7LG8WcSIZQaAA7R/fiwamH4PGGNDRsok/dltMhQGRb19hl2s1Y6/ivnnsWn7n3Pgxz37OSBoJ3khoBSqdabWyWS9IZax/gmdVpa/hOkhgBCmrCvfB7fcZ/lZP1Vq7wvTfewPHduzE+PIxCpWK8xcU0m7hiR3LnrD12dAw+pLOHYUoL9bqm+/U8OFSOBbxvT19Fs9nA/UfMwJcz/2DsPLvGwo2EkbWEc6J/nXh7x1KNVQm5Bc49SN5mW+4EvGQWf+6xT+r1jWuAobSdLiE9qnn2NMga21Qy/hpZWVGLLRlER4y9sgWcZNc214Efb1y+pLjyh0+e0vNFkGfkm5Tf0YfWK029sSm1Vpea2+QQFasncy05JKuNkEUK73KzjRCH/9c38dIrr+OR3QcQ9fol8aITEfczdpcVTsPwBq8LLdmRmu4gP2PERYcYrwZp6cbQJtDzB0yYBCU6kkK4cXb2BoLJKE4dOSIyh6u6yYVL2QZlVPK3N8Qiu2HsKslhwpFoulgM0KLPizrHmqR1tl0NO4PEAJCT+/apoDaFFSWjLMzskukQ8FbwJz/8Ozz98vNwB9l15QwY1UNmUJBXlV2kh6Th/Tx29HCY1NiLGSlIC152+6p5vH3pAqZv3RCOoXyG743vmzHcJifBOIdpYNMZzCfgNbYglr1Vm8VaeVnt7t1+c2oLKNyAbWwuINvutps5LXfY5inkN3Du7FtY31xHKBmUfROBFmM9OWQTCiXg8UVxcPIwdu3YA5c3qAXtVIrbI15GwcEvw9qa9s/WQFO7JVuybCGPieERJKMRfa/IEfkVetFotpEvFjVEwE2ON4RsJllI/kqCusuzs9pgDu2a1MPPC6ZkI1aDMqHuYmE1LcC7b2xM32tE2ebzc+3QyuiD6zcEXkb7B/HIMeZKx/T3nPT/8bvvCsSR9n/s1D0axLhLtaHfR2ui+aUVTAwOyHVC04lmh4Gv20aq3ECRIOvGdWx2Wjh87ylpJFGq4NaFi7h96bLiWluhAEZPHMbJhx5GPZVEXZUoHxZTac3euiWm6eCuPVs6JOeaXpplgtV38OzZn6CRz+O3/vtfw1d/4SvSe/7+X/9n/N3ffh0oFYx5fE8P/vmv/Cq++pWv6PB3DL15YRfSaSyuruKBY8e2rEI0pdtq48L0Vfzrv/hzTJ87p2GWfY9/Gt/7gz/UFD6/OPX5F9/9Nv7gT/8EWLwNHD+Gt/7ya/IQ5fuXfy0tozY2dS0eO3YCvmgQpU4bIXTR2+yiPH0L3/vLr6Fw8X1k2014Dh3AV3/ntxAdHoRneh7P/sf/D+emLyLR1wdfJIl0KopP/NLP497771fhU+cz4fUgncnh4vVpfO6ee4zvoeQUHiSawMyPX8fzf/V1jGQLuFbNY/TxM/j1r/4Gx++By3P4wX/+Bq7O3MDxY1M4cvo0GjuHED60Hx3Z53GS1YS1XJ2bxW0C3sc+qUQnWQF2uwihBVe1hB+++jwW78whHglgqLcHfcmkiiceYtS11tsuJOtBnH/pPdQ8GUwdH1UYxHotj1A8rKEDruPFtSXEI37Uefg3GgoVqBfdyK4AM7c48RpCNdzEGrLoeL1YuH0LO3cO48yhozixe78YrGyuIEYpGo4hWg+hlmvi7KUrOHbiEHbsHsDy5grCIQ8GY1HkKiVk8nVpf+NBjwYaZpeWlbjDIingdaFAJqxYQIPDTrweLp+GROi+Qi/qPZOTigru1Nvy4I1E4ijUG0gX8nj6me/h8JEp/POf/qIcYkyxags7DZu2BGiY9JctFxENBPRMvXrurLS3A1xvtTrC3PMaDQxGEhhKpnBtcQHpRhH+VBRDA0MaCuEE9P/P1XdAV1WmXe/ba3pPSA8lCTVUQUXAgiCoo9gLCjgWLDiWUSxj74qIIuo4OhYUUceCIlKk9xBKKCEBQkjPze29/Ws/5wb9/ixduACTe8895333u59dslJ43SPocTpgNBsRZ7RXHLCYkmQK0WtzCVvCRXtr0xlsPnYK7zz2L4wbqsh6BEDw0M/yjUgk4TmIw9Zrg8VkgYqsh6KOk8O8TIn6DK9q/v9a/Lx7B5xeGq0yBSxw/VKYb6swjo1nTsuB1qDXIMVqgtPlhM3hkPfOCDImY6RbKU9QwW3rQG9bM/ppDBiQnoZ0kwFbWk+idMQImFIz0On2wZNo6ONSn5efI1rCg21e/LJuD6BPA8ypQHYOLFlZyEhLw8CiAol6+/6PDYqcgWio1w70tCmHYTIbLKJwO4GIE7DGMe/OWbhy7GAE3Q4kq/UoTEnF9oPb4XH3IKwi4HVCzZQFowVaUwoqCgZifNU5bKqXPSOgAjo9XmyuP4oWW6/Eg/FgzCQaTujILDLvkwwd7/0USzKSjRbxAJj1RkkJ4fPBQybvSSUuXEljyUnPkNITxpVRM0wjJZMx+DlRc6kU2fTV1CuyE4lpCngFaJLhzc0qRc2gUbLPCXCVDFNFk60k/BCJEWiKPUcOPzxcf0KGtw/whhXJAcEB14bGllNYvnYNDjQ24OLxEzD7spkwa/U41NCAJStXwOa0K56NaBTjh4/A3VfPgklvQChxACDg+2nLFgwuL0dpXp4AepI7cZYZqVSyp67auhU7jxzGyIGVuPXSaTCbmAmrKD6PnzqJX3buQN2J4yjMy8P8WdfKtelTPXCP3F5/UGLg6N5XvC4Jw68wvEBrVyfW7dop15EManlBIbbVH8LW+oOIhsIwisyEJIYaFaVlmDRyjEgllHVCjS6XA2t27cCMCecrbZ4Jnwf3ZSOnN6EADjYeR0tXOwaUlmFgUYkiK4AKbd2dqG04CrvTgX6ZGRhZVQ2DkStuQqPKXG6dFlsOHZBK8fNrlGhB8cRIFjsNqFrRa9e3KJOIssJ8pJqsMvHha2hobUZje4u0gNb0HwSTiUGTvK8UxtTKCYXNg3UbN2J8+QCYqQsmsxoJQRcMQsO88HBEzNlRow7GjHSEeU0SEsaUqAqGSBztHjtibLrMSEdQolgJxnmC1sKQasXu5iaEjRoMHTRIMdeTOY/FkBQFkinSjgQlDcJPwpKJKPweTIpgVjB1tRoNXKqYPGd+ko5/yswVdBKLYd2ePRhaUY5+WSzMSkzT+8z1CY2uN+LD2z8ux4q1q6C1WATOiSlRJBrMZefnqsH4QUNxy0XTUJyZe5bVV0BgRA7pYb8L2+v2oP7EMfmfqann1J17M6WTlByJdITTw0QEpNCpZzpazhZPKPmriq71r05GYe368lJ5IRJROWR4/xzJ8EPkCY4FATE4bV3YuWsH7M5uGCxkQjgqUEon9EYjDDoLoiojRgyqQWm/cqh1RkSo1SCVz8WgLxmAH1rf2CcByvtE5kqtcVQALxd0ShoIImVRoJg/HoXH68eew4fx5e+rsb+xEReNHoP5f5uFvOxMAevbDh7AEx+8jzMNx+TKDx89Bo/ecDPGVFfLeFHKBFgEEI+DVbk8UdMcx5PhnyAcYAvb0u9W4pv1axHq7sb5Eyfj2Xl3isGN4O6f77+Lxv11gsSvueY6/POm2aLL4piMzK5SHhGFy+9GY/NpFGZlKoA3EaumZ+4e2d9N21G3ZiM6TrfBkJWGGfNuQdXQarQfb8SyxUsRPXEavALOSBCa3ExcfP21GDrtEnikspR6GYVZOnrqpJjzGAjeNybihWY26oc//g8vv7cE6OmRSKG//+MRPDvnDgkqJyNA93eGyYyNe3dj/7rfYR02HOveXYrM9DRhkUXaolajub1DWPGxbCjjCa1vxBGPY1PtXrzz9Vdo6ehAZ20tis85B7+++Q7S6ayPhOVnPPDW62g+xgD7XqC0FJs+/lQONTyms/KQs8eunh4cON6ICYOHwmA2IqwFTNGISA0CB09i58ofkHymBVuajiHYvxz/+NdjMOdlQ7XvKH58dxkMaSZcfMN1UKVlIqTXwpaTDrXZLEkYBNUajR5d3Q7sPXIQM8aMEaenkvCgRmpMhWBDI3C0CebjzXj8+y8wYOpk3Dl/nozsWr9ajTXf/IiBo6oxdsr5iGalQ1dcDBe1l3GOn/RSC8yN4eCJBjH4XTPpQtH9SRZxJAw+wuqQDxt2bkTrmWYU5mYgyWSUe4Z3P1kJZoRCrUeyz4C63+ugs3qRW2JEu9uGzoAb1nQz1DqOT6M40dYiObChaAROn0fGXknGZFhV2Thc34GjhzsRMIeQVMhRtBaNJxuhN6hQkZ+LkZVVGFhQBJ+HSmQ1TBorMsKpaDzVhjOeHhQW50gcmj/qRb/cDNHs2t1e2NxhAUAVuRkSUN5APacGElfGIWgo4Ed3r03Gz9RH0hBzur0TnbYepCenYtjgKgQDQXR3O0Sik5SSBk8khnZHL776/htU1dRg3rTLoFJzjMqDnVqYGDJhidAVmPU6cTvLtCcexZZ9+2DUqDEgOxcd7R1SKZyVZEVFv3wJOqccpzfgQXpGmozSVWRwVHEpmeihtjUcEYDJDaXD4YTRaEKyORlGnUlizRjn9dXWXWjscWPpE89jdPUw2bTJBpFpNemNwmpxYeYXWR3ZiMgKiblNyRKXMbLUUotrU+Qfm44eQWtPFyryC2Qj5jOm1hrknmFRDePS6GnYf/yIlKswH5ZgPjc1BdlWC0wyroxCHQ7C1dmMLHUc+XoTVJEY3JEgOpjWUFSEjLQsyadubm1TJBApKdCbTTjW2YotRzvRcLAZMKYDGgNAv4EA3hQMKStFcXYO1u3ZjTOnmgGXB+jsAlhKwbFlhLumD2CBioaI1YWxV07CwlnTEfU5kGEwIt+ajC17t8Dr7ZHDUZBpJWotPOEoDNYUDC2rwfiq8fCxGlujl43YFYli+5EmHG9rg5kNbpo4Ouw9osPldeZUjgUrfQ5uJmTQ0GhzEHgr5TRMSSITrNf2RVbFkMLyDTmER2SCmJ4oqaCkQDHrRhO1vHHZbGkA5sSt222TGEgWT2SmF2NQSTWgNir56H0G7D5jNjd7/r6kFCQ8gHotPl61ClNGjUG/zExFchCLwaTVYtuBOvz9pRfQcewwEA7gklnX4/1HHpds6BVr1uCeZ/8F+DwKmtBrMWHiZHz42EIkJyWJpJD3Fs2NK//YiMFlpbJPiWlSwCVw8EQTFr7/Hg5u2SSExJCp0/HVM88jLZnaZ2DN9m144T8foengAfFE1Jx/Pt5/dCHyM7NlXeIEkmz3zsOHJf+ZKQ1KygQP8moxWP646Q+88eVnOHO8QciSxQuflkSK5z77BJ/85yOljlpkrxrAZMKwCefhg38+IVM+GvL4LHW7XFi1fZu00RHwikSQTGE8hsaWFrz//Tf4edsmBLvacf11N+H5eXfBoDXKnvzEsvdQX7dHMU1Zzbhq6jQ8eOMtSOV75HWLsjZXiy0H6uDwujFp9Gh5ligj4YGWeb0HGhqw7Ltvpco7Iy0Zbz7wAM6tHg6P24ev1/6Gt779Cv72M4DJjIsmXoB/3jobhbl5CkVGwBvXIuzy4Off1mFsRX/oojHwSMGuMoPLjYbafTiwb7/E88WMBuSXl2Dk+DHilaD/xNfeg+07duFYVxu8Bg0GjarBiDFjYLCkCFMbisdhzUrDumP1AnxHDh8qZA7ldqlhIMkZwPG6fdhWuwdtji6oUy0YPHI4akaOkphPK6W1/Bl1+7DZ3oqqMTWoGTpStLYKc6vQt8RiG/fVorKkBIXZOXJ/CUMs9dB/+ql8ET+WrPoa32xcK4UklCdyXeS9x2QJRuAzL3rswCrcNOVSFGflJqqFFfmFpk/S4OrBpj070dhyQpE0JCYYLBjhYVSiydQqYfE5yRcMS8Db3H4qruhq+vQYf0oB5J30GdoSOgPJaJVawhiC7EdOVNoq6C8KtWhyIrDx9FS3RyQNhiS65xTXI/WjOr0JWg3ViQaMrKxBeWEFNDqz6MQoKhfQnSglUCJCzgqdzjLRCqhVYqO44Hfbe+WUmiSxZIl0Bm5sdXV4dMlidB+ulzc89qKL8ezcOyVsm6aqB99ZhPo9u1E+ZDi8AT862lpx+aSL8PBNNyOvIC9xGlIctCxR4AdT0a9QYrZEGC7FBXHsPlqPZz76EPWHDwFuN2omnI83771f9L6f/Poznli2VGkd8nhw5bXXY+Etc4QN4YG3r/aYhj+3x4OGlmbkZ2Ygm2M2MdepYaGhoKsLv33xDdp31ELn9sOYlYkpd92MgaOHobezB+vWr0OuRotirR61u2uxY389+o8Zg8sX3IVgZgbC0Msoi3KC+tZTsjkOLxsgUgbqZvjeuCjVNR7D7sOHsWHPXmxf/Qvm3TUfL995l0SPBEIKkGAbzBerf8XTr7+M5NJS/Lp4iehKKeWQ07dajdaubjkkjK6ulnFTX+kEbz2Hk+17TuyuP4wFTz2BfpWVWLPoXSQnWYXNeeurL/HNht9x3uBhWL36VyA1Dbs++UIMNzIa01MDqRXt9u5jR0Q2kcwSA6YaMNuWIze3H0ldvcDRBryydCn8mdn457OPw1iQA2zdj2/f+QA6gwrVNcOQnt8PaSOHI1DRD061IgPhP2Tt2rodUtk6Yxyb1hgPwxO0WiLNkvwemJkv+usfuPPNlzH2ymm47e55gMOFbW99jBNb9yAlPxMhow72eBzGkdUYe+1VyCwqFbkJY/3IKuw/2YDTXd24YsIEeFjEIG1C/MSi0IQD2LRrG9o7W1CYpdTIcmWgYzzgY25oCBnJ6SjVZuHghgOwRdphyY6iO+CBKcUCTZIOYXWcXDEOn2yCw+kQ7bSEjKvo2k+F1ZSKU6fscHRF0eGxwZJKg5AJR5sboY4FUdYvB/m52chNSUMa2URDCtK0aYg49NLaFzL6YEwxiM6XkrLivCzR39o8HmgXZafvAAAgAElEQVRVBoX1RAwOnwuHTzdLAHJ6ShKsBraOxeBzeXDG1iPgjlpdu8uDcDAssV0FeTmKvr3XKTKqQaUVsPsDMrpevnIFBowYhnkzZiAcCiIlySwsHO9lnuz5Kw/DbMAK+kOKltxkxO97d4hueGBuHro6OpGVkiy15IX9chAMhNDVY5PnJMnKjGPFoMC8YxogT55plVi9otx8SVdg7mtGcobk0nKs6Q+EhYV7/5d1sIWApY89g7GDRwjbIAe/RKC8loYwjt9UKji8PpGycBOg0YIJAX2B7bzP44liGJKOdadOSkENdacun1vkR05fQJ5nxsolm8yy1tY1HZXyF6fXKdnoecnJsCCGJA3AOVgk4ENlqhVZWsDR2Y0Wux0d1BwmpWD02PFi0Dx08pSMUzPSMpCcnoam7m50OHz49+874bcFARafSGSaXoxraosJQ0pLRTJz9HQLPMzipZbX1kM9FxAIKzKHoI+ORikJR8iJ9HOr8PYdNyFNG0WqUQeWYGzavQVWVQi93l5E4mGYjCY099qRlpWN4eWjMb6SgDeilJjEonBHotjf3I7jZ9pkxGxNMsNLgxzHoNRcyp6p7CX+hFY8HI7B5fEhJzVFgI/H7YLH54aZbU1kx3Q6ORyKSYgTF6NR2GNFWq1MRWXiRA2nRn2WcOE6a/e5RXrCWLKstAIMH1QDteTNK3uosGT0KicMXBL3ldDiyvKjVuPT1asxpWa0AF6OuXloNWu1WLNjB9788jNJlajdsBYXXXMtPnjsCZlaLPvuGzz+1pu4+bIZmFgzSqQ9+Tk5GD5okFKZzOa9hHfgu82bMKCoCAOLimTkTjac9cgb9uzBg4sXwcnJy6FDKJ80Gd+9/JpMOA40NeG+N19Dw+FDuGTKhWKqKykqwtD+/aFj2grleoyANRDw1sPp8WFSzQhhepWqdbZrBfDokkX4fs1q2S/hduGVl1/DdRdNxepdOyS/NxDgaD+MLXW1cBw5gsmzrsPb/3hEpiI8qHDa7PL6sWrHNsw893wBOn1lSBQWfrzqJzyzZBHgdQCd7Zg2904sXvCoTHyf+vB9rPz8vxgzaRImDKnGhz9/D093F954+gVMHX8uguJDjstUZMuBfbB73Jg8ZkyCpebBSIfObhsefHsR6jauB3gYMRux9NXXMXX0WKzavAXz33xVDiNjhtdg/6lGBFtacPvcv+O+a26A0WgW2YE5rkHY5cW6PzZheFEJTBoNzASpnJ63tOPnb79Fy4lTSNNp4fN44DeqMWDcCFx+wSSYA1GsWrseuw8ckGmARwV4rGZMmnYJKseOQVCjQ0Slhp4Mb+tpaFItGFpZKeutOQJkh9QINZ3GF598isZTRyU0wU6MkpWCC6+Yib+NOQ+2w01Y+8MvYnLfqfNj4tUzcfXfrgH0ZsG6fbnNnHptPbBfAC/14ATAfdPevvQP3s/+qB/vrlqBlVvWSzW6IqBWw0tsEfBDxyZZgxGjy6tw45RLUJyZpyTViKZZYXgjQS/cTht2JkxrxHVkd7lOGYRMVWqFDUy0EF250hMhr6ep9WRcCgHEPfh/wa6i5+kDm4rovU/eIHEYiRgdRSTNBYEPZFiCge22Thw6UAev1wmTlRc+Ap/fL+MVvjidzgytLglD+w9BWUEF1BqjuA3lZNXX9CVmfoV+V9jUP2PKFCiupB8wLqzb0Yvygn5I4kU86zRVYXf9IXz9+xq0dLZhT90+jKkZhRfuuAvFebn4YfNGPPzSC6geXoMnb52LLnsvXvjkYxknv3LXvTinZvjZ+DE+YH2Al5IGOrYVgYXinCW4Iyt5pKkJy376AZXFJXjzvgUCrA+daMKJtnZsP3QQX/zvO1w5bToWzr4NGSkEvGdr2USr63a7cfRMs2jKqIdTtBmAkRu40wlb/RHgdBv2rtmMrqAfF953O/oNHyKaxWjAB6s6BkswihMbd+Lzz79BRmkJrnj0fqjzchFRUySuRjQcRn1bs5yuhpSyui/x2YsRgnKViGQsv/31cix9bwn+/ve78fy8OwQk8c9qjxzB2m078MvWLTjZdBy333wLHpo9WwEYEirPBUGLtq4uYS05KhINr7DiSrYl58D6uAq/7diBW++/F0VV1Vjz1jsSrL127y5hxIeVluGK8ybiruefkcijXR9/gSLqFEWbpxyKOu0OAeeUiHCDUqYD7KSKQheLITsUBfbV418vvgikZmDhs09Bl5+J3m21+OGj/8LW3SbgXRPXwjpyCC74+2ykE4wSmGhprFOj1ebAtsOHMH3COCX8OhF8w1QMUzyAdALeH9Zi/luvYcSlF2POPXcAre1Y9cYydB1uQEZ5PnJzc3GyoQU7Ql6MuOYKzLjuWoStFlBVydrS2sYGtNl6cNk5E+ANBhQDBGOPeL3CAazZsgF2ewfK8rLBjnoyd263RzrM3W4vMpPSMTy1FLvX7Udt+17kV1iEBU9KS0XcCLiiYfhicRl/2uy9Mp6VjGcdkJWeAktqErzuCFQRphR45c99UTUOnziOZKsBQ8uLMai8RBzzPrcfmdoMFCYV4vjJTnS77dClRpCWlYQuj0sin8jEy3hRsU9IFWg06IMr4EGzrROekEe0y5TVhP0+uSd7PT50Op1IMloQD8dEE59mTZZ1h/naXItYAjF28HCc6rThRFcnfvzlZ1QMqcbt06eLUzgtySygkrFmjA7kz2YBABMfNLEYDGYzojq11GBSlzcsvxBRv1+kR+YkCzKYP0v3vsMFr9eTMK+qJJWFoI9fJ9rb5Fd6BnyBCHrdXqSzZS45FZ0ul1TQkope+svvsAXjWPb4czhv+BilMYiEgejilNZBLvoc0LIxkIUHqclWpThGpkqKdlRMKbzxWLGpBho7u+EL+gQAOjxOiaiTFZK6b/6rIcuhk2aw5u522Lx2ScuJBf0SF2mlDOz0SYwoLMaUgf3hsXehpbUVJx0utDMWt6QU5489F0dOn0AwGkKKldm3+egJ+NDQ3oMOZxjLvl8LhPRAWqpkaMrpyWiCOjMNVr3kI8FFo5q9Fwj5lVgyXwTwUsrgVZIa+PsSPRUEStPxyp03YUhBKpLNPPKosHvfDhQmmdDcdhJRNsJptWhzOVFQVIwhJSMwsv85Qs5RIeGJsWktilM9bpzs6JTrwaprf9gn7UzU+PFZ8fl9cijnOpiWlCqfI42GGZYUmA06SRLiGsxqYDHeJEqVWBnt9nuFMOC9IukxGk5nNHLAOluekzBb09QUjIYF9Gp1VqQk52Lc0HOg15PVShizZDajjNelHCghZWCyBL94f3yxZg0m1YySiR8PYETeBpVKmYh4PDhwvAG3P3gvLpgxA/9+4mkk6w149ZP/4LWPPsC8q6/FJWPHoSAvD4WskCejrUTSyOslmP/fls2oLCpG/6JCmaJwKkqdd0d3D063tqGlqwMLHl6AfjWj8OtrbyHZkoRFK5bjrQ/ew/DhNZg9/TKkZaRhQEkp8nNyhYQQlpVmSIMe2w4dkkztC0ePOcvwiq8vEsGug/ulwGXpt9+gdu0avPjiq5g9fTo8QR7igyLxoKZ61j8fxpnGBrzx7Ev425SLlASLRA4x1ymapaZPOF/ejyRMiNxBgx319Th4/CiOnW7EivfexkW3zMFHjz4Jm8ONuS+9gNr1v+P5J5/G9RdeiDmvPIc/Vv2Ihxc+jVtmXiFYhHchK8Q37a8Vc5wCeMmAq2DU6GC3u/H5Lz9LLe6Hq34A2lvx4TtLMKF6KP71wQdY8fnHuPrmW/HIjTdjza6deOLVF5E7YCA+feo5lPYrEuKIRtmwy4e1GzdjZEkFTHzeIyEkxwCzx4+WQ/VQe73I1etw5lgDVu/bhVB+Cu6YeQVMnhCW/u9/Eht30+Qp6Op1YOWuXUgeUIFJ118FU0aWUkeelYZ9na1wqGMYO3wYdJxk8J4PAbpuB/Zs3gyLOoyyFCtqd+3F1/t2I3vMCDxw9fXorD+Ow+s2wetx4POeJky8YRaumXUTYkxi4ZQygc146Nu8vw5VpaUozs07C4T7ZJJ9zwcB73u/fIOVm9fBarEoDKxGI5M/j8crRVBMERpdXokbCHglliwhlZSUlTDirFx2O7C7fh8aTjXJum820/dBY7xJdNNS8KNXtLt/erUA1cn2U3GKehVVTmLVTPyXsIsJGYGSYaf8YNHw0rQmTSZK1JA0TEuemmIacti6BPB6vL0wJ3EwG5VqUOqXFLbPBL0+GdXl1SjLrxBJAx//uFSqJvLyEhFVfRltf/K8ZIv7cmzVwjBxASjvR0mD8ay+l6+fi4LD7ULd8aN47P2lGFpRIWMNMqiLVnyFDz9chhtvvg2P3HgLunrteGzZu6g9dhTPzvs7Lp88RTQ30kAbj4kmlYslWVsCXqVhhZonpU2L5pAt+/fhgcWLJEf3zXsfEPkDmVFes+Xr1uK599/D5RdfjIWzb0cWAW9f9bEkRWjgcHtEg5eflSn1mRyfENjpyCAEvDAHvIi3deCnf3+Fkx1dmHr/HOSOGIpgjJqiKJLiYZgdXuxevQ7fffsThowchUn33IZIeoY4IPlJc+E80nZCNoXqsnLFcUq3puif+DlGJQrlra+WY/E7izB37h14Yd7dchN7gn4s+/57vP35Z4i0tHIujRcffhhXTLlIZB6yVDPyRq0RfVZTexvGDh4i6Qocq58NiWOdKTRYv307rl9wH/r1H4g1by2WNqonP1yKH9f9jnmzrkVFXj4effVlkbUsfe5VTBk7Fjqe5GXUpRYzTe3RY5g0okYirqix5agRajqmgTwGhu4/iqeefx5IS8MT/3oCmqIceM60omX/IUTtNnhPtOLUtn3Y4nVg4vw5mHbFLPh5oOHZS6tBa68T244cwqXjxiraPm4JcSWWTIcAsgXwrsPdr7+KkdMuwpy77gBOn8ZXr78Hv9uJi+fNQsGAKth/2YZnf/wRuSNHYPaC+UBhPrwEKAYD6hqOoMtmx2VjJ0iKgqRYxGJSU0qG94f1vyLgc6J/vyzEY2FEJNfaC7/fC58vgFR9EgYmlWLnH/tRbz+IwqoUqHUGpKamIKgKwxbwwxOPS91sa2e7HGjILjLUvzgvh+Vrok3NTcrAmW4b2rsd6HAFcPjECZQXF+C8oUMxpLQMMX8QHe2dyNDkwxxLRt3Jo4AhCmuaBoVFudhQvx8DCktQ079KdMPMuXVSB+pxQyV1zWE4Qy7YPA5hI2lccjscsDnsYsJrY6SUmMAsnEcgTXReKslY5um2w+FAeUGpGNZaem34+ddfUFpZibuvuFxgBJ9/3hdM76BRhYcwl9+DDItVjHEc73oRw87DB9Bl68HQ3AJow0reptFqQm5+jmwIHqcbTr9H3M9RxR4uzJ7d7xc5A//bYjSJoSIUiiI9JR0WkxXdbpeY9KjR/fKPbWjo6MX7jz+HSSPHKy2BwgxEBbwxNF4cxQDa7XYlIzeJI3dl3KlkY6sVnbA8OWoYdWq0Ot0yBWEep8vjgpvaZzawBfxiAKQ2MsOaDF8kKNfZE/KihRuerQtxjxuagAfujk5cNW4ctKEAuro7RRfZFQjCmFmAAQMGwsF4Lr9HAHl2Zqaw4vsajqPbG8FJmx/Lf9oIaFIAi0GYLaQqfgOYFH1wL0t6+LqCrBX2ADTSUvxHsEvwyzB9co8SVyBCQcyffTWmjeyPZAvHxTHUH9mPQosR7R2UX4Xh4vsJBJCWmYnqklEYX30+ohGVxC32BD0IqbTocodh8ynJDIxpYt0yW/mo9+R9QNDKL0rf9DqjaKIjETaxBRENyVxHQGUoHJBYKsqHmMLh8nnRYbfLGsiyEhr+0pNTxMXPdjWO+ZlGwDSUYFAxs1E/TJe9WmdFWmouRlePliYo2TcTk1OJquJ1SzjgRQ6QKEriPfTFmt8wsWYkinOyJAKPUheVSCjCSDEasXr7Nlx151ycO/USfPr0szCp1Xjx3x9hyZdfQKvXI9lqQf/iMsy//npMGs0JFVNuZGwIi14HMrxkd7mnkS0m+8d9nKkYHOfXHT+GaTddhxwSEq8vltd2zxuvYfvvv8JaVCTjfztbyIbX4B8334Kq8v6JEC7leSHgpRF76jnj/g/g5aGStdw6tQp3vvICfln+OZ576VXcdtlMkbQRZ/AzW719C+Y+MB8VNSPx6bMvCVMtNbSS104NtR+rtm3B9HPPF2ZQfD4J3wv3ME4aV6xbhUcfuAeTb7gVHz76tBTOvPTJf/DZ559g2JgxmDH+HCz6doXsbR89/SzGDhshgJd6UqvWgC2H6sSLQEmDYvhjlKLSEMZ1gsf6mY/9A2379+CjpR9gbGUVHnjjLaz7/mvMf/Ah/OOGG3GwsQkzH7hbUiI+feV1TBhaI/c4Iytj3hBWr9uA0WUVSlpCOAIr9bPhIExR5mNHoHd74Dt2HP9e9T26LMD9l18Nz+lOLPntF5RWD8Q911yDeIcNS5d/i1OI4rxbr0fxoCqROsFkRD3TVbRxjB9ZI+uPlsQjrxOLHrweMN/IwjSU3fV49LP/wF3eD/Nvm4O0uBq5bb1oPHAQ965diYlXX4nrr7kVYaNJvAVyK9FMGAlhY10tqkvLUJidKxME+eO+fDvxfTEeMoClv67Ed1v/kHuzT7JJwBv0B0TuYtUZMbJ8IG6ecgkKs/LOSloFe8aCUEcj8Lpt2HWwDk0tJ0VzTkxJ2RKlZSRa+gAvCVqllEfRxauaO06z7uEv3zTB9kmem0JLn2V+E0hbTsUCePvCspUYEhnNqNi0EoWTsWR1u2Hr6UByqlVKgsjwEqgqUVasxUtGZXkVBhQNhEZLP7qSNcmYrbPmpwSAOtvkkgDjSqWd4r5u7exEp92O8rx8WC2ms/WE1OoJLRyJYGPtHvzj3cVCuT8/705kJKfgXx9/iB//9y0eve8fuG36FdLA8+zHH2D9zp345+w5uH7aNFgYc6ZQepJxSQ1veT4ZXuU0yc2l7+dwjLlu7y4Zc1AT9fr8+1BRWKRomlgTueZ3PPPeO5h50cV4YvbtyElLFz1X3+LHn8Hx2okzLSighpeMUsIJq46GYYiFYIwEEG1vx0/LPkfz6TbMuH8uCkfXwBVmJFkMqeEgPAeO47uvv0VTZydmzLoKA6ZNkfB40UJJ9GAUxymyRxzVZWVKYHOCyZebitEskQjeWP4llix+C7fPvQMv3nGPXHmyJGQVttTuxeZ9+7Bryyb0Gz4M/174tBw4uJjSKcxDVHNXO061d0glI0Pg5eYnbccomCjBnBobdu/C9Q8+gH5l5cLwnuruwJWPP4LgkcPQ9h8gAD1EnVooivxJF8rYbviAgUrAuArocTpRe/QoJg4dLkHyUllMZ6iocIECAbyHsPC554CMTDwugDcP6kgQekZ1se2pw4kTS5fjhfW/Yfjt1+KWO+5B0GRFXBMVwMtCiB1HDuPCMaMVfeXZPGc24IWQxxHt9xtwx5svY9T0KbjjzjuBllZ89cZSSSG4+pE5sFQOBn7dhYfeWYLcmhrcuGA+1CX94GKUnMGAehor2ttx+YTzhcGWzGNmUPJhjgWkijEcdGFgQS5CIR8i0RCCgYDoX72sPA0B/VNLsGPLIXREW1FclSbxhQzMpyPXHw1J/icPh42nz8gClWZNQqbRhNQkExxRn5guhxSW40jLGbTZXVIpW99wHFkFBZg2eixGlJQj6gvD7/bBEEpG6xk7PFHGDqqhM6uQX5iNHcePoCinAIOKSuQ6WY0muaepn2UlcjAelueFbmYLk0RUUbR1dUr8U0ZKOjqdLnR22ZDECZAAPL1kzVLqkpmejh6XS5g5hz+ELocLv/yyCsVVlbjryivg9XnlcXH5/aKJLczJh9XECmMfspKTJfmAi7Q94MWJtjOw223IpWktSJ5dLSBmUHmpXIfuHmaoEhrH5dnlGJh6+y4yseEIkq1JYsDjJhsIRJCbmY2k5GR5TZR7UdqwevdB1J3qwAcLXxTA28fcsQqT5gr2vktFOQs3XG6RVFlMRhmNSw88U2TYikUWiCNCjuzUwJ7mFtFIJicnCcDyhfwyOiehQCCk06hgZTGCKgpHkO+B8VxO2Hu7EXDaEHO7EXa5MDA7B7aeLvl/aAZNTc1EUdlAuGMRYVKZqlOcm4ms9Awx3hw5eRJBGHGg1Ykf1+0GTDnULgF6UvAZgDUJGVYLSnNy0XC6Ba5jDQCZOrdNAbicE7spZfAJQJcbRHTLZLIDuOyqi3HbJWOQauZhMo4jx+pRYOZEwYZ4LACbx4Uw2+00OhRnV+Pi0ZfJmkSzTbOjBxqjGcc7etHQ1ibSlTSrFUV5OZKhKykTPV3S4kcQbzVboRfJi5L/zRg5SkOoEcxJToVRp8Q70vHP9Yz3Efcbrv99xq3UpGSZKArhwYgslx1uj1v04xJzpdGLsVGttSI5KRMVxQOgUjPdR8nhlSjPROpQQgqZ0L9yCsZIJR2++H0Nzh06FCV5eYhLHjxJpoikpXDc/vuO7bjy77fh3KnT8emTz4jhbvPevdhz8KC8n3W7d6P5SD1GTZ6M9x5ZiKK8gkS8l+Id+HHrZpQXFKCquFgAb1/cWTgYEW3koabjmHrDNcitqsZvbyyG3enGrc89jea6vRg2fjzGDB6Cn7ZtQ8epJtx+2xw8fuscGPXcyylpMIjhrau3F9POGa8A2QSxxsMv92W9So25rzyPnz//FM+89CrmXDZTYeBVKonjmv/aS1j//bd49Imncfes6+X6KKQK2zi18AZD+G7jBsyYcJ58Rn2AV0gJXiOjEcvX/IgF8+/A5OtuxQePPCHZzT9v3oJ7Xn0BaG1WphS2LgyYNAXvPvoYsnNywSENP1OzRo8dRw4JAzlx5Ejx/cjzyeQAets4EY2EcNGC+WjetxsfLXlPau5f+uQTfPrR+yiqqcGc6TNwtPkklv/3E8ml/viV13F+zWiRVjCjJeINYM26DRheVCGxibRDGqSYJQhtNIh0EkgODw6vXY8VG1bDUJ6D+y6ZgZO1R7Fs2x+oHFeDu6+YCTh9+O+/l6PObseY669C5aiRIO0TMxpxwmlHwKTFuBHDlFxmScBSWuVMkRAyQn5YghG0/vYHnvl2BfRjh+K22beg2JyMTGcILes3Yd43n2DcZZfi+lvmImykEbrvSymeoAylsqQU5fn5io6ahCD3+8R0nmt+MB7C+798g++2rpc4TaksZjpKIChZ56q4GhaNHiPKB+DmyZeiJJumNeWzEEkDSVWSPe5e7D5Yi8aWk4LPiANpyNQbjEoUGbP3ZQqjFixCUlYwZZ9p7c8Isr7cNeWFyF+WarmE647jb2E2VZLSIHWYiXgucSATZEoNKIXOu2CzdyIjRXHe82SlVsdg0JPxZYSEBZWl1RhUMhAqtUEMPKSlhYLmz/gL09wXdaV0g9PR+qcLsKWzQ0bbrBbmTa+kTCibjlDp0Sg27N2Fh5e8LSkML91xl5gXFn64FL/9/CMeve8hzJl+Bdp6ukXSsG7vbjx+6224dup0WM1mJU8vGsOpjjZZHCsKFNNaX9ZvH10fjYbxR+0ePLR4EcryCvD6/AdkMeGHSqH4F7+txjPvvYcrL7oYT1LSkMSkCkXv1MekuzwenGilVjNbxPkMQlDKZrg4xGCOBhBubsXP7/8X7W1dmHn/HBSNGg4vN2HWPTe3YMvKVTiw7yAGjB2FiVfNRLykAC4yKQad1A8zJeEodZSMJSPDe7a7Ucnj5bXl6Oa1Lz7HkncW4dbb5uHVu+afLaDg9efNuWlfLW5++gmgqxNL3n5XTtmM5iGzxvvpdFen1DFzATjLiEtjhYQ3w6DWYv2uXbj+3rtRWlWFVa8vQrvdhqf/86FEUuk1WmHqvNRFx4HqS2dg8YOPYGBxiRIJpwa6HQ7saziGc4cMQ4qFuiKK4KXlW56SAoLRPfvxyPPPQp2Tg6ee+xeQnYG43w9LYmNCSzf2vfc5luzYivF/vwXX3TYXLgM15kxBUMPmcGHnkaM4f0QNjEadJJTQWSVyllgIBdzIf9qGeW8+j+HTJuKeu+6SxWf9+5/iQF0txlx+AcYPrsGpX7fg1Y3rUTPzMlw1dy4CmWnCuhqNehw+fgwn287gb+dNlDpSeQYkVzMMfTyI/637CT5XFyoLCxCJhkWT6ff50WOzic7O5vRgcP5A1NWdhFvtQNXwAoTVYTEb8fVShxiKBtFhs+NMa5eABLNJjzS9TlhRT9Qvi/qE/sOwq+E4TtvsUh98tOEY1CnpuGjoKJxH0O7jwcsAlz2Cw8dPobAwC2Eaj/RRZOdmoLmnE/mZWbKY8fpbufnFYvAG/XD7PfIs6PQG+LxuONwOYfmcTPxQqcXs4PT50HjiNE/TsjmS5ep0u8XMOLCkCH6GtesN0GoNchD59ruVMia8/PzzhCVmji9j+Qb2K8L4IcNl/NnrdiAtxSqHtQDHYZEgemw9Iu3IZnaz3yug1moyoLq0VJhWvibGKREsOzwe0W4aTWb0OF0SkaXR6DCsnBnW1J+FRI9PyUMbPw/W2Gr12HSoEXWNHVj22AuYOOZcJctSE1eiakVjrJRr8FlxuX2iK6X2lGNyjrMTRdyy+UonjzQHAdsam2Bm/KJWLSNh+ijIXEqDEp8rnRopzL/VROEOeOR+MehVsNu7heWN+rxobTmDkswMmJk1a+vB6P6VqCgsQ8xgEBa1xWGDL+DB6EEVAlR2HiKAcgDGFOxt6cX36+sAfaYw5uJO5FSFi1VmFgaUVAjr03j0KNDdBbgV8yuZK/hCgNcn0UyypUjbYhis6auZei4W/G0ispN04AH/2PF6lGUkIex1IBjwosPZA5PZgpiWppRcXD7+amg0MYmJa+7tgc5owubDR7HpUD0GlJSgJC9XiAeNzoguhxMd3d0C6jhq56FEw+pRBvwrxaXCXhLkFWYoxlCuzJQ4eHweMcAQPAWYNBSJy+EnyZIkmyy/+Ln02LqFYWdrmgwTDEZYzSmIaSwwW1PRL7ufTDHlPs5LDU0AACAASURBVOgr7/mLF0XIiASg4z1BTeLy39dgbFWV7G2U6dBZLyws71eDHn/s3oOZc2/BhEum4dOnnkUS0ykCAfmXe+Deo0dxzZOPicF3xUtvCMsrecKMatKqpR2L8qOq4hKEqOtP1Avz3jdqtDh0ohFTb5yFjPL+WP/2ewJ4r3t6ITrazmDZ4wtx4Zix+HLd73jytZdRPe4cfPbUM8jNyJEDGu/vPQ1H0d7Tg+kTzhVQJCk9zEaXQhCFRb7ztZfw7X//g2deeAHzZl4p00XKejbU7sLNjz0MQ0oKfnn7HVQUFksEndQ4kGzSaGVS9b9N6zDtnAkyHSHQUvLglaY5fmYr167CA/fMwwXX3ICPHn1Kin3e/upLfPTfj5FVWISKfnnYvn0rYLXgmfsXYMYFF4pvhvsgTaq7jhyCy+fBxJGjBd4oDV5cn2UmLdOBi/5xL5r37cXSNxZh6phzsG3/ATz10ftoOlAHpCQrz0dbK1Bcii9efAVjhwxXGF6VFipfGP/7dQ1qiktQkJEjEid1KAxVJIiox4m8uAqhE6fw8dfLcaynFeddeB7+NnQM9q3bjv/u3YqK0cMw59KLYfAF8PWXP2EnZYTXXoHqUWMk+lJtsaK+qx1hswFTxo8VzyixER89bTwKYziAgmCIsRv44LMvsa2rBSNvuApTJl+AbGiR6Y6hZd0mzPlsGcZdNg3X3T4HEUoIzqoClKhTxpKR6OhfWKyYOcXpoOC0vv04iBDeX/UNvtq0VjH98kAvhwZmbYelsId55kOKKnDDpAtRmpOnFEknDomCliIh+L1O7D7EeNQmBQhrFO2vVoondPK88nNiQg9lSZIswonZmQ4llkz5SggU5QAldSVna/fkT6WKVwHAXIAZJM3TbF9bmIIxlEXC7uzB9vrdcHvskvkoY5Iw43ioG2S4EQEvY8mqMKB4INRqo7Kos8u+r/UrsRj0/ey/6kH6QDZP4a3dnTI24VhGDAUC0JXRkJgDEoD30feWoKqkGC/MvRMZqSl44ZP/4NuvvsDcuXdiwawb0dbdhac+Woba48dFs3r5BZNllKc8RHGc7GiTkQZNaxxj8fuLCUx+1SAUCWJTXS0eevttAbw0rZXkFYi8jQ/7F7/9iqeXLMHVUy/F07PnCCNJBlGCq9nWplHD4XHjVMtpFOfkIDcjW3nARSdDOiACaziIaHMrVn/wBbraezD9vttQOLQSOr7X5nas//4nHN13UMTp51w2FYYBFegy6uE1aMXJzBMrN6ZjJwl4VagqKxPWVWn+SdQvx6Iyfnr1y8+w9N3FuHX2XLx05z0CiA42NsqdwnHY6u07sOiDdyVjc9mid3DxOJ7iFcDL69HcSYa3XeLZzgJeGSYohxCekjfuUQBvcVUVfn1rMQxGvfw/XMjorDzS1IgFLz4vP/PjNxZj4vCRcrLnw8TKVcZD7T16RFhk2aR4ciXDm7inCyjw27MPj738AqIZ6Xj+6aehz0jDkU070FF3GBZ1DJ3t7Ti0/wC6ky24+bEHUTFyDFyMm1FxNK0VwCs64RGjpfFG2Da1sthxY84Lq+D8cSNufeM5jJ8+CQ/fcw9UWgPaN+3Ayi+Xw+V0iNHLY3PAU5SLy+6ah7KRI+GRZiK15CyyEralox3XTL4ALn8IGkpmEgyvPu4XwNvddRrF2dSRKrFELqcLHrdbXuPp7h4UphbA0xNBQ08Txo4qh08VhIamMJYDu5zwhz1iBmtp7caZXhvSk8xIMRpkozBZjfJ9qotKsW7vAXS7/XBHo9h1uB4GkxkTBlVhWGExsvQZMMetOHD8pLiv+1cUwh5wIK6LIy83Ez0eGsSU78X8U7ORmiot7E67LHpWq1VawsiuRsM05ylZibzDLSYTvIGwGBdC3hBc7JSHCvZAQOLqKkuLlepdowlOt1/Y4NU//Qhtfj7OHzYMfkZdJRoWr5hwHsr7FQto9Qa94khnBBXH2jR39TrsIu0guBFTE+8nlQpl/QpkDMpsbyYg8HuSYdbotUhLToPJYERLZxdc/iCGlPWX0gOOVfm+NDTpuT3SJmg1JWHrsWYcOtmDNxc8iYvPOU9itRTGI2Hs1GqRrFea1uw+v0SoqXVK9imfnz7AK+1JjEFixI4aaAtG4PD6caC5SUbCzK52ej0CHvhopZCNFINwEK6gF1oVN34tunu74HbY4XL0wt7djUtHj0U8GpE0jJriCmlICmtV6HC7sK/5FMpyM1Gck4GmtlbsO0bTbxQxQxpq291Y+ctWwJgjMiGpEmbqAlMBLCbAkgLozMr0hJu8o0cAl5RRePwK8BUZGPttdUAsCPicyBpXjRdvm4myTAvCPjdOnm5CWUYyfB67yHna7F1ISUmByZwCfyAZ08ZdDrNRK1GXbdQK63TYfOQo1tXtR252DnJTk6V5MyU1Q+4ZlqAoiQoKIGKsXlIy/fAsedDJn9HwYmX8k+SJxxCPhgXwevwK6OV+QgkJp2L56dmC2/VqHXSamIBy3kuSocra5rhKCpWgscBgSkVuZn7C8aFEPolRvI++6vtVNmfFS8N9lRre0ZWDZKrIhAANK7LZrBkMS/7qrgP7MPW2W3HOlIvx6dPPIZmTvFhEtKdkuvY2HMOEu+8QgLzitTdx7ogaOZeICVOvx8/btqE0NwsDi8rEJa/0VMQlgYCJJ4xLvGj2DcgqKsbvb74joHj2C8/g8LHDWPnya5hx3vn4adtWXL3gHlRUD8UXzzyP4rwC+OXgpRNJRGt3D6aPn5BocpOSYDGEUbLFe/a+t9/E8o+X4dGFT+Geq2YJ9uBz99h7S/D9Z//G7PsfxDNz7pDEC7Z7KYQbJT9aOcR+t3E9Lhs/QSRSZ43knIpEYkgxE/CuxgN3z8HYK67Gp088h8YzLbjlmX+ht6UZS558EmMqB+HZT/+Nn1euwLmXX4lX7nsQ1qQUia+z6HTYfeSwSFomjRon14cMrzSRCZJTpBnTH74PTdu3YMlbSzBj/LkSq3jg+HFsPbhfPo/GM81Y/d1K5IyowZfPv4TifoWi9aekQe2N4LtfV2NEURmKWQpDOQ4ne4xR9PhgbuvGr6t+wU/Ha1EydCCumXkZSkypOPTbZny8cS2qxwzDLZMnI9TjwIqff8fe7i6MuWoGqkeORlRrQERvxN7Wk9CkJeGi88+VCQPxPE3X5nAQmaEAdK1d+OnLr/D1gZ2oOHcspl5/LbJyc5EUArJ9cbRs3IKbPlqM8y+fjhtm34awnkRgolY54fsh4B1QWCzRbwrgTVCzCRaXet+oJooPf1uJFZvWKxNZJssgKvdbkIbWKGBRGzC4sAzXTbwQJbk5or+nfERiGmNUJUcQ8Nixu74OTc0s0FIOmCQl+qZmfHZonCWpJuk3FJ9Rz3umoy1OEMeTF39bifpSvvh7Cnz+84uLMYERvUB0FVMwfPbv82aUEU0QdlcPdtXvRq+rB6nU1dG9TIZXRZmXATEaqDQm9C8ZiEGlldBpTH8CXi4Faja4KMynAF5mUSZOn3KfSeWtwrK1dnej2+EUs4zEkiVes9JNrgBeShoefOdNDCwqFvDWLyMTn/y6Cq+9swjDRo/Hq/PvEzby0aVLREj9xvz7MX74cGEiFKY4JpmyrHdkGoQEG3PUIMHZDE9WyQmccTEPvv0WynIL8JoA3jw5TRPwfrl6FZ587x1cNYUM7xyJeJH2F7bV8Hpr1LA7XThxullifTgm5SlVEDPzOuJhJDPa7XQr1iz7Am3tnbj83rkoGTxAIsTWffUtjqzfKqfa4upKmPuXIpCVgZLRo6HLyoQPUZjUeqnOPXL6tFSdVpWWSHyPktKhnIS4YHNxffWLz7Dszddwzbw78c79D0pW8Z2vvYymE01Q8zNsaQEcDgyaNg3/fepZZKSmSesO7yBeF2qe2bT2fxle5b1KGxFUksF484P3I7//AKx/511YrWYl1JoMh1qDQ8cbcNVjD0OjMeD3JUuRl8GopET2sVaDXrdLnMD8GSlmheEV2UTiKzcchebAYSx46QUYMjPw1KOPwJyUhB1f/YRN365CmMUIBhVSywox8YrpqJx4LjzcHKkR0ypaIFbh7j5UjwtHjpEDEOUUUgwgDYMR9Itq4Kk9jMXfr8CgUUNx8bQpMl412JxorT2IkztrRXaTkp2NQZecD/OIagQNZnDAZ2TGoUqD3Y2HwUnF1ZOZwxsS9oILn5Ylt8FerNmyDrbeVmQmWxAIeqXdiWweAS8NgZSv5CfnIUuXjT8O7cTwwcUIqAOIaQjIAvAH/VBropIn2t7ZgyOnmkVnTsDE/ZWArSA3B9XlZTjU2IzOHg/a3V5sPXRAdKYjy8pQnpWNEfmDEbSrsePYQZSVFSA7MxU9Xjt8CKAwL0vSAzhKphGBB2JhQ1gQ4nBAp1Oh02lHU8cZCXvPT0lBBvNP4xHYxSgXFD15ljVNkhJaunrkXvIFQzBzXJ6WJJWx2RlZONB4EkdbWtBcVwtTeRkIcFlywUPD8P79Jeta6l+DIWm8ymbcmQqweR3iEHe4nWjtaEem1QqLQQejVoNkswnFeflwuN2oP3VcjHTUY1J2lJHGNAIe+DXyPZmukZWWCYfXiw4WHaSlS0oI2WGd3ogOuwt1TZ040eHGOw89g0vOmSjfh1MDLtrUtPPaJGn04qLvslMKEZKCC7K7RK403nBzpTiHViL+fAJeWr2a7R60dHfKpsEvFvtYWfThC8Dj9YikgyJEh8cFnTYmhxsHzYpuB1rbW1GWlYO/jT8PAZ9P/j7BKQ+rKempqDt5EvZQAOcOqUI05EdtwxF0sGiDbK4hDfXdYXzy9a+AIZPBvAClV1w7aLK0muS59VOne+aMcgBhQkNHG+AKJCKmjEoDm1RgkvkNKLKHAXlYdO+NGFqUjZDPCVtnKzLMOnhcPQgGPBIxZrZaYSagRiYmVE9CZqoVnKydsdnElHW4tRW1J07AoKeUgBpwE7Kz8kTbx2vDdY0MolVyi1OQZE0SXSsfZ7K/POzwYOEP+CQbWS+NkDEEg35EoyFhh3lvc71kayD3AS0P2KGg6Iy9fo/IJoRwgR4pqVkwmdOhMSQhNTlL5ClRMfsooFPZqvqmp/93r+X98cVva6SUpzS/QO4PymEkh56mM5UK2/bXYdrtt2LY+POw/NmXZHq3Yu0a0cyb9Xps3F+LTb+tRgWZ2BdeQhH1lbzsCU06s9Ypn6sk4E1UJ8ueGVHYbpaYTLh6JtKLS7DmjcViIv3Xfz4S/evU6dMw97KZWL5uHb79+ktcdMVVWLTgIVlLeJBnLFld43GZnE4jGRJm05rCzko5G0sbNFo8uGQRPvvgXSx4bCEWXHO9YIjd9Qdx7VMLEQp4sXrpB6ikf0BBJTJdVqCJRgDvt3+sFUkDD+7CIvMUwopeTj0tZvyw4XfcQ8A740p8uvAZ7GtowPVPPg7YbPjklVdx6dixMu39aMnbGD7zCrz7yEIBvPI8arUCeFm3PqlmjLLXi3KfzA1lnDShhnHZw/ejcfs2vLtoMaaNnSBrM79sbjv2Hq7Hy59/guZtW3Hd3fOx8I475fDLN2SIqaEJRLF63XqMLCqT7HKSQZpIEPlspjvVhm3f/4Qtu3bCOnIAZlw3E/0K+0EViKNry14s+WEl+hUV4I5rb6JzHq9/8w16jHpMmnUlygZVIqw1wK/VYnPTURizUjH+nDEKIUUdezCKfGb9njmNXd/+jJ83rUP6uKGYfuN1SKmoQIAxiuEYcnxAy5YduOWjRRg37WLMnj0bURPZdMX3pcT6xrB2zy6U5RcKISi/39cgplEkD/w7EXUI//79B3yzZa2Ut/DBY0NhIBCC3x+SSEer1ojhpQNw/QUXoSw3X+4R8RVFFEOlQRWVYrO9h2rRIIA3KtMaTiw0WoPcd5LYoFUljMJK/bMQqf8/4P2rjEBpLWHGp3KTEoFKyLZaLXIGpjT0Ma3KG09cABXbmHqx8/Ae9Ng7YOZCSdZQeqiVaBcyuhDAW4nK0ioRHRNEKyc4pRZOEgUS5jSlt1kBsGeNcwK2YzjT3S2lCDSIKZKGP9MlRF4VCyva2sWLMLC4WCQNko975DDuefNVOI43oWLUGDg9HnS3nMaV02fgoRtukpQE3hz84usggOP4sDy/QMl5S/yZ8uEqgHdD7V48lADWlDRwTMvFhYssY1Jefv9dTJt8EZ69fZ40HsniScmDjOhVykj3VDOKsrKUTEOKv6WKl+PzCPSssmztwP8++BItp1sx697bUV01AMe2bsMn7yyDscMmYzafWoNO6s9KizH74QdQUDkAMY1WKg15mjp0pgUhNTCkpEQYURoEBIf+RZf9xW+/4O0VX2PezCtw/6zr0Hj6NF75/L/iig15PEhOTcUFNSMx57LLMbiiIlEzqXwPXh8eEJjS8FfAy/fI8guuutQ/tXS2S7h5fkaGsABMcoj8RU/s8fpQe+SQyDrGDB6uGIX+ckCgQ50M74Shw5FqMQmTkVgX5ZdkSgZsTuw7dECqeAdWD0Rcq0akpRs9x0/B5fZAl2xFVkkR0gsL4DPpJd6FwdvSPkdjXI8d2/fvx7Qx46DhWFOqpBNjSRoFo0CaJ4ZOlw2qJCO0VpOMjRggbghHoHF5lSQIrQ4Bswm9OjXCRqZ8aKkEgF6lwp6mBsl+vXryJPgpw+APjzIIP4awz4a129bD7+tFskkrBSoMas9MYqUw5ScRnLHb0C+tAAWWAqzcuBr5OSmI6SPwRH3CtGg1Mbj8Tmn04nPc1WNHSW6umDJPtLeDUprK8gqMHFSNli4beuwetDk8ol1OMxtQkZ2JkqxsnFM4Egf3tcGn9mHAoAJ4Y37EtTFYk4xISrKgy2lHRnKaLDQen08WHrY+ia6RkVpNbHDzCeCt7FeEnOQkeaYIiAl4dVoDrDozPN6gND/xsNhi61bqNHUGOHw+VJf2h8cfwon2DhzcvAmjJk3G3VdeiY6eTmHjeC/xewroUWvQbe8RMMsoQV63HmevZK16gz5YWEqhTfTba9SoKCgUV3mbrRs+H0sT4kqDlBzAmSkZkygwZrKW9SuSTZXym2SWEZBFdrthNFng84ex93g7zvQGseyxFzH1nIkIUrtMyBtloL5BDtZpBjO8zER2ehSTnVEn0xCpYOddECcDItkmktFr5Og8TKI0AL3BINGKrb2dyE1PQZrVItecMqDclFTY3XbEyTiKhteFI03HEIsEkWVNQq+tFwPyCnBOZZWAfi3zdx3d8CKEQ83NsFpSUFlSgA57h2RQS123Xgu1MR317WF89sM6QM3CiTygpAzJKamSs04mORYMIeoPwm/rQbCjFWhrl5g+WjyFvDSS1jcoEgjeF0xr6O0E8ix48t4bcW5lMdyOXkSCLmQwbcLeBY/Xjm6nDSaLBTq9FcmWQowYME4qgqmhbOnphtlkRmNXNzYfOogka7IAeL7/jLRsGA1GmUgwUYHjcoIlylDKcgthMChRYbKOy54HiUg63dEGi5HrZRgdvV3Qa1hCkQ6LwSjjfmbyCgCNhESe43b2wu7olRi7QBywJmegILcUca0ZKr0V/XKKheghwS3TTPGqJORsfcRSIqCfQIpr6Gerf8OoQYNk8sARuLS/k8iJsoFLhwMNx3DBHXMxauQofPrEMzLFuOe1l3FwxzZF78jJSUkJ3n7wIUwbf14CaCvRnzyIrtm1C9lpaaguq0A4rDDfvNu4R/DPjzefxJQbr0FyvyKsX/we+mVkCcHwODNsa3cBJBkcdlhKy/Huw49h0sjRio+DgEOnw8ETjdIgScBL/44I2riHJ5IaGP92/9uv46uli7Hg6Wdx39XXwO8P4JXPqIH9ANNmXYOl/1woWKNPehcnEybX50/Ae+m4CchISRJAqkgeFHDMaLQfNq7FPXfejpppl+OzJ5+T5/sfby/Czp//h9SqKgwuK8OW3TsBRy/uuv8fuHvWdYhK/TAlDRrBCdTIMy1DyZkn4KVJXLLqRFM97aEFaNzyB956/W387YLJ6O514Ou1a7Bqx2aRq+F4A4omT8F7jy5ERUlpwqOogj6qgj4cw7erfsWwgkLkp6ZBF40gNRxCeqcD+77/Bds3bhL/Q3J5IdIGFCGcZkVNcSnyImp8s2oVOju7MKNmLHq8Pvx05CAyKgdi8szLYMrJgZ/TY6MBR3o7EbUYMHbEMEl90UVZzhRDZlsndny9AtvWb4AnHEDhmBFIqRqIUG4O+g8fJsRgjjeO1i27cOtHb2L8pRfi1rm3I2g0nx3USCuoViuSBuKqin7FZyesAjJVMTFqEr9FVCF8svYHLN+wGharWQg/arZ9gTCCAWbxMnZPAby3XKhoeHn8J9jl5882ZFU0CKe9B7VH90u1cF+LLhvWaBbTa+mNYJ65Ui3M1yaeGL6W0+2tcY4QhM1NfP0JKKmHTBgLEmMWAaQqFQLhMEKJSj5Fy6qAVVk0EIHT04vahjrYnV3QqTlGikn8i3JxOBamO9eCwRVDUVVOwEvpgOLhF1DNGlopSVAgOAGwot/tq6pLNCoBONPdmQC8xbKxKcDt7NuRBZFZeo8vW4qKwn5YeMttwuSQvVn5xwa8ufxLeJkXqddhVM0oLJh1rYTsK1V1yvslmGVJAhf+inylWrjvOv31ejGw+98/f4/CrBzcPv1yWUyoUWF+LV/Ddxv+wLjBg3Hl+RcoRoiEwYtsNYEetXiNLWdQmJUlFadcIUTDy970eBSGWBixXge2rd6Ato5OnD9jKirLStCwey92rtsAi9sn4JU2HA/jZ/Kycc7fZiCtuF+iYEItlcR1p5sFlA0rLRUtjzjDhbT888L1upySb0yDH5u9yLzyYEEDCM0yfP3ZqekyUiWz26e97jso/f8ML79/nJodRdAi701E/xzlapQu9sS0TaQcjP3hykCDgyxjlLskWqfII/NGpoaXC9K5Q0eIBlMqChMjDv48PRdGkU8oRocg5SXSWgdoInHRyYpeiyYfMmU0Y/LvsA5SrosCDnfs34cZ486DysCDmdL0J6+P/1CLRcUJAZGKAxqF5WbiBH8A9V5icBBCK6o0Z6lZbKEs/ASHZM+PtZzEVZNYLRxRPo9YHCwDjQftWPHb93A6ulCYnQ4fdaV+t+StMhqNkxbG0mUYU5BjycXy1auE3SsrzYc5SYe0FAucHgeOnmmScX4ayz18QSWOTqdUYjpcTlnAKksHIhZVo9frxcluB2objmFAQSayzUmwwIzhuVXYves4Bg7th6DRD41eA6vViCzGeWlV6HQ4kJ7EyYVW2CYG8DNmTd68Ko5dh+vg8DuQZrLI+I4LGK+PyxtAijUJOWlZsDu8EgHIqlSij22HDyKYGGFStzt+6AiRPnX02rH19zW44JKpmDN9mpQtZCWb5fu00IzFDctggj9ETa0aoXAILq9XWO5UsxF2j1MOG1xQ+XzToFRVUiYegeauTjiddtFEupl+EA7DbLEIm9vYekbYvYKsbNlUOeJmBJrDT52yD9np2TAbrdiwvxHHztix9J/P4dIJk+X+4v0QS9wTBF/JOiP8sRh83oBSzCIaZ62MU5VBHDkNJa4xptXBrAFOuwICmAjEj5xuloiyzFQLvH4vum12YeRTDGZ4fC4ZgbM45GRbM3YfOoBYOACTRiXXnzFAVoMJuclJqMzPwYCSfGhM6v/H1ntGR3qm2WG3ckAsZKAbQAd0Yudukk020zBz4o6p2Zldr3fPWrLOSCtpvVY8e2T7HPvI+0dOR7aVLNsraXdnd0SNJnGYhhyS02zmZjc6oIFGI2egUIXKuXzufd4P3SMb0uwMCaBQ9X3v9773uc997sWVqWlJMg4O92Nibhq3l2bk/UyAkamFMZfy49++egnwdwEMx+GwcP8Amv4mEp0tSEQiWFteRXlzHZnpu8DsHLCTA0It5pvGC85BoZGDQD4LzM0A2Q05Nfy9v/4beOH0ESST6+gM0/6J0p0tpDKbKmja2xKItXQiEEzgwtFH0d3SLoaNkgYCV3oJU8PLCCTqr1nM084t0dYhlp8SG0+HSVtIJoMVShWsbCeRyuRVNPR1tunaBwJNbKW2OPogkMlkOrLoZIJX1zeln6YGul4tIeL3oYNyp2oJGUYQh8KItybQ3t6HYj2M9q5+HB87pYCYap2hM9RzuwFYT1Jo3vo6uxRdG/DjT197HQ8+cAwH9g6LcbR9gWEXnIGgG0lKBAQlHBceOCkG+6Mb47KOzBQLsrd8+PhJHD84hhY+TzobmezGkY4wfv7pJ+jp7MCpsUPmzd00gCIWVmlrKfzLH/4APe3t+M6zL9pgWL2Om3en8eqH70se0NbWoeCHi6fP2UQ891NqhAMB3JydkUTty49eFGnkJLimyaxbKta/e/st/IcP3sPvvPRlPHn6nJxH/uz1N3D1zhR+92tfxRMEmvrMBmK1lTtShR2VV37xNl668KgYXs2giAU2JEK2/srkDfyDf/a/4cnT52URRu3pZzdv4f/56Q9x6drneraJG15+5ln8zle/jp6eXunmCdBYVHx465aIqGfOP2juHy4amGuC0jKSbn/3f/8nePeLK/iff//38fS5h7C4ui555PsfXkKwrRVPnz2D737zL+HE4cPmAEF8A3q5A+FKAz984w2cGxrRc+krlTAQCKA5NYuf/cmfY3pq0pJfQ0GkIwHstIXxa08+iZcOn8T1q1fxyw8+RD6TQzkYQKU3gceefwZHz5xFgTHA1LJ2tGGplMdWNY8L507rCobrfvTUgdLVcfz5//FPsbg8r45mIRxFisTRyDB+4ze/g4dPnMJwGZi49DH+yr/8X/DUi8/gd//K7yhyvNag45PhM559nH2iHpyyBrtPXgdDTKY6ebQl+7N3f4zvv/eW5IuBUEDrolhtWAemXEci2obT+w/h1596VtHCIuNc+B0T32hLls9u4+rEOCbn7ko/TDxGgoOuLyQMYqGQOhTcUw3wGr71zS8v7iIcD/T+qv/urpHUrg6Cp/X6RwAAIABJREFU3y+y3UfvV+e76oFSsby0HsolcXVqHJs7awhRpcFKSGbRBK+M+wV8oXacPHQSx8ceQJjJawQ/zftMgl37w8C0scwGeJ06xA2wLW1uYSe3g7G9Izrg7MsqPf49At615CY+nbytw/7soaNiCvlFrc2VO5ZyxYrg1NhhJRiRhabEwKQUJsomgCMwPbR3WEyBd6N5Qcmy8Yv/vc6wjXAY3W1so3pBHZQJsBDIiN2h7MDTulLvxeHAZqOOVHpHmrmhvn6LDhVhr34botSUEiTVqqin86rCg12tGgJCoYga25dkTAimxIIGUQmH0OSEOrXIohUaSqu6Oj+rKvOUbMlcgeFpt7W47hVAmjKQdZ3por3ITe5enrxAII+f4z5NMzW89w+t6a74CXg9dyYyy7aB8XU56KPkevP5V/fAElJso7PscvumB3hp5cVQiCfOnBMAJDNmSXwmlydgIDDl9a3XypaSxudHDh4WW91oyOzHZdmb80eDfqm+pg4eHiqXr32Bb1x80lraBF+c+NTAjfflfDTpPsF/TSDt9wk860vOdTYFzaqPEa983qir5vQ93RBmlubx689S0lAVQyJP1WYNqO7g37z677C2OY89XV1qk1HvSkcSbrpkRKjLao+0oJarY3xyClvJFM6fOYaBwS6mxCOVS2J+dVEkW4gneJltoYIG5Pq6uqSlW1zfRsgXl+aRfp1Tq+vS4B0bHcTeWA/aSm1oD7VjZWMbx87sxUZ1A4f3DYuVbLBACAaxupVEoqNTk9rbOzs6hDj0xXOILgg/+uAXKJbzODa8Vy4dvDAcpIyFYxjs6UN7rA3lagPTS8tYSaVUANKXOkhw2NKKeKwNfWwlh6P44vYUbr33IR79ynP4fTK8yS0k2uMY6evXIZsrlzR0SgaBQIAadIII7gdsXe9kdwRu+WxTD0mv3739vdogb87Nqf3fHothfnPTfjcUFjvEoo+RzH0dCXlJambA7xNgqDTq6En0yR3j1Q/HcXVm3QHepxUHqlktPscujUuxl8waKxQ1EGuG6SEx4kGuT144+fAGtW440HJ7uyC9b1tbmzx4N9MpVl2o1srY2NpWdDCHNchIZjJp/Woqk8QNJq/Vqkilk+oMMJCDziBtoTBefuwRPP/wWaQrOawmk/IYDkdDuDE9qRZ9NEqPywDWMjWs5P34P9/6HCi1APE2G1rr6wO6OxGOR3FiZAT1Ygkrd+9gk4D31gSwum4Mb0cb0JcAOM194ixSm2vYvjkOLN0FQmX8g7/xm/jy2QewvLaA0a4ONKp55LJJpHaS6gb1JHqQ6BpCpRbFif2nFAPNFjAjZsmJr+1k8NHkpLo51HQqkbABaXnZQiXLm8sVjRCRTpd7tnMj8vtEVLATQM07B6tyuRTqDTLydNOgRV0N+VJZnQT+bldLTPG3sVBAbGCZHTgWTxyIi7Wiq7Mf+XoEoVgCB0cOo+Hn7IclihIEcJvlfXeTyebJ65S93Je/98YbArxsE5Ngsu3E/Te3EiVisFVsG5vpSm2YnHMhZDh5hhD4eV9SktQbaIvFZenV153AucPHJDm8N8djtlJ08GCRyG5mSzjipI/cnOtyB+HvcN+muwiLXBIXHihlgMrN2VmdrfcAr5EBvHZmFuWTBp7pg/HWmGtfN2W5yLOUzy/3K+IqA7OuE9kwlwY+16/84ud44eFH0NvZviuBtMawseTUX/P8b21p1ZmsbnGjhs3kNpY31nQvB7rpe9+torZGVpQsdKMhu75PJm4hXcjj2bMPiZTSrIvDISqMAAH/nXwWB/YMoTPegXylivHpOxqkHehOYHSoX0PqlDWxW8NrQI6YkoZQqYI3fvEezu7ZJ4cGVCvoZgc5lcbMF9ewsrqi6xuIRJBBHTtB4MiBAzg2MCDXk7k7s5heXJAlYGL/CAb2H0Ak3opaOIhspQZfNILFXArbtSKeeOQhO7vU/fShPD+PGx99hAy9uhko5gshQ81sdw9OnjmLPQMDGEAAa7PzeOWTX+Lg4YM4/9B5VCkz4Jmq9Wf38xdXPsPIwCCOjozsAl5bc2YhW2vWUKrk8L33foLvv/+WCvsgE0B5Xjco8a+iVKqjI9aKkyOH8M2LT+m+xBjBzTVLzTfnyhpVlPJpXLk1jpszUzrLGRAVpsVjgBkPlDPwmeQ/e3a7Bsp9d5cWmrwA93/tAl83MUqAxMXGhUIAQhDIh4/DHJ4RM3/fS7Mgks9QVDxxBRvbK4g71yvP9kTeh3Ua+7fg2NhxefHSn9DIxcC9N+ks0bTM75M3eLpeA75NJa3R1odDa6xAvS8TK/Nx51RteXexKsnIPXTaHzgUwjQdtS/J3Dr9MgGz2zA5/U09Kr84Ac52zf0Xk//eNLCyVNB/87pZ14MVtYU6yEyeWyflGd7koRf4UWsgk81genUV/Qye6GLSGqNsaU/VRFTvtWZWG3wwKAIX40kA5WxG2DQNNKULlJFswwb4CK4Vt+wy32/Ozutznz445mQkDoTKKocMJhn1+4cZlQBuajP9HzOd5ufSGI7cEVjMmPSEa2V+fUW2ZBwo8qostWed8J9vTK+5y3AQONyn/eGYk7tuNBqnvpObIK87t02+x20GT0zcwmOnTv9H9946AZQ/8+/w4eI0LS3vbOiT1TkZZNOCEQgL1/OiaOrTDWn6AkjubOPy1Wv46qMX9fk4fCk9J7VQAdMk83oTuImxddZrDQYI6PPx2TEdd5PbHV9b0YtAHk3ZI12fmML86jK+/ewzyNCPkJu17G8qaJSz+MHbP0YytQK/j4d7CgNdCfmBUsvLtU85wJ6Obp6e2FrbwcTMIrp6Enjo1BEUqikkc1tI5baRq5VRJZCWryDLCz63Ia3nXLaEUqmJrs4eefjObSXxydRtHN87jEcHTyKyFsLt9QWMHulDJOFDOVCURIgaLLK47Ihwgp3DW7yIlDcw7ptFHp/9SCSI1z+6hERHHJ3xuGzEyAB3RlvQ3dJmNjV8Qz4/suUKbi/OS+axtrOtz3rqwBgGEn2Y30yKiaKG9+Z7H+Kxl57F7/3ar2EzuaXhtMH+HqxtJTVRH41GUSiXXGHuExDM5nOo1cpiUQlmiqUyetvprdqqGQDaVl2fvYtkOqk4Xtq0baRTAk0CTEqAamiCuKujXRaFlG7wfrP1Wao20dfdh599eh3jsxv4l3/4j/Dshcc1uKU9ib7aCkix4bRYKCwPUAILSjoYGsGHTDpBPWoBNJS25lMxdWud8o8SBnv71S6+dncSrfEIBhId2EztoJDP2EAlgZEKxJrs8fh5OPDBdVYhaMvlMM15gZ5u/N7Xvo5j+4flq0wy49jIPsytL2NqcU6HTlzuJEWs7OSxmKriL75YRnq1DgRCnCK04bXuTkS6OnCwf0AdlM25eazcugXcvQssL9t+1JMARoYQO/cwjg3vw9zsNLZn7gCTN4DKFv7gb/0WvvnoOSwucmgugWaFGuNtJJMbWNrcQG+iD8NDYyjWgxjpHcZwl8WYUjvOrslyegc//+IL9PV2Y3hgwAAQi38Od6ubRB0pW50RnQe0qGIRyy4Du3B03+GzQGBbZFBSqSDwSJ03z04eptzn2R2h0w+LAA6KNXgI0wJOQzWMvQ2jXPchGGpHvskqsx2je/fDH4yjzj35Xh1vwzjac+380wCxBs8D+LM3XhNDK8tHx5BKxssdkITH7pwLWWMbprKZeGMi1TnU2eRZOznAqIHSKH5y+RJ6uzpxZuyonEMEmt0P2wyMETlK15TEK2iBHFxfsoumfI0xs8YaW3y8SRF5HW/Nz+Hu0tIu4OU157ZrGl47c3bndRyc1ffcwSzLzyDb3oyVNW2uOmnyefXJQeSVd94Sw9uX6LQ9dpfC8y4y2WqLKG7yvet1bLaH2IDaZcqL+LcI+vjBCOS4s7eEzFqNzxttyTxii3/EmXHodewNO5LNxVF5+ISdESWyyn+ZhwzPYjuXIvxPpYk3f/ELnBs5iI4wO1IltFDfT9KG6Wq5vCQswUgIZTRRJJVFBlOpbD5Jg/g7LFcqkbCeSZ5ppWYD+XoDoWgIkxurSKKCF564qGFFFVv1OmKMWy8VZRMp8OoLoBqIoMx7yrCoQBCt/NeVCrKUHoXD8IUj2osEQZzNKdl8MrzD/YM4MkwNLz+zpRHqg6rIqqJQzeDP3/sx/v0v30Yowg666wb4OQtFOT/nYgI4PLQP33rqOYz0DqgIskKQw3wsRCoo5FP47OZVTMzdFQ4iLqWfPQkEYg0vJZHdU9lB6u3eB3g9kOvJG3ZZXg6HUbgv8Gk+uQQcPJfYTiDg9RhXLzuZD8lOJikNL1tR7dGAHhhWY6TAja01W7LD+4/i3LGzsiVTo9sNhnhVolp8XrvdAVwCSQOLdh5QK8qUtEPS8DI009HsDvAKfErP5AIt7LFxm8y9yncXeAkUEWAZ28wKnAt9bnVZv3d4717ZCfFBvQd0Hcz2ilDFh3Jmw5jPXwW894bxdtE5/0e9KR3x1Moi+nrMlkz2ahz0I/jhWuBnc+9P064y2ZbBqDEQjN4LNMUmcXDA3zBmlGiMsbtchXxAJxeWtHGc2H/IbVLmEKSBMW/D4S7h+US6a+pgsW2CavsY6y5/ZfrfOWaYoJyxwmz/funMGVccsDVrrArXke0Rdp2kBXepc6ZtM2s5bUyOEmChwsKEBZNDRtKkEvA+cdrz4XUYQfWAM0UhWCZo4IQ237f0tQ6gutVCf08rjnhw0AKKVTA9OC3E4PKNq3jhoYd1kPF1FHzh9Oz8i4ztpUyDm7ja1lZm6L7oS77WfD8sBtx69JNopU4sjKu3JrG4sYpvPfssdvJFpxMj6DFJw4/e/RkK+SR8gSbWUhvobG2TDRsHsNaTKZSKNYyx4qceKl3D5mYOcxsbeOL8SSCYx1p6BVVUkSzmkSwWEWvWlcrELk2mwIElHtLGYiXiPQgFW7BVLOH98Rs4N3wULx95EkufreNGahInvjSKapAt/hD29vYJUBZr1OnWZHkUi8X135S96KAmG1TmhHwNn9y+jnCIA2JxaYnpJZqIxRUOwAx1xiSvpdLaUGfWV8ScVJpVDXE+dPgB7B3Yg4nFZcXWctBr9rMvcObJx/AHL39Tw1fmEBHAyhadAQICpBxs0Xrz0RqRDjI7StWitIEdKq4vAmqygWTEujs6cWXqtn62t7MDMysr8vYlo0uv7u2dtJjXgUSX3F7YJidQ5lzDynYa29kcijXg5vwGFpMF/Is//Ed45qHHQMpV7BCHK7SBs2gKoiMSFaPE90ywzXQgFlL3mgPcb43p5TK9Pr+GYrmK/Xv3CiSzKGDrns8GO0R830Ef15VfcaH+QANL6ytieWMhOsFksLNDYJyXTOCFs+dw/sAhBQaVUZUkoqutTWs+Wyji7JEHEIsEkcqt4+7aGpYzRby/UMPV8U0znKB2rr0V6OlGS18PTozs1+YwMzWFzavXgfkZenYZi9nbCxzaj/bT59Hb1onN1WVkpm4Dd28BO4v4zb/6Lfzl55/E1uYq9vV1olzKoFRI632ubSYx2LcHB4ePIV9uYKB7EAOdPRoiLFUr2j9Wslm89tmn8pymRpdteyY38ezhbENPR6fkDYwaZnFCeR3b6nx2GRTBgqZUMatNJeI5h5wEg0vYyeCepKKWt9MngBzWVkCCoyJ5BbX7BEulig/FRgiFehCR1i4cO3gMoUgrqpSaue3BwKRim2ywRiez2TDxsH7lnbfx4NEHsG9o0Jhgl12ik4Cgz/mTSvGt/dp8zoVHvLkMN1TE7zHIiPsaw1RYxLz28YdIdLTjzNgRVJx7hTn2GAlkxI1HzvAZspVL68fdLw28G7Fyf/eV13Vyfh4352bxa48/of3Bs5PkmeUxjXwOpO71QIkDu9zjBZeU2MjP6uJlSQKJTbJO3Z+++Rq+/vgT6CEBsAt4jaAzoNnUfu5qAZNv2uG1mzFgf9JstGwU3ggkWl19fGsCO/k8nj5/XvulTgoRTCaT293qXWHBc1dJisIHdi/4c961YUFvdqnK7EGs2sRb776LI4Mjmj8oyS2jjnbuA9WK7CdL9IyXHJRlLK9KQCBdRFajIYcokja0a1QntELw3gB9bvwhP64s3MVKs4SvP/8cgmEW53Y5QhzUrNdR58Gl68/3TtAbVNeAfylcayDMgoazLSRuHPjk8lLX1816XRofR19XAsf4/NvRbp77/CHNBvF8yOBP3/0RfvjLtxCLR+EL0h+Hn8usAiuVJmfzFTjxnadfwv7+PSou2TnWMyGiqoZMNokvJsYxtTBrQ34BZ+UYJHnDEApKGtglDahbq32Xz+nd5QWqduwF7/sytnJ3jbiF4TZsMrxsm9D6ZhfwWmWoh6xZQXJnSwxvrrCtjZdm7qyaCbZo3lxrBmTZcuLgKZw5egZ+P2MT2OZxLMguY2pyBrVXBB7vPWgGhBpYTW7psGCoBA8eLgBjd+37BniNVueXDcbZmlcLRjfDVSLccqSMNgs2gl4+RBpaW1/XRaPkgQ+zVZv3OUl418w5FUh/y/fsNgxtg7vv/x4I5nvyKphUJoPJxQXs6etHT1e3fQ4fB9Yc40PmVYDXUZfSFbD1aVP9zJzXZ+bCVIoPQRthk/17AjhqGe8sLkkz+8CB/e61CHjdPXeX2PsLAqX3uXd4+i4Du/eMPOw+2XU3lwYCliUNrdGZg6DYGwL0KnVps9mS4+srmIJEmDGi/AdtQC6ZiEBgN/mPi9/PaOEUPrl1A4+fOiPGhT9rCgxjGcxgW3fd/Ezdg+iTYNwoeG6K5XpNlaBWgTuMqDHjFWEx9fnUbTx8/Jgqfm523Li1efO9S5DvQmX4PcUK8J5ZqgiXHkX7tDPj/6vRuk0HCT+36ZlnF5bEUHz7xeflWEDWiZ+eDG+1lMZP3n8N2cy6dMrr6S2x/FzryfQ2ltbWEQu34cKRQ0hub6KabyDqb8cXd2awp68HQ70RpIpJVH1VVDgYWalga2NFUiO10YMxbGbp41pGoj2K3rYBxMMdSOUr+MXH1/H40Hk8PnwKn31wDb2HokicYlpUVeCM4EHPB5q4u7qGZDaDo/sPyB4mk8uityuhZ4RZ6QRlU4sL6rY8MDKqTYpDK2Slk9vburYEpxOLCwKFqXwOyUwK8VhUAIwOHfv3jGAltYPLN29jemUF6dt3sPf0Cfz9b39bjgAENRqY3FhXrdFDdwXlulvCIL13U5m09F0caqLUhVKL9nibUvooy+Dww7WZu2iNhiU9ml5eQbaQx2jfIKaXFzV1PtSVkFaZLVd2lTrb2rS2Fje2sZXJYiNTwM25dazvlPFP/v5/h68+/jT81BhwjatDY5twMBBGW4QB0k3Mr68pxpfez/cCiriwFPknhpjb1dRGWodDd2cnMrk8Vrc25OVMJpLFGe3euOYJ6unpwMEqSgJm1xb0PWokGQbA2Ni+lha8cO482sNRDHZ3I9HdJpaQccyUs3R3duHBI6ek69zKLOLKnQksZ7K4mW7FW58uA0wZ5EPT2yXA64/F0dueQE9nN1Jr61j55GNgegqgEwSJi6FB4OQxdB44ogO/sL2FyvgXwOIMUFzHf/I7X8ff+sYLyO5sYaCzBcVCGqViGmvs4qUyGN1zAAdGjiJXrCqopLu1C/lSRewsY21TlTLeu3lDnQxqernfMMCBxvZBX0jyHQ5VRsXicrAxLIa+VCzJipHPJ6UwvAHUvLKY4R5FWVSV7h65DOLUC/p8yGUzaAmH0Rrm/eJzTGlKVoUU95vWtk7FChebYbR29mNsdAz+AF1ePIzkaFf577JD5rGrFj/NAvSVd9/BqYNjzqXB+dh6PWSynhxMpiWmwIXH9bDd7+mD6yqm7CgkS2rgtFapo70lilc/voy21la5mlDLzHPEI4zsBe13uVeZmszOGm/ftBEfY3X1J3blhtQIByXPu3pnGl+7eNFIH74iHwEmYN2HN/gepWtmA8TaYvrT3P/FMTswTNaaX9xzPHuyP3vjp/jyxYuy1VP8MgG0szBT7lSzrta5XmZ3g7c/rvfucIQIKp03/I6dG/FwFB9P3tIZ8MIjjwq0qzvo5CNyUbofOskS1RWzHuHGkAy95L2OKX9PSZ0NP4LlCl79+ds40juAff1DKsR4tnSGoggQM1Vr6irZIKvZoHFt0JWETj8kxOhvK0ecQBjBuoVHyViAsy7RMK4uz2KxUcQLzzwpa0UFNCnR0XTIVWIWWW3y43C/MamBOWrY+/dJ+gfNwfDLftbOSz4f71/7Ar0dXco64HoROer1GwT4WfDk8f33f4RX3ntTGl7J+9QpjaBa4XUNolELoL+zCy8/8RzGhkZUlBK4qpCrVzXPVMht4+rUTdmW8nXpzGCd7KCwGUGvfHi5XvksOPmhAV6BFuqJ7gOJAoPeP9vmzMvhDbGRwaHObNeWTCjcAV5Ukc5u45NbnyKdTSLiN00OV1KEreVaHZWatXvOHDuDE4dOIuhsyQTrvIlZ2bYYCJPrjXSXBg/1EGp4CPLMXEsaw8ucc2/QzVofnm3aPTnB/frU3SAL95q6Dm4YSX9JRZql8SxysA1+HNgzKOpcLIyqNRvuU1Ws2GVRlrYqRPlbu0cNj10tcsMBeIZ73GM8qQ+cnFvAyMAQ+ukRKvBnVbuYTQ0FWJUu0ETbKrKVvpDpisi0OmkBKzGvrc6qiLUU7zE3i+mFZbUwjh88KICv9+Yxu24jUsXrPodXaNCT2JhwKz54L71NUcl3jlXgtTCGd1kbNu1h+LMEi3pdttpcEcL76LWK7nlCO8cITnbWeRxYJbkrZ3GJHMmdFCbmZ3F4eBgdTM2yOs42RTIE1PTKJxCocdJekZBATV6gZEwIkN3r8unkpsEUQFrf6DPWsJbaVugIY6mp6dR78Nh9r1foKn7qiHiw8+gMsajTYebTgFqd95LzcY7d1qQyAb7Pj7uLS2hvacG3n3sGOQrc9RnqCHFIsZrBzz54Ewsrd9HVHpfTANcjOx/b6W3pP9ujrTh74AA2NleBahCtoQ6sbWal09zbE0PFX1IQRZ02esEgZhbvIJnaFBObaO+STc5GOok9vV3o6+xFGK1Y2djBpcsTOBY6gr5IJ0q1NF546TRSrUlF2/YleqSL5CAHxRoT8/Maonry3Hn09SQUcsE0N3NHoEduQ/GsbAsfHRne1a0zUnJ9c0ubKl05CrWqhhmoVSYzxyuokAZ6+sZasJnNYXJxBdOr6yjencHeM6fw3a98VWufjjBswW+kUgLN1NhW6HqhQwoo5AtIbSfl0MCigRrjSCQsHTxnCELUgfn8OuCikZC6Ftdn5sx6rDOhwVVqkC8cfUD6vk7aZDEdiaxCNI67K+tYTe0IoN5e2sKlm3fwj//gH+Lbz72koRDtKYzAdqmS3Iw5GMOCaHlzA62xVjHU3lZsICNgTIg6bcBWnuEHFk6ysZ3E9MqStMuMYaYTDoEvFzzDJsrlnLS9hWIWM0uz6iJQNsVO0u35OTx1/Ci+dPyUbBT3Dw7AF/JLgjKzsIDZ1WWcOnQEh0cOSfqxsn4HH0+OY25zE2uNfvzoZgq17YxSEDG8B+Hubvm0okBHDqdjY8uRkgU6brCVumcQOLAPGBpBZ0sbquk08l98DqzOA4VVfO3Xn8d/9c2XUC1m0NMZRYHRyNkkNrY2kS/VMDZ8BKN7DyO5k0FrawsSsU6xlZQZcafPNRq4PDmBmY11BAj4fQEVMMYIBtDZ2o5IKIo4W79qk1sXh+sj4DzRaadHLTZJECYFMuFP6XhVDo350M7ivVxSSh0DVBjpTptC7uMcKKV+l5IgBKNobUug0Ayju2sQB0YPwR+K6nJZj3F367yn4WV3y8nVeGB/7+dv4pHjJ3F0dBC7ElvHS2i/dv/bo3Pu/3cCoFQuaQ93Vl7ScxmgZJrc6598htZ4FI+eOIFckT759AbnnugNsjsm1UkWbF+ys862+ntn9L3zwqgSrm0WuON3p2UbZhjC7Xl8DQdq+e+4f8h8QQc7bdccmOIZQ/ApmYdjsL3rZrwO/s1rPxEYJTtKQGp/x5waPEkL5zE8qYiAmxyf3PXzMIYuS1MkhCdHiAVDGJ+5i6WtTbx44RGzVnNv0+oIkzHsHvYqaClqsS6lmPgGA0PU5De0z/OeLD+fUckaGvjBa6/h1OAwDvQOYCfH/d2SSCllpNyGS6JYLihtL5/LazCLVnvK9JOFpvmZK7eR2500s02UOBsTDWNqawUz1QyeffIJ7VVEELtkEC1Vedb56ggykMLrVIqEbhpDyi6pmWxJEsd7JqGB8IwxrByAHBkYwNGR/eaqwNkZnqI6Zw0nNBp5vPLeT/C9d36GUDQoCQnBKIeQWauEfRwK9WF//15868nncECANyx5jrjgekWDt8XCDsZv38CNu1M2g0EpKr13XXql+fAa4OUslsW0A77Z1UWVXbvQdrda8eh+71+QVXSAlz6FFWrgzBbM9KEOtOlmVrFNhvf2FWyn18X4lguW/MKpVi6Ucs2PULQdD518SOET/mAUtQYvnuXH61G6D/AawJLAz4Fdqzx5wcnw0o6FIQ88wDwGkroOG3KyhWmHhxNouiWqTWFXS+uAv6uODbAaO0x9Ew20+fuM4Yyxqnd66F12z+lTvTrOBpUsPsdjQ/m9XX9g5yVsYl+ys3WspZOYWVyWqXlfN4fWvJADixeVh6O0pxZ5Wm1WdEkqHjjlQcjP0zRGk2s0x6lhsZHMKKd0s4Hp5VVt6gf3DNogjwOf99vM8eH23qt3De67bLY50GrGE/BTR+N8iXmvmbBDpu2B/QdtgtbpWO9/Dbsf9iXbET4kHNiSF6ldKzplmDfpvZ9Ttdds6r4zJvbEgYPWlqYJPA8uZ5HHZhlbjtpU+fr+EFgSyzpNaSx+NH11yUA0GR0Ma3AgQL0hN8mgDxupNK5OTeHiqdMC7mzRk0HhwJ0Hr425t9jJGjVbGjiT2MT0bU4bp81YBYxp9DRd44gTAAAgAElEQVSsFwji+twMFtZX8fITj6NcM7ZDjHyzAl8th1d/+Qbmlu/A5zd5gDTk8oTNo056p0nd0yCqRepT+QwG0ervwOzCCgrZNIYGO1EMlpAqlxBpbZVt4FZqA0kOlAX9iktlu66nrQ3dnX1ijFeWdvDLd2+gsRrEcG83nn3uGPYd6cV0ahbJQg69nV3oiLciEo3qelybvoNPp27Lqi7R2aH2MN1GGA+cTO+oA5GiTjUaxd6+Hh1W5VJZIHRne1uaUlbz7e2tSOdzWEtvydOX2i9Kjjmot7idwhrtA7NFZAoVrI1fxdGLj+N3X3gBIa7HmrWumVoWjkblIsIIZsor2OKihVR2J4M8GZNGFYnONgEbSTtKJQz19gg8sQvC/YfrcGZlTYceayx6/ZKJf+z4cSW4cRCFw3RkFug0s7ieNFumYAS3l5N45f2P8Y//4A/xnee/grocA3wKTGGOmreXJWIWxbqyTZDNaEyuGq+TxYKXQ2tcUz4BKx5yZJApnaDLxHZ2B5VqEfEofYerKi6621o1rGPdNjoQJLGTSeHq1KQFKDSa8tZ99vhJvHTuPPb3D6GjvQXlJmcVljE9t4BMroiLZ85hb++grtfy2hRuzk9iinrczkN4b6aAK598YYd4VxfQ0Qn4CfQihmruTgG0dlPaWhbgfEUPvXv7gcNHEPRHEK1WkVtbBG5cBVKz+MrLz+JvfuM5xH1N9HZEkcunkU5tCPBSanBg+BgOjZ6QVV1LzI+2aAJB+RySbGYL14cPp25hcm1V+m26kMRjLSqWuK8wZpgDUGT4KaEh8KU8gY4LJXo25zJm2xSOIJVKoSUUVhIhrw1b5p2xGNLpFLLZbRRyWWQyO2qx8jV4z7jWOfhEYLucziFD1ircjtbOXjz98ONob+1EhZSc18n0EkMlHXUoUjMldbTHQvi3r72pz31oeNgF3lgHdLcb59aJsVuUVFmXzZMgCry6A8rIBK4hpk/Z7MRnkxOIhYMaWqvQtUZI1s5yngu2t9fcjAb5N5t49xxFCCzYWucv3eu+cn3VNTcxs7SEyYV5aWz5etrnafPHz+tkCQqykh7YzkExh54slvIF7sNsWd/XdeaeqWTBRh0/eO9tPHH2DIb7BlFhEJYAIjWh1nmjm4mwgyOCtAe7c8sGBz2phAPIPGdpPenzqTP56e0Jef0T8Hogl8SPXHocBjGowH3bnAE0PLJLhlTYpHXyE2PxBRSrNXP4AfCjt97CWFc/DiR65KBT4p5XqSLMM4ozETw7CwU0KrTwos+zD5GWqEhI2h0G6ZYTa0GUn5sEkZMaluo1BKjh3VzGRH4bX3/heT0XglI6g8TVo6z4B3YUyTrbjImS0kjicb9gUAk/E7vzPJkon3BJa5rf8cM5fnQpvdWGGS2XQQwTL4BmcooCvH/29k9Fakgu6obi5fpQpbW9DydHD+O3XvgqDg6NSG/vKUX5rNUYUZ9P4drtG7g1c8fmyDgXwbM7HNU98+SoTJ1U19gbEp13SWuyZ3Jxcx79u6sB0ps2ttAYV8YKU87gfHi9uMDdRckkow1cmxpHcmdNCTRsb5I+b49F1UYqVrgvtuGhUxdwZN9RtXo8U25PXnFPluDJmrwJfmeh5dhHMryMFmYgBDV8HoiV7oVf94EqPgTGStpnIuAQg8iWNhlBDZPZd73sdIIueZ1ubgrAcJKXmyL/gZWwbSTGbnIh8PXJLNNui79LN4UGWYgG61gSImQP7I9oQYjuZyVbw0ZmGysbPOg7lGFPRoF2OHw9sspVgjXVTWzFEM6yoiXI4o11NldgmIEN0Ugzqw1D/lmaeOQAwF1OTQd8OLpnWIc6H0JG+eo9CRi6h9lRTfY5rYrkGvAGFEWOOAkBNz5uRNrUAn4BXsYLP3jkmNrftjncmxg2jz4HePlga+DNhh+9v6+pWNf24O97rDBlAGTfWOx8dpu2ZKc1VGRtLru3qr018EcevImq3BECSnnUgCKlzZqaraEsDZNfhQKTvgIsLAhoOZme3Mbl8XF89cJFtZV5vkb5sxzk0CZnG4BiP8ks65rzNewQ5H31132INn1oEqTuMu3WKiJ4/eTubcwtL+Llx55EiTp3J7UJcmitlsX33/whUuklsTFM1SK7yAnqcqkIOlVwSvXc2GGUckVkihm5CPSEelHO1vD5tXEkulqR6I9jNZeBT4NcGTQol6izXVZEvCWMlkAMxRI3+wDiLW3IbFTw3vvXUd2s4uvPPIKho20ItfnlN0zNJJlUOgp4A4y08qKe9NShQxqEyRdLmpTle9XmXgd2igU0fCEMDPQoyYlsdTqVxtramgAGp9FHhwbljMBnspW+yHkmxGXhi4Qws5nEzOYmApEYguE4rr39No4+9gS++9WvKTWODgx0MNhmAl0opMElauDUYWLxWi4jLj1fEyupLelVea15DQqVKgZ6e3RgVMoE2XVZ7lErzCFPurRQ03toZBSjvRyMW1PXhTZonW1dKFeb2NzJIxLl4FkUn07N46effIE/+r2/h289+5LcDJTxTj9b6ut9HK4IoTXkQ7pSEatMWQ7Xtecnas+mMUb8/3GCMyazFSuK1GaAxuhArzpKTIaTVjUS0VQ3wQaBLvd8anlZB7575VPJHqg9ptzqmxcu4sLYmEJbuAa2ixlMzc9hbWMLgUAYj58+h9Z4O3aylBVMY3plFvOb64gkDmFyJ4R//cqPgFrQ3BdCUbGa6OrFhRNn8PmNa6hd+xzI5QAmoXHArb8fGOwDjj6A/rYE1udmgZ0kMHkd2LyL3/rdb+KvfvkptAeBaJiygW3kMilsbG8hlc1hdPAgzj/wKBa31xEM1tEaahflRNkCAVu6XMb44jyqamMGBK6IL6nB5kDgUE+/iirqnLn35nIZuZywm8O9I12go4gNm1aLJenc21rj2rtJoNCRIZfbQSmfg49DwLUqWiPUDZp0grHWJpvyI8cY2mgbQrFOWZRdPPcIWlo7lMBmDWFPV+qCfzSA7M6FBpQi98c/fV3r4tj+faYfvc89h+eV18K3uQOCBWvJExzyc1CXa+1l2zvF1IlYCKBWreAWGXgFEI25wT47y7wWg9fNq9QsBUthGSD5wiEndiets0v2R3rZ+/xAuQ3SNpI6/DOHDuucsZRMo54t2c1ILKm/XMuLXTHuq7o6BIaOUZRjkpMrmjUYHR7y+HTiJo7tG0FPIqFuk2ZrdK6QyDF9GtvcNkxt1/yelSpf38kdXPHgxry1l/P55PAs3VBOHTxkftR8JnflJw5KyAqNsgBXzJCdVcdAhsPCewxa4vWX3amuo8+GsMoVfPzFVbQgiAM9/YgIRzRRZ9SuIsX9ZovoCymYgQiAZ4Q/YlpgMtIMRKL8iiCUw7iM6aVEi4VyJBbB1OYaJnObeOrRR5GQxajrhXpDervnHxCmREFnV0NdKc4DcQHJ0cgrFOSA4SVHGjH16e1bOHFgDMf3H1QhojpLRgAkMmuStfr9ZfyHSz/Dn7z5I631MosLSSCpjw8gl2fcdBhjew7gd178Oo7sZU6AYQrKGuq1ElAroVLM4NrEDbk0cKCP74+Al8N81F2TeJIUideZ7K7zvDaG132RgfGEyF77wSFGezjFTrHq48RrQ5onDn1wTRHgkCo3EFdHRrZk1zRZXq8W5efK4QLGDNMSrFyhtqQDZx44jyMHH4DfH5fZijHF92QN3nszIObCxiWdMD0nv+bXVvHRzRt6oNm+EkOsWMimJsi9Q9nT7dpr2uLbbTt4ulU9DwbEuClYm94cDjaSST3sIwP9FnAhMb0tDGl+uMDvb29wiNn7513C5l6CnIAjWSSXAsIFQNZodnUNQ739GOzr1Y1jO40bAGUL1Ow0Va3wcWlq+EhMn1Cm1MpiFjWhy59xCXoms+LPWgLNnblFbV4PjB6U1spIABvku18nff/1l67ZXVv7md2lYyBXi4sDitxY/YpgZbv1yVNndhlbtQ1NAeY0Wk4E5HwfvSJnVzPsBtnUonFFAq+JTdsCW+mUWApqeDtbWrUutemyyvfmPxoV2XZVqXfjtamxa8bGBr0s7RMK8LqvAHXPnnVMIKD2+KfXr+OF8xd4CqMaaEh7FWlaW47W/iWuTQ0Qcv1aCp8dX03UAwzZgP08p2Dd5DQ3Iw4ich1cnZvGzPICXn7sS7IK42bFaxwkR1/N4I9/+j0k02T+u2TvwlZrKp1We5qhDWSvnj51HlubKRRqOR3M8UYrYuUIUhsZfDp9E4cOD6CloxWbxQK2sknEY5THULvM5yaCiC+GtlAHNtKEVBHMz6fx0Re3MDqYwDefvYjN6qYiiMUG1Gti1ClBYJHDT8qDrVCpaN3u7e2WzzXZ1kS8BdViFdvbKUlGCvUGDo8OIx6PIJPPIZtOY35xSe4gwz19GB3ag81sxgrJRh07mYw0+plKCQvJbaznsujv34OaL4iP33gTx594Et/98lcRD4UsajccxdzGmuQJw/0DsitjIAmnmglwgk1aSxWRK+XR3tqiYrBIlsDnU0oUCy8WOZlSQTKGbKGE7UwOE3ML6O/swGBPD1oiFqjBA5x7X2vcBqQmF1cxumeP9oFLN6bw7o0p/KO//rfx8tMvmlzGWfFUKeRs8iAOo5UDYfkCShXaqFlSGYtm7k/qmGju31rSMR/w2dKqWue1ehVbaTpYtMmBxGC8rWs5gOSLWN1cRaItju7WFhUPsyvLWNvcUqeiNRrHsf496GlpQXuckgwfVjJbGg6bW1rDnr4BnBp7QKxJoZjD7OINTCxMK3mw0TqEnL8b/9MPfgqk8sCeUaCTLiHW4u0fGrK2PyOJKQXb2DSZw949wOgQ0NuP/u4+pFZXUJm4CazMAMjiv/mbv41fu3AKcT+1hWUlKuVyaQFe6sMP7DmCc8cuYIPhIY08wr6Yitj2UAwFFimBICZWlrGSySJVyErHyBAIFj97+gcw3Dekw7lQKIqAWVlblT0dbcfkwOAPmNUcD0jpoOqo1KtiH6mZ555TKheUjhgNAMNy0mkqDIbzFxzg5H1gN6G1rQt+RopX6d7WjYdOnkNLayf7Nk736s4wr31vx5IIEu4r1JC/8s67InKO7z8gksngm32p+PeCmJxjgrqVLNoJ9qlbZyfwvsAm7b33nXWf3hoXiXH+yANujsVWkaYNJAUjSHTspeZc7K+bBM26wGRI/+MvSfwCfs1xsDv27PmHdH0NTtswtGZ6auQVm2J4db7whbi333dNPMCrzywbFzty+d6q5Qre+uwjnDt8GHv6+kz26E5k7rUE+yyEWETK5eK+GSCSOOzomcevyQb1mXSN5IOl+zixMIe5tXU8fPy42UWyIHUdVTVw3WsSXFuxY88Az0PBOTKgOn7vXXiCVD6j/HcMamFx2NfSibE9I0YkcgjSOWSQceXnDPmNGeff5PyBZl0ClAeKidrFKmRhPXkhVwyLCdr23VxdxvFDh9He1uoirsnS+oSRZASgO+GILhUd7q46Nwb6L5sMwpOD+Fw6rv0urSC/8cSTOL5/v8k1tT4pR7OTkBJYv6+MH156Ff/6jR+KUeaws5w+OBvDrnQFaAm2YGRgGL/9wtdwYMDlB7DYpAtQpYRgs4paMScf3hv3AV7uv5TmcU9VYqLrUhCX7Upjp5fmmmpROCsUD8R4jWYuGk+3Y1UfBeFNTVNbu9uGjSy5hbot3vEqMpktXJ26io3NJfhp/ZMny5uRloIsbN0fQrylG+eOPyRrMibQ1BvGXnopa/cPSnkL0ZNP2K2wd8mHivZXgz3d8tLUuzQzAK0OMjiitHd/x3RHTDnjTfQmRMQsew/dbquCCzOgZKbljU29FpPWOOFqRKJXlf8q+NMf5wLnf8uvlrSiITAnodKfNR2TZ2XWwEY6janFJeWRs73KhSS9vTYAs57h42OOiU1EnDejHjTX9Ze1FuUhrGw4LSowyU6+SVDIgBLw8r+P0YfXT0sWx1AT8HpODdq0nPUIHQ8cC6tNx1mscWDrnleuZ+dmm9f86oqGFp4+fU7XmsMVngZAumYPMDstFxfpfzwQ5yRju5skvx8wLx6By+1MGp9OTuCRU6fQwahCaoz5qd0mbFu36cB0WLDS5v3gwSJYZ2+JgRHuVulB99Y/wVxqJ43LV2hL9hjq1KDTnojsjWMiGOBRpVm7uid0xri3WTR8DdTZkabRu1qv9Hhk4oy1vEK0FvIHMD5/FxOzc/hLTxHwsjonc0rZBtnhPP7VD/8tltfu4sCeAW10ZCwKuRx2MttK9aFt1ePHz2J1dQMdHfQjrmB9JY3+WA+G2wZx6eZVzGzNIZHolG6XQ05DvZ3yDaVEQmAv0oG+1m7MbFATn8bNu6uYWlrGly4ew3OPnMXi5orRhOGAirC2OF0iykqc4qAO/TbZomILmExtvlhEJ4EW3SCK1Dxuix0Px1ow0NeDzlhcCW8byQ0sLi9LVz3Q2YnhgSEEyULn85ISVYol6cHXsmlkymVEqJlt7UCmWMOl11/FAxefwO9945uChQSr/JuL61vqwtBPdmVzXQxXh14zq3AAAhQWsYnOdkkMrKBn9kxERebS1pYOz0gkglyhpOdvdnUdQ91dAhKyaFKilF/Rx/QRp63ZxPwiDo/u00Hw3vgkLt26gz/6vb+Pl595AY1AALFoWAVSvWKeeSw2O2Jh+cdSgpBop8aULdgGQr6g2CC+lle88Z2+f/sOcpUCxvYMyoOXw2c72RQ62uKIhdnm5AR+BK2RKMrlgsISePCwI+CIHLOW8vnRG29BSAc7QaEPy6l1Wbold3I4cfgoRgaHtU9QWjC7OIGZ5XkFzwRaehDpHMH/8ON3sH13EejfA+wdtQS1YhH9XQnkc1nkNjaApWVgbsGkDhxaGx5E58HD2MdiZH4ea0zsWpoC+lrwx3/7r+LEcC9CzTJowlQpZpFOU9KwgVShhAPDR3Hy8EMKE8lVskC5AX8V6Ii1gEGesXgrPpubwQe3b6LYbGq9iEGKxNHd3q4hRmqHW8MxVKvsnlQF5rlP0g5OAzgEqy1xFUlkjzhXUanYkCbXFwtEC7JpghpPAmeuf4FAEfE8wOmsEUQgEkcwRG/rfpw6cgKhaIuGiVUU/8q0k3Zmd15Yp46dn59+cEnP0tHRUWN41S53sNfZQgqgBUwH6w1TOQ8cY2U9IlnvzeQGlAPwOX3/6hciQdgh42CfjRnZEJ2nfzVmws43+uTr+85XSwWfc5dQd82TcAnohBWXfvn6OL751FPGKlNm4EC39llrjWk/tu/Iv8pZfplbggCy+wza/3e97Rl/HMRf/PwNPHH6tJ517p1eqpY3POaRObuZAfdJI/x6vtwUoeex6wFeWoEGgrg1PyvQ++IjFw1COBcNtwTcBXZuQ87/XVIJ6Vu9QTAD8vb7/l3grvmpeh1vXf4Ax/cdwIHhYTnm0KubQ2RimUkoNijOM09pYQi6Fd3XKCAeIHCnhtfeHnXYlEma5HQ5mcS12bt49MQpzRzoXnpLQ9jeQCxlU4bzeEjaZTcA73oPuu/OtUPDbTajREkF3ZKYLMuhNYM0TRFTBsqtQOIQ7Su/+DH+4u1XNZ1Y5PwO36OyGZoI+0MIB+Lo7+jFd555CWP0JuZ8BJ0leJtqZfjpSFHJY3zqhnzCZXfL2HWFT0QQYion5V/Onswbhif5Z0Nrjun0bKDsntpYlI5wL0HNUdu8FpxkZSVqvq7GypJlUoXWKCOd2cIXtz5HcnMF/noZxVxOLAR/QF53oSjaO/tx9vjDOH7kJOCP2XoQ63lPr+ktECF0hym9h83bMDiIsZXO4NDwXg3+eO/fJvrt5ltCF9nLeyJ7h4Dttks8bRYfTmpnkgU9gObbyvQnvo+xvXtVrWohyP/FgVvvBfUg25CdJlPvSy9T1oyy1I2F4cXzAha4OMlYTi0uiiUaooXPLvC+n1DlEJTNxYWd1x0BtdJb9JA5BwqhVWNCLbSMU572tyfnl1TxMqOcIIYPmO43F73aJmYMThZSQgxGAvOB0ms6htT5Cnqm5r8SVgGfWsB3lxdlGcaNcVfO4O6Jl0suRoFVnhjm+wsH6rfcHuHde74XtmcJOAM+bJJ9nZrAQ6dOoTPeoglfeRB7hYsbDOPGyXYPQZVuFzcUn4FmVrmyDHOVuSxp1KWjrYkPO+k03r96BV959Ak0wkHUfYxm5FCabWJ+vxvGC/hQ17NimiaeQgIr1NbVa7Kf4TeKXFKigpuawiWovjIzgzsLc3j5S0/LHilI828B9BrCKOCfv/LHmFmcwNlDB6Ud40bPyNONzXUNVNFp4fTBw8jnS+gnqK2WkdspItHSiY5oOxZWVpVrf3dpWYETQ4luHN67R4MFlDVw04pFOJAXwNW5u2gGfXJuuD43jQsPPoCXHnlQA0/xeNQNLTYQjrCNXEVXR6emiOmJXClVxZrSozZfKYtJJKjb2NzQVHuUPrcdHWLLetvakMvmxDiyOOJ7pg6PwCQUiWmKnvchmdrByjb1xll5Uba2tWFzp4C1VA5XLv0SJx97HN/9tW/shpjQhmpxbQMD3V0Y6e/HRnIL9UpFjBmaNUXu0oieYRJxmrV3diHeEhNg0WCcL4CNzI5lvzfr8uCsV+j/7EdXa5vtJ40m0lnGAfvVeWDQBFkNK1YH0drSjl9en8LrV67jf/wv/yG+9dyXZWivrhBdV9w+xGK6IxLG/MYmktm04sxZQNizFjSA5dAurwWB1sT6puz4ujtbFZAws7qAXDHrdHK2T7C9m4jHTfZSLaNcqmjNyMPb6kW5t1Ai0dfWgogK3ZqS4shs5yp1HDl4GN2Jbr1GLr+jQceVrRWlaNaaUXT2jOL//vAWPvz0FhCMm4a3rwfBlqiS2yLNIMZvTaIycRtYWDb7st5uYHQYI8dOYE9vD6ZvT2Bz/HNg7ha6j47iX/3BdzHQRheEKqJ+OpRksLWxiM3tJJLFKkaHj+DU4YdF0BRKWVTp8VysIhaKw+8Li1W9On8Xn85MIlOrYTOXlx8pmd72WAt6OhOS+1A6wiRAanllnQS/rPLI7nJfKpXKyJeLaAm7cIpqFcVyWfpo+fY6SVs0GJKOmrG/GuAmGOWGGySwZAphJxIdPejrHcJA7yDgCws02g77//9lLGdTQ5M/fv8SRoYGBCIUr+t0sHyPllbpGEnblm2yntufXB4dS+0wGvdxr49FMNQaDuPdK5/rNZ48dw6FIocNzSFHwTy2jdq+KHupoBwfDLCaHp37o9hYBej4td/p+/ThDYawsrGJy9evCfByHkLaUhFBnk6B9p8eL8TP4jFE9jdMm0zvX284muTNvdRVrulX3nlTLhMMPaDUShpmGxEzRyYn0bDXMJcUr8A1Ntt9ORcFb+yHPxUNhzE5N4vr87N46ZFH7jHsZDd0zhq2sAF5pxNwxKAd70ZoCCfqmhqpZoPbdXnhkol8/fIvcWx0FGMjo9bdcVZsOrcaRuCIW1SxZMWWaWx9KnYEgulHS+zH71Dm6Hzsw0qlTOKzO1O4ePqMhV6589yKJMr8SKMZK60IdYIedRjNAk5XyZ1tXndWPvauaGNH8tL4NSTaWnDywAHrkvNuahkR9fB/8Pko4vXLr+N7b7+Kuo+po7TuIwNvwVi69jUfett68J1nv4Jj+8fMkSIckoe25Av1MmrlPMYnb+LG9G3JPb1uGGWfXkaCB3g1JyjCzW9Da/frguzWWwXpyG15FnosqNdypiiZBwQvjCxL5Flq1R4Bb2ZnA5/e/AzZ1DoC9QqSW1uaMIzG2RJtolD3oSMxgAdPPYJjh04gEIq7ZsKvujQYi+pussDhvU3CJAoNFzyR0aQ+D9L7LdXsp02ArYWmT+bsrdwnZEtTRtb8vkvR0p/1cDcXZ70htpJfB6l7DTuLb1WLNvCkRahWiBUMrDy8Fot9DP+uvYs35KSHBswJt6ee7Wk6GwwPDhrgdZWit7HZU2wHltoP/Lusovyevsssy1SEaEO0jcuyyTiVHBSQmJifExvHHHGFM8jyiAu/aTG47o/wwaO1ibRUjomV1YjICLsZnq8hq2XpJJ22iwNrtCVjlDL1wTYc4FzHNeTgGa7TMspcB8Tq8zBW28hmX/SRvf/jnjEOZ1DbzBS0z6fv4Mypk0iwHcwdV3kSJjUQVtfbNDsdHnLcYMvNqh44fnQxBmZRbOve+fZxY+T7TafT+OXVz/HSY4+JpWLdTZaYQ1Lk27m10h+QISA5FjkaZmgiWA+AqioeCtQRs0Wab7JxS0aZVJJVx+GAH9fuzGJmeRHffvoZ5AV4rXj0sUip5fEv/v0fY3F1Csf3DYu9DQfCaAmHFCYws7yMQDCKY/sPsucnJwm+bw4dWREawPzqOmYWV1AslLG2lkRXrA1dra1iaAl6ZWlDdo7pb40qBgb6cGV2Gh/fuoKHz5/Gly9ekMn3/oF+PSPyXQ4RjDV0r6jVKxbLyGazaIvGFS/JwR/p2FBHMrWFQiELH/0RY21ybxho70Qpn8d6Min9KQ9DAhL6LTPXPRqOoyUSwfp2UoUgWTMyrvF4DDOrScysbuLaRx/j3JNP4bdfekGeqLzfDL9g4hjjUvs62rBFSQODZZgaVcigXKFetyDQyG4TZQzxeIu0vz2Jbh3uW9mM9LBsXzKYgu1XDl6yKKP0gJpppspJkhQMo72jXetrYm5enRmuLGp4f/bJOP7x7/8hXqaGV/IEA0Rkb7XOfWTKo9jaSWtGYKC7W0yxAK83FUtpEjWp7AgA+GKe1mgbGOrtRr6Ux05+R4xnqVqSXImyDWbasyD6fHIC6wzkiER2g1nkVewPyDOzksvhxPAe7O/uxXZq255T2njVm+jt7Ucbh4AbDBLawe25SaxvLqNcJSMaQiSawNtzWXzvF59ZJjcBLyULgQa6YmG0BmNYWFwCpu8Am1tAuAXo6NDQWvfBMR28y7OzqFG/uzaDo4+cwf/61/5zJCJA1E8JSh3VYhqp7RUsr68hWSEE8UMAACAASURBVKxg7MAJnDj0oNhChkLk0usoZnOgG244zGSzHtxaWcAHEzdknF+oAzmGSFTLKiw5BNkaiRtgLlJ+0FB0OocPCXbpr05vY0YNM5mRHRZaU3Ff50AgXyMWi6GjrU2uGZIf+CAvbcmgGDwRCirZkq30XKmGttZODPQM6j9NTqMLKNisgdrauxaT3tCUnVq0P/vh++/rLDh+4KA5c6iQ56bo/IAVBGUndt3nWXgZ+jVfcK+Nb7MGYtPY6m1y/wzi0vVr0oc+fe6sZIbaAndDMPQP9h+pxIJucNodQq7LERBZZO9B54S0ng1pMVnMXhr/Al9/4gkVASJ4vG6lunwkLmywyLTG5kesU/s+s2K7Viwq7n1fe6zfhz9/5+c4d+gQDg+PoFil1tq60hru5t4swOl1cv0WmuCcIeRASnbUdUo9yQXBEV9Fkoa5WdycvYuXaK22C44pMzRgL+aa/80iZ1dO4UC1x9LpnLfflmJbb40acDuPXvvokgIbDo8c0AC6AmM4TK5ClPZz3gV2RJTev8FIkuT8jHo/NboxmfSw4r4fAmV52/h46rZCoLg/q+Ojd2QFkt0TxX7pglR57tCpw52J0nLzurrhP2EdFi5OXsp1efnGNbnFUH5DUCGLMeEqAk4O/1MrX8KbH/0c33/nZxIK0/GBfr/hYBxFuulU62KDSNR866kXcGz/IZPLRsK6VtTNc/C4WiLDexPjTI/kpBuvAc8WFzzB53QX8BLNUBZKLOVpeP+/oPeehRYVjWa7dc9nlW+ODyBdAhzsUWKTJikJcFNruHLrc1RyaXmJppJJTUsTKPIDbuUriLR245GzF/HgiQc17ED21UtTEfTwLPKcbliTjtog7lXH3Iio4U1ls1rw9E3Uktr9GasY+V49DRFvqwds+d4VpCFfPwOtAkBSw94LtyCo9BjefXuG5N3oFQHGJHum37biyRi6kkxgbvdnpL1idWebGx9w6xuI3sYm4wRXVzA6OKSoQ09kTzCgJC/3sKpapdbZc5TgpDCHMao2GGfPi1XRxsDSBswE97wWtJDiaxzfv08PlqXxWIKbhTI45trnk4G12lUuXUaspkujs79lbROvVJL21OdTW/jO4gIeOXHShP6uc+BtGgS4+jjO65hVprc/SGjORKQQD4imAhYoZZDbAQEpdWr+AJLbxvCeO3MKHZzErlEhx8NApS6iTLKS/iOAst9vIvkGQWpNwzw8ENTebQRRD4bUBuWQgGeyzYctlU7hvWuf44WLF415rfsRouOIjLsrqOayKGYzkpm09iTQaIkqUri1BAR2SshsbKFEu6JICC2Dgyi2t5q1S4Am3laoTM3MY2JmFv/Ziy+iUC47oEjtbw0o7+BPXv0LrGzeRW9Hi7xqOQzGKGX6q7KoCEdj0n9xqjcaiuj6J7NZ5Cv0/GUQQxJ35paMoa/5cHhwL7raOIy0Y+3+VgYv+GUrVQ/4EWuJ4f2JcXx4/SoePHsCT585q2ji0YF+xAmMtaLYZqM2qyJASscFDpcRtO7t6tcULl88HuMkfAOpnRQKHAANhBAPhDHUmUCxkJdrAludHGYlGGNgBhk5ggoeJjmXNNQejwpUEphsZEuYXtrAW6+/idOPXcTvfu1FpQ3R+5gFWC5fxMn9B9DdFsfKxoZNH4d8SO1sYyeb2QW8bFNTo8rJeq5Lphtyqntxc82iTeks4Czn6EXLYRAOhdDe6ubsnNY1XRromc0uxoc3bqK/O6HNlylrb1y5hT/6G38X33z6BQFeyV4kDQrqkSfoSMSjSjfjoB49gc0n0+KHLQovKMss7jF0A7g8NY2J+RnsG+zXvStxkIM59bWyDiECe1qTMdqbA53ZQk5MN9uCNNDn98hIju3Zg/54Cw719eIMiyWxyiEpsdh272jvQDAS1vZEVnxybgIrG0toNEqSTgSCcXy0WsM/e+sTYDsLJHqB/fvR4m9iT0tEjCqHlddWV5Eh6M2UgJZ2oK8XseERDHV2Ibm6iPQXHwOZdXzta8/jH/7Gy4gH6HpQQ8RXV6LSTnodsyuL2ClXcezQaRw7dM5mFGolrG8sIJvc4sw6WlhIJfqwuL2Bd29eRckfRJkzC/LNhjSAXS1tpjlvNo3dbQB9XZ3ooEVaraZnj5ZnpWoZtWpZXclES7u06BrsDfHvxDHQ0yerOAIlDkdzYJfPo/zmORnPmOEGkM2XUW0G0NGWwNgw/amjqDctoEf7IZm8XX9WQ1OmJ2XKVxg/+eASBnt7cPLQYUuZtMNC+x+ZrbA6q/Rcr1nGjQJ27DiRi4yAibV8qZOVk4ADNnz998evqtNBjS2ZRQ9s2oCXgTK+U5EYbm2IFXRnJF9/tyOqFjsBFFvulHuwWN3Ge1c+wVcfewJB6UwdBSyEe88bX0N1PDdcQITnw85ZC31usabWhTOW25yFWKx//52f48yhMRwd2ee0xUb4WHfaaZJ11hrQ9AKaJT/RxeI1MWstI5E0DHMP8M7P4fqMAV53+Z00xHS+PMd0pjjbQUrWTLLyqz71khfQH15dV649wwX8ydc//KWkK4f3HUSZn8t7305S4Hx+dju2mqXyOtYG72UTZv7v5njE12G3k+t9bWsLn09P4clTp9DGZESytsRXPu7hfAHKTczSTffW3VdiDrtntJElgK2DBY75IzuHLodLyOR3tMZw8uCYFXO8wO73/Zrg5glZwpuX3sL333tNyJ0kkY/x6r6wPMUZTBYNRtEVT+Dlx5/HkX0HbO4h4HNGDySAqigXcwZ4px3glbsTY9lpihBChN2xQFDkiTq23rqipMHApbGb3v/2Jug9TaWgkHNo4AUoceNn6IQGJGhhQh80J2mol7GZXMH45DWUizsI1MvIZjLI5wtq4/KvbOYraIRa8czDX8L5kw8BAcbdUb/LqEer8BxeM0aT2h8OgTnW7f5pS7bOmXFPH14Ord0PLo0HdYDXpXoI8MpuxY5tHrTGLLoHyoE7tr29+GA+XIura/rn/UOD0gcShJpo3wImrOrhg3uf/JvPW90eWgOrPgEsZYO7yVp+FplKNyH7JuoVhwfpw9vlNiAyzNxw7CGXLtcxptwQFEzhc9OpTFxz90Em2Wq5uM9KxwK2pWo13FqYlz/e8dF90gWb9swmeGOcpubncV6MvMtlPQzGJlNry+um9h6HN+iv6dwZLMDDLHJo0E95xoXjD2jx2X3l32CYRxVbqW3Mrq+KZdzX24+9vZygvpe2R8/WO4tzugbHxw6ivY3tRt4TOl9axbaZTOKjiZt44vx5dEbjCNDNggEE1Sqi2QJ25peQWllHORBA28hedO/bi3IQaC9XUVhawdTNW8hspUF+pueBI0icO4FmLIqawKhfDwo1fJevX8ULFy4gxMGbakNxi/FcAfOfXsGtzz7D5uoKGuEQRg8fwLkXn0b78BAqd1dx+dW3MT1xC+ViUUVSz/lTOP+Nr6B1cAAVeiuqUAlifnEV43en8O1nn5eQXyyFWl5VNMs7+P5bP8Ds6hRiQZ/08xxaIxjbTm1hankRQz29lszXoIY2rjYQ5R7Ul1LTxLQj2upFAiH97qGhvdjb1SPwzElnriduUAyI4OAZGc+N7A7e/uIzjO3biydPnRZgHRscVAuTkgMC6lyhiM6WmIANGX3e/xNjY+iMtyNTzAsMU1rQaFQEFGPxFg1okQ0e7qK7QF3Moiap6fjg88lyivImMrn0oyQrR7sxtrQIyMjyFmsBLG6m8coPfojTj17Ab774DNZT29r0ydjRm5jhEPsG+uRKwOFEsvG06CJoTeV2kM5nJB/gkGCbQiRi+me2xFaSm7tuJHzmaDfFIoKAhpoy6uWu3ZlGd3unAG+io1ODkNem76I3kdD6vzKzivfGp/Df/7W/I0kDJ571DHHYRCenXxtzZyysw57rXZGhYWpJufHbkAqfLT46fLR41n88eUeAd29fn+1t9TJioQDWtre0ube3xDC7vISZlUUUq9SWVpz7DMNPaqjK5q2ORKwV3dE4WoMBnBzdj4cPHxEgZJADHSeYOOdnR8NfRyqbxvTiFBYZXlEv6dAMh+L4cCWPP/nwJra3c2jfdxgnD4yhI9hEvMYx2uYuwL6+uITkzRm19GlJdvqB44rFnpq8idrkOFBM4Q/+i9/GX3n+KfgbRQQaZYT8TezsbGJjYxUrW+vYKVVw+tg5HB07Y3MezSoWF6awtraEeKQN3R19Cnsg4H3184+wsJNBMBpHiCRIgO4KObOaCkdUaHDoUvGsERY9FtwRJrB1Hp5kykjSSK7n9KmKfo5FBVxp/M97z7VWKBYEeBkSQBJDQzos4H1Mw4ogHmvDgb379Xuy3nROCWIaXbt+d2DX6E20RML46aUPxPqfPnRYenauQYF1yV3IpJrPPMnMMot8dcmskOKCiWnC30J1uIer4HLpjy3hCN4dvyqbq+cffNhFCxso5pkUCwa13ih/UMgOAysk1TOQx/OLw2B0W+C14zmi0B0FO/kQ8YeQSmU0VEYfXrWlicRFSxL0kdkz5xL+DQ5PGaqxyGL7MlmeSRLvOSjpM8vRx4cfvPcOzowdltSQbLUBNjtrzFHBMk9KZfOs16nP7goH+0SOyE7AtfPNocPr1JJYmFoxL+HnLlwwdwZnwSrJE1PI5PXqcgJEkhkg57NbcffH8FUd1gXVCWm62GZTkpg3Pr6Mg0NDODJ6UCy1YQXz/+daYsEh+Qh/j0eDU4TwhngAVJiI117YwkgsnpM8ezfS2wK8Dx87hvZoxDkIWb+beEQzLWLY7+mlTRhC335K9FzamXx63YC86zRzzycu++jGuGZD6MjB5SJbWKFpXl+SWdSIV/Dmh+/gz999DUzcFm7gGqBinx7iVXZ6wxho78HXLz6Dsb2j2g+JjziIbYOkFRRzO7h19zau3rmlTpZIMBIJkagIH3YX7mEOY6JZkPyKS4NbYa4Suof0DXySwXQsHgGvYkSJ2E0qIJ2v0qF4HyvY2l7Bpzc+k5Y3WC+jkM1JJ8IWIQdXihUf6oE4nnjoMTx4goA3qs3BBui8No+9I2tNs1qwyWVzcbDvca1yaGMzvYOx4b2aPP7VL3KCBjjJqhCwmgjeXkB+qp5211OkUGdcI/fmNDIu0IGm87yJB/bsEYjQBCs3LjKUMqR21lpskShYwVhwxf/qb9jDQP9ie57ZZqLZPWUGNbXHGA3KkIMRAd5uvUcNoYnbtDxx7hmsyoscpIi1mAuFn60bPxY3tzCzTH1uA/uHhjHUY/HEXvFApojvaXJhQT9zfHRUlZvkHvTYq9YxOXsXl69es+z6jk4898ijOHPkiBYdP8NGclOG6B9dH0dbaxu+9fSzeP7hR8WsUReoiioQxNLmumN4j+/alfHzsCX8s8sf4J/+h3+HWTI/tQa6Bgfxd3/jt/Ctp5+RVu3ziUn8m9d/inc+/Qz79+7Bv/6v/1sc2DcsAMQDSck88KlAuHLrNr509hy6W+Lw1aoI8bDdTmH8Z+/g45//AjkCMTIwe/bg6W99DScunkd5fgU//tPv4+bHnyKUqyLRDKJ8eA8e+su/iXMXH0M5FEGdoDPox2YuhY/Gr+GFBy/ooEG1ho66D4XZRfzkn/9fSN66jY4A2Zw8aoEQTv76l/HV//TXUbq9hH//J38OpFOIVGrYWFjGdFcMT3/3L+Pxl15EIUzGuYaIP4zppWVcvXsH33r+OW1y4un5vPgYLZzGn/7sL7C4Nq37TEuleKwVjDslgLu7soDBnj70dnYil8+bi0A4JqCuzRJNfHZ7Eql8RsUjk7BG+/vVql3eXNdakr4aQaTJuOYLiGu4pqnEsdMHD+LlJ59UqlsHJUMsKKItmN3YELvV094hQMIuC2MrGS0pe8AGZKHW09GOrWxaiWkEUZlcQRthdyvZNj+26TZRKDqg11Q72bwU/fKQ7k10ig1i94NgdKinD4tbGWzsFPDjV1/F8fMP4muPX0C+UhCYGejsRjpHEA8cGOzXhHNVrgZl5AoFUJaZKeTFCDOhJ1UooDvRhTa6FUjDaXpB+gjT55nETVd7h1rw6taoQ8PkxU0lrVHS0NHWqUOaziQEB2Rsr9xdxieTC/jv//rfwa+/8GVp46QlI1MisaNpsTvinF+gR3FO954DZzwIY2RXWcDy4HCzJJSBTywsYnJhVn87HgmiWCrYAAsaKjIYNHF9Zhp3Fud10BfKBQ23lWplRKN0rugTuGH7sydMB42SGJRjwyN46vQZHBkateaUj+37Fu0NHBCbXZ3HwsocyuWsIqEp75nZAd6+OYNktqQBE/koB4C+EP2GA0hl81jIpLGwk8ed7RKK/iiCLa0qcKnh/uDnPwHyGcQ6wvij3/4Ovnr2BGqVHJq1IgKoIJNNY3llQYN0mWIFj517DAf2HXft1ypm5yawsDiLns5eJNq7NbS2ltnB2+NXEWHccSSGYq2JbLGIPO99MKBOEItCgkr6q/KLnSQOvBAE01KvpyOhApAFIi3rCKS4b7bF2xAOR5ErlREKR7VuMgwzyWTFIFunsIGOeBSxaBy+gI3F1ht+DA/sRSTCIk5VjEsQNaLJA5m7A1FkeCNh/OzyZfR2JnD28BE7S8TaWhLeR+PjuHV3Vk5Jj585g4dOHtdAJz3yF5fX8PH4uGKwyRAzFre/pxuclfT+Rmskhsu3rkuj/uz5B7XevUOVcryZpUXJrKjPZ/fo7CHahwZU1LK4nFtaQDKTkfPS4f2j6Ovq1WwC92V2YoJNH1LpDN69ekX6V829cNjYpWZxH2MXYmM7pc94YO+eXSbOht/sfGbBmilmEYtGVcwSxLJLKgbX78ePfvkLnBo7iINDe3cDjBS9GwopGjuTz+ga9bR3qfMikoiWkhoGb8BHq1LnpBBggAH3eFWYlhg6s7YshvfpBx90XWCTi/Dvx8NheTgr/CAWEpYQQBSpZrpuFlM2aFZXh5Hsrw37m6SNmObNjz5Qx+X4yEGdf/8vW98BHGW9fn0225NNr4SEhBCSkJAAgdCLVFHEruC1Xhsi2K6Na++CFXsBFcF67SLSBBHpYAglpJDee7K97/7nPO8G/WY+ZhhHCMnuu7/yPOc5RahiMnn0I4J0M2U8KnerTRLL2PSoYAJpc5zCEh0PE0aAj1MxQXeJzEsFIYDg4bOVKBmVi3iTSakpvD7xANaHIpvpSe8MBuBgTHwoZpiUBg3BB41WaHaclrhp80nbNAESlVqNz+lg+UmhmJSMyv+bUinrjS+C9qyMPPdix5G9+Gr3FvAgpoOCiErDGAmvhdvllfM0NSYJs8dNQUZymlBLuT8MGiWIQx30hwreKpRVlsPL5lhqGNbPihcvAR82fYqtowKgStn3/+PwKipHZTEN+p4OFryDcLcjROKXlI2Q8bQgtOz8gh60dbdgf+kBKXiN6iDsNB4nX5HVPLlAQSY+GTBl7FSMHz1eDMtJ5h9Elgc7nL/DIpTXHJronyNLc+FQCdptHhBKA1GvwGBQtLJ7xapI6BckPZOjy8KXm4GHoMsZijxW5kC8aMh3o3G+wWQ8x13lYuXP4WYdQbFPyLtWSQ+jvVUYei1WVNTXYcBuR05mBoYmJskFCb8PR6sq8fvRo3KBZiSnYlbxeFFkSrEZpoynJNKzrw9NHR3ITBuKpLgE6b5o16TwqPzCd9y8bx827z8g6NIjN9wkpuREcfeePIEXN36KypMnhPxaOH4CVl17Pcbn58mYVng4IrLxi7hGQXizzl2mfB+/Hz2G+99cC9vJkwADKwx6xBUV4f2HHsX4vDyYLWa8tGkjvvpyE2A1K6soMxsfPP4U5pVMkv8XdFKtFpGTwuH9u+Dl2qPN15Pr38e2nTsQFhWJQGc3UF+HsJJJ+OGFNVIs3fHyGtTu2a0kNI3Kx673PsSo7BEisBIhHTlXKjXMVhuOVVVieuFYOXw0dDiAD66eLmze9DVsdfVIN4ajjbzH+hakzSrBVXffBp3Tjx9++AlGnwdZ2nC0Hj6O3R0tSJkzFctW3A1NcqpYval1GnRY+oWHNr9kIgxqvYzBKPZx9/Sg5tBhpKlVGBkXj9N7D2PLN79ANbEA19y/EumR0bC2tyGSkbKuIPa/tQ5fNdWh+JqrsPjaa2ARxMMHQ5gOZ1uacbK+Hhefd54U9RxRsnUwcsrgt2Lj5q/R3FUr3pztPXQL0SLOFAW7i3ZZDYKOx0VHyiifSAcLKR72bKaIoDAaWTxwEZB1SZSUvMiu/h6FTqDRIVxrQEdPn1yAKXFJEnHc1tKE4jFjcfV5c1Df2ixrmYVSTHQ0OvoGxL0kKzVVCiqrix6kRGQjkRwdKwc8rZr4ebYN9CEuLgZxpmi4rG7xTGYBTEEbkWJefIlR0YIYS0gELx4WWi4XwiPCpcDp6umFVq8X2kFbnw2NPWbs2/Eb8iZOxFXz+dyIZDI8IxoWOy9vP7LTUsV7t9/SL/uInFe+Zir0uRapWKYAl4K9c6gbY5ON4bA7HZI6xjOGxSWFfkQIefgSZa9paQ8JnSIRFRUjFzSbRKvLJaPC0uoW7DtTiyeX3YMl8xchTNLi6KIQogFBLZzR2HBFoNhpdcDhdSMmIuKcLaKCBA+OHRWEt6KlTUJKDLRWCATR099LVyKhLDB5kL+OnjmFAZtZimei2VanVVA4g1EvHrzktLZ390Dt9SOGbg5et6AHuWnDcNO8C1EwLBM2hwcGugzQN93nQGtPC+qa62BzDECnNUBnCIfdq8HJmia0tbQiOSpa6C6ZCbHIjouCKdwkqP6O8grsrqpHrzoK6TkFCDMwEZFe1iqhSHjsAwgPunDPRQswPiMF8NkRFqCDgh09vV1o7WhFZ08/XF4VZpXMQsawPBneMs+wvr4CVXUVyEhJR3xUPLT6CPS73Khob4YTYTCRkx2mFmSRDRRDHDwu0nwUFNVMJwmnXVTz9C6W6WBoWkV8a1BEKclRdG8wRohfs0ajlakm0TjyBqWRJ+1KkFFagik0ChYg3WYbPF6/hHjERsbAzaAYQSyVYkGwyEGNBGEToej6pcHadvCQpIeyiJDRPj2j7U48u/4DbPhik+JxTPFy5jD896abcfPiS1BafRb3vP4amkqPKWd4pAnnzZmLZ5YvF1FUCD+RZu9E/Vn0mW2YNW6chAUQyWMh+v0fv+PZj9bBUlsjTX9M+jCsvHIpbr/4MnSZzXhs3fvYtmsH4HQA4SZML5mAx267DblZI8QaSqh2fhUsFiv+LDuOBRMnQ61l6hZpWio0dLbiza+/xM/7/oBnYADG2Fhcd/5C3HrJZcItZ6HGNLHmjjbc9dorktg2p2QCHrr+BgxNSFJ0KqGC9Mc/9yB7aJrQ87gvlSlqEHuOH8cX27eioq5GntvU0WOw/PIrJaCKhenvpcewcesW+D1uuVcMRiMWTJqCS86bLag/C2OKEhs626XgnVsyUcAtWorJhNPmxB+lR7HzyCG09/YiPSURV82eg0n5pPDx/CJFUyWA3G9HjsgEL33IUFw1d77EgitCN4U2uePQAWSmJItTg3CZAwFEuwOId/pga2lHB6323BaED01Cau4IRHFq0WdFf3MbTablniKNzgEV7CYjNOlDYAj57bK+IKBwqLIcJfmjEB0ZIULUcD+Q4vIj2uFDa3MTuqwWIMqI6PQUBCPD5d6ICWgQ6fLB1t2Ldvp8G3TQpyZCHxMNO90kgkowDt/vofIT8p4m5uefq88ksU/WOME/J9QqL347thdf794q0cK6UOiOXmOUIpVe22qVBknRSZiUPwbZqcMF0eZzpEidBS/jhYnw1jTUoqz6jDgNsY4S7U0YHYQYL6+VO1DukVAdK/7H/3RpGERGBwveQX+5c9xdKSQVZJTIC1WrLHh1evKbQtY+Al160NzRiEMnDsPuHJDoRaII9OXkaDDCECGpOFpjNIoLxmN0bhEQpguRuZVxyDkypxwKg5Ziyrjjn5QFhcOrUBrOFbyDY4sAZKTa1N6K7YcO4q8z5cgemo7rLrgIMZFR2LB1C77/Y4+Mo3hQsSDmQ59dUow7Lr8SWZkZ5xSpPJSoJP9nwcvXImicz4fjFZX4aPOP2HXsqOS1P3TdDZhdPEE2yM4jB/Dg22/D1tmp8INUYZg2ZSoevv4m5Gex4FQiLklbUCgNrchISxfETgo7eaZBNHe04oWNG7Br+zYRgWjyCvHFU89gcv5o1LU345YXn0PtydNIHjkSTpcXlroaTJo7D2vvuxeJsXHKASum9gFUNzVLMT7I4eVnTqsaIpnrf/4R8UaKVQL4ee8e4GwVLl62HKuX340Dx0tx67NPQBNuwLJLr8Cx6moc/v5bTLziaqxb9bjw2wYLB3KrOW6fWjhaimDJfVeFwe5x4XhlhXhhMomrvLYW9z//NNDViTWvvyWeul/s2Iaa1hZs53sNj8DOdz9AwYiRcAZ42YTcNBAmKvVjFVWYWlSMmAiDuCGIG6LHAUdDM5J8AUQaDbAfK8e6l99GW2oMljx2DwpG5KK/bwDhOjWi6f/3259Y8cG7MBbm4b6HHkP48BEKd1mrQYe1D/tOncSC8SUhfiXvK4rQvDD47IjyumHgR1RWj/cfW4OuzBRc+9j9GJo1FFqPA2paXFU3Ydv6r7HPacH8Zbdi7Lw56BcFvl860bqWdhyrqsIVc+eFpgt+GcNrg15oAnZ8ufUblNedQEJMNOra2qQY5eXLQ4BFJdcK/5+/IiPCERtuEsUykQtSBdr7+6QYZfHJ6QOdHZioxcNCuKFUnodppeAk1ps7bDg6+gdQerwMBaNH48oZM3G8shIJUSYZiUnCYV8PHHYXstKGSNPUZelHv9OGobEJGJ6YDLtYjvVJkdo+0AdddASiNAZE66KEU0ohAQ93OiYQJSPi29rZCZ1OJ5cxb4J+G1FpBUFgkcqxV0n+aPRaPfjzVAX2b92KnGnTcfWCWUrTSAGqKOb9ohhOjY+VcA6v2yXILa0R3R6XIC+ckBgNeri94C1vDgAAIABJREFUfkmaI9edRw/PKRYbLCgdLrugwtwzzHePNBrh8rjR1tsnDW5MZDSiSYcwRcmzp3UZXy/Hs4crGnHsTAOevutBXHfBpYqlW6hjVzTMaoTrjIg1KlSwut5+Qfb5WZ6LVw+dt8IwCgnMTzY0orm7C1qq3n0EF7oF6Y0zRcikdMBsFuQ+nIEIOo2gY0TpmCzHaRCRbF7w3J9uhwNxRhMMRp08FyKphWmZuGX+hdComdzmR7jJKA1YS28rGtoaYWFcvNYIrcEEl8uH/v4+tFScQaLBgCHxSUiONGJITARMmnDY7G5sO3kSR9q6MGCMR1TKMBhikwQJ4p3ghQct3e3ISojBTbNnIDWCaXh2aFWM1Laio6MV7V1szAbgQ4QUvGmpOTJlUMGDxsYKnK4+jZyhmYiOjJcoX1Ifdp44BlNcIqJi4+BTkdunEzEn7y86VrBpE5FPKGyIiD/PR647joI9EmASQIyRyYPRAtIIHYyjd/IfOdolR9hLShLt5hT/ZI/bLaNnxQnELK4FBHJMpmhML5qAyIhIKaSUSHql4JX79p+UwtAdR1eR7QcPi6MEXQiUgpciShfe+OoLlFVVoDBzBEqrzmDv7h0YPnYsPn3saUkzfOmzTUiKjBI60Jc7d8LZ1YGH77sPd121VLG6CwSEh11aXSX8e95V/DPlgg3go80/4eOffxTUn/HlR44eRlxqGj565AkMTx2G5z75EGebGpEQGSUuDM6uNtz475vx31tuR3g4RZekvmnkjN95+DDOnzhJXF28DEyACkfLT2LFK6thsVsRoTOgr6mRJHusWrkSN190sTJ1DQLPf7weH7/7NuBzI3nyFHz5/AsYnjJU4SkHyanW4sd9e5GdmopRmRmCxHMKywLvv++8g+3bfmWCh5L05/JgzqLFePa2OyQ059lP12PDh+/JSB3MENCE4corrsKTty4TwS1fpxS8Ha0oq6mRtDielZyO8O/+LP0L9721FrbGOgEC4HIiKj8fr911H2YWjZdCli4YL362AbVlfwEaLYqnTMcrd9+HYUNShHbBZpqvd/uRg+JdnpuZIRMkfRBItgfQWXoaP//vG3S3NMGtBtxxERg1cyKuPG8Ogl1mfPXVt+iob4BR3BrUcGi1sCTHYubSyzB6bLGsWRXPdadTaHkT8vMlSIUq7Ri/CqaOARzeshO/H/wTDrcdKqMBqYU5mLpwDgrShyPe6cepw0exeet2dNktCMRGIr5gJGbNm4eUjCyx3iPASEocA0A4URqfmydrnDWV0D4VOwtWS7Jndxz5A9/s2S6IOAWgCoVEoXvxdWpUesSZYjElfxxGZWYrFn+SSKoWVJtxbCx46xrrUFpZDofHHhJdkz70d8ErwjWh3ig1qzSW9a2tFJsO1rGDNe/fB+4/hGqKZF7hEJH3NkhpYOcrA/fQARIIuNHR24YjJ4/AYusDQWvytXjIED2lsMwb0Ei0cFHuWBSMzD+H8IqNiNAWFHEXX5tiU8axj8I5CelBz71Wisn+WfDyL5SRB8SN4MVP12P//gOAw44xE6fi+WUrxAHh7R+/x9e7d4pVFUcU9r4eZp1i7vwFePr2Zcgaln5OdckPjCMewu3DU4nw/m2N4nS48NJnn+KD/30JWG3Qp6Zi9R13YtHkqTLmvfuVNTh88ACuufxqpCUmYcPWX9Hd24c199yLK+bMk85XPAJlVNUvorWstDTERkcrNIiQvVpdSxNe/fIznDxbg86ztdAkJGLT48/IGPKjLT/g8ReeRf74SXjqlmXSKd39xmtwW834+PkXMHtCiYwiWDiw0JWCN+CXQ4JdEbujQUN2XpixBqN04y9/8Rk+f/0VZF94Eb544mms+/EHrHvvLVx41RI8s2wZjlefxW0P3Q9ERuGXdz/EqMwRiqevWo2Wzi6cbWnE1KIiQfIUI+4QV1oUl4pKnajYrDtvh6+qEi+8shZXz5sngQa1zU1Y8sRj8Lk92P7O+xg1IluJISSTPjRyMfebcbSiAtPGFisIDWkf/MZ+DyK8XkR7vVB7vUBZLdY++AxaUmNw5eP3oWB0oaKwDrgR7fHBu3k3bnnndWTMmIzb7rkf6iFDxUNfrVWhx2YRccfCkimC5sgqpBVZ0AummZucDumC27ftx4bX1yF8+gRc/p8ViBsSB0tTI459/S1clbVwt/RAW1yI85bfCm1aOgbYZKg5gdCioblVKXjPm6tQeFgbUfwS9CDoGcC3O3/AsTNHkBgbLWu9pr1LGSWJsMknCCTHsLFRkUIrIaeKF5rFwUJHidfmaJYxnVa7VS6EXqtZxt9KxLEPUfoIxEZEQq8xiFtBY3sHdh3Yj/y8Ubhm3nycqq5CamyMjGstDpsgi71mq0QBq7QaMei3eVzivjAkOgZuu1OcWcjTqmxvhVcXhrT4ZGQlDRXuI4tsi9WKmqYmucx5OXMCwqQyoUkx1YrFqt+PhOgYEZ4R/SZfmUnzvx0tw/5t25EzfRqunDNT6GBEUCWlSXwZ1TJ6p58vUTeimKRFkGPJn8fDVVws1Crx7+ZFRg9fIlw8KDXqAAYsAwr1iCNE0mJo9RUIyOukXRidLWipwwuSB39zb4+gC0T3dpVVobq5G08vfwBLzl8EDS9V4ROGiSsI92KE1gCTkR4DQG1vv8Roc0rFn6/UuorNoBjVU60cBlR2dgvyxfOQRX4wwIskIIl2jCUmyssCnSI/jloZsEGfWDoIcI8Q9eVot8fcD4vFIo2EN+BBbVsLGlpakRIVi/sWXyn8uQGrXaZDPILbBjh+pk9vu0T0ksbR09cLr9WMvpqzSKS3c3wS4PEi1mREtMEEr8uNP86Uo95iQ0x6DjrcAfgMETJRYMHZaOmTQJhLpk1BfloKTOBZ7IEKDvhdZlh6u9HU3oSOPjPUhnhMLj4PaUOyRaTHuJ2a2tOoqD2DgowchIdHISo8Tka+v58+AXVENFwqFQwGk3y+3CNM1hPfEFLyKEpz07eVtZBbCWAxGqThIvBBcZmgcOKJqxPkSZh1ATo8OIUCwEuVDSZRJO5Ls9UuHHmdlk2aAf02B8wOJ6IiYlEyukhS+RStlsLhPpc0GdLRhIavgtyzUd1+6DAiTRGYNHq0Mq4PxdWTVkaIk01idWMjrnpilezJ/z23BmNH5qGjp1uoRrRqXPP5Rrz+7hu4ZOlSvHr3fQJQ8Y1wunC44gx6LP1C15KkMFpbkRrX3oZ+sxmZiUnSJN720gs4UXocqx/+L5bMW4g2NlyqMElOfeObr/De+29j2sWL8f4jTyhJXgGliWZs+K/792PBxEkwMbFO0lkVd50jp49LTHeCKQrvfPc1vvt8E2ZecinW3v0fJMXEisPIVY+sgodTPssAYkaOwPcvvYrhQ9JCIRlKbPBP+/Yia0iqgDdKwas0vVsP7BM6RG7aUJysrsLLGzaINd6nTzyDaQWjsfzVl7Bz5zYsu+EmqQd4N+WNGIExo/JDXF2GHejQ1N0hxdyiqdNC6XVKvVBRX48vd27DkLh4SdojBa/t+FFccd1NeOaWO1Hb0oyVr61B05nTKJw0BQunTEZB1kiMG5Uvhd5g4CtRyG2HD4jYddSITGnC6Nme4gXqDh7DL1t+Qo4pEia3HwfrzqIpWoMbrrgcuclp2PXbblibWxHrDcDpcKCsrxcdCSZceNuNKCmZAjU582Ah6cCR0yeFX5sQEyV0uRjarTZ34odvvkFrSyPSTZEwt3Wi2mXBqPOn47YFi6Bt7cNbGz9Bd08XphYUosNtw77eThTPnYOFF18GtdEU8mYOQ2lVpUzYOAkenMwPWsjyTPb7GY7jxbbDe/Hz/p0wsNEX9xmFG85f3FNGLe+hOMwYMwEFmSMV72lJJ1VBR1oCqaJOG87WVuNYxWkBJcQZhcJenVbEkjyDJXwl5Aw1WPSq6lvbRDY5WPT+cwMqXazCIVMIJwrZWxJO2OlK2opinTCY0MExJlGHjr427D1+ABZbP0w8pQl/+wOINChjTJeX6rxwFOWNRcGIAmjowyaWGP/k8A7q+UPJC2QHnUsD+9sDj0iF2WaTUa5Bx/GS0jGTDkA7kde/+hx1zS1oqq9HQd4ovLzyXuQMy0B1R6twfxnh57Q78MX2X3H4zGncteQa3Hr55VJwhoSGgvrwe5BXRw4vi3zhBbOrcrqwZf+fklO/L8R9XX3HClwwaSqau9pw+aoH0NfVg7UP/ldGz09/8rGMSF6++15cPnuOYgumlFHCzWpgwZueJsiRopZUineXy46m9g7ZSI99+D68bh++ePI5GXc9+fF72PD+O7joqmuxZtlK4TDe+OKzqDl6BE8//RT+ffElSqABlbaBACobGgWdL6BnXghAF2cHodwoPqM+jw9PrP9ACt4pS6/FG/f+B6vefhO7f9mMe++7DyuvXILG7i7MvXsl0NSIjz/agNnjJ0qBQiSCEaTkEdLUnItR+MeCzITc+8R3L4BtB/djxX/uBlKG4H8vvSJoBjdKeV0dLl31AHwuF3a+/QFGZeUoogiWtWGKv7Cl34KjlZWYOqb4nJKaFztLa23Qg3jmkffacOa7X7Hpk6+RfN4UnH/PbYhJSUKYz49Ynxe6lk5seW89PvvrAObdej0WX3YVXIYI6chZgPTYzdh74iTmT5wk4xJekBqS8AMeqAMOpDq9UJ2sxbsffoSG+lb5HmMvW4QwowbO1mac/nEzvJX1cNa2ois1EZP+fT2yJ07EALPEGR6i06K6sQUna87i6vMoWvNKUc+xFgteeK349rcfcLz8EKKjo5AUG4vWnn70mC3SqROZ47iWxRgFLuS5MWpbUgd5xASoPvdgwGaD3eOU1DLSbsj54tbm9xObqugY5A0dhprWDrHdaujsxM6DB1CQk4srZ80WbndKbDQykhLQ3dcjo+B+orhWM0xRUTAYDcIbTjSZEKXRS2wmU8/otnCWtlI+F3IzhsOoCUeUzgDq/819A6iqq5NxKke3/rAgnOTT6XUigOgjr9XnkzhvciRZJLKobezqR2l1Hcp27MGImVOwZN5sKXgZvRwTbhIendfvkomS28k0OLVMcMTeLMRj54RKOPxiyUbLdnqf6kWZz4KGIgunyyaOGES/iFjRHodNGtc4zxkap4eF6aTwZVhIRXMzNGJdp8IfJ6rR0uPEM8vuw+XzLoCexbhEfCsRsCyqyOeLjjCI2XxNWzOiIiIV72JOMYR0NtjeM6pU8dCt6uhCG2OcW5swYLMgLTFRgnAkiEarFW4y/z1pVrzoRFAk9kZe8dlVAAE/HB6X2Nrxe+oMGrh9blisNridbpQMz8HVM+fB5/ELWq3TaSSdb8DRi+b2FmhUWgxJTEZTSyN81gHY6msQrw7DUHrN8ianw4V4KQdwqPIU7MEg8kaORrPVDneYTkAM0k52nK3AlCmTsWT+Qjl3wsUq0IVA0A64rLD1d6GxvUUK3jBDAqZOmI2U5CwZkbLgLa8sRVNrHYqy8qHVRogfNcks9T3d0BhN6HK4RbTGz4dBHFwPIn/yBwQp5f7hGcS7TFxg5GJWfLR9ATWM+ghxBZHIdCl2lakeVe+ciLHoTE+m2FaN1u4uebYGHbne/H46WJ0eOL1+6HXhmFw4DokxcXK5U7gmZe8g+nQO+VcufgqPOGHYceSYTB8m5BfItFJ6IAEK+Ig9EhVf3dCACx68W5rBr595EZNGFyqG/0FOqI14dsN6vPDaS1h60414btkKEfaQDkDg6S/6IJv7MXfchHMAkhhu0mrU65O1Qarf5Y8+hP1//ok1jzyBa89fJHQQngfVTfX4ZMvPOHLsMO5evhL3/OtaaPQGBRFnoWVzYNsBpeANN4WLC4yCIvsl9IPuLRQYbdi6GaueehwT5y7A+w+sknv88Q/fw3dbNuPea6/F2q+/hCkxHt+teVkaMeHhkr9q0OHn/ftkUliUNUIKXmkWycul+Ev4p2Ho6unGxf99GC319Xj76ecxa9xY3Pjc0yg9dhiPrbhLHBKGDRmC5BROnvhZq0XTwOlbc3cn9p86iYumTlX4w7TuJFjh8Qhlg+cuRVkbt23GmjXPY+zs+XjnvoewcdsWfPD+O0gbPRq3XXwZUhOTkEuuc0Ky5EAPultxz249tB/xMZEYl5OjWK8FoBSkPb0wd7ciNyIc6gEffv/1V7xffgSzF87HZRcsBBxORDpcCLf70FNegSe2/wRt7khccvP1SEnPhErFeoiTB5dwqSfk5iIpJkb4u+Es3eiDXl+HKI0KmRoDzKUVeH3rT7BnJeOxq66Fr74NL32yDkXDM3DD0n+hp70Fj2z5HlGjC7Dk3/9GVFyyFLykNZw4exYenxtj83KkGR/McVASI7jnFNHa76WH8Ovh3yX5lc+A6LDiXKXUlDq1QRDe2cVTUJCRLWcgpxI8hwigiJDb5UBNYw3KKs9IQ8+PnF/DaeI5a7IQ8CMGaSIMC4Oqsb09qCj5Fe7QP1V6svEGHRNCh29ISyNoodKt0SRZIWordgU8WD1o72rFnhMH4PXYEROuh4pjICoaxbqDAg0ftDoTSgrGY0xOEVQag2LaH9r4SnH0T/qCkhYm+z3EtVVsSdRo7uwUEUpGyhDJUR4MQuDXdg9YhEtaVV+HVzdtks5xzYq7UZiToxi6EzVye1BdW4dHP3hHLovnlq/A1HFjZQQp8cKBgIxmyEcl+kJxHAtexZc2KJuYYqGevj689MUm7Csrw/PLluPCiVPEX/Th997Ezq2/omDCRMREROFgeTnG5uTiyVtvx+jskcp7Dhl8M4KZo+as9GGIjYoOvWGFXyz4qD+Ik9XVuPXF56XQ/vLpFzBmRDbWfvsF3n79VaQWjsPKS68SL8nVn20EOlux6tHHcPfSa+DggSlonl8peANBjMrKUigk0lMw/EGlIN5BoLSiAreufgG91VV49omncPG0mbjlhWdwbM8ePP7wf3HTxRejvbcH5921Er7qSnzw0UYsnDJVxnz8XBo62yRudvqYsYKOKVYzIe9dSSMLoKz6LB5+901U796FK29fjsdvuRURRqN8bUVDHS59+AH4bHbs/uAT5GWMkJQyJtBQikVuttlsEX70pKJxMGmNUEsYBs28/dD6vEhwuGH9/QDe+3gjbD4VFi+/BWnnTYJPo0ZMIABTSzf2/rwVW3/8GabR2Vh0180YOjwbXpUWAY0ewTANeh0W/HHyBGaTw6ujsy6gU/mh87oQydjiijoc/uQb/Fb6F4rnzcS8665BgDwolR8G8ou6OhDR0oemH3fjzaOHkbXofFx2y43wxkZKXCjXUk1bh0RwXjN7gRQiof0JdcCLgGdAbMlOnS1FekoSMpJTYHV6YWcggtctHS5RSV7WHIfzguzo6xeqTTKLWQ0dDXoE0aa7ytHqKpnO8M/5OyU+VsSeOUOGIiMpGccqq+Uy5L/Ztn8/hmcOxzVz50nhEa4NQ0ZSEnr6eqAKBmB2uVDV3oqARiXr1eHyICkyEia1FkamKoovog6NfT1ITEqSIqmnz4yhdDdQaWDrM6PqbC16LQNISkyAPiIc/V4nbORoajWwul2idE5LSBSaAYt58m63HSlFTWs76veXIvu8ybj2/DmCspAXHKE3SMNH1Jp/5rS7EM5CNVQA8vwh8i0NqyjR1aIt4EWp8Cd9EttMaq3X65BikQ0vix7SRpSITDW0eqInGs4URAxEBfbx2lpEmKJF9HXgdB3a+p148ta7sWT+YqiF+hXaa36F38fDOT5chy6rQxxLEqNjhXaieJMqRa6IgUNTL669ssZmdPb3wu/3ir+ml5QahmrQFs/AgpxWREyHVAInfAGPHDFU41NgYzAQebQKx5oiLp2eFAxalXkkGrejowfhKi1uu/BSZCQmC5igY/yxwwyb04y6ziZ43QFkpqajobkWXksvbHVVoMwrNz0TESot7FaKHzlFsOJUcyVSEpMwfXQJ6jq7YPNRLGhEZ68FWxvrMGf+Alw2/wK5Q9R+KrVtCAtzIOC0oq21XoqVHqsd4ZFDMWPiHETFpMr+VgVdqKg6jq7udoxKH8EWl4oNBDRaNJr7kJScCrPHD7XWCH+QanOf0PCohTAKIsQomr99cHlyEOn92wpSDVqDkkLFPUrwhxxgTsh8dCkipS/gF+oIn7849UiDonj8kuNL0V+vxSk2e7OKJwstxiMuCQoXfDAC9m8Ki3LkE0EkX3/b4WMwGIwSaysFb8hqTO4Dmf758fJnG/Hqh+9g5nlzsPbeBzA0MVkKXnoqN3e044ZnnsCJ8jK8/OgTuHrB+UqsbCBM7sqTdWelUJ83fuK5SHglKTKgxHFr1Nh/8jiufHyV7ONPH30aM8aNF+T2lc824POdWzFQW4OI4ZlY//iTmDF+ArwSxMB3oILH5ca2Awcwp6QEEeFGJTyDGg/Sj/j+KXz3+3DvW2vx0zdf49qbbsPjN90s6Wy3vvAszisqwvM334Ypy29BRHw0vn/pdeSkZQjgxp9BtHrr4QNIiIpB8chsaTQGARWCAPRuDVerUVpxBhc89B957/97YbUI5G554Tmc2LcXYSnJiIkIR0l+AW64+BKMHZWvOAcEKcLWSKz1/lMncOHUqYKKD9pnnovepXOSOoiXPv8UH7z1OuZfdhXuX3odHnz3LZzatgVgPkBsjND6Jo8dg9suvUKQXtZNbH44PdhycD/io0yYOqpAmkQPP1+GFdGeL+BCHKcJvUEc/XEz1hzajckXzcNll10Ck04rd5za7MFf332H1Uf34rzLL8WcRYsAYySCKsatKzSY3ceOYvyofOEP092DgARpeVq/B1EU9VG0cqJOJuL9Q6Lx5L+uh6Hbijc+Xg990Icb5i5AZX8X1p0pQ96cmZh36eXQR8WLo45ao0fZ2Wq5V8bkjFT8ekP2aINhIj5xbvFh38nD2HLwd3GWIlVKKX7YAylWsLTBjTXFYmZRCQoyc85RfkiP4JnGO5EUl4amBpRWnYLDYRemKPezRq/cN6w3JLhn8BwNBbZIwat0mqHO8m+artJpDircQk4NsjGDYUJpIEFcUTTTqUmx6BIqQsCLnp4OHCw/CpfLChMlhkEFMSTnkDyeHqsDBkMUpo+ZiqK8IoSpdWLhr6QKhdLQQsimWH+dK3YH7UoUX1k+LPLViFjR1oOXhfL1pBwwKUkZX/51+jQefmMtoiOj8PLKe5CbNRwanUH+3ma144tfNmPt11/g6rlz8cC11yMxMV6EJwKnEw1wewR55fenRy6RGuE4s1mQ9DK/mGwTET1QVoaX7lgpXS0vXY49HnnxOenG5I1oDZh/8aX4743/lu8V6jTkoiW3khSNrIw0cUgg3UBmYCEzcG5oFkZ3vLRaUrXI4S3OHYUD5Sdw/xuvoaO8EoiJVTBUBmWEG/Dc00/jhsWXSPfEQ4jdcXVTkxwOLHjFP1D6ECW1h0qLuqZmPP3Rh9i76zfMPH8BXrx9uSjn73rlFezfvg2rHlyF2y65DI1dnZhz13KgtRWffrxR1MA08Fepw9DQ0Y6athbMKBwjh6/yzWVli8F1dWMDnvnoQ+zf9RsmzZqDF1esxPChaYrno0YtKDhHWm6rDbveW4+Rw7Kk4FXcsOlgQH9QG45WVSkIr1YnYRCMtg4P+BFrd6Lr6HH8+dU3qGxrxcKrrkLxogUYiDEgjId59wCqt+zGb9t2whQXgwtuXApTcQE84hWtgz9Mh4Bah16bBX+cKMPcCRPl8+claQz6EEtx0tl6/PntT6jZfRCZhXmYu/Qy6EeNxEC4AWFeD/QuJwxqP2D2wbrxJzy7ewdip0/Cdfcsh2ZoMiw0xKcSuK0DpZVVWDpbsSVTbCd5fXN804fvd/+M5vYaZA5NlsKL9i1+XxB2pxUOh0OKXjKOaE3GtUkqAJsnriEeqER89fQA9fuleCedgdGiLHjFjksfjvzMTGQkJIj7QITBiBP1Tdj2+y6kZmbh5kWL0NbVAYvDjBijXniiHGfSV7exp0cKXwpV+P1z09IQb4wQGhNtn4i0DNidYp6fEpsgntyxWiMCNg/6u7rQ09MvHFNTdBTc5C1HhqOXhSbpN6K81QhyTRQ2gpG54SbsPVmO8vomNB48jsL5M3DdBXNkbREtp/9rr8UmBSGLETZ/LIJ5JtBWjF/n4dkVOkpoCcZGVpwOGImqCcOA1Qwt8XemRHo8cLmcytbVaEXoFE53FL0BpvAo9NoZ/sCi04Cq5hbExsTD5fJjz6lq9Fq8ePLWe7Dk/MXQMxCEhatiwSmfIz8bRgtb3V4R5pBrz8J+sAASoQXPIHFAUZLWanr7RUwXzQjljnYlJpnUNgb76DViJ8XGle+VRYvDRVcMqp9JlwgXXjfdM7jGDFqt2Jp1W/rFrszssAq3ndLpC8ZNwXmFYzFgs8rX2tw2OLwUC7ahu9+K+Kg4mC09gN0MW10lYimCTc+SsBW3xYHazg7Ud3ei1dotBdv5RZNQ29KE1v4O+F0BdPZbcdQ6gKlzF+DCOQsF5RZTeZ8NarUTXvsA6urOoqe/G3Y3gzBGYHzhFJiiUyQKmaK2qpqT6O/rwMjUTLjcvE4VLmZTfx/iklPgCKiV6WGQfHCb3BWkcHCaMDQhQe4rIv8UrVntNnlmtFnk50x5uM2tBAtQxMx9wj3J9ex2uNBvGZDvJab/gtwHYTAoSU9OtxceDyO8I+D2BRERQfSuEFGmKPj8oUABgfiC8v0HebwK+qmcw1y7LHi57qeNKRL0Uoo5sfai7yrwy769uH31c3KHvPfgw1g84zxplIhM9g4M4Mn1H+DLb77EnLlzsfqe/yA5MVlZTxJrrUV5Qx0a2tuxsGRSaD8o3rJCoyNS3tqCFa+uRunBA7jx2hvw0PU3IdYULU3WzsMHsa+sFDuOHEJbZxtuXXIN7rvuekRG0bFECTFgQuHmfXsxc1wxIqNMCkgkiWH8rL3QBP34fvdO3PfyizDGxOHDVY+Lj+uqD9/Ftl9/wcob/42xmVm49bnHKU51NlepAAAgAElEQVTAB48+hRnjimWKwp9At6QdRw9JcMi47GzF3lMJl1d8jhlma7PhgbWv4pctmzH/okvx4oq7ZC98+/tu1DTVo89ixp7SY3C3d2DhZZfj8VtvQ2xsXMjLWCOCXAZ0LJw8RcJ+hHutXEFQhZ4TedS3rH4aA+2tWP3gIyjKysF1zzyBviMHEDexRKKPd/31F2wdnbhm6b9w/zXXISoqWmoYugrsOHpY6FczRxcpgV7ymPzQqbyIDLqRZHcDFR34dMOn+MXZjctu+hdKpk4C5Z8pTh9UFfV46b23cTpSgxvuuB1ZowrFh5qR82q/CkGvF3uO/4XCnJGIj4mVukfEcUEvdH4fUl1eRDt9qNuyG29s+RFDpxfj/kuvgtoVxJ9ff40/9uxGSngUutVBdKXGYt61S5E3dSp8WrqOKOE7J+tqRQBcnDfyHFA3GJ4jR2vQK045+04dxdYDv0vxS4CRhaxe3Exo6eqXeyrWFIeSvDEoGE4Ob8juVqVM6bQskn1O1DfWCxfcZrdIncY6hkJHaU7VBDG00MneDAvtMbWC8A6aTZ8LQQgVuv+MzVOK4sGqE3B4eZC6Q7FuoahcciaILfs9wvX6q/w4nG4Lndxk4YuZepji60YbG6MhEtPGTMGYUUUyiiLC6xOEVyl4B/lMgwrWwf8OiunEm1dEa23CScwdRh9eBekgN49/zwKJC+h4+Rnc9+orSI6JwRoWvCOzxTeQ67a2qQn3vLRaUJ01y+8UG64wPQ+8kHkyFPEbC1FSGtKTh8hYXdBfKUa59cLQ2tWJJz58HwdOnMCaO+4UZWqvuQ///eAdbN+xHTmFRTJaKz9zBhFxCYJmLpo6U1ApJdiBNjmdqO9oR3b6MOnEFIRZGQmI4VcwiNLKaty+WkF4v3jqWYzPHSUX1cFTp/DbwUMYsNhktFx25AgQHYXP17yMqePGyKVIDjY7yJrmZuE5FWQNF5IAx3nS4FA809SEVz/bhF937MCkkhK8cOdKoXEQxX5q3Tp89/lnuOnW2/HkTbejtKYaV6xcRvIkdn28EdnDhp2LWGzo6EBdWyumFRSJKwBFeYoYMYDGtla89Omn2P7LT0jNL8TLK+5CbmamoGYc/XKR0/GCBa/TZsfOdz5A1vARIqRTQiMVr8J+M10aqjF9bLE0ZyS108Mz3uWC40AZfv/mB3TWVKOwpBgll1yI3tgIaONiEOv1omL3AZz8abtcXsMnjkPShDHojTEhacRwRCQkwEucRa1Fr9WCP8ro0jBJihG1P4iooBdoa8eJz7/H6d/+QJjLjWH5eTCOSEdPrAljpk6CxuZG2eFDSFABJqsLdQfKcMAxgLFXXoxLbrwWtgiDBF3w4qlpapFG5uo58xVu/LmC1w+3ox+7ju5Ga0ct4qPoHMLHyKQpt/C2HE6bjOp5f2alD4WR4pAgRUmKqwiLQLfHKzxG/uP6jg5UtTQr8cRBxTmFAR3pCQkoyctDv8UmQq4j1TXY/ccfyMjJxTULFsBqM4sNGlFEi9UMvYZ2OCq4/UF0DVgFoaSPbfHIHLHK4siPaBHXTbQxAoUZI5ARHQ9Ldzd8Di/8DhfIwZYYVRbPAQ/q+nthiouGUxWEm9Y3GpVQIkhBCtAiymmHVq1FR78ZZTW1KNv1J8bOnYVrF54nYj+usWhTlGhIKDyKi4zAgN16LsFPvLYDdFlwy0Wj2AUFoNdrFaxWBbFZomerzdor0yoW8SyEGJlM3i+bUq5RCu0SYxLRMdCPtv4BRJliMOB0wmSMhNnmQWVrNzoGXFh14524YdEliAg3SVMg7pgqTo8UdDnWqEO/04Xy+nqkJScj0hgeOqAVP2vCF2y+BwveU20dso/IN65urhf6BT97FraCaPCclVpKmQyx8Ofr52/yd2nBxa8X4ZKYyfvg8joFJSGvlyJIrzeAiSPyMTO/UDykKW50+13wBN1o6u+UaPKoiGh4fXbAPgB3w1kkAChIHQYN1fl9ZjT39KGirRndbisumTULM0eNQWVdLRrb6mEesAuloTzgw8RZczBn1ly4vEGoRBDkAlQOWPo70NBwVpxrHF5geHoBRudNgCkqGRomchHhrTyOrp5WFI/Ig9MdFAsyBqfU9XQhoNUhoDOQqAKtlmNnFdootHQ5peDlvmPRKumg7PPZaCIoXGh66pI0oddGSAgLGwWekaRi8NJtam0V1xKe+1EmoxKrCz9iTCZEh8JKeiw2+PxMBwxHYlwSikbmwyQBF9yGFCwRIFL45n/jSqE7NsDXocXuo8elQJ0+ZozcQVLE0XECwJa9e7Hi5RfhdNqxeuU9uO6CC8Xnl3cGkw9f3bQR6z7biMIxY7D2/vsxNi9PAvEI0fAo5v6vaW1GdUszFk2ZKj61fC3cB/w5Te1t+O97b2HXtl8xf+GFeOa225GVNkwKFBqQkhvPgn/viVLc+vzTiElMwBfPvYii3HxJZGPBG/T4xCeXrkTxsdHCRSf6TO9Y/t5+YA+Wr3kePrsNj6+4FzdeeAkqW5rxr2ceh6WsFGEZw+Wz9lDUZtSjeO58PHPrHRLQwOdH7vyOwwfF1qwkN1fW+GDBK7ocuwNrPlmPTzduwLCiIrx+/4MYO2qU3COcdjhpOed0Y8eRA3jhrbWIyRiOj554CgXZCrWAnrA8//eeKsP8kgkKJUbSOxV7OC1UqGxowD1vvozK/X/g/MuuwLPL7kRHbz+WPP4InE0NeO7Rx7BgYgm+37sHq999G8PyC/DuQ48iJ2O4klAbphXHCEZJTy8oVJydRKfugwFepHLq0NWHQ59+g6/374dpzkQsvn4pkpKTEOsOINruw+kffsLr336N4ZfMxeU3XA+tKQ5OydSlPZwsbuw7WSoAV0JCvNBy5P0F/YhyuTDMq4LjrxN46/NNaPQ7sPiGa3DBmBKguQffbNqAipPHMToxFa1uN07pgxizaAGmXngRDOIkRS0DpwW1MDvtKMnPU8K7pBkIxV+LBRvt1Nw4WnkCe8oOSkQwrTyJ+vPCU5JXydXVIiYiGpMLijE2O1dqASXJVmEQqOjJ7rajvpkFbxlsdquck/J1UuwqQT2810jNo9ZlsKk8V/AOJpIMGj8rJXooj3sw3jb0Z2zSbC6PHP6KMlrpUEWJL0kvHnT1kuhdKpQGKdRooCwqUwKWNDL3wqCPxJSiiSjKKRLUk4bVfl5A5PGKyfJgsptiKya0i3ORg6EwimBQIn9Jds7NHCYqW8XmJYTwhtJZDpaV4b9vvil8RSKJ2ZlZCFLx6vXg819/xeq338Jlc+fjqVtvQWpKsiRhKZncygHEcASKOigE4jhEXABl/Kl0kzSz7+rtxVPrP8DBshN47vY7JL2GdlY3PfIgMkZmY/UdK2Uc+/IXn2Pfvr24+spr8NC1NwgKR9QlEPRJKhQ5Q1kZwxAbGf136onoIRlkEyb+i8teXg2X061weEfnw01+TCBMRpjVDU1494fvhUYxYeZMvP/Io4iPjxU3CBHAiGitRZAEom5SlXC84PWho6cLL274BNt/+F6iQpdfvRTjC/IFAWPRu+PgYTz24vNIy87F/f+6HntPnMAPGz9C8YWL8cWzzwrqJebiPDC72lHX1o7po8cIOqyogIMyInrls0347qsvxaMWWdkoyM4WR4TL58zF1fPmSxNwqrYGlz70AAJWK3au24CM4cNlDMPLXOJL6FBAW7LKakwpHAMDO0GfF9F+F/z1jdj34Sa0HT4OfQAwxsfAFhOJ7ngj5l4wFxlBNX7Y8AVc1Y0if3fGmNATbYI9ORFLb7kRIycU00lMGjhyVPcep2htovAAmc4W63Wj8ehf+PntdbA3Nctr8mg1sBl0cA9JxA3XXweDx4+v//cdvBR40FdVo0XmlImYevmliBmRAYsYQZJjppMCorSyEtfMmweXn0baHGPTA9EHm7UbOw7tQGcPOZ7KiEr8nF1e+N0uWGw2OZSJAJFu4+a/l8CMASmCJHmNKFVEtPhamR0OWBxuidt0ufhfNqIqcV+YnJeP9p4+dA9YUVpTh32HDkvBe8MF58Nk1KO1q0066rbuNkUkSDWTSuFjltc2SMM5MmOYvH7aYbFYiTOEoyQzB+HQIEmtg97qQG+/WX4uzxHuWfp3cuzbQesbGvfrtHBpgOi4GBhNERianCSoERtbhZLgQXNXD/b+thN548fjugvnS8FCazqjngl0NhnZkhdHEdcgqjo4keK0g9QPeqISaWVCEGlLgYBX/GEpVnPZzQj4XIo/aTCIlIQE4cz2MXDD5UJbby+iTTEwO53oGrAgKT5JxGoJsYnC0Tx2thkVrT146PpluP7CSwSZ5g6g36VcNjRH12ik4O11OGWClBATJ9xr0h0UlCJkW6h4p8uvk43NsLscUqzysONnzEuD+5fPgGEJeuF4ehUuqVAafULtYmEmQSCMuHbYQAkXXUwijAQKArB73egzWyVOuThzJPLTMkUBbiOXOuiGT+VDXW8rys6eRXpSCjwBF5wDvdC2NCERQWQlJkMPDfr7B9DSM4C6rnb0+2y4fN585KaNQHNLC3q62oQ24XB4cCbow9gZMzBt8gw4PQGECYrJkBY3urta0NxQI0JDqzuAUdkTUDBqPHSmRHH+Cdf4UHryMFo7GjE9fywCQbVQH8gBb+zvhl+jhzOMwQPk8BoFXT3H0VWr4CEg4vGEfNQ9MoblPiAoQ/qCzRNEhNGEaPLT6cFMb9OAH263B2aLBQPmAfFt5mfIWGc2UYPUQKKX9CCOjUoAaatxMYmYRpcGUzTcrGdC8e1cl4PRwkoYkuJQxIvfpNdh73FaPYVhalGhkiRIoSqA3w4dwN2vvILe0iMYO28BVixdKuEn2enp4vxBIdk7n3xC4QfuX34n5k6ejKjoSAxJSpECnMNRItmknNHTmcCLy03KhFJQN7a34tmPP8K2776GPmM4Xl15l4z8xfddr0dHb58kBMZHRuHXg/tw81OPiv3Zl8+txuwJE6WwlePeF8CPe/dgVnEx4mNjhO6mhAf4sK/0GO55bQ36TvyFG+9ciXuWXg+TKRL1HZ1458fvUFlfB+J+Zvo4nzrOjYOxc+bhhWV3KhG8fsgk6tfDhxAfFYmSvFzFbpApcxQRms14+9uvsf6j9RL0896qRzF70iS4maIqmQBh0FP7oDeIaOzKe1ZCl5CEz555BsX5o4WmREoD/bH3nDim2FLS3jPEjzaqdahuaMTDb7+Bsq0/Y8JFi7D27nulKSBl8N8vPIPGinJ8ufYNzJswAb+XleLqVQ8iPiUVnzz6DPKzswXJZfNLCgcRyimFo6VO0vpU0Pp8SCJJp70LBz7/At/v34P4nCwsvOl6JOXnynk4zBkEalqx5v23caK/A9fcvwJ5kyfDyycXplUEAFyzHg8OlB+XgndIYqLUK1pfECafF+meIIInzmDD5xtxsL8VMy9egLnzFmCIOgJNuw7g5a8+wdjcLHFuaW5pw/t7/kBXXCQW/ftGZI8qAEib0BlQ0dCMLkufBE3RkUkE91KvMTmOgR1+oVedrqvC4TNlCATdIqrlvqLWYMDmgNXJ6Y5BKE8zxkzEhLxCmUIpSWuS+QfQRs5lQ31Lgwgf6fQRpg6IgJE6CqHqqVnsasTFg5+hog1TQdXU0ankfoToCIN2YINxh4pC7u84XwXlDYPN7YbV4ZI4OknUEP6n4rDAONT23jYcqyhT0jWEoE4ysloQMqq5O/o4UjNiSmEJRo8cjYBaLwhvgKO7kH2PEiWs8J34YAS5DWPCGc3f/44lJIrIsWM20S2tNiSOUoouXqL05yyrOIP/rF2LlNg4vLLyXmRlZEhxXdfejhWrX0B9YyPeued+XD57lmysIJXUoQjAQUSIiBlH2sNSks9xQEJaW+n6u3p68NgH7+NoeblweOePL5Gc74efWIWCadPwzv0PwxQegcfWr8O2rVtwzdLrsOr6G6WYlA8h4ENbT5eYoY8YloEoU2RIqa0sHFGfA/ir4oxwePnMNzzyBMaOHClFztEzFfj92F/Yd/wEao8fhyYlBW888AAunD5DuDEsEMV+zBeQGFv++7HZ2fJvKUqxO5346Kcf8OYra4DODlG0IjZWCuPkoiJ8+uhT0IVpcOfLa1D5206Ar4/peUNSsX71GiyYNFkWtzz5MJrwd0qgwpSCIkEFB5P8ymqqcOvzz6D34AFlQ5LuQAW7wYBrb7sDj99ys3zu1U2NuPOlF4SLuunJ55CeMUzQVT03k4DVNLa3SKgCbcmMOjXUHjfivC40HfsL29dvgK+pE5qAGk6aVfPiTonClddegRQfsOP7X4ABq3SO2ggTHGw8UpIw47KLkTw6Fz6hT6rQZbViz4lSXDSeHF768PoQy1FxQxPqjh2FymZHhEYn6F0wTAtnfCSG5uUgXh+BxrO1cHV1yZhVnxSL2JEj4UuMh4uiRxq0+/wwaQyoqm9G6dkKLJk3X4JZ2DhyndOCxe3sw4+7SGk4i6RY+pvSXolKf78UvOSgs/nstliRlBCLIMNMDBrhj1vsToQbdIJaMYyCRVSP2SwKe45tOe6n8IUWV0adBkPj4lHd3CFc3OO19dh95AhSUtNw28WLkRgdiVO1lbBSpOSyiF0T7QT5WgYsdjR2dMLqcAjflD7UXHNUc08ekYsR0fHoaG6Hwe5GfEAlP9fqcmJIcooI95p7e5GUEA+dQY8BtxNV7S2wBLwYmp4mAQJsQt1uIpFuSYfrtzEhzi3o0/AxRbju/Hnwk4sWEQGD1oh+iwMmo04aJyJ6LCyoyFeQPB88AT+iTCaFMkS+pF4vqC4LxvTEeHGgIE/M53VKQ2HS6eVypRKeXrksMC1sFmjR6PTAE1BhSEKy2GcxRjbOFIe9p6txsLIWq25ajpsWXwk9vTPFpUGtAABBjq0NSIowSHNVxuS2mDjERjLMQnldilCKBu2KZRr/tLG3T6zc6L1NlI5rxeqwy3ujG4PLaYdBQzGtXaJyKWrkeJTIbXx0pIznSWnw0HvXr4JODh+67ngFQWdREhsVg9HpWRiekCxBDVabVRDegIYUljacrq9BbHSo2Bvog7atBXGBoHB+Y8PDYXO4UFFbL/ZpZr8Ti2bNRHZGNvp7etFFV52efrR19aIcPpTMmYvC/LESyBMuNDYXwmBFd1cr2lsbUd/WDpsHmDphLnKyx0FtiIFOgnY8OFZ2AH197Zgxuhhujx8dA2ZYvS60DPQiMWWocPGdPgodIxW6Wyiy3E9KFI30vV4RVrEpIj+QowErxZ0uFyIiYpCeMgQGY7ggwmyO2CSQHsTzjNG8/J78bXPY0GUZQPdAn8JPDSOCakBKfBLCw6MFYc7NyBP7OoZQyBkpOmXlnhpsZgbFO7zf6PbwR1mZ/P3ssWMlJpx0m56eHtz41JM49uN3UjgiMRGIMkETFS26ENqY3f3i80BNvXKGpw6BLlyP8fmFeP7Ou5CTmSUCNzpl1LU1CZXmwslT4aGwnCvB68FLmz7BB2+tBWxWgDSp5GRxVrl2wQWYN3ESVm/aALPVivjISJRVV8JeX4v8mTOxjrZlQ9OlkBNqBIAf//gDM8aNkwAZotRqfxhOn63CHWueR9Ofv4tWJmPiJCQnJYtP7Y2LL0ZqYoIUZSx4u3q7cNmjDwsP9Z3HnsTc8ROluGHBR03FjqNHxLuaKWJs8NjUUoj+9jdf48317wPd3YgpGo3ZE6fItGjauGIRGu47UQqDWgMWrl/+tg3Htv2K/DnzsO6Rx5GcmCTaS05hKJz9veyopNGJKJ5OFggTcOrR997D/p++kw9z4ZIlKMnPR3JcPEYPH4m3/vclvtv0MS5aSmDrOmzY/is+XrcOedNm4MOHHkNKcrI0BaSs7Dt5QmqnkqJRIhY0BcIQ4/QhsmcAR7/4Br/9/DMsKRFYeMVFyJ4wEa6YSOiMRqS79ajdvBP/+Wo9MicX4457V0IjCK5iRyamSODkw4s/Tx5DftZwpMUnAKQw+FVIdXngOF2JzR9vQnn1KWSdPx0Lrr4YUXEJiHQAx3/ajtd//QYLF8zEv665AWjrwRsfbcBhpxULb7sRxSWTBfDQ6oyobm5FZ79CXxpczzK5lnUgZEqhmVa31qO8vkpsEgmY8muJthNEsDgdYtdIysqoYSMxOitH+NUCPPJzZQNPSoPXiYamOhw4+ZcEi7Cp55ogpUG4+eKyoxS+PEfpjKNRa6Fq+X8K3kF+bAjK5ZdKNvYgtDsYOxcmyAwPfRXHjoym45hChBV8gx40tjfhdO1pqILM+wiIPQ03cHxEpHTCrT19UuSOzy/G2NxxEi3sJ6RFLkboEvrbgkwRh7G7lVRC4YGG+KbktLW2wu71IGdYunCX2KGSEMHSi5cuH+qh8lP4z9rXRO39yop7kTU0XXxKP/9tO15Y+xqmT5uJl+8khzQlZDtFhC1MujkW//StJKWBYp5hSVRZhszC2e2FohHp0/vsJ+tx9MwZvLjsThECsHO74fmn4OnpRvHEyfLwS0+eQERsLJ6/YwUunDZDHq74jPp86OrpQktPF3LSM+WAEdNmVVAKSSV8IoijFWew4tWX5D1+uOpRjMkaLmEBq95/D9t++Ja5r0gblS9G4YumTRVUWXK3Q8bMTFOrqG+Q7zl6xAj5/sJ18rjwwY/f4e2vv1R8BUPKKSL3xXl58tzIET14+jQ+2bxZOLapSYm44YJFuHzWHIlFJQdnMNWtsasDZxua5LCjM4e8/EBQaB5ETCm4EesQjl1CCvyikbnIGTZMul36I1c1N8l4JDdzOHR6BfmSO0JGwxQlmnG8sgozxhRDz+SWgA/hLBJ7etDb2AQNxSPC41PSc9zhOsQOSYDBD7jIVaQ1GQVIOj18Oh3ctOyJjYbXyAZMSYLps1vxx/FjWDCeCK9ekmcMRIN42bhcIr7QC9yv8NZceg3sDALg+/L6ofb54FcF4WQssEYNF6cgkqkehJ6JQGFhqGtqwfGzlbhq7jwpAOWgEIWoF25HL37atRntXXXIGJIg+4NOa7ysSR/imIeXdr/TLoph2prRvqzD3C+IJHmiUQaDNJts4sx22pMTZQxKMccxLNFb8uB4WTLJy+0N4HDlWRz+qxSpGRm4ZsF8pMRESwiA02MTMQuLSXb3RDW7BgakwGKQC5FKhlvQ65L84tEp6YgJ08LS3YOooBrRYQpqQo/IlOgY1La2wRbwwmQyweZxCxJ0uqkBdF5Nz0yDnylY5LWGEM9euw0d/US17Ti4cweGjS3CoqkTBP0nZUmn0cuYTa2jyl4Pm9shB6rCcVVSzMgZjjJGKkEQQY72dfAQHVJBniFpIh6vA16vCy47kV8l356N7dnWVok9piKY9CyHh7ZwUUiKSUBHzwDC9RFIjUvE5qOlONXYjlU334klCy+SFDAW2Eqxo8SzUkUfSXGex4cD5acxcugwREUyLVLGCzKeE3SCQiYVJPCkpqMF/Xaz8CBdDrc00aTBUFxG8SLfKwvYyPAIWffUSDncXkXJLDGoYcKvpmOKjBk5qROBEr1mFW4xm6HocBNSYpMEPet32GCxm0VEZ3FZUN3WCIfXiRimwlnM8DU3I16tRk56miCpdpcb7c0tKC0/hTb7ABbPmYMxuQWwWWxoqqtGV69FhJU1KmDm+RcgNT1LJk8mJkYFnPAFrOjpaUd9cx2qGhugNURj9rRFyBg6CiqNCZoworE+HC47CJutH+eNLhaKCR0Heqx9GPC5kJaSAZtPgwFCqhqD0NEImLhoVShWdEb5PNk0ExnkB+N0OmQywnUQHZWA+Nh4idmmWIkNndlhUxIl+dlF6BX3EJ3C66bDDqdX5E9npCTL66FLA+l6ibEpKMopFPSfAKdSCgZC6ZtK4BInLuI+IONsxTP7wMlT8tnOGlss0xha7dF3+eXPN+JkVZUECHBdEthhA3dTyMN23c8/iCWXUnD4BUQam5OHB669ERmpQ2XdUjBZ2VQvfucXTZkWQmWDkoT5xhefYdP2X0WDwvVKVJtr51/zz8fls+dJMbfzryPKPaFWYVJ+EZZfcTVmjB0vYTeCWgt6qcIPf/wutLaE2BgFWQxTY+v+vVjx2hp42tsU6g0LGp0Ww0aNxit33YNJBaNlX/KUZzN/8cP/kYbii6efQyHdekINI9/DnuOlgubNKCwUJJOSofbubty+5gWc2L1T2Uu8fxgQEmHCzUv+heLcPDz2wTsYaG1SMrtph5WZieduX47FM2ZJ+IhcM4xHtlmFp3zhlKlyhpJ3y0/v+927sOrV1UBbi1jxITpSxG4peQVYe8/9cp/f9drLGGioQ0T6UNg72gC9AQ/fsUKyACScgsIqrUYKXtZQk4uI8HoQ4QtgmM2L2u1/4H/rPgH6zXBGaqEfkghztBEJo3Nx5eKLkOXQYON7n2Bd7XFcfce/sfiChXBLXC+5+UqMOd8IwRPylIuzhkuAjlgH+oHY+lbsWPcJTh05Kl8TOXIYvEPi4Y2PxpLxUxHW0Ye3vvlSGvDrZs0Rm9XP/joIT2YaLrn5FgzPyRFaBulhlc1NAqYU5+VIPSMAl6TUKlZ3fCHUd7X2dkhuQMimAr4gRf825uGi22wWQaVeH4GhCamS8DfoQMP9wftaxwmgxyFWagdPHYfZOqDokMgKIG9Xp5P1QMoShWuDLlS061Q1hURrkvgSyrFWOk7mfSszNMlt5uIN6R/FtUCihQUvF5SXv2jVoYz5vTLyPHn2NJxOi+S8M3WF3Dvym1g80tSepXDByEJMLJwIqMhWodfkYHQwVayhGZ7YkSlor0xDQgUv+TN8YTWdbTC7XchNHyZjY3KD+Fp5eLAAozcc/QapmsxISsGa21eKWIwF6hMfr8Pe46V48Y4VWDpvnlySSgSwktpBWgVBBxYXLKwjI4zISElR3i+DA0Lvnf9PBPjdH75FFTk9Vy3B1PxCCUb4ZvcufLXrNzR3dcr3ykxNxZK5C7B45kzERdFkXp64XEBExIjw0oA6Ovp21GkAACAASURBVMKkHH5M4QmQX6X49bZ0dUmQBruWxdNnCSXC4/Fiy4H9OF1Xh6whQ8Trjzxg8jcHYysVtF4lCA4dEPiZjhk5Qim4abXkCyHMXZ0hgY6iZCa5nYXBsOQhspCIBJitFkGD+OdJsfHKAif3mnZwIbFhS1cnKprq5bDWCbKi8LK5cAfD4yS1RhYXEXXGI9L7UrmUldlCCAEJIe5yEMkzUWgvHI0fLi/H7HHj5EJT/DlJxmcwBJXcygVybj2EHDGU6lv59spPYJyLwpcknYXov2Jvp0GfcHiPYf74icKvFA5X6LIiUsRvJCNojsCY2MhlKcIQ5ecqrE02Xn7l76Qx5IiHSlylwGhsbcXh8tO4esEChedGNJ6ClqAPbrtS8Da0VWNoXIyY6ItnBy2SyGfyUWFP6zG30AP47EymCHT0956z4SIylBBpgsftE3Gl3ekWxwN63tK3UBUWEIcAvjY2ozaXF3tOlqOm/Azis7KweOrU/yPrTYMkva4rsZP7Xvu+dHVX9YJe0egG0NgXggRAgBQXkZIoUutYMQ45JjzjmLDD/zxhz3h+eWI8/mFNKCyPPVqHQYkiJYKUQAgg0ECjFwC9L7V07VlLVmZlZeW+OM6578sqyIVANNBVlfnl971337n3nnsO+lNJ5AvbqNVKiIeoWBBDma1LPXfq3JZRLO1INo/VIwrEJzmA4AshQssptdApVUR3qyq6Y0nE4EOhsIt8vQYCWV43qzCLmQ1EejrQNdCLKsXEY1EEI3RopLVlE9lCDfdXVvDhz9/GxJlTeObUUWnZHhkdlzoA781QX6/sYjM7tCalakNLNr7cBxzESkYT0mZlW1uOhuCZldT9pNRNvVkWPYBJL6te0m6t1jC7toy+nj4bDixVNWSRjCbRGU3JfSkWTqKvqxdvXf0E0+sZ/De/9lv4+iuvIUaZQXrbc5iEwxkaWiOwjCK9kRPffXx4GMmEcYt5T+Va5exkSVMI+dmduad7TZAW84elONGRjJvLFweR5meUjFJykPczmUrpfhTJ42WV28/peJPealRL4mOzDsLYHBElramEJxaJYrh/CD1dHaJ+beRo+Uz5sjJm15awvLWOoVQCzXwO9eU0JjpSmBgdQTyRFB80vTiP6zdvYD63gVefex7nT51FOV/A3Ow9pDcyeLiRw0o0hBe++Dp6hsZ0/7s4cFTnsypgcXUR9+dnsL6VQTTeg+eefg1jQ0cQDaXQalQRCNRx8ZMPUSoV8MqZ84q1G7lNrOY2UfM1cHDsKIr1EHIc8HRrlPeM7mimUOJXLORAIvcvqSSMQRr24xorVhCLJm1gMhgS953hhIkewWV3R9I4nQpqVIAoYjOTFWhmgV77kxx2+flGceHUeRw5QJ1yT2PZYqF92X33Oqz8G2oGX7p9S1bfLBpIrsoNJ7JoUONcDKW9/FTZaKmqxYSV5witjpmk8WQOu65sOBLGYHcvfM46l4k2izgcXGOF13NV5YfkLAl5wKR5KEw2SFFo6KwZ6OnFem5T5912cRfdqSTGB0d1LjJBM8E+1xlmhfe9f9BZyGIJlUC41ug+duXOXeuWcG+Rxx8JycL7/CPH0dmRElhiwsZziQYOrACSy0z7Z94LfjYmIv9w7ZrOHQ588Twmh5eJ/M8vfyQwz3vMO8vZFT7HZ06ewejAIH768UXp9DOhoB37S2fP4bHjp7Tu9QmIZ/xBDTO+9fElGU+Q/mP0SuDSjRviJ2/TUp6VZc0L1TA5PIrffuOXMNbbLymwH33wHu7Nz0uH+M1nn8dXn39eWsVyF/Zzz0bw0Y3rqDYaAvpcSxy6Htwu4s7fv4d33n4bgVJFwgAsmmxGgIGTR/HNX3oTWMrhT//8B1jvT+Jbv/1dTI5PSEHLH4pIR16lP85GNRp4nypChw5KfpKdgS6+/+37+Js/+k9YWVlWgacZi2Az4kOtvxO/+cUv43zfKP7+vV/gg4+viF5XCgK1/pR0eE89+zxCXG8q2IVxd34Bm/ltaf3K6tfhAEM3ZvLS4AzA5hpmlpc01CnKFurYrdKeuYyHq2mdmB3xLkyOHsAj4xP2WmjYDBkrwlRy2c1jeXUJl29/htxOzlkI7we8ISV01GQmTnLMVAO8PNv3LHs9TpE9DJbDTSHWAAD3JAEHq7vluiF2Uxn2AC+XetOG1u5cE+DtT6bE4eCB4VUyt3Z3gUAERw8dw9lj5+APsjJlLWTjE1tLz1zVPEkyVm1bjjRPFyoDxNOry23AK89nbTc/qpLG4G+Qk7SKty7RprETrz/5lP4kAP3bSxcFCL/67HOYGBzW7+h+qG3uDc/51E7xhnLGB/vb7h3eAB2vgy5V1NIkF5BWh93OfYkVl/vzC2p3sjJALiA3HFvTmmZV+9KmrBfSa5KJOX7okNpommp1X0omqHbRrItTTEhEpyhmJByeYHZLcEqQyzaJnpuAJGXn7LPw77hhORDG/z5z+IiqNk2XvNggoNlwEhhIv5Maegyo5MM5LUouJFfUbBPOXdnbaar7FEwJrF8+d17VI9OPtExPQxukPxjabOs4q6r+OdWQ/QMd3jcsmHIhZ7d38NGtW3j+9Bm1sO36WY2zqjWHshQ4fQRLrGhxNZBA57hyoLC8kwdS2Z736fPyeMxqaSFJcXZWy52KivoHSvk8dQsOMurKLLHw0jVPDsDbSWa+YZ+az45UICZfH92+qeEwAl4NEvr9CPkaqBW38Fc//zFmF29joLtTFAXiFg06N2tqxcoxqtHUmpGtZ9Anj/qlzTVV7ZgEcD0SrGe386pED/b0aK2Q58RKV3dnh+yIN3ZZ5SrirSvXzMVnZBTPnDqFoyPDKJCXm89gsCOJ8f4BDa1xIj2ZiKPMQbVaGStra6ogjXYPYCjRgRi34U4RlWxW3+daJOCmZNFoskuatIu5LRRqZQ2ncXBxPbeF4QOjKPphnDtqFof8kvZiqXJ2bQtz65v49N13NIzy/KljqjofHRvDrbl5qSCcnpqSfeXKVsakxPwB8cESsQgy+Tw6Eyl1nQhwyNPlPRjp7VWnQ+1t1NWqVkLINpmbC1jLbYlaMbua1j3tTdAUI4SJviGUijXEwwmB8neu38LidhG/961fx9de+TKSnV1SnXAahLZ/w2H0peLY3mVXbBXdHR3oSHp6vTSEsZacNHZZsGnW8Xcf/0JFBCYwpGloz4doNZ3E9m5eeuCMIbQnj8Rj6HRKHeUagSwrmda1YnWwQkm70q5RXmgO43LMCquC/iC6u3rQ19Olafj0VkaykhwGXN5axWx6CQd7ulDbzsG/uYnRVAr9A72aPq/WW9hOr2J2Zho3Fmdx7sRJPHfuKdR2i1icn1O19P76Bord3XjmpVfQ0dunpLszALSqOyiVsphemMXDpUVxpnu7B/Hc069jqH8CkWBC8w5BXxXvf/YR4n4/zh8+pqreSiaN7dIOosk4JkYOI1/2o6bBSlZPmxq0JnhXMYNDl7W6gBArREwkuT8IvNiJmtvIoKuzCz2pLsVMVqRZTSfYFd3I75PSiY/7tV6TiQtpMQTou6Vd9HbS3ZJc4QBSyS6cPXwG40PjkrFjIYb736N5WZx2swkuSWdX7Mq9OwKvHPqys8BiB0EuAwAHeFlIIh+ZySqn0UzqzCXsLt7u1RX43naOcC/MLi0J8L76xIW2IpPik6oK7uxx/6nX9I4jyRRwHfGstIqulb9YTbTkUWGew3UffoAnHjmBoe5u8cw9bV/+HIGrHQFNAXZJjQZdhVih1DCHjJn2USsZpxnbySd+99o1JXAvnz2nnxNq4b1qNCRpyFknzf4wyWPCKf1rn76nJLBelbJLjLQ7naRGVOTrs6jFCvNblz6U6pI6aASUPggTlKnUI8UDz4nAimVUsuDvsmtEQMzhSMa1/u5eVSC50OxW+hANhHH57m0VLJ46/ahAXQR1xGo1lDbWUczlZAHOTiJJWVmCv1QS/cODaO6UkUlvopaMoZcd7iDPfb8KLhKxooOme27vXLmC4+PjkngkxZQ2TeFcDhsz06iR9hUMgWORhSBQjkcwOTSCMSbxuW3MLy6pg0F5lPhIHwbHJxCIdcjdTcwr6kHTnjibw+PHTiiZ3J+82SHfQL1Rw/zGMm4/nBUFiTMX7Mw2KWzQqCkus2ng84el6HN0fEIDxdwnTABlbU+jnFIeS6tLuHr7U2QZf8QMILXCsI8Um/icHXaiuZfotktpGk/sfXmOFJqY4VLcr8MrwGsgqFyro1SraRjC+zluQgI6wtKVjVXcmL6BVr2M3kRCbQNZdLoFztZl0x/C4QPHcO74OfhDCQFekpM9wOCQE3wU+TcYxEctwMJKGquvBBvM4naqZRw7MGEfVKgMJmHFaVDahVarqs5QqsIb4qGfPP/l+7FaZe1GuoRZBbGdBTDrL1fAFj03hgCvuw4DkW6DuclnHuD2OSxukO9DrV4BSW5qTw9J4uYGRs0qsYG51TRWNjdw/OAhtZr3JyLaHg707v23BUABVHdNShRULRfzd//j1UZn8L49T0oDVRomEY1E1eJUQGmLC9qvmdZx0FUXzNBD9U1xtwl6nWaCBPitraDXCfjk1HVn4SGeP3tWVUTRUtwH4vXZAFFAE7O8Jay6qDrMQqunCKJr8rlJajfF6VlN08Jze0cUjxfOnBEQVAAV4LXHx9fTazvuNzNdq1lYEqe5Ck7u6zCxRMvOCgvu5J3Taeidy1fw+lNP6V6xU9QGzc72md2N/eDXG3fk33vrwFvDFt6992N1PYiF9TTe++Qqvvfaa+LXMUizYhfhMGFpC3/59l9jfvUB+rtSVk1v+ZQhV+tlHbbUoeZ7SQRf/LYGMltbSG9t6H5wTzAYsgNS5aBYhJPnMZQIQAO0uA0JtJKXv7FTlGzgezduY25pEeFUhwTRz0weQm88ilW5PNUxOTykdj6TXyaQBId0VaQL2c5OAalQHGPJbgxEE6jl8liZfyhjiDNHp9SJKBZK6AzFVHVM57elY0sePnWIaU9dDjSxQe1YgomQH/HeHg2wsW14c24ZW7tlfPreP2Dk1AlcODYle93JkVFcvH4TiWgcT508JeA/s0pOclHgkoNqsWhIg1kjvZSl8mtAi8lItVbDWF+v9FU5cMcKvNy4Gg1VGQj6QiE/0tksNjMZDVP1pzoRD0SJjfHc8UeR296VycDs6houPZhDereEf/qrv4lvvfYVJDu6QdYv9wn3Kw8FUi46IyGsZIsykpggVzIZE7XL2lpUgjHAGw1yMryGH/3Dz1CpFnH6wAHrH+hsp217CPfmZ7G8uaEkOhaLa9hKf5Le4KekUqsNeum4F/YDCc09NI3j3Go4aUenIhAMCYR3dnaqbU9AwRbkyuYaFteXcKivT0Nr/lwWA4kEBgf6EGW8Z6ymTfrcHC4/uI2xoWG8duEl9saxOD+LOyvLmN7MyHHw2edfQJQAgZQNEnJqu9jMrmBmfgbpjTVkt3dxaHwKzzz5Cjo6hhANJzS5X6sU8N5nlzDUkcThoVFRpNaymyjXK4gnE+jtHkF2tyGaDHc7KQJqz5NixPkMN8XtFXRUeGCsIX++2cJmfkc6r5T/U7uUZgpBgiKoe0Je9XBfv3RA1QmQ3CI7fz4lTaTMkEaWL1WRiHTi1OHTGCClgZay6hC5bN9FIysmWEGHYI38bs5rkC70xSefdLQ2G8hmBGEqZFHfp6FP1Sxa1CB34JMKLNR6pZGGFIUs5kjCjnQqfxDz6ytSh2GF1wOcfHlWXMUa07lkg9ke4DRLZDsreGZWSXZ1XSsP8Co5ZEXaAV4qCY309JgTmis2cC3yjCbFwSb07czR57N6hJcb6u9Z4OBzI+BkMlblIHAkjIvXP5Ni0RfOn0eDdBUd4FYt19AUMQAHReu8Hqqd0CLaALSYFzwj2qeknQE8c1hxZXxgMkxKwxfOP4GezqQ5dLaTAbtoPko789nJM6dRnS+ievqVQHFx8DV5Ud4JxN9lp+fK3Tt6n2dOPyqakfqlPrqv1tSxbrAaKnDpQ5lyq6J/BhDkQcGCAp+ppzWr89E600qY9eFa+PnVj3FkbExa60qKqFxN/CEDJdoDWzLUIGXOKZWG+MJySmFFvaGEvea0wUk9YPzRWRUMaF6HifaFE6cVL+XR4NgBehY+SsnW8HB9UUl5rd7S7AgLFQygxBQErDxguUdS8RQODY/avtX1UpqR11NBs7yL5dVlfHzrE2xuZ/QMZCDkAC87jPx/iR/IuMKKiv8/wOtWnANLpoRgQIhcSzODIHWRWREXL5sm3s/whvGD82EtrC/h9vRtoFHWEIP8xXM7GowQr45gswpMThzFM48+pQovqyJmK+wBD2cB5trGAoZaauZEosfYbEpapVCrGeANk+hgII8TtfxiZuRtWF6j9+UtcoI6VZ6dWLLa6cJ1toDFbyXgXV2W7BKF/wWO+UDFx6TWr5dVuw49q2/eDmaqxQqrKnJ7w3Z8Xx1skj0jedunQa+VzKY+C2WHTFPYUUu8wmQ7zd7LVYwq4D4RZThk10fgbTXH/V8EvLdchff05BEFEt1VOeuRCuIlGLaRtXGcLzaDosFoCygEJqKaOE1kbwpaTmtra85a+FEZEOhg0eswhWMw0MryHqSChAm3i+DhlqILtPw77+O6JEMDWNmcAO/Lj53TxqAOo2KLK68qlJG7o8/lPfG98GaxwF2DMK5VRuQwyCEhDrrlC3jnqhtaSMS16S37t+q5pdKqd2iwRdRnvo6zt+b3+Ny96jnXBZ+9/qTYvj+gFs/dh7P43TfeMEqDqrJ7gJdOa0vpGYz0dImTSZ4qgyezYnJnWX1je5WUHcqSUTeaQH1rO6uqHIM97w85s+T28ZJZFaR8GYMQDw62/7OFXWwVy/AHo7j8YEbawJFEAs+ePonR3j6cOXRIZhfTi/MY7e9VEJLSgRyI2OprYXl1RYdCzBdCXzSFkUQKoXIN64tL6O/txJHDE5hdXEQ+V0B5h5XVOqpooae7S9fIIbNqvYYHW+sCiAQsgWQc3SND8NNJJxrDncVVZEtVXHnvXXRNTuDc4QmkYhGM9fTj/uKSKAWHx0YVT5YzGXGLuTZ6aVEcCuhwIWWIbWFSGAhmuC96k6weNsQFpYYw148S8VBQJiFcIRxoYoLYoM6wL4zOSAwdoQROHZjCeiaHYoWAMIdPF1ZwJ72O3//ub+O3v/4riLDjw4SXbWZWFNWqA7ri5hzHKj/pSGx9WqvA2bU3eCj4EA8R1VDI/+fY3NrAwYF+DBFA1RooVXcRDwc1OHtveV5griuZMm66OkFxxGMmS8c4wYODlKRogGYVlAysm3kJnyHpNEwCBTxCSHWk0NvRhaIbamOMze3mZEQy1tOJWrGA3OI8+hMxHBwf1fPxU1dzZwdzc7O4ev8WIuEYvvrsFxFtNbG48BCX52Yxnd/G4OGjOP/kk+hIdYp7GWrS0GEbc8szWFiYxa4GCX2Y4gDLycfRkRpUBT0QaKGwu42fX3kPo91dmBhg96GI9NY6ApEgEvEEmoiiUObATlUOeaz8sClovGjqc5KHTl1ids0ssWY8N9vpMiriuZIoY8GEUn1sqxM2tfwt9MlSNqgKIGkMkl1sNpEiNSQUVrWKtsKxaAydqT4cnXgEA90Dlhi7TtReXKYxj/2fzq1GU92Hq3duaU6BGrCSK/RoY87lkzJ0BK8E1lZHMTqfunLuPNAciEVT/YzJx5s6CROXq/fv4Y2nnzJrYXVU7UIYl7hOaEYiXeJ/RFXgi/KeyfKYr60akRXE2n9SK/iDD/D44WNSWrGftfY2QaAKTAJofAb2e1r5rhNiZ5+pCwkmyurZgUxy78NRfHT7lnjrL587J9MkcuMNpFtcllGVgBcl11hNcZ1LfVY7k2z43tHleLrp562YxFhEi+cXHjsrGhjBMqXgbV6JmOVzx6utF6/w4y5b3Ub2BF03vN0N1eBdCJ/cu4fcTgHPnXnMcAUBuU8Q095L3UdhW9Rd9Z4V5HblmrQFm3HVMzTbD2p+U3bQDL9Iyzg4MoRDwyPmIeB1m9Rz2CvI+gWiXf+S9EJXdGLyLaMIPRJKyzlgzd8PBkVHmF5awFMnzyAUCTmFGCs+WlGUkpB13F2cwQ9/8Q/YKRSFN4ifqc8bDPqQSqSE3uk4OTE4iuOHDst5kr9OKqWokXRaqxaxkl7Gh59dxWZuUypTHuDlLJFZC9N8goUF0iTtGflW1sx4Yn9rnt+V/qsH2AypaGGqIlY32z5WP6i4YNqSRNEm50L+5GJ6Abdm70ogOBkJid+4vVPQhpOeZbmCQq2BYwdP4olTTwB+cnjdhhXYcFPKtj2s5eHjAIZreTvwQhrA9MqydP84tCbdNbf+uLgk9eKch7xnbImj0TWkb+t9Vq/1bzsbTd9e9ZVtz4fLyxJ7J/XB29D2cyaB5raXgJwNCzjnHWIiVkrdz9nudVklAWCdlTpWn1npI4d3E8cnJjRx7mVIXBjtx9FuWe059ditcz0k59HOn9dna2efdmNK1Zosl/lFWTJJ3TiOLF3qLHB6dAMCVPts3HReQGKtXfd5X0XE/tcnm0C+Di2fyXt+RnQDpx/rqvKSCCQqNdxs68dLRv4RxUaPQxJdrlrq0Qh8bNtvyeGF1TyaEljrzsTNpebhKrcE8UzQVM0l2GxaK5hVfxmYkHvbqLuK8N7vc5Vs5/K4+Nmnsjxmi5i0Fy/+cqKWwJbPidxy8qc8LgOdl3TFbHlJcoiBW/Yztr7kwUG5OZ8GUQj2fvdNB3h5rLIqy+ve3cL3/+4HyG4voysRVXDhEBfXPNuou8WiJqb5GftSnRqsyBfodLWjPcoMmmCU9psMHvPLaSUprARTwYQAk0GBus/z6+vI7VbQ0dmNi3fu4sa9e/DHEnjjwtPoTiVw5uBBdXCoWd1JUKEPwUO65uYjWlhMp41G0vChMxzDoY5ehGsNVDndnoyip7dDPOLt7QIK27sokQcbj4pSIWpBvSqzj/Xijg330VkvFkNyqB+gSkYgiLvLaZQbPlx5/z0Eh/pxfHwY3WzrpehO6ENvqgd9XWwr+sxljhJs1TL6ZObiEhWXRHFN5zi4VK0pYSZPj8GZ7WoqSVBFhDrBpCuRDkKnOXJdsxubiAcjODo8hrA/gp5EJ3Z3S8ju2L/v33uAO+kN/Nff/R383rd/HbGOTnHDw6GIujncmKSU9CRiWM7uYHpxSWYIHakEnUfbAIVTy5Tci8lPtizAm8luSlXj2OiEAA55rIloSFXqq3dvq2DRScDLAT5WkcJm98rlJ3MEJvg0PaFGdCKq6irBLnVJ6TYmSUg6jPHwIEeZyUGzpaEtVskr1RJW15aRjIXUGk3Pz6AjHBKNggAvEAgDdJ9cXcHVe3ewW6ngjQsvoi+WwMPZGbx9/y7StRpOPv44jh57RC59Pp7s9TIKO+uYXb6P1aV5lIqkW3RicvwIpqZOIR7r0eAwHfQW15dx6cZVnJk6iP5kl6gprPKSd889ukPJJh/lLkkQshYy6Qys0g709CCVTGkPKV/VGWDxhR0Wgl2uYQFeH/npNWRyeRkusctD7ntHKqm9yO+RAsP106hWzWiluIvMdk73jRJaVGoY7BlBT2efow54dAava7VXmPAc2GjLLevfXFb7T9fkgqFViEnVYhOAOs1Mwl0hQswGB15dMPLAtLqLjrHASvDG9pba6a+cO9+m1nmcMhapVODi0JG4lgYCPVzAWM/YwmKNwrioh3voz2ZHgJ988AEeO3JETqgEvEr2ZVTlgU1H1dD5sff7Hi3De19iC4F7d2Dwo3D/fHzntlRfvkiXN+k485opl2oAn+/DYha7kZrl8OKygJzdUm9ux+sqe4UXJbyNprR+nznzqAFe8ki9o1Zg3GEIb/aHcyAanHfnGukXBPoqqDQ1Y6GTwX1sUmiuP5hR0eK5Rx9zwLYh11BiKRb3ZL/rZks4oMhEhAkJ9YDlw+Sqx5Yf8Pv8pHs8aq6XD65/hsG+XkwMj9p7uJsjpRrKtDHisMtKd0LybfkzQdLqXEmaRQ1+dndP+b5aH0yegkFVd2/NP8Qzp6i7HzLpRVc0tHVrmuAzqwv4+ZWPsZbNigbHAWFWd4lxeB4zznSnuvDE8VN4+tRZnVnEMMSdBLwBntO1ElZWF/Hh9atYz26aERW7+5GQGU6EQjK7YsFK3hDqvPjhS6+vtbxFbKjf2tYqb/Mwph6ok/q3lq1lp9Tso00j2Ybi3ARNi1ckd8qOZVZwa+4uarsUqA9YMC2WBepSiaRkzYp14PjUGZw9/piycW9BkABtG8eApAKhl+W5do3nCsZrnl3iVHldVVEFKPfA5SbCCK+BKrYWLPNTNqrpfAN3vCn8YntPVADp3fo0IKP/4RR8sYqltVX0pDowOthv8I9BRu1nDvgZd8m7R8q0BHCMp6npVE0uWitLE9LtTJUBinqZfiyubWjhnDg0qQqvcWhbum+q2H6O4+AFGMuAVX111ySbvX3V7DZVxdEuWOHlnTg1edgWg89v5G61Howqwn8dU8vE7yUFZ9wxqwhbAPYKp0ow9NkMdNIQhID37OGjbtDK+MMk9rNapmpwfe8+KFi56i2TBWbSDI7e+1Adwa7L7jNbZiubm5hbXZFLmLU+WD3dowt4FWfmq151gRuHG08MDBcU2ObSxuDad9UKrkdWcHYLJdyeeYAzR46it6cHNQ1RspPhQ9QfUvdC95cvyLaz2wtawQpM+3jJ/FnXalHBQi2tAJZX05hLr+A7r72qdcd/GOjoKlPb2cJ/+fsfIJNdUBVPAUAUDbbcSwr2chBrtCT9Q3UIKqFwsHC3WlaxkDwpdlpYRSG9hvelVKkrq+b95OdkkLkxO6s2esMXxNXpGczMzsCfTOH1J5+USsPEQD9GunuUMJKvKHDk86NcKqvKRIk7UnK4b7tjKQwlOzHe0YNQuY5ClrGAgMuP5dV1NMo12f5uF4qWOBGEaSq8JSoCi4KnKQAAIABJREFUg1coGsF8Zh1Fdph6uxBJpVSp+2x2AZWWH5+9965kl548PoVwkEA3iVgoimgogbF+WiEAc2sG8I1x41OHie1/UahV3WtgJ095OiMDjfT1yqCBcZCDdDR9YPX73c+uYXtnG49NHcFIRxeymS30UemB7bNAREN67AQtbmSwspHF1YcLuLuRwe/+8nfxe7/2XUSoq82qA6fFeZCBvLQI+mJhzGTymFtdxqEBVnijQMDpmKrbEESECYpaRCX87MN3sZldRzQQwOTIGBKhqIbYWADmmvvw5nVdfyRorl+mbEOR/rA4rPwZfn7yYLviKfR2dijh5b+UMCtVShY7uKYVU4IIR6Oq+OZLZd2LZrOClbVlhlZ0BANYW3wIvhOrR1SXkakC6SjZLclWFXbLePncU+iOxbG8uIC37txGJhDEiy++jO7BQclb0Q2OB1k2t4jZxbuoFPJyyYqEkxgfnsLpR84hwE5gvalkbi27htX1FZw9PIkUHc0qVSU1lDfbyG+j0aKJDbWPbUBPQz+UuoqEMUCr6lhcw9cCUW4YmhV/AssgqW/U3A4E7BCuM2GuaxCIwzAhWjjTBS9oEnM5JpwsarDt6rehyIfraWkV04KZsmhDfaOIhjlUxkNYmbCLl4zjXrXMzc40mogGQ7p3y+vreOPCM+Ihc4/sJ0J4g12iiDmAZXHHOk6sdnp+Pzava6pLjIEsSmRyWQ3GkTLBM8aKfhYVqWTBziUPN2/wmd/2jiD7GVa+XevRVRj5y/v5yH/7wfs4M3UEk6MEvE11Zf/xF3Wx98+b2FS/gSnvzLPY7wCq4+SSd33p7m0plLz6+JNKlvcPS3EJs/AhWoOoE+6d3Z/2LnbGepUKg0GGPVh+JFj9yUcXBeQGentUueT9sza7VxHfq2wTE+ik9Bh+jDNO7Um0P1EBnbV0oyUa5rX793SWvfTYeTSJP32s0rYQ4bU43ea6kn+/zmEb5DJAxkKQBvlFRSGusY62KBauG8lvUzGKg7yTI+NK6uyLFVafhol9jYaGpcXxJ+AlrUPdyhZimoGxtRFw9866uoYJWVGlpOqdxUUVuFg44L0V/m7ZeSPKTquB5Y007i/OK86w4kuTojK7S62GzjKjfAZxbOIQTk8dNSk4JhGULQwHNTxXrxWxvLwgWbK1LUo0WlIWCJt7JeMb/1Sl2xVrWURVhbddyXWcR5lIqJrrhp1UbvBAkC2OcqWmQ5XbjG9COQjjYrIdUxXgvTd3D7u7OenwctdxaI28IQaJbKGEUDSJc6cex8mp06i36IPOvcUSNIejtJ3cQvQkuVzL2YEi3W3qLi/Ma+Dk2PiEoXi19NmmIGiy4MVj1DaR185w7ROW78m9YvvGbWaCXbb1CJj1+XzUtKxgaWNNwtvjA4PmgMRJXK9A6YqVVgnd+2pvMI/J4ECuOD26w3ttCD4HWoWubG7h5NQh8YU9oXxbWLbSuHnl585Mp9nQ4vUSERHoFeG8/NKEnwlEBXZqNbVkHywu6LX4WfhFsEdum/RB3WCbZHKoY0yA6VUMXEKk+rgDreLF0ge76SYptchbEidfy2YwMTQiKojex7XGBGyUudrzZnAlOGSyI01ox4fSWqSeHrNZbSxTjvDuBfmi9xbm8TQrvPG4m/q0gMVKj3ffGPj3+ETGs+NyMEcY4wZxg9jmcLxstORKxVbpxZvX8cKjZzXxzmqBeGI8/FpG8dD7OB4v7bO1F/iXLghJ/5j6jUQIRsRW24it4xi5dCvL+OjOTfzya6+hTKkhIyAjwsSolMOf//T7mF+9p2ElWQKHIrqXhVIBtWZVCRUPe8oksRVKdzMO2+V3CwJCAnA+mhSUpV3J58r2LPmp0Qhly2LSXr0+My2FBgKke0tLcsbq7+/HFx9/Ah1yIwOeOnFC/MLrMzOKdvxdqiDw89I0Y259TdbG4339ODwwgqnePtQLFWQ3sgixdSi75ArID9vYzCGdycmhh8kCX2N0aACnj0zpgL82cw8Lm5tI9vWgkoohEI3q76/PLsrsIXd9FjgyjHPHDiIWCWC8vw8hP7UyfTg4PKI1yQovK0HM55j0sHPC6pnXvuWh6ZMRRACrG+vq4gx0d6lVzQn5esCvgZKPbt/QEArtdrtJFahWEENYLpI0lTg2NoGVzJZUIvjn5blFAd7f+uZ38Ou/9E1Ekp1KdgiY5GVPrdZQCP3xGJbyBaxuZjDcO4BYlJPuVGUxChnXciTgR4znV6OCv/ng77C5uaE2JatmQ110O6qbxFijiusP7mloii1PrhU+b4JUAngOMvJzU2WDC4ItYQ7+8ICgkQXXCiuWurYoDUsI0KNWNPBRocESfDQrApx0aKNxRm51Cf5qGYcGR0R/kG1bqYhCNotLNz+VYciL5y6gIxzF8soi3l9YQGhwDGdOPYY4B8MSSSVvpDPML9/H+sYsOsMST4Y/mERv1wgOT5xGNEqnshYKlTwW15ZRKRcx0tejdUi7bZvVsKG0aCwlzdtKo2qt5wBpJBHRGEhRUYJVJ02hIgoDwTD3R7laRXdnJzpF42iKnmNnUxAtdrA485GIIRaL6VzZzOUwt8TuSxLdyaS6DAQkor5osCqOZKwLY/1j5vhmjeg2hcE4pDZozb/UsLhk4sK4Pz+P//vHP9Iwp2KnF2x4Pus8sHNNw7lel0yA1VRoSDkTwJSKg3EaPeDImMoEjt2+M4cPq8CiOKbKnxV0TK3JVVZdG18tYq9Q5FUKVUmz6/f2FWM76VLUhz80NIQDgyP7GWyfK7DsncsGIPW++ghWPfWu2/60ah0vkAN71HXP7e7iJVZHRbPzaJEOIMi+2c5+3V8e3OR17utOql7xuXkLe0wq/NXr+Pm1K3js6DEpdrSHkFXB9rrhnsSco0y6BLvNIRFWdDMw+2gfqtQGArh2/z42s1t4+VEO8PtR9VmVNsKhanYRed6wQ+NRFbzKtEd0VmJg3GWv19yuXjsqxQc3rmOkrw+HhsdcocdhhCaQcFlM1SsuSsbUrzOL+v9hzU/ZgSYiBTvTShQdbZT0mK0tfY7HH3lE543XgTAihmGMRpOOtctyfSO9tbeTkphRDf/xajgMLJnQYATdqW7JW3LPqsCoQUujdZEqu7y6gPc/+VhSgMIPpGYGfFJR4bwKz3w65XFfiX/P4q1HaXBEDatA7uPx2GfkgjNiubchOLTGw4P8VVVOvY3CspSr8N58cBPVSkF8lGbVDCoIHgnIMoUi4skuPH76cZyYOiNKg5A9L9y15NsCah6HV/UXx2fd14qYnp+Hv94SITvBm9OWd3EtcJe9CZyK4mDZMBeGMlfHU7UP4aWATTfhTzAH5MtFAVEO9rAtIJK4I7sTFvNgldi207VQMGLrhpOiUrOgaHJDm8fL9qTvW+fgXwtV8hjrNaQ3NhRAJ4aHBUSMbhCUKsN+2sn+Z2EkeOM6KYeXlZ7RQmwPO3DnKtx8bjMrK9rwh8fG2+Ru6+wFLIAqSNhrSR6JYFT6nHTTCyKs7zmk5w0xOK6sbTyoUs3J5lOTU1IPsLVkeZ+APgOTA4UKcC4gcI1YhcIFPw2tWUKy/x6wcpre2lLLlEoQrJZ5mbPpEnjB195aFAeR2Lzs1lkfumcuGT7v8bv2E4N4vlCUXzt5dJRcMo6z8eI8LrmYTtLO5SS96Uey72XVNVaXjJ8uuockyVoW0DmcEoqoSn3x9k1880tfUtdE97bW0NCav5zHX779Q6yuzWi4iBP1PLCZ6JC76R0GDBa8z8lwTEYs69mMDn+CPQagcpVuNtTQDauKxWrdbqksQ4Whri6MDQzi0q3bKJZrCkY0ZaG74NGxA/jWSy+iUa1gd2cHj4yPYaBvQN+vVyiGH5RmMgNktlzE/OYmNne20dfRiXOHpjBKkwvG7GoL5cI2qoUCCVkI1luoV5soV+vq+JSaNUyMjCBf20UkFtFw1eLmpowEEI8hT3nDSAhruRyWt7albLB1cxoY7cazT7DdmEAiEZPjIP85ODQi6a7lzJb2ktdiJfVF2qXVutaMqpv+gP47ndnE4bFhVa1JMyH9gKzD6bVlXL17V3vlO194BenVNJLBoIbuWuRHh2MY7R8UHYmA7+7SEi4/XMD01jZ+65u/hl969Q1EqOYgJ0gCRnINCcDCCvhz6XVUq1V0Jjs1VEdzIK4xqbiQg0ug7KMdawXvXP4FVjbWNLE8NTyKVCyhSrteKxpBqbyrasv16XvojifRxda7LN0tZrMKTb4s93CTznesiLOa7mfS5yVwNujDBDQYjshBMRKNo97yoyyQuINSjZSZMmJ+oLCRRr1UwtTAIIZ7WFkPIFStYGtjDZ8+uIO1rSyeffRxJWO356dxfTOHk+eexujIBCKxlJKmQmkb69lVLK0+QHZrDocH+sVdbrYi8Ae7MDp8GF2pXiXfNMG4NXsfXYmYHMN472ic41mVdifokNaDTL6g6hH3sbpeFMmXIxNjZBBFmbYUlfwRoHJAjZP7vmAQvT19CCVMg5f3SMYySmp9ohQF2E0M+DTMx41OsGtrifqqPr0O9aZTfO7BKPp7htER79gbjJUQv3XSdGTtI4P6NZUewfTiAt779FO8eOasDBqse+ZUbrxYxZOMgF6ozessetU3o05YldSqMmbva79MI5Vrd2/j3CPHpEvshCPVZdqjLnAdmqxiu5jjzkrroOkktZOvTXmwghLXGy3vh3p6NPviFYi81xadzOmO8+f5Hhz+M9qFnWcGui2Gu49uVWoWswJBAXbGtdOk5znTHuEUp32pbplujQO9DkPw9UXhc6olvA6jgngDdO0bjM+mH2BM2uK9do3OBMqKnqRJ2L1hckC8ZLUpUzvSjIwDuVJZojxl3Rxq+cXYs7i2jq1cDmenDqsDUWHhUFVec0Zl0a7ptIE5BC9KBc99KizxPeiW2eT7aqrKDiZeihvWYkHk7sK8uho0hyGgNKlO0g7YQbLBN60aeS842glBo3O9tedLtpd1M/m5uLZE8fAH1VXh52KlndJuIm7w/NKatOJppV7Bg/lZ/MW7byOTz4rqONDTja5kh7ARiwwsyrEQx+INYyoHrDUVw4IRny+7s+wwpRdw8bMrSGfWXT5gXRIqVxGTWnyNaM9b0uQAb5s34/jF3sU5OGNVUfc/3oNjhZd8ReneuexASFoyIgRuy/js3nXU67uq8NINSrq5OvzJcaogmezEuVNP4uTkaQT8MdM+VfLAdoItTusUu5yFrPg2U9ahrEYL92dnsfhwEb3ROAKcgHWLj/xK6pwa74c3nANm9v6iKzjHLq/yZ50WEquNt8OWMRcjp/JLlMzYySOepOvTgOnGSsnBBue0vN2mtNfbI/+be475YxvZ3bJnLzv0Nj0XzvpmRmX9qdFRdKc69OA4UMSWjxQwXEZorXJzExEXlpJhipmOR+1kyLR+3cbyBuAkSzb/UK918tCk+74BZsVdr4LuBga8ajH/ngFCihD7Eg7jcVryIHgt4LrH4X3uzFmBZWZg0pKU3J3j9bdVJ5jpmh2h4WILdAbgzbfcaBT2jLz7QIBy+e4dvPzYedEmvGEwy+ZdW8o9D8mg6fm6HpEemn1uT3Oaf0XArpXm1B5oxfvWRx/ijeeeRSrRYSDWgWauL0+qzT0ABR8PnNtcHqWJ6qo+i9fNWUXvaOHBFo1gdnkZ79+8jm+98kpbiYMtpgTXSWUHf/32jzC/dAfJWFAcTBoJmIZlCXHJsUGVKfIHU4m4Jn8LdGEjr7BVl3nAboVyY3mpFXA4LVsoqk3LitRQV68A6vUHDzTgxAPkzvyceKtnJqfwrRde0LTqdi6HoY4ujAwPI0cZvHIJTYr357cFGjKcws9uwh8OY7SvB+M9/RiIJdETTSDcCqJGGkR2C3PzS7Ia7kl1yqSAwKPCUE3rcU5/R4ICjqRIzGcyKARaKIZ8UgCgksTSFt+vgfsfXQbG+vGNLzyrqiznCHaLpHEEBbyYBKxns+jr6tZzZluMclQEWLSltmoCq/VsIVPdoo7DI8OyCV9cXceBwSEdYPdWFvDu9c/Q29UhEf1qqYRuSqRVG+hLdqI7mtThu7K2Kdmqu8tL+GhmDpk68N1vfBtffvl1dPX166DhGiDgJAhhu47r4tbDOatC+ELo7kohEnVdNTeHTy3VGPdes4yfXXoPOztbAqwTAyOiLpBexknkOF+41VSy8/blj9GdiGGkp9c5D/l0qNCBjzQaVWf8VB6IODtOc5yTRbzoEVaRCoQjiMUTSMZSqPsDWnvZUp51egR9DewWd7CzuYZ6aRfjXd04OjyKSDCGAGW6chncmb2vCe5zxx5FR0cK1+ce4P5OGS++9GX09gzJlpTPYDufweLaAuYX76BZ2cDJCX62AGqNMHZrEYwNH5HBB78ItKmkQWRB1zlyqykLSZ3XZDQuPjq5vuVyzQbNFMtZIVPVw1qzBBHkwcvtyacEkl0w7iNKJnX29qK/r08VbtKl+H2uU1bpqaMaisRcvHRDYXxxvoYm8fm6TXUY+fuNRgA9nf3o7x6QmQGHOzW41QaWXnPdjjjGFLa6bzx4gPm1NF5/6hkl7F7VX7NPjqJjSJBvbrHTziMHSJTfk9rAKrADcJqztf9mJ+i9T6/itScvaHhKINPFZElEer+yh/0sPhuibFPM9rACQ/b+H/aJr8lKHSmHMoxov8LemdH+DI5f7NHYrNprQ21ezJVTIfeyGzb/9AHpAOt44ew5Z9TkCl1S32lDbJdo2LnAD8Yz2aMu2MDefqqFYQ3p/TYbeOfaZZw8dFjKLu3BcylqOE7zvvOer8KegDu9TM2Iyau6scRMRuvw6HaMO9OLi1K/oX1zIGTFRWIEaV7JuMiHukADPQ2Mby/swbOFnUgqHrh0RMNxAsyUqrMnQyoJaYzxcBRTQyPmQKbkxz6zeS0YpjJVCV6nnZMe11rf19yJwwhKyqn6wkHXAPJ5oyPQRpma1vxdo6NqsbQBL9Vo3vuMuspFFfm4FKnRzEFjIhDKvbFA05XowGgvqUcJ1ZWFQlkoYAmiXsVKehEXr19BenPNOLxh656yY6VOMEGv6IPEHhRd8FuFdz9R3GvD2jnt2h+fWwemi1d0vCbmE5bFsALnNm2jgpX1RdyevYNaJa/BCFIOKIfEBcjWeYmHebIL5089gZNTZ+ALxJQ9W0WR72FonZvac3txxXR7QC5XDNRamCbgffAQwWod1d0SWtUaAlwUbAW46q43kcsJaArYK6KTtOsqliL+65WtyscWoQjcJKRHjQeXLmxjZHgI46Oj1n51Rg6ezJUpAxhotw1rlVZJsWni0wKj8Vwt6/S40rYo61heWxMficGBXDjjUe9p6e4PLO1qpqFnC3Kf4/jandoPWHl/Cfhvzs7oADiuISQvjfDaWVYxNukwlylqPRjPz76ctI5TZxAI9YIjuadBn6Y27yzM48XHztvB6Sq/FpQdOBaVwb2iU76wAcn9xBAj5qtN51lgu/YaFS2u3b+Llx97XItbGTSDmRP1ViXAmw5QgHJVXgeavbo475Gn7MAAa4DXJO04AUwdxq889zyiMSZmbuiJFQJPHs8pK8iOmDbbLY8WYbdfUjVelkDASw6Xu+/coGzzXLx+Hd955VXzB+R7N1uIM1BUdvDnf/t9fHbvY0yNDCEai2CnUjZOYbOsYZPCblF6j7xmBmVaQNNJUHI8ysDNcZAJASthW4VdtYDJQmNiRd1ISivREGCguwerWxlpNc8szuPs0aP4ytPPoEkr3WpNQ3Hdvd1IxOKolyuoFAsa6MzR3CEUQbpYQCyVwHBftyqTcX8YXeE4OsNxdCCAeL2BW3fuo5DdUTWD97vSpFUvaQ1+IBrUcCAHRNLbOawX8ij4Wsj5GxjoH0AiEsP9lQ1xZec+/hSR4wfwteeeEpBl9ZYHSKVcl6Yuq3vUce3v6tZnZ9WYFUGuFQKkSMBaXwIeBCeBgGQHV2WLvSRTFcaFlUwGMyvLmBoblYMcre6o6FDYLmAw0YGBVA9q5ToWV1aUQy1uZnB5aQmVQATf/eXv4NUXX0Fv/7BVgOgkxHXPFl2YA3KQo6Dpg4YwQHMR0hq0Rbj2fZo2jpFCVS9qaC29kcahgQFMDo+LY8oKO8EqLZEpxE4zhZX1NXQkosaPpQxVOKjDZKeQ1z0oV8id5qllBwN53HyNqGhDAQ2ICDqx/U8qQKIDwUAUFcbwZg3ZQg4RBvdWHeurS9jd3sJIqlPUDpqK0P6zUd7FrQf3cG/uIU5OPYJUZyc+nn2AnC+KF196HV2pPgSCHAxrIL2VxnJ6Aeur0+gOVzDUk9L6KJSCKFRDGB89KpDJWEOFicW1NObXVsR9ZEuUVeqOaBz9HZ2SfFNy2QLyEu2nlS6ntwPqeLDyw4NdkcwVBLh3qITAYgu/H40nRWEiHYRxJ5PfUSeiK9UpG1w6P1IphbQIUem8JJbarzwxdA4w3rJZ4xOHd6h70LRe1RraDww9fqk7bF2F99bMDObSq/jShafacyh84Tan1oFsd7C0ebCK+q4zZ2e5R+VzFDoXf2mq8HcfX8JXn3vBqYbsVYa9+2JSj1611WK/uMDtWOr+RqoNVqnmH4x5kUgQP/ngokyLTh6aUkyyoTOrahsg3fvy8JGmR5w6kCSlvIrvXhdev0tgRP4rTVsoreYNqQli6Yzwqs5WElVsF4Deu/97lWyvw2e4x17DnDh/+It38cTx44oH7Yq0+4yq7oqXa7MaXgVeTT9x8L26OV3HPGcDu48837ku788/xMP0Cl44d87hDionkNZguEQg2p3xchoVbdGG1RhvAjT2cuerhQ0r8jHC8z0YW3i+sLhBgy47q02xQlKvPB90k40uEtAgt0uiWKDyQII619a9JM/YTKasA7u9ndd5/wSNQ6hVLVUbT7DCzj8OWc+vLeOT+3d0LpOGt7aVQyKexGj/kBRBeD71pOLoSXaIgtEZ70CYtsCiUdKamg6jZaTXVvDR9atY2ljRM6H6DimDUmRhDCPIZXxziizqFLQpDW0YI2JjmwJq7RaXk7WJ5ORaMAPgZzdLRt5syWSoTUvAu4Rbs7fRqOZV/WMmyVaaQdUWanS2IeA98QROHTZKA/t4xt3kr3BR8i4zdLBKxcuib7xbPK41Haw1MT89g/TMIjrqfoQobE2JsGoTjVLFHFC4ARnoYlHEKJEWC8PHbIBgwA3LtAGv+E/O5pFAXQHfhxKn9WtljB8Yw/DokFoJnJrkmmEw5ZcSHq4ZZe97hh1eBdTb1sZ9MbhDwLs3TFVXEGcV7uTBSVUVDMjaUFqbQdCWJ7NXZHamCV1+ls+FD/d9F1c9jhXf7/rstKYZHz00aWYi7vfaow+SgPPI/O61xXN2lrdeyHA8Jh0d2h92oVxcbIfThvXFs4+pJcPvG2fWc1fbozVYTcI2ngmh2JddF7Mzu9feviNYIDXAAO99yZJ5gNdbs6Jnt5+DBT4NMWoQ0k0UuME8bdr2HjAdRq5TrrdiYRd/f/kSXnvmWYSj1uLW86ZOLxUa9Lmb6gTUnLiIwDIvmNU8blVy6Ei8d5ku1xUDDNcmnwNdiy7duI7vfuFVtbNUtCeHl9OrlQL+nx/+ZxlPHB0fMTUIqg5QGrBOVQNWWPNtnjWDMrlh5NWyhcXzotogr5EyqDWBYylSOFk48k+ZjNDxbHl9U048XHukity4fw/nTpzAN555BqlgBJXiLlr1FqLxKBLhKAq5LQHe9OYmdus1GQhsVstoRkOI0zGMKhOlqiZ/GWwfGz6AkXAU64truH7rtriTdFbjwcUKb41BNOSDPxqRNS5dB9d3C6hFg9hq1dDT2Y3x4RFML69henUdM5euARMDePz0EX2+uPjISQx20GUtLF4qq9VssZnSSUufjV0UPvOhrh5LkuoN0Yao0MAhruvTD1AsldRyY2JBoMh22+GxMXQnUhruSobDWM9sIoYQRrv6RKuaX1zRIZLOZ3FtaRXlYBS/+vVv481Xvoze/iEl9dwH1NRkvLDKYR3zG5suSIc0eBgK83DgcWU/z/UulYZGCX/2079GJpvBS2fOIBVLynKW10Mw92B+HvV6RULy2XwWvR0dMrixeNMQr5s/q/WlSpCQkRv0COvwJV+YHFQuZYHwMPm7AVkj0/KTrVWCY6oQIEB1jhbWN1ZRKmwjHgji+NgE+uMpBGiKUsxjemYad2ZncPTAUTkzfbQwi56hSTx+7lkkEx3a4wUOoawtIbu1huruGvojrMQzYPixvRtGM5DC+IEj8AfCohAsbqxJvJ6T7VQZMUWFkNziaKPNv6s7zdcK91EkiiHaBEfdYRiO7hVonP77brWiYezOVCe6kym0WP13hyerskV2UJik8D2oBuK3LgoBj04ltsIbLdFKqNds8dYPGn6UKk2MDo5jqGdQ4FftZi/eOCBjGNSbLSFAD+Luw3ncW17E6xeesrhDupp4qBY7Gfi9s4TfNulOpzyhv1AZ5POnQhtjUht/F29fvowvPvkUElFKsHmB/PP0MSt8mOqvV9TZw+vWcfPqPXvnHKXVovjRxYs4ODyEExOTmvsxsGtFHzUH9wF/dRXcmedVFPmZ9goTBrBsGI3ubBHcnn0gKUJWwffPvOg6vMolz1Bdo4E8+5gmtbD3HGyI3ZupE3Z3ajo/+fB9PHrkCMb6B3Vee/Q76SY7AyVxSPWeJtHGF+PZwA7sXvnGK9W1L07JLLnaBO0vPHYOPtLVxLN0agtSdbBuN+lTYYoIaOidYNcGyzldwfPFETXt84nqaBQKJnAf3biBVDyO4xMH93TnHSeaoJlSe7whrBSzYKh0l4mSpH6NtsLPEXC0jwZjtXvYNDLayGZxe24O5489Ijc8u0+2nrxKOxOI+fQifnLpfZ1PrDRnd0sY6h/E0fGDAr/sTiWjQZ1DR0cPoC/V5eRVydOvCPAGWxVkNtfw4c1rWE6vCoCr6MphNVfQ4P5R0icTDKOVtFUadH/2kak2R1ggAAAgAElEQVTVdm4vls/vF5blSzWzFBUkEYWAHE8L4vVaGenNFdycvSkkzsECtjyZ3WgqnPvUH0A4msITJ5/AianT8AcoW2VT8pb58U55uqxuchumq8YvtcYJGOtNzN2fQWZuGROxDiRbAYTqLbTKFdSK1JVsoEQZj0hI0kKhWASUj6uTeB9ytATHsbHKouXpfEAEshwGaIYDKPOwaFQxPDaEodFBAeWG47ia3qFb3M5Ei7mVOL2W8rWrrHtKBnvZvTdEwKGThfVV5PI7ohp4gFfVUC+g7K8LuNZcu93jzCc8wQBv43rVZM+IgkMcrPBGgxGcOTTVpiIok2z3yuyZyzVHLSADiZ7YiTjM7SqoI+PbaG4bpk6vrGJ2dQXPP/qYtfM55OWqo9IjVMBxwdszHPnHUVP7xQAwMzjHOrFWC3zaHNenp/H8o+dUCTd6CGvujqftWkNexZbT8d7j0PCDo03oqnX6MwnhRvEr2WE7anengHeufIw3nnkWgWhEFthc5+GGDwkpKZiIe8XXRJ7JGdUKOGFLYNj0IUk7hqqJv/NnKuQyEXyy5aTDNoiV9Bo+unkT337lS87sw+cAbw2B6g7+6K/+GPn8MoZ6u8R15RARnYI2djKqZjUqdfF2yRNn24qHQa6Ql9RXgtrU1DgN+CTQTiBHgMcuDd+fjjb8vUqlju18QRVfAj1Ob1Pj8sTEBH7jlS8iHgihuLMjVz5q0FLTN5/dxMbamg7ObLmMjv4+ZFo17LgWUzgSFE+4VKop6B7rGcKF8QOo5Yq4dPVT8Sc5ZECXo3gyhmbQhyLHgghMfCGsb28jW6vBF4tgvbQjesGZY8dwe24Z91fWsHT1OiLHDuC5cycE/lnpXN/M4ejIhI550jeY5VOijG02z50wncmo0nd4ZNzctmTiURU45MF/+c4dHRipZBJlxRHjvj4yNo6hzm7kKZlWr2F9M4tYICjAG2wEsLa+IfC4uZ3HpYVFbNSa+NqXv46vf/mrGBocswNCjmmkNdDwhqoDVazn81q7VFzo7kxS/lb6xlZkMZ0cAl5WeP/iZz9Wdfkwh/LYIq0SCvH5lXFzdhod0RA2MuuqYLPKzVafOVzWsJHbQkuKA9W2ZBAPHcYaAkYNiIo2ZcoyTETi0QRa1L8MRWVZGuQQluxXgUKlAPhqyGxvoFjIo1mpYaJ3AAcGBpFgAljcwfzDGdy5P43xoQPY9flxZzuDR46dw8HJk+ilnTWaWM1vqCtYyG+h01dCV6CM+c01ROIpVOopxBOD6B8eQ65UFtC9vzCP7d2C1pYkHTmdzc8RDqIrFrOWb6uu6ycnnaYbdMXzxOjNCp10MXNmIrC3NrJNeRP8ssvV2cHfCUnZgycOByb9gRA6u7r0Jwf8FP1JjahyeryGjkQMkbDNT/D5ZXZ2EQolMDk6id6OXjm/GTfVm19lfLVzz091DhdzOUhI6hlNWr789DOGvhwdTkNjbY0ZU1pxFF2TyFQRwztjvBbavnjHAjS516WSTBVoq8t9z9/imafurs4dK0R4X/sHu1QYEijyQKMDow54c22SfvU3Fz+U2cHxQwZ4RU3zWunuDNmPMPbew/GI3UCZN14jmoNTK+CapX393fl5vHrhqXYL3sP0hlDcfRD6sk6oq98aJm6Dsr1Wp6EA+23ujx998D5OHjqkAWxZFbuLsePde32HM13L0oo4lgzxlTwyh84a+6awAQfvSGl4sLCIl88/DrqCGaYwXOHJCXJPapBZw/xmoMSiG4E8AadndmSXYwN1AryktASDMjHhWj5z5LBRWpwIld5H6lf2IOn8KdqEG1zz7pUumR1v57xKIKyXYQLvD2jo9u7CAh49PCWLaHNntbUjSqdoKXXMpxfwX37+M6xsbUonnDKBRyamMD4woj2XL+ygVitqsJY2zf3JbrEIVCillXargXCriq3sOj6+8Qnm08vWJeYQY4gzCYx3BnxFVWTCoSFCV+H1+KZ7bQ9WzwLWtt/PTXHVXurAVegPLq6jtQJZ+ZMuHFs81EhLL+Le3B2yrRDyNVGo0C/btOjYvqRTCN3Vzh8/j5NHTqvCq1ZPG/ByJTrpDb9N9BNOE4B4bjQCdvUGHt6fwe7qJg539snGlDQH1KpoVWpoqm3rUjW2uQI+84yWfFRQVbmAbpC9lykckKfKFoFPE/O+aAjb5Izs5jF+aAyDY8Ng65oSHhpkaNIIw7IfkyKzpepJiunt3edi1tPObF0b1fiqRmmgxziByiMHDlllpl0MddbAbjHvD0DWdrG/4c9bq87JnnCB6mEbmOfRyEVzZ35ewxjHDxx0XBv7+TanR7vBgkM73HlZvuP4ir+kZWD3yxa122wc9FlZwezKKl48e84Eo7WfyJc0YMlFzElz2USSp+TpCLdMaYMg2fssJg5v60cBUQ/VhzRljx7cl4ICMzoFfmkFNiTpwo3IQpFMIVpAiY5arMi0GkjQipBSRQQ0JMTH4miGAqhwE7OC7+4brRXfvXoFbz71DKKpOIrkETWBZAMIbu1gYzmN/PY2GmEfeof70E1LXB+QagKx3RqWH8xjbmFBAxEHjx9F/6FxlKJBtemlkRoMYSO9gfeufyYOrzeASIedSKuuobU//OF/xnZ+GQdHBlGkPWzQj3y5hM2dLfR1dqBVteqd8e9JhG0ht7ujA59gQKL+bPHAp0l0gjcNMbVaatOR80oeaMQfln1mvlgUr5RSNtTv/Y0vvILOaBwDyRS2czv49NZNdBMkcU+zTdloYr1QQDHol/XlUjGHMuro6+1WmymzXUCxXEfKF8TTk1NItoIobG3rmqjhy0SECWkr5EOF5zpln3wchMijQDpIJIT5jXXlPgfHxmU8sbiRRe76A3ScO4KvvXABxcquqrmbmRw6wwnRqAhK+7t7cPzgpDhpHIhgu80qvMDU6Jjx9WsNATweKp2ppNQq/GG/wHg+X+SmkePQ4cEhVYWrtQqW0qsaMmXlerJ/WBlgo9KQogsD/731LFaqVXzt9a/iW29+HX0Do7LvtMpVQ1q+BFJc03k+k2pVVJR4nCocTMZNB5VPjWcdmVitWhl31TmraA0ziWD3rCMWwezivKquIX8L2dyWnudgb4+BGCrr0DKZCgw+v8CxZhQ0jMphtYha9zzcrYvWUJWUFbpkLIlQJIom11UwglgipX3VEUtiu7KDpq8uwJvdpgpHE8lgRE6RSdIdykUsz8/jxp17GOoewFajjrlqBWdOP4mRoUkNrLByOLs+h5XNZTRKBQxE/djeWEBmdxcDgyMoVmIoteJohMKYTqdlerK+nRNgo3MgW5ipeExVcwLxoc6UkgkWRJjw8HmQ287nQ3AsmhrjkD8gIxLaBVuMNntSOv3RTY/UBa4FDV81m3IzrFCVJJnC5IED4uZ6VVwmjJ69rFRaWkyXOZRcx1qugI5kL45NHEVXooskwD0A6Z13DMwCtEZ1YyxmPKNdK7mXr194uj2AZINDkLY9k122oPk+tCngmmH/WVVHl7BzAI88UA2vOS6jd63sarx16SPFz57OTlP7cJU87mnSCbz5Bo/3q/giioG1vb2f9zp7ZtpjBhEcrn3r4ocY7e9TEYezPyx8tyu8bvhMQN6hT3FGPUqdV6DQ9+x1vWFn7luqxdxbnMOtuTm8fuGCPcd9sprefxsVzoxFeGZZK14npupsKip5BSp1VewQ59nHDtxbly7iyPgBye6Jo23MDQdJzV2NX1KDUBHF00F23USBPtcx3Uc7VMXUHxQl7O78oswtOFSsM90btmPySUqSTCTYWWRSYvedhTdaSguvKT/x/AX2OsKedB1jOZ0XTx+eakvOSqHKqXt4Q/de5sTXVdGTg2cOBEgTmINxxDl299rAmTMRN2ZnNDwowCtKoIFo4Sq1/+tYXl/Gjy++h4WNNYTDEdktTwxPyLCGLrhyt6yWNPs10s3Zki7EAhGbv6pXEOE71yvIbK3h8o1PFIe1JCUjGlJhSYA3ZHK5pPyROUB86ltyOryaHHdWtx7t0+Mcfi7jcvQRus7UdYeMXG3kHav2olzGytJD3L77mWTJaMcXiAaRp0Ye35yOJrzNgQhOH3kURyZPwE+VBgYiZ+nbbJI3EtCN5U3SwtCmMDBnrW+RaPDwwSxK6zmMMzA3TMqDBxRbwpVSSdxEcTpCQbR4A8IUY6daA8EvEXJQwyM8iEwY2nl6M9DxQA/5UWjWsVkrY/TQOPqHB8RfkRuWk6dStdKjKjhXMrNApJ6x2Qpzo0lCjDJekoxxjRqvw9JguX8V28UdHDtwEMk4JWwsg5QwtoOeNkxCuRRObxqhn+tKwxfi8XJC0clfcVO4jFQtMC6amhHYCbSOHzhkFBZtcOPrsjVK1xlZKDp+Gw8NEtBVIZFNpX0Gde1dAOCW5wFA5QF+ttnlVdxfmsfL58/b4oO58kToCtNsiCPJoTMNz01MYrS/3xIM53ZE+0EOUXEJnD1GC+oT0mfVOtCwmB9zm5u4eu8uXn78ccS5tvj69RrirGBtbWPxzjRya+vYadYxMDmJkRPHUIkGkeS9yuTw2Ycf48G9aVU3D54+idMvPQt0d6EYDqgLwVuW383j3ctX8eYTFxBJxFWdjfMw2Mrh0l/9LW7+4kNUqeMa8mNoagLPfeMrGD9zAt2VOh68/xHe+uFPsbK4ItvLgVMn8Ob3fhVDp49jPQhUgqzchZFdTuOda9fwzVdftU4HDzy1quqoV7fxp3/7faQ353FodFB8RyospGnpGvKjlwBup6BqaYzT4z4/sgSfpaIN62oAxqp48RA5kUW1xqoazGSLP8aGmCqdcbawef+blP6aw4c3b+Lk2Di+ePYseqNRnD1wSAOoP/vwIiI+P5IUROeQQYg+7C2kK7tYq5fxYGsT+RYNLJIC1FREoGJEq9YUGG2Wq+iOxjHS221twzr1URmsfCgxsVGcCGNtJ4/tcllT8fRpl00sE4RCAStrWeD+Kg48/xi++twTqDcrWpeLqxso7xYRlyxNAAiFZW3L9cz1y0pvJp9T8OcBxgofARGls8gaoBQdOy2+UEADaKx6V4plhBBAbyIu4J+kosP6GrK5bfQmU5joG4CvSbkmPwrFMj69O4NL8wvI1lv45te+iV/5yjfQ3TdoFQ0WBwImnaiBU9dRyu0WBGTi8bj0banowANOqiWiTFGPuym5x+3tTanh7JaKGOsdQCoawaf372Azn4W/UUd+JyvuIZOh9dyWhmWUPLoElXGF4JeHqomzs7LJSmd7EkMyZ4wZ8UhMkn8Bf0TDiKQhBMIhSZrxBXdrRWztZpHb2UaQiQMlIkfHMNTZgUC9itW5h7hx57Z44hn4sBWN4siRExjpH9X0Pl/j+sI95PJZBBtV+OplZDc30UH+bLwT0xsF3JhfgT8cQaFSEsCvNWrtCjkHMumax7hFgC7XQJ4x9bqUEhj/VZki0Je6kKkAUHaN3Q3SHRRjXXrP80nSbIxZrp3LtSEASetSOhb29kv5g4mCwJ0aVs55Uu1oAl5WpBrI7JTFzT564Aj6uofQkEOVASQbmlL5zwFer+prgHduZQXXH9zHl5993hUxeM40lSxx5WRyOd3vjmRcyRMHm5pUKXHUP1Zw+V4c/OGZ5QFC6Z+DussVvH31Ep47cw5UtpACjbxxqM/KWQUz7GHiIIDlOmdckexscF0yUWNSq8o0NfcdlJRtcDCIv/v4Cga7u3Bm8rCG/vQGTuWAQG1PCtISEj0HAWaXkDnLZ2pIi4/pDVNLEzmk+YfrMw/E4bUvO1fZAfPoFzZY7xELnAebG1wjICK497486qpmbMRvD2iGY3JkBIeGh908hiFAqRRoIN0NqfP6NKRmwFOTGm7uRENqqtzadXhXw3XJ2R0WGPYMlGxfyliE1+c6PUounGOr0BfPKBbe+E401FDSZAlT+0E42933rn+igc7Thw+3FZA4ZGmKQmaUZc6kjqPtaH3qXjtJJn5qxiEpzbqBPS+pYNwjn/rRw4fR09XVdjY1aGiUCM5jpbfW8N71a9gu7moPsSqbiCYk+6e4xCquS2YJeAc6utSN5tqj6g7Vany1IjJbG7h68zrmV+Z1r8O0JQ74VDFWLKNcruzAucb4EanSkMm09pfoWXnwWgb2QPeGbdwWVaWqRPH6Ns9DaYrdX0pGlEtYnLmHq1cvIZ/bQG9fJ5LdHahFw9Ik5HQsN70vEMEjUycxPjIFX5Bi7DrntEhpnyfatkjSJvkhtQFnAdkeqKo3sTA7i1CxjoFwAv5aAz4CNfp0l+uo7BaQ385pw3re8hR/Jw+SADEYCStbohORtHedW4pcrJzfNgNPrl7Bep2A9wAGR4fMJlC8MQOGypwdfUH2f+JzGYAkf5LomNdAi1ezmeXf1zW9z/dV24WizGsbcplihYQHs6fgIABEMAIfdnfLWhgcduKz4mQ5X4sBiv9QSoncSLqQ8aYODfRJ4sb7IuhkJsYK7+SBcd1bic6T/8yBm/VVvP/pZ7IGpn7uK+eewLGJgxoAevvaZXx466Za4BqAqlG7soQLJ0/jt9/8qsTadRj5fHLAm15ewivnHlPbXjImtRrWM1v4g7/6S/zJT99CdWUFSMTw6JnH8D/9k3+Ks48ck4D8H//0p/if/+gPgYV5A4Bjo/i3/+2/wPe+/IZ1FFSADmCeOp/3buOV848jQke9Rh1x2u0uLOH9H/wIn777CyCfR426nINDeOXb38CFV55DNFvAL378Y7zz05+iltsBy7q5jiRe/s639TOFrqSqOQT++XIB7165jDcff1qUBlLwmIr4V9fwzn/6Y9QfPMRUKIb7S4uY28ngwGsv49d/73cQX8/hz/7P/4jp2w/w1XMXkFlfxw+m7+LJr7+J137zuygN9mI7YPJUucU10Qe++vIXrMNAQXDugBaVF3L4/ts/QmZzFeNDPTLNKFXLyBYLiJArG4lgYTWNfKGg6iUPmSydwyqsnJqNZxf5lzy0mrSQrWi9UvmD4DcYCAmolUo0kYBAM5OaTx/M4s7cQzxx5CjOTx6Cv1bGhaljqO2WsbC2hkN0TiqVcOXmLYT9LQQiURRQx52tNNZrRdTIY4yGMeGsLIuiBkBVHiopMAHoTMRwaHBQ4IgBpV6nIYjMz5GllnCxKDWUWCSupOT6wjwypSJKrFgVdoG5bRx47hx++eWnkM1l0JVIYW55CYurK5jo6hHftsABoERCB89wHzVrm1jZWpdT1uTYuPYQD3XaevPQH+ruxvL6BkqNKjrprCQVCjqxcULYr8o2/y0XiwL/UV8QHZEYYkGm2kHsFDgoV8SPLl9FulzHr33zW/jVr/8yugeGTdeWzzfojGtAp7OYYhzfk9fSTRkxAuIQQQZpQARvTDahwbVPp28ivbaIWnlXgLGXQ4fxGDayW/j7jy+Ko0tpPEaVjnhUE9o8jNiJ4aGmA5JJPeMkW7bUPg/vWeh6B6211k25gckS1RwC/jCSqQ6p1dDOvUtdqDrShQw2tzbBV6EhyWCqCycOHEC4WcfWyipu376NaDiINOkwA8MYHSJ4GMPo0CDypSJ+cf2y6BYjHZ1K4Di4Uq5BkmXX5hbxydwcwhHjmJrKCikcVXQm4pgYGlQVn8N2GuCrlDSQSxlJKlIwCSYQ5vAe4yPrNNxzyWRSk+AqDuiFrWLFSjeLBozbpLnQtWmrXBKoI3ed/0/Nakq2UQGCcZPVbhnfqMLaQNDpmcrhr0zQCIwPTaCvZ1j1U689L/ijYoazP6f0nONC8NCeX03LbY1DZTqP2e0A8HBlEX/8k7ekxJHZzuLxR47je2+8oQFhuo1yDuRPf/ZT/Oj9X6jg8vrTT+NXvvQqeru79OyNyuWXXvO7n13F0ycfFW9ZtVVqdPOZXLuCd65dUSw5MDSMLz11QYUHgghW1tOra/iLd97G7OqS+Jdff+lljPQPSmlFwIXc0UgI71z5RFzys1NH1HWwinBTSToHY2/NzklWb3J0DE+cOCEaFtVWmAyQsnbv4Zys0s8ce0SqLoZpjQrHWLewlhbQIod3jytrsmW6Z2IyOMUeZ5lsHVczTzLJ1X3JABMXVx2XfrE/iJ9dviiprEcOjLsuqNf3NLWINuAl9HQ4xRss1MDXHivEHcMOMNdNQYN7//rMfTxz+pRmF0j5E73S51Pngl/sTHpfTuyn7TnggVtLHkiJsAq/R73gWvro5nWt7UePHG3LpqlC7zn4uXvF2K/i2j+itLZ52h4VwilZsUDFLyZXl+/cxsnJQ+jt6rECYts4zEA499T6dgYf3b2puQ91JTXQbd1nJa2xqKTTuGcHOnsx1NUNf4sCAuZOGfU34KcjYy6DyzevY275oRVeXaeeAJpSirwXwmX60/SOfSuZDRlPWAXRcTAlBWZLxwO8QvGqNlJzjtbCZnbgDROJT8IshxOB1TJm79/G1csfolTIoaM7gWRvJ5qxMIJRDlCoO4hgKIlTR89ifGwK8FvAFbuG/FgtamcwIFtex8Pw2hV2carkTt+fQbBQxUgiBV/d+JW0w6uVypo2JH9YrTtx1CwL4M2gPq7cyV0bglw6Bj9N+TEIBp1lcKOJTLWETKOCQ0cm0TcyiAaxtwCu3TMeiOnNDfEbu1IpBRZywVier5O3sprG6saGFCpU5QxFcXj8AHq6OfxAcE9uDMHmGrKFvPhC0VC4zcKiRuSn9+7irQ8/lIQV79W5o4/gq888h8Pj49JD5g8z4/+bDy7ihx/8Qu/5jRdfxH//vd9SpUoBgO2vWhW3ZubEYXxkYkKRntQCtnupmfiv/vA/YvrTa5xM1M8PnjiNf//P/yWOTx7EP/lf/xdc+ZsfmRC2qgHGzTn55i/hT/7Vv9YEPQ9APq8HS4tyW6NGLn9Ges3NBj67fx//8v/43zG3tKh2YmF5BVhbxQu/8h38h3/5P8gU43f/zb9GPpPBd974CtY2M/j59/8Mh77wRfz5v/m36O/pssoUgljObuLKPRta07x5s4lEq47c0iLe/qsfo7GexmQygfl703h4bx4DT57Bd/+r30Dg4Rr+5P/9Y9RTfnznlddQWc/i3/3gr9F/5Ai++9/9M0RPHUXRtZtYUXr3k2t49cmn5bAkd+BWHZFiAf7lVQxyDNsXxuKP38K//7M/xcgXnsbv//PfR/HyLfzBH/xfGD99GN/7jd8BVjfwP/67/w2xoWF8+1/8M0ROH8WOr4FkKIr0Yhrv3/wU33rtNd1SBkGBlmYFjXoe33/7r5HeXMbEAKulBC8mr6fErVrB4mpaVaKOJKfYfRpOI1DjGuIpQKMFbmBWNhlAeehwnTFI0YKW0lab2ZxAUlLW32U8mF/B7YcPceHwUbx69lGA6gsc9am1MNzbIwDICu/y6ipml+bRSSe07k5cXZnDwm5e9IS+/l7093Zr+rZUqyOd3UZ+tyYtR7bV4+EwToyO4uDQoKwtC4UdHVqdqQ5kCgWsE7hrIjMoa/KVfB6ZSlkUADBRWdxB/5Mn8K2XnpKmKBPXh4vzyOW3cai7XwdRKBZDb0+vaBrUAmWiu5bbQleqA8MD/Vr3PIh5L1itHejqQnZ7ByVyehMJBWoCxvnVFdQqFQx0/H9sfQd4m9Xd/dGyJe9txyOOHWeTkEESCGGEFTYhrAJllNFCCQUKZbX9WkopUGYLlFJomQUKYW8ohJAQyJ6OY8cj3tuyZFnLsvx/zrmvnNDn7+/pRxtiW3r1vveee35nZKIiJ1drD1MrEInBMWZDRpIHHb0DKsSA0431++rR7PPjnDNW4PILf4TiUj5rNmmslcTBjdVhU06u3x/QdIeHDY75XSxdoHI3ToObU1MTjsodthi2792B4eAgslKSZAjs6u1BbjolHGHFJ3ErTeX3x+OYkJMjtoN52DJXWeNmmUgpb7M8yjqQMraL00JGIKpkzczTOBnjmJVpCg5HstY3d0YmwmNjyEimXMYGb9inbGCOG2nypFFzXtVkpLlcCPcOYEf1bgGvnpEoRtKyMWvaNKRn5Wic6Q0F1Q6X5HRgUlGRss51D48CXd4hrN9Tg/6hgKVHNFOtdI9H9zfrlTPTPMpf5wGOAJfaZRq7pK/VRmLC8zM9qRp18gCdxaKVzMxxsKuQek2v+F5dYldVWMHmUJsNw2S7yRy5k2RqIyvMv8/DGyedNEWKoVKhDdl7k6WtrHpmF0fGlNKQl10wDngTTZxi2C05nxJ/LM84X0d7Tzc21uzDGUuOHmcuk+w2vPbF57jlgT9pwsm4QAz5MPHww/HYrbcLWD76+qt46tm/S4ICt0t/58IVK3DTxZfommstVn5uHF9u24Qlsw8XaOcaIilFSzN+/uf7sbdmL8BSmLFRFE2bht9e/VNFmA34fPj93/+Ojz9637wutxtnn3omfn31VTKVEgsQtDFycc2Wraohnz91mqY8whQA2MB2w0MPIN7ZqQMu0tJw3qmn4aaLLkZ2Zrq0xS989AF2792L3Px8vPyH+zCtfLJYQkVn8dl28mDTJ7/B6UctGU/e4Kcun8g44D2YvKBYUMvQnMhU11Hn0FrjhJjP+h1keJl+w31Z0joLGyX0suNIVP/Fap21/lDmaf33g5rqcakFTc0Ou97Drvo6LJ0zR5Pdg0lO5n5K/D7zI81UQMyy5TlK/H6TnW8lAI3LNgwTzmvEifPhVVMNeNRhy9IgJzoWxDU4dS3E4LJJ1jLJJ6YGmjolJMgWj817nYeWDXv2YEbFJMUCMo5V7LDpCNEXsRAnTrv216vOnWsuDwwJCUwiapATAU5fKouKlW+t3GGnQ3uEMx6BnZGHvn5srt6B+tYm3c98T2yE5DSQ65uZohkt/TjgbenuNp+CzWJyE04nS9dx8OSTyOI1xiCOQ7WYMFePqQTcQinAJivASJzmRjTV78UYmR7yoR4nRpJdRvMq3Q5P0pmYM2M+yssmY9RmGMiEyNkAXovKF+Al9uLJ1IpKsz7h0XAE+2rqMeYfRhkbbkaN254Pg8GoTNEAACAASURBVN/nR21zI3bU7NPFJRvCmtupZWVwJ3lA2XfE0jwy9P/bPbtk1jn2sHlYMH26CfencY0LKQHvWBRV1GAWF8jQxA+Ti+qGXbvx1NtvSofD0zrF+eefcAKOOXyuNIC1LU341d+exA4uHorKiWNy1VTcecnlOOaI+ZI5MFLJOWZDa1cXvIEhzJjEmmSXCbWOx9HW1Y3bnngc2zZ9byIZuOG73Th/xfm4/bLLkZGRoqKHx157HR9+8rEWkPziUlx55lm4+qxz4KR5R+Y8m4wDCcCrBh9JjkwU1ne7dgm0qXkp2YMvt2xBfN8+nH31T/Gbq6/GRxvWY8f+/cbMFQ7j07VrgJYDuPim23Dvtdebrm014NhVH3ig0wBeacctKUT/oA/ba/eJESF4eHvtWjxz/x/gnD0HHz3yuKQON/zut6iaMQtP33KbkgOuXHUdPFOm4Ku/PY2yCayojOok283iiZpaHDePOmEOi8fE8toJijo7wVCpArcNvm3VeOHRZ+DNT8PVq65FYEc93nrnXSw483icduFKoDuAxx95HC2Dw7jwl6tQccrxCFijXjKnBLwnLmRWpTHrUGaTHIuiIByCq6MHaOzAJ+99gPW7d+G4S8/FKSvORM3qT/HWBx9gwY/OxGlnncWUd/z59/ejb3AYF9xxEwqXHoEAJQVON9rberBm5xZcdNpyHaQoc+CzJfvb6BBe++wddHS3oCyf1ZZRxf0Yk0oc3kEvunoHFDWV4eF4lqNKGtgs/TZZW8Uw2cQkMJ5qOBLGUJBmGqcYBX7WHb19al5ifTIZnqaOXlTX7UdVcTHOW3wUYgEf/D39mJxXhMzUTGXVVubkwuNyYUvtPvhGwyieXILuaBDtIT9PncjIShcb2x8MiEUMRGPo7B8Wm0ytNUFcVdEETC2eIPOfd3BQ7DafVW8whP6hIfiGw5y8KRqMHu+4ywXvcBB+ykhqu5E2bwrOP36xRmEEbmR3o9ERVOTn61TKBTA9PUOlBLmMX4tF0e0fFNBk65bqdzm6jRiTEzW6ZMH5bJOZomaaEhLezz6/HxkeD8oyspGXloaxYBhumx1ZzhSZSehU7g9HMWpzYWNDI3a3d+Oc01fg0vMuQHHJRE23KI1gO5407G6XtPqDXpM8kJGWgbysLK7qZmPj4YdASvFFNmGX1o4mBAKDaO5s0UGHqQqjsbBqYjt6e3RNM9zMn3RgQk6uZB3UuhPYmxZKh8xE0rdZSjRuarwOBL0Mh6ccLCWZObWmHl2bhyNZmbnpaRlIzUhHEmPKBApjiIyG0DfYr8SOOP0aIyMy1ZXn5CDqD2DH7j2SX8RdTtQNDKC8vAJzZ8/DiM2BLp9P8XOs4eW1oJabhQ2bauuwr7Ud4XAM7uQUK1kkrtdOFoigIBozCQ3ajKwEFrMZU1oS1PvJzsgwLvGYaRvjF8teyKQnWUZpgm3qp7lGURfLtYnrrrSwlGBZOkrewzw8pbhTBIR5UORyTGDAPUsB94m4MwtR8HOIjTqQn1WITMbXHZyeW6UQfJQNq2b0kmaPE+Dt7cXGvXtxypKjrXSGMTCTeVttLdZs3oRZkyrE0j726quo37UDd958K5bOm49Lfnc3/J1deOi2O1VF/pt/PYPewBCevP0unLRwsSZXxocfw+dbvseimXOQn5GlNYNkT793AO98/aVF6Izh2Q/fQVdNNS68+DL8+kqzD9z94H3w5BXg5yvOx0ffbcC+hjr88Re34NLTzxTbxgkBr+Pabdt10Fg4bboO4mJDx+JYv30b/v7Wm8jLzNa68/U3XwMZGXj6jrswo7ICNz32CHZu/A7weoHiErz35N8xZ/o0HSISrCwBL9s21+3cjuWLjxpv2hRAPKSGnutCwryW6A1IsJ+H+pQOBa4mfcekf3y+aaOey1kVkyxvDu8Ny8MiQJeoCzYyFd2BiRIQMbxGZpGITRMoNREVej57vAPYsm+vAC+bIA9Nx0q8JpNzn4g/M3XC/xvrlmilO/R98GdxwruttkbXbu6UaYdkKBsdOF+YafyjwtMqyrBM6wm5RwLwjkQpjzLJXCrfsuw+NMJ+t7caVRNLUZidb2EBS6ljVSlzQev1DUqqSIaf309igawyp8P0RvA6MX2DJTVF2VnITcnQIYwgkLYAR2wEiAXh8w5ga/U21Lc2mmpuanilInCbtY1yBmWKm2xh6qttLT2dxgZ1SLyUHG2J+Chr8TCbqzld8AFnMxiBL3VSHKkTJytInd9L0X9zEzpa9qv7fSDkx7AtjjG3E7YkshY0INmQlpqLuTMXieHlBkHaSuqm8aQDq9FDWljLoWrNBhJAPBaOomZvLTAcRmlalnSFnCbx4m/YuRNPvvE62vu6EAlHFLY+v2oqLjj+RBwxbYaqJemor2trwSOvv4aN1btV1blqxfk4Z8mxcDGI23LRD46E0Tw8iIppk1FcXioBNf8dq0efens1/vnh+wJv3BB7+3qxdMERuPuKKzFt4kQVClxx1+26qfJLSqXRm1U+GVedeTbmTKsSlS/XaWxUY1XG7vDBoq5YkgXqXnr78PKnHyMcDKEoOwfrd+3Ct198hozJVXj9nnsxqbQYT7zxOp5+6UUUlVfiilPPxIIZMzSyzc/JFnDn++EXg/5rWw5IEsExEtkcMbBs3hkKiFXg+I8xcE+sfgMvPvYIqpafhlfv+SNSU1MU7s42q8179+Cq+34vBuWNh/6ChTNmjWfvcYNk5S8bxAh4TX6veej1kFpNY8xBZcbhDVdfDhw2C18+/jc9/Ff+6V5EfH5cesZZYh4/e+tNnHnpZXj4ppv18HLxImNPRpzjrOPnL1L3vBZTVUXH1bmdHA0iBzH4NmzDP//wGFBeiB//7Cfo3FSNt959D0csX4Kzzz4H6PXjL088jQP+AM5adR0OW3GaAC+NjcxF/nrndpy4YBE8rFnVuhNHejyK7F4vNrzxDnrWbkJjawvSywpx2aprkV5Vge0vrsbn33yDRddcgGUnnshAUPz9gcdR39KOs355PSpPPAbBGM0IbnT1+vDljs24cDklDaxSZjD4CByg2XMIL33wH3h93QK8ZHSNWYaymhGNkFl/nJiTsp6W4J/xY6xLJRCgDpTXjaamQHgY/lBAjJ9CulUrm4Ju7wB8w0MoyssTg3qgvRs7d+1WrenKRUciPNiL/o5eLJk8U5tAfUubTFwZyW7sOFCPrrAPmWX5SMnORMAeQw91pGxfCwUxGA0hLSsDjB8Y8EfR1devZAdmDeempWBGSRny0tMQHh7WaJoZ1P5gGN6hYfT4h/SsscXMzjax9Ay0DgwgEI4iuvcAcufPxLnHLVI3e5o7DZ39PTogTyqaIL2sfzikTb93cNDKf7ZhMBjQiJJaZbJQ2emZ8AeGBSrYpsRmSGoTCZYGAkMYGA7oXuO9ScbBGYuhKD0Dmc5kFLjTkJ2cilSbSz/DF44gmpSEHU2t2LC/CaectByXrbwIRSVlOrTTBa3UEx7gyVCmegQEDrR3KfeVekwCEYGzMYokjF4zmS17Lie83g588u0a+AODYu44+hsdCSs5IhQMKso4NhrR1InRcXnZ2TrAcPSuFZwlFm4PbC5jeDIjdCMRSpTKkFFhi6d0h5ZYn3XWyckepKSkIjM7F8mp6QgPD8GdZIPTNYZebx86OH0ajcFjtyM7LRWV+YVKK9lRXa3Re35uDmpaW+CP23HVygsRcbjQ2OdFb2AYudm58EfDqO9qR31nh3K8+Tsp2SB7Sqafr5HJCrwgfH3DkZAxy+qZN9GQia44HvooyeJ/eP0od+B6YzZ3tuMlac2gjlTNrSJZBJUk/+EYnFXKMhoq2tKFvNw8ZKRnaFPlvyfgIpOVaFQ07JhlgLaYSH6GSbxPsovgdqdhdOzQnHHTHUpJUcJYlQBr/NntA2Qv9+KUxUusnFWyo9Qysp47rAg2HmT+7x9/xwsvPIef/ex6zJ0yFdfffTvyyyuw7omndYi78YnH8d57b2HVTTfj+nMvUjIAWbGRsSj+u2UjFkyfheLcAsQ4ehX/EUeEdeGjo/ANDeH/nv0bvvrsI1x86WW4+cJLcO8L/8KHr7+Kn93wC/zhmp/hnx++h7sfegAnLl+OR2/6JbKzcsTcMRf76x3bdQA5cvoslXpInqi9ZkhrV6qkGx34yf33YqC9BQ/9+vc4ceFCvL3mS8kpnlr9OjvR8cZTz2DhYbN0HxPIEGjxGnF9XrOV0WqLfyDdS1xHxYRZEmmTAnUQpP1Qa2CMZuOMppnpS7ZItlmyjClTTWuqlTE7/jv0840MQ3v5+KHGGoNb7HEinms8Q5/vweYQaP++eieWzJ6ttIzxHODxOAfL6y3sbLw4xkFlmbitTGBToXzwy8SsxZGanITd9Q1aczkZHo8QsXw3iYOtClkUS2umgPIeHSL3kOxHBw7TjHooduR9+O3e3agoKUVJXr4Oi+MVARbG5Lo3MOjF9n216Pf7pOnupfafpTluN1zJySJtVLrlsEliVpiZZe59xa6Owckc3pEgBr392LpnBxrbm4yPSclbNLGyGdHod5m6wk4AviXKeAR4Ew1ZCdlAYlE0miZjmjj04kbp+I1EjVMvThbKXBguNMkECdEQWpvq0NRYC5c9Bl8oAP9oBHGyDk6bRlGRGJCdXYij5h2DspLJGKH6axzwUghuuTKpL1MAMw/olkszIfnn+C0cQU3NfqTG4piQlmUob8uc8M32bXh37RoU5WUhEBzChu07Mej14tyjj8fFJ52Cgtxc9AYDePWLz/Dcxx8CwSByc/Nw88qLsGLpcWKk+O7IdvpGR9A41I/K6VUorywX4OXmxfHZ5n17BRZKc3JR39KMv7zxHznkH7phFZYdsRDvrfsGv7r/Dzj5hOW46MRTNBLMTMtAAdkXt3EV8vTERYyAlxKMmZMrkerxKP2BC3o0GlWwM5kJgv8127Zi1YN/0g331p8f0Sj7vLvvgL+xCUcdfzJmTJqM/JwcLJk7F4dNmWJucGvcRpd+zYEmpKWmobKEznE+PaNwcXQh84WJUuFpkAvbC48+jEXnX4AX/u8e02ZGfXQojL/+53U884+/4cRzzsUTt96uB53sAG90solG0tAp9lU1ilbZBm96jZVoeAiF8et/PIW3HnsES6/8CZ751V2KZfvts3/HV2+9SZeIGdk5nbj3nvtw+Rlngro4Hp8V59XXK7bj5AWLLIDATdGwPcyIzo7FkNPvw+cvv4av3v0Ei848Eaf+aAXaN1dj9atvYtQ1hqNnzISz34c1O3cjlJ6OE6+7GnNWnIEAFZnUkgYC+GbXLn2WivySwSGGtLEYMrxeVH++BqFtNWis24/e4QCWrjwdS5Ytxc63PsOHX6/BUT+9CCeccAIwGMbfHn4cBzq6cc4vrsOk45dINuGyE/D6sXbXNpx/0jLrweaiGYMTUcRGBvHKJ2+jq7cFZXTdM6eXQQyjMYQiLJDgiXdUixld11XFE5FCRsyqajS6bo7F42J2O/u7tZFwPU9PTYPdzuQAu/4sMhZDVlqa5ATNnX2o270XVRWTcN4Ri5AWj6F+Xz0mZubq86NOnK1a/DmD4WH0RIcQSXGiuKwI3lgYzb1dcCQ5pMMdCAWQnZ9F2Ia89AIxjp093QLm1CrnpqRiYkE+nBwhUucqt3xMo+zWvl69l/7BIWRnZcMbCun1RWJjiFQfwMSj52PlcYvQPzSINE+GwN1INIqy/DzdY139A8hJzwCjyMx9aIANgT1jplRvmZ2DAx0dYhKoEzRti2zJcgrMdAz0Sz5DaQZH+CFu1DYHCmlYy8oTw+tSN+cYggQNSR5sa2rBmuoaHHfsMlx70WUom1gpGwvXKEkLNOuzI4sAdySuCD9qY92SzcT0rPHQSTDEBZvrIGO3+nqb8ez7b6AgIwXJNl4/VkyHJBGRJnFsFP5hnyLoeMihUYUEgICZ9ezx8Mv3JoMqtW3KijYGc2qGdY2Y1cy1QMYYmtqSVUCRkZGB/PwJiFMn292OsvxcZKQmSdKwv6leB7JMTzJSnE4UZWai2JOG6v11KsKoKi5BO8e3zS04bNYczJ55OEZcHuxsbcdAMIjdrc2obWsWGUGNLGPbSBAYIaZTz7yJn40jmfFNcWZ9mt1J3XSMk1TjIPOBbWKNmIubcLGnsCZZLC+BIwtAnNLkyjvCJqwYjYDUD0cls3NY3g/GkKWlZxo5AAGwsSPpNRJQ8Ewg4kJtmAYEUx9gohIZj+dGUc4EuBnxRv+KZGxGK2r4QK64B4WeTMvhhJH3HQHviUcsNvXYlqteGa+jcd1LviG/CIL1a77EPXfchaqSMlx6168kyVt9z32YkJuH2599Gt9++Tl+dPW1uOvya5DqTrGYyDg+2vityIqCnDzT0malE/B++s/nn2Dtti34etsWgdeHV/0C86fNxPUPP4ht69bir/f/GT8+6XSs3bkN595xG0pLJ+CVe/6EyrIyTS5pIGT6DA1VS2bN0X2oLxIwNpsmOh+tXyd2870vPkFpeTmeuOU2zJ4yRRMBFoqcfNMq+Ftb8O+n/4klcw+3GF5z5QhqmLjy1dbNWDb/COXMJvBMAvZpSqq4k4NGs4PA9iBoOwQmjkeJ8aGgNPHLrZt1cJo7pUqaeH62/wv4DLNPQH3wc0wUcSTw7w+SjKyWe3k4AkF8u2s7jpzFqL7MHzC8LEJJ1Pia4UEiSzhu2l6tBAilYlgg9Aeol1FmLif2NR9Av88vvXfi55m/Z5nnx78pAaiZPmHSGEzUqZUnTHPc//weJnhwcvZ9TTUmcbJTVGQkVIazHJ8U8ejR19+PzXurMcj9amQE9Z3tWmvpqeDEjYcY1lwT+JblF6AkJ1fPKddh4iFnPKpSm4BvAFv37kR9S6OmTKptpzSLxTJMnGGVOJOYZOqzDiSHAl6FKVtv2uTcmf+hajara5nvnjfyMEemVg+2kRuQibDLtDAyPITGhn2or69GsjOOYCyEgAV4uYlzU+bilZtXjCXzj1WDzoidj66JTUpEezF/jleMCzpfMRcBLlKSNWh9GpOmrnZfHdzROMqz86SDJTHPm5JsltfnQ3q6B339vXjp/ffw6fpvsezw+fjpOeeiqCAf31bvwYP/+bfamIiT2Ay16uyVWHnM8WIyuLBxQRyMRdHo60fVrCmYVFmOMWtsRYaI+j9eF7IjtU2NuOPpJ1DT1IAHb7gRpx55FP727mo8/vBDmHjEIiyZNRtTJpZj8czZqCgtlROY1IRE26OjMgP1+gcxo7xCTA+1Z6pKJlik4URMRRSr13yF3zz0AHLKJmL1ffdje90e3HrbbWwWACaUsS1DwOnohUfi11ddhRmVZNHNjctRLbMdqU+snFhq+setIgXtHepltyvf9poH70fHrh24465f49oVKxGVmB6o2d+A6x68D93t7Xjyt7/H2cctk4bHtNiYrNv6thYVQxx7+DzzeSGOJDlAzc+nmerdNWtw6wN/1Gbz3H0P4uSFi9RbTo1v3Y5tKK2aplF7/EAjjjjzbDx8y60onVCk+5I3NIXv22rrcPLchVr8jLOcZpwRuOKjyBwM4MAHX+C1t96GOy0FP7r+KhTMm454aze2fb4WNVu3ISscRd4osLW7C8HCApx1y89RftxSDMtE6ZKwnlKFExYullZPIzUwC3AEGfEwXD19SOn3o2/jLrzw3CuIz5yEK6+9Ar5Ne/CfDz/E4eefhrNWnAv0DeH+++9HCA6c/4vrUbhgLga5KTrdaOvqx/qdO3DxyScdZAiUTkINrw9vfPkBWjsPoIS1s5Km8HMMIxQJYjQ2glAoYAolYqNy7ZvRrU0jSrKxedlGl0oNL1lc6j35WVK3R70TD6CMYmIcFhksRoA1tXajeX8DivILsPyww7C0ohJ1++rg7/OiiDW5bjcy0lIVj8Z7K4AI7JkpSErzoCswCB+DxT0uDIWCaPH2S68ei9mweOphYl19Ab8SAHhPc2qQymdB43MH7HEbIrFRdHgH0cpqYbrkR2LIycxCrz+AkbE4BoNhBLY3oujIObj0lGPQMdCLrPQsGff43BPIsmHOS6DMP2M1uACgB75gACnUdNLNa6UTsNqTBxrqnjlOFjh02pGdkYn+4SHsamqUHMjP6xcMw2O3IcOZjEk5+cj3ZCCdo7RRlijEFN21sbYBX+ysxvFHH4ef//gqlE+arBG71lgyvJR32YBsNqGxQKerC57UFCM3sNHhzmg25QJpwfawhM4FfLt9g7J4qybka9zHe5G6bt4LBGxscfMHfHrOCfRM5KJhFcUI0UWuSEmbTI9af/hU8iA5arnDGQ1oATGNg8n8uJLEwBTl5KO8rBxdg0No7e5AVUmxsmfbupm9zlHlILI8bmQmu3SQqcrNRxuNhB3tmFNZKanB9sYG1HX1orJyOrLyi7C7swt94TB6h4ZU4U6JgdHb2uWpYBZwiovxYawAptHXaDF4kJNnRrKGmPwJkhdYAJ8+BR4o0sj6OGnwZFLJQQBMMoPSDbn6R6jjDmDQH5CRzulOQUpaOrIzslGQn4/UVN4vTPPhdaTGkSwz90aT0kBNJZdPh82lyYH0z1Y6gMvJZIcipHgY12RhDAdBX6LV0Wo44FW32iIZy9g1OIDvqquxbMFCmZ4F+xNG7ji9F0784+3VuPOxh1FUVobn7vqNNOi3/OVhfPvZZ6g47DDkZmViC+V0gSFcfOVPcOdlVxlXvI2HHRs+/H6ddJ0M/+fCbSXRIzg8jHue+zveXfsVot0dyK+cgkdv/AWmTazAtQ/+CTu//x7PPfwIzjrqGO0np995qw5pb9z3IGZOnqKpIvO11+/eLTJn6WGHC/Cac2EcHu6XB5pwxe9/h+6GWiAYwonnnos//PSnMiGSNImEo1h2w8/QvbcaL/7jORw7f+F4dGiCTeUBl9K74+fN17OfyPhN4DdiGckPxqM2zb/hhDohCUjIGhJVwwmARFkD188vtmzW4Wv+VAJe6rL5JCWylI05SjhejOpBwGtiykwWrAzoVh6tcJX8+MzIdYAJFF9v34bFM2eOA96DYNQ8u8QH42kTwqjWCdWavhtG9eDvlrTCKkPhQb6+vQVd/V4snDHzB4BVP9P6u6ZVz9LcWgdLA3gNQWWSXowKNiF1UlKFapNj2FizF2WFhSgvnHCI3MJoec16QlzmBROYAgw36O3B9vo6NRhynaX2l3IGpgrlZWZi1sRyAV5NiDk54TUcpYY3jHDAhy17tmN/cwOzjOR/4CSIcgauWUmuJD0f/F5JuSg7aepqHzs0csKy75nximBQIr+OuZDmvXJTDY2M6HebvDjqfhyKm2J2aNjvRXXtHtQ1VCPJxqazUQQRRYDu8khIN0uqOw0TSyoxf/YSlJdNRczmVtlEIqGQP9tQ0ibsmKwetU8cw5jzuQFmI+Eoauv2wxaMYHJugahvGsMMUGctJz+IKLq6uvHEa6/hsw3rcc6SY3Dl6WfqIj/x3mpsa6jH0rlz0djShoEBH24+9wKsOPpYIx6Xu3MM/ZEQWkM+TJk1DUVlJVa72UExlm6UWAyff/8dfvnXR6TDefTGm8XU/vnVF/HCSy+aGk+eoFMzcOrxJ+DnKy9EVcVELZJ0s1IXfaCzUw7baRXlyEpNs5zrjPIyF38sFkNDWzvu+vtT2PbtN7j00itw+yWX4snVr+HZPz8AlE7EOSefLvb2za++QrSvF7+66RasuuBChVTz4eeiU910QOwPUxrIboiv4AlRlStj0gLe86/n8Ok772Duccvw+K23CfgQBFCn+/y77+HxJ/+CI5Yei6duuwN5Obnjzk8lXdgM4GUT0tI5c8c3WpmIeOfH4/j4uw24/anHMdzWhlt/vgrXnr1Cm/M/3nsHDz75F8xfuBh3X3YlmtvbcesD9xPp46lH/4ozlx2LUGRETuGOvn7ssBheG6cHcQJdAtEoMv0h7P1yHb58ZTUiDmDlTy7D1GOPRL/HjuRwFG6vD6OtHXD3eNG4dhP+seEb5C1ZjEtvvxmxSRP1efAe7PV5sWHPbpx6xBKd9rmwuFmsEA4iediHTJ4MwzGEv/4O//zbC+goz8fVN12P7M5BPPvCiyicVoErzr8I0ZoG3Pmff6N03mxcdP11iJdNgI9mRVcyWjq6sX7Hdlx92hmWYcHohG02JnwM4+0vP0BHdxuKstLUiM1DA8FNfHQEozGOrwekNY8yScCZhBB1pDHDzuVmZEm3zpF8W2+3mJoISyu8XpOeoYbDJI3VPB63ImUaOjtR3dSC7qZmpGVkYlbRBJw7dy4coSjqGw6grGSCKdfwuBlUieQUtwojmMoQHo2in2UzHInagf5hn2qPeY8zbeCMRceKjR4KssmMMWoOpU5Qmyy2WjoyaklH0e0dlNGN9340zFzZXMRggzcQRI9vCG3f7ULO3Om44ISjJQUqyM5Tdioj2aTjstkwNDSkfFay26msznW7xfZy0qJrJd2YGd8zzUKh7mQnHA5dD7IOgWhY7WsyWbDhLhRSFi6LFqYWlqjzvSw3H6PRuFhpHpTruwawZtceHHf0Mlx14aWomDjZsGqckMiowbQGpww6o+GYjCsEVWlpHthsJhKQMqcxNkiSraRiJxbCI6/8A/XN9ZhbMVE5lTzkRUZCuhe4ibCNiHzIADXOHGe6U00LEQ0cVslOwqWuMaGLzKlDzKwMa3YHku0ugTWyugRGBGlcGtLS0lFVVo6y4hLUtXdKNlGYkyOvAhnBHQ112FNfg7aeTqTZHZhdWopTDp+DgG8Q1ftqMGtSObKzstDa04/11TXoCgZhT05D3J2CwFhcWm8awQhcjfubUxYX3G4P8tO58TEyLGZilGBSANSgyPxYa8zMdYGHGn7x0JOWwvG9Haliez0CmXxPZF3HTddWYokv4BOxQtAU5lrnsKMot0B10skeJn04tO/p4KKiJsMccW8KjbDN0LBxOmIIlKhqC0lOD4ryi+F2p2PERL0L8XC/Ujy9OwAAIABJREFUUiqSIZjNfSg0QbbYhl6fH2t3bMcpOmwnG/O2nIWjii38eMO3+OmD9yE05MM9N9yEi085VRPJ7/dsxwsfvI+6lgPISUvDlsb9iA8HcfN1P8dPV5wviQWLXchPfPDtN5g1uUppKqPUOSdYr9FR7K7bh4bWA/hg/Tf46rsNOO+UU3HD+Rfirqf/ho1ffYHH//SgTL97mppwpgV4X/3DnzCrqkrFKXzWNtZUqw1w6Zx5enbi/AVKNgAGvYN4/5s1qG6sxzvffK3DzZ+u+zlOXXKUMllJaC2/5UY0b96EZ/7+rKQdhjk0ExISLHwmuZeQLElPSUtcQaOBlyvLcJg6jlgpBgawGtBrwJtlcLPAngCSRb55klxiePksLJg+VdIYY8Qyul1+8fkxMlCuI1b1/PifH0wIM0pvk/lLws5MQx0ii+gTWSTAy0kYgwTMz1bu8aEZYwkkz39axUkyoVlY94fdCUZfTtkIE5PaenuweOasQ3oHDrK1Rr5wENMkDsgJLPWDCAz+NUvqwGtAwMvDOxOcGC96KODVBCYBotX26ENNc5PIg05Kdmr2aoo6IT8fZYUTlLQjLb3DhvLcPJXnUMbDQyMfEttoFM5YFEG2We7bhdoDjC6NS7/L0y8xhJkQGbOtjHxcR7j+JQCvPjjpV8wFEAiWhIAPtSWkT7Cao3EEw1G9SVH7ivBwwE0wykiTIS+27d2OxqZ9cLvi8Hic8I+E0DXkw1AooM2LJoSpFTOw9IgTUFIyGXEBXgdsVgya0aZYQmMaSuKUaJPSTvRSkyO2I0IzSV2DJA1l2XlWssEYovwAVDBADVoUG3ftwn3P/gPBQAA3nXchjpw1G59t+R4PvvEazl22DCcuWoxn330PdQ1NuPuSy3HWkUcrFJmnVN7gA5EgukfDmDVnJgpKi8RoJRYmib3jY2hsb8U9z/4DX6z7Gpedcy5uvehHMmBs31+LfS3NOsV9t3sP1n+7HnCn4jfXXocLlp+sjY0nYQIsjjXpRp9Vyaa1JCtrmFs8ox1j6O334v6XX8D7776NqfMX4KGf36hA7Adffg4v/vUxzD/tbDx4/U1iIu994Xl8tvp1nP7jy/H4L2+THpWLMV8HA82l4S0t0Y1FkwlP1BxndvT24tFX/43X334Tk6fPxmM334rZU6eIVeN/GtrbcMsjD6Fh92789pe/whWnn2EBWjOcI2Dg/VPf3ipgsXTO4cZNqozemMaOa7duxa+e/Av6a6px3o8uxh0/vkIxbATj9734PN564V84+9LL8cDPbkBPXx+Ov+4aoGcAf33yKZxx/PFqi+I8oKtvANvqa3HyEYsRd5ga6vSxKLL8AXSs2YAvX38bQ80dOHLZ8Zh68gnozfIgubQQuSluwOdFvL0Dnduq8d0H/8Uu36DSE+affhr6CeTk7mRN7AC+2b4DZyw8WidPLlQZY6Poqa/Hd198iuxQBLnRGOr37EVrUxsKli3BpTdcK3b5peeeR01dA2YXlcDf3YddY2GccfXlWHja6RhKdSPEGCKXU8kb3+/ajauXn6ENXZugjfcvAa8xrXkHepCfkaJiAT6rKg9gaUM8hmEmRtAhHxnR93MT4HNL/SdZVLqLeZBq7e1CiifZlFYMDmohcjm4kTolUUhNcSM9M1P6ScaSDba166BWmJaGE6ZPQ5YjCSOBMPIK8uCLR1BeXgp3Gpu42Lo1gkg8qtHSYCiITt8geoYGpRdWMonDicmFJWJ6Ovv7xKLl06BFXXkoiKHhAELhkJ4H1f+GwhgKhfVz+b393kFMKi7RQfRAdy+au/uxb833KF3MHN4Fiscryy1SrmMgPAR3skfJoTy8kdkl45mTzuglTovGBIYIPDlRyc0wTWyM4OImSqNihHnOTGmIx6Xj9Q4PIRg0gJfgkGsJm7WKs/NQXlCEkrxCMepMgwgMR9AfCGPNzmosPfJYXHrOBZg0abKeD+NHs8arZImpMR0FegYHkUKAlkooY6EfTVzM5pvsGEMk7MOfX3oGoaAfFUV5SkOIRSNqhyPJFIqE4fN7EYmE4A+FdChk/q2MJ4n0Hd1bFqpxcOzP98xQFhoJuZ47rIphIytIdjAezW70xhmZSoVJS8tA9YFmi8XzIDudMV1OfLxpA1759AO0drWByZnLZs7CLStWKI93195qMe3TJlVi1GYTe7+hpha9oTDC8TElcAQUr2hyUbk+kVVjcYKuG+eHxstnNjUCdRpsTJOBgAOBN7+HEVuUBJCtZ5KD3UZjsBMpLrdYbxlDWTdt4zUb0Xun3p3RizTtEMCERkfgCw8jLytbUhom6xhAYEeSgw1+zGsnI24AL+9xh8swthQBEkCQHFCcm9ON/NwSuD2ZArzEMuQ/pE208K/2k/jBNAGuPZwufbF5K06lPtWdbN4nWUebHZ9+tw43PvQgBg804+YbVuHGC3+kqZ1KJsZiYmh7qXOsqcHNTz+hhJmnbr8by+YvspTOvK5j+HTTBrVvselqPAuf2nZeYysF5vPN3+Gy3/4aRUVFePq2O/Hvzz/B6pefxy233onfXXkNNlTvwpm33ybQ/Pxvf28kDdS/Jifr93M94j5A4soEZxjpkmOURS2ULkTwwMsv4PVXnsfpF1yIP/7seqNljY3ilJtXoWHDejz55DM445hjzeTCbpIECHop0ftww3osX3TkOMOr0gM+EEqJMzpp/pmJAD0Y1/W/xVoJ4CvAK/DK8pJkAV6uCwSklCXIQ2ElNRhQarCS+Ur4VRL62kQ6gyEIzR1kMpoT+ireO2R4F86YIcCr1CyrlIT3IiU85hceojG2/r1+n91AaWPEY8GIEfny4CYNb1KyAG9zV7cAryYjlp45gZ9NIZY1fbX+OV6hbNw3OsQY9tvIcIxM0TY+3WASRFFOLiZR6mYVYh3UAPM6mQbQ2tYDWquYNNQz6EUoNoLc9CwRdbzOvDaxCFsL3Si2Eq+4R8mPEo8iiYf7IS921uxCzYF6SZt4f0tXbzUncrrDe0z+LxGoArwd+jQOZXkFW6xsusSHKIkDTzCjYwiPxmR8UkmDzAN2setcfB3xUQz5B7Fj7w40t+9HipsFDzH0+AfVjkOdBx2ujK8qKpiI5ceeheIJFQK8+uAY6K/YJPMaiLFtpMvjMVMUwROoFVHGTWA4MIz9dfXIhgtlOfmm8Uuh0yOIRkbEXPYM9Cpq66sN32Hl0cfgurPPVeD2/a+8gK/37MSxCxZobPX5xk0I+X1YvvhoXHTCSZhaWgabw4DOkC0OnyOOGbNnoqCkyEppMO463qwEDw++8hJee/cdzJ8zB7+/+lrMrJgknVwozFYjc2Mw1/T/nnsW1Zs24cqrrsGqCy8UFc+/RzH8gc5ueH1+HFZVITMKf7fAqM0Gv28ID7/6Ml5+/TVUTJuOh2+8WbmF/LD550/99VEsXn4GnrjpVzL93PzE4/j0tVdwzlXX4MFVNyloPZHSUNvcqo2hsoSJBzG4rViygcFBPPGf1/HyKy8BWdm497pVWDRrtm6i3NwsjfRe+/JT3PvwQyifMQv/uPNuVJVS4mGdpK0WHn5uBNWdfX04bt48a6TEE/UI9uyvxS8ffwxtTHjweFB4+BwU5OQIgKw67wI1pz304P1ATjZOPf4kmeh2f/wJkg6fjw/+8gQqykokmDPgvB9b6+s08nO5OFoMISsaQaB6L7544p/wbt8LD5nHrGwEMnLQVZSFUy5diaWTp+KT997FrnXrEegbQBQ2nHzuuVh2yQUYychBxJVsFn+nQ+arr7dtw5mLlqi4gQDTE42haedOrH7hJQSYFRwahj05GdNmz8IpF12A0lkzkTYSReO2Hfjio/+irqFBzOqM45ZiyYoz4covRtAqUEl22lUtyU3j8lMM4DVxKnQzR4B4AK98tBr+QB+KMtK0WHKEzZMyDxfJLgdiZPUcDlWtDgWDOqySLeHCzXuhLL9QLn6OSHkPEAwxL5mbBxdRkmP+4aDMXSmpaahv78CBrm50t3YC0QiSPMmYWVSIwiSPDpYzpk9G27AfEyeWwpbkgo9AVVmMQf1Oxsd3BYbQ3Nstlp9MzeT8Qhx3+DwZGroGvRpd87Xx+4LhoJ4T1kpyxJeTloGB4WH4hoMK0ie70uXtlaGMzFzXgA/NXX3Yvf47VCxaiLOOXqDDUn56lhjjLm8/sjLSlSDDTT/Dw9iuqICtWN1IRMHn3IjZUMXiE+oNud5x7E3AqzY2alpdLhks6FvgnzMHmRmwPrZ92Wwa4XGxzkrL1PPBgwWTizr6fdje2IppU2fhqvMuxpTKaep6p1GPDn/GaBGUEQRSs9zY1qFs2LQUA17FHJGN5GmCUzEOiGIhvPLJOxj096E0O1OlCkzpyMtinqwNgeEhNHd3IBwOaaOjqYmlA1ynFBXF7F1JGkxaA8Gii4kfVpOh9gHlq5ssaJqzKHvh+2KCgs2ZhNLCQq3Few40yHzM7NXMtCwREo+8+SreXvulWEJ7eAhzy8vwh8svR15qCmpqarUJTi+frNQDFoo09vaiubdfJrWeoSEdlgpy88164E7BUGBY9w/38VAkjiiZX0a7eTzIysjQJE06X49HwJ3aPer/lDLjSTFjX0q2rDGnSjysNYrTG6P+JUPMn808c05FTImETM2IKdCeWn7pcsfiGpNSe57QJvKHUIvIe0LgW/I2phiZUe+YzQlHcipKCiqRlZGPEMcelOolW3FkVt6poqisJkqRSCyQGQrgyy2bcNKiozSdMKUTdmzctRM/u/9edG3+HigowtmnnoYJRUUiSk5auEhM2J6GesWLPfv+u2jevQsnn7MCf7x+lbwrivyMxeFxJeGj79Zj5uTJMmwTaHD83e/tx/rtO6SD53316uef4MVXXkLh1Gl4/u7fYXfjftxx3x9QddgcPHfnXXjzq7V46rlncPLy0/DoLbciOysDkVHGtSVjW12d5ESStrGwyEqz6Ontg9/vQ3l+niRLdzz9JL5463Ucf8EFePTGW/Vc8O+vvONX2Pnl53joL09g5bKTTH6+UiYMw8o17INv14nh5fPN0T/Z3ERigYlcPSSmTJ+5AaEEY/w8zX+3mtASsNUqY6IfYt2u7fq71NiaKDOr9nicbbVIQj45h8SbGbCX+F0mE91IASjd5LNoSq54b321dRMWTJtmTLNWIkNCr2tK6CmrN5FuCWaZ2lkxzU4TszqutbUITH2bFa1GA3lLV5f02gS8mt6LbOckk0SVITzNlzmQm9fJ/3awdETrkgxkBzXR9FySRNi0d48a+6aWTTSHUxGOxudFppUpJCQjWAcdCgclO1AvAdMwJG8zExySjNTiEwOV5OdqEsjpJX8OI8mSEUOA0oja3ahtqdfBUtIth31cvyuGlzIsEW2mlMPW1GVSGsy5xDh2Dfnww1phjdes6tnwCB3MI+bGkwPOcvmq7nAMfj9deNvR1XMAyc5R+MN+lSmIueILotAfduRmT8CKE1eitLASMeXwMnbMgG9l+koPyslPTCccCbR58tBNZZjegD+AvTV1yBizozgzW0wQ5RWmRjSGlo4OPPXWf/DhN19j6cw5uPaMMzGjtAybaqrxx5efR3Nzi8T9ygG0nO6FEydh1coLcNLCI5UTy4Xez6SEyDDKplQoloxjGX6QDPdnQxIZ0RfffB1VU6bidz+5BkfNnm10x8qyM65GssW76hv0YLfV1mLVT6/HNeeco0B1Y2BwoKWzUycgMnKMktKNQlOQ368Il6ef/5cWveUnnyKQRwaZVYFkl6+95//UQnXteT9CalIKHn/zNcDbj4d+dy9WMiXAOkAQGOxpaJJ2kPo747pk81IU//78M/zu0YeB1hYgLQMoLpXzcc6UqXj85lu08N/w2MPYueFb/Oy663HTBT+SxtlQ0Wx5Y9qEublZX8wROjNyZRqg7jQaxmuffYI/PfoQ0NXNkE/SNWZRKCnBi/fcp0iq+19+EV+v+4bBrEBSEkqnTsddV12LkxcfpTG5S5uyA+19vdhBScrh85GUZEOSLQ53eBjNm7dhw0tvILm7V+a1OM1vzgz0TsjGiRetwMLScnz6/gdor2bGYy6mHbkQVYsXYSQ3FxHlaZpIJoKD3iEv1m7fglMXLdEDqD5zXjPvIPwNDQh19yASHkZW6QSkTCxBcn4hRj1uuHjqHB5GrGcQA94BuFLcSJ5QhFhmNoK0m1BKwA3VYUNjWxvW7d6JS5afJmmPOVlT5BWGYyyI1z57G9GwD3lpqWJ2me8cCFH0z1H2qO4VbhA8vLACVa0yVqRdRkqaTt3N3Z0K4yezOhwOIYVxWEODmiikJadJZ+dOcimz+UBPL9p6B9FxoJl2aga7YvqkiZg3cZJaxYqL89Hk7UNWdhbiTrq9TRIEU0TImvojIYzYAV8wiJ0N9chITsL8iZVqKyopKpKOv2PAq0WKC38wFEIwPIxYdERsJSuOmQXcP8QKYAKvZHiHqflNQUFWNtr7B9Ht9WH9f79C/sxZuPCEoxCLRZCfmqN8aUbbZWelIy09VRMLRqcRKFFjSEA74Pfp57P0gUwSWZWE+o2Ma09/n5zjZHxp4hsY8luZqyPIzcyQzIasNH8mWWoGrbOMIBRhCx6lGmk40NmHT7fuwFHzj8I151+CqoopWrf0qVvuZwHe9Ex4nHZUNzUjL4sHv2SM2UeNdp8aXDsZeEZp2TE2EsDqrz7BhOxU1Qw3d3ZKr+p2OZXFy3jDxvY27Kmv02ZSRLOVxyMARyaTMhhubtzkx0Ppkxh/aBoZOaoXEKbcAg5kp2UgIyVdbJ30ewxydznRSRCKOHKz8hXVxxrojfv24qUvPpaWmgkKxakeHDWlEpecsAxZSW40H2hS7OKcGTPhcLvRN0wWnZF1wwK2jP+yO5ORkmaMK02dnWjv6oJ/yA+Xzal0A9XL2u1IT0lHUW62wDwZuARpwM+ehiwyv7xXiB+17zKKjBmdLpcAEokTFVmQyePUhsYzlQKZakIROPIEcKEZk5abG7AqsN2Ue9AuEdZ9RFnHuCwGcUTCI5KeqeDB4UJkzAmPJwszquZg0sSpGBlzaS/jxI1gkq9OOna+Bu13Cf20XQkJX2zeiNOPOlqvX8h/LI4HXvgXnnziMePZ4Dt0p/BkhsXHHi/T157GBvzikQcR6O3TAX3xkUfjzp/8BLOmTJXpTqkQzFN12PDfrZswrbxcRSC8NgS8DPS/6v4/6lBHw9NwZ7s++yt+dAluv+QKJYLc+NjD2LLuG+RMqsRAb48Mxg/d8ktcdNJyAQ/D8Lqxp7Ee3f0D2gcS9fXEAM9/8C4eeeUlgWoC4rZ9Nfq+O35xM6444ywzjoYN5919O7Z8+hEe+uvfVL2eiCVLgDIeHD/a8K3SgPgsGsBr+DOlCYzR9M5JtYGNCQO+QK5Vt3yoAU0sPm8DAd4xrZNkLrlmUf/KHF5DEB5kbs1rMQyvkTaYf29KvRIIy4Bf+ecsICmzOpOuRuP4YvP3WDB9muQAisNTlrFpYxz/TRbDKgh6iKRA7K4YVTPxSOh3uYUk9jEa4pu7u7Bw+kytkQdZZFM5fSjgT7C/hvW1BlIWOy6AbeFFmcMlCzFgdnNtjTKXp5ZOtDClOUjoHuc32cbgD/qxY/8+xRi6k5mSwj93wMYWSsvLxZ4HEg6c1JQXFkpnr2vFpr5YBEmIIRgYwK66atS1NIq8kamOUxy2jVrSBgLeBMMrwNucyOE1eGSc6U3EkumfCXrd+tx4I3Oh4n/GbMaRTxRCzZcJj/dhR91OtHQ2APEQBoYHMBTkWFNnO5nuqc8rn1CJ85efj4qSKkTiJiZFVLkAr3XHyt7GMYCpApYWRHjc0OmhQAi1NbXIdiShggyvaHbWHUawv7kZT7+zGqs//wzFhQW49rQzMaeiElmpqfD6BsUkUjvCRiWvP6B2MUacrDz2OPz45DNkKnMluxQPNhANoyXow8SqchSUFevBIeBlygDjwJ7617PAUADFcw7HksPmKNT8iJkzJRn4YN3XylMkMPy+ei+atu9A7pQpYl2XzjvcjAuZ8zjCgooOsU7sHVf2nIAE8OWmTbjm3t8D++sAtqZlZFL4i+ScbDx04y+wYNYsPPrav/HWRx8pEF+CGgCnLj8N91z7U3OqtyQpBLwE3jwNV7IFiw8wF+pIFH9Z/Tqe/ve/rZphE6TOhWzRYYfhgVU3YSgQwJ9eeVHjNQaEz55cpQ9EYn9L3D4mHZhN0Wd8yJYtXGA2V45QYmR467B+106EwhGZSchuEyTRqHDCEQuQlZaBtp4e1NJVOjggFnBaeSXKS0qkOVVTjxYNO1p7e/Hd3r0a+el6xUdgj48g7vNipLkdHsZycUJME5fdg1CqByn5eQrEDw4MwhUZgcvjhj03EyGnC1E+cKrJNGNSHp7IjK7buQ0nLV6sGl6ups7RGJJHY3Ar3zMkEBN3OhGihtzuxChHXI4YbLERpMZk00PEMar4vdgY/70JUBIodrAhtx3r9uzCxSefItBhxGDUx0dhHwvijf++j9GIH9kpbo39yYKGo0Exjzx4mlzRDKQmJWFYelijx+IizevE1013fGtvvyp6mf9KoNDR34XR6CiKsvLgDwS1uVHz2zU4iMbOXrQ0Nclsh2wXKirKMXdSBaoKJyA7JwPtg32KCHN7WDZiqq8JEJjK0D/sV4QYjTztvd0oycpFeVauDo95OTliz/v9Q1p4aSgZDgYRpMlNuku3Si1YVDHgG5K0QfW/NCGmpCtSaSAQQLcvgPUff4a0WdNx6SnHqmmvKCNPm0V1UwPS09NQXFCA9v4epHtSLLOYYWwptSH4LZtQpP9NZpBrBtcWssEtXd3o6ulCmttlMUB2af6ZxkIjRTAY1EGXNz3BVgbNTekZiESMY9/mSkJ1Yys+2rgVxy86BlefdzEmlVeKmeKhPLH5UmdckJ2tW3R3QzNyMrORnpqk0gMZgekytruUnuJJcsDn68WWvdswv7IMPX3dqGeigd0Bj8OGkoICTTnW7diB3ftr9bnPnzxF7Cef28EhmhWZHGCyPKX1tTH/0sR88blSvbOMbi41xxVk5YldVwOZ/kmGJohOb78asXhfM8pq067d2LB7D6K2GHLSWSedhhlFhajKz0NBdhayPW74evuxo34/srMzMamsHEFu6myQMpJU7SfBESZz+LUu17e2KG6NI3yaCdm2x2vNdZQ51dRq854jm2fksgaUq77ZkgokssbUXUINsidF14Vjf0XEMaA+ic+baa7kfcBNk58rmXUSGozd5PJBmQiNoskuJlrE4PV5dfDkIUIeE6ZaECDHWExDAGBXHTITiBxuAt55mD31cIzY3RghECO7LqbdbKwC3Ql+jXJCK0v4k+824LSjlsjTIQA1Ooa1WzdhzdZNmqryzyI0YNmAaZMm4Zxjl6GuuRkvfPi+nufZkycrE764uNi42LnPElSrz8WO/27ehMriEo2hJT1iHFp3J1765CNsrN4lvT2Z9CVz5mHlsuNRPqFEJAmd9s+897YMazSLsdr3x6eerug5Y1I2rXU1zY1o7ezGiQsWGubSqi7+YN03ePSVl2R8jEYiKMwvwBlHL8VVZ56FCQUFpuDH4cBdT/0V76z/Bk/dead+hqmyP6StbiyOD9avl2SCNeZKk1U6hom/pEeFGnhdY0kbEnFeBgQbkGpJFCwZgMEZZg3mvbetYT98gWEcNWuWmcwkzEYJLHsI4NXvEX6xdMGJWj1JHxKf9UHASoDOe/fr7Zsxp6oKpWyrkyHNvFaTMmFphoV0x3+BZWIzLK2ZiptSrYS4InGoJaDlXtzY0Y55U6cJFMpgaUmrTMybkTQkvhLM7jjrq8Iu643z7+lmNaywDHUOh5rWeK9MKSkz1zVx6NDlNyZB/1AvPlq3Fpv37Tbxi3a7YhIz0jPhdrEfgf0HfG0uzK6YjCllpdaaxfuWzXBh8KkKBgZRXbcXNQf26zmUZ8OqjuczznWT2EIV7kqhGWMsWY/JnTg0a238LVsfTqIn2gKaLGtIdJKTieBNyf9LRFnTpVvduBft3Y0Ihf3o8XVLQsBxGiuJg+GYdEyHVc3C+Sedh4rSKYjETei3TlVKYTACcH4Z1pfriDkJ6z7UP8cQGQ6jvm4/8p1u5LIvPDqiD5+GnOc/fB/PrX4T8PuArCxUlZYiy5OCI2fOwqkLFyFf4nADjjt7+/HX1f/RRnjLhZdg6dz5iqThgsBTQmAsho7IEMomVyC3KF8aLH7QDW1tuPIPv0fLti3mhMdTeJILSTm5+Pm552Px7Bn4zbPPoIEuWa6aHAFOqsBVZ5yJs44+BunpqUZIzxMWJQ0d7QgMh7Rw0WQhI0Y8jjVbNuGxV1+Rw1lxRWQPnC6U5Ofh6hXnYu7UqdJdfrrhO+yor9fiuWDqDJy59Ghl7RJgEDTwi4URuxrqBWy40I3JHGViruqam/RzZA5kpSnF4MnJyMvMQTmNStERReVQ78iaVo6sRrjRjAdLJ05/UA5vG/W38+eLcecGTvBOpkSGKksHRL0RR4ncyKTztUY2owLuZFmNK9oYKc0NQDMi7wnmVG6urcMJ8xdpodZ3S7AVQYoCzkfVLx+lpMTK3CTQ1OIwxgOaTRmbQeJhcuzcqOR7N4sWF0rfoBff7NyOU446Sro/kUB8P7pXeRK3TvxjXDRMhqEAhIMLWRy2UTJGcUQZJRg3uapxRYGNSedIlqe2s01JEBeddIoxi/KQyagVmj5Hh/HB2k8xEh1ERjIbpSLa0OnKZwICr6Mc6GyYISBR5qoxf3F0r+kBY8Q4hg8E0Dc0JPYrQMA86DVgOSVdObDMhK2cUCbTWlNXL5qam4B2H5DvQmkV2d08zKOjOzcLjZ3takRj5JcZCtnhGw6oIEIad6dDRgJ+Jm67Eyk2p8oe6PQng0ctOVdEHsBoWhM7HI2gLD9fjG8gSIDpxVA4rBE87wsyjtLxO5Oxq6kZu/+7HslzpuDSU49FioOb5PopAAAgAElEQVRa4yxtSPtbaLZLRVFBAVq7O5Gdkma8Bg6HNLOMEkz1pODwKVP0swmkqAVkCHtmaho6u3vR1tmmDU85xW63NM7M8p06caKMtINDAd2LqTJIsRIzVWkC/aw8tjtR39aFzzdvx9KFR+PalZdiSkWV6oLFlOpT4fAiGYXpKQhFx7CnvkGlDrlZabqvVIupBAW6k1kE4URPXzua2hqQm+7WwY4Hd64bKWTmUxlFF8XGPXsk4+AB4txjWElrR0NbKzp7enWopUaVOkSmvaQk0cRlR9xhEg8YiUYJCeUd2amZKMktlK6OjGjPoE+MKdeffr8XrV2daO3rV7xbQ+MBXb+i/GxpkAnOJ6SnK1mCmyTNdZHhIGoONKDH78X8WbO0HoZYXGRLwlA0Ik1vI027Pr/GkKHQMNIYC+Z0KI8zLcUA3ATpQSDCS8nPm3FdJh7MONfJQmv9EHtkyBFCAgJAHmJpumbkFVMqCHppYmMlL68NJTOUvXDDHIkyIpNRWtzz+FzxsGnc5vSb8PfysM6fxz1Rhwa7HRnU+7K+mYZMuGFPzsKMqfMxe9p8RO1ujBJgEOwaA//413h5LBlme5L0rR9/vwEnHbFIkwZOPvk7qR03BxbTjKf9g5800y140IyNKefW47QZIxdZQisLnWu7wEwsjqQkJz7euAHlBROkzebhxTBiZOICoImPMhJOC7KzMmUeNNeTSyzztHtl6uVhqDifhtFMc825jlMu4EpGbWuLpg58D0oAIhkAm1oVm9raJTkk0C7Iy1VLW3YGjWdqKtJ9V9/SIkPt1EkTkWcZuhLsbmKkT0kD2VeaC0WIWCN23hNsEeWaYRCYMfrLrEk5geUUHAe81FcnQLAO8fTkOpVY1Of3Yunh86zKYgNOEg1iZhp9UH99KIQ6CCIPygUS8oHEv+PnsXbHJswor0RZYcG4yVuT0fGfa6bpGs8LTB68cRLA9tA/OwhcDYPb1d+LurY2zJk8xbQZWkSmpiaWgS8BUA++ZtkpjdzBaCnMWm+B7kTTnCIcnU5s2lstcoX9A4kvAU4xz9z/YggM9WL1l5/gv5s3YJgpQyRsPB5Mm1Qlg2g07sDAcBhOZ5IwDOURPKgR+AvBkNQajSAy7MPe+r3Y3VCr/cPpMoCXaxdfC59rkiOSX1gHGltzd48+BZq7/n9fh8Zc6HfxRC52d1QPnxra1L1spQjGRjA05EVNSy1auxoxMNQD79CAnPlkeGnmINi125MwrWI6Vp5wNooLKwR4DWBJRG0YkEPQwTE172AVIQoIHAS8wUAQ9dLwOpHvSVN0Ef8OMzWfXP0Gvtm5TeHqSayLZH+6241j58zFBcefYNx/cTKrUY0931v/jcac5x9/IqZPqlCqATV31IYF7XG0BYdQXDkRaTlZGDWdfOjo6cF/Pv9cGzM3Qb4DB80WKSlYPGsWJuTlgi1uPFnx2WIv9OzKyZgysULjVJku+N7sRgvc2tmpkfO0snJTsKBedlMZ3D3gNZIO3jz88PmhkpHLypI+l9eKwffhEJkqO9KpB1Q0k7l2iegUAt6d++uRk5WBycUlGq9SmqLWPCtuxTDEdi3mGjvzpOxMtO0dPBEnKggNDjVyfLLsfDYIeLsGBpSAoVxJpQtYJoJErp/lbNX3a3NiZa4ZkehR4yiV4zHm/jhsqhh0EI5K2gJpUjfu24dTjjjSyui0RlcaYyXuaI6QSQmbYHrmDccpgCd7xs+fmlgqamjUsO4tgngCVz4oXt8Avt+1AyctPkpaRp62WWFsRpFmFGw2AQJefo/5PTEyunz9YwS8Y4jZGDFnNRoyKocgnE5zJ/WbbcowPO+EE3QFaZhwcHpCG17Uh3Vb1iMQ7IeNgn19nsagFB4J61cnWSYKajqpZ6Kum3+JG7G2ekUdmX77ft+QgNZwJIIBVg1rjO1CW2c38tPTcFjlVGytq0NtRye6aVpjhW9hBkrLS9R8s2DKVJRZmdPchDl2IvhL9bgRiITR5u1XbF/MFke+MhSpLQ7BHo0JsFIWQ3BONi86GtOGyvuOzDU/g2IWXwSD6On3io1W+L8WLYfKIqgpJeu7oWYfmr7dBvvMSlx88lLJAnJTMvX3mEjhTvcgJzMDLZ0dAlxkhgh2ONlgcxId5DRwECRwweX1pE5ScXf9A+ju7kQ4NGyql5OTZSrjxeZroDSHel5KSfheWD3Ma8i/y5zgjJQM7Kpvxtc79uDko0/A1SsvxrTJU6XRVL2ONg/GNrmRnuJGZ7dXh+10ZtxmpiE5yYoQU4yfmfTw/QUCA2hqqwfGIkiyjWnCxPWLOm7e7oybI5PDzz8zLRXzK6fokEqJB2UYPAy5ZKwioBlW05ibjLOdgyOnTF/8IsjNS89GbnqOwDwTKrbW1op9LyksQCAcUAkH5QyF2TmwUXeudZq3HQ+AcbG6tpjJ1+RGFo/E0OPtxY6mehRTFlNQiG426UVjaOzrQ3Vrm/KVOX0pyc5FqgPITvWY5jOOJp1OjERiWktcIDBlTrGZjHFKxc9XzU8CPDZJ2rirufl+CXRodJWel14QThCiAkPU8kq+YOW8kyHW4deepMg/UsyKAYxFEIwENclkOYo0iaNjmkTQvGZWBJvkDoxk46SI1TERB+UG2ZhRtQAzps5DxJ6sCU8C8CqizjKKi8jRi43LGDccjOCj79YJLFJqpLpXHra5yEh7aVIb+OmP2RyI0hRGQxgj3ViwMGoYfeYW8Ygls5zSkEzREfXJn27ZpCkDozBNO6NFLDBBgGsmDya8DlYcaCJkgoDZgB8yd0YjSSxgcuLMfs/DbX1bq7TEpy460izIiRG5xcBK8K6fTVBlPRta+w1LLGQhrepBwJiQBBg9rEMa3jmTq1BWRDmASWkyG4hhMaVdt/YXsf08TArwmra0RD63KaUwe4vIFQJmlwt7mxpE3nAvOwh0jX5Wf82oH374ZUkwTXeEAc+amGurMX/5UKPYF5u/w/RJkzCpuNjkX1tTUyM1sIxxZhQzLr869BdKm64N1rC94zIOS7bRO+jF/tZWzKycrDhJ7fXWxJzvW3uVsvrNazRvLHE0tya048INQ5UfygjzepLh5cGR9cKJ7Vf7viWVdSKGUKAX7379KT7duA4Rrvk202aXl5OH7Iw8pKVlg+6rkVEHZlVNEVYifuPP50V2jMWAaAjRkB81DTXYWb9P3jDiEwJeelfoiZDhlhnbqk83hJmtpavbAuk/7JIehwqH5LpJPmT1g+sht8btCepdsJeUdcCLPU170dRRj55+at385uJbkgaJkx3JmFQyGacuORkF+WUAq4WtyBCjzyXzZi64/pEYBYx/ECbqIhIIYX/dfuQ5k5GfnKrZGB/y3oFB7GlqkA6EmhY+IEl2h8wG1LWVFxTKwcwFlB8MZQTUMhL8leYXyO3Kx4bO5LjTjq7hIXRFg5g6rQoZeVlQfLYtjmg4qpEPfydvYr5/rqrUoyUageQ4JNDhYqgAd1M2kfgiG8HRL1k5atbIJE2bWK5xr3JJychQByIDi3H/Jhg1uUp1erFyBtniw9+UEM5b/86soyYuJRiNYtf+OgHlqpJS6+By8GlNnBL5ehUxZrk5pZFJnJSs+2J83GFJX8xiwDg4oKaFkgQvjj6MsWQG6IkVYRRXYvWxYlX0bFnxJWbQaTTlh56AuWjIxKMREOum7dILbrZiyRK1v3xwx/VVFhDVjUQUSnE7GVZdfzrmqaKNI8y5KeuCDWa33jfd3TYM+gcVGcZMZWryuGAamwPXF6to3AjGpLliNJ+T4NZau/lccEPUhELvOzHFMGoysk5MaVi/eyfOP+6k8bWaYNhlG8VodAj/3bgGdU17UZSVgbyMFLUr8Z7lg877Q2YQjoRDYV1bM3Izhg4CYKJwNpMp0YgjOadTIK17oF8MBm+vQGBY4G36xEmobm7F1v2NGOhoB4aDQFkhyicUKAz8uLmHa5rS2NqmjEQy9syQ5eEpMjaK7oBPY2ayvBMKC3RA7R3ohz0eR246dZcpVnFFUBspQQU3S46GeT20VoxCLWsdAwPSzvKL5r6ZFZXagKntre/swe413wKVJTjn2CPVQlaYlQ23y41O6oM9yUhP9cDr9aI0J0cgmiApPS0dO+r26TPhZITggUCPvgTJYlg0wSa4oUHlipPV4sbYPehVI5AxvjlVEMMgdFYN85nlQYV6aYLx7KxcbK1rxLd7anHqsSfjqnMYQThVmebKSFaFrNGV8mf19A8o+YZ6QYLKFLeRepiNgoxcHEm8kLFhNLXsRzDkV/YyN8JwmCZFs6EKAMZH9H7yMzJUNz0SHVEmOQE1zYFsjOK1JvMdGBpCurrnjYHNmFkYP5ah2CqCLq9/CHXtbQL4WempAtL8nDhJI2BS+5mVi8t7a2SUBkog2+PRvVbM8PiCQp62JLHZfaAeB7p7ZNDrHQrCRz2336dMTq6LZTl5qCooRLryOGnqiVlLnCktGl9HSZBYpiVKD6it1LrhNEYbc+hjRa+JCuMkgaCJewEPwzwECgzp+0x1JoEi2SQd9BnVFhuBi7F7SU5NKVk8wo2XLL2J7eTvYYQdD41JFoigLMAcmOM2F8aS04DkHFRWLsCsafMRYR0xVxB+j14HJWVWNa3N5OByieBax8MKa3xPWLhIfhIzrTFrCF93YjnRcYfv2WoA5XVJgFqdwK19QKt8QsRq1eZ+uOl75GdlY07lFK0hfBYTumLeTwSDLGhJTDVFkPAgZuIWBCgS4+8Ec8pfEdF0JEnlQyw6OnXhYrOXyPxnMaTcGbg3JtITxl+eYR7skn5Z6PcQo5i0uRZgJCB9e+3XIpIqS0slLVFCANd47QVGlvkDpKh2PaNbTew1ZttJ5NDSj2IORjQ8NrW3i7Qi4DWyS7M3WWS4AbzjO7oFEgXYjdTLtJeZPc38DmPm0t6g6+TEF5s3oaKkRGVQJgHLkllYIuBEQYz5NZbBzNqv+MMphZNkhAcQju+tdAL+bU5RCXhJQh1WWaVIRk1drdd8aNNa4qBgrsbBz0mko9WFIFD9PwY3XpMtdft0bfhZmB3IvAuFD5CYscUQCfThnTUf4aMNX2EkEtKzJbkUk07iNqSkZMCRnAK7MwVL5x+Jw6bMkDTGvO1RuHhNRyIIDg+iprEGuxOAlzIGK6FB5UUEvFwjSJbQtCoNb+dB09ohn5ehoP8H7CZ0vWGdjiPaMBKsOj9wfnjUIw4FB1F9YC+aO5vQ1dcuhoxaJTIzaRxxcqSCZJSVVOK4BcchN7sIcDLyhXom4xy0DioHT016LcbskXh4+SiE/AHU1tUj1+ZCgTtVLIIYYOvD4MYeJy1obQiqQo6ahTCh99UtyNdvjTh4SjBfNm3aEdsYmocGMTAaxpzDZiK3MA8xLSzUXCk92ozM9E/eIgnTnTnjmOuYqOIzgNR6tPRPLSjUgEVG0NbTrc1zRnm5gLEeV42HrPctQb0B++b/caFMPACJR46jUCsI24p5U2SOJSBivSM1vNTWUabA63mouF43CEfIVizLofeF9F+JOJPEDX/IfWIkWuahq2tpVcg0Szb00CvT+GBDjXnVRsumb+GSkXgL1sKdGKeY92uF51suWV5XZpdur6vFSUccoVGkrut45p/1KVoZiWZ0YzgD3bhWPJPRdZnFy4yKLAmziieo4R1Us91ZRy/VdT1omjAPvTkd81Bj2BV95tInGievzI0MxedhjCHdVk70SJztV4a9rCe75ffh8uVnWBswrwzdrTGBnA/Wfob9TTWYVjoB+ekeDAYCGvPxcGU0rxFFKpHB48/kaTfdnYIgCwkYW8WcVI5B+bvHWMka0QiaoI0mLkokmB8rBrOwGF1eP3Y1HEBbczMwMARMmoDCrDRpvk9aMA9j0RgaWtuQylSCwQExoNRa0XnPkXUEo3B7kjVi5CmZUh2OusrzC8zEYPT/0fWmQZJf2XXfzX3P2qurN/SKRjeWxjIABgBnOOQspEQxbNmkHTQZVEgKKigxZMuMUDgc/qAv/uCwIxS2I2R9sGyJFkmZO0XSEjnchkOOhrNiMD2NBrrRW3VXVddelVW5r47fue9lZsN0MjgAuqsy//n/v3ffueeee+5IOk3Kssh2vGmTkak9a3dxJUnZAWN6620xaIA6mD6AE8AMrezOUcPe+7OvWOnKefubn35LWstKqWS5TMGOW11LpJMCfUfHNWnFKeEjwYHZ3T440PfncOEwoIGJ5FcsQSplu/uH1u22rZTO+qCdXtuaHRoF23Zu5YQqRaubG/LjxS2EHQ0gYb0e1Fs2N7tod57s2pfee98+9fo79vd//Kfs6sWrPryBBsrgXY40CACzf3gUKi1ZyRPy2XRwCohc09BBZb9u777/LWs16josWLdURMbDaQJYoazn4zUZf+s2PwBHpAILpYqqSN++fcsO9nb0WbCWJK8cFCS5JAZYEEW7Ohht7hPMcCIZZ4Sx9l1LPxlp6lZcxGAB4+HITszN2jMrK1YtFFV9WtvZtW/euW23n6wLSCWzGWt0uhr8gPTk7OKyrVQrYmNZGyR3AkWx7hOS5Zh8U23EBUTghKboXFY/D/AR0Agx2q/adYT8KYy0ww9nqti6aUbch8EIJAH8LjIPqm0ABKoN/nbcT2cPxaapI5xDe2B9Sq547KazNhqlrY9/aG7OLl563V56/g3rZfICvNLTgm2xFoyA1yk1rQkaAXEu+eNvfUP61Eql6rrLMDnMG+q881+a5VCqdzbEG9AFZGJQDT76Xpz086pULNoXv/kNscevXLoitpx9Fl/sBcCTx1WXjOiZBxbYG5iocjmgFBDVeeDTzQAamqx39yP7/OtvjKfJeXXc15wGngRM60Kf+HI3kfhCFhZjqic97nBABfa3vvwlkUSMQWcd6LSQY1PAEuGsigBOfxpVDhpbGcbd63e8OV4MKzZwfIedLfvw0SP152gfqDI5uS/O7odkJA58mGoq86rsRC4R8UKWBvtQRf3Td78tWcezZ8+5TllWZ578OHDm3o7vRvxiWtX+FMLZFwiVSIjHO4ic7f0H99Uf5AM6IgHj7xn7bKZWTPgwPjsczHHKms5rb2hzPO4V52988KEUfS+cp19hfFV+JiKHov7T2LPf/bN/Z7/951+0wbAja75MoJDUF2Yp61rGCqUF+2uf+oK9cu1lyxeYUOgVmSRsvWzJ9iWdff/BbXnRc0WpNENl0qo8sWdVAUHbGyZbjgFvnDASb4JP1vAyQ3xFI2IsWBzw+kIVgKNMIgAxssPmgd1du2NPdh7ZwdGuNVp1my2U1HlNNivgkSrY8tIz9s7Lb9nCwinrD8l4cWmYBryRMg9+wBHw6lPxGDVryqXhtp3Kl22FqVGs9WBBoY0arDDUwQjLxg2Fheh21U2L9pEXG1tlqdFQk45cxD00wH0im7XdXts228f23LUrNgvDyzoUOgps4oBA7wHUg1AYxTfeGM7UxJcDpZBdhhI1G5VsGCbq6jPnxP4IjHmEGcsZtLy0uie///QYPwfYE4H8FIqUFq1ntx7c14AB2Ow4UMQ3pJdpIsvrIzInayAebH4AuRWLAOtY1jOxdrmz9siwOcPzGJ0gB4CDZRfp+30nA4tTapw58EXlay/asUjD3cNCJgZ2//50nb730V373CdeFzsF4Ix6JsIEYEVhUgegexJyEPb7PV1DF/PvAawUawKZjgOD2PTFpWCL9O6dD+2Nqy8oG/VGME+KAJCavCPphY+tVWCOz2YcoMLBS2hStUFCQL8HiaS1em2x7a9deU5DIbS+8Q7F3qjfsN//yh/Z2tp9W6rkba7MeOO+bdUOtWYpT3U7ben9ANbcA9guzZlvHOkzYCU5pABs6MCb3Y70vc1Wx91A0gnJB3iqp5ZWBHjxbFwF8G7WzM7MS+/4I5980z753BWxwzfuuB0Me+jKmTOWZZ/Uj+ywWbfjXktlcQXWkdmjJ+u2WJ2xq+fOj1kXpvDBmnGvYOG4h/VGw7pdGN+k7R/VrdMdut6y09ZoVemUqbqM0vZ4a1+ShuyV0/Zjn/t0qL8NbWFmweptmpJMHeC145qANGsbxhNGW9Zhw6HkEwBx7pVsyCxhs+WSwLCmqh0fS8OPZAiQzOHEgcGQDDSsMOTtVtNmCiWXOvR7Gonc6Sfs8cGRfeXmbXv71bfs5378p+3a5auWwzkggAWuQyW3VEpT8LiGerdrM8WiFVUFovHJA0ounbACyXerZl//7tes125q0ATldyzI9P0Cw8m+wYEFdlLOFvmc/IfnShXJNmaLRQ30oOmo12tI9w0RoGfJCE/iOrEqSJR8wiVmNhx7JG1YRLr3egvngvDviksANR0uZpVCQXo6tLZLMxU7uQDbn7Bmu2cfPn5kX/7ed20PX/ZUQtKrJRr2cvng/+psDrEcyYskUTL6j6yqxxlAFSRIMiSdsgzD4lETozzOaNiBJlo56MChhOeHxE37T3o/Gtm8F4GXgzWALJ7QBYFZXupdIXHEb56m23xRgIibgHRAVTgNDRlZMY9rilnHMjbIVO3ys2/aK9c/KQAsbi+pWpOfiVHPFZo/QxD07n0B3uvqOXH3IlhpjzFUPlUJCIoyeg4EkkJsIXkZN5QCUcKgBf/5ofTYTBtl7b1+5TntNVmmhXOLM0uj3GOADweYx35PdqSdDtej8bpRM430JJu19d1tu3Hnjn3+zbd8dPEUEIznoQPfCYD0I8ABXwTGfHc3qaBCOAGQ7E8kDZdPn7Zr5y+GSZgB/1MUCcytnyv+P54zxeDs76vyvvam/3m8HhJHJEGcZ++8+LLOgMkZ43hFa4Z7HQgT/xe/BvXDROAaEoPAJo0Zb6q5eP0uzc3Zs+fPaw8KV01NNov3SvsMIBevMdi0CieEF2dK9MmNf0Z8u3HvI0lXfHwxVZpJxUCP2DOR8XePhKbWS7Dlm9y1MHpYDeQey756633d1hfOn/dqrH44juylZ6Vv1tyz3/vy79tv/cUXbTDoKHGpZIvaY1TL2338/pM2N3/aPvXap+3asy9orHeKJJLvTSI+6lu7fmA37t609z5637rdZmguRoufkztIKec+vNzDOMr9KcCrLxwofmkzgz/btE6Fn0F31+iixUVfqmKMyjteAu9ZrbFnD57ct+39NQXUXqfthu7DtBgdKatSBZubO2Xf9/JbdnL5rA4IAK9se5CiaGFHSwzPYNz9Imh58UPEh/fw2N6/9aGdyJdsIZOnPUD+gvKrC3Rdq08py5uSaFJCU8gKJ3jB8tK8IP1R0Hlw0ETdKhlHpliw7W7LNppH9vzzV21moWqtULJVQuCr4SmbENcphaWhf3ebqGjzEQHq9CJmwaJ3Grs0ZJjZ7v6ZZDYEryj7UAU+jHbWBtBH+edNe+nxHOlghEnisOYFuLt5756azuhijzS9rIgUwDy6fdyYOkoapIeJDHoIrlybrFTCpucavnf/nu0e7Ns7MLyJZOhuTel6fIShswV8b00NC8+Ef6ekw70F2FGKpGufz4RliYbdAE3KtBhqXzt3XsCE94wMqgehOL7IgxGby4NZ1ELH/NdlLz5/21lsmm1gx6J1DH/nWSPgnWYXL6nG+y6xfBjpy/PRwYHZ9fifPkLag3nQYKPz6/cEbrivrpP26Mu/0UA+6jXs9/7si/b+ne/Z8mzRqrmMbFgAL7BElOboIJejB4lC0uy40ZCQH50mDBmAYqZasWazrW59WOHjVssaJH00Z5rZQQMWNWOnl0/JzeH+xhN78Oix2dqO2UzGrFiw//xzP2gXVpZs5+DQdsMgCO1tS9he/VgSC1xcap26PjMf3BHWd7ZtZW5e2nReNE+hNQV0c49IMtudph0d1+XTDXivN7va881OV0kaKdD87IwOUUYh393YsrWvvWd2csY++6m37OT8nBhMLMH2jptqnuIzZWzfAeC3x5UPb1BLy66N5lA+n0ltap6Zm9c6Y40yrhmdLckMDZIs2GdOnLAadlTHh7a6sW6dTs/OLOJGsCApwfrenq3t1uyg2bPvPHhkb7zwhv2jn/jb9sq165oSR5kWEg1wpvcmpnZ8WMjmwb7ev1p0ZwSaOXlJx8pgifqhvXfzW9aWnKFnT3b3bOtwX5rqcpHOa9dvotMVARFybI4/Eg72Ek17m3u7tr23Z0fNmtgRmgQZ76xDVGyXuyZo9Kk0rl56VT5K3NfCNPU8AAwme8FBEAkdUgBs7jC9B4QuVWdteXZeoHdtb89ur6/Z3SePRCoQi/g5MdVSi3klgk0b9zPgk+cg9jbo/PldfkdDDCiZhuqcN3Ilxepj3+fykYK+h+z82t7sCXiCIZSUgRI/STlNtJKQuWuFS3DQRzupARMNEYA0TJIU6frdIYL9iNSNMIOWsT+gITBvg+yMXXn2dXv1+lvWE+CVUl9aZzTPsCc+3tmBnk8A83jxq3/yR0qynlle0b1wZi0QBmkqAe6j6vsfKzQ/R/3lFUAB0eAsFOMRyQQuRF/93g0lqyTbETRRCubcAaip/yE0k7vckGPYq7He2R+tuGio81G5HmNHGlW++mRHTaI/9MabOoecMAa4T9jb+PPxewnwyXFgwqa6/ZW/vGrBgA3Xf9J/c2HllL144YIDXgFF/1klbKGK6XmFE0KxYK8y/RSwnnjg+tojVgJ43394X17CGkrBOTnl8BAZX69AO3gW4TbWr9KgOJFhROmBX6Pv2T/81tdtplqWHMDPYL8/U71p4+8fwbonMz7I5KkflPewN5jFEcBIkwC8L168KBvG6XMyvrGsX4NkJjzykAQghVNHXzj7YfuDB7Aqt77WPny8qliL9CwXzk7VblVpZmBKz/qNffvif/hD+40//6Llc2k7u7hoS9U57T3Oq53ase1TJZs7aa9cfc2evfCsVWfoJXA5Uhb4OOhbq1Wzmx/dtHc/uGGdbiNIRTmji+pR4SxFKqJqxzTD69nKJFOZ3FW3m1JmH2QC3LzWAKeFlm+IoGfS5pQGo2waFQMAACAASURBVGP15qE92Lhn69urNhy0BQbpTE+MsIYY6EBOJku2uHDaPnn9TVuaX3FNk3xiOfjJRIP2JnQpakFxETwMmEiE+UOz+kHNbr5/y2YSWVvK5YnSlgvmiyqtKfhnwmQU0JV3uUZhQYdSmFwGnEWmAYTxnJSx6ExtoJMq5KTh3Wge28vXX7CVkyckaeglvaTH0AW/h5G1nAQbN5eZjCCM+tIJAxzKSyFLhuHlML52/oIeIF6Orpfz8pDjKBoVtJI9sMB+hFJ7tDiZBBDf7Pw5TRzcPjwPGYCxvDCvkrPKojCcsrIK/n8CpKEcD/tD1jXsekYoYtsz9VjO1yxtdRngZTnSdwCMsqnOr6yE6SnOukUNWmS8Y5CNumMOTw4uL0n56EVYYFkOsYlYJ2N2wQOGmB06q0MTIGtWRtTcr/A7BCk1cyjyB0P6AG55zzjQRNWuwHLz/Xhvt6LxCU2Rpdbal7uGMxyToOnynsnL5SjxT56yfgkaL39e/JxHaS/toeEdWb9Xt3/7x//eVtfuWiFtNlMA8HWs2e2JseT50azGs0Ni0+t3NN0M1gAQBdjkWcJAMlGKw9o7+tHb87MtJU/sy8XqrJWLFds8OLD17T11UdujLbOCWfXMSbt+8by9fPGc1iXr6MrpZ8QKHTcbet4Z/B0TSWkdK2VspHJaMzChS9UZO3tiRZ64e0d1W9va0pAMQCcsm+QNlGdTTH1r2NFxS4MnAC+UkgFrKwtLVioV7aDRsgebu7bz7k2zc8v2w2+/YXPlks1VypZLZazeYGJWSk12rMWdo5qPBE0lZJsjLXsbecKKYhzNd2h4AUjzVS/3sX74btwn7s9+A0Dcs5K09X07rB+rgxxwQOKIuwMgYHVr146aTJ1L21/cum0vXrlu/+3f+ll75epL6gsgzhGD8M4lKeBzIPnubayLJbpy5pQlEl7E1AEqKYFZGZOXTsP+5KtfsoPDXasdH8rDF1nG5u6W1bFJS5rG5/IdSXj4vblqRUk9a5fPAkyQpADUkymaItu2s79ru/vu4uCVPYBCX+uehhFeeGC6tMq1uxAePtULO20f5elVMgdK/Bl7hRGxrqlLS7LAmGdkVQfNut198lifVS2GIRFelBNw6nfRtrqXueIoCSZ2UxAaYjXxf3ZgjLSGfSvZQacdpFMYzg9EzvBCpsE1dLotSX/kRmAJ7W+XayRkQenMdUexip+noVHX4VShdTvd0PdAmdYTTl0h8SB0yqZSnDMJS2UZT4+Od8YuXn7D3njlLesls9ZHvhcArx6+Bx23Qwxd+Tp3hyY5FXtLPrwh3kM6SbcZ3H1IoNRvEYKOEuspqRnn2riGH1hH8U6ppNxWeFZqPky41jHK+3jGcZqWGNfwdxpYomTdQSdlaZd1OTnjFWN34mFaHNUi7NFIrh3wTiSTHmsn43gj2ysd8hR4j9VH2ETX+bukgzPh67duKo5cPInrUDiHBcgnSZD/PtuP8yROkfVzTkAewmdK6uZx3lRZogkWHfLrV68p5joQjVXUKCmIn+vngksMHBvA/vvQk3HJzwF5+Gzu91e+9x0lzC9dvhySAX+aE6LME5rp9xj31FCZ8VU4rvxOBB0TDe/N+w/shQvnldT7OTQ5p4Sx6D0JxGeU67E3IsMrQiWA3sBn6xrj5LkPHj6UU8/1S5fGiY+nFv5JqUTfBu19+/r737Dv3btlBRplc0U5QgGo2c9UHVtMD0+X7PSJc3bp7EXLF8tid9kTTCfAi7fVOLQ792/bd+7ckA++zvtU1seHZ3KK9YpBgWzUvUTDG+l5buZY76Mb7dpRHpTfBPffpRxKYIkaSG0kBSoYzL6a1u6uf2SrT+5Zp1PXgYBvov9caNhJ5GzlxDl768VPWnV22ZIp2EzPHvUIgm7I928sMURmzjtTE/2h1Q+O7PaHd2wxV7LZZNqatWMbdvtieX06XErNEVGvI5CmsrUzjMxVlwl7KH3BOLVpHikVpP1owTSkk7bdqtvhqG8vv/C8zS8tqLMfp4aYcwYZiwMHAGrIinUPOQRCMPAxxARst9FxJimCzL49eLKpEh7gZKzDpfSOtEIsNz/LfRh4Bhm88/z6gzVPYFqlVQvZKM4MMlmnrN1uynPVO8TLY9Y4AjQ1+QVrrbghPYDyjJ1BwCkA/RGJAk1TUW80rft2FiBp+Rz2Qe7zh5sAQdCZTw/uLqHwLEzdvmNGNLLVQfTvYWashYregfo9DkA1kvhrrOPFDSFsN/cndFZCnxPXWkii4t89FQZCQCK5Q4cu5udjr8hKqHNa7FSoBuu/npaEhKsbX18MthwUYtCDvAXmh99NoO8bNO3X/+j37P3bN+z0QtVySdjYmjSlyElgc9HekbSgx2x2m0rcOHwBjrVGQywWTJXreGmUy+mQx8t2+6DmkwwHIzkuMDmLprDaUdO2NjbMNvbNKim7/MI1e+n8WTu/vGSbtR1r93v2yqXLtrmPHrar0dhoeQGpAG3K6owxBsShsWT61Yn5easUi7a+u2+rW1sCWKeWlpSI0FDFz+B6QYLWOG7J9xa/3m5/YN3+yM6dPGmFIt9jYI939m3tq++aXTltP/r269K+npqflwXR9v6BgPXywpyA7EFgb1kggG4A+Q5WR3htp9M2W6qqdEvTH+tR0wfzDsw63b7KmBu7O7pHCzNluUk0W3XZLaGnvnDqtFxReO0d1q3dHVizn7Av3Xjfrl26bv/4p3/Grj/3gjc2JWEjkXH43PelakX514cPH8vRYHmm4q4DrorU/gRHVTIp67Vq9kv/z6/b3t62Rgj/2Gc/p1L35s6m3Xn8UOuTsiCNPFQ8YNQYlKDKBBZZHRxcEkoM0G/iEIHh4+ONNfvgwX1ZmaGbjV3ibRq9or4vskmhOqKxuTBdkgUQF2j2Qhrh5VjiPomMmK3QfJRWIpES+8vPMi0wMkpqtgwaUEaHAzAFNIP1Fy4EgBXiWiRpIsOHNluJERNAdZAzEh6PXN9/xAaXj7hXNPsisj6ENio/0aye7+73yZk8OfwgMaHREPcRgC8xKrCgxFWelfawZCo0RPGxCcka6gOTNdmVZ9+0t1//tFk2b92B+F13HhgDXuJWdOcI7Cn+usORrCS9z8GdXuQ97NStPIHHU69CU7P3ZQTZRzgPXKISSvX8rsxdXY8cm7CUZonF9VgXK77OSE41MQW3gXie+TnkEjSBsPDZxBWSDtaEnpFs1bwZmlc8+zRlLsT+8TkUQHAEwFFCqT4KhljJMaqre1A7PtJ6x+c7SsyIp1qjwTKM/T3dZD2+F2F9c79Yf7Gy6XfLfY69SbhplWJJ308SmCkZR6yIa8eKnJlUEv17+Xv553uH21NNZUlT428qR+IxF06m2GwXzzTYcwdwE2lzGBQ2nozrPrxe/Y0nmeMAEnyA++mlpZD0+xAMXrI/FLsbmOIgb1RjnSriw+B970OiovR1rGUOLgybu7siEV6lGTg2uU2dywDeXu/I3n9wy1a3HquaL0KOpulGy4Yk+twvzqckVcllO3fyjOWyeY8xNBEL8PYUCz96cNve/eC7Vm/58yfOZGUr6BVYRn1He0eSl6ea1iLAjQvOH6JboLAFKK+R+eqgDRM9PMMIZVrKwMOhHdf3peHd3FsT7cwGLdFQFHUsAhg5O7Vy3t55+ftkQ0EWzOMBIEWlq/Q+AeTwD42gk9Bao6NlSF7bP7Tv3bxlVXw+Mfevt9R5jA0JBvLyYGAGubB2eD8lv76w1YzAQdfAVLzrneIC5bDVGHozZSBle+2G9dIJO3v2rOWKBevISoVSQpApBHaXTcPndFVKx6ydkpNpw4R8zYOOxviNXRenSq0dLYCZsneyx3KRMm/0K8GwnEglA3n55QZvvDDyL5avXE8Hs5LS9Yr9DPJz6eHEHvP7rnFRAhPK7bAWobLhAZCDLZSUNHCJzxcGDnrfsLgVBMJzVNgMWlzeTJOc4pS84OfnGy5stMBe6E+CEX4s2cTvJMlEKBWp3Mb6jOL+uHBlZM+RECoC4VAe49RxZ67/iU+lCfy8qHePFVO5uOQ2kXeNf65Gt/BUSWgmgXoyqz0CXElcxhsrFgOi1Z6zwwqu8acSwVZt1LPUqGO/8Lu/Zjc+/K6dW5q1RoNyOkDB1+gTgFh4b0BfrXVsqSS+y17a9Olak0bMzUN8TtPyjz1stu2g0XD9ahizeXr5ND4a2kNrj9bMHu2Ylcyef+0Ve+v5q9Zqtezh9iP5ZaKBRReMPIg7MF+d11QyQAFrGEZH9zbYjzE2E8suGlnWdnY0LrJSLukw5CUpkZJAJuk44EVDfdzo0OZlZ1docHUf3s29mm395XfMrpyyH/2+Ny3P/pxfsmq+YB/ce2i5TNLOLi8bTsSUvpVcDgeqaiC/OKjV7MXLz0pnmsvktQfQ40rnLGuxkpq7eMGYci2AVLy8AbzdHuOdjzTtr4ivpQ5wt6kajVJGrenLN27ZxWeetZ//qZ+xN154RYwgzxhZlTeAJVTqF4Df3raFmYpAqPxVw6QljetJjqyaSVrjeN/+9e/+qo26LbG6P/lDPyx5C3Zktx/c02F/6+ED+4FXX9PQG1jc+xtrahhjv/NMAWYAOPSCzKoHNNx//NAebqxZCw1dt+3SgrBg2Utqeg09FpIWaUQxTcpJG8n5wNdag0EMGg/Pd8w5O6zqBrHMq2vYdsG84DIgB5HQzIOLh+IPybGYYl/UsO5tWFqqMOMDn71P5YtkBG9jvhuVKHdX4OXShU7Q6PKM/RqlZW+2bDCU104AMK5BJBRwjyB21Nis4R+4bxQVDwHx6mOQtC5hTdwhFC68SUtvkKQah4UiDXRFjRKujzJ29dk37Qff+bymovWHeM6j7XQNb+yPocGae+W66VDSlo2WT0aL9Z/IVnL+cB9FUOjv/SfcKtTBLSzt2Cc96Gt1BsXCfkjq5TQUej+8WSpUED1KOtDhdwiRWJ1NWVqN49xU78hYUzBuevPBU6pwBOusCJRDIPa30fVEYmMi33AZoEdfknbOPdZ+ZBcjiRXDLAmN3xviu0tyBANjrT5IK3Q28XeycHMiRs150rI76Yc7EmuCcynae0734Ix1xvGM1Drwmzx2GgrfLTY26xkEn30+AxwifKMprqyLyQk0IZI4q32IwtOVwsA4h74r9cmEyr0+h+EpVM6Cjz/fQ/czTBWM90xPmvdXGhymPdI+DVs/dLac+xflkZFtpu9EUpbBQKPWcf3Q54ameQCzr1mqQnX74NEdW91Zc02uwDrafvySQo9XIm2JFGPRZ+zs0km5ZsXEVCcFyWzzyO4+uG3fvPWeNdt1EW8ZmtawMKPay9AJkms8fEUmpSzxYH1j9BTNHsBY/DM146iU7hZHZL4AQ7GFwfLByzGwgq5lbTVq9mTnsW3XNmxzZ91ajZZKqPI1VEkMc+yyXBo+8fwnLJef9bGSIXOZBrxRT+Pl9ZApMQmYwMVQgD2mbdy2g+0Dy7FAYFI7Pf09wmXxcZmsG2/ro9FVOivJDZBWKTRt8KNsIjzcyHQZa6gNnklbh7I/rEypaAncE8KmUXlE5XXYiXDloa+KjQTgFRGrhggP5vEVvemiNtb1Vr7Io/Yz7s0IcD1zDME1xKGo1ZluLht/SOjaVvIwkTVNre8pNw5XkYxLKCH6hJ+No6YdrLnlZoBZOhmDcCkE0vgBHIoKHoEVclZ10iGrzr/ICMQANL46D7jRoMI3fTgIQ18GgSF28k400y7F0O0huIaDO95bvaf+x6UtbMaxu0QA/OOgqcMzVBiC0MAdLfza4rODgVTTSgDr3jQz0ZF7icSBvLtAuE7SA3A4pLij48ZGHymdHHUtNeraP/u1/8u++d2v24XlBWt1juyI8joJ2nBou0x8EiOZ03ru9DHHT+qQ5vNwapAVGWBraLa2v2e5dM4WZufUYIU04tHmk/G6y+VLmmhGw83Og4dm60dmFbPZS+ftrWtXbXt32yzZs+fOnZaUAbnBcOhrEtstvg3OD0uzM1ZUCXOkMjPsIQ4QBCSGUxwc123v8Fj3sFIqaywodwTggZaLJBTrLAYR9PokaDlVa9IZSlVF2zyo2c5X3zO7tGw/+pl3rJhO2OWlZVuuztu33//A+oOezPA77H32qMCSWS6fV9Ma+tNXr1wVG6rSfcqlK+hZAQk03Lkjh7NldDnjJ46jATeSSXetdteOsAXTITmwnaO6GvqwXszkyvbVm3fszMmL9t/8rb9nnwDwYkumASi+Cn0KHox1X0x9pZSXZILDWpKBkXuo0lhW5nuzFv7N/2n9bsO6zaZ95rVXJV2wUdfWt7Zs7+hQSS6OIsgxAH94Y5JQUM3xrnNv7qT0NzNTEiN899EDSRpofqTJy8GSr1+AZDeAUddwTcJH7JNQZz9rjd+XzVLO8un8WKeJbpmEmf8rZAKbFDeF9jRVuWArBsuJE0Lo4Rg3hgaXFgCu5CYdJFbYRsGVemIHYSpnngE2j11nAnXeoDn2krYzhF0lVt7I6kDHHQacSNBhTaMzzwjAmy/ozIiAF7DHOgfwit1Vb4QHUPlyh975Ur6sseadRMmuXn3DfvCtz9swV5L9ko1w0XDp0iR+Bk9aqvWRdYtJfvR6VUE1BJQQzAC80UGBP1ICEh6TgBue6sHNIYTb+LcBAI7xWYhTrp9VA+7U845ngjN7k3K4/3lw0gil/tgD5LHOSSSPswEKx/cN/TVxVUUwP25+i8A6APQY2/n5br8X/NfDFYTPic/P5TWst6mG8cnyHd/2OL1zrI0NulORJlLqeRI+tvtU7HeQ6YB7io2Nsoj4BCK4j/g1fG+B1mCdx1qTRCScW2O3n3HjlxNL0wTjuLIY2HaV7pUvOKPuCasTNVEq5o4Y/tycpInn9uT8Ds1PLj+NkrtQSXZCwj17uTFq1A9JnsJikDP52RvOw3C/IcPwlu/1G3Zn7a493n6swV6+vpBDkeR7+mgJ9jRj4BktfEr+5n4Mjyyr6n7XRq2G3X34kX3z1nes3joWtoO4SCOhEuil0sKfZQPBmZwA3ukD3C/W2V3dm6msSg1FEvSHBx3L0iqDIzVguMShbWyv2uqT+/Z4e03BmlIpX4oHimdhNlux82cu2/Urr1qhwIhKZxu9uSzyVS6OZ+OM3QKcjNNnyc6r3baj2pF1MH7XOwRRvUrywQg16l5U0pYL8fjmxSRIrCW6MzGp3pTlpTz3AMaeTOFYFzgVTGRa7RPEfJO5e0P0DeYPom2Hey4GsDPWTE/Mq/07flxLPVmIUdOkRq9QPtIleaFfCyVugvEdVJAJ7KNYCUeQH28YiBlqXKiTxrf4vSbPJOqEpvLPMX0pRldltQCeZZcSzLzHljXTEScA4An/Of4ebiP09PePCZCCp+4tHo5+UI3t6MSeh4JUHHmscmkw1BZz5htWVxfHaqshxpslIgT1JkEPNCr76167Tnn8ig18JE8KNJTsHES7Pk131a2VwnuzVqN9mwzXJbGALQu6Y7k0SMVpqWHb/ukv/e/2nZvv2sWVBet0m9IhqskK8T5TDEPzBsCBoAH+IMkkqAGI/H4k1Vl+2GjIIpCpSAzYaPf6apbsquOejZC1heqcAtDh6mOznWOz2axZoWALi/M26nfsuXOn7OyJOdnCtTH058CVNY1r9EgaaeRiMhLrnuYvdMeM3OZe7tWbYorXd/YFTNAnIrkoFbIag83PHxwdabwspa5UCp9upDEJyxXQZzEeuGb737hh6Wtn7ac+/xmjRnR2ds5WKrP27q0PrQ5AzaUtWSlZLgxUwLIK+zCcJKjeXDl7QWuXqW/oN+MR7mDDBGi9CYbJUA1PWmWf1hU4RH6E2T+JLCwyzVho0MqliqWyFfvyjZt2evmC/Xd/5x/YJ158WUAQ2xw/HPyQA/AiR0JnCzMI4wyTonKvABQZUt+quYSRwv/GH/y2ffTgDkPaZcWkku+gY4+38fBuahLe/MyM1iLB/ms3b2iwgDfVFb0PIA2b3VMVgOeyurHm1j4D/Gx7+m5M8wK80TDqTamAUm8q47pZ4zqqxKw4oEDuxv3CPQI/5JicaxyNGjVTls1QLfKpZB67OKCR1LgfrgOltBqPJdOSfbazbbwf8hyeD30krrXOaI/BZvMScEDSEys3AbSpOTScZYR4jefGDo1kUNPHPCP1yVDITWASe1bIZpS4oU/X96RixxmYTMvez4fUBJvDZCr0Q3SlMS7n8eAtWjI3Y5effd0+9eYPWj+Tt96I6Xl8xiQT9jABr0YsCI1nkhL4mcb5MI09JxF5qtIUUKUzumHoQpAbyLYNC72QcHvJeVKZCmW1MfMbq4HxjJn+vHjW6YYrMZ+EwzjVaszwTgKlj6GNMT38zjThFs+vCdHjv+xHmLsz6N+CBELSSqqNwR5OK8TNcnxN6RwP/xeekb9TVKBOnKgiIx4rDrjFtNrYZpEEecR24huGE2eegZIruQ9NNeCpUq7x3Y43VPUd0yZOfAgjaDxvdLrys2LaacHhRqgLR5wVdMXROlM/M2Xd5vfGpRvRHo4PhMF2LWvsQZmMBGZxRdeNaU3vdANelBr50/AzOTap+zXoKY3diZ4+4cO76nkzCbdhdzfu2YMnD7VvaHJG0a5nK1JOCM9Gg6TlMyWRJLOliqqssnBDekIsajbs/qOP7N3bN6zWOHQJQyo7kTRkWeuuNY8VzsTq+obSXpWKYykhlrI4iIOBMYEiNiSI4Q3Cd8GGAIqxnoJhPTjcsodrH9mDjYd2cLxrVQzgi2XrdMmoR9JjpLNlO3/mkgBvqYjdiiP9aGkTLbci5e4LO3Qjhoem/yYIMKY2ANSxpYjaneLjiZKLsFnkxeg31k3Ng4Y0so/+7LzUFlan9HTjzw2yiymCkzIPLw/jfk/EDHFowYbCXofrcW1VgFRqAoCd8Lz344s3BugobfDNGssyce0F0Dw2v56kzlFj81eBzok1WAwiAXgFmcZTjOhUeYuGtelMV7cr+hZ+bKVPA2mtGTR0Y7A4sT/zjRp/OZhqj98rgtdJlq57/LGxkH7jw8/qdyd6LAGYsezkYxtz3BjpiYRv6cA8B+3yWPurwyhYxcWS1dAPTO2jCIkdX/pLlxR0beGPYjYc/6lBGkmYNy8pca3+/32zXsP+53/zL+zdm9+x88uz1u3WBZaaHVwWHGDEyUG8T2/I9LWh7Kdgfg+Pj9TQR/POcb2hca7IffL5othOfobBFy18fWn+K1UsmwEYpayxtsH4PrNK2UxTcQZWWFywH3rjZa32XX4nCfRyTmtlftH2j4/tuN60k/MLdm7lpFVzWZWlAUwJsYtDyQb6/ZE92d/TdEBesGdLc7PSllLCBuii8z2oHSlm9C2rg2KmUlb567Detvq7N23h1Sv2s//RX7fm0bHN5TJ2bn7R7txftYOjQ9tkdPL8rC0sLQqMYYR/7uSKHTJ+eTDUWFzFtVRCml+BuYx7rjKalmEL7FW0gTXuAxPPMilrNBvSydHYxQhW4gNs+3btWM+kkCtYKlOyP/jWu/bMyUv2T/7ef2VvX3/NEikawIJ1F64CWVwACmooPWo0g5sAzAbVMF/OPpRpqKa1buvQvvQf/tQ+unfLDmsH9sbV562Qz1idBrC1R2pGu3z2mTBgYlYNQ+j2SChgKmlyw3OV2fU8dxxTYEJojqSBpNdp2vr2pm3t7foI235fXdfRw5kVTjc1hwgAnQPLDxRneHlPQCpG8TD1Aq7yrEW+kZJHLpiRpEwgDuCIThWGNzBhvAcVCAAaZ4a+/cgE3r0ZNavno9HU42EuYfhK8DQlOVV/gXaRe1/LuSGAJZhviIqGhrEMLU8VUIev91MwpCifA3z39bl8R35HpfyBO/zAGjd73sjLYRz1yjSUsdYzCe9byZRmLJmdsXMXX7HPvP2DNsiUdN7BYCWTVKg0+jHECzS7Q2nz4bhkQxYikk9zi9qrpwNt1M7GkOPgiWQglsd9dPw0CIpaVVVmFPQChSEyxUG2+xh7/JK94wT1utwzfKDOv7EHe/iNpzRhE8YvxtioGZv0TvzV320sbQxT1fysmFyIV1td8vjU+RkZqxCDVdKm2vOxIRH+flFC4+uNz2w0m3KiycupoxQcQEbyRpZDTpKBNQW3Nk0EazsWKo8y7Qke/+HnbKwaTNlmkihrQIg+MVQdo7dtGMEcrPicTfYmPG94n5yXkgDpfkyclWLCEJ9xBMDjyj24aUTfhzcWTs7K8Oxic1p8+uNGxtD4F9aK66u9ojH98oQkyvP975zU6dlo0LR7G/ft/pOHwemD5CQhpxDOPpJsjvbBiAp8yZ5ZPmnVclX6ePYxuypNbGrW7eHje/benRt2cHzgHtwQClSX6BuCiFSDovdKqKn8wdr6aMJoTdC/NlbQinCxLmr2xiMvMaGdgVOhe1/jF/zBcQAc7dr9tbsCvftHezZbKopVIXhRouOgLRRmBXhfuvyy5fNVsRjCCOqU9AUXXzxkH2McHkYATZ5pwTh4rWS8aUPpXu8XgDzyBMkPAv6IJtZ61FPOAe4OEXQsPrwmsKJeFiUMkOtpMU93xcafEx3vTQxeXmDmegxDEx2xZ7KR/XWhdmxSm144001gMfAL6MlmQyNfgh44XHcAq/E9pjs8J0JzZ0pUsvsY6xo3hhbyONQ9tZb1H9P6oUmQ9X/TlUyBYh9tG55deIZRQx1jkjPPYYcE0DkG66Hbd7ospWsIn+Oc28Q1AtujabDuAcEZXdf7xu7Z8dWOM2L/6Big/J/RmzOK8CXLiYtxvC7dC5NNKQ9f14aE0rAW1CRIx5piKNHEJkr0TEr62Kjqeu5ZkhJPv2n/9Jf+D7vxwXt2emHGOm1K/D1ZgLFZ2Mwc/twvdIqUtfujrgYMtDstTQibr87YYb0hvS7vXcjlvaxdrggMaZJWoyHGolyo2lGr65MR156YtYZm5ZwZAGNkdvm1F+1HP/kJO6of2t2tDWXo3JHeaKjAxJhhh7/uUwAAIABJREFUWMFzaLlmZjTJyxMiHrHLiRhyAWtHk9je8bHhloJfbLVYEHgQmGFC22FNExAzmbymcrGvcH/Ay7XZ6Fn/5l0rv3je/sHf+GHrtVtW4fpxaThq2Kjftbub69Yv5O3yxQsCpAT45aVFNdy1+n0xzjybTM49opElEauQbgHEVPoOI827YhBBoCQRx3IqIS5uH+57ORvnirpPdlycW7BeP2W//KdfttnqCfvv//7P2w+88Y5iEEw6e53+AZ5dpeST83YODwUSuQ9MaVR1idK+wNHAiumRLH2+9q2/sDrDPZo1O7e8Itax3m0J5BLweW+unzHJq1uMKvehEZdPn5UW7qjRkjZ5aW5efuoA7pXZGZsrF+24UbM7D+7bKkMhaHDEtabVkg+ymFDsvWBYEwmNNVaDKwxrqLh1w4AVWFdY6sisRHcXVUwy3vRDFYCBFkzaE2ik0WzYt1an524qeGSHsit3AH0e+1qTASVZcEZ3utlJ7HJgxxXbtT/DgBhNwvS9j7aPpJZGHl6yI1NlZsIYCuyNegG4R//fCeEgKQzVpDCFDLs8dzTy2J5JpB0YF6rWS5XsyrOv2Wfe/rwYX8amppKhES4VzoFRZBupBE2svfzUCZWzEJu0l8JZpaLlVPe/mHOAQ5gWJ3ZeTLlbVYWD0ivXsp9z5ntMYkxhF9j7aS1vtKyMlUhF/Kl+BwdAnu37e07OjunwPr6W8Nd+zwJdMO4L8gFGkSDx58y5FyZ+hYOHigBVFl7uvOGEkCpz/KwmvHJJcWjS5JrGDWrhuhleI1Z2SNMjU1TdzUONlkkHXPVWXU2EnCtq/swXFP98oIxjKBJ7/bvzwuEDkYi43MAbL4kf3ojlAzUQYT/tWBH7U+J5FsGzpHrjs2pKFhebPqcaAKeb5uJ+0T1SszyVk2mW+OksxXuNHO/ICSow0uwN6cZVnXRpwzRh91QToiq+4RnAzA4bdn/9ga3trI/7isRs49QgEE5TP++WtkKmaM8sn7ZqeUZJhJpUSSLpK2jXbXX9vn37g/dsr7Yf2FwaTHMiLaiWCejGZPUpwDvF4EW7/zhlxUcNung/0u50V3MDNLtb9LaLEmzIQXRgqxv37cHjO7Z74OwCByEsJmsPIX+hOGuXz1625599xUr5inUGwexYpteTBen7KXjeSRMds9zAkE4NIJOBV9Ad8Xvu4edTtOIgDR5uFK872IrG3CGDChpRdfOGDeXsqjtVCDjHhRzTrXFZYTg2ilcWGb0Ew7J/aoGGBeelEo8wMAf63CnAFzcv/4wuBpI+yBjhacA7DfKeWtjTaflUmSTqauPdnv79cbkimOTH/OPj/oO6z/qwEFPGOltPgvT30pxNaYSCxsxLXxwYTxe/VJJRF3KMtdG5IXaITidDviGd7fXwwqEWA6OCzvjw8Hnq/thCSSZMl/KMOWaiDs50OAZsq7WvUZM4cNC56pY1kaGNN8CTRx9JSVLipUUf+6gxpcpSCTQ+TnOSGQ81DAPAyssPTlb+QE1r/+uv/Cu7ff+2zVdydnx8oEBMg1B1pqJAzH8DGun63tZkQyy55qzWOLajRl1jpA/r+NH2LI9f65ABMQ2Z3wPw0HG2el0xf8VCyTb2albf2zd7sOeXOOeNn1bK24+89ZZ94tIFNU19++5dS2ZT2ncMpIHp3T08tJWZWR+PDehRo0cYWVssWiaXF5Darx3ru6KzpMFIYyATNIcMJL3gedaaLTGfaI0ZjcxB4slw0hq1htn761Z+5az97A9/wQathuWxBVtdt5XqvAYYbB/t2VFyZNeu0JyWt8ZgKCcEJhvWWg1bXlwObgjuNIDWtFpy7S7TzApo8HFeODrSs5dd2HBgW3v7Vj+uyXZNpXUaZml2Gg5stliSfABbsl/44p9YqbRg/8M//Mf2mVffkmUb6wewy/OFPaS5j+Rj6+AgWGcF/2ftD36ejdC3POy6te3D2+/a3u6WLRVzShgArdKmZjgEHXCwzrAIAtAtzs6q2W+uOqfD+ajVsJsPHqpbG9BIArSyMGflbNp2D3bt/uNHtrG1GWymhvJHxqrRK3sj2akBJD080kQTPjeAMo3llSWZO6+4daWzoyJLbKBBHQBtPJIZtBMPViwvIyBV85amrDl4kRSUUcFqUnNgqcETw4H017y4Rj4rAiqNbQ0lfOn9Q7Ipi8GBSxb0LbRXnUSIjFl/wHCKhKQMar4bAg6D54tK2QxlQHbBXsb2jO7wAMZgi3sc7mapfMl6qaJdu/KGvfPmD1gyj9QIUzJANqyrixiiQ4MPffDYGeVw4+au4LpDgFLjUEi4fUJpqNQF7fXEStGdHTxQe9l4XAkNcfDjxEo8E9z2LIyzD/KwaTIj/pwib6hEuIO4yyz8TAkxeiylm+jAx6SyH1hjpnU84Cicz/FzPJ77e3pDtDdfRUJMz3W6cZr4GwFvaCTzdhbHNOPz1Sc5jc9eroXnp0bIAQkZQzrQ+veUsMYz2t1vCu5g1Q16cvo+xsObIj8fJqGF4VbeUxMGaIgnDPp1PcN4/5woEd4INyoSQ5wpkcDir55m6R1DTCdB4faOv69+NyQYE/Y37OipLMXPyiC7SAfrOSoHY1lnuIdhwU7071NV1Gn8McL1pmEPN+7Zxu66pHecX8RdEjMS98BVq7Ezly7buZUzkt/JdgypnwZPDGzUbdra5qp9/f3v2Pb+jtZ1Jpn1/omwP7MZ9PswxyEBk6QhZERRa6Lqiqxknkae7lWKlnGoSWVsMNhdlfGlNYKO6Fq9vmePnzy0ze1VOzzeUxDH9LvTB2RQMsSQfsYunUXD+4rl8xXZtHhm+DQ1rmuLCzNwjlGPOAElsbvXWWLR++ELslCkvQyBLoJcZWEwg8ESzBPfqWYqNpM2QRDcjAXYoUXMUdY4WAr4hBxVywbGOnQoRqbSLVg8G3cJg7PLBGkvl/nwjpidOliMJRFvRHBLs5Ff25RXbHyvSWB4mvmdDhj/f//+VwHe2DwXBzjIum5c9g/vNO1A4FvK5SBkdmI/MGSfOEnwE/F9WTOe/MXgExvCwtjD8FykiwrvHYONPkmlGR85OQm6Dn39kfE/URseZCx84FR2rKY36XqjPQ/rnwQOMVhYj4GtDbT9eGylm/v7z4mfEBYb+VQ/BX1vepMJPoNOOJhJEsNULA/WSCKS1mo11cQCG8P6dMcQbKaO7J/92i9av1u3hYpP1gK0YKu1tLCgr7h3WBPzyCG8d3QgYHGiSqfs0BqdtsAe9ly4I2i6XZrZ6sdqIFuenRXooOSPldjS/LJt7B/aBnKG+9umGtKJJavClK4s2UsXzlk5k7MHT9at1m1JBoFcYvPowLCxInBdPXNWY4i1XkKZGD9sAB46UpwAtncPZJtF0FOJUL6bXmZmzx812raxv2/H9ZaDSbF8JAxddbg3ak2zW+tWvX7Wfu5v/HU7PtixxvGRPVl7Ys+efMZKakjt20avbS8/f9Uq5ard39pUkpCkMa7blj6MplRYalxoAAmUKZEq7B/s2SITywZD2wg2Z3hyYsm3UyPGbaq8yfQ/2Dq5MyQSmmgGIGv2zH7v69+2c6cu2j/5mX9or7/4mrOhlAflmw3wzdrCTFWfu187Eturag8gDd9y+dA68immBlZOdOyDW+/a6qO7tr27aZs725J/lCslW55fUKMdWmgOZ2yOYIyZqgQIpcx36cwzcr1Y3d5xfXUqqbXCXinnslpDN+7ettrhwbjiQnw6ah6p+RGvZAAv45SjTyxBzENh3KPBO1eAnWlbsNY854TWCcksgJczAR06CU1s0tEENzy4U95QzBh4nrfAJnaTGnKRURMeH9kSO+y+wqwfuSuEFzHGZQxI6VxqIfAwHgo0kRlp6EuYvMavS6M/6HmDnZxukKIkpdfl2gDAfj66EwAvNe4BIFGphuRY/Q7pnPXTJbt65XX77Pd93pIZhi+k5OKgWKE0kXgdu1dCpSxWjwA3sSwecJpbiDoYcdeB4B4QGNFYiVWTkcaXhwEOAk9cNTIkLyHIgi48u+kz2PcjkhQ/q2J6zs/ERq0xean4GYiIsaY0TH0L+IL3iNWyWM2LGlVvCvPv4p/rVUhvnPJXoDOc6AkAi70BBlFAD1PmdD/GDC+a69jA7PvJz9XQ/K33iX86+Sx+X+4gmmJIPPIpfPKs1/hld/Xg2vgn68MHs3COuytEBKne2E4Ph1cjXNLowzHG1UZmBgT2OhSJnYEfvybJTPyjKDdFtCw3rWBpGf9+OomJ2uNJD9HEs5n7Fxs2pz8xavLEzgb/Yq9uuksTrio67sZN64EYDCDZWV1Z9Iy11zTXDnoNe7S1ao+3VgW6IRGJf5CZAx6XtNYZ6w1p8C3ZueUz6ilBDiVXFxw6WBe9pm1urdnXb71r2wc7nignkYMFwItLA4BXQJl/Jk0aXhbIuEQNsJB80a0vfKU5mosldx640/Istr6YUN0Gnmi/Z7Xalj1ev6cv1Gr7aMtSgUlfbFyaFgqWz8/Y5fPP2UuXX7JMlq7VSdnfrydkCOObydP3m+1yBGc8vaQSPXdj2ccneIm1UxOEd76qoS18jOTkMnWYjDr0b+vaTYUyhEkyYp6UJMZM5vRSlD0ZWVbI/kc4PbhyPpbdJuysdwRH0MZBT6MJrBOd7T4hblKSj+UId3fwARQxwHmnHIHSp5jE10QN4mD56XLIVMX+Y4B6erHH9RD9BLUW5MMbgi9C/JCfxITQNacemTyL9rGfuq9qLPPGMbdACwHME+sQc9zSzWlylxM4Oesjq6PSQI2BIXlwTVvsAHbmbzoj9rAZx4w4MFZZKdjCeQLinoraTGESnczXLaVhBQ5A3eqMsr1AKobrU+UcNjdlZDX28D4j2AFs7bx0RTc3gJdnjSWS/HI7lPNrcjPgJtBkNey31cQ0XnI2sEdP1mxje92unDqhRhpMtvGH3j86ssVgIN5s1j37TaYkKaCpDaaRza5pgZms2N7vPXigNb8wNy8rrEK+KJB0+/GqtWAsqzO2PH9CjVc7u3tmq9tm5ZRduvqCrcxUbSafs3NLC7azd2APt7esWqlYtpS3/fqxfbi2KqYBNvns0pIYxGhOD1MCk4zOsZgvSXYh70yBGoD9QG4JlJo5xAiAW4fHtn14pHvX6JBINyQbYIoOhcBeq2f9Gw/NnqnYT3/hB6x5eGDDVsMWy7M+Yrzfs5mZiu2NhvbCtecE7O5sPrFSpWQrS8u2eVyz5YVFK+LGEDR86FUzWKTBNHebYokpsT/c3JSOl/8n4NLohayB8cLs8ejqTCPXQqmqqWe1Rt/+5Dvv24vPvWQ//5N/115/8RXXB4fDm/hD+Q3AS4nUrdBgl3uhvB6qEJLVmJUSfStb19678TX7vS/9vt1bvavnvVCtWEZVtLISlsVZGtQAs16VYr2RiKCvxj7o7pMndnJhcaxL1HQ8pvHl8Ood2t1HqwK8AESskjjw92oH7u/c7yqpqmIzGRJOMVIc8MjeYEpTlPJ9uiVAE0Z2plzQPuO54miC7hGwDwMNm0/+7xUrgJhH4hKaPla1GtrQzboWWGAjl5MeE4tMABmAmt8nqQM8ubzHS9A04fEePqHRjPG7NE6PG4pCnwrJn9hBKkx8MC4X0nRn9HlIKsT+okQMAFSyB+kVA92hZjyXTPB/xJXuMGm9VN5WTj5rr19/01LZgmqFatRJceAjZ6OS4ISLhlmEYUFjk87gHuR9AoBCZ8x9JKnHyJQaXt2GTAk8THuYooirDvIEWYmpwTx6njtDqjg/Kal5qNV/B7mY2NqJJE9M+fjMcb1mAAt6n5gMuN2agx4fQuawNcbysa1jJM3CuzxVrQzkxATzeyO0YnVsXBbYc1Z5Qjw4AIuniYYmjCFNkEZINuPNyFxU1AareoDsiTHUiuXhZ5xiVRyjmZH9JM9pNOA65xg6MbFDYj8IBAcG3E81f494rumsna7qjl0pHIxHRtuBcjhg9R5B6qKekkDqTTHXWhvhoFXDvJ6D/zNqruXsoWQh3PixiYP/AevP/16IS3uTM1zn6pR7hr/BBIT4swqJBoPHBFD4nj2zfsPWNrFBvGdDBig1G3Li4VWdq6oCSP8D4gUmHj2z8ozNzcxJ46v92etbGuvXTsO2dzYEeKlM8eUyKfT2OcUcno80vADdpM9bkIb3qS7CKcBLgHA1g8MGF7AnZRYvllG2Oe6LS0SWtUy3bXt7G3b/4W27v3Hfen0M6Kui/WFpPFsuWi43Y9cuXbPrV16yZKakUaHuMevZSszSHGy6uTJAwrOJycCH2AwmgBwdAcatQ14iUUOQLM+8m9/3SiTOIyXv4yrV5iB9FxUHonDo5owlhSBF8QcYVy8eeg6kuBkALLSA3D8OG14wQ+kUHewejLV90Kpwz7DqyfEw+bhwr8MujU4Z0nSGMY769uG5jDtup5jxsCfHMoxYvvJMfpy3+YLWCF1vbIgBywNH2CBhbLT2shen3M5L1zqZyuK3IpQe42AHkqbgJ0qXZ9wPMdvUUxB6DU18QY/N4Ru1ZspI9TkDG2n8MM/Jx0WSbHF/4rQf6dQGrr1ijdJdi40UbFRvQCmFBhVTkGr2OioFi1lKMsK1r5GhdHrTyMOaBTwwwGCPxif5xI5s97BmhxpVmrByqWjNZlN6SIAbNlc4ImTROaoUDjAiGUEriOYWneaxANLSbNW2Dw9sa3PDPvnqy2owawBaBx0BRiQAAATYA7rvsXO5cHJZzEALG6x0wmr1plg97p+mlAkcDCVPwI8U9lSl+U5X+4/hCx+uPZY36cLMnBg/1iiAcm1nCyRt2YqDJ/68W2+ZPd6XnOGzb3/K5gsFq9UObblS1rCKVn9gszMVSzE5rVm3RztbYkbxrKVEfnJpWaCLQwO5A+Ac5wjuCd7BNITR6MoRlZfFYdInMSEhoPGt2bHN/ZrtNZrWaHbMmm7/ZZWKfL077Z7133tgtpSyL7z9hpXTKTtdLtpKZc7uP3gkr9vzp05aDUuv2Yod1OvWGo1sZfmEzc3P2gcb65bM5WwOcIh2NpcXAMNcXg1NLZhHfCMHtrqzFcB6Xg1ivS4jmTO2vrUjizXv9vc9tCLAv2hc8u989Rv2/OUX7Of/i79jb736hqXSORvhCxm6vWFVSQRodFPZVAkKQ0OYPOnVNPoQ8OEtWNcWMmZ/+OUv2i/8zq/YsNewct4BMxpkGmuwGoOhxmOX8aFsOkArul0cJbivHACL1TlNhqNpjoSIdTVTKokVp8kR9nr3cF/PE80igJcJftwP1iXXTaz0BDwQB4CbJBrbrHuYhk55TtdSPqdDhz3E/eQggiWlcZG15q4z+Cu7/liMdDYnSYlGx0iv6gDeZQdp7VsSBfYwhxvftdV1L3XOKjTMYo7k3+4MElFNkoxUxpJIGjSq3AkRYrRYsjhVtN+xPK49GjyRtSzsvhoaRz5SOTQKaXJnOA7GpWpM8gHvivFYzCWtny5boTgjrSJNToBJEgzcWOS5qmantD5H0VQTQP08HB/YksRENhOQ6hVDLD9JItySyteh5BzIdHQiuSTRB0bFJuroxT4pmT9dYUW3mXGph6ZtTewwU2K+/UvH6WTSFAeHi2AH4OAojFfn6Ijgzf89HDkCyA4KxXpOsTdRVxxddyIBE34zNBknXI4UHoLOYjVjubtC1J9Gr2MOgegbzbPm+afTPtrdjyPHBvL9DxUDTdLUd3Pphag0yRzVDq5kQ5U+lZ0dXmjMc5DCgWk1CW88Pc6xg4Aqeyp4R6sEPn4FFxN5AUShqcNQ/XJEz3GMsZwhHOeoyT6y3uHgjcA/nuXsUZ3n0qr79anKqcN80nTnQMH/xxsqw7MKWsQ4HMeZrjGM8JsQpBP4desdRm1L4dLw6AP7yntft/rxgXT8WEHyfCqzFatWZy2Tr5qlSpbMuvR1ee6EJfHRdo2q3C26rbpt7a3bN26+a7v7u+6ZzbmZRtZA7HDmXXIGmkD5TvfW1kfjgQz6ok8DSl1lACtx5GSn4zPWPTEYabH4hO+BdTtN2916ZHfv37L766vSJc7OzlilVJB+kC+VRcNbmLEXLr9oL1x6yVI5DkEvAWhMoyaQ+ZjaSJe7LIDFMaVflb7NR0z6VXsHpgNif3AaLxzE6/4oJmMA/dDxYCoQKl1a2KCIx6PhctT5j+ldXzoOzL0cEM2vobtdCO/lJvlAolEhYIRpQ74UnRHgffz2xs5Y/y6C3GEGgthF8LEagyiYYU4dgXpgVUP5YJxjqfF3Am8jK8qfeICFBfBr5wV4iWWzyFS77ZcT97A8JADKkvs9Vbk12ajXFUiAQdRmTnt3MJuHa9UQDj0DZ7WRCjjz7skI5VjppGiQabcsBRtCiTaflyYOYCqf5EHf9vd27KjN2MGBZfI53bHDxrHV6kfOclMSHJo92dpRl/mpyoydmq3a+eVla7ebmgSWzees0e9Kvwlbi6cyjTasFw5+EhSakTDtv3DilD3a3lLZtUrC1u3Z6uaGgiIVC2asc+DSCY/9FcGA60GovlStKiYBrnnKgLzRMKmpYYf1lp1aXNDQgp3H9+ztt9+2pZmydVoNa7WObWFuzq2d0l6e4f0BG8+dPyOWGDkA4JlmJKbyaCWMRtrguB8A0mHipZEUg4Yvb8b2aoeh5OslQbZKvcW0trTAMD9L2UgAiOCELGMNhjdnn3v9TcslUnZUP7JZfGNHI5upzmpaH5950GqoKW7/+NAymYQtzs/bmROLAlSAXb4PQB63lmavbffXnkjGIMsfw34mrWlmlOObna48erlnj3cPBCiHjbYZtmnZnFmJiWZsip7ZzXWzRbNPvnbdzs5U7crSomX6I3u8tmFzhZJdeeacrdb2rDkcyJc7WyjaiRMnLFHI2dfufmjFStWWl5ZtlEzIOpHkYDaft1w6oSYyxt/y2qvV5GgRE4dGqyfGgGEU+0eU5RsuKzGzC0uLdunkKWt2zX7nz79i5y5cFcP7ubc+rYEZFkb1sv6L+azNlkq+Bzsd3YuWmhH98BRnhX3ZsG/F5MDmMkn7zT/4bfuV3/9NyyVxMzBNfqNHIq+O8awYQkDvyuKS1g/PE49eB6spJVy4QJxbPmnpbMYaPbxMzWaKZasW8zr/bn50z9Z2t5RM7R8d6LmjZdShhTMD1xdKtBCnYqmi7ChUBLXfgwWkhqCoGuUgAgApaQ3+vDD6vb51QxOWXB2M8cUeU7gGjSqWgbyX8tlcsKzYgqFnlE0aTYZohHtdaeHz2YwauxQzVTL3M4Xpf5IgyR0iNOcK8GJ3FprTcJVAaw3YVTLGQeom9koiWdOwxkHXHF1aZFvHW8QuerFhfEeSFyHa4MWeUFKqeyT2LwzyyGKW7015cpJIJLUmxcqK+fXx5ipjh8EExFPsmEge/VwOgI34GwCUqpvYeGq4kmuLpa2Ww0CQnxG3g6ZZJBj2cLDpNGOFZ6o+nND05/78sT8mKcmLNMsaAc11wuwx8AOmzfXbkdGV1IWkLjgm+FnNwBKfzsdzlz47kF8R26mJLjTEcYaARXgV8thRMcZ8qP3DcwfoFLIFDUdhT8TRvrKqggQJDZZqhMrw91551HkUGg9dTx18bNXD5G4XXL+z4kE/K6Dr61D3MwxfGU9LHfocA75fkfHVoVGpwUCrfl8SHZefTBrvwIgsJTVBywItztMLuhbhktDfNK4MpBQ7WAFqnJc7lN+zWMnkDM9q4mDwTUZmp0Mk4QO1lCz5LsOYwEdE+8QyJ9vCO4qoCjavQVM8RfVrH3D9rEsf3c3+61pqeGR3H35of/7uV63NwAiwmmQoOE/mLVco2zBZsGGuarPzZ+zV59+0UydOqfDL/uNtIHgG3Ybt7W7Yt2+9p34SYRtGnNMMnCGGs3bDelIfQfL/C3h50+mmKS+fTwyP+W+Y2lFgM9AcqrtVh+7Qeu0j233y2D64fcPuUeIcdHWglEseeDWwIpu3cmnBrj/7gl185qplciVtXt3+sFgYl+iPgKyC/e2QVmCMzDXMs0Zfp5sQvPa8fuFlCsC4Jq0EwOmi+Anz7r64IVsLbKPYA8HNUHhQ9/XEXkMBWAfRUBuDpgsuG3ZFetvgpevpV2ggSWV12HDfnCznf9wrT/q0wJrqcGP+ujC7nNe9ccpG6ihvSy/NSONoUeKz7PWK4n4FKZ8OwyFC8ERbyCaVBRBd/zIgd9srSrMHx24LpWYrBOEhk+IzO+2+dToD++b770vf9/LFC9osBRhspu612wJSTK+awWM1mbCDRt0DBhYwAdbHhrBMOqFpVWwAsR+ATcqQva51mh3LUYrEvohFC1giAKdd37q+sS5mpd4f2MzsjNjAzb0ddWjy/lkSilHK7jxYtc3tbbt+9oxdWFqyi0uLdkgDUr5g1WpVzV5tgh3sM6CU8ZdJSr+uiwV0vHjxgp07fcq2Dw4FRObKZbkF3F9bc7ae0m0aFr9nmwcHQdOVtu3jQ+q4NlfG9ssbvWrIGGRVVbF6s2MPNjbtytlzatS6d+eWff/3fdLLjZ22SjzzlYo1AHcGaC3pHhMUX7h8wQcjtFsq5QI0seiK/sNIGDb3923n4FBNUUgVKGW7B25PMoKZctXmK2VpT3EU0HCCTFagmp+NzXwcDrDae2trGrbyxqUrlmU0bbvp2uZUypbmF3V4YxtW73WkvYUVTGVTVq2W7PypFZubnbFjkguSFBq0Zio6aB9vbVmj1fIBMUlUXAogqnSwXgHJre7IHm5t2T7Nc822R/BcnhqzZ4AkbR/tmy2bvfziNXtueVkMr7UZO9m2arZg5VLZVg+2LVcsypXAUmmrzM1Z24b2vY3HtnL6tJVnqvLkBXiS/M7ks9brtG27dqj7ztoB2M7Pzmv6Gg1veNiiKd3Y29FYZaQqnpj0bblatVfPX7Rkpmi//Md/bGdOX7L/8if+tn3h7c+ofwFdimLmYGSlfMbOLsxZZzCyvf1DHXxKkiT7CV7oWFxZ3yrphFU5iIujAAAgAElEQVTTI/uNL/5b+/V//9uWGDQtl03YqYVZW5xfFKDn0ISVg0GkQrEwOy+wx7og6mDgnstlbCQdojcbqlqHV3qlor0HuN/c2xYDz/c5bhxKB87wEIFPTVtiEpVLrPh9DhO5I5DoBsaUaXusa+KJPoumJQBeYL+kq8tkFQeRjUwGCoi2VOOb9JnE+1RaHukOpHwpoLlmnTDMIzaD+jjhnmWzjLN3AOHwOQwPUCIZm9q8OdQPdq7FdcFqzwj1cwBvNpOWTts746na4F5BCTlK1mg+9GuIlTE5rwRZnSJ6nL0QBlzwc52eV6MgS0ieMhmfeOnkzkD7TaCOHo/g9QropWwLmgB8AvqjJtwJKWc3vTHCdemcEQA89p2cN8QYR3EBzNfEwYjqAkDXNZXYy2W84z34+pKEAkI1Vh79t0ZJcwalRF7w+Qw+kaQh4aX+2K+hdaFEgxHMgFG3/+Ne6twf+u+q4Sib1eez7jjHhAWiLaiIFbTFI8VsyI5SEckM38+ttnRP9F6UuGk6zEkXz5/xLHnOxED6FrhUrS95SSe8wqCBMyOx5g6Me7qH5EM+tGQ8EzP4s/tIYZhFGh27EDlibyHA/HOjpMbBrUc8Go0h7aQDhgkHtahx0y30UAVAcLCQOU+oPLGveC8/YhnC4xaGqqALlProZtVYRLK5flhJxHDoVc/gvuHe2GnJyTjX6Lfh/hGDdL38t9xQwv4Oo63H9nisC6pIVFp5TlMe/2hmy+hppV/u6z5RwYTlbTX2bXt/E1W86ja5wAwzpCVJv9coZ5102ZZOPWvvvPb9trJ8WnjCR4MjN4MAadvRwbZ9+9a7tr79xNcH91HuN16V8fuadokpDP2d1UeC8mIlY4nBIdR4wpBjRN+ILD2Np+wFuUNyqDKWLD/Iopt121l/aDduvmur0vT17fTJk5bL56zFCExFl4xVK4v2yRc+Yc9euKqpSQydVWekblzPR+Epu0/IBYKFJ2aQrC9kw2Jj8VjTNDO/ET5tBjBKt65/h1hvYkPx/uMhGwkvget9CRKh5KXsZmq6CrongqZKFAq4rntB46NNrOw0lMYoHRHklYlyKPSt2WnKa1Rz6ZNJMXy7dNKnsrJYqtK1y4QSxuwFdjeFYwOS6NCxXuu1LVPIWbFcEuD118gGHYYFEHxCc1TCrMLEraBf47myeAFXRxzILBRDRzxSIGdaFNZPJXQzlNnQ5xVLrv1rNVWKh836337jN1Wq/6kf+oItV8tWJnAP+JmWSv4Xzp62lcVl26sf2f0nm1Ys5F0LSZczjUbYvBBE5GNK0OFw7Ik1ZNhQmvtXb1lKjgY+MGRA45YNrElZtXFsOzvbYjXrAMq5OZutVGxnf9cO6jV14nKAsMs/fLBqzXrD3rl61a6dOmULxYJAebUyIw3mXqupEnAbr8UhzJIPazioH+n7YGPzwsVLdu3CeTGNlMIXKlU7ODxS6d/XgOm9mt2uQE8hk7N6p2UHjZrl01kxQzOVgsDB5sG+7dTqlkxlrdHu2/7hkZ1eWtG62Lp32y5ff9GyKfNEIuODCKiGcDgRsDmEeCbYfFFipvzj2iuzfCYnKQY3DC/Rh1ubcmXI5/M2Wywr8OGXSpMbgGxlfl5DCLCwqjElTazYQICOAxQtJEwxIJS9sbH2WNPNnj9zNhj5DyUXQTs3V51VrrZXOxYDBXgm2YHNg3E5e/qkzVaKtnV8pH3IfWRdnFlaDj62ri/H75a9z0EjOy4bWQ1GN5Wxxzu7to+W+OjYrDt0wJsrukCfZOjevtmJpF199rK9eu6szafS1jg4skG3Y4vVee3PWrtuK0uLViyVrNbq2AIykELeHtR2bQ6LMqoseABLAmBSjpFgcb0cTrD4d5+s6+9mKzNWqVRkr1ZvNATcSWZYN9x37uVCpWKfuf6KtfoJ+7//+E/t3NmL9rM/9pP2uU9+2irlGRsp2WP8sBldxJdPLNl+oyXt9WyprH3i5vzB73nYtVxyZDPphJUFeH/X/sVv/bIle6zLop1fWbK52VmV22kIRHPa67vW9ezKSYEDki7kNzPVquQzK/MM96jbnfV1JQXETpI62Jy1rS07bqEnJ7lqW715rDUI4KXKQbjn+gE7HKZKkrF24+CVFj4oIpGSAcDD4a4hETSjie3x7n/0dvwO7+tyBcDh0IYp9911wEv8d38c7plYPwkd3PeXaxAID/IEDdwIJW7+nZ/25kkOcb+zkS3Likjxw5xDUn7SMJ0a8pCwbM7t1ahEeHPeUAA0EkHOPI70M4ppaJ7FoIZzhXMEWdPYVcBHtKu8Hsvp8g+F8fYmL5fdufQNsEpjHuDQG+vcWB+mF0cQyQ59Gsq4cVdkrOyvXFvM98XFgv+OHvpqlYD9oeIG4E66fp6/hxxhsh4vvhPxzOUQgeySjprR0Q50eAY8FxwMnOh3BpL3w0/Z34nkCCea4HOc8fuq+wVJM24KdyDN/aDqwlAdEkqIIe6XmrvFTPuzoA8CPALQ9P4Sl91xlrksyFl1JnBpTQR5JHGU58S6A4hRUWTfcL8lL6IxT0NIfIw24FXgP5G0Tq8tb2rVT+XW430qaMo5B7CX7KD9FXDVNw/JkH++prKqUToOnwmNVRoH7K4QNEzqprJGSCT4fHTCJFw9khJHAKyVUgH8kLBDCASes7TzfKoz/6w1PxudpAMqiPVWT47zbXrODPQBZ2nAQ+wXgmvACaYv4KgqM5p/TU3UFfiUQSo0HZcS5fEzZ60mkxrYwg6Td3GXxmQAN1+c3hhkDE5MUpWjGXiYyVo/mbYuI3ZyM1ZduWBvvPJpO3f6gmWy/jyF47CN7HfsqLZl33n/PXu8tSGYR8UKeQ8yJAA8Z5kay8GnJK0A3o+D3XHn5MfsrNRhLsTfV6MJHzBIjDSFbMgb0sxTr9n6R7ftezfetYO9TYHoBczdEwOrD3qWzKatWKpatbpgL199yS6dvWQ95s5LLE3HcFdAstvlEKQk441PlFrZnGRacVFrVOVopGCO1y3lU4ArwVids8pSeCwu6CeQ8aCymayV81mVoLGeIcve3N6yAbZMmZx0cBrt2QfM7Fsml7FSsWSVclmaRZ40ejgeJAuHBXjQOFI2LaYgR7aO9otg17G7a/cFNtypIGU3767a+6sP7fql5+zq+fNWzDr9DmDhZ5I9zdjT//dhPrk52ZTNLi1aKp8TCGSRpsmW0cORxWbz1qWhJJm0mWJBwMmdAwhSXavVawKwfF9Y3tEIPWwweyez1qSTlJXLJYHfeqdthypzExRG9j/90i8qS/q7P/LXbK5YtLli3vJJbIycBVuAZZqbt82DPTGHlLqRVAC2uSftMPWGEl1egTAl8XkpnbEy3qmUyw9qYsyB/UzTGqaTtt9u2ebxoRKHo8aRHTfbtrq3J7B1/tQpqx0dCrwxEQtNKwH2zuojjbP+T995R+VlfPtYB0gQYOe2j4/VqESJut7t2F440A+OayGzT9mzZ87YtQsXxHYx8ataLtkBzNfugQ4IDsiZSlVygd3DA5Va13e3BXphRku5jM2VytqkMMBoUTuyQRpYpzO05bl5JUBbd27ahesvqZQ8Vyop2WONeiOQt+ABpLCWmi2XrVLISVtKoHM2L63rgxlqs473D1wqkM7o52E8jkhKany3rl09d07rW6OJ2T8w8vVjb1DrdW2+OmsrcwvemNXt2r0HD8S+vPTss9J8cvDR5U8MWKjOimXeq9UFlEnE+P4w3zRQrSwv6DDB/owAtCXGtCdtKd93sTLrXeIqdVLy63hZD3DcONa6fryz5w0NO/u06ZvRLFUoyRnCADsPts2WC/b8c5ftxROn6K+z+uGRDdo9uRAwYOOwXbdqpSiQ1ERilM3aUb9nu1wrScugZ+fPnbWzSyf8+cNYmtmjrU0HQpm0rW5u2eOdbY0qPrtyWs4CB0fHkj0ct1qyhaNhikrOQnXGPnHlmsD1n375L6x66oL9o5/4afuRT3/WCoXCuE+BOEtQpmkRSQSf7SAPe8MwZEUNRTQ2DayYNJvJJux3/+Tf2T//1V+0brtmC5W8nV1c0EAJnDhmKhXtvRbxM5myy888I+AEk4XcBl336aUTdvnUaXu8/cTef7hqKwtL+myNgQ4J1a4SoJ7M99HwCghJD94Kbg1cq1fWWGPiMVRh8YMYMCxwIQcLP6So6tCsKXeHYCdFXObf+fzIFLvkCfYVXa4fq7IhC/tHTBEHKoxsKDcLUkaHAgbBsEeTKT0TpEsOpKO+laQb5i8pAKXPJW7HiVlBkiZJKtcvqV2ocgrAqOQodpJ4JgImTHhDz4tESlIC+ZO6dph7AEPo3vFxEqRL4SSJC447k4ld7oSgsc4axJFx9lMOK+hSwyjhYFGpaaBBouZd6b5/Ab5q3km4LaIaLOUM48QPQEfOF2ia1dTlzKWajRlUofuSU/WM7yUZ38CrdGjk1ZiI3l+SkdhQ7YkJjCmSiZiIcCbDTrIu5MQB2AL8BSZbzfBDZA2cD4yGdfkI8QuAyVrzEnVkfDx2RGcHn2rpFngujfBkxqXFsLPuTRy5bfnK0pjWQUJX0D7n/owdD8TQOrjjdyVtIcmSWwk4hEqpg2xhfNY3jbcQNZJ3eBNcbFzPwTTCeIuhjoOoJvpdquFDvNeJVEo4hmoMAw9Jmhma6vjOce+5tSgEjFu0sUZIFkl4dYpIg01b5Mh6XZ4dDaAkl4GlD9IR9i04R/pX4oDAnSfcLTzPO6FHBDaXajV7UBS0yya1LiBBNX7bPbRlXxekDKqKyNmLnhr2IviDe+trFIYX5x/SiDbJUyJnVl6y2ZOX7JXrn7LzZy8rqZFblIIHAL5lhwfb8qd/vLnuPiOsj8DwguWUKCtxSVkqk3bA61PBPkbvqko+GXsr5iPjxt+M3JPfISU3QChkC0olmN9azR7fft9uvvdtO9qnc25g5dkZ6ySH1rKe5UoFW5ift3SuZJXqghXyZTvsdq3bHXpTgDS8NOa0xdqh4/JGAG9cikbhlMy5yUxj+mD1vjq/X7hwUUFbZt8EixC80SBlU+hmyDxSVikUbbZcsWGfUmTD9vZ27fHWps0UCnYCvXG+6I0qTzZsfe/ATp9csYvnz9mJ+QVlgQQSyshFbEmGfQMooUtkKCQBUuNMkwBNDsVd29jbUMbo2eHQvnP7nt168Njevv6qXT79jJpOKF2PdVujpPVbHes1O9pYuXzRqvNzNsylbZhJWoegwIhVSkeUl2D51FAwtCIWQGiuRmxcNGY9MW9sps6wa8MB3dNkrHSgMinJLBc2BSwAGxItG2VzgAyuGvuHdfsff/mXFBx/7j/5mwJmxWzSDg4OrNZoqNmFxpulxTk1x6hMRTMUAIDvncuGbulhsKjzTHnY6VuZzQFr1O1rUpbYQ0CHvmva9ng+3YaAewGrH0vYX97+SGzBc+ef0QZuAzhaLWt1+lYtVO326qrt7+3Zf/zOO3btzBmby+eVfaL3a3IAmdk8lky5rO216gK9sBRPdrYF0AlMl06ftqtnTztQpHxpI7H0NK15wmViyzgkNnZ2lHTxs41e20r5rOysmBrGets6OLS7TzalNSQwAUZK0q13rbHx2C69cM0WZipWKaLXrUuXJsZd5cu0HTUZBZwXqGQDc7ADprUH+kPJPLjnj2AbW60wwjUtkM6ABy+1U43o2anFRZurzoi9Y38zKWp778AaRzUFr/lS2Z5ZOmFMPIXRuXHnjr77a5ev6JDimjcPDsUGlnNFvT/PGu/edq9tO/UjrYVlfF3LJQVGHBxg5okZBH+CNb+/hKa3ULJSNiNgQgmd0hqxFv/dVm9gtXrDjuotGz7ZMGv1XNtaqZrFrujVJ2aVjK08e9muLp+w5ULB2oDww0Nd39nlZds5PlRyQUI5SqVsCwnGsG8d9HfplBXKZTt/+pTYXGkLCer9gTTWznpndB21RssWaQabRWPtzJYzhz5YxYFGUolVseSd+E92D2x+dtF+4BNv26vXXvBGwuAZ3R1ie4X0pKT462VUb1QDUHnjF2AkYUks56xvc8W0fflrX7F//mv/2rZ2162az9pytWKn5hZUBYCtRcriTStJu3z2rM4HpsEBWLhe1oVcIRoNPQOxoCStM1VpimnA29je8qpUm73F9DgfEKHkUnIbBlAU/D7AVmM3GSofYn41Xtp1nBKmqbztOlgv4CS82hYN/wNYmj6H5APvpTa3+RpgMenDQ2RbxsTOcG4BlKItVuzbgBUlIeuGsdsCo2KER1aKk+CSSQeGgc0E9AK0omxCADMAFHmQa+5I37qjoVhTPt4ZTp9AJ+sqGmo0nrkjoMJ9YW3EhjLJzbpMR6SakxfAm4BgaS+cPdR3jhPiGDmdUyMfMUT3SWDZQR41Ae4L94z7DBCHvZSMTd/NLdqQfPiQI76L89OeaLjMLME4c1kiOgMqmUaC96QBkKZfJAlsw7QqUpwJ+lmRTz4yNxQf3eUh2KUBzIjZ6g+A4Q7ssNhzNMtIJYO+mLUiJw6svkbuMqLkAtASEgTYVI34Ds46kleQzIYBECRVrBFfeyQHU/ITzk2xnG65BkHAd4+NbN7cBhvasz7EkICtJ25y6GG9UylAFqhyfbQrQHfuzDXYhf0ryYcYYgf62gOayoc+2xOpVMKrW2KR01TtnKwS2ytNescGYchKHHrP+0inHJ4fP0/SQgLhfVCOOd0Rxh2jeE7cETG0SDQ04Mirr7rnxFSNCXfHCTmA6dr9dzm3kNDwnaib8FlKFKVLT0iqJAcm9ug4EXEcKelmkI8iqeAOs7bVOI7//ChhM/mCmoqRLPYsZ73crM2duWZvvPb9dvbM5eD05QQm0qjUoGvHB1t24/Z3bXX9kVPVVPyzgPaiNPxavzSsBelS4tbqw9F0V6Trhzwzid59voLDTGL8JVue4SgDFcMbmivYCUfHtnHnA3v3W39p2xtrCm6V+RkbMbM92bfyTNkW5ueMPKZvaesg5ibTzGYtny1oQSBnaHdbllApC7DkZQdNdSPYyszcrSYAGV+7cUP60e9/+WU9AAJ51MkAHno9l0RUS1XLyxw8p0NWEgo68zlcMVdH5wnbmM/b480d67S7Njczr47uXAmATsnPdTcZS1hRJvgAqYaRM3XQ3aAKyFDq6dlRG3Zw1zq9uoKFsvJ+wr75wV37cHXd3rz2onxAYQqxMWJT0Dk/m6+YDHn6jE0euj46nzVyrHSe7MufUZZFGh00wmGtssWwK4ZuenOwoffqNd/czIhXGdzLnqzdCjPf8cPrdKxSKul7HjU57Lr2eHvP/pd/9S+tvHzC/usf/8+kPzqs1+yjRw9kf3Tx5GkrlWgOwMKJsqcfPtpgKi1iwh6s5HCBJwATr3Uz+9ZpNGwhX7LNzS3p9PjJ5rBnBwBUGhVphNPkooQNUyl79+49OQucWVwUWwwrzHpstAdWKpTs3tq61WuH9tlPfMJevnjRFvJ5g7HS4k9m5ZBRKBV1YNRxdBj2tY5oZOMZoQu7fOqUvXD+nO3u7bjVkTL7nqzA+F4EaMrHBIqN/T0B1eNGQ96uc6WCnca3Np9XwMfR4M7auhpfODgOG3SWh8aSrU07c/U5qxazNjdbtXqTEnLb5soYbZOdo1VEdz0SiKYr//9l682aPLuy676T81ATZqAHdLPJpslukk2RFOWQ7DClDyA/6MHfwC/+Pg6Hn/zgsN8c4QfLoTdH0KYoUs0mesBUQAMNoDGjUHNW5exYv7XWuTchJQdUZWXe/73nnrOHtddeW+ujiVnikErV474Q6pOz8YGqFNQUhUbswe/96MvPKc3LuUktQWN7RY0w302o3eX4/Os749FDN2c9s3cwfueVV8b5sYOjtz+UIRnj+y9/C1RIE8E+v3/fI2oPD7hXoSmir/z2qy8ItLQu4uwfHh6COn1272sQeLIEoBDJoe1zzl585rmxv72T5kehw0b1xAsT2iBuoKauPVBXPB3z2zy7iuJq/njy5PG4tr01vqVSvZQKUtpkMM6mqj6qiIjPprLpFoMXRJVQ5elUaJ3khQ4Ppua4KiRCn5XwgvhdRGIpqiiiK0nPV3xZOSzRT9yo4qYqV3PlSAQ2CDEVmrM/ru0fcral0+smIaONsrGieEiTtqVwHH+mjFkgXg1UQnk1Xvhi/Pz2r8b/8n/+H+PN997Egana8sz+AcmD5A1l+0TRkMTZD777PYLV9z75iDVQWZaucNEdXnqJRNul/pPxws1b45Xnn4f39g9vvjnuUfE4hhMuu6DfE62BxihRlUSbEioXtFD7QGddSQ1TpDKJiYaufEkiTNcXwkqgRuPqkggpYLSzHN7r+ncGa2wM1dRcCHQfhbilinCQT1sJ97fErFI8yKDKrPt7/Fn7V/vrWsYFKzhQEExwt7kD91fNxbZSkEZDd3DyqS9V91S+l8oEyHOCba2pfkYJUJFDDXMRNdQcWDc/6SDAj9zc8shndfjTsa+Svxu7UD5I0y8TsagmWvtVXx6n60Y7ra/2EwNt0qLSQUtMHqNZ3tzbk9OnBNMOwE1RkO3AX6ohj2TF6K+SCFUcFKhR7lcgTkCfhiadnT3RZyy5SJSQUj2NbR2LC+/SigAoKGRyl2yDvpwoug+FdxkE3wmFA2rzu8U1Dt0j8mx6n3oerQvoNRXP8IAV0GZQCfbv9Nj0lDTmdzAVKiGpRDbhMlXR9Endp+yC9qSqUJb0UtKQBjOew6OtFcDCNUflQWi6G/8U5HfIicdam1KiGKpa2ALPDve0plI5UUB4CjBxfnYMyCi4lyEaNJE50QFl5zyIY66Kn2W4tM6ixRkB3kYNpciwKHA0muv+ExyL9ypkV6+2jaGcC1WKANOqg+1BXrQ1Kw5LM6VQep1y0HqkDIXWp8cIDrNl9Eh2hO6iYHQSSsoFVdhD8aWjO366tTceblwbhy//3viLf/pX43e//6PxzLWDZTCJPMPF6bj/9efjl2//YnzwifyUOMdbYxeO9AEAh2IVUWvcwD/Gxlvi8E5O6IL0MrJ3jvDzWGG9HNECXCrxplekf5YalG56HD0e773x8/F3f/v/jrtffsYUoedffHZcbI9xdHk6Dg/3xzWJuQtBUnahDxdnZ/8wAs4eL4fgs3i46e7XqdVhlZPQflP5Tsbmw08/G//fz1+jnP4v/uQnTGmTkdHIP2WgkjM6PlVzyAGThhTw7m4axYQzlfGhH3z86fj4y0+hA+hACBl45dZL4wffeXVsHe6NSzUp7YrjY41DIauXChrPTsej48fj0emTsbG9MS63pNEnAfSn4+j44Tg6eTju3P8K43Hz4Po4PdkY//Gt2+O1dz8YP/qd3xvPPPMMXcMqfeuQqVT//RdfHjdEc9AGJkAbOG0U+pHjkZH1JLMdkfPhyQklOIeWgZSK+I2S69nbI4DVgb6jMvaZOLw6fJY+EmKoBdXcdzkEd47vsyXcLf90fHb34fgf/+f/abz4B38w/od/828ou7z78Qfji/t3xh9+7/vjd771LZBbbQmVdi/OtEdOLQdHFq01y9QdGXbB4/qeDtSTp+Po/qPx6nPPjXv3HlJO1lqIJiOu7ZmSXW1YGazjIzqd/+M774CWfu+llwgCpOOnfF+TuMSTVfn5wb1741/+2Z+Pf/K7Pxg3drbRuH3uppuTHiNDs40jFFqukufHX32JPqieWyjpD1/97vgvvvXt8eXXdyjnaL8ocKS5S6NP93ZI0MSDFcotHvSdh2o62gepfe7mISV1lWCke/rl3fsEsNf2ro1Hx8dk1uI0Pfr04/Hy938AiihEWAjIZ1/dQTZMFRRVINxFvDNefeFFuLE6ZuLuPnyk53aziLhsXz6472aOODjdi0ruChiL1hyIB74nQ2BJKUEyQlAJMqSVu7c/XtJ9n4oHqWa2B3y+UNsqg4jjJt6YDIoMvTunt7h39EpB8kwFsJOzlmlnmx/seuTsNUZAulnDJV13EqtKIkNMeU3NJmmGkqRXtUTlVDDu6GsrGRpUHRSMGW0VJSlJu7wLjl+ooKg7pk24ZE0B0UiNGkPUYLW1QzIJOpJAVgEyQUZQETrXafgwitAv87tVdhOK5ee04Lx1TS2/ZXQDZ7e5M771wgvjmcN97JoSOTfNtEF3ke3TXhf/7c7dr8Zrb/1qvP/R+0xBExTjqVbunqZiF1TxYO+A5sD74lbvtXHJo431JU61G0Eu4A8Lndbz3P7oA2wDFAc1DLY8n6liQvSAIM5U1jfyqi/t09nPkAYlVdvCdGAv0SUeNFwOWRxNBTmyIciynZ4aVECpws1Maiq103LDMChnEgwFLPp87SFoFZtq3PLYVqgUu2mA0yRAoXMTCXVDC8NSSHDSeBYAp8oQHvATpy1kGh14a76qbK7/cUOSAQS0QiONBVCjMjJcyUxpTEe83hGl+81dKpI6g+Lbg26mvG6ypsbjRktewRIIrNHx2d0/EW4rsLif304ePx4klLJ5aAt24dYuhp8atJbTTDOSkVyuJ0UGVeu2JP4vlF0DRcwfVRCoAIqYYZJQGkxlIhq0EWv/QjEkgHTAq0SJ3YNCQlD/BO4K1mi+Iyj1GusMtYFN50jnikEkSRJdZI8OM52DppMIQXXVQUGgVBycDLgpzWg2MQ02xKgnzwrNwGh7x2vTpIkMVjRp+T2r24jbDHMX+qXVKGRrAS5o6tP9ZCZANP8vL43m6t9UpaV5WHrc8K+1bmoe1z41tUhBrgcsyP5ujY0txSaRW1OT98kpfkxJiiiTSmr0XOiKnx2P46ca5S6ZvR2j51L52NWfrd4jDveJKGTiMot2FG60FH0UA6rCYeKX7ZpSRNN2tujJkM9UgK9KB1xu+QolQNB/Qo0RqCau88X5ONR7lkRh1Koud/bH4+1rY/OZ742/+PO/Gn/0Bz/J+bT8nDzLOD0eX3/92Xjj9uvj/d++754pqYDtyr+5GopvEfc352Djrd/85hLe0EpCzSSJNKkl8HU5wd25WnOjlBEAACAASURBVDw+LxsQ6VhF6NogDx+MN37x0/E3f/vX4+nDuzRwfOc7L4/jcQLCKP7R9es3x/auUIidcSqRcoKcnXFwsJ+DfgxvUZfVRlY2Dfz95MhBnsTr966xSX/561+Pf3z3NujEX/74x4z61EtSmVAGS2i0uJPiDb5w6zlFT561rDI+si8mVL/74YdwNNVdr+9d3782vvXCK+P69VsQoZGWD+ldmdGmDuBTodAnIGzvfv7bsXOwg7PR+l5cno4nZ0fj4ZOH4/N7X3Dgrh/eGifHl+O12++Pv/nVG+P5514cB9d20Sa9ft1C7jcOro8Xbz4znr9xa7xy6zmoGmTNnE3914ZsGl0k0TbS8Spu9cm4EIpBZigOlhArN8UJKZEqg4W2PUwBWsrZOY1paoYSokhWL8NwoQ5RaZDeGf/r//a/j+/++I/Gf//f/uvx4OjheP3DX1Mm++Pf/b3x0jPPsdlkrJUdKstTgKduVpUV1XigkX9k9Lk+m/P0lEaa06cn45WbN5EmE/91d2uHBscvHz8G2ZXOqyfUnI0v7z8Y//6NNwiwXpXOqz75zNzre6o8XGyMj7/8cnz+1Z3xL//0T8ef/fD3aEK6//AhXejas0enOoiin+zyvoSLaLCAuXIO0F995WWu/wVcxjOQPAXF9x4eESyrKUzB3RdSRXjwEH1TyZeJa7u7LeL+7nj+5nUQhk/ufk0CtS9aza4chhIwS5p99sVn49svvQjCJ6kzrdWdB48oT7faorUSIkYwIr3YfQvgPz5ykwINLHLmNAQKAbbBRYYIxEigpsqnkq1Sc2l09uAOuhxVpEUcMNGC5KHR8ER/k3AqfNadBKM2fPwm79wlRJQy0kXNxKEMsWEyVaaMcd0M/KCKNMNFG0+XkM1PVlBj9CTT+6ZDjTROus1lkLR31SQr5ziVZWKb0GBEmkmHU4FwnayfHdkmVbHoTfK1ZZfkLPV3puZRFnMnPGU8pI6csMPLUwmepipRE9xXp3WUE+H+kRN0AKd/a7lYKPeta/sS98Duie+GgyVgTHdKwHE1eD45eTweSmLu6WMCRQV3DjdthwkMUjKmC13fBal0UKVGyyoBaF14/nSpu/Dgxis1fEyZoVb9AOKshd35MJVuYtDBdsX93fjbznQ36JiWppfvKrDR7qXkm8E2aoSChmXHDpsxAAsBSSghlMmjCoFman5mN9zN2Vy2qcRbQYPX0vrxltM6UFXqRLryC1d4VjzFvRXPM34OP6mqIAioAjVTX+a6Z2ASTXc0HEXXNIgYfMUin2ifSp1BFB4jynouSZAp+FXgYMm0cyhWNPV5ckOCMe1L71kPYGoTVBIPASVp4gPNRZc2SkoqSUd6kK5/3pvUFBY7YKTduph6T4wxjj8uiq+/CxzRuqs/pIEiTWOz1J2G7nMPH/C5qTK8B2jArU3Duru/vCd0HWgyHR8sigB0H/NplfSiDa1x17tRzqH3wemVeyUXX8mI81QdKpsBgovqgQekEN8cCwxycxwNlUjPWTlD6K4HdwhxzyAl1t4oMU1pJNGW7PSZsEqH6Rdam42xq+BQVBYGcij4lsSaqJIX4/ruQVBSNS1vEaTKLrnJzhQAvVNk92RHt9QkLO10N+zrf9Rb8lSTCTNhkb4r6XxHHUn26da1w3Eu2Ts1waniqj2wvYl8p6oYqKx04IkjWyd0yKPqkbxHPXcARID3q+RMwTaTGSNlKFoj70x7VuchVZyH0H7Ox4F+7/R8PEW1amNs7F4bxzvXx3jm2+Of/flfjR//4U8MmggpVmwiv6ahFffvjDfffX289Zt3iA/OLzap2DEYZEfccyHeBre0vzduf/QbK4fjuGycPZ0rk0ii48X4zM4rpyPeJQzT44OEqERy/9547bX/MH722t+Pp4/ujVeefWa8IM3RR/fG3cf3IFHvi2t2eH0cXL82VJB4JKFwlbkOhbrKwAhVOPLLRhjdmbmyfsjwW5ab0D1oXvzP3rk9Xnrm1vgv//hH7hQ+OyNgkJg9QwjOL2nEEWqGxtiFGxS0wWWcnj4Vkilu5iVlaAJqIax7B2NjY3ds7ykoZzIGm09rMbTxxGs7fzq+fnRvvPf5J2N7X6Vd6YkqADkaD9QJ/+T++PLBPZ9ijcs73Ry3f/Px+A+vvzlu3rhJkPzKC7fGjZsH8OD8MRKGvzV++N1XxyvPvkCwZSJ4RxO63ITXFJdXScSeOnfHOHryeBwrcNUozlOVzj2sQ+8OaoiUMi7NLVMAqsMn2sfdB0eUS7RvEYkn8BC/Z4xfvv/h+Hf/9v8eP/yzvxj/3b/6V+OTrz8fH3726Xj5hefHn//+H4DM3Ht8RHD4/ZdfIUC5e+8+BlebE27VxgYSM1pbBW5Ioj09hgag/ffKzVugPjq4eskKHj9/+NAB/sYW0lbieH9+7+74m9dfx8C/+tLLTEISWiwE//HJ6Xj49HR8+NWX49Hd++Of/vjH44+///1xeXrKlK7nnrmFuoCuLX7x4bVDjBdjce/e5R3xbi8vGeigAFmIrkovQkvFT0ZJYHefgHd7Zxd+rYJZlWVl96QjKztrFFPllN1MPtqgWZIuWpxejN35RTqE3RCKTwLRNbJZdRI9plQ10JDclYN04nMgmSvQSQcLknNTI5oCULShN8wfFGKkhlFp67bZ0404KoVZS1H7SM59m0YiE5U9SUp8eBnuHZBlEMHoVfqerTXayNUNStGzpgfX3cRa6wZ7euczkaNEagSo4viU60Q72tjGIeFwmWTo7vmWbAlgMir6En1poTUu98pp8RWNWHdoO/C1SL+bOjF/oXCtR5/KlWqNKYkxqcrXa6OI+HoFBoTs6quBAT+rBiWQKWtS0UXMgB4/L+XpjS2ScSl+CEg4OnrohrMgYZ6qlSafIHZqJlIXuBI980Q2ImNm29HSs55PvHW9eyHbVldQMBuEMgE8pj82nHAp2rD2YVZgaCOTI+ugO0HIeDb2Un435UMCXKFuc5ql9oR4hZY0W/idDkL1+1DVMlJWKNNMhjr6PeGl0cuo+oQvaBfmQEKfTSMNd+sEhCS7QyWCnJZsAQ0iQaojQy+t1XiMLHb6F7JNKXl7Gqkl5ixDlcSID9ZaW8JKBtkB4YT7w8W1jqobvnxdt1rZZUjhQXvSPGn/DKimAgeobeEuZ+Qymq2qHqhBTijdenCCuQ0rKTE/pK8DJoldpfoFsHWKf7GevJvFZV/MA3VARxCzLQkxN0DzHASqC01DgBXvRvxKmphWX5EKZXxDmuQ9rCNSdEg/ZuxwJgrTNJzkQ9UtJ/pSuTB/ueoHDKVqKZsb4OW7uVFJ2xxS4krCwfZuuMTW2NYaw1HXwKJQosy9tQ0wF9WyY60cuEqg/WeeLFP3opXrPRZ+tuiI2AKDQIqjFHiq4owdpjLgPyuOYbAK0zxPCEY9lMjVBH2+uN1O/rzfUHJIoqh10Bppb+yFmiHgQ9UdBa6qKunfVVnD5gJmao95neUTBSKQFOxZicVggP0QycbGBsCh3r/oV9o7vBs9P03emUSX8THlfR9RMRe9cWOcHou6atUp6eie7lwb4+bL4y//7L8af/SHfzr2dtXwa5k1cahFaTh+dHe8+e6b481fv+mEYmOLPgY9i6hyVLARBHawvnH7o/cv7YR8gKAMwAvugQIe4N/dxSqO1tk40gfqxoItsImFHjy4O37xy5+ON9/8+Xhy9HD84KUXx40b18dnX3857j+6ZwHv3V14fmoWuRAHUy8JsrECnj1eml4sTlpB+JyWYwklSPTw/s7Gmx99MP72V78cr7780vjnf/LHIIQqs4kHo69TXWdrd7z03AvjcE+cS2UZUmk4dBeo5mWfqRPxiAOtZiEFZPu7hz6VWheVASTnpYBGXBcF5Qosafy4Pz668znd6TdvaYLc7tjY3WCM6xcPv6ZhRlJN4rA+UfQ4tseHn3wx3vjNhwRgzz4rmaP9ce2a7vtyHB+5vCIHqFGgv/PKt8f3XnqFDkbSsGRUJjRYR1YowfWdfZrx1EH66NEDIH/d3/2jRx4THdmnB08fYJhRawCG2hhf3X3IKFmhkod7O3Az6Xbd0hpfjjc/+nj8u//r347f+9M/G//6v/7nlDs1rev3X/3e+MG3vkNW94v3f81Qhb/80R/yjoReyjHocxUoNlDQ/QuhlMiQDsjDx+aXarDDDQnn5/2pEUvd7zIkJ8fn48HTx2NLicf55Xj7k09wpC+LDrJrTpaCMVEFNNVIMlFaw1dfeGG8cOMmYwgFConTSpOCEB30K9Vg6B0sY6Eqg4yVric0VHJKRncowvFfdP0kHI7WZJpqgrzr3QuddtDsoSTKmtuEgQFmqpvHRztIigB7HOyGeIQ4nCVgK9K7KfSsU3kytciGxF3vyMtsugHE4KSDThpS0BHNbPogINAIKjovQyRZIpXVFMQSONkY615wdtLy5NlU8gpnj6k7lg+0rrLRr+pM5hBNx+NrpruFz1maZXH0zuFAiz3qVXzzDEqR+ewI2owGt1XP0BRKieYBzobbjtSkBup6v/aKHEg1h6d8k+wc5WwHJQ5l3HCFrme6tFkAfja6qVMI/2oA4T3PBBh3EGMkHTzJKek9a3+8+Ozz48bB7nh0fEofgSolCpShFBStD+I9Q4VMhIERrcBazjTUMjnZyhQqUGGKVKacGdtw8GXKmm1/EwgCPJILJzsOhF0xWIGs1ggmQzfgoUBGgQBJ7uwDsTIDwedEQoNw41YcaHhQQvl/tmumbC1D3fvcnsRlhYQ2+hXR088YNQ/KTR7XgTd+btQcIiEpu4g+Z7745CQaDuBFkbEcFki+gDwmPPp+wwoMqm40vmN7ySWQybTskhUQsraT4OEr6FngFV65ttC1jKCP+oQOhtB8NVLxgoJTQfnIO0enPkoItvsJxvQHguqgzx0D79WGoqBkKNRgAlgFeq4yWFvZMYDRSt1zpbnMA/W1l4mdqQREe9e2L1JoDTjp3FdI5PL+PI9B8NF0JUCOFBW2w7aozXwCw4TcK8DWfVZuzkoL7gfR2dP+pw5CUpMGutOnUDEUPEKh4hqWSdO+5R1vbeLrsOUZT8s7C9fZ+9YIL5QWqj4ySa4acHIykUzwMFUI6C6SPZNpcMJBRUmVndA1WO+cK4A/qi1u2BTKq51DUM6nptLG2fVQDPjCWSsPp/BPUskCnXY/hHBLJdhU+TbNCZeP67hl3YNADv2uaHMkCkLEhQjvyt8Jaa70mEaPixrnGQCmSkTjOeeMZroMiJHU2TG2dGts6ppaZwaZ2S6eC8y5/vz4iz/5Z+PP/+gv6N1gclrOcAPetxXwvnfb48wj6ykAVZURKpoZBiL7vfHWb95jtRrwOiv3cYbDwoxrw+ZoBW5I2ud0PBWKok7VlP9wsGen4/7dL8dP//HvxzvvvD72Ni/G73/720DRahp6dPRgyGlrSpaaKsT6ltaqdFZFF9BgAFEY7j16RDcwQUecmDJVNaNpFxzsHpLRiafy2nvvjL9+7efjh69+Z/w3P/nJePbWTRPkxdWUCPnp2Xj58BYNHRbf3hnXD9T844DWJQDNZBdKdwrHl27lA/17eDabm8g46XkVmCngvacpTPfvj6PjR+OReHTbm/CThfCeXp6NT+/dGZ/cuzO+eHAPbVqVK/Wyrx9cHx99+uW4/dFvx3dfemncekYyQjtjV5O6VIkcW6DLWgtxQF+++ZxHM0sqjW5LIxHWDzxHCk1fUid4/tp1mtF0r8rypZ/59Pgp2Vt5np/fu0OTiqgN4twow/v4q7usjdQaRAW5nklE2nS670/v3Bt/848/H9/79nfGj37w/fH5118R2IkiclPrtLmJFq0OlppedCgZPJGkSSVUHRSI6woaQQolOL80m+gACjlt+t+iF8HoiWRQTsfOoXR9d+CEyhnIWSljFRfJidj52FJjUOa+726YK8i7Jhh02Y8Rj5DoPTyCwFfBrv5LYGFHKC75RL7iXBD3V7kQDpP1HglcZUQys9tSPadGsTZpOXLnLrGZ55a70cCIG47NcJLL5NBJLDcjB4Y5ZPqjGjCNypOQZIxks2cng54YaCcYTUwFXGmOsNOTka3DdnAjewgoFWUWhzgdcGIkg4A5ZXa0Lmi+MAcch0djiq9hpMV61YkPGvtmTaNnPZNtj51V6C4nY3qh3pc74y2TpHpQE4UE9TgVo2QEa+n6J/hJgnGBwovXXdzvNrXovhXgI3PFv6f7vSgu/LWt2Y3v5MGOkPGuoJ96/w5+uQdHRwkO7ayXLzctuUteUjkbSOgosb25uz0eHOvMHlE1EIKBxBFlz6LhTpiYnhStVZVYaXZKKXgGj4jYqyRrUX87Xq+jsyE5XQc7IPw8lqYBOlChfEmloFOY9O+Z6pRkEdeqagVBqBuTQIe1B8UpVTmX0cAb5j5m7axu4SCDIIuAxOX58l+R2KocGUttO0fgLinI42OSOWhb2RM8Ryau6vxtoG2upMEccSqXQL2W++J6oT/Urs53RV+cQlVPFG1g3srHEtQn9FUwG96nucTWOe0oeT2bytdhCyaN0fU9TaxIJHkRNCAjoXq3Dej1RtHf1lx3fcXGKuC6oJPKL7nnW8mBBzd5NLHVRGzI9HntqDddLIkGjBY1VGbcc7TpnQB5/4FYhzOsP5u3Xpa2fWqvaWS9Y5wSniHN5uEdBHapRs1kKwg310SMwtP1XD2x3UApIKhyUVM3BbIwQXmdOGWx8y5dXdHm1z5UEyYwFImRqQ3yDz62fibdp4IwuLnpa9L9exKpEnyjrFJboIKMLKonuHqSa0VzfU3bSp01TZT1PiQvBu3VswlNl21xIIzEGpc1bUef2Yl6rcLonmVPoDjxbG7mk70zX9X6v1ZMiGRgRhaL+1vgoVxu7EaeX1uLQRZMuhX6fjmoLUFHsUa17YvPij7flQVTY/lvwASDMzqL6nM6ZmKnHaH8vFR4okOt7+3ujd0bz44//oOfjH/y+39ibf/oa4sWsXF2Am329vtvj7ffu031dXN3J0OrrIWvqqimryEJq+reG++/C4e3B84HugY7I+aYWqKAZI/N+VjQczb4gfgqZLLndN1/8fkn4+9++u/H62/+atzc2Rw/eOVlnMKDRw/HfU2h2h7j8PoBkbi679Wu+EgcyYP98YxknjY2x9f3H9KsQ2fzvsqG6jjURLAHoMw3rl2n5Cv5nJ/efmf8/Vu/HL/7ne+Mf/EnP0YDUxv08fETZ2oKMrfNM1Igqcax6/vXCbrQCZRG7ImnVglV3N+/Nr79wotGGlUiJVMcadww6iLX/NXXd8YdSTnJSe9uGfGSEZds2PnJeO/zT8cHX34+7jy27JVesmgWLz3zwnj3w9+ODz/9ZHzv5W+Pm9f3gd8VMOucHe4cDk3MUqaogRSgaUhlOcsiCGISjg6cRd51nhgYoHKEUAKN4z0/8YSWjADWiZHhU3lefsET3vR+Vba5RMpIHf9yUEXnyApF9j/z9JXDvf1xIN0UymfWghS6XFkZpo9F17LNPJSVkwDrUKm0qi+h7vqSv2kgpWsVudbvdwKQdSMvxsH1AwJwIayu911YwkVlE8o2eLAgLgqELuDK6l0C2jFhyEGIyzxGVtDpI2j11D4dag7xHDOp6yfjh+smLUJTf3AEOh+aKkfM5CC1SIdNva+Pn/D8m+TlGTBNE4mvT5LpEos1FaUdGs1DHFZoIiAJKhvSAGL5HctdOeM37zEDZRidbZF0W9bcAg7SQvxSD9AaK/HxRdy0gcGfqJ0DEriJdMQqYUjAm2EDJKjhszqA8ihS1kPrpEAqI2i1v4wqNQBU4O/zJvqgnp8mJAUo7F0jG+Wdsvj5XNCzBLtFLaX3iF3TYzSgz5hLHl3jXhk6Yn6t96MCAZ0xcUgvKCdWZYBCPkmzdDatUlPt1iJURuvEO9cetV7kREZxiP6CJnF5jiD+d15+edzc2hgPzgfDT+7ff0BVS4oTlmm0xqeSHHIAmj8sj0UCl6mXcsoEMkHuZ/YIOhvnnUEOpmlkI6RE28wEN5X9n8wj183YXdCuiNDLNknfElEBWTnvMUqqSnykiTklsMT9M/JjlonPWDatEbi4SFVccNWZrEQgSKJnOyl/QACWRJrES4omXNuj6QmY0xx3ZapSp4wR+Nsfd8SwE8HcFNMoncRo/3XcqvdOh0fIZiw8U10QGbkgtl1LkPjQHUrZUKm1k00zmyMVBQ8msHpEGrsyjMcAje/bZXZr+JKAlSrCuoU4kCDQPH37ee4u/PpJ/WjgkcTbCYcDpA60tQKD9XZJlKJ9DK8zwalWD/Q1k/gAy9Bdt13h82JD/Gcn3ELU118M6pAd0XS7QtmyF9nH0FXyzDGxzdi5DH6I0bkuGbncncgyaCy2FfqOnmSRvOt9wNYPeCC/1Ul7socEualEOGZSFVGJ6aWTxNi2NrI1UUZidVYHJD1mW43cWWiTHtdcMyxJPtOj9Lu8O01HRJ/5lAREflK+71hBeGhfav52xuULQY2Rf8WOWkMXHydkXwF9mnQBhjTxj8Yw73PFRgLQOnYba5nPdLKgPWjFBi1y34s59a5u9EuqNVZ2MPVKuvjyQJvOnj3ETL+jfYZ23MF44flvQTGURot55ptWrTk/HceP74/3Prg9Xn/3bWg3AlJFHUSaLAOuZOs6rtoIbw9vij60xObQ80IyI9qTPjbG8Yl00vwgIlODCmt9z8/HV198Nn76s78bv3jjF+P65sZ4UZqZQ0HsvfH1/bvjYuti7F/fH9vSFLym/+7QKS+4+tmbN7mORriKUytelBBELZCmzej7kJH3D8bu9i76fL/64P3x9kfvjxeeeXb86PvfRfCeLCZkcQVWxwrQpdF6eG3c2r9uAXACYI0NNC9Gk6iElu4fXENnU9ewvqIPvLIPOmVjCGgSQpDQBG41h4iYrXuVBNnXD+8jpaRpOBCmExje2LdO6NmJu+BVBhfNQ0GvxgaXnykOrjjGexuePCX6hq7h6S9yfDYiNUoKVHXiNTLQ5RwLwes5LHStpjGXz61lGPQOyRmVJNTQcprrx1ji/NXJvA/3WtC/r2teI0gp8kAqDxvt9zlTA1Oyvux0Aimkmkx6xwA0qAqnFc5UNBq11+CVUQLSiNKMJwXFsVi8HDT7jyYhdfdvowfdAEOd9opj6e6mpOeSuRtzPB0H44hWX2a5Z5JLa7VavyJD0HFoJtGet1yLvlwCVifzIstEcEe5312ldcAO6FJe0y/HgBcZNSrUANiuV+Glyovab4jI97p5VowOKh3mSnPPvTue3X8REsIULK4fQ+g6LsZb/2YaUZyoUB4crNHWhiMOQsT1dVkawY00bHiMqPl6elboMy1RpnwtaoSDhwrnec/AJz87Zn8T3JGIu1yq82y02w5qsaBGpyivJ21o4FTuaR0C51DXTTc6jiAy9OWtkhToWeWAxLOVVE8CSicbwk3thHV9usMzbrMoLxzLaKTaATSmMzWDIQgpZcsm/fDbr8BFV8D7lQapPD7i3/fFoaPZKi4yjoPPE5qv85aGG5Aw1C20RxsAhRZDcuZnXSN83IsjJ1bClFxLR2EBcm4cGKvCZ86ymra6p9rdXro0yauGlig5EZUmSTDTy0o94fh5N6GkEGdOcBUudP+dO8t+lcO2uog4paR0LiFnPc17dMrcwIgEJvsCfVnuwQllUU5/lvejgvB5bwDfQeS4Z1Wkikg78NCh4BmgidjAdFJkrKg/Kzxf7wQFhRkBz9+rGOCqAVUlodg0qpn3bDqNEz8FRgTPK+1YKkdBCXX/5pGaa1vE3TQsJ2wEUXkmNGxLA8rBmgEdSeCCvCOVxtZw1Qi1H3RYeyIzhICAVEFQE7BUB5KQF502AGz7PAPbooVJfkq3gR+M/c40u1QT3Hwu6qPPRCkCRqmdgGtvqGoXqxdZN/PqObcMWnXw2XcE9SFT86zR7UZ99M9p0OozhZ9NVU52weN9C3orbqOpa1Vp0T820HUzoYAFU90MGFhxxnx8I6dSUlCZXkm0ON3IGmZgCfsPJD9UNnyDJ8mOS4NdoPwswLIzNYRCSSPVKeGPjGI2gEITcPR3dbM0vRq1STNvGnoVa6EeYpTctArva6oa6EYXVE1lwZewypf+LFkmVfNo6pVdcoXh7HJjbO9IU1c0Qr8dxYUKiKVNfvbk/njvN++O13/99nj4SEo06s3aR45SvUWAd1Gs4bzf/s17l220gCOUMECabgZQ7MjLcZGtEIHZOR7YSzJ1tbtfjEcP74+3b78xXvvlz/kzHXnqPn7wwFq0mkC2t81/FaCcarzvUKPUNcY4Is1yfEpZT4v97OENgkoFnxgJZqyruW0b8e57R4/G/See9KRSvCF58zLNpxJvcUPgHQGm1BnYNEh6KXg5t2yHygggkPugEoxKjuwRlEMFg5QYNqA0aFMqi1WGsi1HkCCUbaxSSwySXqZge5d47az1+zua/FLpl9yvJlVRYlO5Qx3CIIMejedEVXSJS0paCqVwhml2sDyOtRrZ0gSmdpY6HJAlGGRg7o4TanO3wBCQ9nEJkpneemgyNgVxO2NTJyUHUdbBDDsH0HA++fSUcC6rIxlHm6YCypwEqJ7CQ9Adx29kUR3Q5v2BlLY7OhUGLHia2OiyxuhkTGP2o7o0G/oY5FCm6KBZTUEKECoyjlxMopHyNg36mE5QdAt0EONqQ8CfY+HtjG2wjNzoGc5SmnGw6Uk4FXQXMrWUidsoA1oiqRz0OF1y0pXR5dT3kLGS1I51OC0mHs1skk/dtdYuZeJw1Sh18T5d0qXURBnaqBSOOE4WhGLLz669Z96ey/UK/pgYhED53ti8lIp2EG0FxaDIFYYP51YOkWmHlvyxcL/3tW5PhosALIGol9SImoVJvJdbCdY9REQsyPDSAGT0JZzZKCoYbYzppZy9SQAr+6CqDgFyeIUE+Ukv4P3pnUVuS/uQxAnUWeXxBY2vlJHLeWmU0tqgE56ALLk02wAAIABJREFUfSZGKgc6GNaXAhBN3PudZ29QIrx7ZCUbNXPqJ4TuttNc9yrnUSk2BXagWNIt5Qwb+YOeo30NSqQKjAZYOAVgbzc4rGB/qGvxYax/FQuwkSjzeJ8gaC9niwRY19VoFFJBnFurIcCxXTlW+IdNHMLN9Ahdl1h1bmTbG/DqXHoPeDCCwZXYXdkFZJvO04znEbdy+E46VWXzPvcGKhqn6NT2Yd085DGyLdeXrypKjOnmiyPXc5nC0UCds9gkU8HJpOPEHgQMglscLqrek0cCL02Q5RJD5sn6eL20CLquz8LUpE2lGnABH+f02xVANRw5qUB5Rs3ZqRhh3Sy+EFuqwNRDaLjGPC9OAlwtcGDnZna/eLi1G4NeDTclLdJ8rbA0sJr0j46cpkFNNI5w+MPJtY01l3StyhEQHnsnX3NyIfUDB5ZSFQCem0iGj3yvpSXU/tHZWWxQqEfwZ30ubIZsQ70EluqT0pAqKHt7srteZwXdrrYqmPdeEmdV+9GvKWskf5G9gSdF0jAJXqpK0CdAii+o5JKcpcGX6k0ACl1T0pDlH0MtINawzWTfQVlpIqiz6u1PRWxTzemnc0ooFIWZ/JkbTSUrgIWfVU234hosz+TqoameHlxROp5pHfq6UgnJTUDxSc9A/11jhqn+NeDVkxThreEOD3mh7wXskg04fQrC+/5Hvx5vvPvmeKBJq/u7AHiaoqrqL3FXqYqyyW98YIS3JR3fcvhUcYhaDCBuDF7kcnKjevHNsOGnnZ2NO3e/Hh/89qPx5d07NI3JgYtfoZ21KZ1LoUiBBCjZ0EGXYILT2GxImY75mV4HB99CFCe6BkqYIlSssBt0rBtYIwDsHvkWrhHRZJVXadDRAdTLRjbFJW9khnQBxLCFaNmByHDJCTI1Rp2fIKleOWeXbbIxWiSFB5BQOjwTSME5tBdS93zLaE4k3N2t/SOuMuWwSg/ZC/izmglLExE9vhrFlEQodRmlUxauQMt8u3AuaayygffEouhKgkim+SRlMCFHbeBpFkeIkNGQoCvhF1GKCoUCRxLDoPuwRqwVBUx1SHkMBn8wxPwOIuVkpkZS3NCk+4w01JZoD85k4fDCG4oeaaNQDpH3jt6ZjBLdp1ysRiIWL4YHwxiaAA0bq4mD5lYpm1iMnj5T62ee4qp81iCDvav7VCPI2UplIY0aMwt2IgDxH5QqiSVdyxduDohB2HK4yWKCuKCKYAPUxjGdaTjCcawkqkG3WjLzemZme5Hq/Lx3mfcZndKX0qm1JJptm5EH9n540bzG/JsUMXB+2Fsni1p7B2lyGOaOkjyAnCrhFnLhQFjv1nvc5wH5MxBBbyK/93x+enis6+/EuOXCIslaW+lOOojzgdXvWwEizRMx2h1eAFKYZKXB2NJkFSWMaHkScGbNZGMmUyJGG2d1cQ4NyLy8nfHszRvj1edujIfHl+PeYyXvD6k4qXmFCk4703M+jRwbOZsVkBBl+kzc5yoINYvB3Ds0M6V/fi5KhtG+Uhu4XiTJZP80VMCDBtYNa7qOPYT2Um0/CJSQQ5Jw88w9fct0IF97kU8rXaa65u3Q5/vYcQcTBFvxt7JAtVdwM0Gd3NhsHrMTcPYrkmbeouZJtiGx2z1arm3sMdQYhEp7zUEy7Tixt27Sa6nY9oigPV9soVAHFoTaSB4OO0nT5CNnElibBO2rcr3u6/qU8i9Tyie4Adhw0Fge+/z9nEK9cyuPEBY6sKUX1cofks+UrroDlVXlJwnIUrVQQGMeZJFKwR6yKciNRX+YBF72PuVtXzhEtVXAXDpYm+As/bU8P6oBve2sr5q6l0DY46JLxex7t8JDKDwxciV6JQWZlT2CYoJlB3eFd0ElEwOtNXmLBtttOyEoB7uVBVffyq4IEBH/gTyckqLkMXPNJXuIHnzmomX/cx1UTqzFrMTFQaOfCMUVkohS8OoDTTkUSKVroNgRmhF7MQ2sVqtIT0lipwJNipWMMDux6DPTyJmKIVS+yDYKnKwyhzn66+pdq8m260W+XUXNCOQcMsvOOQFAkYh9ZFlK9rIndowd0NjTcXz0YHz08YfjH9/61Xh0JAbAJv1XijEVq6l3xopFjjk3Xv/Nu5c1lN1M5mIsosJFTsxlsmGoPqL+Rklh1amphgJ133taiUvOFaV2ZmgLQpahiWAJwrwTkkGkLKryNZlcguAZdMUIktXj5I1GuTyUck0aMhSTcs/x7Z76UUS0ncI+VRzqOHSFy5R0w98y4mqj4XsPIb4OLUaVZ1ASgb5ePheENQggxHh3q08UeSmqJSghsefLQYrXma+WR1Jq0qbRBpvvqfXGcLs41I1wZjXYwWQdArPNi3KEbO8mEB8aldZARhPcI35N40PnqUtOxKUv0yVCR0jpS5sUbupFua6lF9iBVMvTRs+OZ+nI94uzRJMzcQcM2vwuZ0OridSVjb4qC+EQZfY6TRHhMPoA5523/p+TKASQPRoUUv/cEqHX37+Hy8me0idKcBs+MwhhimfpyLX8lQJuvyuVpywntuiHGok1wubmAE/Zs8FbTSQCrXFkSTMg++LSOoUN/ON4MLCpJHS7TikuuM9tRHKQoDOrTl1dZzZG0KTl4LayNbybcoJBQ8ITTjJlLmvE+svh4t0JlczGLiSwSmj93jxpi3tjoeP8opbQRNHoup0WZh+n5WYwthr7QkNbhCJcMsMdiTb45zrbEbKPQ7GMW2WiHFCYDuGkrI+BvUxAbs66J9CRnEGtsbzaFrx7VackFm9+q5GRHfoTdH/P37o1vvPiC+OzO3fZ3w14JTYP/zSVhUpCOvmPlEWe22cja5rVAI1eceqWs5TkI7Qjn59F63dNecB5Z/JZ6UsNgGajYCoIPQguyWq9tCZeXwX4DniNllpezs7cn+eKlg1wHCWVSNt9r3+DOuuWtuTegLsa37b9PudMK1MNUsHvpUvr2uOlqxqBN3hBUp0vzkzGxjpvdhBnG2MlAygkq4DLyY470m3jQjHAoRsV5rUlr4+Xs80OmEEKG0ADsEb3p2ZTOXw1wmqoUO4RVNICfYAzToyCkLKOtvkN2PhwNZPZxfKzHgnbxi5TEexwUmXRs0TSr2YP2+wfciUA/qbDaRLtgjEKLmocecVtaLIdb5UEm6dBB1AHwoUN6IO0Yc4jVSbkycz3D6+CamTPBJO9Qp1hbVLVsrnJXSfoLvWhftHyct5X+JEkCfbjfl6ahZOQ2LaEhhHVivouf5oDuYINgEB6H7IDDZZtrogB5BvNzZYvXDUBrkZm632pudrIrMEMN3w6CNQzAZZMiUXrM/ueU6GbCi5+1bpCQwOqDqDtRsNJbvjKfuaPy/vveen7kOZtE9KuPf91ALZI9kWxRN/WZ1trwjQk89wn9mX6HlVP00n884pOL8emEtmz43Hn7pfjH974xfjo888pSms4k4AN/5+SegGclibb+OX778TS2GFUraEBrw3SMltbI+rkWHWxYtigBquyqUc9WhaDQAZrZ8mWaZjTfV20JEW3aHUmBSJYNAdSXxYPz+FJdt1DijHauFp2YQNq9VJK6XWcqTbyUxaRZoxw9EBUVzIrbVCA+xq0tdlygx83GqW7nJGBMbygr+ZFaiMiHzRLD+bYrZRx4OYZLQuSGe2+Oh9npbPF3vxFNoIRF+/PRWrHiWuI+dj/Gd15zF8QNJf0MuAickNTqg4u07mHFISvtgTzRljhDWfCjCVqiqAZ7Z1NBrw/89Jctk9pSGhryrRaW3EAdRstqbZcqxsm8YgjpmM9qCK5YJOpSGThKFXW5cSFN5VA3wjNVprZXC4DLZnZ6ZL1g/rbi2Dd3VFs78FOovHXZWZ+Rntd1JQE4hiXBLLelw66bCSTaHVaD7+nYHdxtC0n+mcjBZY9yumIA+aOgoqTjVPeNOe0qA5GMc4NhxIj77KmUTsb8+jHJiB1paCBQRAznGz5jB4qwL5KUJZ8wJWWUFOYM589ou0A1UVBBvY+gb6GzWSvzwqHAiXoHeI0a5ypRdid/VvbVSoXqv90/Kkc6VEmHokXLkoIcl+X5x5rueKk2Ug7ES8MUb1R06miyUuDiUh/5oFTTg9VhEAO7cpteGSoxUgu7+J87GmiVvailEP0TtWM8a3nXxiPnzym0ULKMpy7cMslnq73V2Raz+Bu5TSoTRra4lQWe2VaFg7ULoegQajQM9dusE01ZXAitQmErNttRFBn0J3frspMxDWNcLwjKmyuqNHInrGpOOagm75WUNsgvz0brFloB0X9javEfxDfW3WiXzSyKtjueUdDNokP51Fd664GMA42yRdNPTGBXLODT9YJKvbZ9y5KmYKJBqLV9mU9gqTbh62AHJqXQuhYIcBKZq03W0kx/x5BKaInSuQT+HBeyjn12ZkB6QpBvFqN9Zr5voyIVRXEdf74vLznJgs0AkVZQ+tqsMFUKAPaEyWZyX7KOuHZO0h2FdKluDm8A7sT1DNVogZ5vMtcH3CCANDv0U14/jiqr3A0/HxmZTuY1Dmrb0FCkuAo4EhCBa0Be2FFX3LV0RzU/j6WrRkFn1IuvJOydUJhm2OJ1Goi8+ux3TyjzlHOKe9cvxMQsPaFioC06jkr3rO6D8cTTfScUFCl3dnG1tHklqFgji2sKGTKSuTXJrUi6kSphK6BIqsNRYqWJRc/1qg3jaBNoBMlgn1nT89eocQbRHcIGCxBNDTZNAfq6uyp9KkokaPSWr3y+LtWLUgaXcdwQJxgWA15qgXujvOxq/Du+On42duvj9duvzmkUS4bK9AGmwlF0wGv3v/GL99/N48y495ss8WhaSMLdZFsl0oYko/SgACy2SyINqSNpJ2sy6rOOmooUbhMRcibfZHyocwjwrcQ1Fg173kPbEDqRRNZUl5rkFBUWgdtdk9GU9gBrmtDLo+tDu4sPtrQkLGm2YvFTfe4rg+dQYgNKPP6GksJpsYdEgWBWoLoBEE27n6yyf+UYV3AGhuajOr0+kQqKcT72WSyugeaa1qWSIJQzmmz0/LOanudzS62Kx+TElGRzyK1yj4t5q+s3AY7/Cveh7PNRVpo6aQtjYPkQIF73W49Tox/tSsd/HlzwxclsLXmJrImBJ2+lqcSHaO73IEJRoT8860uwA1Ox26bVby9ksUno9XvNjD3fWjDpIQWKgWGNvzLpUvYXGmMNDIREuFX2eeqRA76mNOY1iEqwAbWiXFzYthrt61u7ttEj6hX6BPbbd6SYakwcNe1XkbAK4HmZooxTjU0JXsAtDkGizIigSinATQW1Ddz5g0pO1OnuXCFkjMJUaO2g5TIaGqyH0Z5chWtenL0+DHvhyEo536PT9VhG9VZ6SSfaAJP+IzS6nwiBDVIJFqUGj8rredVwMueDi8U2wFd53QcJ+FFFB5pMTuy49MnKZEuyS+IW5B7pKTSKd89T0UtpW3TLEIVXep0RmroTreCRdUzWOeUqnk/ktSLLdW9M75VjadoiKt6ogEZprGgerK17VHh168xaAVqBKoqHnLCrpbwO1xvzZPfHtcyJEVNtZyJJEkvPvucG75CCQAwCMoKx59A2trKKIFAO9sBLeG8SukFqlaRPJ9duJyiA0QVw9JR/v7OhtGphq0TVQvdwai4q2+1YUZmEuysjKUdvvj4UYhQQ2MCGK0D6H2QL8AXNFINSGil4ELn8zw+NwFi7C7Xh61mxY7uLSpymVZlvtui18yfoz5hVRej3T5q8/DP/aFzbU6qEz5Ls6UKlUl8+mWX96N7/A0/UhTO1ZiEB1RRratr5RInBu7vcCJuhNfVCVMEQ3tJ6Xgh+tpGzXPR+EN2JQESqFsAHXorss6zLJ0z6Ql3AqZM9TPVxNxRAjx+zqhlynsJ2UyF68tDV5yBOvYVJPDQZdyDNP1swBztaxLEUAVKyWjvwnEGi7QTZdqRiWz63cGnjYKfbXSUajjLBrgsyRY7lDjEDb+Wclsj3SDgoXOZftVpjuEYr5IeKwtFyjKgGfsCn2QZQPc3OElpQO1Kj86vFX9IzBQkJqajJyj7ozham4KLThf0BGxgNLjXvZQQUH9AkyD9+DpX3mlwZmtWhzzxnen09vfZj0AyNOvZZyxoe6raUOOUtZzpKceehoWoH2qcj1+88/b463/8BxSqUGfQvATZRiG8mr2A/Ojm2Hjt3XekMJGvzr12OFRU0lzASxo9pBawr+EMDCfQqLc1wdzomEvJlhua6C8ZfknV/rglsI0EDWUsT2YyApSwLFqXdA0qW6g2oLiTzU4pPYToGb1Bl9w3GQdoh7BA8wvCa0ma5SvZHPSNjOqLwSlCNTuJM57S3e/hKc3JUwvRv7zK6i0aSU3HdJ5ZiJTmZBOIOR7ja3bTU6J1Y1ADGNsFbSSvpDm8q47alMObmS5lO9MtummhZmxYdFqfDa86yYfVG8wpnWhgS+FFJHHuHj5gBMgZJg4ldeAZZPN+89kxgFaNKHLozNuNMyqVu2HLqHw4PUGzpVxgrpIN+CxvBlmymoWRJaSnKJPbGBVpAR0Pn013ZgmujNWOfM0M2EAQQvHIhqFU2SBL7zBZtLPcUGuqz7qizGh9ishz/ELDEAdeN2otXSPENI1mv1i319JqTgLVgauz4kY36S/qy1PLrMgBbxlaQzUgjZBePzhgyMiDo6Px1b2748HRo3GpxAYnf0YjhnRhNbyEAEBo6ZMnyNSovNrkWw5Us9OfSI86UnMMWtHknfA89TbRdiRReTINrtYAqarKi6FP6eQg7QxTe7oUFFdKjegWGXSlwIM83HxndK+VCJ+lVYWJ9S6alOQvCK/RxaAq0Z7t/mwjJYl5VD+cByw2pDt5ppQLFwKbJlTKNix2cI2ihe9sqbRFXqr8YJLIzd3oR0fLl6lW2+FNOiIRJUK1kF2N19zR4BwnOZQq1RugEexM6tvh9zTWdKK1cNud2OhzFRh5zLM5nAqcLM3nzvc2wlG2FU+R6sQ59sh8RfOGlXyCysa31APU1sspCcG2HXN6DDeUQN7Oeul1aFIRHmfPSRLSJjmY/a4lB01cyB301qvpOR17Et2WZXWWGOEOcCM1Go0UP+AeKftuSafctD2aIU1WB4lT7wX2K4NG3HQXBRQCbVUBhPi7kVPewwnZQoUyil9faXChVbiefe1LkscMm9hiCmM63VMaRqEgzXxOld1HUgS8NntqvIbbqifzOGrr3up5oARJPUjBJv3Zmrh26uamjDMnJojWN7aL6aat6hhoto8PB1zDeOJjwrdwn8OKRmL6kf1Ek0U3/51RtcjtTIpD44vqhmtdWsHruTMot6qM9jxGKWg6Yb5vCoHBnUiiJYCZ1Vg71AUwpFLov4O0h16Gb8yIYlWDfK+OXTrF7YqtSlgz7QWfe7WKioJNJiNSLQCcWz9b6x++ivskkoBcDORGLW/nIHo2HqKBHluV4HU5L6kbBfyAeiNJyQgMOMxZAYTV2r4SbsXOYXNNOygwNCtA/ca21Yg28HWX42Bzc9zQsKdxMX75zu3x//zD3wGewN1FlswCBgz4SXJLwNsXO/ksGS1MwBpjLERHU0nUSXiwd4A0mBHeBEJUAZcsdgq0J9Lvy1oHyOXcViXCpdG8/jQgqhzSLD58htXMbjsPT/0x/wg+DAbgNIGLEYg2+9jk+UVMJxYSuEua5uy2iYKtFa5Jn2G+8Bk0rqgUNNrE2V4h6Ycr1cyIGq+bjAgyCeSjFej9PEt0OW+530zA640FMSeTQpzTG9Qd8c1+dV2XD8qJqlbl8so0AW2fj5IRodSyYUkuN/XoX8oV63uua3fXvwJlYr8iyLHWNdr6bAfd2fE5oOx13atI+wTNfMd4X+gVGIN0hjaQQHJlpRMrX1EHhapIuuztMY2SuGxopNONUy4XWkkhyVScpLLfyrnoc5BbyejScryo3F+YD6rAVzI9COLLOGI4HSQQBFBmTWMZvPbuqOq/DrQE4Y2Gw+trtOHSoyhvHuyTsR8dPSEgPXrqiXTILgn5PBEd4JwgRsioglQH9kLOpWf9EKP2/E1JBo7x0Refjs++usP5NifYzlXXUgOV9JzbSKbnEw+tigZ9AsTSz7TvQlUxxGqnVXF9HKbKdw7KtUHLW8MWRI6N/uOVU9B7K2XI9sZIv/dRuHpaf2Xx0pUWAsA+03n24A6cXbdTyvAS618SLfuq2lbbpgy1wD5UU8iHkwSMbbXIeLkqkIpSRyqDCPksWiNTQcTO5EezWnFMChKRNUI9RNSDKDHEPiH1ZvjdR0D7ttG5rjOTSzef8RVlkQaQNH7NC5hP7uEGkcIDVQhNI8l3r8uTrxBM7MTkKRq5oRwb/WX7cq+9UF7GBgQu9Dt0AjLpTynvFh0ustQHnolEfSg0Cyc5DdaLoDeBMh/wguEh5uCakgcXnRJ0qmhsFyeS+tJ+P4nucyspQntNT9siGSRxAeXTvvbIbT0vI74ZddvGSe8X7jWUKUbGauJkBh5ov8E53N517svoZStfGMEPLYnPshOn4UtN0ccasGSktgOVFKy7J84lZWiGUZjQZ2gioxJbkkK9b85iudSuUim0U9Dw+PgEXWUFGzcPNJjokGmZ9hWn496DB+Puo0cEvyq5G1F0ORnljlKEovZhZoX9HuiyGhw1ujjGRGdKAS90htAkTBez5jtxAv7tggBH9k6fKQ1+gXEdAU7zaqdDEks5OVrogV4f3vpsiPZNmFtsRBWAJrxbzk4bBkFL17Jr7Ki55yWjx3vfctOYRgJXZaXPRmPWriQ4PR0N29eusDZ4VRoysUNpPBPIihoOn81APZ9lN+MbADAAJQ17VcvTt5T1lq1RgiZdX/k4krctj5mX3jjuXO80gJqFIaRIYUqJqtILZcO8/aWAXmWPAJlIONr/t8mtiLzX2nFEdZz1HZ4XKoQboPdUwYLOsjGuS2717Hi8/u7t8XdvvM6gLVeW1ashxQbvGRSqlID//NeiNDTk/gYCOiGVwaZ6eHQEEiOtW02ccvNUN5CFhJsZWHUhk6TS0FaEdOnIXWaeTycSXRS4dEVlaLM3GuMvR3mUY+Dj1c8Y5WlJ20RxI6Iyoi7ZlsLgQP1qAB5Dn6y9qCKfuELpMOPfkE4pb84OL3eaIMtC68mGUkJQyakHz+MbzxkTPJ8wWZXR5MXCl9rjjmFnYzSOIc/XUog1AvVF93IpGWmu6yAHXbdIxWwYTDNOZU6E4nTdbYOd2dNUoWZCjVkmu69yQmRv8kuhIue1lc/l0p2dk4MOVwaMrs6GgGTL1vN0CYSAcSXnc9IDCcJjPpyMM+oKmih3LDQysisodVh3mNJrRu+SXydrJlgP2i0HcHIsEfUFDb/yHhFto/hs2bDou+KkdpQxS5ZLRqT79BLnpPK936Pu9ZSAVYdcj6VBGZLb0+CVk1MPRIGvKp3nnS0qLBpvrTX67Ouvxld375kSwNjHyK9pKIlGKGsdJEt3fEywpZ0EaiXDuyk9Xwdn5sIaqaqICIEvU5pcS+SMJVHUx+h8d0qcz4IReb92UzO4XpAGvt8ZEJzdWcJYaEJNWif3Jg6ESNWcun41iZqlO5bznCTc2tTZV/kVfbeIEfFiGkgLoTV4rS3xfeemV+htz6Kex2W3oD7lHKpMzUpX2aDRqe/cAXaUJni8ZbQvNkYlcKakuKGkpd3FMrhSdUXUHQTII1/9IUZZvOCLIkXVeKg4cX51jglPl6DTb43/7yDdDbj/6dfsvuJj/Tr9TkFj00QFKrilAD4TDtOQ2qlrddr0IsShg04xHCcgRtU6sqasoJKENlnl95aGGlfDKBKH322pRT331X28Mrndua4UVSorg1D6/Aaso5DR5507M7sfeTJrwzaYv8L/LK0vFIxlmzmRc2LjcrnWHnoESbCrO6UO9lVROSV5d3CFrwu1yEFEM5U8BVsy4v9KXkk2XU2ABgEH2VrbCmrQXea5HaQKGCJpS2CupnQNeyIYTCLG1sM/SCvaA1LcqBapxtgAfQtEvxq44UPn5LMJqSaosqUx6qmq9n20uqrAUXQf7TUDd34GS21tOJZgvd234UTcySigBJJ9Tli0gFMmbl7Lv0ctB45rqsusbcAz+ig8jKZDk/Tu5As6dl1UI5onhYJeSBJ1D3qo/MCT46eMQGhDps7fbDp0fpt1DH1CqiRJKlB20ZwGOM2md1K5TJJlla0N6FIKUrVebRgsF1mTbLVvX37mGcCvB48fjwdPnnANTTMVfUrb6kg+d5yP63uH4/mbN1izx0+PAGBUxbu+e5iEUlrTkgZzE7R8jypNJPIbm+MadEQliJFvuxjj6dnpePT0mEQS5YftbWYx7O/vI9up7aP7P9jdhNKgNTk+eTLe//iT8dXdu1Bukabd3EGyzlUTURssRxlKw5VI6wqSX6K8FvT+YyFDm0jpbCijDSG7EzwwlekY5YDEKy26fCnBp+SqhTIqvGDcHRCjhS1zoVUCZG9yq5REKqAfWTI3ucSw+oQ6IEy5eKIAs6O/zWud+GMtx/KCyaq/UY72M5pn4jJLRx4u/FMakjLlSi/IPLalg7boi4I+UL82XsBv8lGGgI/YdO/fk4x02twJbFS5iGOvo/8KhWPsbsbZIvguvlvEz+UImBSmzwBBwH1PuROac+B7Wq7pVER0lbDDy1O5GqHyTJsRB63NTqaY2PATNCB675ZEOR2Gl5zLCToLMx/0bHxx5w7DP5jIszFAG6sDKyNSmoQnVF0wSESXJ2vb3CQZ+/LrrzlU+t1HT54QCAo5EK9neQdpqEjmbXULZ6EyVDI4WjsldTogGl/dzlfmi2czXj88HNf39rl3r0MdiCbSuMQpx/RE5f+MVdWvfnH3a0r9Rl4uxuNj3evTcR5kWOiQHI0MoDr/VVEBLc5eI7BOo54CexQPWGbTThypLAoKoI7YCWvYIjOzDkLzW1MzdUqDOIBdgWmEcQ0az+swol87S/qz/LZMj/OZ2TDlUehNBkpM7nnkkuyAzGOzww2vLdUJHi24PnZaAAAgAElEQVSBssXzlWRHCSZFcA+r6DAFL4c+r3JmXaN1CFeUt5x3JU6V/arB8TXTcpsGwS53oj3/FdTVPDdkfei2d2Ml/8wqZlVD2/LrWKhcq9cYpMQJ+7oRFBH+1eAWX3Gxo23au4j25RUNVdkXpPAUULsUvTRSyX+ngShBL+uyCmh5D00Cq61a/iic1XW/goKLjJGmH7dDLfKUKzoHNI7wRa0woCSwgzcIqx3UhztboLpqACajsduSpJnSQqk+5XnHaE5CptyhgrJUc3hD0bQmgYqgf6tOha7m/qmKh95FG47EQ0XGvHJOtrWVLOv+1H3RTBqup+8hCVJs+2R6KfiZyccyoW7BpFrxqIMMt3gjmtIqA08d8WVwiDnfVQPpunkndaqjOe22ECBvSdJozBKCP9fd57cqMF4jbwx7mFqTfA5BvcCalexVKQCpFsSReOBT0fD4c1omvBlj9lzZrO55qSz0AmAEV0ksv5Lxzz06XcJVjtr+Cb/KoLsZroSNir2FBxutZBrrZqCyDHHRbZIANIheWVevjG2kaXFJLlZJPs2AodT5Vqx1Xf6+RjjIZ/V8Mgcl6k4e/JQQP3nHojLipnbUMyJdCqjU3iB6QpaJdxZ7NY1R/lwjfLEHAfWkQlNNbnSS09hn8GTJys1ZzxhuqiMe2IFP5f1Ejm17xwORQHkFxDjQRakBuxrt7ACwmgjbYRP0PWzLF6faYA7v6pAEbpaRK49MWeWTpyeM9tWDPadggAEN7hbWpxqOX6Szyoudc98nkrfIU7iUVzmpvPJE7d7Jdg5URGQwInZtA7yIYBtt9LX6tXTAezoN2ynPufxcd3YEtsMbW3Mrq+VZtHcd6LbT3eBgDlWzKmRw2ihnWMGybi4TWOvPxH8FeWjqyVDWsU59unTwg2hYX9QIls07WaCmWSmrS7CnAEwTRnTvBH2ldygTe/KEqV16Z5TFdrZoNtKwD+SCom/qEvAmgdf9R/cJynTYVOpTMKmMvqUd/VloZBHrtTZly43mVYpWoXGgns6mJhJtbgWVd+/fQ76pgYECVwLyBAoETEjSmC4gBEsBvIJULZkSBE3nq7EjUUuXMv9N6bGBS6tG8Y3eu1rjKD4IIde19XteajcvVgRfpHidC90HovnlJ1XtOwexI4bhGCuzV/NVDWzenxsuWl5PApihEtN/13l0CICBvhQ7gsK1yXGJp2LwzHujOJdpUFVL0XfbbNCOdRvxRUg8f7XTipLHKQGvA7Hiuk1wW4a6Evh0iIscpJ4tjm3NH6QSk/Kiy+wOvPz9oCoVcq9Ga9cumTK8fWDqJYnnvsPnjyFYDdhJqFjbkebYKhvQ2EIlYCnB21UaZbnCUUu5Ht71Ct0zmkm6YbpTHEYrJ6WN6XrWuG34mgaf6ddtY+RYcR1T39SBGW8icKEaKNsmaoS2TZ+LHbJn9PRI6BxFLCP7lZEqixRX5Bbt16zp3IALzvWUW1pCz4WykSpBe5PgBoaXGTfoZhU/e+kHlo+KXc+Z1vosfqOr6EVScLPmAPq7i/JBKRDTf4T6ogdBEomipQcSWZ5rnRrVXySsm1y3SGG2uSuoP8hs7L6LkqZpEfit1HOunPHa9cWV+RE465126G81+Vz9wBLsr5SJ9IjoqjcAD1DhdZ4snAS1pZgsJej6VAd/Amn6Ha+HfFg55kbZs06hrIGbxm71N/1WosEaP8k759oL6cY8pHWRMyOdU3WtWWwQjs+NykzzPyGYbVTt85rHHFnJVe3Yvnz5PvZxIvL5t9SyGmZzz1SOTa8kfmAbL8XzaY3SsFe+Yn+WCpT8WMAoV6XNWXeiknde6+BFT0Wge8tgCJ88E1DzxbsWnCUT291flWe3pJ6rC96rVSFZAKwm2MgdMmTGKioeKmHu+g7fM5fdaLr/jThOzY1TYKqJneUnffAWDW6aa/PimQAQvXbFEOknn8EzyLYmwjLfYdu9SFtGlhWfqk9B66L3s/Gzd25f4gySWpd/6cNg56sFf/TkaNx7+JDFfPbGjbG3J4RXwuSWvqHBJiLYS7C7oGdLN+263Klg9GpZO2M94F9oCASOD+PdkYZLk5mbAKKdl3F/S3fnoqjQCW1zI8xMI41VyfwglgtNm6VHGwobHG9ZygWRIDJPzAbRxlLIpdbCQb0geXhunPiBDJL4lBodenom2N6UBFQGTs9cbj47B9XTGkLIz9g+7l0BbyNCOmbs9NQwpDHLCm6FCqrEpPvyNU/G8dMTk/m3tkEXFdzCZYUDNgh49VlWYdAzi//sdEMNCyCJ+uzouRI8JlFBJ1PTxU5PIts11epWiGN0chMoOFBaZ/nhvsZBFCVgD6J7qYaOnSFJPPjTvD93ivNFtKoGCk9aMkco+IISozVaoH9pfhfOU02JOJQtY+MQI+cGpxW90lj6oHbTsqxQqnWJtsa49trqCtG3zT0t/MiUA4OwzvyJvbcgavqrheQJX5du3CK1NHUsSE2w9kzsWhBTB9lcLQZO9J+UZBnYsgju99ywjuEgin4DvpDqCqXBvA+/HZ8BvghaloRTo1RmIwTWy0/T8pttzxWmFZdRguRys9+DObOrqj+oSBxEqkFz7VvpafNe/gFj3OSyE/1UZo2BFo/bhr0obRNzP2wRoHVY1IzGnfrzRU9qwHRgyXwqs5TdvEjrBWFxJaccY/Pl+fvk1jehy8cxjjlc+pRICXhTE23zjc+OftBJXZFQuMYdGhLqFj0SUR7xnwXXLgGvbWE5/6fLXshAkivgDq7sklHuXkOvk3nwsbOrQNNVisuxkUqK94evgVRZj2XWqPrKjOXFj7rzv9WZqazXjDEJxhzVuhrBXCTbzxqUsKIRkdaDSrBC6GeAlFfvpMmd/AYUzLX0x66MWA99kcac/e4LJXFt+J380tokwO/swsiOuZHTwQafkuvOZ1olxjNpTxVvQclDDXHK5C0zue1OiZqPzPuMH/Hfp5WxTYj2rKMhSwyKAeiBTE1M0rhUCc72AjTQnve9ZAVI4q0CQ8ctTZ6uUuVsI64mSus15o7zGb5n93pcaXTPL7Ck5KGZeFfbFTveNWvAi0JAk6DocnPdPKsm7M5qWfnFupkk/QS53Hpsau6180W73k2sCkLxG9kE9Ppk58lXuPG6d+gzw/p0eqcQ2iSiHsjlfVjdfvVNMAGXRmk3qvP7HTa0HlqqoJfEbUGxiWnmgBkPy6pdWGyj7Zerwo59uqcFhNKgLcaBpqvRlHqIio2BNd8zo6VnwAv9b+FrtYQGVC/plLOzcf/RIxA/oub9A0j3uqh1OwWqRGYjagluArMkmKF2IUzhCqZRyPIvy8Z1ZtGSetAIwES9aW887cZ29pfLh1bk6v5tFDsow+Wlatf5nlxq7/PIEIkH6QA1AUV4RRycSG8gc6SmIKRQWlY06V8EfwU1QkMVWIobCembQyEk8xgpJX3OkxOVsV0i1wY5PbZEE5OONKbwUt3s0jIWSVsEcnfvG9op9uLyYQcGEGRnfnb1AFkt3q3Kg9EshKe6MkemJgXNrIRbPq6lis4cn01kRgs9jjH8yQTEtuZXIQoCLCxJpIEWEiaGyUoRFStYk95tMDXemE5kst4F9TPS5QD3Kid7QcExJqsRmS7FLbxDUOE0vvizlt/V3RbxKdpnx5fs+gpK0kDMk6XyKda07JilK3zY/kSQzCv07zrFokTTJC9UoZTYirou/LZwpLmDUBrSfLEgyTWNFid3WTXKIpP2cFUA3VSDlDbjyvhsRu5eLeO16uzJTOuGLyFNVtQo1cVSb8E1s66L84yjZRKbuNzblLX8Tq3CwVc4g0aDPUq5/4Tx/8aUPoIAbs0BNPEHv+N7raPqVHjvn5jfNDp2D8xgt05SZYJIeenWqhRB9eaKo/Rv0lS3Cg6mzmWQouX6smfR4cYMLJPdhJYaZQuakuM3g5QF9rSNKPoUnu4MNqIGo+TayiY+t02ufI61X40MG2ktOOIAx5z+CPOD6DqKMhXYtkEEnLXEJOe4Y7qRtrTTg0ueiYimicVuzVq+9/dUfgmlzc11SUg0vj48ZGtLpxeBwUJK9L36/UyrE9U+2tai7ToJ3itqRjffDFIX1NLVSfdneL953GvvdW6GoJq+seh6Z0/PxN1LazAmv2jbpwddR2cLIMTtYlS97MRV/G4zBOpvRt+mBv+yR7nvKA2wHKsP56fsklemPtdN0Fy0Vj/LiOwg1AAO0/8Ex8uLnRPqct2GYYv1c/Fmnomiy5IC3Q3YMdfTgRsATSmGqQAsyO36E9ZBcOcv+92vJSm9hLmD8pKjt1rK1WWUkyzculw3TOe8smo1d4j6htt/rqxfaAyJexoY20ytm/wLQ1envxNH/dkz+S4PPo/NMI32AWWRnSiwQqwzDeBMmI1dXd0jPG0FolFo8UTblXxrAZhFRnnswjG31KsFBdIMr2dqT1CSyJpFUzcynjuDnWafhRRPkFjcYWqtfMvB3jViTpQadhyE83k/eyeDJ1YNAPoQ3XMRSGUBQh/vP3w8Hhw9Hk+PTyAB37ymbs2DNABZZFmdpnO84tylNloEZOomTxlU+5IGo5wT+HhBVGi2Eu80aIXG1WkOvaJ0Sy6t5bkuPeaXgNEGRQG6uiLdSdyxkg5y+Xu8oQLeNhf4XhaHAtcr0hp+/QryXNpeBL1NDkeXNJmakNyzc/MrkehAx9bSLeiVzmD3zIiyronurG0H87tBku2Y9DJPIlk2R/F2bYMSOSA2Zw0OUC1Cnoeu3QR2IEYRl+acpkxAAH4lcFxdp+hA1kSlkbNLjST2gQIdyZraMRTlS3d6HXBKXj1U8JBWYzT9WBk7uyp5yQqcwDte4qcrDqOBkl8UgZnVP5YglNIevNDFaRieWI1BnFGSLe7SsLO4Ke0zROETVMG9WxlZAuSVkZtKE5OvN8Vb556Z91TndSXZsvLGurTlJCroyRw122et7s/C8zRHdEF4nYxmBeVB9L9pBlykvCR5tmCXNGrEMbVpClS4XL4aukk3yqCOeFw+b0v/r1Ow8vlB9v0eOiSlAXCDVaufCLHoHTkIVdCb5KPBdQL4IsZF5rQ1PDglATL7Ps4o74+fAXDQs49xln1sqkTK0SnhLQvoC7ocHwhLiM+6IWHFbW/JsFEV/iNUJq+lHTo7U7JyUF98pqjAtXFH7yYfmZTPTirbnhLiZRpcgrh7JG2CSUeyc0ABHxF74gBv6b4uetvgViGrJkZZj3QCedy1+OgdVuHtnKB0HfCKh4+snO/lqjRkAI7cCwkoH5xz20lMjWo7IjUZ8zKG3ftLovy1K3PBEnGtq5FtpKzva4DJGkXFYGm2c0DPBNAinxmH24TYpkfJvFVydH6+2f/n70Wuk9834ADOEC419z5tpC2F9giNPebATNvrzW2b1s/PxplBpm2ebUN9Lzrqc2Lo0iBlnvGMf1abs5WzGUVPfr1h3zbAJ6nj3Um26iIBa41PbYAfet6+qIFl/aLhHqyHw7PE3mvGCf0j/LOTDFZqJpmJ8OqHAojZ3/mMuN9nAbu4M0k0zymA0+Mk+bDuratEqyA8g4m6XyumpzxY1VBsXH3luXt46F3JtLEWLfxsVpha7FQD7QS8C3C/njcVhHWhz9Su1GaBipJ4OOGnirUaKW/6TaT/oCd4n6OBnImUhVjpWUhPzjL5bjUxMbFaB1Ls0p9heub8yntSLEKCkaCarcc7FdyRgUvY5wWggZ6JvOL22I4qw97+obXLI/1n9HlzbPz07duXZNarMqHlo8SL1Ex335Ka1sTh/ezru+PTr+4QTKix59kbt8bzt26Mw4NrmQC0mxBDZUvrfbaxxJp90u/0S9PnMiowwunlZaG1i0i6p30oQFXzhzrerZ1oUXZvZgWGMZyrrmIFNurSR0qKjW9ui7P+dWPL4tC7+AsvzYaBDH+113vcLi6kBuB/oYlEnxeup2gFNMCpcUUSVNAbFIC7437ovoRAh7aArmkmzHgSlrqW7Uy8LSQPZsUEi1ivDEbGg8KJYmBGOjQ5QIYgqxdJuS+ke5csMt4QpokMc6ftWaC8gb5tnqW7Jn+YsaE+qEowep8zIIk3hscKepvxllj9JbNejEziBQ7QomHrH/UwTn92BN77TnJunLiEr7ma1qOHnGOZEyiyVlciXwcT60MITSrlbn+U11xr6NJO4aZyz5bHouTTEZje7HOcdV4015sNKxiXZucrrd8YgiV/ydlZxRhURTrZybvct7uidpgra8c1m7SCtnXNLJlUI2QYxt3e/rLIeQNElRAzKjYzsMy3dABcjJkSZgTRXSbzNC7itk7kyfhIUW4sNbdCKdZDZEo5SOMGRnhOx7MMnZ/d1nIacCo03k9t8PASZUrfCjm0vnHec0sOnRlfoxy+G69sRTcp1URuhn5QNGT9vkANu45zXLf1OLsHamtBwFr6DQ/SXeZOui3fFnQv1Y4r9snDGvPOTDfTrzFVKb0DvJX8UEenw/PMPcqWdYQv99IJUlF0cDXJEo4c5yVSwU5dnnsMrq9neMdQg2yUqmPnDARxwLk0yS1Ic5K3lAocGC+VKa5X8nmKIfwz/NsETtFtr4LBDEQ5yg726kMmVzTPz1rFlsPvTbNdS7sE9lS4/GLW8o7rZkKWZk5bWnnxiDi3mjT1nedpk89ZpntZO9xVuCmdliEV66ZLJ/vLiZ38rXxrKTJEZz5UQD9G9HPR0namd3ayIJ29avXBsTTfiFvnJ6vqm3Xu++W2tJZb9f8LuDSvHeqJm5miuJKAk2brVNfYVZyT1Q0kWCWWmRxWTxP0vvCnmKLksrqpU4ted4NfjgYiJ14TK48kE8k1TDXKNLxce96Nms1bYUslJjVaeOYdoiROp36SQFFg1yrSMNc/DYpp8JpDNTAA4bbqj6u83ahpJ/8lCZjcWZ9Hq0iwGhMgaknMSX+NkIEQvHwUubCrqXp7D7iCqqB9+tlW3Gi69+RRPatHZadyk2B7ZSJcUchH69Zo0AYn0Te3QJJ5Na04Y8Y3PPmXYSTbKIjt7KjHzAwE6fLqvtTXZIQ3qIE3kcuadu5BhC4d8KrD/Iu798a9R494QA2fuH54bdy6fgtpDZGG26HPFaL/V5TM08tqjRXhS0IlgcPkkHi8KfwuNTqhwxvZipbiWKGQ1zvTGq05G3Ejbv6zDJWbI8rFcTDA/qge56phY8I//zl0L2gFh0QBKZyzHAZ4U9LONNXBgaW191AIkERWgn+C3EylOj81T1f0BzRvi9JGLQIjF6RFJs/70HI70+gjhe3PLxKj53Cc6HfZ9ZCslbnG24MpK9nzcrYuRVrei5JzmlfWnEmeLc0mtGAkkPBaXEVqum9nQ0H2hNGFxbIbGdf9O2DyVkgHPpt+e5xeeORq36P3aoMbG9BZ+mwJNA0prgw3wA7PcPl4rgMv6UoD5QZKGxhJ2YTccHlhvRwuPBJPYAtq9lSnOrw0f6ZQUCT0kGeyXq+DlmmBsx8Trq3T29KEojfs0+6GgHWqZleaEtlMKKuDuwAzrFuaGEjImCPpYNZjmpdExJOL/GW90jRQ5ntCCJRFsyZMM1waLNzBnAEijGFduqcVJFhH09kcAvgJVmkEhLLje/HI68SxUx3BiEODKcZgMmRkpYBQpyYeJ1O1IkOUd+JRsS4lNl6jOYK1Txe7yn1TO7VWI7QaUPxp7oKE+45aSnZwFC5bypTl0SnQdTUpFYs4dwZScByc1OvPE7EEiFLVy/eCbjco72YC77znpWE6lBaPe6ZC1aaoKLBwvzRjengOT6DrR4vc+YdlrypRhl3NkJbyeFHUoOu+ajKZfrXimHqH6vPUkGq7vAzAWXYzzxUKtx65VAM7uVTagEBnRF0VvLn+FC2CMrqnojF5uL/Z804gnIx2j9s12J9YoWWRbavZ8DGpgUjwRYWiwVzum5jIknFISUahSJSR8v2v2LTsB31PvssDeBZ4YB1f0qCXazahNRrWLwMAtpXLVNP+K94dHxDOZOyH3VwaymPrKa3VFrAlVt1uK6mwZbz9TJ0c9jUjQH4uzYor6ti8OPsjyU6CXlc1l4Upx3Vzc/H3698nMZ9B6RjHmcJm8KYjsnnLrqTE1xZJnU3rGcnuBIYocCaPRtwzCGrF+fZaL533/FqeBx89bVloJBo4spFhIQIANYxDdqdypAFc2OqxzYvahdFs9k/8QfeUqluz+TUIbgNZ1mBV5eZNwdVf+MFGctd+0+uvWMx9SgsVhYBU/6aAN/xoj4/2cCQpJgAA1ca3b05u8CwUykzYLe2rlWboEakOKLmiYTcTfAkbdHk13+/tWrFi0wGvRoJLreFAwa+GVYgmKx/x2lu3Yzm6p+y0J3Hap58yvsS2hVSW9I4EiC4yy3VxljN49TWvlKtY/KXTsliQifxF0IKsnVuWq80HM5D0VfOSrHTAwc3I2TUqJTFll24WU2Gur0vpNMGkIaHIwKKCwFaaGdA0PUVGJhfO42BlFKqbp3IdJSfJWp2bWiFkA51DyVuF3nAhdFrSXBJ9Ti0SNQD0EPWmpYxg8WecM8FAZETQXwzCPFGScucIlRP0OvAh0F5TNhrNNcnJeEP4phmTKO4O07vkaLc0KcnIDqEVShQJa+Mk102PdtvZAxwyZ8hCLsqdrCHzmmfWdgwRPjnk/2l01sgmpZ6lKxUHNzxgoXxe7S8t69yzZKa+p36vRHzrITtTMNK5/Kwa5iyTtJ0pVktTVvov+HFJuKlsJ4JoO8GZQJMJbOZkLKyu6bDMkIrSBda92GB3+wwQCB7De61zgNddxQSWubvVjqfOTX+u8Dj7TYj+DAIzgKPvrKic6E1ocy5SSxjPdvauWGou/ZvLr7c/nRPc61AcCDBWkoGZlui94DKc6QsLwuHXYQPK6oXG4FeU7mLE/d0Asc4IhBw7i1rGLHskrg19Y3wMJlP+wicHeV5RKKYKQpOOOMCsFyXbhjyiEggBT6WCvblKJiTGvwKr/LPiJ88gzqRLB6lOWsvZ1fufqFNp/XqP2dig6kuk4/i9SGrQFfNwo7SQxtxpI2P/qY454w4dzYlA7XD1WUGPBQBMCpFtjwTpoQmss9sk5lwjI2H7bASEa8Qu8exEopMkao/JjrlfYdm/cTY51wE2oozQYNOBf4LC6FCvaUvxLMsEP6qHSzBO4F+7xl4M0DIjLmfIknZbJ8lan/WZJPii8a50FjBj0D8nNEuArrslKaGRtoOHIsUEGKRrOTnlfMTVuVrScnRG4/KAC6IJzakw7Sp45jPjf7zvEsoHJEJbPvdO7WJVBYAOlPXg1NHkWIC0A+aXoSFW+0glZObb+fxVYCZtWeT+pHOcqsm6UlE1pg5zqqHn9EQBgnevX26vrDR6o2gBCBFVgQnW9L221BqEyImCg9ueO85/hssYpFuAKZXUZZfYswFqqKAiTOCAEL56mnfty9Y+Ksl0bGTqvBO0ax/HwoPvC3BD2lQ/6fjwKt9kqqjPzoIKo9gjICHNalXs0rrpWVinUEDQhk6Pw5Qg43Hzc7LHxHHhEk86g6eL6d6roiGborWfw0N4EXrfGipk/zPl4HBCrvLJxmt4hoZ4SJ1BfvoAlFd68/YlqkZv/OzNN1FpWH91UzSJY/NPY+StjHpBmgLWSJOP+6p0o3sKgorThRyfA71qunAA4kPljC4Z0OQVGd10Sf0b+nmrm4dTloCJJjVQZpfnKNklM6ugfjsKZzNGrwXAvTJSoUFczZgVlGYULFGVmziQGGNSkpvbUF2Aq2vVBkb6CfVV0CsdVXyKEGBxiMuL8/QgClt86Cov0XPMcqSbP+AVJwuEv8p1PIKv6Fv5dja2aYBZ6l+zccH3swQ4ysg1bxxRa8Yop6Razh/XsLOC33qlJOL9ggh2eEArxdgQ77P/5iO6VLTuKkccGwNrtN/o2jKSeDqxUDIaUM8goFqQK55SS481brovgql8g9IK491d/jSHyF9FwqYGKE7Dd4GWYEy+5coagLik4/VvwOwqhgw5gXHfYQLeBow22nr0UiMcbOVqq4Ru1ax1JcipC20ThIcz8CwrKsi69O5/6yQwNZf6Z2VATGSJAQrqzLnDaRSVjZwOTsHoK6OOgxbNzuByeGM00UxcG+JMqaqdgscr7lu4ZXQL61xjhEO6jWIDe6/QYJ3dlf+qtNfkJMmBHCDTojzJqkjs5J1XVzpJTd/7pF8neUPQPv0DTbK0p0kerljcOE66+PE8oYF0o62CpyQaPu8Ncte6JkGs1wGvrpm/w8hMgl9q0uzQig3uSHUl5rx/FbRAOhepONHFTI+IU06TWytJej4Fpdi9lJhj6Px9VcNSUbK9Sbn6GwFv15b1YnGCaF2OcRKAAIfOskVGbA2DOs1h8MCVRqMEm/1sf87yi5TOZecS4M/UfaK9S6kYu9epgXorebmd5Ng1ajBSKShsQFFvFudynG+4SudAcZqi2Y+g94E+PD4mZbyOHQ+667WKP526x14j6A/YcCPynHfxaieIU9uWhBCkOQjnKgCbvmQiGkbBi6zWhuJD0TP2lzGW2vvazPxuvt9gcib9+r4Shk0H/F6pTFjM2rt51g148KK9APnQrKMNaBJJB1raOwLy9G0qcjXO3wBWvE8a3ST4/MY+W59pBtsUNCpFJPucgR2NkTKWvHuD6tdKb7dJKCG+fhabF53yeU++Wv3lKq9etLoTuAo/mlPkEoCqCZjKwNRpNqUQe0ewnConYJX3pqphe/EFfZ+mwi469wJDLVtbwYDLsZfR1/gOYjEPA+sXPgmgoCpBq9TpwhKu0TsLvSXvjOEYB6DMCng9Vnh3jvxGCEGqYg14GaYQI0rImq52H9bV+MdsN+gJCEjiUqZSw3LryUQxdjJ8QSmmkIMfhAMCB6qGLER69GVTku3QBmVMs1EnWSS/dnWijVwBk00wtlZisL0zsmu0rY1D//lyjzZPg9EihmVSe7/KcbkhrQgFepYZSCGnIUkwEFEFxQqaFNSeevKWuhhE6J8AABhVSURBVJyN+tohiNpAY1s4xzYObjDxhuj62BBjZCnruQ5BUx+TylxCc2AqhMbZd/lZLg+El9SO68mHTk5sboLXjATKqJc2sNBzOb8S9Y2SlV7gfysJvjQg/chOAlivVgx6DIAuQBlnZfDYf/DA4qCTpa/LxN6nRg3XQUl5ROgvYiiWLv11GZEHDEJIcuEX7SBH+zvNMXrmXdBFuypL1VlGSwYTZHjDk61sdLZAev0u2hxm407zZvIXNAlT5uHje5y+YdCKzmKQSJYV4FTZYXlXPXs1eK56REc4/+jPc4LipCEvsOWmb3RAG6F0cE0wnoC9SJPF9e0IeLOrSYbT6UW60MdGiWx59ZXlMG+rFIZOFyw62oYxl/mluehRnW20sGH2y7Szy5/5vpMU3jsltmpaLk58RXoMsr5I89QWT4cixDe2zJ5gne4nQeBm/DnTCcaZduWNjiTAzjU6CYx7jQ6yj4Q3DM9V2hbVkq78ahABaiNr+pY/caK3K7rLpDdc6alYIZp6mXoxpWixcUMVExqZZiuuswqw0EyPfV1PitL9Yguzl2bjb3xMS8wN+qcNTFUKPJWz571os7ggrg22vWP9RU8FP9tBFkGI4pf8M7JtK1Q838M265nb4BkfZUDUgZfOsAP4DttYmqqovs3YrkHsUtrFLifJnRMN1dRZRDklZqPD1ZJ3ICLbBvAQu6mGXvwliXmfPQnJTPCSyVPxOudnN7YdHM6KQJI1n9UGdkY+10OZ9O/utPcDqo/GeSWcFt+A7K7/MM9gUVFsU+g1k9rFz1pZiUCIhDNTCfnFVfATm0NTnXSvMw598ZNN5lcEgMa/32iS1k+2/8O+PL+bTbReB9PGtYf8j6XNZMlnfxJ2iKVJk7wizdATJjRSpHel+MAA7tynz35t2yb69fnQucGJqlCRaCNcJ+4t2r28H/a4E3ACe13rXHKfBgty4VlZbDJgekYa7fizqxqgral4lV9uall4vNH0LWigV40IgRqFMVwFMA3auDoZVS9nZtyS/oNPFch5mQofUxM3xkkS3K3dbQJdBbiMat7eJfi1Dq/1/oUY63c2XnvrrcuFEL/wiq685Bg8T+aw/VUXLkhNRhSyVXlRy0aYTrB6kV1YtHONIPKQq5KXkWTvm3Wy75GnlXhxExL2uHyfIDHeYmrSyiQ0DV+gISzcXmTQgkIuDP4ZSE9ZkXy45UjC5VuJ2XvampUjmhBgwEUboJHDwbU4vXIM6mKRIzg5l9buaXhDMlr6vjRzT2j8mhyoyAFpgpaD80jr9Hn1TlKKUYDL3GsSk4VrJecAH5IKezhqoRZw6HKPlAQUZPWZp5zcBhndLCEkUJolIF56ykDpRCKYWenS1iUzcCIl7qsVgShGwAHqxJ0kQgmAG5iZ+ZXGFJ98l7lb5lpPokmQYx5thoCUg8V1KuQ3TVVM84LzgPiGT4sj6YhTHLc1Q8s5hZc2G8I8+MDyZ930CRhrxNQgh/1wAb+mvNQHOKYT6/OeXpLQjJaF37x0SecXYrtsVmcwEgdRvdB07EwSKqLjMa5LfrVGEN3Iovu1XNUS8K8DXppN2nCY0MSBuqkB/P+cfZBgnVvWLU2l0VTk7cI1bsm6XFidR0+GcqkuAe3k5hlhJyBePZNt6ErGrPs6e34mhKxBR477DTiR8fesV+4l/gbAk3XHHa5D3WwwlxjW6Ev31nIlK5HoS/vW9LVMRFshm8swhIZ14XSvphr6Qzkt+fwGUkmc87O2iwEjABkiWWZDmsQ6aFkaDYWkyYba3lyBZ1yVosqWrvsoCTjpMCe27XvlFTsJCtBROk6QVJgXTQiaqDXwJBE3qtuVkE3T4MgGIlDIEnK1CrROrL2+4UEXjc5EMZL3FWXCAVoGLcx9k6pj1wukLUtHdBQ5xgwjYX3mxknCZ2McfqcDeP1v31zHfnePumHQF3FA4casSBTNt14qIelluNVueou0YwIWofUzuJrTT2fsNvNB2f01Z/iKbnI06Y20hv5gCDv9Ea1opV9i+vIepvR12Fybu9yKzWwM9c8uZ9V7yt8rrTH+6hs0Gqd9WYiZPPp7NB9nKBRrmsbbSUEJqmPqRfaA1rAyhvE1a+rmUr2ypWB/hiq07D//C9dJj4FiAeNNHqa1KEDoubLLU3pf+1ElXkWJSytbV+vKaWcMcnIHLbHpCQnq2HGSRvPnOtgtcu5FbjFOeZmfKfY5MYQCTPUAechJ+iYKEfc90t9kOb0CnqVI+HBoxHruK5SPfNujtTMuGqBJ72t7y/xh+kkc8B7sH479XY8T3g1HSIDCxmtvi8O7bBxvHutytlnA/x5Yir+kASLrfzXLieOajjjobviFNgZuHHDGM2fPsEBtjID7RXLtRdeGhv8SGkT1N6d2IgoCse2VbBH/SioOHQ/LXHQHC21K8BmIaHR0dWfQG/TZjrnI2PIZRYtnNy/NHaErZNyup3M5WJXW7Jm4upPWoOcJr1eINBxbB+M0gKymnrkMlbo88UZKcEo+OEsW8HZj4DIBCoTlzJn4glYtHU8gyJU9mVFX0L9wdXj3QaicTdoxeivYwHSMJgoRM/Gxi+kB56BlcMQ8rAlSfXkH2Kx0kFZnNQn4VMqepReXxrj3NKkpqIa835JxmrsmRxWUwo4BMrw2YxIsCX5PPKIBQCwp0nhTssnvv5SueiWPr2yAbAmt+YzYk0X7lHfR5uc5TcdBixIkDF1KUIsflWlc0S3mBLCqaRg5LmpGsLeKdSy5pIYIy9As99ZA1zyqOVZ2ohwJT4LcutnMo2aheKzu0wvjd9xx3k1WGAQZbdTtGGzOdugGmxvb3qOMsXTDDM8wN23oCpxJd/03EcUMpRJReoZ2JwlKEd2gT7yKJupB5/n1yihxHRM2piRbSp9Gr2wvFJBSQUkZsFbBSclSTZ3fn/cYicRVoI0pTGBdSTjvWduTyRldO2zMsfnSlpsLl/RKR0ZjucXd936g6WBPFvCBvPzC1bA+A0lxk+xQGqRII7apJNuK7DqgzWhcpnSmz0DUgSldJlrZEvC6ArdU8ToOuQWmdfLuBsdQF6ZySlCROHGvYQL6BA2o5GTqpX6/DVANSKBt5N2on6INzpMCV4QtesOsDXZv4cFiU7q5l43gZAU/1lG+qRw1WYPCslhlm81V/0wTDtQz2sCYZj8FRmnW1A0BqjTNglPhv/PxkpCcsqMOvrgeH+h/W7r6F/vW36lyQXtM+oj6zGUQRgCq+iV6J4rkNflJEJvg7ErKWIQ8/gDfyrJtjo0ELFQwG/NdAcl8Rw76sndnzOJAc+FFr6bVtTGyMUEQeVRTApwlb3NQmvWs8bQ/s90tr3iRuWuuHKSSl7MK2An4fbIXxSnTRyYuGJ9ENWPFr54/U9WYcMmr4DHNFJ85gzRnULQFiZLmT8HX8sckHAS7npQ2t3ImpmVn8Np20ddN0Buqomw+dIn6VgChtcK4r0BNIT0tEynnZpY9iW9PIL5Uk+0DADkSjwAqKZDd3ho7u1ZqELJLs5omrG1tjb0AMKDLP3/nnctvDmyYT7oqa1DGjZfXEnoq1bIoNVbVJ+37vdL8tsI9ONbRNnTjWMpTMpaURs3XsX/x55gTk02zvkn+0Vw7PlfOCCqB6QueYObCFkYgAW+dXDMs/VtLcO16ha5Rp1bO8px5boNrPUS2pZEKIb9q2Mjnm9tozhrZOnxi/7myZDiLBPQOwtL+Al/WGRjBzOq558Qk5s43gkpHdU8laPyFJ0eFylDHXQxR154ZaThl9gLueqQcQvK3yXMVGDcwYXSlAe8arfK7WDvbZaLLREFWyBzvJgbLAe9VjUc0VIMo8+6Qp/OUHq3fznaGYESM3Ybr6sSw9QJeRXqs+Vx6hEcRV0c2Bzsj2lr94H5d6HcS10RDB39T46KdlLgq4uRuJgBkyKFkxFkqwBMeVbTK1/fOt8Mzl362vGXKmZstQ22A5+V3coXLxeZe1TsbGJW61LG+TfaDLi/bLXtkSnMtfNl291INIeUuVaFPkKRnSsZ5F68k9sfGlrLxzXGZkZVdSz23TWYk9HK+tZ4071E5sGE3mF8KSXRzJ0e9SMTiPKq/zRo3ypp84/xcrn9FvYKEqRrFBgf6td5T3zRRRegnhWsdJK3KmtxO1l92oufIez9rAa1ppS9uA0rzUr/W9tBna2nwIlipzWoQxzCIvBWKSt6zpgv53epcQBejohHwQG8ywcPshVg3N3GdBOQko/4zjWRqQEqFpgOIWkXEJuq5oBgZAXWwNg+G3XaQZ3d2++nXQULBT/sFl6xR3VK1gj6HtV9oz0RBnmBOKwR1LnCMMUlBy/ZJXHSTrlw60Ww5e5bL2bJWJPELth5vtnrsvQ0i4EeqDPiXgCnskzSv0uOQoTy2cfa8VqcQTcDqPP5aIcihoyyBpMEGqiThZaOiQn+G9yLvJPfeQMx67JeZiprnkJ9FU7V9DDMiN5h2RT84lYZ11ZXn7DPmc5McTj5tqCi2mT41Pav+megld2T1uaU6neTU0iZZWAl/GOQJ0NMqT1avIWnPRVe7yHMrpT63y3lcYPvVYCNs+gpwXD2/T3qAnZV9mvSkWonSA8KtbQDrR3RVjiA5Y4NlTyv3VZuygFqbbqpLsO290JjLz6KlhKKYc+OGOSffDZZbvWL6WY9rsmjrJefMzfOs820wpVrXTGDLK6LPxWV+r2mBFq0fihDiC++MzW0FvPtjb2cXxFc+QrzfHfXIyLf87K231jHUPMtr47gssD/fHZoXU1gdPcbz8H5XY+oqD1Jjy3+vlBqWEXGWvTGMr+uRMdV6TRHrFYVh3qn/oMCs9gJpqAS88GwvjaIWPe6vVqrlm/e1IKRFlw3192tZjzhuqANOCBS0omQR5QVnwNbQJeDNPHghN9artANxuUTGtsFukIFkyZitIGS6jznqVt9kI3dinTP4WS6UsYLbu5ISSVCzhKLLBLuiHd1pzcDkKGi4OXNLoLg/DRJ0y21iouyxMiZXSsV8P2M2yYz1vJ7SxbS+GK2lj67FNx/66vM5gVw4So2LQS+5iA2yn8U/5yEqKVcRfy6i/bWV5Xfa0SaYTYCRgsTYWXU966Osz2mjYGFtaTxuT166jWIcwNxCnW1erUZvL6bMfEPxOUs2s10nBOTlCwoXFHyJlP1mzc5bjNU3k09dm/CGTnZ/0RRzxUj7p7he1TuKEIktmGeijMZWr1C9GxgWKNvBmXhfPudFUQKabmzTRWt6Q9CHUEjqzEDfgiJw5nH2norloNfSM/2C6wzatXApQflWJXHOLL9retWaysX3S7VYaRR3chZanknA+pkNZtdB8JXPa4LxTeWYlT2bySfd9FcVwP1jQcz6T3rEKfG0XMifG4mkGXyFkz/5qUtgZxuzuIOOVe91HFxajQEt0Tm22J9p+2plhp005y1VwnA2uec1p1MJnvW9eRPdi0EfXejzPbWp1PZNspVG+YuQT9sVdQsHoo76Uon2ZkuQl5osVbcZ+iSYdEOg/Q1NtlmWql3Atw9dSnvAwyOylkGdFIR6BLAbt676vlaxOgxnpbLRz071yW/R0VgRRAJ6EM8gv+X/VY4y+0SNXvIzy3TJRWuRxCODD7prnCgsFSy9SyhjBL8LaNRgEZBGNk5+X0t7lj0AJcMXmo3D3iUOxlf0Od5w3vfaz/LrDFLK3bHtr0qM9qzwrtZVk/l3++T2LizNdovm+JS5yt1ltKBpZB0mszqfFxelEK2+WYpUgLva/DkwIs1/jquW37P8mCVB1xQJtm0GGvn7/Z3KxtpWl45UqHZnVlTLkQ3KPwaNXKwRSWcUgQLSFWA6o7omSoF9rKfoOj5xGyPDvGkqrpvoHnRCb3TYVUpX2Bqryz8z2TB7dq5CpxGGnjaThFRoDQ1pmlukIKGZBtxqFR7pyU2rNOxKimwH6pua5vbF7UVdYluUBk1aW/T81puGrG41+Qij0+CMbvjlxTnY9CaayGn+efIY0cV1UGtvLYuVoDFTxfSzLg9fzY4ahLAR2hBU5Bc02FC3vqAOEHAq8NRnRMmgvN4Vct17XZcMilIYPYrMUZGvWY4JglYjH34T/Cp0d01lUKBIAC4qQ5ro+K/uC5QmDXZw5zwC0WffAa/OG2N304Ck29E9nc37cCMHmynBtPYlCGWsPKVqTY3CVgTlmWXUjH1M9tVMz5tSpVtLPGnqW9wa/6H5KiiQq23rU7zIbsHjyVjHOaVICOSqadAzuS0P10a1/g58qiD94KNThmqF3LYpL9mi0WgHhUlVo/maMkmgj4V/2Ka5HO5MerFpnsxhO1hQ5XYBW/+wx6BJAYc+wS8OYXbT15M0gVpwCfunyhml9Kcmq64rnt9ILoYF5RS/kTncYNVk4omCqwyJV68pR+vPdLBbzYCix2YR5X0WQssn2RCD/U9EhbPKmEjTAHhedHHdAUfhTsEojX/mo+PE+478wiIvk8EyDaTXPiXNlUtArOA5q0+s5JKab8RhgmXrlmBqfbk+S23NAq5k+pUfbNoi7rc8Vl/9Koq+kiZdAm8HXWv7skZNuqx9hz764ncrAcyZS5BWmoF/R89e538lH3eQxxqsDHTefyO3q/KBvj/s/XTIG6mKLSvm5C3l/PREeA2DLifZdMBr5+Z4PdzHmogcKYM8Bj34qXC7zToqOteEqFrDUU6IUoyv7r0NwkkS5AauOSAhlRA+JNW5meDxubHHQf6gn4F+W/nmSiAVdRukksKxnFPpfCNOvFZydm5Elm3zg8I7pkKR5Cyapr2/JTFNw2CalN3s434jB4Mr7vJch6u+0+juIs7rHpme+ECaQdusrxoe90XGjGc4DDlC/HXtMKX8FS0lFWj8VffRrE42GcCGp+l6VhbaeLXsNfvA4ObcZt+Y/uuNZBO1TNxqZcD+Lz07WWvbbbNLSh+aSY7eRfS+Z18MVksAhgNA26cAbon0ChhVGrScWQMrLqj1HenVW5Ap7yf21ddYKCfozPrpQnexHZsned50pDMTB7jHw+o5XhZXAq2I4wBUCCd7OfJe+HZ6hZo4Gd3lNOM63ejFmUnyBiCSrhOAp/x8aZGAGigp+B1RNc378j2uWRaVXuuUWrmANJXi70oRtH/ZSbP2pDOwETNBbVuNaZ4DQcAriTImrW2PvU1p9IrrK4SXwRPrAGnJ8I12LOkVpaxydHLjzbDasDYDyBxGGnKUHVSDrjqg2B7rgHIIKy6tDZCXui4PQrvIeXDzyBIQ2xAvC2v6grMml6b9GUZYexVfbB3wYjArVj7Lr3bA5f4S5DUgKhpbeB7iu6e76Z6suevMnsAn318jvRLkNqXENAcFDBbQz0CLlAtlfCu5ZsOYMErBV7P72SncTeXNbT72YkyaGVZbVU0ehQuL7FvqKaUN3U+kuWb8taIqGF0zCmATlOEGXHYRwHYQarzGxr5HOweNRqiOAvCh9+ZutuH3tVAK6kGDZM34pB3wS9C27Oocv/9Ecq5BqMOjPodHevggWmbUaMbaCbrBzAh8ziBR4aI+snz6Osg2ItVniNLEbNDosIagwZVVCxe7Jb2+1SaE00BFv/j/b+vMchsGYhjaj/T+B27jFOQjR7LRAAESxLFn0WijloiEk/gzVBD6r1Hw/IHlr7O8aOG6ahk4MSArAI5CugxS/dH1EE0cVSj0hS44iZlxrefxZuxdI1kRRfz+bN37usT4hBQUayAmzfBZlPadYIWqMPcZJIKhwMinkktrJ1d5nSSL/xaulF142AeWd2LTKpC9zEuAOuPfxefxeppGpHysjHgb0TekzBdNPCxWMYKLgiI5eiime66FnBvW1vO/FYZpf7tDIsSr7srgUZgTplQj2bR5YlV3aEURiMWTE4N/33nmkoiir1d+PNzE333yENBWNsaJQy5E1jm5KMjTPFe8NzIDPo9Hq7toY2Bv82puNArR7DnGOuiUzun78+P1VzF8XeXmIoHrxDqeMmkQRB6qsRWQ6jAQkSjAVtDDsE4N3jPeNFdYTi2P1Fn2vGykykg5DiPWknwSzsiqi4HilwipyroqtugScvD82gHlYv+WvSS8cbY6uN2AKHN5yPVyqYPEHAQs7aZzfen28EN/2E6azAO/gV8Y6OH1NlLwthNZOzsuA8UlOVU6L5A7rcflfQbx9P2iJ7hkaJ5BLPviB+X3HURXt+VaLf/IV2pukQwI0Yl4W52M7TXgUMU4wVpuEIQORFa0dbzgrcZ05i9ZGuOnlX8y1nfGKRRt1ovSoqaxnCOQLBLOWZPLSWRmQVcaB60wDXnMbTiF1pqjcEIiywvjWKqM1DylQ6pOr+fnzoOsu57XkIZ2W/tuhYaX6ub735YFfwQjdPSf4Qz5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8" name="Picture 4" descr="https://pp.userapi.com/c852224/v852224227/a1c64/hn7hZ2z6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04664"/>
            <a:ext cx="4886787" cy="2592288"/>
          </a:xfrm>
          <a:prstGeom prst="rect">
            <a:avLst/>
          </a:prstGeom>
          <a:noFill/>
        </p:spPr>
      </p:pic>
      <p:pic>
        <p:nvPicPr>
          <p:cNvPr id="47110" name="Picture 6" descr="https://pp.userapi.com/c849036/v849036658/11f1a2/d5_c3HWiK7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45024"/>
            <a:ext cx="3728729" cy="2974244"/>
          </a:xfrm>
          <a:prstGeom prst="rect">
            <a:avLst/>
          </a:prstGeom>
          <a:noFill/>
        </p:spPr>
      </p:pic>
      <p:pic>
        <p:nvPicPr>
          <p:cNvPr id="47114" name="Picture 10" descr="https://pp.userapi.com/c852232/v852232227/aa71e/hwGCX2B9-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3874875" cy="5413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«Мой город Пермь: любимые места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..»  1 класс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30954"/>
            <a:ext cx="4012481" cy="5327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C:\Users\ASUS\Downloads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221088"/>
            <a:ext cx="3385646" cy="2465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Picture 5" descr="C:\Users\ASUS\Downloads\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484784"/>
            <a:ext cx="3484510" cy="253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Групповые проекты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266" name="AutoShape 2" descr="data:image/png;base64,iVBORw0KGgoAAAANSUhEUgAAAfQAAAK8CAYAAAAZNU0WAAAgAElEQVR4Xuy9B5Nc15Um+FVWuvK+Cih4D4IkCIAk6EEDGllqJI16Wt093dszHfOLdnY3YmZnZmeklrrVlGmKTvSeBEiA8B7lvfdVWWk2vu/c+97LrKwCtNsbGxurigAJZGW+vO++e893zne+c27F1ORIoaKiAkABhUIBQAVQUYl4Mol0ugbxWAx/+vnjZoCzyB/O6r/sj3s+wUXz7m/RZ+S/nb8K/86/6V96xncYXAHIF/K6gRhidiORj9l64XsK9qtCHhUVbgzud/we/75gJO67bRwcu38PP8vviwXX41uDa/r5XDOh9oK/L47D/+TzbsAx3kN0Lio0Ll4/eI/WPu/BPm37IPyJ3kfRL0rex88Fz17fYf+y7yu+Zj5vY43FYsE88T16lfOu8YX347+X74/cpF3fvVb8Dfau6DX02TLX9Nfg56PvD8fPcbpnnrcxh/NcPMaNfhedA5vrCns2sdiaey1+r82f5iefL5ozP45yc+x/l8vlSubanr89m+L5j17Pr4Xoulq7Jv2z9TZUs25zH64G3Sc/G71WdC1Ff1f6HdH3lY5lvbHxnqPrj88vjxgK+bzZJW25AqceFRWV+gp/LRtLuBZilTFtsjzvi/tKa8GuZf+MocKtD10nX9C/+f9yP/69/L3sTPENFu0hDVW2Jdz8tDt+jst+gXuxdM/58dj32/UqtZYrZMt4/37sfN2Gnw/mUZ/XPLq1K3tlzz+fyyFWUaG96O2F//6iWXC2NNxntpdiyKOikAVyq5iZGUd3121MT06gsiIPzj+fH59LZWUlKmKVqKyMIZ5IIplM6P/xZArxeBwV4xPD+r7KYL74l0rEEwmkqmuQiNnD/tPPHz8D0Qe5PrhHQboYsJ15d0uv3BXu5DoUIgBeoY2iRSawNvD0P9rMkdeiIO0B2Bu/NRslsinXM0xFhqyCmyU0Dt7YCVHdxtKW8U6CTCPH7fah9ztRyTeF9+g2Fyryeo2AbQarGFCLMY0bVmYoeJ8Hm1JQMaMXcZLWAX4PPH5ui0A4MueloM57DMybmx9zbMInFb1WqaNRKBhw8Tlyrvx9exC8mxXM9wb3SN8+4j8IAwToZhPKORwyTg7w/bVKx6/PFQoygP6n1HXxAM5r8Q8/4/9sNAfRe/T3sdZ5KgZ0e67hCPy68/NXDHTOnDtHIAiC3NoInUKO19aKN8bFYwuvU/pc/N4rBYZy41zPQdB3+zkmCPnbswXlxhX81SF88Tzk3Pgr4/a8c3lbX8G49M9iMNcY3edKwZrAzNcMoF3Q4G6e8yg3IbImiuYluhAjn/XXLN2bHKP/XdGedc5G9D78Zz2Y+99pTM52eOdDY6dDUFEZgLncAzduvx78bdBRkCPk9qXfTgpnnANhz4lOfA4orGJ2ZgLdt29jemJMz7AyVolYZYVAPCZArxB4x5NxxONJJBMpJFIpVFZGAN3cEfN+8wL0FKprapH4U4R+N3Zw3ffcCXLXv3gQU5d5izeEd7p6CaCHYYmtL2eEigyW7UgD9yKw1KrVZ+Qhl3rWkVFysQYg7Tds5Lr+rR7UFf35DeuuW+w8WDSvzeLHpLFUalPIeMVctGehh/5Eo7lSkF1v3tc6K2GUvdbwhuC+FlwtmpTJKxPRlgP56MbXBwXqxd9a+rni77B58sY7Crz+c1GQ9wbLf0PZAN4zHCVLrlygXxwRro26/VysB+jRz3sj652rwOhuwJ6siYwi7w2dmjA6K43OS8ExGilH90jxEylyi4NflXt/EZO1jhOx0XtK199GEX/IPvlPVci5daF5xNkwS+DvNZwD4gB/jKlbu/btFdt1jimLRNylzzIK4v7vunrEjmzIBfsgwA1kvWvcyQnXmEuchtI9b1svsrcd+xC85gBdQ8nli6Jyv079fBmqGlezdo7tXbwun00sl0U+t4q5mQn0d3djcnIcKOQQjzMid+uWwF9JfI4jEU+ISbdIPYXKWBTQxakYoItyT6RRVf0nyn3tUv5/45VS6srxNrYc7jigaGCrcNQBc2gkS6LzdRj50ohloy8upQ19lG8bKqZRF0XpZQA9vDvShD4lFBqogDoP4otwGxnIm8fvHZfSiNKcVxd2uo+uF4GXi5bK3X/0feUi441AnhG66MCKmCh3G9r6tLtFwM6wcqM7GtUoSW58vmDAGo2a14xbltStkrVfF77dgbsf0kbGsxwFXmRI/RgrjO7kmiwFgTXG0X1mDbOhSEory3ZEBMjXPrf1Ad0+uzZSj75uTkCU+AqjfXM6iycw6phGQT66lzZivkpBYM2+Kvm+KJCLZo8Ak2cKAifYsQfR9WDXdykpZ1uMN7Jo1QOpovW8Ue9Ret0DtHcW/fv9e0qj9uCZR6Jzrgfvlmtske/1n/epwDWUfeT5r7dn/evlrhHQ5M454fhtH9m6UqSuzeWocpnOcq6IS8FEAD2wTu6ZcE68U1bJ+UUOhewqpibG0NfTg5mpCSY2XHRu82A2zQA9Hk8gQUCPJ5FIOMp9cnLEcZnhpq6oYDifRnVV9foUyEbW/E+/+xecAZr5iLfojVbRazIla7A9NKDO0Ok9ZQDdjXb9tECxV1vOo73TDa+hBsvQ7kYVFxvEkLZ0OW+/0xWRlx+xfSak2/1mFBCUhqEl/75ThF4u0l+PUi83J6WAHqW4K+iFO7rcoXlwidJo2u7J/5ogwwyp7WGfDyRVh1ilAbrPOhZRriEBqBjCGejy+cliNuhu10B03OUAPbjBkrRIqUMQ/b4gwif9WEafUAxQpWvEQMj/lALr3QCyw5jIdUIHeyOHwFJAoRHndUoBN/palKrfKHdeus789/jX9W+B0Nr9stZhIL3u8sLh6lMyiDuOl/B0sUO2oq8vR7OX5sxL13IRsxO5mndMo4Ae3JOzE+tF6hvZo4D6d+sgYMZKPlSOMeIuYCqCYYIYMOfdRkHdHB+fly8gF1FThOsu4gQwDSFALwC5FUxPjBugT08gVlFw0blLUSnghlHuCQJ6SpQ7c+iVzKFPzYwUwpwHH3wFKpRwJ6DXrms072TA//T7f6kZMEOq6E0AVsx9erD3gM7FVLxtiynBgLYuvVIJlbmRUbyTMY8a2fVyfASuIso9upEjUUXg6ftoIxC5RfKva8Q3xdF5AOiecHR54lLqzb/vTk9uo/vfKAKPXnc98Zj3L+40xyFNGq4H4xtCQPdiJ7Pl9j4aHg/Nfqz2XZ52jbI/ghdbfxGBn3shkDR44yWRJNffOiC7IaCXcE13uv8/RhdQ/Jw9oIZPw0esXvhX+vzDCJpCM5/KMWci/PFRXPkI3+YwIh51/y6lxqNR9d1E1NE8/Xrrdr33+GjcmAX7dAjwET1HcGGve3C/CxzKkHLXionS6Ovkvv0lS/PpgcAuH2E7Sq4R/Y5SQI8yAprzSKTtP1cuh19uPOs5HiYcd6kGRe1hxtCDuX2XsYqltPsanYD0A3kgl0Uhv4rZqUn09XVjdnpSYjkjCBx7J5Gyy6EzSk+mkEoxOk/JwaiYmhqJaHPttkgxJBLVqEpXOxC5k4n7/+/v75TF/n9uZkKg93/ThrRtGflvxHBFBlP8DucWRJTpGxnUUsNU7h7XBfLIm73pC6LHdVSxoaEN+WVGC0W0fekgYhaVlIKLp9jLRbz+EtqEZebiTg5AlB736nU/j+sB0HrCso0BzT29IvWvo9k9qAfZUscPM2ooyeWvpaZ9PjSAfE1J0fvM6gf0gDdOMl4l4qA1TkA0f1laIeAmf00kXlIJEH1GwSN3zMudonVzWsII3a/RclFydDmFIJdDnlSzy07YfJqTvRE1vl7UbnMbgvxGVPhGwF0uIl/jCDuW2KepQoVplC4udsbKZV/sedNpXAuW0TmLit9KXy8FTw+00dcrnZp8PaV86XYPqPgyivtytHypQK90DOXWrkNHw0jNg+3DgEmIDMrPv7hCnyoyxlz7J0iLeUeb7yGgZ1cwMz2J/t5uzEyPK2pn/pyCOO8/Kg3AvHoygWQiqSg9APTJqZGCTb734PlQK5FkDj1dU85W/+m16INbA5L/ctMTdRaioC1DUBRhG8Vc/MNIPUK1l4zTZZbXHWw5QCmXA4xeYCMQ93nzKKXuxXPRaD3Y1BF6cD0xiafowxI1k+hY/tzRjGXy0BuBuRnZOwN6OeAJx76hvCeCQ4z4ihWyUaehPKj7qDAsj/FjVopNlWnFpnj9SEPWJVKuFx13IIvWeP1YvEEKjVrEoEUiVv/+tU5DkdUL/+Gi+lLHJypsLF6sYVRZjhVZu7D9vJUTgIXUd7koPRSfld9ngQMdKUuLrtk7OQxm40tK2lyudj3WwH/Gnk0J9Po8b+DU2Wx4fy4cT5Tx86VRzma41Ew5sPJzG5QDugh6o1I1/5ko8JY+o9LI3l+vXEmc7nsDNX30+9bb79Honu/n92vv67osQQvXSlHtLun2Mmp8H5H77y7ay8GLZqmj8yqdj4TGWSCbwczkJPp6b2OaOXRHuUta4x4iWTYK5RIqWSOYs2wtaaK4yclh3kYgHrIbqUQy+SdAXxft3C/WQuidPnH3vy8X+Zd+n10t+moU9j1F798RXtHD/FofIKTrox6qPrmh0KiMUSm51ajBipqfIItbpFQXN6wrFCUYnOEqK/wJk8TBN5eC2/pe99rnUgqm5YzCetFkYEzuKGgLn502fyS/bVNe7ol7ALZaYTPs/vFYLX14n8XiLT8u+33kOmYd11mcbk25siL7Pnsq0eg8GEiZcZed99J7i1Yfeq1DuRGV+d1GwkEbqwep8IIbKcRDgxw6OCEtX7rnoqAYLbV0uzOyZsuVr9lzDkvYyrEMd3SUS6j88Dk7nXqQu7f14DUmlisP2R6rNilO2PEDvnzNAIVJ9KiqRytJoWe0rjzoX+EGs1Fu3ZZfWJNeKqSLAnrpuvOfK7c/S8vWogC7Hu1evOcsuC0qrywVc66za6IvKyUVTVs5qx2UqbqeHJXMzReyyp3393RjapIRei7IoUsXJJFeROUuut0AXTXwBHRvOLWY9HBiSKXTqEr+cRE6B128vO/ibv8/9JZSkPX/9tGyzz6WbIl/sTsM6Bvtn7Cu3BZqdDROJGdmu0hUF3iautj6+b7ooGVQSurWo4aIfy8r+NEvoiVlLiNb7rWoVGkDcZwvT1tblhMFv42k2t7QloBpyVPaiPL2hqEckJQzyF74Vo6yt3m0GtwiY1rSpGbtIiKg5wxc5bnwOq4OPUptO8raC8kid+2+zlIXJnqKOm7RyN19ytBA3xcFda9SD4GkvOtZdA8lOXlFRpE33ClFsVEDGxn9yBhDtzCMgj2gl1u35f2I4v1l0W50p0fTIMVgHr1eqUo9Cr7rMVG5XN5RrmGePkqzl7vmnUrwbP+YDaE1IaVr29U5cK5eO2C81rNiJQ1k7iYCV57cz53zmaK57qiITrNc8h38t9dtaMlG8uQ+yi7HdJUCern3+i3g9QVR7Ql/51mJjYx6VBBn29qN1108XEmufoAOGal1mtlCFnMzk+jr6cLkBMvWVo1y5z6vYB69Us1wCOpUtitKT6UVndM2CtC9kMo2lXkl6eoqpJPVdwVGq4U8FhbmsbK6gkpCTUUM8cq4VPIJ15Tgri5U8qYsPcFcVuq9dRsO/F+58Aaf8eAcfYt/LWpwwsjRXi2Vov3fG9Zag1hkiL2HV2QUQzW8wbup3j3AeMc7iOrKUXUetCM50tJ62ui/LXIPowCZhkrXiMjXh+tFXyN+F7MSAXPLdxfPRWkpjjOdazpHbUSrR+ng9URcd0PLr08HG0ivlx+/0yys991r6WuXt9ZzcMLJIMJiyiEmgauiy1yJ++neJ6bPFrCZd58LdxF8USAtOnJt3a1tgBDc1nOGSiN1ZbMjauD1rhF1kkp1Cloi6zIhIc1eOudRQNcSLaMA95/xzmPpc1lbrWRO0Ab60jXdD0vHFc2jR3+nDmG+yYl3xMs42f4z6wF6eH3TVDhuYC3bwmjQ54gjDXKic3IXblvZpR4F7PXodDMt5b+hNGKPvnc9kC43kOh6LI7YvTZig0Y36+TOi3DD6XBKI/xoYGYLhlhtZWvIZzE3PeUAnY1lsiCE+uZ2lgaIq2Mca8+Ndk8iRoxkYxmWrQkAtArNY2C5S7q65q4AnWA+MTGuPwuLi2aAXTvApsYmdHZuRlVV1Z1sWNHvs/lVzM/MYWZ6GouLS6iqTqO2oR7pdDXSVVWIl1E93u0X5As5ZFdXBMCciKgS+G6vEb7P5szZ0xIV+h9/teIom9EWG6f4MjNflOQ865IIJwDxUgq+JEdro7Ls9Z3EOv4OvMpX97mOtSoH/HdS4FqplH2Lj3jW5MM1XCv3KTWwxc9hbd74bp6A99rvKucbuaAH7NKGLXyLN7zlStR81zOvLC6N2svVi5ebc2cHXIzlUcSeq4u1bG07KlTj8nMoBbGf+qjOIpTripQx2sDddVgWWarkDaYlcBLcnihVxns2winhg3TLGllu8ZMrvf9yeXZbQ9baVrNQRrBWuh7M0bEbvROgr+dklQP1jdbdenspKtArAhr3zNZE7+6LQ6WMY3rcM5B4z/1EI3gDdL/nKq0Hox57GPUW+TaRFsmWMgj7BZCKj4rfSsE5uubKNWq5m/250XuKBJklbWTvupzNRWshoBcL3jb6/lJhm6rOlP4IdQjr7RVzop1KzopTrPWrAN1EcZOTYxLKJdgQ0yndFYU7QGfZmkrWWK5GYI8nDNB9m0zfKS4WS6CqplZvvtPP9NwMBgcGMDY+gaXFBXkOnJzVzKq+aPuO7di5c6fUeHfzk0UB/T096LpxHYMDQ1iYn0dNfS06Nm9GQ2MzNm/ahI5Nm+868udcLS+vYHV1Ra31Zmdm5XzEKyvR0tqKhqZmOQp/7A8dgwyv6R5MLptV672EnITQw7u761o2RRSqjB7VtFQ3xp3DoVhGUTcXjDVLKRVeeabAK2ftmxWBRfqUR8djvkKk97D/QJSC1QeCBHXR7URzuOEvOE7yv0XfVNxCvKRBiRlje38QbEXAx4YQEbyVnVR+YQjqdwvQfwygR416KaD7Ia3XxCUEcv9c3PMqI67x11oD5F4YEzAwvjbYVLPqBx34PaahiPYniCgkjGaXMbMPmEqdC8IYtvD5udSO74fO/e2NUWmUEjFkpWxCaSrCDzNKnUaby6w7B+s4TOXFhGGEvh6QllKo3rEMIu2IwKx02RVVX7hGRvae4sRj1LHVOCLzJ1Z03d4LUVGWF1NZz3A9J+4Rx7wE9++co/Xy7iGZYS1Mi/ubB7OuW/AY4velB3QzE44ujjRJKdrxJa//MYDuW7AWrY2ye97tpXXAvJxIb6OUQLlnt/ZrzRZGwTw4SyGftxp1zl0ZJXtUCGdbrwIFXc76bxDQC7lVLMxMY6C/B5PjI8iXADop9xjFb2r/6vq4JxKoTPDvCdfL3TceoEGIVSrJzgid/7/Tz/DYCAYHBzE7PaO3NjTUoTqdxuzMHEbHxlFdVYUDhw6ic/OWO11Kv19cWsTpL7/EmdOnMDE2jtzqKmoaGrFpWydqqmvR2taGQ4cOYUvnna/HSZuZm8Ngby8mxsewsryEsZFROSDJRBw7du/EgXsOYtuOnaiurr+r8dmbchgZHsbIyDDiMfb4KWBxcRnV1VXo6GhHY1OT6viLc2zrXZ4bI4vlpUVkVlaQXV3FIh2jWKVYieoqPoeU8/rCfLgv2/Lmwy1tZ5y54Ejf2AEN8hI9YvrQzudZ1ZO4+EfGPs/8bNhq1Qy0IYqiAhcUloKO6TBKm9wU17RaXi76ndECNg/e1uWqlKb1nwoPC4lSyZE+5O6N633eXycK6GspbTerZViJctSvGb71FebrsRvl8u5FxtGhaxT75TM6z958H+uPDmRl+Zl3LWRzZnhoaAQarlGny7tzDmOVCTM+PpeplFkISHIII7cUpFQi0bZnkbQWA1q4mC5dox8ojd7X+Zyf07KtcssccOPnzRwuW9nridH4u5CCtvEW58bXdloLn0vAL5iBDz3RNfs+Gv1HI+07CfOKovLg8KMI0yJT5CNxWxDlCbTSNrxu7GsA3Zceugeudg7+Pr1GIJJaWa9kq4QqL5cDv5OxLSdEW4+CLwfSG4G5nnOkvC28bugAFkff0YDG/d0fpOTSRh7Uc+6cArE+G9xktIZEgZVWDWvRM1iYm8VAXzcmxkaQz2ZchO4CAAK6nG6WrTGATAVgboA+NiQnwSYgZ4CeSKK6pj44hGG9ca0ij5HhIYyNjGF+fg5V6TQ6N3cIxKcnp9DTN4C5mTns2r0DBw7eo+ve6WdufhZffPopzp05g8nRMTWg37N3H/bs34ul5RVMTs9gx85deODwYVRVbRxZZ/J5DA3048r587h65Somx0cxPzeHxYUF5fc7t3Vi/8F7cN8DD2Dn7l2IVSTuNDz9fmxsEF9+/iWuXL4StCRdWFhEY2Mj7j10CPfce0iphljiblINBcwvzqKnqwtjY6OYmZnG6MgIUokkdu3ejR07dqG9o0MiRX8ggAxRUJIWdRtsmZAtmJubwezMjAQVNTV0ChIytnzodNRMNGRNCoyut5CtOGI1xKBx5DWz7gSnRDwuXYP/YPCZNar0khyY8wLKgZ7AQOyOkYiKN8ucGOUfUHF+PYzONwJNd4sRAaFdLQpCpXnx9a63Uf34GvDSt4RlVhstMjlgNigbV5DXDuuVtfEjgC6GLbuKlcwyVpYWsLiwhOXlRSzML2FlZRmFbBaZbFZzS0CujMeQTqV1VkNtbR2qa6qQSKdR6deFDl+J5p8jPflKaPXAs7tDDr2c0yIj5q+3TjrnTo16ZLu8biMysQZsxRGu/3U0eg0V3/xt2CI3GmWX1nlLkhrRKhQK2Uh73dAZWq82PVTMhw5DaUMZWwJO/8CAy3cRLEmd2F0akHunO/xe+22wZ4pSV46ZYZOl6DUrwuYx8uSEDuF1os+rdB2L5XFd1IJUDyniSD68SNDmgb9Ev7BeSVjw/Mrk1u8ceYcNbwIVfUSdH95jZL6CA4Qsgg7CDrEsNm9ixtwpa7bLGUflbE4jlSB+7EXAXzKBkqfms1icn8VgXzdGR4ZUl069YkC58wQL6SniqkMnI0ybzr/Lxo+PDRd8JxqJZCsqkEjdHaDPZ5YwPjqKqelprCwvo6muDps2b1LOc2pqAmOjY5icmkFbaxsOHjyA6to7R8FTU5M4f+4srl24hMH+PkX8Tz19Anv378foxCSu37yNRDKNB48eQWtb+0a2EcvZHKYnx9F947qi/pvXr2FhfgHV6RT27z+AbTu3y4ht2rYVB+65B3W1DRtej79cXJzF5cuX8OH7H+LixQtYXlzSw+bar69vkPNx/NHjOPbgg6Lz7xSlZwuruHL5Ej7+8EN03b4tEJ6dntIG3rJlB44cOYZHHn0Y23fslDfGJ+vBvHiwls8no8GUwuVLl9F96zbiiQo0NzchXVWDqupqtLW1oX3zJrEdRumXxude1GMgSeOTzWTA5zI8PCxgb2/rQHNLk4QYBHYeEmB0KeCqYDzXX2QM9I88o0a7bi6XRXY1q2iSIJOiWjPOlIU/3tTxwpEcZzmhnKUqnKBLBsqV7Glhe7V2tOe233p+GxtwFtHoQerYToULxEPujqJxuEWobtO5qNBJH9y7S/rQO5bDr40iRiMIsRy/HqHQ+Tzo99t+5bjymj+umfGxUQyPDGF0ZBgTY5NyXOlkU4PCZ8be29IWU7CaiMvJa2hoQHNLK9rbWtDS1oamllY0NDahprZWRsJ4VwP3MA8bObnOPSenvoyk28OSSc10kaPo5zyScoieSOXA0j+L4jUejXl8q1vOO5OMgcnUX4Kox50MF3XMCjk24wzgIUj3FH9X1KEpNQthkw85B67vQZTZMAh0FQRSMQs1I4xA9EjaSO9ypaNsvkNH01WZhEdihlR5JL0VrrnoPHkHI9oNzlJ4XEM5p50ykIumgdyajfjk/v483c5bWiP48jKMaG9+vwsiJ52ZLXAVMJG0T+k1g8NkotRDtGxOzoAToLqxlus+Z1/HNeOOg9YAWKIdFd8Vp0rCp24Mh+yK6yvvAT14DwMkD+gRG1T6JLwQUUfPhh925zCYKG55gawyAX0QOQ/oETNNB5bp7IQPzuIJVKZ8Dn1iqKDBKRizm+VRbHcToU/MMR9N4zGjG6ZhaG5sxPwsX5/A4uIiVlZW0FDXqFw6c+B3+unu6UFP100M9Pajr7cbO7dvw8nnn0N1XR36BoYwODiEfKECBw8cxJatW+90OWTzGQz0dOHU51/i7JkzGB0bw/at2/CtF5/H9p07MTg8gkyugO27GAm3Ix5bP0rPkmofGsDI4ADOfXMWp7/4EmPDIyjk8qhraMTePXvQ3rEZHVu24siDx7Bt+/Y7qlqnJsfw3rvv4tNPPsFAXy8W5+dQyGdkr5M1tdixfTceP/EUnn36abRu2qxFaN6fy22a+XIlR3lMjA3j1Ben8flnn6Kvu0vORnV1NVKpKlTV1mPvvj146Phx7N6zR4ZbxtAtbvs/N7I7JhEFZFdWlKI4+/UZXLx0QSmBgwf2Y9/efaitr0d9UxOam1uRkPAx5gDdHV/qPVyKs+Ttmwe6vLiA6alJ+zM9jczKqtIL7Zs2o7m5GWmdIRAvOWismOoz48OGDDmdUJRZXZUzQ4qKk0E2iApQOQgOlCxr4FqfuvFYlGigw01m7eV8W1qO2badbUzbH6b7dBlp7xCxkY12tB1VyajOfuUtouPHZUfMoIoVk6XxFi98e5DedrddwevrkBUbC5/L7My0ns2N69dx++YtDA72y5Gen19AZnlZOhYZbDkbMcR0eJvNG1kWnqXMlE5DYz2amlvQuWWb1sX2nbvQ0t6K6tpaVFITorSSGTtPJOruXZ7QGvk4YRl1aTkD26CxkZuCYufRHDBvGDXNPJHGpYDMhXLNbO2XwbfbY3LtMl0qyapzzEhr1j2N6X/v8zpGefoAACAASURBVAauw1loS21w5VModi3vYK5nbPQUSxwKG4lpEaSPcSOLroai2NfrGuXHGZhb1O5o9IhBL+K9nLNQCubRDnR+3L7m3N+TX51R18WuHaaxikR0jAypxXZ5ewYdHsT8Mo6mX4LrRKdnvUmMvG75Z3vBwNnOXTdq3D0vsSmhI2djMsfJ0gT2mfAa0S8uvWPrfOe7v6k9cjR1RrPlrlVJ+8HjmaM/0Q6Mwevebjh2K5Ie4m9EzWtw3rKYg86AZ3F+GgO9PRgbHdZhLdwjVlZo2iRLi1cikWKEzh7uCVRU8uQ1nrY21m95eVu6mo5kKomqqjqF8Ov9ZAGMT05KZDY/PwuemdvR1oZ0KqV8NaPEXJZHv8VRX1tnArSGRlEE6/2QIj939qwoZ9IOE2OjuOfgQRw//iCmZmbQ0zugiCSRIrW/GZs2dyCZ3JjWZmv861cu4tLFS4paee0Hjx3Fd7/7XSnme/r7sLCwjI5Nm7C5s3PD6y1nM5ifm0Yhm8HF89/g3T+8g+4bN7XQOM6TLzyP+oYmjE3PoWPLFuzaswfp5MbCwp6e27hw9gz6erpx/coV9Pf3IruyrLnftn0HauqaUdPQgO9+59u4/+gxtwAitJAm0xZybnUF57/5Br9/9VXcuHIVS3MzyKws2xJnNB5PoK1jEx574gk8+9yz2L5jB2KKxPyzt2sFIrp8AYN9ffjwgw/w6ccfYaC3D4V8VnO/dft2NDY0oXPbdtx/9IhAIJ5OR7RwXhgXRhoswVhemEfXrZu4eO4ceru6MD4xjtXVVTS0tGDX7j04dN/92LvPnIUYzzsvWpsRBlC/KCCbWVYDhrHhYUzRuZydQzwZU8TZ3t6BltY2pGtqnSNkYbRRZXnEglO6vEIs3Kir2VUsLS5hNbMs1ykZTyCVTCOeJBtBdbADDjd1YeFFBQo5llsW+Db3bHw5mAN1B+gGS+ZAaO954PPoQA2DNj2gphPq61zAysKi1svlSxdw8fwldN2+icmJSaxmlhwDYtSnjIaGGQWI8IAefp+nrMm01NTUoWNzp+Z//6GD2LlnD1ra2pGuqbETp/J2FjOrL8JozRknXkig7nP7lnw32tjveDNecqCoLnez6DV4AbsTNRByBv2BINBR92YDvYvhWSHv6IYfdnDsXjBdhyAhQtkaVetPezOae70a8+iwQqGbAb7fkR64vQuokap1VxiRBpQ450JzZI6MWCsHSGHk6yC2SDjno0zHlqzTWKbUzvo0hH89cICcE+G9S3tfWAbrY8nKCqbZYrLretYSfzF6zQXiSnMgozAfWhcR1ZFIu7QxEZ9LWA/vln7JsakBqDu2wrMYRvf7QCSav6bjbJu0WHsYfWJujFrbtkajgO79CIK5mEizIMXnIpQckeqPPlbpqPPcvAMXALo7aMV9oRx2BigLc9MKxibGRx2gs/KMX+2cBKYm4+zmmhAWEtAZADGAEaD7aMcDOrvO1FRvDOhLqznMzs9jeXkJ8/PziMdjaGlqQi6fxcQYc+oL8uYokKupqRbFl05XaQDJZLKsYGBmfgFnz5zF0PCgQJOW4MgD92Pnzu24ces2+geG5BQ0NTagrr4B9XVWykYHZL069Zn5GXzz9Wn09/ZicGBQgrMTTz6FRx99BJMzMxgaHtHDbmpqRnvHJtTU8UCa8nIG7xvOz0/hzFen8fknn+Lm1esq+n/x+ZN48cUXsbCSxY3uXgn5GO001NdHslilW8zy8UsL8zrM/r2338HZr7/G3Mw0tm7pxEvf/g6qa5tw5twlPHjsGJ5+7hlUOCo09KEtZuefpaV5fPrRJzj1+RcCuvGhYQz296s/QCpdjbqGJlTX1omNeOGlF3D/A4fVB3jtj5mlzOI8Pnz/A7zx+9fR23Nb+VlG6PFYXH0KUlW1chCefeEknn72aUXrcpSdQpbH/NnobImtriyj6+YNfPj+u/j61CmMjQwrksyzlWEyifqmFjz40EM4+cIL2Lt3L5Ipphii+dxgv7kwOYeRwUGc/uoUzp/9BhMjo6KZeU909vYf2C82YueuXYjFE1ZZ6w8nCUDGnXIUhMoFKUvZ1KG7u0cUdjaTRX19HbZv34HOLVuQqqoJ0h6Cg8hx7qZNI6BbNC3DmMsis7KEpaUlZHNZgQZZiFRVldIeAWvg4loLqd1zNTGynI98dgVTY+O4evUyzpz6Clcv00EdktiT5yabV+5jLGeGXW7Vd7yKHq3quRl+SiVIzM8lkqivr8eWHTtxz32HcO+994nJqm9sNLaDpZQqnXHPJahjj4Rhno1x0a0HUjoCwjUnwlVNLSHMOVlm64NMZSTqLW5H4PuJe82mAYiBWzTVEQlqA3GlGHInlFPWQqrw6KEpDgycCbAkR/kfy62bhxII3AI2ovhT0bx5cE69UxxKtO7oeO4fEz0VlyIWjcDpTAJnwWPoOuMsVrw759EwTj+BQxLVsrq+BuIXHJAQ0DkbYjOKKi7CL/Y9/e3CTiPhHEfzaWyCyone+DrFwJqrsuo+50TTudVS8k61O5CIGjA3FAkhtRtC/UcI6NGVEYJ5tHStKEJ328ocIAf4DtD1K7F2zmnTfDoECRz0qHsXaFltLwRDySPGs9UJ6POzGOjtxphy6IzQI4BeYU2A2F+CLBvTz2r7ygid5WtFgK7SIBPF1dxBFDeztIKsSrUqpPDmwmY0urA4j9nZGeSzznAlkxKgpVJJiVfY0YZUAb8jXrIAx6am0NXdjdHBIdH19fU1uO/eQ0inU7h+/SamZ2fR3tYmWpbCO6q/eRMEdBr/+NqiUPQO9uLs6a8xMTEmgV4ylcDTJ57C9u1b0dPTjzkK5NKko2uVA0/X1kiAlool1gXigeFefPXlKdy8dg1dN26jvrYaP/nxj3D/4cPo6htA79AIGpqaRLk3NRorsXYJ+ZunV5lXWuCN19/AF599JkB/+qkn8G9++udYyQJvvvUuOjdvxXPPP4dktQkBS/PovH4ms4hLFy6o4iBVGcPpz7/AF59/jtm5eaUnHnr4uECXD+ve++7DvgP75GB5YZxb2m5gFRju78Wv/vFX6L59E1WppMoJyXCw1If57pb2dtTVN+Kh4w/jpW+/hLaODjOW5k7KzgoA3E6amZrCB+++i7ffegsjA31YWVpCJrPiwsQ4YvEktu/cjZe+8208+uRjaG5plvMQGMAIYJGMXaED8/GnePXV3+PWzRtYXV4C86MEDjqP23Zsw4vfeglPPvUEGhpbeOagKboDa+N2amA88sgsLWFybBSXLl3A11+fwUD/AFaWV1BXV4ejDxzFE089ic1bt1mkHoukBeRtU6VqgE57wz7M2cwKRkaG0H37NkZGR7G8vKy90LllK3bs2IGG5mZbHxR2sdsTo3bl41z3KGc486vLYktOffGFUj2M0C09Q66MToOVOgb1BE706J1T6R3UZMZFtj5vmaNCOyfBo5EElgpIpasUne/bfxDHHjyG/fccUr6dgA8JtEi/elAPmQTpSWiYvMGTVTV6vlDwKRlHx+t3Fu3ovsO/GmEftLG138sAuvc6HPX5kgjVHnhqRXvOG+hI5t2tcwcwLooLmVCb+MC9CGiEkMWJRtph2Ye/m7XoukauIhAIjzP2yzBaYmebPeyiF6YtHJi5HPjab7NXyjeYcXNb+qEyFAnZA4IrAatSKGpOWRiDF9PP4Qo0zz4Abl0j/MLS6DzoyOYaS0U1D5EZt3WghxR6CZodvan49WJ7FhV2WgKnWFsXWmjV5Re5cS5/vqb5UBixFwF6QPu7ENkJXO15uLDQP9OA/c+jggPK57A0P4t+iuKGDNCD09Yq7BnwmGUCOsvXUkmmFo05FAsryt0PVNwAT1pLW351A+H9+OycPJG6upogH0DxzfT0lMqvyPGzbIbvYTkXDSwfGvV/XJRU6kmhF1lUg+NjyCyvYGlpUSp5Hgu3fesWLCwvYnRkVO/ktWqra1FbVydBlm+KYPSDgbqfIz7eW923JQ6j8VtYWEBtbY0odxrV3v4B5fuYR6yuqUaymvRFHKlECul02jkda6H48o3LOHfmG0WHpKG3bO7Av/7hv5LBu3z9FuYXFwVuTS3N7t7TSCVTG87n5Ytn8dFHH+Gbs2eQz6ziJz/+V3j+xRfQ2z+Ez059jc3tm3D02DEBSywRdznctWNbnJ/RU5uZnsIf3ngL773zLubm5vHoY4/g+y9/D1U1NZiYmkZTa6tK7Gi4QwMSpaFiuHbpEl5//TVs2dSBbZ2b8e67b+OrL77C0vIitm7bhpMnn0Ocn6+slAiQAGrAwdyWp6Z864sCRgYG8cYbb+Dq5UuoLFCPMIihwSFReBRMNre2oLahCfc9cBhPPvusrpdiKQZLNRTZ2aa1VVrAQH8f/vGX/4CPP/oEmaUFKb255rRd2amwuhZPPvMkXn75ZWzdvhWxRErjc9s+jDJcpES2iecQXzx7FufPfo2bN29ibm5ODkxlZRI7yGy88IKi/ub2dsSTLE10I3KAEFOyzyIFrvaJkRF8+OGH+Or0KUxOTCi9wHW6des23Hv4Phw8eA+2bt+Gqto6oNJT+San4iXjtF+rK+jt7sYnH32Izz75TDqOHB0hRuXSJXBXmRRQQOhEM6pT5bnJcnoT6t7It8gwF/LIZHNyyldXVsTiZHOr6ijngYWll/UN9di1ey+OPfII7jt8WE5cZTJtRzVK7etr1tkfwRwkih35sCxwtta0ZGuMvalUuGHtOh2YOr+Kg/Ot2uUMyk6HURffpr7iYi1sjXnAs/+vB2u2eOz7fFga5rc1RLuo+/6QcvF0s6I35VJNBMfTwAIuNWihat/vS9LlkLioNDhcIzLEQD9QzEu4HLqHTX+L0Zuz52zvUBKh7K2XA/OyIthgTFHhqNOAaOM55kMeX6ijMG1AWBkTzb2Hl3Q6ETf8MK9t43cdaENuyvHT0bGHJbPuGdAGOOc+iIsVjHoO1aeaosp/fps7zz1Kb7pZLKKD1uBexGkJPBmX+470ade7HDvpkzDmeBbbaYkKo82U5O86jVGBgD6H/t4ejA5zn2e01qQZqTAmSRE6T1urjCsVqOCYUbqp3AnoLiemL7aDWaqr1+/jzphgeHRMINXaaJQyb2ZheQUTkxMC85qqKomdCPIET1LupFNYD+tLDGRsnLHmNQeHhwWA/OzU1LSmuqa6BuMTI1jJZGTcORH8f319o3IIzNlIhEP1ruryEkEnueV8ThElKcl8JovZuTmkq5LY2rkZi0tLEvTRKBDA6xrq1ZGOJQd88FT5VqWq9B3RHy6gq9euiI4lZdzf04fdO3fi+ZPPYDWTxe2ePqRrqiWwY6TPyU8k4vo7J76S+ccSu5PNr+CLzz7HN+fO4uqVa6hKxPHXf/VT3Hv//bh6/QYGB0fR1taOjo4OlRmlq6ulWdjI4Rrou4133ngbn378GVazWXzve9/CS99+EcsrKxgaHdPzbW5tRi2FT5UsaXNlbIFljOH2zeu4ePEiHrj/XjTW1eIffvFLvPvOe5ibmcWJE0/i3//d32JyZg5fnzuP/fv34eChe6RLYGmUGTNvdCwiY07ozOmvBVDpRAKff/opvjx1CstLyzhIrcRjj2I1m8dKPo8jDz8kyrzKOYLOrjjhmZXxXDj7Df7+Zz+X81KVTKC/pxdzs3NKtHO+m1ta8PAjx3HyxeexqXOznJd4OuViX2eIeOEc6ewsenp78PknH+PimTOivKgPYQpJZpPtkNNVuPe+w3j+pRdV6ljb0Gj1/Wyh6XeznIOsgJgb8+MPP8Lrv38NA/29yK3yWibmYZ+H9s2b8dDDD+HEsyfQuXUb8swXevldDEhqErNyMj5452189umnWnP02nO5VWcNzT0xz90aGyXJOKXTYra490wgGFcPaLM5Rk8TzPlnZSWjMrfFFZa7LSnFkMs4HiOeUHnbzt178NCjj+Hw0SNo27RJBsToTPaZrlQumFFwLruKhcVZaRkI7EzN1NTWI5lOq+a9IFFRpTsrOmLshNO+jMuOjGSNNUGDAQcdAIk1nYMgMDXe1SGej/bXgrrfb9QUmNEPHVeL/flvE+BZzbpd1wgDpwVxH6FuT3PomBM9br3gGARPVhiPLofLSpvCb43S6YJjXdvEB84ncjcRafoUsEj+CFjvwBigB85NJApcOxPhK2GE7afD1Jbmr4TuYRDr+ejdAbpVtHF2wlMN5YEVza59X5hEcXOsVyk8dcle3bQXUkbG6NIQodDOrZt83nFDzpEpym44jiowsiYqjNLl4ai8Mxq1yLYWin9c7pqMjdJfkbSFe6N2YbTVayRlEAX0UubBu2IhoBekcmcv95HBfumiiCFy9WWjjQFlDp2UO512MpsJHdDCTnETAwUuYPH+NMRE/URqwy5xi6s5DAwOoaq6ClvaWgJAn5idxeTkFBrqa9Hc2CQwZzkbb4jRNsFR9A0FO+5gCUZzbOW6kFlVg5q21mY01tZhOWuLeyWzguGhQaRScdTWVMv4kBIk5c4omj/ZrImQeOMsyWEZFT87l6ESeBY1BNPKGJYWF0XN8zvHx8YUadIgM2pramiQGlz0Y4aGF6KVSUlHqfyl1RUMDQ9jaWEBY+NjGBsaxY5tW7F/7x5MTk0rLUDnoL6hQVGR53ViyYQcEUs1RLOXwMziDC6dv4Ab12/g2vXraGlsxJ//5IdoamnBjVtdAouGxkbVDnMOOS4CFkUQZp7XRuo3blzDh+99iG/OnEMqmcAPf/x9HD/+EMbGxiVmJPDymmQseD3lXyh6CUxZTOfyTk9NYdvWzZgaH8cr//QbfPzRx9JM/PTP/wx/9td/iRtXr+Lzz09J+X7g3nvkKAg4/OEYznJwjWWWFzA6PIq66jQyi4v43e9exdtvvy019osvvoCXf/B99A8O4dzVa9h38AAeOHy/mCKdMOR3GK+dy+mZnf7sM7z11lu4/96DqEml8M+/fRW3b96UeIt588efeBT7DxxAe+cmpVT4J11TZTlbBVjGqfLaXGdnvzqD9955CzNjowLjkZFRdT/kSpQgLpVGTX0DHn38UTz3/AsSBvJ5hiDsJfA5dTK8cfUKfvHzX+DiuW+QXc2oHlz5cHJodKKTKezdtxff/8HLOHzsqECSRk79AmK2iUcHB/Hhe+/iow8/FCPEVpB51j1ns4Ex5VwwJVJVXStWQvn5VEqOJJXs3BMESO5v7j2ucYmL1IAmh2w+i9VMBkvLyzqTYXlhCStLK+aQiwKLS1i4c89uPPbUUzhy7JjYpwqmpXhYBB2EXB4L83MYGuzHzVu3xJ5kMhkxVeynsGXrFjS3tarhUrZAKpZ3Z+ZfRs63H3XrzyoGcnLGV1cyyGUzWF7J6J6oczHqn4yD612wQXRuIOmqGBxFHW11xLXpD6WyfDL/Hf4E0aKrP7YhepgKmy2ZbbPPeZYqCgylu9T1VAxKvZUM8iVZ5iWs6TppyncNwIYR6VtQ7pyD0sZK9u+wAZPAhs6I05aoL4q3Ae69igotH2Nw7WrTOYc+QvbsTAkS6p/+OVsiyQnpItoaF6vrvSY7ifTDKLqg02BovYTJE7Hw69IzkXRFUEgY5q7NmfP0u3f2GMlHBXzuoQaKzxhiZdITfkXoIBXHJm1wREAwN8Zy8LZzyqEvLywEgM425cQuAbl7VDqchfaBzJv6uKeEeQL0qcnhgh2ezoYT8eB81aDkxE1odDFOLy6hb2BAufEtWztBWM2w4cr4pNTtzU2NynWz4TzL1rjZ7QtDgl0qUaoz6X3EKjE5O4eBgUFs2tSOdoqr3JJlHTuFP20tTboujc7qakYAxO+nUWbJQl5Ua4XoaP6Of5+ancHCwhKa2HEtnZLx4gQsLC1geGRYm07vLeRRwzrtKgN+KukZ9ZPSII3BaN3neOaWFjE1My2QZG6VdCXFgLwH1t1zfaSqTPjHiJ8LlE09+LrOrqWBjcURj3iBE7OTSimMj46hu6cbm9rbpOynARsdGVOUxUiaTIJxOgSYlKIfRnvlRHyXr17G16e/wfVr19Hc2IDvfPdFbN+2FSMjI5hbWlC0WVNdpT77JlZM2Xm6boFrI4o6pmeYQPeNq3j9jbdw6tQpxCsq8Xd/9zd49OlncencGdzquo1du3ZJMEY9goR2cWdogza1Fm3mV7OgczM1OIjf/Oa3ePed98Xo/PhHP8S3vvUSLl25hq/OncXu/XvxwNEH0MDUio/ECIJ+PcZiuHzuPG5cv4Ynn3wc2eVl/Mf/+X9VeR3FOy+98Dx+8mf/GvFUApMzs1oXdU1NBgYMnyPHs3KDrCxn8M2ZM7hw/ht0NDVgfnoKH33yKXp7+uQF79u3X7T9xOQ0Wjs24eS3TLjH9cEyStu4PgIGEvGYKPLf/PoVLE3PCpjIJNAQJZJJaTUYraZqa3Hy+ZN47uSzEp6ZAsCiRo7hs08/wft/+AP6envkrRv9abX8XJMcG9Mo9XV1qHPsDcFcTnOe6537wcp7rPaf7SlNDayGGAHFmcNqjvT7qhgTNl9aWlhRM6fVbA6sYqfanSzMiadP4NB996KmtsHaUII6mnlcuXAJX3z5OW7euIWZuWk5HXWNjdjcuRlHjhzFw488Iie1oHIjpz+QDQ2ti9IpOtypQg7gtavX0NfdKwdrbnFempS9e/dg05ZtqGElRMJ0BwZ+tjg8A+Hgx6LkHJ2DZSwtziObZXljVraDzg9Fu5WJtPUzF/XumBI/tiKBlitldLXGlt920jknzpOgSEBpVQHCwZAFDoFL6eCCIl3FhU5OHR41asmlIibCrf+ihke+r4H3eh3gKzLVJPhe9RZMmeo+5M8kyHPkvUYSXIcjd2slSK34fu5OaR84Nq7QMBr6r6UBzPm1HIelCgI225ecOcJB446cNxFpp027ZPcWjaRtgr0A13OD1LFEaX4lArkePONSBOi2h9eo7z30uhI6Bb9lSzLc+nMLcb2mVH5dmmtl82D70wO6j9AHkc2uGHivA+gKEBmhu0NaKiYnhgsqT+Pm5gku7sB0flE2m5dYRjQUPXHnKUxPz6Knv1/eMluw1tRWC7THxscxNMDIPe1K2FiiZoIdnbGesN7kdh33sDjQeAITEsT1YlNHB7Z2btJtZgtQlESacWtnB9rbWpFZJT24LCNPcZ1UwszbMUrXGuDh73HwpLaRUbZ7XUF7eytqq6v1sGl+JqanFF03NNQLLBkBMKJiLp00Bjc7jZ6UwSoRsNQAf8anp7C4vIKmxnqBOB9+OpGUdoDXJNXJ76ezUFtbLWNKyntV80jBIcdcaWIvtyDHpsZUR82Vxzx/c1OD1PGkxudmZxV9SdGfolOSRzbPcsCEUfo02FKfhkZxNb+K27d60N/bL8akva0Z9913SD1CRkepRSigts6ah3D8ZC2YXrB/mzNU+nP50kWc/vIUenp70drUgB/96AfYtHULLl++guWlBbS0tMgxICuRTtdYX+FKE7SFDgefkG3C4b5u/P7V1/DJx5+ipqYKP/3zf4NHjj+My9euobu3F53bN6t3AUFKjAsXtTxkR0NWVIo1WFyYlyJ7rK8H/8t//N9w+tRXqEql8W//6qd4+Sc/xtzkFLr6+5BIp5Sjr6lx9601aOyGzvTIZNHT3YOJ0RHs3rEVvT09+OU//CMuXrgs1fcPfvAyjh07ihs3byKbB448dFQlXtalzObLOkbRMbac/1tvvI6rly5h59ZOMQdMNxAsOzZ14IEHHgDPLegdHMCRh47hueeek5CSxopXXF1eEWvz1uuv48aVy8hQ8KdceXj4CBmqurpa1Nc1ora+Tk5ekg5qDGDnwsXlJVVgcDxq4pPNOgUx09gca4XWsOh4PitX/0tNA1kTOpSLSysq6yQzRnVzTV0Djhw7gqdOnMCu3btE79Ngkl165823cPHCRawsLYPd0/h9tCNco3QAvvO972HfwYMCTwp4PPwK+GSMzagblRhHf08XfvPr3+DiufMSUOZWM2K+9u3fhweOHsOBew6hscVEntaD3ptxX85lkR7tz9TUFG5wbXXdxCLr9FeZwkti2/YtOHjwkMpMeXqVcvjSgJDedWpsJwqz8VL0xwOeMpibm8XM7IwqNejAc2xcK+y6JxB2miSf6V67qwxcfTkSU1EBPS+a1RgIaSvydk9Bp7YArbXw3NAcryA+PCIXiDibdB78jy+n5h5lFSGrFyz14PQQ4t8j+WN3SUk+pSKvDCorQhYj2A0OqkrPdXDkemQywrZN3jVzQK0UQPSwnVBHEwC6FyoEoOj5AKeLkBaj+B6ESSKFfFc8ml67d1+LXqSyd46CpWf4vCrVMsF3iTOfyW6oPCPilzr7Zri0hDRGXmPBkVgOnbqbaITOFJaOT3X3x1Sj70ynpl5FgO56uRNc/KbwUSkpuVXfFpAeiYyVGQDmont6ekTHdW7uVMcp3s/E+Dh6uruRy+YVUTfU1arrnFdp8hoSnelQdhp7KmqNGZicnsbNW11obmrSYS6McHjDg4PD6B/oQ0dzMzZ1tEnhF0yaK3NQOz1XIygAicWUix0cGsLi8jI2b+pQpOfXEDueTU6No7W1FXU11XIQGHUqQmdOQlQkjZ87rKKSzIUBXd/QoKJ3CsqMpjY/cXhoBHPzM2hsaAhyldXVRotzsStKL5AldFG/A3Q+SvbDp0NR4xiHqmQ1slhFb0+vDpUh1c7fMeVA0RLp4YqYCZ2MkSjOzS+tZtRrnjl9GviG+jo5XWRPpqYpNkwooqOzQceH95CMJ416J4VTcrgMFxsFYtPjrHVeRV19Le699wAyOY6xD0mlQ2pdQ5oKaTCYM610VQgGm0Zt+Z+Bvh6B+ZkzZwTaP/zBy9i3dzf6evslgqxtrEG6mimGpIv6E6hk0x+JHrkWzZHzJqDn1jX8H//1Z/jqq9Ooq63Ff/i7f4env/USxvr70DMwICeT0SG/y9rfhl3yXLCAmekZ9QBoa2/GpQuX8PO//yXOn7+IjvYOx+t3gAAAIABJREFU/E9/81d4+OEHlRKh/mL7zh2ob2yyZg6uhEt7RK1V4zLyn3/6mQzAww8cxscffIRXXnkFs7PzOHr0AfzoX/9Qeoaz5y9gx+5duPfwITmUWvWFHAb7+iVoPP35Z5ifmdVrXHd8FqoZr2VDmCY5pbU1dEzZ759vW8VyJmMdB+fn7bhTGgGzOqGOywXGdLboYMvZVHMKOnWVyLu9Gq9MYmU1g5mZeVWJsKKlqbkVT554Ao89/hha29t1yuL773+kvgzIZrF9e6fKB/t6+7C0wrLECmzfsQvf+va3cP8DR5T6YEMM6/DmSr5izMFTG1GJtM5ByOP9d9/BK//4Txjo6VUZKx0KMmjsy3DPoXvx3MmTuOf+Q0ikLY1SpAB3hxLFKyowNz8vZ5T9FFgdwPJJzievxbMhKHJ86plnVElip1kZoCuGlf1llMeyQGNHmJbovt2FK1cuo6+3V+WiZNB27tiJg4cOqqtjTW0d8v4aQd1+sZss+8JoM78q8eXo6LCchHQ8ofMgmpqbdUgWqx/IhIgaDqTZrAW3qgTLexsI8zlLy0AtkGsQFaQlqLtRk6AS0PM1Fb7pkm6ZF6XNskjed1/kWjKM9xUOlvvnm8wOR86P9d3iuAZ9gj7QJvB2fGLDfYNjFLj+jNkIEx9yzAwxg0n0TXeMYTDHwUCXw7AAzLgb5zi5VzhEPk/L/7tcvrrY6fBvlxZwiYDg0CL3uu8WZyF12U6bpcFQNH0TMIzuTRyv+BK3vytjeawsLqC/pxvDQ/3SpFh0zvGFjoOxcyaGI+NHnLHjUydGCjSOmkB38LzPb5kC0YDcq+sI6AuLC+jq6hGwsMkIaTB+GZtb3L7VJXqxubEejY31ilg5gfTWqVDl50lJp9LM8VlEwQidSuzLV28iVZXEnl27lNvloxgaHkJX923UpavQ2krVuCnGpdJlVEslsJp+pNTPltevYISezaG3b0AGtLOzA22tLcrVM8YhUI6OjaK1pVl0PCeZn4vHzWEx6tnRN26D09GhqKarp0+OzNatWxQxE1xYm9030KeoSt8jyh9Ip6m8t79zPARjbggBcCyhxbSYWcTwyCjqamvkDKgLECqxlFlEV1eXoidGnIxaCMKMuNQVjaVRdA4U8duG9zQ+0wI8elZphOo00smkaMbBoUF1aeMc0gCZqJAlS9YkIZWgZsDGFqWzMqsrGBsbE7iqwxjZjLp6TEwNYWR4VO15KV7koiRTwrWSpHPAcSvqdyAcociGhwfR19eHkcERVNVU4Qh78yeTYjnUBjZtY+MPHQ1Go9b61sqvwny/bZFbN67irTfexjfnzqGxsQF/89d/hXsfeAC93bcxOj6u9cYGR8zJUyymXghBlyb6CZXSTujZxRO49M1X+MUv/xEXz1/Gli2d+Nu//RscO3oYN2/dEFC2tbUqIiMrYbXkFp1zHmlcGaUODw2jqb4WrZu34fN33sT/+B8/x8zUDJ559hn89N/+VHXp5y5cQENzEzrZjpeVFvEYlubnlTp47+23MdDbK8bIIqC8ol2yK2yYQ0CnaJCsGmc4s7qsJk/UjRB0yAxJIctcuktFuaogR3eaoE6pWyc35pqiPWBahNffsmWrej+wr0Rf7xD6+vsxN7ugHgsnX3hO5xbwAKS33vwDTn32Je45sA/feuEk+vv78Oabb2FwaBixZAqPPHocL337W+pbUMHxKMVD/YG45sDX455IJmowMz2GV371a1y5eAFZHao0rBy99DjpKjVtevLZp/Hgww/JsfIOvRHuFuFxPSYq4+ouyUj/1JefI7vCZkGshmCVgO2hTVu34Xs/eBmPPf64nCpdozIedPzz5VC0HkuLK7h06SLef+89pbOWF+dli2hg65saceieQ3j8ySew78BBpShEiwmcXFqAA3O9CqT7y2fR39uHr74+hSuXLmNudho16Sps2rIF9xw6iHvuvU9d/Ogcc43peE7RCD4Et8OhJHXQaV2sY57H+MQE5mZmNL9kpdj+ubau3gIsb9NVpGwNV+h0hf0ArGRSFAVZoRxFmNZMRmJcsQaeybPucT6HHUSqEfA1d940DA6WXXTK1JGrWPDVaKL8XQDpQE+2juNzmo8wI2Axbkhdu+hVaRN3EJHnLpXidXNW4So5KkwwF9bG270Yu2EpnKzrbWA7heJTo78VnvguhI7FKPdvjdCVbgThjObBonlLLZtjR21LTLZjQV1DR4cH7ZRQVabYXfI7rP0scSSOuLQy7lx0MplTk+MFHbQRaCxt8QVehaMSdKiDy3czou3u6cX0zIwMEaNqUgGMcHpud4kGJSXNyJAHqJAyIAjRwNDYkyqmgbZIPSnagLm6Cxcvi1bcd3AfGuobdNM80ezmzRsCfgIwjR4FcTq+lGKZHAVIKQn0GBUKQJIJgWdPbz8mJifR0d6GTR2bkE4nJdQjtTo4OCC6srW5BTWMpBmtMleYM6NOMRGpXtLt9Eb5f/7+1q3bijq27diOepX2Qbm53t5elf4w/02VPkGMwKQ/leYFSoAlhWJCeV4uuam5KTW3YcvcFgqN+KAqEhifGsPAwICAl+PjQqrVISsx0e46x1kiQNLRVDBHKPzJSR3Q0dLShOqqtMaytDyH/oFBGTlejxE/gY0/fC4cn9ItdBDoZKmg0Jbg/CLPpp+VQ0FhH+v+6fUPDndjfHwcjY2WvyXY51ZtbOxKR1C3Gmtugqgqv4Cx8VGsrrKPQaX6F9ChoRMyOTUlR6i6imp0q60m2BKAVW/JudMzsTXqu8l1d99SrpXGm5E98+qcz+7ubswtLCq1wmukq+jgUP1t4kjlpxT1e5rPqhquXT2v+v/rV69jc8cm/OQnP8T+fXvQ29uN+YV55a15qElVusbWHPUWlTT5Fi2QziQQs30qkMAXH7yDn/3sF5ianMKLLzyLn/7ln2Mpk8Gly5fl5JEtamqoQ6qyQu1c33v7XXzzzVmszM3blqdSOh5DXUMdWttb0drcKmEjnzsnYmlxGdNT4xIycn/yRxUfBHLOv9ah7/BmxoR7xM4hYMrKxHEUmObI2KSrlaLYf+Ae3HPokBpNjQyN4uKVq7h65TpWVldx7MGjeOrEUzJIf3jrDzh39jyefepJ/PgnP0T/7S7895/9ApcuX0FdQwP+8q/+Ak+98IK0DksrK0qBSBzoxEPSZTmGIxGrwvUbV/DBOx8o/VaXTuLtP7ytznhcD3v27MbTzz4jsGtsa0NNHUv+vJlXby6LZnN57XmeQ/BPv/on3L5xE9u2bML4yCiuX7sip4fBSvuWrfjWd76LJx5/XGPVmvIH1AQK6YJYgv7+Abz2+us4depLsTDK0dLBVk4+Lhbo+OOPqRPjlm1btddZvWCBpfFUHCl1P9QJDPT14fXXXpM2hWc4sAkRHUQ6udu27cALL76AY8ePa72JFlYUbsbEdI1OYOvSAEODA7hw/hyuXr6mNCDtSUOTtaW+7/D92LJtu5WqOtC0VsUuo670EVGTwAHEclnpPnhC5czMlIIIlimz5JXpoZS6dBq7G8WLaO444OXI9uazRqG7MkvmsXmvZIgFfHIqmOrwcbarQDD0MwPqesWr1wHrssHKKWo8vJjP0rnmrKuJrnWzc+WGYUzh8veuU2C0va80OxIfuvx70LuCt1rcyjXaJtYDejRCN5fDUf4+sHECTQG6O8eA96Nyz0JWgM724uPDQ1jNco2xkkQeUhClM+hmR0zpsnQuugmuK6ZnJgqiMhlF+qJA3x7TjSzIDbq8G6Pt3t4+5bcJsm2traJv6UEz98gT0xrUqIVgxDxyXPW3zMcziqFimFE6AcVHq/zqS5cuY3Z+Dvv37UNzs9H47L1+49pNVMYr0E5Ar61S9zn+MK/Ha7K+lpGSlN9SpickvhgYGMLQ0LCAbfPmTfocxTEE34H+frEHNPpU5bNAn4wDc5zUDNDh4J9kisKzuAw27/vmrduYmZ3F9u3bdUAJ53lpaQE9Pb1qqrOJkVNDvcCND1KlMk68VNRQXznLGMYnx9DXN6h+2hwj30MDSyX90NAQmurr0NjUYEK6eNiWUoyJRIzW4ET5fOmiCwK1paVlpShItXMXEChJwzPKZiMclTQlCcx2qplyndxc7poVEUAn+C7ML2quLFK29r3d3dcwuzCHxoY61NXUIp2iw8Q6ZOamOD6jghiRGaD7Vq45DI+OCHBIj6d1Kl0Bw0MDOuiHDkddHfu5x4IT3uRkkSFQq0Ojy40wowGgoR10lKPV0nZsbhdA0SniDyNZ53jLWaPAkN8vlsPpI6wshHuhgP7+Hty63SUArq2qxtGjh+VkskkMvWZLkVqaRqJCn6pQ+sonGOhFW2vi0599gtdee03Xe/yx4/jRD38gB5AaBLJGfMYNtTXy0NnU5oP3PlAjH+vlQJYiifrGOq25xqZGObBSZ+cLWFxYxtT4BKYnJ7CyvKgoyhxmO7DBrKDR7UF044JzbwZZJcIudnSyMhQJkBFqbMK+A/fg6EMPY++evaDu9NbtHpw/fwFXrl6ToPIEG+10bsLnn3+J82fP47FHH8LLP/ohpoaH8d9/9nN89fUZHebDEsdDDz6K/PIcJmdntS64TzXnro0owcX0KilFwZcuXsaJR4+jvqYav/zFL/D+++9rDz7+5OP4s3/zE3Rs26YUABk59b0Ier6H7WbZGno1s4jXfv+6KgSeefpJXL9yGb/8+1/IDlTVpPHsyZN46XvfRUtLm2tixEQJnb1KOWYqneO5BtlVHcj029/8Vn229+3ZrTV/6/oNMYkEkIbmFjz86KNyODZv3WrOpy8LNpsc1LGTKfjgvffw+quvmWCSQcriotYL5yFVXY3nXngB3/7Ot9HQ0mpnbTMgcM1erE8s9wD3cAbDAwP48MP3dRIk22/LySBoMhhqb8fxRx7Fo088IfFqPJmyfLFvqxthz+R05HNqp/zl55/h8sWLGh9tWW19Lfbu34sjR45g1759SKdrUVAtl6U9+VdFvJEGRtIcZDNYnJuR8FfXylGPUS2mqbGlWcEEWRFrq2zOj9LGik6tp73mhY6MEv68eWM9g3azrv+FgiX+PeJE+ZRBCLbu2NnIEc0+gLEY1nMJvuKB+yciwgui8rDgwfSloTLR+yV65EZFKDATX5HLaT75h84GwZzPi4DOBlmsQR8bHdL5FKEgzp0gIUrZ0teBXUwmbQ6npsYlilM6Xl6U86lijDZ8S0Q2gjHf0iLEAgYG+tHV3SXDSGqdNCzLVMZHR3S2NwVhii7V0S1uCltSU+wUlzSwlIAs4UqmYjFcvXZduegdu7ZjU1uLgJolVqS2eDhFGwG92gCdk8KoX4DOvrbpKivXoZPAxYpKDIyMyKMmJUzavSpdLQaAYN7X0yvKnGDP/LpU66urim7oORmgM+qvEgPAaIKLkBHfxOQUtm3rlEiPRp1lXF09XTosg84NVe+8Ht+v4ysLZHETFh3SSXD3zIhudHwMXV29ai26dWunQIuiN4Ly4EA/GhvqxTDQA6NBoUHjYiMYVde46FCiMYIcFfo5VQssLy7qnrlpOE/UN7Amn5E5RXcS7vmcL71O5X4tt8xre601l2hvX48iQKZXBOhJOmjLuHr9msRPLc1NynOT2hd75A4Q4Ab1IkDLaRmgL60uYnRsXNdi1F+VqLJDdHr7FP0yWq+vq9ZnxUY4gSKZAR39KgfBNxBKYDkzh+HBETFCbDpEA5xM12JuflKGVuKxmmptfG4aerekHuXV8nrufEK7pgHg2OSoGiTREaEzxTljKokdByVgTliOL3BQkymtV4m9vIKeJxfGrbPftSsX0cUGR3oum/DQsaOYX5jD7du3BMCWGklIzf3FF1/g69OnsTA3Z2VaVVVoampEQ1O9cudU7vPZUbTKngCT45NgFz7Wp3N/kolQysO1h5SBcgXURfogTy1qhDY3ZGtWCOq5AhIpHjG8E4ePHsP9DxxDQ+tmgeONG7dw9ptzYhL27NqNB+6/T87imbPnsHv3DnznO9/WeH7+s7/HmTPfqCfDX/7FX+LeBx9GZmlWPSziKTb+sb1va5GG0Ohc7gsKZG/duIVjbGbTXI/fvvJr/P6132v9P3fyOfzoJz9GbWMHlpZn9RrXpAhkpzS32mNrXkVW6pOPPkZVOoWHHnkMU0O9+M//6T/hy1OnsWXzJvy7//Dv8cDDT2kOVlcXkctRKBkVO7oIMZ+T6v53r/4OsUIOP3j5u2htahI78eFHn2BlZVWCwe98/7vYsXs3VsiAcA0wveMl+LTr+YIcmonRMfz6lV9LLLlnxza0NDfims5z6JOGgfX7PJjpqWef08FFjKxZf2woTPbKUkW8NM9IOPXF54r2R4eHkKyMaf3SSSOQsKvm1h078dTTT+PB48ftoCwnpvOaCTv6tADpDqam8A7v6733MD8zo+ha1RExoKahDvfdf1jPYc+BA7LhXEo5dQL0xLLF7PwXS6/Gh4bEOF08f07VQLSx9Q2N2LN3D44dO6YUTpp7V2nRiN7GOQZ2tKj9hvtuYXZapcfUBBEDaut5cmCLDsmihsfOHPDseXhCZajiMXbKdBGWw1a1FEWpTgBuVQq+fbXhXyh+K2545L7JvjOQ1Tuwt6R+MB+WOigoVcuxi2Eg9jJFhgIytI+Dgzpoi4wNu/XpErFIzj4C6LRhYiBDQE/KwzLK2YRg/pi3cBSOt6+kYjaHgaEBRRczMzNIkPqNu9pSDgA51FZXKWqjMSK9KerancfMKMsU0S6PrhOdYqKzr9+4oTw0ldmcWApaCMCcj+bmRoG5urjxwcs6Wdc50u0G6AQc+77R0XHc6u5CVTqBLZs2qWkNPSUaH+atOK7W5kYp4Emvr+bt3Gi6iASPANCZn5fOABJtsV5+65bNavRCY8xyGopkmIJobWlCS2OToiMJ2Khc5SE1CbueRU50ZAw8yUDcvt2lSHXLtk6BKaMlAhEjCLIHFPXxgdFhYnkVt4ocohrOIdMFpHwTlgfO5tDXM4CZuRkBekNjjQwey+KY062rrharwrmVcxAjNZu0xjdUSWtcXjTGqCeHGzdvY3lxGdu2bEUqbdH5yuqSAD2RjGEzz2tn0xxnRON0DpLW6ED0vVOni55jOeHcpJ5NXX29onveM/N+7LVPz5sOmNgbRyfz+6R8ZnpBHZKszNIi/krMzI5hfGxC91XHvCXXbzyN8ckhlenRYaOgkA4PnQOuAdVwcoyOLjcqzQA9j4wqNjjsqqStX3ZPZF53amIC6SrLWWWdkpvCsVSCuWzWhLKfg/V0YLhiEXpejWVYDkkg5trgMbY8aY9MBUE4offnMDw8hC8+/wI93beV/22sq0NTc4MBOYWZCjwMfJkr17kJU7MqB7QeBUxhMd1hvRhk2CIlL+q0pkYnvqmGEZPM5ompKRSwmi0gk2XEDqRr67Fr/wEcffg4Dt5zH2LxGixl5nD92k1cvXIVfNZH7rsP9XW1ttdSKZUbTo2O4ZVf/w63b3dj67ZOvPTSS9hz8D7Mz7G0dRIVdDxSFMhy7pxjxZuTjUhKU3P71m10bupQxcw7b76B3/7ud+ChOWzl+72Xv4em1i2Ynp/E8tKSIuWUtCmMzqwawrQlVIjncOrUaRnvRx9/DIXMIv7b//7f8O5772Hvnl346V/9BQ7cd9SczcwcCjnqaRx74CBE6mYAXV238Yc330JNdQo//MH3UdvagVMfvIt/euV3WMys4MWXXsT3v/89VCSqsbQ0J31KpYSTId3OdCjXMyPgf/jlrwTsP/3Jj7H/wB68/9Yf8Jt/flWHUW3buRPfe/kHOHzsmDoy8n6CNHBFpHSrAEyOj+Gdt97CV6e+QEdbE7Zt3iyGj4ziwuKSAhOe4fDok0+oj4BaIQdi4jDy5JkBTAaysuA3v/qVBIm1VUk1HFpipQWNo9ibRjx54gSePvkMWto2GWVO+t4Jai1bzZwzMD01gU8//gQfvfceRoaHdFaCACoeFxAfPnwYT514RkdPs0KA8GUw5Hui58whEtsJna/w5Wef4sL58zrVk/dRy+qHffvUTZMCTDJYxk+bWxHKAB3M67wFi4q5fqamJ4VltNVVVTVqO80+HbQR1OvI0QgOO6JewZ2D7o/Edc2D5He4Xg8WlRvbEor6SBRZh8ZMJoushOcmuLR9mVeEzqYyk+OjyOdpM2zM1nHZtdNV/xTH0sYJ5o4NJeVOZKdvltHZ1OzGZHSTW8uufYCnCrJYXFrEwGC/Imc7HGJZN0FDxSYu3KSMfilCotCLtLtUeFTl0eikXQRBI83IxtWNd93uwvnz56zDVJqb05WgZTIykDTWBEVSxqyb9qkA647FvKiJuqwuL4nJ6SlF/SxRIV1flbae6lQN00ukoWYETCeB4jJSH9KBCDB54lwNEirnSkoFTsNL0OEmIZ3d2blZxpsNayi0m56ZltPBw2MIcLwW69R5XU4482AETos0Tcw2PjklR4YAvWXLZtHg9PC48HmULCPVzo523a/adEoI6FICdJYcEDNtQseGEW1vzwDGJsbQuaVdkR37iVPUNjI0IsPX2txkDgxz5+wRwOdVVW0ahKTlY0S/uwj5xo2bAvTt27fpGbNr3+LyAm53d0lsxdawhNdMZlX/F7tRw3p0x75If0HjSiYIGBwdxujomHQDjY3stgbMzEzrvHXOEwWVBAqjDCvE5FidpR2H6lXZtkDjGBjqxfzMnHoYqAabuopkQlUOs3Oz+h6fpjHejo1buPbsmso9ycRYlLicncP42KSuVVtdo2fCNAzBlnl+Mk/p6pS1E6XAJcZInCDP5+oEcow0VXHBUqgV9A8MSAeie0kwOq0SfU81ek0V8/kxpW66bt+WOIonvdXVsFeANRMi0JmIJo/VrB2dOj4ypv9TJEVQtMZDHIP1V/BUtjXzMLIxbLcaxiqedjf61Zqj0NAI1POVqG9uwT333o/7jxzFlh27pAmYmp1Af9+AwGIrTz7saNf4uZ4amlox3N8nEOW8sSfFnn170dK+GdOTo1hgjt/V3ZLJkoMuJzJUvuezBfVgILNCh+yD997H62+8gVx+VWcHPP/CSbS1b8b49CQW5heQSsbFEDE6swoazr39n3TvhYuXNNePP3JcqvhXfvFz/OGtd6RKf+6Fk3jg6MOan+m5SfYtshJArgulBIz2pXM7PDiE06dOiS174rHj2LRtD7qvXsSv/ukV3RfL+Z468QSS6XrG+1hYWtKz497kNXxFBdc3u+m9/vobAhRG+w1tnZjuu43/9J//Cy5fu44nnnoMf/4Xf4Hapg6Njf03LG3pQl8HKnTORodHdEbCwEAfnn/6BI4/eAy3blzHP//uNVy5cV2nD5588UU88dQTqKprNL2EY53t6NkKO73WXZoVC2/+/jV0tDXj4WNHBHa878GhEQl9N23pxPHHHsEjjz8u2tzg2x1q6xLqPtd/88YNvPbqq7h86ZKofAI60w1+L7Jl9lNPP4MnTpxQasCfaWDr1dId2pkVFTqa+8033sD777ytSiV9qyizOBqamnH4yBGceOYEdu3ZK2xhDxw1y3FjsqYvBp5kDkaHBnHp4kVcuXJVNpJUONsdszTy8JGj2Oo0BxyTES4hpa4gQGWRLtov5NWsjOuRgkSuEepcWPFAO13BAAcWSFGAy/4Ofj9KVFgwBQ7bWLO98+T4SOAUCdAZlfvjrpmmct3i6DD4QKxiemaywLZx9IYyEjRZgxZ/TqsmNdJEgUISGkoeNsEyi4WFOawuL2uBJGKVqE67LlXxBJoaGtHR3i46WYrnlHU5U99Z0qYOsPl9rL/mpFIkxNPH1JcbBQnPauvZfSyOqmpu7nqp6qnctNwZFe4m3zegdHngeFxd25iHoyFWSQcNrxMJZVcyAu362npUV6dEhyviI93CVq0CObYKrVHPbnbuIqjTCDPXT6eCpWuct9XMsiJgUu9UWNPxsPIfy09zCUmpTQDmNZ0Tw1zu1Mwcrl+/obXdSUBit7B8XmK+vr5e1NWkRbnrdUVPJpoh/eZ1A945oPHiwu12+obNne1oaWkU9cYIdnRoWIBMipwRAkv76MDFU0l1eKOAzjcqEA2aiGtDXb92QyrnnTu2SZC4vLqCuXkrXeS4NrW3GsW3nJEQLM2USh0dhGonGDNxIQUcvB77t1N/wXQHwZuvESj5Gr+3uaFeqk42JeI9WVdAOkM8+5dlf6yMYLQaUw3+ja6bmvttzA2y7p9nCVTEMDQyohQKv0cRNR2OypjTRrjuSq6/e9CXHDEZddbvkxLmHFvzIfaeH8YyD2phdz3XJIkOnU9TqOLAlRep6kCOagKLS7PoHxy0dJHWWQGpeAJjYyOi3QlYFAGyOcuNm7cklFJZlWupajyeqYTp5LBpi5yBabZHtlbIzOVrH1CcJ8rQmAzFJ0HzmLCHiz/9S/6NO9favsaUt0pTFsjE5FR+RXU6297uP3QvGltaBQYUsi6trkqfoLJQ0aPKR2BkuF/RU31DnS5E4SwFgnRU+R1ch3QA6czJ8dOBTa70Rgf6ACuLK3KA+HPqiy9x8cIFRV579u7GoXsPqcqATZ74jH3US9aP86DyW9e7nmW0LNnkGtuzZ5co4td+91t8+tnnOLB/H448eAwPHGGEXomR8UHlqin48j0l1J7aeUSZzAr6+/rQ29cnR+XQvfdhbLAfv/ndqwLv+w7fi8NHHkBHa6cAfWZuVowBnTmmb9SD3jmUdBDOnvlGehlWB+zee1Bszv/4L/9V2oOnTzyJp597Gi1tnZqDTHbJie/8WQl2Tg6dg8mJKXz5xSlMT07L0di57wCQWcLvf/cqPvzkY+zYuQPf+/53sHPvIQNS8lB59r6wCFbiOEbn7l556NFHH3+MJx97BE+fPAlkV/DbX72Ct995V7by2995STqBRFU98vlV17DGpduc80mwY9nVV6dP480338TK4iJ279guNT7Zl4nxCa3V1s7NOP7oI3h7QR+kAAAgAElEQVT4scfQ0t7hyvQccEq9b70ZmGq7duEifv7zX6C3+xZq0iwJzmFl0bqHcs81NLfiiaefxhMnnkRja5uaGMmhdc12dFytA0+mID/+4EN8+cVnmJkcDyh9gjf1I0ceegiPPfEUtm7fIXxhXxTrqBo5vN42p5xqaliYMukhNo4MiVFtampSnwzqDdrF6FJnZEw4gy8vJtR+ZK8SPpfleQwP9utYaGJHwut1pZ+wp2cl5AxKrKSa42MgWzE7O12wqMIoBVK2lkcPvXmjU9h5KquyoiuXr6Dr1i0sLy/I8LCuk6DBzVxTTZq9Wnx+S0urjCxzG4ygGQmSDpRggcpbnb5muXBGqWfOnhWFyDw3N05hNatIhspe3/K0tZXnXLejrq4hiMZFM4oWpUEwL4b5HgLEFeakBgZUrE8Pl79vVOlSWtEqy61YBsRGLtYWlofGk0VICXwrWFpHNoB13/G4DNLp01+pJShpYc4Uo1TmYwgYNDikR9nFzugaKy9Q7pzsRZUJqAwwk6rpv3LtKmZn5uQk0IEk/UrgnpoY1xjpJKgXfqUJNHTKjjQDZnR0IAqFcc6A9fb1qySsra1FYEY6dmJyXCplAhGdIrWNdW0mmQJhORfHboDuGo0oXwfcuHHDWsBu2Sqan3k5OnZkKhShs096PC6mhm6sRGfV1Yr6eY9SgFP1zsYdFO0NUR8woF4F7a2tQo+xiXGlGehokDVhGsfOcmfEz/7+tUixM54DdD0T16uALAzHw+NNOZ7MEoVFBQwPDGlttbe3ycOnnoFMjxyEKlLkxsywKkLljlS9s/HQxKTU+wRJOomiD2PQ2uQzZoTOs4sJFCyv4xqlaluNdHR4glvnrlZ0fGpcugZ+bzIZUxMmPjfm4+fnZuUg0LHh+rx166bSBDo1jqgmFsUiAH43Uyn/J2Xv+VxXllz5boAE6C3ovbdFV45l2qnV0kgzf+Z8mIl48eKN1FLPtKsuX9Vl6V3RG9CB8N6++K3MPGefc88Fa6BoFQnee+zeaVauXNn38oWQB/aesn24GRHMetulaZKbJVCXhRs0K1FFW1cp3WnykxnphydGnR49itl5BWNbtu3Q1DVqsStWr1XrErrs2i9LLVAJnkTfSzoqYEWvSVOzM3L4Iik+eqTsl7UOqVUCTt5VQtspKJ7mbos4xBz6ZTLa6Fuw59iXrC/6xyl3QVB1l6SAxzpUQP0siNQdcR8z0+IvgAjxXL/89It05+7dtG//nrRj9+508OBhlVCeP39p3Tzo4i8FPbDST94hQLshNgU0AsY9fIFvv/9e+2LTlp60Z+/etGPLrjQ9OyYyqoJI583Y3qI8ZlwN9mXfy74035nS8cPHdd9/+M/fpws//JjeOPVGOnT0YDpx/JTQI8oByPEKsVHGj/CVaekj3UsrMft+/br16fTJY6l75Zp06fvv0ieffpJ6Nm2S/sHRE0dTZ6cRNafVuucOouCkGImO49y8fjPt2b0jHT1+Uh96/vhB+u///X8oAfqv/+1f0z4FIPYzOz/jcsK+7pzoiE1gauF333yT9u3elX73D79Oy5d1ifQJ6kKN+sPf/Cr94te/TKvXbxYarBZfdZ8gxGKzFiCLdnbRTnoh/Y//+T9Tx/xsOv/2GdmdS5euakonnJItO3ak8x9+mN59/wNl7ASj0cJmq5u6+Zzq1RAc//d//Ed6eP9eWrl8qewuSKSQSwKNrTvSP/zj79Lb755Xm64J75RBsZHb7AEifPTVF58pQGCeeTclbJ8Tv37TpnTq3FvpzJtvKgjFoauzxKfGSTTIuwDSwkwaGxtOz3qf6DjEDjwHOCblXHobnyr/6ZwnSq9qKSwcOv3UYiPaBRb6BU5CoF5NdoCxYSLY3Tu3tUk44cTkmFjQwK0Yu3VrNsgB7dqxIx0+ekSLSZtEtQSTVixCjZS06L/74QfV5KYmxrUJUUhDHQsnQy0D6I3a+M7du9M+xk46+cHa6Zx8tdTmXWujvOpX5ou4Bb25IAAwBsnggF8xqFwT/e7U7Ak+GEJBloCzM2gcCNAUz7Sh03y689NtDRShlipSw8yMMjmyXjYa38FAc32IQgDbggRgxEApTFvbIG2eBxyBy5cviQQ0NTkmIwfvAOgeo07GhXAPKAdZPvcHtEtWhPRrkZ077MLzffT4kRTNlkGoWmUtdFNTE2rfoccdIhoktqVd1rNP1wEDX2gxVB+6Z3lRo7lx46Z4B1s3b1JLGCuELBhRDZwg5Qeuk/XBU+I92fFWqAdZRowSA8EcIjy99DM/SRvXr0lbt2wSYZISCA5dGfr69co65mcRFOZ+bVgQfb0GJdszMGi1I127cV315N27mFW+TIEAxCN6pqlbb0GQiGuentZGWL7MCZTaBFbnl965ZgB0CHp7+eKF6u7LVppkMGsKCHhuelbkO5wVugPcK50EBJQEcETgtCoRmMQMg8e9T8S2p+uD9UfWsrJ7Werr70ujQ4NyGuvWrZah4RyjIyNCJ6ilsb7mpmf0dzJMst7xiTHBb2SirC1q+gSboBJRN4550GaAfMxjplIlI0drTghnIHoknoiZPSkkCt6zgRoQngj8tmzblnbt3Z82bNlq60WcllVpaQfcCgibqDRO6x0TxBKMWslpVRod708P7j3w/bFWgTvwI9mGSHxSqbQ+eCKoaHXkeLC2QSK4bzIbpi0SrIUMc1endaFgPNTGI1EjK0OFmBjo0dKulSktTCtDZH+tXrNKNeGtW3ak8cnRNDgwKNsQ9o+SAPuDfSLSpMiIs0KEWAMECPwZ1InAg3W0cfPGtGHtxjQ6MayAHSSSqVgaddllKBObCBJdSKFABkUfn5bVzz75a7p+7WY6cGB/2rpzezqJymPqTgPDTKOclv1SRsZ6y2ajD8E7+OmOdC0O7t8nJb0n9+8q2AAB6dnYI9nczVss46cdlbddlCjYc3MWFFHaAznA3sMJOnDokDzB//mP3yvzPHjwYNqzf29as3ajOXT6qAPDdxlenj3ri9bjp0960+b169JeHaczTfS/SL///X+mqekZQeR7D2fBgYR8XJqWdUn5XOTnrnT/9u30v/7939LxIwfSf/lv/zWljmXp8c1L6f/5f/+/9OxFf/rVr36tVr9uphey54sZ7wsKDqIwwDCir778On380V81DOutc2+oM+unW7fSlWu3NGiMwPUf/+mf09k33xInKJrpcMTFc1esvaDg4N/pfnj2PO3fvT1t374ljY+Ppd5nL9LM3EI6cOR4Ov/h+xoSNS9kNFQbPVMHEpPG/nQa6n+Vnj55JAVOWhtBTYyU7j+aB2FoD89EHSNKTNS2ZpA7q95qqkZnqIy50zQpIqcZwdfIa96585MUbXhARGEoQxFtI8wAzL5963bpex85ciRt2Li+gPBNSMKV3QQjQrB7mr766mvJRxIkMGWK9iX6KHGIZORE5Bg+IuLjx46JTKEpYS7cELrU2vCzsyLXERmKgKPJUgx4sNnRZHEEHjgNjPO+/XvTli3b0opVMKttDJ0idB4SWvEQbDo7RDyhLnjn1i09j5npKQUgckI9G0xkhBaRTZvE7F2P8MdK0ApjVHcDtwJpuewojoyRmpQZQCho5+BZkhniJKnLYoNpgwPeU+mii0x/mc1sxyF5NhF1Ux4vgjQXIYz09emdYQB4BzLV8whNrFSQoMxSHQccj1KJzdWN4SrqY166NN28eT39dOsO8uxWjVnSqbICLYbwErk+OBMYPJ4p6AHOnNntUjPy2reGB3R0aMgI3QIEaT09pjfAu3769Lme83rQEkc3rAd9uZ7j8hXm0Jd0m/iPTRBbkq5ev5b6X/Wl3bt3KVNFn4ALw6HznuhGYH1osI8g95Ual6vn55mcta8xYnSJUBiIj+rSWLUypQ5zPJRViOwJ1myIDxD+0rTcER+OhzMXIuHlJII9srl79+6nDRvWucgPUsNL0+CrvjQ6MuTiWvBX5vU96mhir7/qS+Ojo2lyfEKOgTomhhaUxbgOlJlwXogCGdzO/4LhK6+hVjWvkWb9tCHeEaKYUXOO9aS/C4pfIkLQ/ILRwhCyWLehRxD8hp5NUjNjLU5MYTvmpJWAOiMOHeQLqH1uYVaIyPNnzxUYYjgDmYsSCB0bOE7Wo4SN5IitWDw0MqD+ehAO1jnPCNiX9YcMNfB9l1TZLLsUYhDBlU3DcfUwngMiSxNpoL9fRFRNm5ulU2NLGhrpl2IbAXX8aAaFNBVA6WKokmERoV2AcxgaHlSJEC4R+gSsHRIJpKflMHl2mrxoQYv45NTAnUVNYL9uvfXAX7r4vUS6sHur163RqGJ0IZ73P09zU9NpJcHjcvYVZaNQKjTxKpCle/cfpLWrV8lOEsTfuXNHyBj3gEjS1i07ZQdfDfTruWgin5cqy6mLHRpjjVDTo0eP0z//7rdp/YaedPPqFaG0JH/b9+xORw8d1aOanJ3Ss1Snh2vH43BIJiDSDY8wk+NF6l6yNO3df0BP7871q0rm0BHYun176tm0pXju0+Iz0WXv2vFzs0JMeh8/SZcuXUoHD+xJhw/uT4kALaV08duv051799LZc2+mA5Qb/If1Pa0c1Tr2FaJ22L198cXn6fKFC+nc6TfSb/7pHxUcTA48S7//wx8lSkYZgNp+rqWvsV3eliefAwV8bkHBwUd/+XPqWbsm/et/+cd08PixND08lL754cd0596DtO/gYekT0GkB4kV5DX9LcK/phnTfJIS5UPl8kp49hzw4nZYDqUtR1cV2inKG8WTMXlty2IV/waFjGFhgKtIXDt0y9Wi3UAP93JwEQb777jtpNgM1dVCcmJ9X/7ZEXrq70vr1GwU7nTp5Mh09elRG0SY2G+UinwVLdPPg0aP0xZdfpFvXbwm+R/YVvWVqjFzP5q1b0t69+zSchQDhjVMMhlgtIoRUmCTbZ+w/nA2CD0wZ+/KrrzRXXRKpnUk1Ow1l6EgJsQWY+Ch+nTh5Mm3btk0Lm5nZqgTqeGbUtGAnJ9KlHy+mb/7+d/Xb85D5L4aXDATWMk4S2HDP7j3p4MFDYkqSeRh5AVYi3QTOUkQXvs8Y7hDt+vpepP6+PrF7l3UvSdu3bZecKgS09QQd+/bLiEbdXKp4nkWZEbZMBOLPzZs309WrV0Uyw0DhVPbu2q3MiLIJvIEtm7doKhzOjWzfnJEtDEGyXrqgjQMN7EsXL2lDUjtf2tWZDh86ZDr4M7OCVdGwRrAFuBPHi8OEfGS9khZ4YXx4R9R/b928KRIVG4wAy4bmjAuOZr2A8CjT0jFXuENnbKyxmMsJfkvUs0zNClEfDBKbgvsh44d8Q/88ES1QFwEGzkUOXeWKsi4v6dMlHcomqJNyDStXr5TGCJmLrcdZiegQ8c7MGORNuw1ojBAdlOzEPrUNxzPiOu7+dFdoyeqVy7VfIFj2D/SrJYjnPTw8JBgd89fVtSRNjI6pzXB4EKRqUpued6FjAjs7Q1xKi2g7uEHGQlsLmI/A9MBeUwVVg7OMu2RW2RQ2QdQqgXkbmd6Z7QErJdg8cxghBEHLlq9K63t60tZtMJw7RAijzQq0Cxic50egx/8oJYBQUWoZGhgUt4ahEwSvBG6MBGYNqZauLBzUxMScMBm0J/X397kQlXEWKGlBpGTCIdkSgRjO3jpJrDNBiIt37HD/qjd2MpoZoZRhcRroalEdd2uPJgEibwvqgbNlveKcNWlP6876m01JMphpKY2MDKWRsVG9E75HMEsZhIAaKJZgS89WKosWJAOZS9RoCeeaV6ZKWy0/L188UWCAsQbGB+Fkc6scqTUcM+5dS0HHMi0RAj5JWUPAXLEqjYwMaH4DNpf72bBxQ1q3tidNTk+kwf5+E3YKh+7dBhFIESBcv3E9Xbl6RXMWDuw/mJ4/61X5aHp+Nm3esiUd3ItzZsbFK0voXNwr0NjQiGRvUzbhuTOZctOmLWlifCTdv/cgvRoYlD1GdZDQB6cJT0cJggaTOGpEO93IiIJt7BBDto4ePJS2bd8p0Z+79+6nyakZkdD27dtTOPVJ4lrJtLKcEO5iC86lG9evyxZR19+zc0fqWG5Z/eDL3vTw8dO0aevWtJ15DVkpytCqeWX7lkSa7sXDh4/T37/+Ku3fvUuOO/95+bQ3Lfc1Hr+fnJlJg6/o0BiTY5egUJpX6fDxY8ZAMwBsqcoTiJ5JAV8S7EY1jMFitsYRmbGg0yF3WwzTIU8qJ1kTn1dbDyccSdev30x/Z1DH3buqddvoYnpBu1RDx7iRnZ87eybt3btX9UWzIT7VRwo8kRskiQ189sUX6btvvxeLUT3cMzNyTqp5r1+vPkz6oN84eSIdOXZcG83Yma5SpCEHNtAXre0LP15In3/2uSAjFiwvk8VA9oYxpa7KIBgGgNA2sX3bNqmbWY+Aiwl4jYNrp/72+Sefpu+++Vbay7xMFKckNDI/l3bv3i0NZ0aw7t9/QPWv9Rs3mLBHkGqC0CCyCO1gP8lRYpggAtKOwRAJIBb63Ddv3iqnQUZ49sxpLS7qvdLBloiCkSPoGwWZAJa9ef1Gunj5kjY/WR1QNOgAkTnKeAjOIAN5+NBhPQMcemi4qx3MxRl47mQX/S9fqg/99k+3ZZDHRkbl9A4fPqCNA8t5zdo1aevmrUIQVqxYbXKkZP/eroihxSEIgpubVX/9lUuX00M2+OCAyh5I6bI5MEgYeJwwDtVUBeEk0H/tcKUHRWRmZGIoiN28cV11KJwfQdOunTsEDTJtDyQAXoOgcKnF2YStZd7BQEZtTm2piJ3Pnj4V21wE0SW09S1Jy1fQSjUiCF/TubzOqwyd9syVdESgV2BkQjO6nbo+NAWA8oByaXdijVIOIdgcHB4UXE5APDTcn2bVFTEnBjQKXbTzQbsW0U1BAs4UcmnIPZKVo8PugyVUc5Ogp9Av2lyC4Fq0Aal32TNgSR5bvTjgYBMY8tZF13nXVEOJrKgPR7ZixcpVaYd4Fat03ytWr0mrV6xOvS961RYK3E7bJUgGzpTyF0NjNvf0WM+7gvdurR/ge2kCRMDmJSROB3LT3//KugHcmWHs+vsH9XzkIOWwjG8hdEgQPgiWvVvB3t6mSAANAojjJmGwksfa1PvkqTp4eDcgehFsGDJgNXnB5U64g/wJ1PycfTFuSB1reOPGtfrz8ye9uj61hUI8pcwFcuC6Dzaq2pQyqc92ddowK5wmyBrluc7upaln/ZY0Mz+p58dkIPUcq5RnREitXwRZsqHrQPf8jI4PCQXkh2ui62jlynUqk1K/x3awLvW8QoVRdtRKsKx5+DOUrdasXpsGBl6JMErb4fJVK9OWTVsUOr588dyG92hyo7VRhRIgwSPZO4Ns2I9A+PB4sKkEG9Oz00JGd+zckZYv7U6jMxPWikgg5Ws7JkESMA2ODCrrvXTlStqyoSf9y7/8s2zmw0coRT5XsH7oyOG0El0MnsGskerYI/wIZ+lYSCPDQ0pK4bGMSiJ8e9q176A59UE0LF7qnaMKulLaHFZUItAxCNxQFoIO6vcvX75Iy5YyuXFSDnrXPjpCzOg/7+tPNHTv3LRBf8cpw3WiS8X2N++nQ++KWegQrVeuQpvC0D6rmsGbCEKc6YYokfN1xNoqHLrqohTro9Ex9JBdak/PAG3bmSnVRC5fuJQuXLio7AMYEt+H4YbVuhVG7MmTYqJuFHmlHJuaT6WJBnwU2hCgYHjCndt3UgfRaVeHRjkSfVM7Jes/fuJ4Ov/uu2n33l1aAEZWsgxdo1g9kuKB/nTzVvr4k0/T9WvXFJ12d3XK+WBIqMfSs4zRRy/51BsnFQVDNrNqaYgS2NxdDktN/5OPPlZpYHaaaW/I0j5PL549kwHdtWd32rf/QFq3dn06fPRoOnPutCB3am/66fR5zB7YYMwu/Hgxffn112pzWNIxLzjp4UPUweaVkZ84flQvEU3tX/zqF2n7zp3KkkwIpaypdC6hR7FDrNFPP7V7xsDBG4Dkw0bevWuXCHK0JgKDvnnuTNq1c5c2smBn0tCQzxRkhiF9mq5cupJGBge18Nh8aMETjBHAcBzqdnQcHDh4QBAhjjfa30ysBk0DE1zBmePAEVi5c/snDd0Z6R8U9Ll7j6lqUY/Eoe/ctStt3IgyIAxwjESZnVt0atE7OSPtMIw+JYhhwhiP5uiRI2qXHB4dV2mBAAGnQbliuRj9tPxRcrA+U14yjpVo+MXTp+nq5Wvp8dNHCopWrOhWSyHrG8cL3EvgRkkEXgQzyOnusIE0MPDZZGSSS6Qyh8zw5cuXbSiIlKHmxORnzQ4Pj6Ru71NmtOf09IQcIK2VTC5EXIZ3yTvkc5D0pN+AuIyz2bnmLqFVgJu0t3RK4Qxqb+jVF/PpPQi2LNg1BwTX22AWwbihGOgZMiInYnn70BJA/Ol5MtGVadfuXWIES/+ddZSWpIeP76cnj59ova0m8MZgLekUGkXQuXH9BvXXsr8RploNuqPuD+8jV1kFdKZLWR8EreHBobQGroKyXCsrvHzVL54N7XrqNJaiHt0k1t4KvyGY8zHBDQP94N59OXQCUMocOHDWCNwTkBBGLTO/gBo+/AjkfVG2VGcO9+gZNwEQtqu393GaGBtXQsM7IYghq6SVDBlsgmMCJmYrwHuJTg17/pA7DZFgTQLFInrFXuEdr1y9StP5kNVG6wKeBYEBqAH8IrWtUpdX4EKwBbKxJC2nXJcWUl//izTQ/0qG30TA1qXVq9m3A+l571MFftL2UPCMKmaMFjYtBUM9EVcyZ4jg0iBJgnfGbF7fk6bnp4UyEgCDQhFsRqcBNkC8tjkEU6xNlnJEFy1o4+MqiYJCYCe2bt0skSnksEdGx/QeRCZeYoEeP3yfDJl5Cncf3FfCQovehjXr1EkCAsBawp6vX70qwVIYGhmToxUCq9ZBG3fM8yFYuXHrJ7WKkjj+9re/ka95/uJFuvHTHT3Tvfv2pT3bvHXQ2wcJNKQtEMcTMXBe5boLFy5pbsa5M2fS22+/reu+fvtuGhodT4cPHUw9q62k8+QZCNyAWCqaeZ7mU9+LF+nR4wdKlLl/kttw4nYuBhj5zBEXA7NA0+eh521rkqJTb6I7NG+VMY9kOra4O8aNQgK5fvWKyFdk0qbTnkQug3hx7PixtHXHDj3c0NKVxrdPbMMpSKFHOtKzCgy+/eb79PVXX2lxcAWSYp2cFFx3+MiR9M//9Ds9INrYgKzqI+uMqIB6nrVGfQ7r8IsvRSTCIOr8HUnGmKwQ2PiD98+rR1YZnHoNTb+3aCdA1YmBGeNj6YvPP08f/fVjwX/0vOLcgEgwKDjdTT2bUs+WLemNN94QjM9ISx6+YRHqFbDnyICVqcl0+dLV9OmnXygzp6ZIxn//3n3B7Lu2b0vn3jwrol7Plk3pt7/5Tdq2Y4eGBQB7FmpEMuDW2kEE/8c//VHzqFkIbDyMKGgABJsDBw7ImPRs2CgIbd/+fYrKDYJ1g+3vGoIPkNTnn3+e5mDWLu0Uf2IATkJKaeeeXeo9JkgiUj9z+mzatWuX6cFTKxcMaNlhLHykcVH/unnjRhp4+SoNjwwKcqauRHCFozLp19Xp6PGjOt6qVWtEvBKDX/VhO+5SaS3PKsKm3/bG9WsiTolp35E02hPDMTQ0okyfmdxMsFKtlhZKJsKJpITWvJOwCA7n5tPTx48kWkH/LHVGHPjhwwe1RqiLktHQOwukSZa6aqVNO7NOi6VFEId9RciHGjpEysePgNKGlMns2bUzbdu8WZkYDhlim5QApye1vyDAPXnca5C8NK9hk5cOnWcFqdHqs17PlVZMQHMyf8UELBkDr8Vxv11i4pNJ0U5quvYQ+opMVEYDtAG1LCvDWB3d1gqBJQErGTrBNRmKZIjT0nT33i2tRUiA7BOyaZzw7bt30+TYhPQpQA4IwBkNvHLVGqF6sJhNE98gREoLJBkP7iPB+yqtXbPKdPiZYDi/IJVFUCQMn2xBZ5JTYs2AwljGac6SgMU4MZ0JXQUcAUEeKl2QonBaaEnwBIHiKR+S9YI2gciIW9PVmZZoCBQOxkSYCEAfQ76cNbIa9m318uUF50JEPLdVJBIECAoyFByQfbFfjEyJPsdQf7/WCT8gCCAbaPezL5497LWaN9LZ3bSarkjddJKwBtyhq3VSZRlkrufVTUK2qfLB8hWSDSZIBjUCQSCRAF1iAh7HE4QrcR4vw5AVLu3Ud/l58PiB9hTdLnSjbN6wKQ2ND6f7d+6pnEn3gvYF5Sw6aQqlNZeW7lqWVnj3zODIsIh3rOG161aLWLw0daXnfUzDHNTzpGOK61JLrg/CAo6fnpvXSGpY/7t3bE8rurrT875XIpTiuBl4xECv8enp1N+PpkRXWu2qpSpVevLHZEL8A2UEZgycOH4sbd7Yk+4/eixFQ8pr6zasUzmPkGKcNs5ZRJwMzVQXk/tLyiTYXvb6w8eP0pFDh9O//ss/icB59ebtNDQ8okRlz3Yj6fYNDkk/Y6n0byCdM9Xwla7HyiZwY4y3gX0XkU6osU2vM7EtC6RFZDYtd6uhS0ULZ+EOXXVud+gx4cVs/ULqnLNJZ+D8fX021YfWFBYuMDMELhYNm1LKTy6OH/N86w6ezYkhhnwBVH5B9Vob/0kESf/ee++/L1EI/oxamE2HMx8ZyWrUWlTTHx9X7eevH32sNjtgeOY7K0NfsSJt2741/fLDX6QPP3xPBDaMmol3RH2RbipTXpBI0exs+unWzfQf//mHdPnSZSNYeL3WZrMvl8ACAxDefvstwTSaCoewQcwXdmcp1i2T2+7eS5/87VNFiKAcYyNjWnxQeIAhIXlt3LwhHTl2JL3/3nkpq+HQAY2IUgunvoAG8Hx69OhB+uMf/5iuX7uhlz02MZnu3L2jQS2Mdjxx4oTgqI0betL7H7yXDh04oEzS2idKeUQTXpgXse6vf/pzGhse1ShcoHKumfYOeoEPHTokoRMg5/PvvZ/27UoxgzcAACAASURBVKVuZcpkKoV0ltLBPFjuDRU02uDQ1Z4cGxfxi0x2586dypiYjkfG/9ZbyEHuT920DvoYSgsSaEMBDepMY8MjYpcykGLo1as0ONCv9kmiahGK1q4WLIvzO3LkaNqxY4e4FyJeST7WuxfUdWGwIPPQ79+5kx48uK8Ma3h4WJtm/wFGYq5URI+z2L17j007A85fuUa1foy02gGdDS31tzSnzOrb775VZggJDkOL/vne3buMpMmI23XrUlf3EkF1MNuH+gclAWoBFL3mzC1HOAUNdFf0I3igNk5tuyhh2TNXlp51oeGwotYmkhdCOJlokpxCaNv7oJlgulvt3fp5rXXH6sEENRs29ChMpRQhjf8OHOb1dOvWLd0L7x0Ehs6FKNlowNLKlU6C6zLhjRVrlJWbI7GuFUoLPAsCq75nz4WUyMivXKU9SUfAxOSkHF/A6YLc1YKJ4zSIHmcHWSs0Hih/kISsp5NkfkEoAiU+est5NiuXLZdDx/CzX8isuxmQFI5T2RDnXKaM8BGo2oINgsEmEKASaBBgso+CFMd7I8ikddWydJwvxLZuqckROL5Ervr+fTH61XHStSSt71kv/goBP5A02T5rmn3CsYrgAOTCYXMCH7gLQsGGhnQNBFcEYQS0iAJB8gXmxfniuGgL5ZkVDiL4L2r1XK4ZBhpONW7dR6gDbt6yWR0/dC9gI0HFuEcCZ6ujI4CCY+e/FkBSOmFp9j57riQBZ4s65KZNPXpHD+4/1P3imFk7vG9IgJgpBi2NT46rv5w1wnVv2WTO9gEQ9uhw2rBuncqKoGZk+8x5YI9RbjDNEisnyQ/JGBuvC4e82svDj1+8EHqmewHhW2tTOQdHx4Wi0KWiY/g0zujyseDgibqXKOOcPH48rVi9Mj15ZiVQXe/2zYliwMvBYdkT9jZlTO0XEeNmtK4hiFvtnG1kPm18BKnjGa3/cvYGAaGt88KhWx+6T6DJ2tZKJ+wQrxh+7kQ1e87obvEjaTpqpS5PxYaJenlERcod9JUyS1dGPjOd+vteaQQrWvEYPlTXdu/ZK6YnCj7q/RPiXE744btFw70flx5h4N1r129o5vb9+w9FOmKBobd+7OjR9Oab59L+/XsFE1MTivGBcS+BIij6X1jQxKHPPv0s/eVPf1HvqOQ3qatOz2hznT59Kv3un3+Xzpw5k9asXeeEOnImy5oMUeACUT/q1Mv86suv0ueffy1SFNEmkB81X7L+5auWp8NHD6V3331b7H5lQvM2WShQFIVYmls8n14+f5n++te/CuVAIhMDjuAEz5V7psYParBr507NsqZube/C5PHKt2i6wbeu30h/+M//nZ48epzWrV6Tnj7tVW2ZNUGG+da7b0k8BqLNhx++r1Gbkg9W0LFgAZcCIgIl4Kjn6W8ff6IuAZwd2TUlBggmBAco0U1OTivrfffdd9KhwwfVbqOqlzO0jdSFkVyS+p4/T3/+01/Uz71s6RI9w/npGQV8koFdu0aEGxzhW2+9JaImz5VsKDS/g2UMVA1h69r1q+nh3XviimAIqfmycXft3qksAmU/NtKhQ4fTTn63xkaoGlfC28No3QMa70ST/K5EmB5qvnGvIFh+cHDbdmyz3uklS+Tg0UKQgAwjMEcQ7rkvYhzF6xXLYG+bXK1a9pZZMGJDqIwRzB7QtlNLGqWOKMuYNrnaW0QytAE7JnBkxkDZeUzaC5KletqNiKPnrxNYLRonvIb2QhQHZ6wHWQOJFubSlatXJQLD/hsdsWAQMisGkm4GIHcImTh1yG2QCpE2NSQA2WDjIJCJA30Dh7JmgNcRMKKLhKAU2JVMBlhWnAiRHVc5QZEart2b+siXLpGD4NnSFQEKCNTOvqELgvM+6X0q0hqIDs/V5iVYxkn2jBPXPsapuqYGnJcH9+4JImWeBc8V5zQxBqn3lZAkHL+ROLvTqjVrhSJIeEqZlXXAcDzO8eThAzm0NStMiAvRJ3Q4GDLVz/wDdDFAWLrhHqwVOia4Vd05llkTOPDsYHKDOlAuxJERJFDGonSidt4R+DW8T6YbQgBdU9TS1abnHStGTl2qPYHwEa2bRlxdoXUM+fbxw8d6/5SYVq2xoVwgGawbtf162yplKvGfZufTg4f3VSaDTEi3EXV6jBCTPCEIc73U7dUp5AEzWbn8jUpaqHmulPgYaxB0c3x8QiWPzZs3KEFA7ppBYnyFHnBmPRSJpt+jdaVYkLTSM+L7j3vF5qfjAcIeSSplgvuPH6eXL/vSKrg4K5lkiTO25847tpZfSiw2sVMStApeXmrMsILbzZsVSD3ufZZeaM11SmFVomcMGaIXf2ZGOgG0Amp86pKUZibHBdFPT47ruRqqZsiTlfrcoQt2zBx63rIW0nRclNH0Azm2DD4qzgbnWTuHjeMrnY4ZG5sXrfF5rsEu++DC+JFtYtyJTGgxkgqW671HHV5jH30erLJLpu5oupc5D0kFkqFozu28alvPXjxTdoBoABEX0DhOKKA0aoaWSVedWhyP/yob99nFEAIhdSFcAxTGC9y7f3/64L3zkqXcunW7G1vJHJmSkMMICpCY5eTH++nW7fTpZ1+mO7fvqlUFcgaGd93qdWnPvt3p/Q/eTafPopW9phD/0dz67Hi68rl5EXB++OH79H/++Kf0+FGvDVGBwNG5RI6cmvf2HTvSqdOn06nTpwSZ6V2FLqJFB0WJAGW0P/6fP6bvv/0xrVLWMaE6uumtb5BsJkpIu/buSW+9+aYgTEnnUkZJs4VDMW6h9aN+9NHf0rWr18Q0BR4DEoSYBIJAbyulGzYeCMK+A/tUBtFayoYtwFBl4aPx/+//69/k9MgWMHh0HpCBYByQgkXNDGN3/r33FBSplj9fTq2LwIhrJlv44ssv0+OHDwWDQVpDopb3gQPfsmWTFPwQvTh79rTKQAjemBSttXVRv+R+yQjmF2bTJ3/7WO1zsHC5Tto7+QDtXTt2sU6MULN37560ew/tSYAXMyL3YXTJ1oDhVT/HKMN6laqa9RBqf/q0PCXkcubWt2oMb/adMeHVMSAynfEmbPQiAYKT4HzUrUQrFBBEWSv62I1YBaSNQ6eGDDIgOWKfD4yDu3btmobOQKBkTWLEjh07ouCXtiqM46ZNRqIkEEZnnLq0xFIKpTueZYe+f/nipXTl0qU0+PKV9g7kWEi3lKYmp6akU0GwD/cCNTrTZ7BSioZB+TQ2njVIIOUUrhGNcQJoeDTMenj56pUcObXUkJEG8sWhEAhxbeJGqF3QWr1AEukoYV47Ngv7QmBK+Y+WLGqjEE9x2go80JMQ18LKCzhXEFKcA+Q89D1u37wlciblOrosKLlBHOZ4K4CsJXW9PK1cQ2lhlY4NvG1M+lIYC4d97+4dlRfI6kE36LxhzTx51Kv9vGyZEfNWrFwtaJg1ItgdpMTbVrlXWmkZhILYDEgW+42yJf8jOJLuAB0L8FMgiaKmCOrpImKdnYYsEIhQeuDc9+7dTkP9AxpMxHTFTT09IuIxuZJuA4IS1o70PLpXWHAfZGARwXimKxSk0210/8F9aU3YsdaLHNn7+LGQAMH6a9Zq7UrqWWRRkwdWy69KOcvTquXdaWp2Tq2/7H98BEklo4TZXz/duas1jAOma4hpnCqzuboq3BRpmeDQl5mCI/ubGSA4dOz4xi0btTYhjjJIZ7kmYHIs0wAxM8w4Y/QnJg3iX4pY31QaHxtOc8xIV1BjZRG9J83N6E4dA0OvNG1NkFo5gEYHxQkH9G5ZsM2atXTOnbbGGlm2La+oP1vbl6nh2FB4G5iA7THinaAYz1jtHFbflkC9+ebiR5ArjqL4jmlOWwZShg5FUODD7d3Dm6NWD7rBFJIk9HPqal3E38YvGuQeuY31m3peDQQ/vyAm+qMHjzRYZWx8TJAVJDEMsurmYhAbA1IBjxONw3lauc/ONTExlR4+eCTZWxbRi6c2iWj3rt3p9LlT6fjJYwo+TGjDDXhGiNM5XM6Q7AMuwqeffp6++eZ7sUoxYJBRINfQ+kfmCw/Bgg56KOcKlV8NE9ArsBYPNt23f/8m/flPf9WG4TyQmoAGMXhkSmTRp06/oXo8JQZJGlIO8PsOJijPYWhgKH355Vfpqy++VAaDsaPrgJry2rXr05at2+QUIVp9+OF5kYHievJgy1qKOgXL/fu//Ye6BQg4CA5EilnWLfbtocMHBEmTtf3il78QQmETlWytxmO0upSxqT/+5G/pwb27Is7QHkN0j+E4evSIhj8Mj43r3t7/4IN08uRxywC1pkyd0NZPh74zNj6Sfv9vpkTFGoEwgwPg9GT7e/fvTRvW82470pEjh9V5AON3HCLc3Hzqe/lcQiHDQ6/0rHDmlqEb492eDXrythesh9gjd7X2WXatbBClQ2Vuxh8g89MUQYcfg+EsJx4qc06OLIOejrRsxUpXVVwhe8GACQJddgjr5f69e+n6jWtpcHBQCoXMOUAlDieHIXz2ok8ETRwyYzMhnKn2rgyn1J9nz9FnzuASUKF7d26LnEmQtG3zVj07YM2Jqem0fdsOtc/h1HEmxgnINPVd2hbjODI0KIcJcZS2QTL8U6dPpj27dqfnL/r0TGlBRYmScoq6QDQeF2Ek43CIkEk5Lc2nXsqEPyC0dUdrD97AiRPHBa0ODg+ptGHDhtA+WKUApgto3ltYTU/B2jMJrH66eSNd+u4HsZ0Z7LRl25Z05PgR1Vo5Pq2sMMkJXCgfIeAUDrjoR5bg0DIhJNwnaCfiRAQUe3bv1HU8ffoi0T/P56iPr16zzhx6rs3grXU4XMqUT58/TdeuXFUWTHBAAE9SYG23/Q7dr9I10vkQQksaJ+wBAg4YNGBsZDjdvnVL1wibmx58jod9oY9+cmxSAYEg/LWgGpRQqBN3CfnjeAQQ6qjpXqa6M2gYaCnOcWPPWgUElBb4N9YE2b7KFN6iCzmls8MyW/YCQRLlAMh6D+7e0/pCb4OMH/4NAeTd+w/S6PCQdDcI3ggi1Y7rKISNSPXOEUdKaHmG2AnfgvdGxg8qB8+r/+UrPUvWiFA+dhIT+pwvgwoKDnxuejqNDg9oytzCnAsS0YqpWRQuVkaggkMXHFI4dB/qLiZg6dCjwb+oh/vY9nB4YchCBd+yb7Nvlp13ekE/d9X5nwsaWjFg1kfIVnpmy2945ustTDmSEEGFWzxz5GIkMifZYP7SeQVcaS48spo4j32O77jj938wXe0ZBSzUGEE5yABgzeqeRdoqAxXnEyoQsZ8Q46e7YDaNDI+koYERtXXwvHjpiNUAI2q6ltf04rrKgMF5BJI0ZLrbtAgvbDykWcmo0ZiGfX/23Jn07jtvi8hkiAfPASZ09T3Ydc/pmeE0v/n7t4LakI5FP5zIc826dcp43373Lf0XI8F0scj2TVS0ikygn4940N8++kg9qZRUiD5nXDubehwCQvAQTp8+qRG8elceZGgmsgeS1JwQXPnoo0+UVVNiofUPI0jES3CB44C8w/znDz54XxLERMusj6Jp0iFrngBO6PMvPpdwBfMJKFfQLgXCQY2fssAo76d7afqH3/46HTt21MZZOt9RMpCStYK/1yFRmH/799+LPEpEz7Mk44cGQJZGyySZORnlscNH0+HDh9L07IwIcXAMxsdGJLH8vPeJInba5+jZX9pdIjSx1kwYxta4dAlc9U3Zh+R8ye6tPYnM2tq6XB7V27Ci7UowqTIO55MUYhYER6vTWspJnTbcZ2oaoo4NDEFoiTkHPL+pqXExo6n7ITBDVv6qrz+96OtLBw8fSadPvaEJWcqkfVC7BcK2njHMt27eEI9hZBRRkmdqaeVn+9Yt6hHmWPQdHz16LB08dEgCJdZ/bkG7BSI28hk0CPb4xBjtgM/EB5menBKkf/zY0bR63fr04OEjZeJ7du/WbHQbqmFTISUjG0GS7234EGgW3Lp5Xa2OSMIC0R48ckhZL6I3QK6Uu9asWasgAZKw5JBBWByi5R2RmVLzvn/7Trrw/fcK/gjGd+zemc6cPZ1GhkeF7mxcv1F8C0MjfOiHIwfWGmrCOhyTGv7FCxfSrRs35ThZFyeOHVN72CuV4mYUgEBCpTtJkLujN9Zvb/oW7PdVK5YrMPjmm+/Sk6e9aXZ6WgkMM+FBFmHhr169VlkrJQvpMog8CPJiqBHPkOmFQPWU225cu6Z2NyB37AnICypqQO6UMwmCKb+RWcPCh5wnAqtQki6bYSAy6vL0vPeZAnsUMeFEEBwwH+EJPJTBQQURvE+0EpYv8+BAXQHWlcI0RU2wXLFMCdvt27fT+NiYBiSB2GzcsDGNT06lu/eB9cdFxISjA8HTWlSN3KiA2HkgKqV0LxUR9v79B1KOw06u0/CppdI9YPQxnAvkellrKn0T8aPRT5mIuSKslZmp1N//Mo0M9Ke5WVpzvafeA00CHe3ffuahq13EoEKMkqBDT18iQw+HbnVmc4LhmoJhasNIIGuRlZqDNJheclWNP/ps4exLJ21W185RjpclNDNZQAsS3DWWkYOpbnnd1gytZ/zBgHd4ORy6XKsyXBfd96sMZ2yOF+Eak9XMHbbq+YEQ+P1KcL8ydNoOmGfpqi87IlEwAVQi8Fm6C0S0ajh0op5lvWWjmqEl8SNRWlfdE+S9MKdSA4MaIIlITnbtWo05paedTMPuG4dOhp7jEVbz52KkkgcXoX9QUfidu/dUk+JZbN++VYZr/769grZyqWBdm4yeZayCo1lc8wsyyleuXEkXf7yo+h7EJsoC1PYOHz6aTp6mQ+BY6tncI4PCvcRPXhowUz2fbt68kz7++BOhHHAkOM8Kz562bd8uKB/tgoNHDqumZeJGVoc3RCcQDqQ4p6WMhYIUtT1EadRCuaRLBmXzps0SvCBr+vWvf5127N7uQjZz2jc6stq7cKzUvKbSXz76SJwGtKgxEMCVqr11LlGNH+NKRgh8D8rD/iEDmJ6ZTLOTkzJID+/dlSKh2R+i9xgWEpm5ZeXRQWLiNqbHL3KVGP02S0CzuX3cYoy3FVkuBIUKxMp10HiPvnmBExEQ6l5lLXc4U+4nenGDSHnh4o/eiztjRKCVq9O2HVsFo9JqdubsmXTu7Lm0ZBnUICsdMPOZ44SkJkHN119+LcEgVjqKZ+qn7lzQc0IY6RlKiHMLGpkJ4ZN3ZHst9oaN38SoQkikTEYdfkJS0MPi/1CTVSlm6XKtb4KrM6dPK+glq9YoZoeN82AfDg3vhvX8UlP4BpTtE7wQqCG4xL2CwOzZs0dQ92o6NrqXOwxtLWH2zjrlLEEkRDC7fVv8DY63Y+d2Tf56Dho4wgCiXYl5FkD3cBBACqxLw9Z1SA7Tx00QRIYOwkEpivOgHsdQKdpZWbCbtmxWycK4Ajhhg9xFZqYej5PQU50TB+abb7/RlE2c2oFD+6WPwbsaHR6XE4VTQg0dR8xas2zBRI3EvqdOvbxbZM8fv/9B+gxoY6xas0qCYSAbT3ufKYECbufvBH44O9a4FA7F8eiw6YU+MpsMmEE3TJmkJg3Hh/tk7gFCRwQbZPocD06ECG3S3bB9QvmJYAtiI44WdUyIkwSD2Mzdu3ZIhAguFoRwkAM4L5QcFEQu4ZnZQCSbX4EGBUhmlzg+iH3R08/xSSxAKpC7hrdD4LJ+3QaVIuBVYEmEcmqy3kLqxg3MTqfR0aE0PjqU5uYoR5utMclqY7rrXQXkTkRv5bjCTetLBeTucHeeCRckKlfgUR+kjmFGWJuTF+qQZqSC4cQLQ41TLxyqadsWmtKe6Rssas484P163bwIGrw/0CT67CyxxcORl07Mar7xgHTPFSF7N2fupCpRCT4qWtFwfn7fBZSbsczMGJhCkXtTuw8JgXgVI/gH/DrIhaqnWJbKqfRRDxgIwmQEM1dfjMf0UY3K7h1ijral8rJKcZ+8rY4m5nLMph0dIgzKTLQdEYFSW6I+xKbPblOMecwo1x8OuAhEPNihLvqYMbS37ohMg/GAgU6rGfV4DdBQux+L2qcj+YMP1MgCNZNzRfTmR+qsV67JiPGzcd06Tb06/85bad+B/drEFt+Joli+xkI8yIRY6L3//ocfNNSHcbOgAJLLXb1KcwTosjh58lg6fvKkdOO5X6EcplVhz8JLR7iqmzdvpU8+/lSEQlocMURkRGZMOiVmgV7DocOHVVPmAMy8n5pg9sC0WPf37vwkZ4bOM46vq8v0nRWlK36wmnnUnxV8ahITQ1tsYpycOQNCNOnQCFTUNCObVStPTGcLp+jBycKC6X3xDBlSgfY55EOyc8oM2Awgwrn56XT1ytV0+cplXa8Z+qHU09Ojtkkm1fUPDqbz774nHgfQoiFfviV8NCh/ffXCNBUe00q2MCfU6fGTxzKYR44eSvsPHpTGAHAHZaTjJ07KsBq/M0RZ7bg8K1olf/zhB6EeBErMKp+emNR7O3D4sLK8ew8eybm9/957aSd1cDf2CqUV0Nu6gdFPexL1bt4RMKhad2em9X1aJEfGEG4ZVKnhxPHjacMGU43EgYgDEyInGu86k364+KOcHIOFEHOamZyWuMqevbuEMN178DCNj42nY0ePqZsEuJ2yiZHXCNAtSIUxDwkOxIDefVjulC0oN+DEDh08INgZJjYtcbv37laAoFp8Ji4jSW21yHUr0ydg4fy3bt1U9wUs/n0H96XDBw+l3mdP0/jYZNq3Z4+QGASGUL3jHi25yoaJuKLlqxcv0o/ffy/Ejp5zkIw36Sdfvz49ffZca3PThh6RJyEYm4IgQasfC2e21PgH3Ne9O/fSF199nR4+uq9A7cRREK8D6VX/gKSIyYBBAUzXwsd5gwih6kjdmy4AdAKA6R8+FJEaIitwOdD6qTOnFag8efJUyS+lBoh8BKumd2Byvuo6ERph4k9cIzbp0gUkdB+J87V1xza16dJ9RCkFnsbGjT0qU7A3g5wNSjFLYD81kWYnxzXrg+y8o8OSRu17yb8aiVSDzwaG+xaQJuxAgnAOvXYD0SNrzh1E/uewiOZmbWxi9KljIw2tsw0QNcriO0WGXRrWwlBnhrsIKFzcJQh1quWHoEzmYYvfiRDkI+7c20ge1j+blwnswbRU7e2eilq8scCDQRw1y3D+Aa9nXqL4Y+j0mEpX1DsrYYH9xbsBZOAEn5pnkMPQPVjdV8+1qM/bV01wIFP2i3pHkN1Cw7uwno6e1G5bWbTeoz80hz/5veC3rHYv1rN69u255k695e95hGMxjNib4xOTqseROaudDIleatFWZBAyYkGSl0O4fwV41soR75OI+Vnvs3QTNTufgoUEKbVMIG02vcFYlFw8IAouiBao6SFwXIwr0DjEPdoTHz18IgYzkBtcAToYDqiFbZVqeXAxjIcQgau1ixEAQZacmJxIVy5dVTvmbdVZh7Qvupd3iaR49syZ9O5776Tt27fLaeg6mJuAYtzsVBobHk73791OTx4xvGcUMogcC5mDOfNS0lXkPNU96fvuTl0QujSVj+ExMfzEhjkIhhesCkTohsi5JLaqwunYM1va2SV+SEf3ipTmZ5SdS+QDnowLxwARMxCJ7OZJLyzhPkHuGPnDhw6ksdEJdUH86te/TAcOHpQQh4L3YryrMyUW5tJw/6A6QJCYHhsZVw87BhHDqRGlp0+l6bk5QZjvnT8vpyzFOON12r7wv0jU5qc7kpcG6p0an1Cvt0hPK1akt995K63buDE9fNKbtm7bnn71qw/F5wg0R22YTvjlmBDpGFh07dpVZfy0Xw4MWu8wwQsdEWMTjBgeSydPnkhnzpwWRK73G6sWkR6pl5mcKb3LBC3T4xMKhuhywM6cOHFU/ACGNxEQvf3Wm+nI0cNqpZLQj8jIpcY8Z6BNi04hpmFSox0Y7Ncaxmni0Pk8o49BE944+Ubaun2rzesWeRLbGWJYSbK1F378UTC0xK+ePJOyJX33BMoEA3fv3E9TU7PpxIljUgaFRKhAMZuzocyaEd2Tk6pND756mSAEE0AjgEV2DDLCO3z0uFeBEZM66SfHAdsIWutOoctJAjEdScp+vA8IvKBrHI9Y6djRw2nnrp0ixFHO2LFjl1ASMmv2gsSJfNBTQUxctlwEU3QP/v7Vl+mnn26pFErZDs4MWvOIwdDCt3XT5rR+w9q0ZuUatQ1aO611Sml/quRliDcOnfdLOYq22l17d6U3Tp7UvkJUDNU8JMhBNdS66WOwhfbOz6TpqYk0NTaictHsDMPLgqPkctoQZp0Y1zEoh2463hKWmcW4leBuCW83O+dwNTIBeTaeOfRw6nGscGchOB9/xzDUf5dDrgodsuw5hlDkv9NG9szC4FQ7ev6Zoo3OT1wxKG5cgi2fw9wNbvg1v/J6vZPidCyCnQrEbYcIECMOGJ/JiWrFc6uT4sKpF8f1AGGRq8sRiviYnSvIhvmX7SFWnkXu3LOPBuFRz9wDiii/BL/CijAllBuTvxTUeDlCmIQIX3Fwg5njGq31z4Iu9dDPzSlbR+4VEqbGo3YvVbYmCVfV860lJAdgYoFYaWdBc5NBUYDC6IxAfQ/4lMlrO3fvkkQwRCJ7UoacWJueoyd5tu5cDcgwt2/fSVcvX9GUOZjZtCIdOrg/vfXmORlByiBkuxG7cQ0w42emJtKz3l5l6QOvXqb5+anU2eFqUUW/uUXqkWVjrIAoVf+VtC//pccYrXra00ywBN5MEQToBij1mAO3soFP40kdRgxbvlYLeGZ6Qga8LIdZWQuHxkhSWhFpyeyjtjo0rDrktm1b0+jwmOSLf/mrD0Vgm5lGxcD3J4E1kCoIlibZTaos8/Xfv1W5B1nWgeFBqdjhSIDJMVPoPbz33nnJOEeqb+WnBRc+tHyd6XmffPKZsq7+Fy/TzWu31JZEUPXbf/iNsiZIcQePHk4ffvC+YNZZ59to/Tr/RsHq7Lwyy2++/V567WSvdEhQI4VrgUqmVtzCQnrn3belcKlyXdH9Ezdt3S4jHRLsGwAAIABJREFUo8Pp679/I71/MkLWCh0ccB1oB2WdPH76XMEP13bs6BETyopdKbtrxySru3//nmBxygEQdyF3oqBI5wflJ+6HAIH5Fe+993basmWrOSVchagTlE6NB8LxvvryS6EtdB89e/5M7xkux8FDh4X+3LlzT0JDrGXKA/yu0KNQa6XtD66ZUgVOd3hoQCqbkG3pK1+7Zr04JPSZ06FDqQH9DchoKNyxNgnMZSs9oMdf0TJIKYuZByj9QXrEl1HbX7VunZjvrICTJ06orZY6eYwdjZImDhRBLJAg9v2j+/fUVYFiJCQ92Ofn3npLeht3HzzSJMyDBw4ITSBIIsOPzqN8yiHdBZTd4OFcuHAh3b13V3D9ju3bNEEPPs/YyISUVbdu3yKyseBzJWAmv8s1ITgzPTWWRobQfh9JHQ65hxQ0Wb1EpkjMh4f7FqzFg5YyFiGZlxHY8oy8XbZtDzhq2lXiW3xHxr3olXUYPnMCBfnO6+lmW/J82lZrbFQ5l8x5xXCWINrH9/PP5+4pd+jKbb1xX/ebCeGoFpzVw/MaWgWWb+c49fXgZ4dTdBnN7DuLQv6FwSsJZk2nCwedow1Ntfx2lxq/D/QhrknaKLWf3Gnn/9TiwNucrGy5s8FF+Y+9dt4DNdVI/fllSWq0azMnbWGmt1P6gVRri46K6LPP1lS9bKRTRhugyj82oUzn8fcfqFBcawGtR+eBXyrHtqGjXoLxG8QIMpqTTIchQWvUK7tZ0F1Ak0b+syBGiCwZ8AxZ+qAc0cOH99LE6JCYGyonFhKQxrSHNGTiM/Q0G8y+bBmStLC0jdlOJC8DENCgs+KVhTpvw9a5t8Uh6UxG3019mpa/SbV/4pxMaiLwciYazqYXL56rnEJLJ2No6bSAuMTce8bWHj9xVDLBZC6zEEi9VMXzVK2ad4qtmJ0XbAyycf3GzfTiRV+a0cjJBQUDkCc3bFifTp85nY4dOyajW6zhwqEby4UfCHtCSn64IHlpeqeBPMm2Tp89LRIqJQdEoY4dOy4Hp+sLXoSXw7TeFpKQINpXyTLpf6YGjrFGgOjs2TOqbdNv/8GH76Udu3coUQKRqKx1DwIZUvTjDz+m69dv6bl98+236dnT54J6//G3/5DeeON4evqiT2zoX//ql6rRa32Lx+R36BwOgsKH9x9KahjHiRO5eesnOeGDB/enDz44r5otYz15D+fPv20lLtcbLLYjqAxSx+Pj6bPPv9C7ILsmeyWj7tnUI0VMOAH3HjxQKYdgg9bTUJ+sk6HxB3BwIOsiasO0QevCmZEoF2OxX/b1a/2gv3Hu7Fnj/Ah5oaRknRvsEZYn2TMlHuYegGrwP8oeBNxIrNIHf/vufa3fd99+R4GgRNQCmdQ0OASTgO+70gglisePUu+jR+kZwcHIkJIE+uaPnTiRpueSSh/wXs6eOaUhQ9biuVSCSzYfwRA/yL6I8ICwwV+4e/+uydzOTqdNm7dImGtsbDKNj02l/fv2SdMCZURVd4pA2o6FrZuZGktDg6/S2OggNR9NZgNhsLY1Ol+M6a4MvcvHkKpDmhBtviS+aUFHLdxXYx1Clz2sweuLBQBhcCvM9Abjb47eDHflxzvkIuuO2hafaTpmOPz4vBy6ByFmy22RNDn0xTL0ZrjerjSY48CnCw5h1zP0cL5Re68bj4ZHkmX39q95YJE79dyZx/01He91vyscbMsH88JFno3riUYh2R1x81nqztz+bi1zpUOPY5X3a0AQzrxqIPUJYgGyzKhtGy5dXEBRSoq1HC2UTtwzDoDzo4EzK9UH79mP8oscYIZm6fzZWvU6f0ACFkjijKuyxbrWIHh6ccWb0uTUydSHB5klfjc9efpIMK/EJsS/8J5xsZFtCAidEZaZ26hdnLnqo/Svy/Fb3VEtbjKURAceaPvzEklWue0Sk/BEi2t+Vn39QQyNTF7r0PkjGFSGd9B7D4QM85ugZdf27SJgwfimhcjaV+0l6HgxhdBqIgqkENegS+PmzZ8kYUz9HaIi0D9GEIeEc4N7kFuIkv9hrye0H4YGhtP1q9fTxYuXNMYVJ0d5YtfO7Wl9zwZNSATKp8UT56vVVbTaOA/HdaHhgeAoccRk62Rjs/M2J2Hvgf0qIR06eFBZKwqDs8GDEcrojTt+n+zVRw8epEuXr6UffryYruCkxsYFD4M+7N+7RzLOZJ3vvX9ex6YbIvZZkRD4ewB5uHL5qnrtL166IoY1QlPA7b/44L20bOVyzSQ4fe6siGhkwMGzCdtuOgQdegcELteuXFMweu2qTdmEG/DeBx+oxv34yVNpR/ziww9U74/RvPmujzIhUq/cHwEqGTDCTaAXvMcD+w9I8hVk5+y50wqMgKFzbFABpPORIBCC4rx4+UI8ASR4Cdy2kgGfPK6Xf//hI9XggcwJGNT7X9K5fT4BmESnVPqYAtn76KFmksOYpwsCEaP9hw6mwZHx9OjJUwUt5999W50BBFBywCoDm9+ESEsp4PLFC8r4JyfGhRDR4qw10rNZQcHQICTZOQWQe/bullMOkjUouZae7OF8mp4eT4OvnqfJUTo9TEFVEwTZy/Sgi+XelTqGR14tWIuLi+jLoVchdzmazKnHS88zcNmyegTa0KpmkHrJXH+dQwntWrmJCqTstftsHGk7hx7nqDj0jCjXBLnHd6iDhuMMJ5lnwU3kutIxUw/lRFY4LkrW4SQ8kAgDaXrb5flano3X9AtDk32gCUKvf7/J+eu5+nXEn80vNdQ2y0S20BKIjZpn55aBW5Bkx2x9yyVjvfzHqkOPIMGkGas/1nYoxdYan8A6PljuBt0KOvZ1mAeZRfCW9ewp+HJOQKx5RdvhmJuiu9yhe5BYdIZknRVBnCu07R2yV5++FQLsmRUwk0n3KRsX03QmDfT3KUNiGhe1OHPoNuJUg2U0157hM6aapjnXkomlfm5KZ8ZmjwlOxouQylU8By9hyMTRkudjOck4bLhG6Trlj4quEXvXBNe0PNJ+Sa0UBwzMuWHdWlPoyhwkxyoCcOe8sHYsybFqM6UHmPJPe3vTi5d9Kn9AIELlEHnPEJwK1Cd4HbFejHPiHR1MDxscSbfv3E5379xNA/0D6q/euXuHWO04Fca4WuZbX3L2mwK1WUgy1mRhZJxA7xDh4CxwPODdgwf3mVR1pmpppGMrFdlQKdpDTfCGlqhvv/1ebHtqq9zL4SOH0qYNG/UM33r7zbR3727VhLEZIWZU2DeCP4agTE2mhw8epO9/vKhM/WXfK/2OtlBaLeEhIOLy9jtvp207tnv5yLmcHrAo2DNiju7xh+9/EMHzysXLKqdA/PvFLz9M6zdtFPEMXQHQDTJqhfpal3SpmNCX2eZ5ZakEGj/88KMEgyA/0vVB4PPGqVNpYHDYdB7ef1/wfcl8qgZXrI2J0VHjpty+kx7eeyCpbwJK2hDffvdNObve58/Fi6BtdStlGbdLRflX2bB1iCDec+XiRY2LprsCoiMZ9YEDBzVwa3B4ND3r609nTp9K775zTiRRJWO6PR9NvMAoVDpaRkXCpP2QEanIXkOK5acHiH3HjjQ6PCEnfPbsubRzF+8BlUizBOJz2wZLHR1zgtopuc1MjoL9yYeGkFB0qwhpx6ETtUMMiAy90nVVTcQqqzzq3VaTzLaAbFFr9lRyz0poPv9d1h2cI90GezoxpdU1/N/9ptQ/L6+vSsrRajRHFA7Ue9GrZ7LP5OI2eTzjxHX7iqd8BdLjBwpRkDBexbjBMByFOlr5bHNCnDcEFpf1c+D2nNBnzta5EYXzrRME7fBlxh/XYgujRFy9pFDUXvPvFCbnZ70sGeCiBu890Q0BgsFbtvay7jY9bxjr9g5b7yfKP3w1smVr4asiN2aEqm2P9RuQQyseQplMyFEVKFA27UcXZZC8Sj0ZVK+eiTxosMqDD2chQZ5ROx3jFantM/kQhxyTxDTlCtGflQiiLLdBOVKVg9kOq51am2nYq4vCgx1j5loQFrVzsbCdHGXOHBJcNt3Q7Wvu0NVF4WSlSlnDWy4LU+KlLFrOonxTtLk6D8cIqP605w2uDoIkbF6kgzVIqZZEcLzgNMTWi3cWzpg69dDgcJqZmhL8jBqbGMa0DOUIS3TL+FrUPQkZ8ueARO/ouBTm0BdA5paACie5bcsWdYJYOSVPkNwkFE5uVvE+B6Ut7TGje+/dt7Gi0zOqc3Ms/ktHBHVTPTPelzT8fX86MURbYn5Bx6KfG2eMQiG92CA427dtlYb9oUMH0v4DB6Xfnycq1sJrHiWufHxkTHVypmvevnknveo3J8z8ctYbffqQ9fbv3yfbmTvxgj/jASwtaog1ffHFF+mzjz8TvA4plmFRJ984KVEXOl4+eP8DBWy0FUZgUNl7rJ3Z2XTvwT2NoP7ysy81A2RuYVZEv1/88gOVnlBnQ7Dp3NtvSqUturiKhMXb6tiMoC7XLl9On336ebp86aKkpWmTfPPcm+nNd95KE5Mzmo/BnIlTb5ySuFXu5QiCEVkiCJ2BDHv1Srpx44ZIcZAwh4dGJPG77+CBtP/gYZW2165eKzJgz6YNYsBTVycos/cqQo8y8vHx4TQy8CpNT4+pJKVOcNA5n3ugPY4eQZmhG+2eRZLX0PPMvAIN12B4bR43bFa7zhxmk49wgkhOMC+F2qpWLVeAa/II+Xnb/XvFwGSM93DK0XceV83LoSZpxDoboxopdsVx+73VSW3ldUQPfqVZqnKZBh+b+lHuPHUtnl003VdUjp0Q75Xb0gE3tejlxwllMQxEE/qQfzaH8HPynG3YUj5WGZYr+5Xft6daZvHt/brVs93RyUhF/bxEs8ukuOwTixWjaooyoGqOlUvlShQog9ojSKpk0Y44teORFNk+cLHJI9g9Ogvf/mZMXGX5+scyW8kNXeGANPPUrr/w7HLosNdN/Zaa+kB/f3re25sG+1+Jlb8UNTgydOmBL1c7naRLGU7itTXrtaXm5vO43YmHEE2IyWgNdlrNUrA3wj8zcx4gWWQKzGiBYNmaqLut8F7KdVhZczlnxTebAgE7QNWh+lqIXMHIad694hyJ/NgcR1B+di25g85tADsNrX12JU7AEBsiwTIVke3za6p8t7gGW3XiA2iGgXWDAJ0aUzlok7nIlicL+bNasJGgBAvMakDznm4I1iMMaLJeCFP8mBqhrysPqirPgL+4QufUxKTkYgk2BumpXrJEYlUMLoLxDd8iU3nQYaLcZI59wdb1fBLiwvQ/9B5Qo0RUCB7DyrUrTfmP+jRa+bLrWQKiIM/2vg41NydyJAOaLv54STKvk1OT6kYBKqevHAY4bY75dKF8HohmbMwZ6REeBIOA/vynP2sE9/jEWDoAWvDOm973vlxTK/ft22ckT1sc5SMLUq0e/3x68vBh+sN//iH99S9/TU/V2teVzp9/J50996buGWGad86/k/bt2V0co/B0Sq35fzY5jRHCP/7wffru2+/Ubz8yPirBq+OnTqUzZ8+mFctXp21bt0mBcsWqZXrf0QZqLsfmOtBVMjbOZLb+NDszoQxdCIrKZ9aypgmXIO0jI/0ixVnLTNnWUzrXkt2eGzfttZbsx417i3fDwLY34mbr8kXQhG02f7/uzOvtb/GtelCgDDrvP9cLLcFPLe5CAjaIbdVrCJi7gMzdKBXnLG7JMtliNnVT7bfh9locusOVuTOIrzleULbmuSSo7iMvVfgXwpnr2ftAENVR27yoOsEuMv08Q7c/x7trjOKqSE52z5VI3rOkIo6qXb+bUYMuddIlmjhWhpChoe/QbQ0Wx6jk2Xn5vsqML796T6AqPBH1w8pARZ98XBVgPwNugeDyzKxc38WxswDYrsF7+tyh6/59joC02c0kpoVZMsNh1TIR+Jgne/bYB8g7prGpP7aor3mvqss8k/bDcjfDYK1rNu/cnBoOipncCAuVk9xyikDD+41ZD9WKdlbciiqIOW5TKSyPUwRd9b1QRGv+lCKLbh9Fm6MN6D57D3Lw0ZWgUlPmgLL30eTM43dVJqd3A/jrtXKiu7SmAMWDDWs1MxGuePdci3QdovTD+ym4SWXQ3DTsyvx4uQPiqfL+NJbXx8FqWh+MduSvbQf5yltInRk6Qd3WH2DhCGkPo2MDBTwIijC86c1es9aEWmRjg0eMLcnMQRFYeRfJ5PiUpiMSbFBHZ80ibkOLI6xv1q2NsC3h+nxZcDwpZCDFPTSY7vz0k8bigkaAtmzfsVWkwu07dgo5oAxlBsIShFyKQumUPzr21eVLV9Lfv/5K3Ai6AxizzXAwSKZHDx9Nx04clSywtml+USLUWimQ6zKeBToUn2jA0OjYqDrJDh05LNb81i3b0q5duyWAw3sms7dynR1Ue1CDj2bS+NhQGhk2lTiSFbXtoQrIfnanrmlrOHTUgdjMBAM2SjPr5WzTS96y57KN2UqaW9yhywkDoXg/e/6w6+dpcuC2mKsZWf17FZ13j7BLpxQGJpTpyo2BncszUC2JxWrd9ZesC8kGZShanavob5tTbS1RFOtPGXD1jnQNhSeq362biJpgTnwqnHYla80g9yayX7P6XVknt+eyWNRm95dn1033ZM/Cbrb8dzM61TDPwGrdw0LWhyvlVf6tzD3yx1RA6w635+fL4dsC7fUvN91ZcT2q97pD53I6vRJee6X1gDiuy+p5+f2Z1LB93Wpz9midMCa6Gk53RmM/gcSR4kTKk5nJEkGRAIcLTwQblla1ThfoEDs3020Pw65s0wRjojdfyas7yIJAqvbL2lNRBm3XSWYnu6Z7sPsJK5qvu0oJKWyNoyeWZNTeox6BIYCFn4/P17ZBZIVNwaIKOSEFLcEqf77BF3IEkuAv6q3FdfNhF9OyAMj2rxIErx3nMUhrAF52+mhSolo0HVnyDaJ16vWXXBVST7PBVtQtQDnd0f6lFhM5z6Tca/apMDLOnylmHrj+hfe7q7U5ZjW4KlaRkMmhZ51MOnG8fwsfrFRoqqKUcpQQMVfc57hLQnt21rsoqmss7t3KlIGQmG4DNWqpRS7MSfEONT06IkhYjexqIlm6Cqub1G6bDNkUHQde9ald8qXGOy+V3HFPzyaNtF69jvbNsNnZ9bleSqx72huHhwYVGKDWxyyDoZHhtH5TTzouItweSQyDptmztzknur55JMHp9pgSq31kdLDi0NnfNh0xCK6mQeEZuskblg7dI5bMqjXVxHMniqMl0s/hdosuW7Pbpiw6jEfeHpSz04MQtxi8Hp//ORB80ROdb6CsT1R1IMGDfv2BIGR1tXI1VEV1YnOZlEz5E/V2cxzlQI36ZrQe7DzjzL1ZCTPnbXVNzrReG8vPU3fqhdPL4Pf655tg+Tqbvn4vJUJad+hmQIIIV3fXYYasRO0wpSuAaTCPslkzQPNy6I7T6zdGVLFAuYHg1GD47UDyUpV/DSffLlTxeN8lf9Qg4mi56863xmmV44ej5Jd2aivv2HLzmrYMkO2lgpDK/XcupKWZ/jkZtfrXHfGS6Mu8zfXWdLWYDU4pSbC6RU0EmHAQqGljDBVQ+XULEzCGTmEAy3ce78VdgTt08+mlcwikJbpb8rVWOPSWfVUW0YuhN3FcXVSEO5UNVvxFBEf/W7191n5dvtGiw4V15fZApSMnU5alIg/8o01XGTRzrEONsSrJHBeTO/RSBMYe6cLCrFjMxWd1zjKxqjvzfPEIeqZ8WEOwcmde4QTE89A92n5hd8Q9V6Fy359yzuY4rZZt92uAUHCbfCnxHy/F6Ni6tigb+v7HrWZTO0sQMwvXvQ4f56xtVwU0cQV8S6fIAjJtF5dCphYddXOcID/qRnSHXm65kj+jPSmUakZkRQJcRK/ory9ks53YbSU1C+p0+3Gxul17PwjDMEVzaGQojY6OafTxhk09af2a9VKZy8Mt0WMlwYFg06x4AsD3o8Po5VNim9B6EcyuaYnGbjcVPWXogwuQB6gvsKEtQy/hwmrtOVt4zsh9XY0xlL1ycKKdQ7f1UM3DtKyC8JEx2lsy8qJ2WurQ65EW8Fr1uEF2yrMFfT5z6sW1OPMz3lipn1MObTGFpTyrLJdhtWfdmdSy0aHXni1Z2dKy3h6s4visLbZwjg1w5SJIRVMr22KBQH0j6f28BpKv/3sJyVsQU89WrH7f1GPv0beSISdbZReEBGqkgDaQNp69wdJ5KaB+H/V33mT0Gr9T54bI4phCXF5DNz/sDtiNX/V4jo9n692UDDMAVAbCBniYabX/b26qDJI5i6QmBcEZaqM1gkEQQQzY0uA5m6RWtsyxtiwTJws1TZciaamq71T2UQ4LtmSfOadCFx3W05GtQMcyJKb4VOZM8+elfDDQprz+mZvC2rpXIJYFZ7nWhdmZzKG78c3PmXdEVB16fKo+wtgNegPMXnXopR2ybcz/q0d9Lu6TP73MuDRl6PWMXKtFWb4HPrV9WwTJWamgiHHcoeZlUHyW+qxx6P4I4k9hssNlW/xXDTTkgBUTIqbjiBrONtaZHySeVR7I1O8B+1jYdXeh8Tat1EVg7d0jCuxMWZRAAhnjEvn0529RqzZZtUU7+lMz4ivPtYSGbAXqedkm1f4rjE+0OvrelVDRfJrvoI8eu2GBVf4ITFjLp5JqU5pDHx58lQb7X6ap6fHU6Q7des/pYiEhNwnbjrGxoQXIM5ryws27uEwOhdWderse83pN3SI/M0DtIPE8m647+nIT2hKyVgh7mj/XoTc5pXIx2MOvEGcavqBzRgSWkdTqbWBNte3YWHFY+45vMrPGxRkrNTCv3xcZWW1D1mHxJljRHHA4xlbiWx1Gf12W384x1u+x/JyRNxb7ae9M/XtF5OtBZuC/RVZjc8grUa4CBHvGP8dZ558rdNkl49gQXLrjKPZ01EADAvSUoaVzwh9CC8GzCCADjozr5gvm0IssOYNEI4IwFMJahErl1nAQeR0/4PAMCPdyctnOWYydX/Sdlfuv4d3mJLKsRl4aah8k5Geo72PthpbnXtaxtF/rV+fvpO7E291EfZaE3n9Dy62eVJbpl1l99b7zNVYPFmMP5kFB5bq0ni3ILz+bd/dl6zDuM6+VZ3Yhzo2dBM6W0qKfrJ7p506HBxpJe5QMcltkviqCbgs23Aq7k+YkMWbK7U3doWcsfOdF2nssL7C4/9bXWz4bvasg4UYA6OC7OVMbDGUgDmiVo0gKGAzq12kt6vUyb8TIoBXWT24gqQ8h864CmeqGJR9SVOHpC6ceyWRRsLI7m082ytsF00upYk/0bXCUBxncw8xkGhh8mV69fJ6mpickwQvBlbJCTFK08a1LzKEz+s3gJQfWGYMZBij6cDNFrDqbPRx5k0Nu59BzwlD+Ag2yL6O7puw8Pp9n33X4v2kzNxmPcOiFc24ax5odzJx7mTFoKSs7b++4qhs+czL6SvQdVhetEfLKlL+dodDCWCQrf933fo5Tb2eU8p751msos8h4fO2CjmbDmzl0Rfam6GfQbwkT2hOMnRbBCxl6mfW0hx2rz64wqnkg1M4r2IOv1HIxFwvqQWptB1yM9FmscWsctc0uH2b35b/xK4nn6hyKUvbKgmef4ldcNnVPR69UvSziR4883HhY1m1G2+r5gQy0uM+GJ1J10sUHrF7SZAPtI3kw7ezynIxWPIjS6pcBapwkWOnueJu0MZpaF4uvNzhyEJc6P0AwqN9J3mOtd1VDM+p7crFAX27GHbpwmywAN+5NKdX4c4LT/PstCUI7G1Wm3PZa8jkZJZrsr8wTIN9eYfVM677Z41XWfrZ6CrOVtSS3oGfZsw1748lw4VyLxtYgMfv1204xTKuDAUNF1GKQe6Bits7swswvlbanLNwYrp/beiEglv87obTot1VnSolKh8+wUuBCZYoT+zNOHt5AGLkFS1BspyfVg/7yZa8GtLClNS+9e7nIhILcfWxrx8gIDt0w+EAeOIxl6pnwQxvD1hTt2iIvJ6bV6+h1Zx6kExnnmkOP0y4WALQjyoVhLWtk5U2EY65sgILUEuNIW+tTxRFqhLOf49Ar0BuxoYZ7eM3SD2wG1a2uVm7pIOpoQtMrqX+mvkGanGp7BnuJHuTn0jUWuurNAYUdM6598Sy9eWnZd7T2c4fuZLd8PTje4RsRg2Pnzu1XUxZVN7y5I6ogGzVDW2Y3pbOzc3FuI5Nh4OoKffXsvB64lmF0OPUaByMCmrhQJ2SV447D1JUwdxgr/cbHdZbOzP4U+y+H/qooXINTd3UoGbwChrVMOs5l+686+SzOHeFW2Ji8dp2/h6LYUCkz+XpqaClrY6Yqv65n43l2bNlZq0PXc5LQuaMhPinO7FUrATNfW5V9X1WTLjsXwrtVnG7VQb4OCWi69/aQuxHD5OxspxWlmvzaTdvd36kz1y2ztm+WOzsCwDwjNqdZTIesDdUqqRrWzlmR83YuSX5PFmSZIA9Sq3HycOiV+w99DRHyLBdGF1GtnwUa4mVPXaN92/aItw9bFGc/uj3bX4EUC6WPJNjXhe030+g3joNNyy3iEo8XdAkKMqzTIk5kKJM7dGF084VD73v5VAN3eAzU0GkTZNCM6UowLbHI0LsUCUohyQsMgePrXhrEOV63cap96KVBaAeZN9XVc6PdBGG2q4/nRqowIFkWq5eWZbYVp17rp4+X3FQyKOo22SZsC61lD6yor2q0aenQK868WD8xoa3qIJrg8SZnvZhDzzduOHXrx7dMrU5iilsIh25Gzt5tY4YuSMv3w2ug9+LY5UnKzaSDeG3MVZLy9VdAXr7z7FpKI5sHOeFgtMzbEeYaEI/cpdUdesX5F4I2JfRoe6gG08qIVJEGMxYWDNv1lQGVkW8MAjT0MDJsgs84dtx3aaZNF7r6o9Xf0r3iiJAedVVHIue/6ExkQN6ehQJG8I3LzKOwgNpnUZeMIN/gUHPp0VUTmbnUzwrFPns+jXuvaGeqCcn459slGmZvS/QmfzIS2MmuLa5Ftyx+aVWaAAAgAElEQVRHbw69YHqp/kmd1dZaOywjMl7bV74f7IV6zFuWh7RW3YWqlz2/1Gy98jk/ws8qK7Vk6xK88Sv2YDRsYsFXMMigsJU5H8ZCxpJHYPfvcqVteDZatiGWJY5H8IECGYpgwDLr3JsCuJkfsrBX1+5EStsJWfKRETglqRya/AG3+0u3dWnBSewYU9+zY9Xnj9iAWschIqArcy59JyweCo4WwNe5BBYcyGYt6Ana91z50t2v2nBtF80z3i8NDfSlFy9609TEqCb0aTALcxu6lhm3QboSS4HchxdQkOLhSHnJ7aBFH+Vqqjj1LAGwDcdnG5S5vA5Rvt/S0Njltm6BJoi9XT2yHcy+mKOvmLasbhVXU0cLzH61MyqtcOLrHHp+LyL76BqMQRycgzyiVQJUI8E1tZXVEYLKdTibNb7X7rPResN3YxBCO+RhUYnaeLcFG7U08PH886hU/xrQrFsN22dleGwdB7Zl6uum6tBLI1F511mWHVu/7ih0ttqaKK43+zchbC1AcslRsPtxo+BM5Pq16E4qQaY5SqPyuMNjwxeBkEMVWcqQIxPKdJVZRq2z5AGHUy+MaTzGykW5MZWzN4deDTisJasIJKU7461afpxwEPZsynJRHkBrPSEAEw69IG2VeZbWxkIpXhO93fnlBoolmxVF3cycNMlTt9vHcVy7TtjFVYcfmaERZoP1XawiLUkvu1YIvMXaccPeum9d3jfLJnP2vQUC1ZXTtK/zLLyKBng2WyPHFQGos7gcR/Ngxh9ilrHado5WPbfc8qe1IDXQGW8JjCuvQviBBGRTClUeIy0t0cgqUTBw/zKI0SUVSbr9PscT47Hl3AELWOLIpciTlalMLREUxrxUOc+EdSGGfEdOxgvERh6ieEnRDRZ4Rf72bF8bc846lKozHWTX4lmEW1C9bCYND/all8+B3Ec1OlkjWmG5a6SsZOPUySLI3frQbTqUbjiHORstkUVQufRrDjuVv/cao99AGSWWc62L1obaeZqy82hfqcCtQTzIFtfrmO3FQqtl1uUiaIXc20H+deMdrqspCKkYeV9ZiuhckxxxDzOkDkFp1VZ71NsR1/LfR0aqbNQXsBFJ3AWIPVVuxiohxz7XDgFoClgio9fSdii+mrGX3QD27EunXIE7M2dedXilMla+TMyQ232UmZ0/NP9gnj3rz03Zd+138jkeqLYu/4YgVL8KY1Td4GYLPRuNTCHLrqx27QbFMwaDKe3MxbqLwC/jETVRJ8T+d8RE9ytJZ4+FXMqY30GaMigysn3PuDxzzB2iIQY+VreIzq3NJ8rbusOoFHlHYQGjF+vY2VQaD1nWMUGpJHITdXs59DbTBT2bjPdi8KnXMYuSXZtExL9UtS0lKbZYK4GQxC0VWb8doDrp0YM7r8nm/x6SpYKIs5eVZ7pxH+ZAyh8FuFktuxUB88wuWxctved5Lby2kCvHi1KMX6fwIS0aDyh9GFLxigtae1V0wyqWFphV7sdNjfZBQ/ZeoYEUHBJ7/6E6SauclbEyEnOb/Vzfs/FePRmXUzUTmAckETzb76JlMf5sx4xymvHN7BmV7Y3FuyzataON0dpQi24NMe5tJmP5Y+2jxY9vEPnqudk0PNSXXjzvTZOTI6qhg54aIa7LhsNEhj4+PryAp2dZSkfWV1WLQallFLmxsc+2A5wMpWrgjRhAEb2K2a01OXM9Tk22KV9CK2RZf5XVv+vzWaaW/6sRHJp/FnPmeuFZNhZXt5hDh30ZP2XEFt/k3wzKKoDUnyHNWoeV4/jm0M2kV/pMK+SbVra/3mgbx94u049zLkbeqRqz6poxKN8XeTa+N38rOXxbRSPr8rO28SsO3Q/UdH3tkIjmFVG97qZ+/3pAxGeayJ4KSgjgXORF5ysMa4kO6anUkKJqG2JuPEpkQ5Yrg/ttLVvGU/TY+zMvYNysPU+GrQJDe3SQOXNdcym2FbzFsqc7SjIRWfgimBcSEDVW+pOjnmgBiK61zb6MKkNRD81MEGIw5hAdiG2DsOU2rDDGfk7dc1YSaYL97TuORgh6tedeH+1ctzP17DP4F/nncuKdGOu6Hg/0C3tjwYwtjWq23MaUlcN0GmSIjc+Q7arMoev8NYKaSVbXsKpsaxQS0LlEhF9YcS/F2ozstH7l3sKnWKB06HrWoUaXfWUx8mnTM7HnljvWspOqRKW9JBK9aYVlbufMS3TbypYl6lMmcB7AVlClWY934l0uMX81N5OGR16lZ89708TYcOrsmLM+dLhvZOXoTKgtdWnqGB8fFSmOH6uhO1jgikz1RR+LvBIp1Z5ULP6oY9Xr5vnf7TP1WqJvlSyaayFuNWTmuRFt+/mGtxr30uTQX+fMbTOV8Gps8XYbSnYng3XLP5tFyp1o7owWO179c3lEGt+Le+N8i0H2dWfXDp5/nRHJnWn1nqN1uwnWjN0eBqw1SKysHTdkcc0t2X6WwRfZaL75K1nT4gaxvJ/y+bXrELDnW4IBuSOP3zcxo/N3XO/gqO+hFrNXZP2R3TukKKOXB3NxnxY0VjPHNgiGWfOSa242qojSCyjfMc2o1EV9sOKoZFCMZhUZS7yGkiBUdge1hclVaza4PRD3xmfiDzwf2JJ/rm6LKsN6sul5TfvPvmsOoak3vO5cyky9uj6sBpohZrUun1h78d/iebu65uv2Ylx7Xstv+k449ApMLbjKX3ctKyvGNWdOPTJXlodljmYRde9NtjcQIe3lavueWuEcetZRsvp7ZU21QSLaPdP4bkleZR/kPsfeBXLLsl1FoGafCZ5ZThwt/GJtwmi9xTtHZDXlreLQY1S4B6OC5W3SIg79+dMnmofO9DXNZtDkRJN+RdNdw1nModswhiDFLSwE5FzC6oXTK1SSwvGXV5QbCGN/lt9v55Bs3nmZXdQ/V2cKx783wep1h16PqiPibz2HK0A1XGRkRvXzxt9bHH47qDA7dt2Ims0po20tmhq7vViETThrzbHlrULBUP0537fzWlZbd8j17xdBQ43sVRXRKSH44nnpgdqaqWeIxe/CEWf3GtcTBp532xTwGEwXzOoSun7d/dhGddi8RgKtd2yEIag75WC25++vKWurGokgz1QXXzuHrmeUPZcC1q4Zu9LAVB2Fb7bsZGV2koc0+V4uSHr+rXg81c9bzVHr2GO1phowhyiaOJwYqMO6c2wKvGJd2se8xOKwvWyWlw7qUHqgPUGya1eKi3uN4VM5X6gpkKratUA8yoAnf5OtqExk8T4HoGB3NweU+fpp6pJoh4Y1ZeyVWrZfZFGOyRKN/DlbO5qT0IqZ7vZlBWyZgSnQyaz2XxDZGgS7qgGPLQHWUHAYjIhYY79nQUXcT53wZ2us7ozLv3tyX7ym0vFXZ1mU66mKvNQdeqybHD2s7ubKijDEVOUvaym181u3RLlvyc4d2l6YlUN/2vsojY4OiPne2bFUYjKMODYVSP7XjUMftuEsLixjaLDdfBOk3fS7fPHkCyzfQItnm7Gs3NALDmr/SHKj1i6DbnLmcvjuKPNsLlxME6yWgzE6b5vLqoA2eX06M8BWX3J35g6phKDbO/TYYItB2ZXL8uyF6E+PsQbHNfWPt4Ps67ebP7fFZrCXOvlVvXe7+9axl2G0F3O84azjs0W2KydizKT4DCSWIHaVn68GoXXSZ+7Q43m0OvkSOm/Ksuts9qblUv9eO0eTG6Z4jeHLX5fhx3mb4F9xNbK+b302U+SrI0gRspcyuK25lhl+SLX2b69Dtlr3Wq5A1vDUagzvQkGvIMWV7XF56SacefE8yg3XmDG+zmbV35X5l58Hd9s1VPe56FfF/izdqyVEhj5IARDeQ1a2iWy/3ajS4gnWn1vNcWf85kbL1i5o1hqxuoiMYlE6IkAp2iPDKrbP0POT2lqdM4EzHd7uuwVqrznsFgZ/xZlX3001GM7KGAWcb+9IayiToLU1bfdj57MZC/Z3W/Mt0sYZsbTI1J0pb1/MaxH5uvDRxmLBQ/mdT8MjA+nJk/tpZKif+YDGOfF5DAyyCV13ZehdXd1qlptnBKDqNQYl5dla/uBzp94MyZrbatocTQ6iFTLOPxV631VX2hRYxLcaHbMyt2oTaAFhUbvTe6zICJQX0ZAV5wS6fMk0PbPKZ7MygodNts1dU7tObiv/LWeAVmtmuaOXSXCHbka6KlZhxs7OLKZxAw7WFN3X31veh67F3pCp57+Lkat2nNawyO6/Wg9sChTz3+UtThy1MOQ+uMNQYTtm3UnF/VQcdiZOkmdtEXk3XXuTc7bP2zMOhMlqxVVnl2cRTVm3vl+bgFeH+fNzWAN4/U01lIR8KIl0tBRkWtAVErstgWOxnmzEZ7ufdvfgM2RLw5/xM4LTEol9U0DXrtzQCOFmJEmtNG+Bi2uONWKjKst1WA9AIhDO2+p0vBo6Yn83e6l90ED6MgdQXm3O2m8qRwa6ae+hPgExQ1zyayFbyxxOvi7ra78YcKJptLZgatOGW15xUz+7lpvD0t5nWauoewCdLcrFMufipJ3zRbcV9ySZVP+RnWgQHou9Uu7r4o17K6hrnHjrYGmubNNE0JDfeB1JLf9Nq7byjFrWjycUrB/WnHRevMdcXsY5pbLRWrNhG1wlsBxho4LZ8Eh/6n10Pw0N9aWOhVnr25fc65K0pHNpWrqsW21sHRMTo9Jyh/mqmb4eYdcvuCk7tEislMkLwxnGcDGnGwa46QHace1f8rpTfHaxjKbJ2NSvo4CGGjafyEu1g7SLvysBQZb559muDuVGpnDWTjaLWqvfaWs9M1/EP1O/Xa0cGQu1whwu13gRWeds4qbsuw6hNz3fVsdtn2pFAqpiL5VNmjnzJrSg3fpruh7uqV57rX+fc7AuWmage9IRAW0MASklepsxmrrDXowYZevRmLStDr86i6CZmFPedTh8I92114woQRozYPp8trB1Tc6faWT4OhyaM9vbPfsW6VY6H2TEjBlcYfUXi8DrtP7312X4fKxwri0IVMkPaJuhe5DXjOSVQ1hyeD0cbbGNCi3QUgyqZe97RmcO9vVjpOO+gXGrwUS8LJsvHva5HSIUdrPd9ZhdsvpHvQU1J7o17RuhO1psNgSleB5t4EvrpfC2yCx7tl4Hl2ptEyjmZYL6vUbQUmnbq3ARSoNXCcR0yY7q+XVF0JCLeqm3oyGZM/W+cvPka1VrhLZfr0uF7yn3lKnLBQJRBoJ+TU5NsXdg3WCoxQ0P96dnT+6nwYG+ND8/o7OjDmftxUvSkm6GtXSVDp1mehy6PaQy4tR7rxX665mULqVNbbe+6Vuca41tHf/uYj3u0FuzczmMn8F4D4NZRQuqdJ0867FM3cdfZkzzJtZy3HeOMBjkW5LkCrgyFxHJ6r9xCyZQ1ZqltnuuXDPM6Pwnal2lQy+XXSVIqTVsNgUsdWfclLXnWXrT51/r0DM4sAyOqrB4bpDq6EczOuTBRG1dFaImWZ1cGXxM7XK4vjSVJfzZ+g4aEIZMKKbuzMs17QpUWW96c8ZSTbMNRagJVDQyqutDR4IT0KYvPhytvGOZRFZq0c5yt/5Y2xtNdac8sCh8dKGilcmjSoLSrofzBKViIdOsX8yZt5KM/JoyW5DLthYO3XkZi62ZwvhmCnT1kgt/L9aqO/TyerNAotZAblmlo0V+DJxhPfCsk/TMeQZpuNypPD9rDy5h4HBw9fWaw/KVTNvQ8hJd0yt2VKAxWoslUDr0IiAw/14697zlLivhmt22WfBlXqrfFolIWZPOIW6DtMtSWMnIryQimeIcBO9WVCwImdysZ+dCQUqEpak2X83WYx87KhgJWy0rj4dR9VN2XobE2DkzZdBCDMsCoGj+A2IfGelPT588SAP9L92hUxaI0co2ChliXJGhc5rZWXuZrEXNj3WCUbFBa4SpxZx4vnHqm3DxbKt0PYaQVwU78nW2GKu9iSBn91PTXvQD1pnqcRUGWTfgmBlxrb726+cOhm1BYKqUtZshzHZwTz2LzjXoTcsje37FuFEntWQXWkByXg8SLOTRbdS/ZeelYFSFj/P7bcrg646+DreHE/050H6TQ2+xNXmd0Mltem/AXBk5U+aqoGCX9faWLGTRALXZmSsQyLKDSlDnzhcD3iQSFPdjwWdd0CloH94z3kAuqQaQbijydZDVaKN9TucskEM3xYpwakGBbiy7Z3foutdQ2MrKAvnxla3oRGW5qFDGcidVOnSFLJlD8KC4QdxKawLNDP90m8Sw0Caor5fc4YfzaNnDRddPBEUWgBQlnPn5zMHk325mvLfWzkt57LpTb/KlsW5zGJ53wPNULFbrdW+1SYE62P0oEBCx0Hv4g9xWS8wWDYC0NsL12Bkbkz1fK0XpEXa3zpdnwGabuSfsRRPEXy1RVd96i3Rs9s9Ff3xBdmXtuBCaWoQjAasq1omz0Ei+dYerOnstaCjahJveop5QEUhE4lyIZlFq0Nx2U3+M7UkdfYS2tScPlaEvkKEXW8UCgsjUvYbeBXaS6N/UvFvXcdf7ahgHGL/PX2DTAsp/l2f5dWeV+8uApuzY9lZeB903Pbp2Dt3XoL7SLuvOrEpbuktTLbNyHYu03FmQEJ+u1nib76U1h67XsB2baXHo9WYRjpRvGG1u73sPh/5znmf+mZ8Dy+eAqpxsm26Apt/nCEhx3lq9vb4W69/J/66wtSiDVBGBJuGZ6vNoD7nX4cEcTtd6qznjxRjwwcRtB903Qa1ehWtcsyoxzEVbjF+LQ65mif0ui3jQRS7zWd3552xj2j4KGDUOkcGnbevq8b1MaljJhCOC9TXYQk6sTEGLVjj7VgSMsSZyp9SYvdfsXF4yzM+bZ895cC4T3RKX55BsOPmaEzIjVNi4uOcmB9+q2hnHL9XgmvZt/Xd1VbnKZS86brW2T/zAynFrmhlWMi27N6qPpkO1X5vR0OrQ7Z21TonLj9fUItg8Nz6ebSk/bO+WfRBBZhWNzolwlgxUkTH7vlnNyrrKEKKcm2GvOLffedtwdm6VtExcpnDlC9ZwuqRjIU2MDIjlPjT4Ms3OTtmoZQ8obA96tl6Q4jojQ+dBVyPlHGbKN0kdis+Nqr3U1ii7+hlbFaVxsgcYL7W+GF/XZ94E1TVB7jpn5tCVVTRkNK/LzPOWuvh+LPCWa6/9oqlVLT7Szhnlh6gosnEwVz6q30c4yGKh+qS4CjvWe5WbcQh/RzWUoqXPv6FHNTLzUivGNlE9I27JkGttc/XnoXvyh9GUQdQ/H/UsGfsgyTVav/Y9zdWPt8sJFzGppVKTPYMGyDz/dlOLUnWvtJ4rRkXG+laZQbYnGP82UjNEbLTTMlujP/rACR3dCnj2E+Nh89PGPfhni5igthZaymzK6KOMGapwJl/Z7idKJk3BXYGm1UchZ/B4HLfeyqZH4Aa3ToCL9cK5m+Ya5I7fHkHIYDts3dJb7iFXhnwGpF5tjfRH3kZzPuDpQPWb9k/ss3bOrx061phhZ8hsO5nZeL7177fYo9zeO4u/CF71HspypdnSEorPiX5NrWqtvysderyfQH3zdul6IF4nuuYse7vPMkPP12sEYhY4+ydb1nSJUwTkbtvO/o9QRkRAPYfO1MmglzSfxkcH09Peh2nwFQ59MugPtub8XAqsIMXBjuMg1NBj0EMQbPIoqr4Imhx6043UZSR1+c42NGduu7vKzCxhOluc5d+rClllW9RiDrilltLg0MtWqyqzNKqp1ZpwKY8aRLrFyHqtObZbz0q2XjVn7TZXboT0GXfo+bcbg4Js7GvJwg641Wqji7Wi5QFMk+GtKklZJxnvNV/TOUkpDGJ+nzkilK+3+EyTM2/HgpZiWFYbL4yuBxVNxqceKLQGeq1z5evrs61X8n+oq8bp+4s4+DLAd0ZyDv1WarXerZHD1OUyS3P6bO7Qq+qIRd+rHlR1YRppLoxUFvAH0c3XoF1OcxmptA2e7RUSt9kc6trDq2fmWhO1oTr1Pvn8EHXEJ3fo9bJiPbNqx0CP47f+eymbXRr+8mrymLj8LmTGEtavr50yM28NdppoS/U9U/bWV4l7iz0jW8/N0ruodbJWCXCCSFZ3gPm+soBl3sZ7RtYe5Rr9m11JWd6tOnT7N3Pq/7cO3b4TQbzVy+25eyEolPdyol6MXs3+rYLuOceMwTmF/XK9lfzvuR+s2uIQFTJAXf+mLiuSStw5aqhLVC7qZLIMBOq52TQxPqQMXTV0HLoncEXM6NSWjompsQX1sInlbsZqPpvy1OTQ42VXDHEbhRwzVrFgS8Nl3zWnGC+rScEsHkw7iLvS5lUTE8i/2+LQY3ZuFizki7iAS/0gkdGXmXE1wDDYLVO8K2n6bWH7nBAX1xrEuCbFuNho/LeycWt7vb4A67WnxilqGamlzlp//SCWdi7M3nE7mLP8lmc0Lv1aTNvKoKrcket23anFn3WsTCbU4LJ8hG9mWD2TszaSqmKakCX/aHPmU3XoEZW3aydrMdDRDfEzWm/sNvMBLeXR6uzscKO2rcr71r1YkdVyAM1G8czFZ1qV3JLyczbJKjOukk3OZT69Gu5OPuZOl/lH8+jlgGfBWMoxlj78omEZNTm7ugOvv6d2q1EQpUeXOLo6CS5fQ3W0L6+d58banrt3bywYElL+uNFuFNVoqXEUX6vW6u3XZeKTEQwb0K66Qy/lYqsweJ2MmT+zcMKhDZ8/3zieRE3U+tqeyJsH52Gz8vPGecLR2rWXaw6v1ZSJx0wPg5wzUmAWhNQz+7rUbB4cVMtXFjjk4jP276VMcfTGF9fqEvVVu2t7sDUpcUOr1+/DWf5/0t6ES9LruA6Mqtyz9qpese8ASYgSPRrrnJlj/46xRY7mt8gaW2csibLnz8zYI1sbKYkCFwAiQADE0kt1dVV17UvumXNuLO/Fe/m+rKZc50hEV2V+y1viRty4ES8A+lg0DWyD6pKWmExpaSqAvv/0EZ0eHyY5dDyaVPWJ9mDpenA1ayigjxChqwfiS2DyCDv13oxeyhdzFNegA45F5OJVxkXvAb1qI9rvq1ptVhlNM4jipMSowYzKoojTFnFCZ7gblaK7hG7PAN3fSwylXdk9lxOl+evnABvGP+QuY66nFNWG8TNxlnV/8l2X9DHE6KnBd5/nWUvynWUBTBwiAXP8+GMo2QD+BjXnYRzMi9fzqoMDJX6u3NYiN/1nGOEw98aq6AYN5yvMt0DlT2Q9zWVsF0fo/BjuPPTUUJZZJh+d5+JMfpUKUSaPrc/duTaoYR24yNoyk3JEJAQ4Yj/5nnrSGFPuvvRR34cdzLBG1INE0xNEQApqE3MsLUq3uns3CIHetnM99F7StfrmH/FXdF3px/U14o6qqLiRsVR2IFGPz+t0cjBaBOiiJAxL0Jm3oDrkP7KILZlLs0vVjEYkYGJvg6qI2EAzXXMVh9zoh4p2zB3i5EHKgysibtvLeXObRQ5WlX0y+jlMXQbU8d0AtpJnNpU32yaXNrVns3HwYB6j6Djm0cnQGvDgWKSBKO4r8xd4vORo8ZwVzefDglhn8cV2aZ8HHFIUmtoA7PGvMd51SoPeBe3vPaKTIwD6IGiwMiKNlq57l7NWu80POR6J12o59NI56IsoeJvguG/MANoryABFz1g2cSKgKBwIktMt9h0znnlk709ly6MMM4IlCrxqIRpQ26auZSVRYeGYgWVHU+rzl7Svt9X+JvoIq0fUhynVc5catoQNuwDQS+9S1ZCBx1OBMX0GHuGEhre0RA7uPK6ZI2B0e06zW8rFNq9thNKGsGebFyHFbSFLPwN0JzZKnKPs94lXrQObr400f1t9TKo3pFXpH/8ZeWQDeR5B/nMUHGsOvKBf8JG71L5a/4T0YB8rM8PcCKDZmQ36+SSKMMSWp8z3ne87LeMd/VJu2ekw2eh5uaW1Z9XDNdzxqQgv2CgtYOnzPyW9A7T9vBGpJXbHxjyNNCObZvXldkpkPkdms8Lv+ZhaPbFQCoqDjWfQSxhOl57QSEoZZ70c3i4/f97uZANaslbxKfO0UFX0nX9O1p+MrgFdUV0eyvg8+yD3t7XqHZVF+W0vOovfiQAp2GDPo81gko2lz5uVVovzLQK2RYBemltd7Y6eF+V+iJb17AE0XbP+EdEJT0uHNSNUyQ4yu2RdfFirpowEu6NgDONiqinlvrw0pVHvkp48eUjHR4dE00FIG+TZVqbc+fhUPm0tRui+5ZSnkdJF4YcnbrtoqKVs1YNYXraTGw3/9xKQ2x09TS8LMqMHHWXoDafatOp5dfkjXFM2qL5EpqxOmQq9pFH5IecDD0vNmuoG0orN1FyV6O2qxi2YfFax+/IhO4gjb1js3jgc1hF6DsQnivdKwq3QAMUPnOXMS3l3L4gLRlYmKkTSeXSQT4pt87SO01N8Mq4G6DwWvmwkc7wMvMUIWQdCZxhtCitWR4zaclqVTX7xW7lK1q/VuC7nx9qv2VI1Rg7o0YgKoMPptCYXcRylKYn1P2duTVE+pMD4AfV5PI5YG2FdzWHujHK3Azx8NZwbEbB0bKpQuie+V1GQlw9iTq8HAHEnxPnKBHzeU/meHRKKN2PqAFaI+FNPe46OT77nUl5yNT3/QCYtfbGsBps/4pmxQOfOp4cQWFlUzxGo+15V8MEpo4rUozyeHktaqLiIFLjkrT24B3aH7ZsrgeM1Ik5Z6EDn9CC5+rzacfDlX5ZSM4fDOUWKdwbrcTHJuHIqIHOAcwGw7cmU6RBBo5gQF70HJbl0FoTANrROnoLulgfyLFvWgiDt4+KcXp+d4fk0j1uXEP6J3YL+Bf0rAfQzAPpsoOtMl61nVK57V7NGC6etaWOZCfZzbHiQlhbE7WaeiCzm2P1pDjwzlWIO6H4D52K3uc2ddUurKmvLVbWLmsrY84aF7hwDBnQ96jRGkdplK/RidzkfD5quJtxsRe4AzJWeeQOYiVJK3rV93K7rr4dFyRu7UHZoAGiA7L8fH8HnltMUSdtE3sgAACAASURBVGj8kBmFtHzNhW960bxVawVuJpqDUuWCtVPkv2X0qrC9gRsOtygzFpkRtTAvezBPEwq7UPXk9vtUMGm/LUXtucNbtR/yO/Kr66taJME+nB29azoBW0dOs+I7xMU1pK1f9ZoC9u64yrxMEP92Nf22zjh6LugSePyR29c2nvlhxbHqNr5pPmc+MvfjwSbVrfMc1A3Iku9kR/Xib/MpmnLZboAXRIWZI1BaGawbDCAnfQVSZka+FRunmJAryxEXas35me2BZsSOXJ6njuvPswWurCzfQyoIYyfCtYettN3a/Q+ImOaj01a4i9KBPP6uV72khbT9uEbj5mRgvXv9g22EPKduwJ47OLmmSMYnPQ+dh9VVhwgLbAI90U1ID3uvxJfxzdPVnumWZ4zOduCutXkUNwsL15WTSJemE+r1rmjvyS6dnexzhL5kR2pr3wgpSGGV+9UMzd0DoPMHND+iZR+5AMcb2SXlykoqdDNgfpKtUcxNlGT+HdmUKbAsAnSeosI5yL5mkidN+1rbfycGzv3NG2UrcxODtxjQq/b7TdFpbhhy45aCjC5JbcoQvmvev7uYdB+Sn/x841RTEKPGPBKvisxvAnT/TgvzbCWrWPG73EkqsibZdxePZR5hxS/7jSjrJbZptWhYfm9ZXftu/m//QGmrVzYVVlqXu/oZEyVlLjGPzpjBOr/5o1El74wIJqvgcG2Irfc/l7+p7c9bByfrzgkPvWHy97d8NzuYeFbr/a1DEPdPYBH5L3kOO+6/CEqJk6sf4IhetRThk46pEY1IIV/vjocVW5NGaX5dSTQamSLeS2zIy6dTipFPGZzS/o+U/xK34MZnciX53L7hQbVTuSSyZb/UPb+PUG1s7R29aM7/Dv/NAKrjyrco2GD+sw2VO2M9WeEFI2hsgAnv5u6tgM7PwY1W4hX5PxnAUOooIlA8gwdwEbbpEcKOPZDFJYwCz5s21hJME6BljAhrxJgR9wD8ZaBuTBnbhjEwz+3zTQFZKv6MHhoT/9MxXfeuaP/pLp0dHRBNULaWiXNVSbQ0GFzPcDA6HpdPuVGaxzeX8ZNT2liWE81pxyoF+qISNBnvnMKo7hYnk5Kep15SANtzPw+gV4nvLFdfBejzTorfxGlYVwUqJYC6efzdYvc5scxu8SLTx5B94OjHLNr275KPx03d4eRpXIRuBrZCe5C/X8L0ZoZVDI2dWjdjla33ev085/SqPZf8Xr1pjWCtnCVmKvQpslPJckOe31vTpGoslJDNgFnG1r+ldz7jnNzEZjE1qE6lCD8joOdjysC6DIowrSrJ9w7vv+CkRsFhDkA5aHi7ntL4JmJj+mDuFLYqQOd97cRvAVjw/IYhhTptA3N7/ySSU4Fm+FtlnbeulEKKTbEkGV4GJ/2NzH9kNsw+8fhUVF3Y8hB6nRjMY018uonnHHltfFm1Z6psRxXA2O+t1AzfhyZJOsshXRO7p/GJX5nz8Ly2qgrQw/dDfbUEIMxy5CyREx7HfS/jVaq/t10/X9turIYIu1PtmDjC9lPWIcXvy/TH2ciDALtOrhfygC57Qvh/KXEd0fX1NR3s79Lp4T5Np30cvMo/IajQPhESodfrTCOO+WAWTVK4fAt/sfLgdlGw6zqOL14hbpNudKkgBV8KoqeCorekUvcbJc+xlhZVmHA34KXoOle+c64yE3vdlBrg9wnRcim3aoaet3mYmOJzFzjZypy6v4ATzIVFxIMm/1qkZLe/zymuM8ZicYc4QRfLeXpHxdaL/10e+fHIZFSgLV5J28nm8/S7T6349eHXV/y9rfUI7lHgY4cOpQf1JI5i4VhKuY/MqRig+bln82S5Mjdf8V2fn67nOzlLzvtkEiN0vxxkrJHDNlqw7CRjzudysHwTbbpjTVF8hOqPBa6IbuWdq9+Np9r5vCGy96VIaof4va0Ulgc9nIoclQyzWcile5CVpYNU2s0Rc74fBYS0fU9e3uiMeMmR9GtzPuCILA2EV1HUG2u95Z3ngwK/b6KuaN6m5ABaAvSbQF72jtRopRHu/ClzJXHdIrvsGRn+bxWlyZoQ6j1Wj6TOcNV154R6zGZwUkpAV68ZJMFhHWEPeFZFDtXJtQ9pBUJ0vPy7wIHGWExRfqY2y8rZgh2c60MgjZfk7xOaTRChC6AfH+4TjfoEoZxdxwIcfrMA6KgL1QjdBlAEFkopZxvAfp90xamQquYReSkqyCfFA6uoUHWRshdbPaGLjLrufdf2c54uj/lueaISoAvYpMYpj85L9er2PbluBJLEksX4IwHe0vj46/Fmy8rMuI7TTgzSBiBCOZbHLwfoRU1m7H45oxCfE4YveruhaUfWFMQ+XwL00kYtCeS8tyugX33KZ4zEzTim3rSYj9RhwD/96Um2jvC/EGDZ/cUblwYR8z8SWfL9C893E6DbWvTX5fs5Q8P3xaEPULSD5QonJ/JK0QVdbVZtTSdiVP2a+JXa4c0MbIE9KV3d6HZPSsynz1JAl/UVx5E5jTkaVF/JNxDJehnIuN0MAHn05/89R3PbNSucugD8z2GngvAt0PZpW2Tk1RcJ4uzdSnnzKtrXACen4ot7seCg2efwnqXGNTx3bg8kAjuekELKI/8OWpFLE8HkZ9FccuSttjmmCvReUnQUfpImSi6IrW6WZviTNoHyJ6+V1ow8b3SeIxtTHoMwtvywqnyfTQTQ93bp9Nk+TSd9tq0ylCqCrUEcXKN4HjoOZ6kAdPOGq4x3uuAd1VptO/gvkQ4ToVkpV+9/Zx5amsOPneLsmmxwdTPNXTPb4PNRaOmhJUqvAjwu5cKi0BPTbnhtdQYkUhDDJZPnu1jl5WI3XVOuM19i5veDOKjzxq0q0v5NAF1excbImpDG1qP4q+U3ZSUuMLK6i8Mc8peznW3239pS6mdK9PuisUvWEi8cnkT+CqvB0cZRN43XZJhXbIrq9B7eWeMH47FhUHKnitk6TWl83agLas/DvVil45s1xTPNkavmPCysomgj49eKCuf5+wbQDSdD5ar4+VyzN7jRLgSJ/JwOJhgw/kh8yCKIym4J7zGvUhZ98pyDp3X3yRwFpmo+Wo/PlNZwJxHsvP9RXGZ5tJ5Srbwj5a0cAOaVEaI7cutfe50bgAWhYaHJC281TWEuclr8O/sX8eCP34eObxNhr0rUtuz1GIDlAxMiZ4327f2T7/CJbOm2z2lqMSOyZmws5DuKJa7xDNtm/yCSgUoa9pQqu9Lji3MbFOfPLl16RvlbWqUgDlgE9fmGRPjOhAdgOhtTv9+jg709Oj16yp3iaDbW917iI2xrAHR0r0Mv91arSRM9YU1q0OPGMo+lOhKTx31eULfI26JuyRvJ/XwkbgtxfjHc7G2XKH27jhnVdNF6b8nnTKQRv0XpJTFYlWCsuLsLv5x3FGTZ5bqdm0C39BwlCq3UBa4ql14l+PPqeNtUsV+7eKNgdnNvd45qrAD1m+jAfBj9JuIeAQrKN2kr5sDcMv/+PHUtJ4kdqZ5Pr5EzCTHvH/vJl0R2KVtTsYqUss8P3vFMWFVZp+03mwszonm+PomgxfRVLukcKMRpceFV9tWSNkCGuQzopm7PfRwRPqnzVKHP4LWhJXXJCzjGSi1YeMfUsY72razJcOeyV46QiCJLzCKfquWaqJQukQP6IpGb7ccAMK6ErQrQ8+8YPY/flxrI5CCfdGubK8nT8TOAZ+OWN9jJI3p0L/fFKp5FEwrbv4vY9JgqsrSuOXde3Of7F6WdDxcBrJEKRvsbXsyz1z7/7jukYl/DwZbXF4zNPxvtVUhoaNn0mAb9Hh0ePKXjZ3s0HfQkANTz6EO6GoFHAPTJbC6HXqIfPMD7hZAaYYb4yv7r+CtyRSy80DOBDdCfB8C9UxAHaH4rVG3A3DRFutx8uOiJiWOcKoMFcNOIvao96k0Rcfl7Fq2n1O0iSnyRs+FH5qb8e/68YawX1MAahvIcsuJ0XiNRNFT6SxNR2WdK0VmlrSxQqmyQ82M39XQun5KxdZD73ZYnjbRdgdUISvTFnbj8ZuMN7kR2PjKPkYbsnVTVKypesQa+r7UARQ7esi9jOknGV/69qLdDHP+47mJNhIzBImcrRufzx6ZW10bDOFu4G1tlhvuoap3BJVPIlwDdnjERwy0AdG932OnSM9rDCDhavcqe5PO1aK16loef1dWay7Nkuf2KfSfp0KgdqMp/Vz3LTXuspH6XdRXXQRVlH+7pTk2Td03L2oLCXcfY3h1OBNaEzxj5SDyh8zMwtyoqHkVPlAk9mQyHB3SZh/TveWXCfGpULve8NH3UFYB9kHGMpXEe7N01eT1MGNAPDvbo6HCPpsNeSGcaI2kvxjn0ZrPB3oOJ4nzZ2qIFUaLXYtA13yLTl5lZZCDnuEbavJRfT4xw1kCGTZXeNBe0VT07+0cVlKY8o1kYM+TzgL5o04rhjaYw/2w5Ip55DNIgU55lEQgvSgXYfUv3WyRoK3Wn8wyNGAPtXx3lMdlmWRy5yPIVoZXcbzHd6o2JBxZe0E7kFEqSVK06vynT2ajaUNXGW75fJXzKUz0MEq5/uF+vBuiW9/dPlqSauA2OGo8F63bxmk5BXsYzTVfN/dsEfDhS2Z245Z/TojW5nvzF15jnlS6+bDVxRPgFy72vJaXljml1IJdH6H5t8DOxEyCHX+jE2UOGebQ1AlsUDG2BUhcG0Z+DXu5Xn6+5HCgCM6OPJOVqkXq3nHNOW/tIPXWC094Iz6MZKNmvSq2Ac+SqKWVbn+k+zh0UE57a/X2/+BTwVNke1r1E9T46t46dJSYxV7Hw+EooH/ZuGqHzauEa8tJPcBDVicqd8TwdZzYiZrdkB8vSjax0lTMQfs9arQkNhn2m3AHos3FPDxqOKbCAgQHQpzM+nEU8ftlcN+XO/Yv7fJko9Mq5wCrFesmYiccc8+v2b9m0kidZJJArT000bGUSUSMGNU2l6LzqusnvbSYzZar/TAROgHlcSenpZIXc8XOKkaqec1FDm/z58uYz3hrmx6LO3S8/91yVpTx/7sPPE6GXBD4G5oEC1DGEgI2vn9Uk52DrD6nJjXAVYJfGtEylRo+bhSv8OHasIv4VwaBqDQdafAFI2vOUKi+8A8072qW2Fu8bPXiFLz4fmVeuf3d2er43PUuQi+9EzCc2J/1JQdhH+TKCvmRVUi2+zTA/vVLuwHOu28fecYsv6jTKv6+2S9YtLY2szJDH8Y5h4lzKyTVMke9pum0BBS8g78/U1h1posUFXeJye2176qaOnLxfC+c4hOflgZ4XeeXCuHQs03cVcyv96HD4CY9HIc0zx0RUYIDH5ZCz10cUXiuRY+g6j2Cfr3HvmIdeB1UltUlFWKCfwiWlNDYNYuSPhr06p8zoSYQ+HPVof2+PjhnQtQ7dH8JkQW2aQ7fFV5WsL9QCJjSc7RRH2d1QhlZlDH3UzXNd0SVONm0qqrsJ5JOoodI6RSW7B0BPkRfVzPq+YZPMOTYeuE0UF/P2i4Roxdy1WI45wZ5/rZto9gVDUPiTGjC3f+d7tccez3nXNon0eNZkD1cc0zi3oVIvRza+a6CSOkRCuXvaFDeNmSkTxMQGLB7Qc8Ob06SlzV41hgbmME85K1KV4080Jc7rXFSXbnvEr+0SoMco3E2gA7iF0V2VMJGn0zvw3in2bFj8fc4GSJc7MWomXwps37xPq/Zf8/R5q88soszPQPfjHiJOgD1AyzWHyec0ZQojoOd6CdmSFeGCE3xKC2Zpx4tfR0CP4zAfD0geN64FkVuy5XZMF3/GtzBdoIHw75k39MrV856RqVrzJaFc3o51sc0RsIspr3nh4NwerN6A/JdSo7LUgYr7Yd7x0t4Xam+ssguf80c056CvsFyUT9ox5elamQd0COKgaAflvvcUZWt7RKOhlK0xA4X0REz7RcqdRXHzgM6GwkWPJQMcjXTceb6sqzTWORhWReL+u/k1y+VB89RismALzQjs72YMPWhXicj8vdlrdBs4GNWss50Z3Vh7no7M86rKAxxqCdpvSp/zIlrYtjWfsZJF1Tx/1mFr8Uat/qtvC5vT6PK88xGAXc0fyJFTev6OyRU0as7Xd7imA68SjY7PVTNEMSrjTadK9ApcCo/oASMYldgLaG7w/jl7LI3GShf3NbAlKVwg/yVSdOyBCZNyoR2vV953qLH2rJodUxm4+ueEHTWVVteURTtBCWNNg0I1SSqmCrCp8yPB73zE/c9d09Ggl8E90tfxDotSjvFT8TAXubLSyeYkBzYicPrx6Fu/CWKOJKrSCzqLXCXPtyxx04Ue6gJY8abiyxfSa0Hxrk15Aj0dW6uGltPZsao2j1UpJxkid0/1knyXOFOdJ5U46pglDqCLvj3tXoMoz9oaJyXeukOMfXF9KHJnzTsEwS6xmn1Kg0GPnuw+ouPDp0TjAR+Zymemc517tCzcKQ6NZUTlHgH9eXKPctN4NOr/yMIvCXvseqVcX9Xn80ktUZHhOYsdvOSvdtqO/TcbcPV4qxyJksHWODQ7FzdN1ATBh1t0i5u26DNmDW/4WRf8jt9B85G2wEuit/l5zN9MD6xxH7RP5A5fHvEVAbfYPMezF77ET6k6u3dGs3K0wwtTPhDHtuAQ6MYL+TG9Zv62ZgpuAmT5ums+EhdwMqTp9fxVkUbKntMoY7uCHsTjL1iKPni1JpF3FMWF785PozInaQFwmjeN/RdsmC0/XWIH/B7Gf0vXMX8Qh4qD7IPumfNGKtXCOn/s5fwxOf4M9Pg8kSHiwh6jYQtsRZWA7KZ8Mu+3G9KC0Rhb/4T4ALkjOb8vQ82rCr70nTSDIQcQyXylDryOeQDaKfcs4DMBtNagSmRnv68qV7spEi8Buo+UZUyFuSj95EK85LsVOotgDly5n8xNIN8TRqXUlS4yLvGsdAF0161NHzid82AZ+a/eiTB3ucQIprZkQoPBNT1+/IhOnu3R0mRMNddYxqv/KgC97IClRkT+NWUpInKDRh2lufNwspejzZPrVFDyxdlUTz+lgXJwzJSKFbl8XJ/zcO7vPnOY9giLT5OW88TcUQQ0l24I5tFoZvdWqbUtAnEOjp4yLo8PBGI6L4W2rlUtW3ke9fPz1Qr5neT9SkauZARS4aRsrQCyRq4qoPsonDuVZns67+7FRtiir8nEmkqpdZYiKOkLVS4GC4d9WALAnbUeDL+fsqpFmfxewLCkrQlpJD3KFIBlZyDLJQzqlXy29pc6DkEkpT0PohTe3MZ5l6MUxQcHYA7Qo6vBa885RHnVir2yj9AXDU/OwJkyXHQxmKDYFCRcO5SlOeFr1VwWvK3AJVSUtNl9SoBeEvzm73fTZ1JFeIz8g+ZDxaWzaUq1+vtEAV3akrQsvIt5WXAnEqCVek94xoCPJwzBireBUgMt/dDzd51b3xV93OfGjJd5dKbY9gTtQC2q6F2Eno5HrOqwoC4Hdf/5HCssHAjt78Px1sld1MbNi858WiSa2HjgSik954Vx0RGSA9Dk/WWegr23Sgv+/SRQ7o93H9DRwT7VZsNQFjw3vgM9nMVH6D5w1VvNRTxyIWl4IJOeXtq89SrwtQ1eUigupE4yL8wMVlUkvsigcbRYAL7kTXSxl6LyJCIpOCxMQVqnNj0NR3aYZQplM+U/N5Wg5GDKzzFHSctpQLnAztdvLrqv/E08WJ/LlPUQSM3kEuVrzx9gYwIpLwrkq4axiJ7z/OjIb+J76abgedQL8FnV+rkFYXVeYhc2lyY1i/oOfaDqBAAeTkcp6dQWCseiGpyn34RykR2TvRQ3lLpQzhH3egAVc2XseUkM73uGh+u704FZCMuPHjUdAeK1Hj95NL610Nj5MmZg4A9HTsYMF46clJyx0e8zPQ/dXC+LNH0tu4CVVrjzLMyJuXSuy6sz0unyZYtSzZLJ/9rhRZ62l49LzvymnzBrWcc6n06xawRDXvL+7Gl4oaW5fY4MC33o7ZRMjDkcRU5v8DjZasX3bAHrkzqniWcrz/2rYxdAmLUG81UXfJ/su5KKTPsLyLzZiXPZeFrqJDOLuV0xtXupfh/Ud9UPC6nFeoSPCD7oGgi5aPl7ShymDIo5BPzJAMzlA8FkXOUe6TqYF+EFJ1SegPci59BBuT9+QIf7e7Q8GVG9Xi6zWxoMrmb1RovrwgWco3Q/nOaEWSko+mSg7RHSyDwf1HzzlWnC6u3iI+ncScidgpz683+3PF+Idg3QXdcie4qcvsYzJAOuzQy8SMW/QZJL9/bNso88ZCx5dBgZF3mILPVIRJa5ZIkXWSd4m3Qhs6TEUmv6UCz60Xm8qbRlbhMlpd3mUcbNIBvAb9A02vT3y8FYt5M4V4ZratCqV4T8JRUp6lG+PBSqka00lm4Tu5uwh63/5stYk5poAhKw9c/H0KUG2FTV/nS7RNofDEE8w11ePQK5AXtZpDM/Mnzvgi+URw3sZjKQ+9Xs108E9HgX/aw+nkFrUrXCAyeNXFI2Ka6LslhMgFshVkwZtww35sEWsJ8o+e+wZhwY5WCsTzU/YKZGy4AoF9Hhi1YRkavoF61PW/PxoJU0MvYlTOViGAFgHKHJSzGL6OYpeYsUVZUemCc9zMjfJNicELIFBBM/LAK+70ZoAlwGQidjLNmTIMpz0R4cMlEBWjc5WS/waxVB4k6rcKDMuWKtTSmf7kHdRae8qvma1sI4Be3oIFiZpjceKC3UNZdVI/A61CWeru+Saj4xcHH5BIc85gzldhKhD/s9evLkER3sPSaajqjO575r61enc1NRXIu9rrHm0G0McvNcnUvCwFikIc9YirITqk/P6/Z1qVWbY2EefAGVXxLRVQJ6xc3zEi+jTCT6loVfBehhHHhXamWHOyc9oVDZijkw98KRwEqowtUMv1pNNq4F4LLSS3u137RXux+S3BmQtTApeuWWV/J1xTc13rHr3+Ro5NNUUvCLIQFF6YP21OHJ+4Qn76r/KHUMW2TAxeryRDqREXosu0DVTlPB4nHnJHCb2UK+dZHCPmXFlKlQoZoJ8fLOcLo7OWdqy6085oVodCnmZHMNSzBoiWMp6746R2ijKU4Nx+AcCbtR5gqWtK87D2eunTABk361xHLNOal+MrMDW/K8uwf0IkBbwyDZ9MkyCRoNRzVLlD2vTOev68RKFBiDplj5oweLeOaA7y8sBq/AwtnkaR17+oz2wKVAi3f6DHvd5eJlaucDhLAo0z6GsfGVeZxZYy4+ulSf/QYmpMQE5L/DfEnjoSiEzPfunL6HDYaModj5eLJcslQK4r+YHjU7Ux5fgYxCZO4ZNp1ydn5gY6cTGo16tPf4Ee0/2aXpbEDNuqQn8J6uWlQOZ2k2I6BzSag544XSi3m6V+JI+X1ElZto86qSGj9wN9HcwRxkfeC9l1T1HGzo9AKl3LJnBCItExtxPA/dzpuT76GkqXra4R11uBK/PShz5zvRzdWE+3fg29xMCd4ISAHM9Mmza8aFa8Y9vaKP+mSM0sNgInDL6MScf9WTRY82j8bFdsbry/iYUMWCayXZKs8IjyVsYghdudsNg1UG/PlyoeBKhFrh6FzAsWDjrvfKzUCpJMoeKwmiHLMgrM+8UQ/sjj+iTbsgxr1WvYZwoJB3aHm8IocroByoabX4tscKRlry57Hdmb27/yhblRtYljAeiQWqLrH1Gg77boze5De54K0qH+6XCAO3fDlZOVXlbh7Qne+ZfFdAXdewnXSnn/Aam3D4kVO686PIA/E38hayOaDlJWrJ2Fj87MCMQ5o8COGwUYlbHQZmfoMd8WdWxNJgKb6L554H5ytJspgATRrM5D+Jml4DLQ/oJcc1jfDT9rwyb+XFl7S7TVhPcwpiTnxRCaOkJXR+9NCmCBOgLeCmTWg86tOThw9pb/cRzWZDatSXGczrZkANs0Xljl7uUlKyCNBLEXpc6OLRyHquzmP4SfB0Xdjc7gM3laXZRxcBf1XTBAmQ4sarAnUR7ATuqniSVjDGvjzDkiz8kEJhegFzoI10vSSlcmYEFwDKTS1lb8Ai2eAFIxuMnattr4quLcdTvpesgXLXORmTefWtXEkMeMoPyXXkd9GxideIFLKkAXKw9TXrwVC587b9qYI34Ucq3ss/LYAeoiw8r8ulc47PReYJmDsK2O8g301KhiZSsOHfXmjEy9qxPXPNRiQckK9YVCTf8XnDsLfDtaq7P+IjImQ0/ULVKKZtbRNQ10f2aaVSc5HSerP0SEk4WbUXgkMfWo/quIoRk7WmrEkO6FVGOr+X5bulG1x+TrrR6FGKlrhTyuxZlJ5E6Nn+9ffhmbRgQWvTozmyOvbUacH7FcvTglXXyNo3DXOUO58Br2BudoUrauaqbuK6kLUWAZBp+MQpTEdzUWSeq+sN8L3Ts6hnvgB7vJ+MdXRgq9aQbEUR+sr1LcKPe7T0XV/yxn/XCF1GGZwrmCqUno25U9xkNKTdh9/Qk92HfDhLs1nnEyBRoabGXL4VAH0y4d65VYDu6aowYQlFWO3N3JTjlv0j2ysH55t+b4N1Ey3vB9X7z9VgJd9g28tRlA66m3S/WMpHApo50ojJPYQHdHsGXkIuj3wTsNjlAmiCYtJf3tQNrjSfMg8yOlXNdCJQIDI2gC14yzxwebwZ29t6BiS+h6zs+dRApGJLf7OQwE6tk+dPo+CFgO5q0mV7Zkd3ujrmxWAeBXEhv8mbKgIFi0H1hYMoSv9djCBsET4Hc4A5NSGSjSmmEy1NE9qbpysVeSVr2a0DtRahSUk+b4Fps4MnlmuSXnKGP9/fRQpeKXemSZN0fjV1GdaN21dJ1tPNW8mo2m2Q7shFa/4ZSyxJCdDLUXxaUpfYIWYz0uCHgcFAlB0NOfPiJgdiHtAVGjRC92xOdJgixZ0Dul+Loq2Sc9At+s5LFe20SbNr1WW3aXMha/ssTX3EyEaWJz+qNK4FXutwGDiXPB9AzrWc1c8siuylXE0DggDwqW2LTkHA0RCchTF2RAAAIABJREFUMMtQYLXxSb++PJhbIyNsGCbO2Dio5gFjPkVjGYnQdx8+pCe739BkjAi9zlF6BHSt1x8O+7NarU7jyZSFcQKqegC8W315/kkm2bwQoYV8Ti+lmVKwXhTBVwG6PNc8cFQBfrpx4oQvMg/eWKURIWrt/QSawVIAdAsq5u0t/zKnV0tsCzMFHvhC04O0WU3JIM0Buoteb3JUMglnenqR86pTFiOe9S3R9XxuMz5T7MLGCzrwpiEumnul/DhZr5AuRdxcdrag4UxuPGUNxbK5SOulWjwP6CXHwK6bR4Oc13UKcb7fRMReHJ3xuEpL5QAYFQZg0Xz7v1XpWvgzQYgplsIbcokA0mM52YjrBom51Pi9UsUIR1UMOiof4BKn+IRVDoA5CmxEke9ViZUHcz1Bfm4oSl0BeY25T97oeNlnXbqDh0xTBiUhYjw9az7azh/SR/b5HKVRv2oEnNAqHz9PuZccD5+T9WVu/D5uf0TzaWAv2pt8T/hab4yH9A4AmKuAzXLT7qXNDlc1x6oCeAkceKfoIT0Rewy05T3S3/M3FNB9vvw32Tcxqhb88hhXEtvh2haFp7Xqutn05qVyNHuuPJUT1hzeJwF0CwQ0hz7s0eOHD+jJ7gMWxTUbNQZzROk8x1OcjLdES6PRcLa8XKMxInRWusvDiceW9nP3C95t2WKeIQf0PIKuotPzCSmB/6IoPv+8N0I8XiX1mN7UFnZcnAJErG5PvufrMk3tJoZNBlC7bYUc1qK8pHEt6WcSqiirCVxUahfparOq8/fOozEDOpvf3BmwaN0LHz2gJxuhALCLaNDiwSrZIvjnAre9T7TdMhalSDjShJlHXuEwVL6TiuL4RpZOMZ879HR35xA853gtAu64blNNQmKoTeeilKYfE97rlu9U/mC+iYvYBhGDilwnVe3Pn3meV5fke9un3Oxv82VThejLUiWFdsDhOgVWpWrOFjpFesE8Ys8jWP6YS2ExZGYU+7xtUwePB1NZQCcwl88rC+aunTMGiwA9v2f8t9Vzp5+I7GusPw/rq1ZjCtdy8ey8Lkiv3tT50u4suprALQb1fG6X/JN6mwNARxc5e85S8LkIvP19vH1IbPCcEA6pNOkN4BmFUlogROGFyQgAH2AAQL5EfPAMVxJIlD4aXtNjjtAfEE2GTLk3GnVm3wJewc5M9JDW8XgsOfQCoC/yMOVvonA3z9P+G//rvZUq6qqK3lpUfpbfz9/T7uu/7yNzD8755MuEplEkA7oX/HH7vjTWj7Ap0UbsxFbOVcteEGdAciX5JZX9gAcbNnbyFkToiJEYtbBF3NK5GdAjYGsuKMl7SR5MnIi46VJbGtWgecR8E5jzvGWR9hzdVzLg1ZaquMFKRjv3lksRt7+N37j57e27SaYhYpwqmmOTGx/tlVph2pj8JmVS9kylKCCCQ7ZuGaXNyYlrxWtP5tNZ8y1jpRJJDHOMQCMzZ9UlVW1hF0XytvRyAeXzrrUqFsfPdxWo81iGKN7KKucZzBxs8kg6nxv5d3raXbxGdQDgbay/Z2pDn1cfm1bHpHMutqCkQQrAaSW3+iB5FG7BVElHw2/v7EwC6Jx2MA3Dgo2uf8pz4yWbXhKxefDOT3ILKVFLQSaUvcwboFOYN8cAey2LimxLx7La78JeZRRVoTEtE2ttuLxjTEvLExr1r+kRi+K+4d+1mhKhL9c0+OYWWkRLs9l0hgEYjyVCN2FA9K5TirJERflGFPO1kXFCSn/LvcsSiD9vND/vRctAW2SeX9tv4hilJAk89o/zthlWg1vVilLooVjjWKrCEL2LsSAyRrqEU4zWMrf8KEUxNGowgwAmmm2+HgNhKkwpLvZQY65CgTBl+K6J1Krp7TkKNGxwcwDS65bU4d7oVgG639o3Ue3FCCqzDdXAV61yzg33InOTeO6OGRAqMXb+MvMd6F5p3ZUI+3LAifMYV46fW/9uOSOT/A2CHr2EV0TjV5U92ZN+L44Jsihf243a2DzP/vVOQOnzYpes44jpPNLovXTSWr6uMBYlZylfC1XrxwPqTWssD3AW58GrGbWq+8ztEy+WzP7b29649iKg5wr3+Xaszt2IZVBJ+ws/hj7q9uJX+739Lhe4BqCfSmmXr7iqEr5xJztVteP7/tl9zjwHbQN0T6/nmJDsby2fjMchR0DP50L6zkszmhzQSzaDw+LphEOm2nKdO8HNJhPC4Sz473G/Rw8ffs0q9yUaUatZF8odDWYUzPl9gOYC6ONAuXOM6TyNuUhmDqFiDXoVaOfepNUI2iRZvSyLhhbQ4nadUu48B2wzdc9D24tS0cRg7mmXicYTNMiPhwRU9Zjma4TEpTFw3tt20ZEKkzIywN1YvpcR8fp3U5Q6JmEmZz77Z8PdUmYilpo935jMERHJ2eOlhVmV65aNKsdblhTJwfCq+Osm0E/WU1bXZAK4KvDNabEIPNWUfP6uBgxVTkYezYvDqNGeN4iFvH7sZyXza0AVqXVZ2ewYVFQqPC8I8DbXZZSsHaeMT6Lu0E1O3hxjLc+wmHIvrZXUJlgOPv1kvs/ThoDp+JiBLs6J9hKOTEp61GoJ0PNad7tumgOX31YBQT4/yX18SYETTiXPr3Y4n0//bxPR5c/A/1YGJheoSvBTDei87rSdK4Rn/I55e2jNqS/CCj8nHHCGY1hT4a2sJW+tpNmWta/FPTxwW87b/94/oz17LoIrBTR+/3v77ec1XR9x0yTOsTrpppHJo/eqPSDcp9huBnTuXMGIToTT1pZmNBr0WOVuZWutZoMp93pdjpo1NoQBHec0D4djBVJT4cbBZWOk+XQ2ZE7dLgtDAP15onNZKCq00cDNg7k93E0G4H8E0Mv5fDPm6Z3FVGVUJBS97HlJ4aAED6KOZG9JDSRr3EX1o/spKr85uFYxyBKPg0YdCbGdJ9SiSlwGPAf8TBXKg+0NTswP3yxMLIPbQg9Wh66UF/dRUdHg8rMurgEvRfFVwFoF2jetqzyardyECqQldiKNVITZmPudWLBweR+dy9LQNVc4QIWNWOHsb/+si6LH4Gzwwiu0UM1e2tPhgt0qqkqcfqsCSTUINzvo2SJeioLBvJQ17NuwHSvOP3dO0m8iaiyBb27vdDeJCNCB7SKgMGBY5GTZffL1JiL11Bbnn6ly6vzv805mYoPjlfKGMv67BujIGdtPeBcDYdcwK/wtyxwwcAGjNHgSIZxc0yL2dJ+oo6R9Ewy8BUPSpi9VHeM8oAszJiWluX2omr/893FcnCfMWwLRdPnYXK9Fs/+OZbJixxnQbXCFWBWlygyCxCmNBn0+be3p7iOaTvosims0GgLoKqbj/QJAB90+Gg35cmiNkE9+uhDlU/HH51bltwGw1VjYZ6ty6CUhW5UhrYrCI23p8nZJPly3oi4gH+1YpMOAXFAdA3yF/ohPhRyHiMQc2DtaNdYxugYsS7WYGwoamtjyMtAzmJhUYxNubF4ym1TOr/v+zOmooYOQbBh/cM7NUegiULvJcNkT2DVycPcRUmmO8wgqrJ2CeCyAYCFCFyORlmbdBHJmeO27/vlKRjPsP3d/6yjmHY0cVPKxSdgIlKlbhzA9NSsYUTF9RTAvRZjp+M53hisfIVMtHI3grGdyBSMu/QBuYtZKe5cPZcnmySoFcoo6Salp+9oqO+HH+KZ1xjZL53DRPOdjHOblN6xUSJxiZ0FK+fGSvihfx2Jvp9I1bI7Vi6sn7RGV1qN7QOd9kHWaw7+D2j0Xljq6m1eolsqFYEcfwZ8BLtRhbEjmaXmZj7heRf4dm8qEffccTG6+h/172Th6Kv4moBenIF5Vxs2V3LlKFn/vfG49yMM+T5cN0DXHaUVOYEloTCNtLLP/5DHNJkNqNKVkrYYcOh+jqrn0HNBZqMGgLI9jSs3Fxi1S7rYAfc53UW2e98LLuTPNUzhwFtW5A9KKDVXK0+SbG92vBNDFKBUBXUJwEfygEgC0CLMWOlCuoiPvwcqf1poefleqyfjag1j0rnobOVdXPfKpUxNrq9nUCEuZlIyF5O0ZHKz8CLcO9cGRus0By4OuPdZzl/24AS1FOL8poCeboEIM50V0JdFd6dlzGv55opoqsKhS3eP3BujIoZXSBv6axbHxgJ4/gKZpQomP+3u+bksag3m6OYo9i2Cr15//mzmIbHrV2KalqRHs5lXqts+j2G0+F44Dbkp2I9HwhINlxMkJhv4GEaWlMIzpEABJmYUqYK8C9XxPhe2tdqrK4VrkQPBzVajb06UhzXpQwsSWylIg2nlN7I4Fa2lazjvvpbavi+2+/HWR4yyW03sZatuYUU8BPY6ZX1PwGiND4VO0lrYNNssJ10qBh0Xopdr1tEVsCA+LJqCUcg019BWAnl/IAN2AHuWaQrkv8dlOgl1YAGOm3TlCf/yQnj55xP9uNQTQ8cq15VrAjIRyD7KsjCopLeJUxZkCei7gwsssFoRUmc74e5tSiwQkAhLBlzdmN+WGw0AluUl5fv6uLv6wSDhckhU5HI6oP+hLbTEGUiN6bv6F/9ZzVvh5woFfMpihhMWcJd9Ckb8sm46fgSdSTidWVZ7unFDEoolPjdBtvjAW1noR1L+KOCxVF5kIl6sK/5lGcOoTL+wmlztVJSfLg9rzCNnsGosU5yVAXySqqzK2ZvyelzXgeVSjuYg+xec8oHvAuCkdYSr5kvjUjAa/z1zTHlmjMtc+F1numiegllVvFJo7VQG9j8jZEXZnGty0B5OCCd1o84Ashe0LQb0C0PP5LrEli6ovIijO26VFgF5aZzc5BnavqsjQP0Ep2PDPmtDVrle8jKHqDTQoqbpWBNVywFTVTa70nOYs8PgHOjoefiRH7MVgqgrQfUtYfx8P2rmKPWcYvNNh1P18kxnp8sgOZ/DvZG2HZ7uxvXZAKsGUpA+AqwDRFHYAdBx3a+era4Ma4AtrAWZjGuK0td1HdPDksQB6S+h2yBsQAMr7T00UN6XRKBx3IxfO1nKgNzMRjqjUhXr2ivV8K9jfnhfYUzXp/FnJ+Ua4yYjY85QAPVlU1jyBrbAaTu3R/OzZM/r5hx/Rs4MDWtY+us0WOvbUqV6rUaO2zEKFdrsVB3xpiQde6JG6yOa4qT5KDuRM3CVMTG2Zr1Fflv8W6I5Hj7KzxfiuVQfccUyPuzQDrmCemHOXb+RuRHMzqy+a/F6Uk0HNr4OXabkUEBjmYmcwLseLjhHPu7kfWMSq4DYhlm8PGdZMOJ/Zdc3yht9FU8yAqAbBonDvX+fpg2gE5ILCRsUNvCiy5Td1+fB542dvOg8E/jeJA5FwpLH/eQ7o3kD5hitzUbeNh95wDoD0OEt27lKuaO6h0z0VO3ylxjsaPOlyGEsbpS9DGCWxkXr4+CLRIzsb6slKCahcYy5lp4wFK1N4z5RTLIvSH7II0l1xUxReiv5KM74IzIOEJvlibNbE+zx7HwYI30nOifEiYatOvsZYEh+AydP1rmxh2SGMD5MKJOPvxY7HvvAlx7YcANocqmNhu091HIt3jFo03eqyxKXi4fny4bIIvWJ+fu9qszCX1y+Beh6d85zMtVbm1Tr3Sj4I9hE622U+XEecidlUKPQaxob/PaFh/4qePnlMhwd7WrYW69B9NpIjdAzPaCQbFhM/Zcl9+lMC9CiCs1xyOYOziHK3jZpHAs8D6AiT01jELUg2LGpN5s7kVWoqNIIx6+fnQb8LmzSdMNB++umn9Gd/9p/pr3/0Y46kmeJaWqJmrUbN+jJ1GnVa6bZoc22VVle71O22Gdylmw8mqI4+nGx4QJM0mg1qNRrUbDap3WnS5uYm3blzi27tbFGz1SQ0/LFVCKofzX9GU5xzDAPWoOV6g5bqLao34a2J4hHdgvB/dQ76sTBAJUA4UQM3E9o3shBRDQT8AX5GOBraVFgYBRFmRCkfL187zURSEPwrSSPwUppaRzRrLCVUhW08WbByEho3tuTyrCVamkqqR1Jr7mAPdgLsuE9hReSoTTH6Qa2L5+X3jO00+VqgwbWhi1QByLGyvJ512sXpluIPZkn42vG+vI60E6I0kpBpiakTt9b4mnZ2shmxdIOnJUG+H0mkfYOjovlMFsmEg2iiutvWuCiEY6c6sEgyNdoNDDlRoYDMtIc0k/xC93/oXR4NUqTI4bTrGlAnzgODmJL4DiXjx5RigR6XaBwvG4VuEtUp46CLMDyVGitesWAH9LECePP11CnVUjVduExlBnumtg5K4lzUZG6Ft4Re27IETYzmUK10V/0V2bYWEMQyAr6UqLX1ICBdhOKTml2S+TCnXhabziervbWky4snc4PNNHVch9wMxsBHbYNsWu+ESqdAdrtD57p4Ydtr9hu5JthKCUDEocsZIpcLD21dVWfFwYk1p5HnxfctBS9SMf1hBsgccKKaTnhYjtn7J2OszmEAdN3l/iuWpkgCWfj5qvRPNAa2MM1eOXFoZNFkn4UUtB26FfafuHTBcXegHq2FUFDT6ZiGV5e0t7dLR8/2aWk61sYyNQ4Cbf/yOwdAH09pPPaTO3/sXCmfgxwtM/+60+SFHF2TdTnL150scCV4VVhTEofkopuiSlvz4DEXr553aOZm9Pm8sUIuPXWq1KuD8no6pdbyEv30pz+nP/qj/0D/5S/+ikaMqks4V5BV/hjWtUad1rot2t5Yoa2NVdpYX6V6o0H9/oDOzy/put+n0XhCg9GIxkMphQP4Nuo12thcpzfeeJW++/579Nrrr1KngzPqZ9QfDmk4GNDl5SUdH5/Q3rNjOj27oBHa89bbVG91qNtdo2a7Qc16ndqtOrWbNWou16nValKj1aZao8lIOFlaItwVjEATZQ91OBR16jZb7Fg04CSoxYIDA+YBjgqer8kHAQjTwACN4wnBKjSaVGs1FSjEgVhG4QUMT03+V9gJW3jY8XaOuowxHBd8a8bOgCx0NrACSTRbquEQQV5WWqTBwC7MkDgU7IhyH3F8X4SdAGbYC7gbYvJVGcs+lUQaUgcrhplNCuM9focOyvg/LaeZ4glm7BPhg8ABfvqaHYWop5OEBZ566IJh5iqkKQ8PEgYi/DTIwxtVqmCeMhrmdMr/8ni5aIHvwoZQWheLWtmOdJIvmBNle8Z2LtPovJPVDoTjQWMLW4kgcRNljZgylPpbM/DsNlpuV50p9eY0b22orQOnTqH8K4p9xMpEu4J00jLPLXwAODIzmrEdwcSbetpAGo6x9VNIQwAMiUR7MYgxWlkgVYE0icLk8AwzGOxGzcaCR+wsKHOmh2xgP/Dcs0pcO7AlgB7yc3I3XTqsyXChvK0ob4clvWxHpzrrOovVyYnSOwS7wgBoEKj7TnYJTveSH92fsnSDripYeIv29chbXpvCK9rOlXVpTh7TBXDY3HjzpsNg6FrSqFuGG+814RT60rIGDYrwGFNOKVqP+Qj94Yx0BunAAMS8PDuUDNZxvCy/br/xTnco2zOnykYno995D7GzJjYIPygHl3k05y/eU+rsYVPks3amgNgijc656diEhoNrerq7S4fP9tgJgq2v16SjXNLYhsvWCGA+wcEu+iOrSHIfcaHHeYnHzJnCUk4T0qMg3Yt6z+Z56PaElsh6pNvTFZXu+lkxjoFgUs/dbUpzoXXAEyGe5nR8H2uphRzzlvzpP35Af/jv/pj+8i//RnDczrWdzqhVW6aNdovu316nl+/fpjs7G7Sy0uFHvr7u0+XlBZ1fXtPVVZ96vQENxyP2aHFQ/cpKm+7evU1vv/U6vfXm63Tn7i0GY7zFaDCiXr/HgL6/v0/fPHhMD3af0pOjEzq76NNgPCOqN3ghoYIBAM2g3mhSu9WmZrtFS/U6DaZjuri+pv5orFH1Et+bnQAAtY3HWHr6Y/sghdBuNWil2aJuq8XAjnRADQCNHA4Yhm6HWu0uMwbMEiyDcWhQp9OljfV12lpdo9WVFWo2GjQZj9jwNRtysACuhwgSm7XZaFKr2aVGE//bokYHlBLWYY0mM827gQmYTGg8HtEEi1XFgLVmg2gZpw5BUFhnw46phAIUTAVvL80x8YSwfTUPNPZZFzC3nxpNwA4siXJYmAo9r4B7E4gRNc2DtGiMtLQsDzH8sl9hyKQ9ZfyJ+g+1MRqFCNLiHZi+lG6Qyj5YWCBXsecVCp2zaKH22NIdMCj8LE5NbiZXLq4UqvVk15y4BRPCRiSxi8sxirVfWhbItVOMeHg1QjZtjl0H842/w+bA2bAUDe5iJ02F25lQNeToxdFjQMfcuvPlAwDzAdHqkAefB8ZP3MHQJhRMWQ1zrGVD7EwI0MHRZkjhvuUiObaqEnkfYXD4Phzlax1+DC91opZpKdgcdRbVeeRSJ8EtuZc6ZQAQY4G0zov/Huj2JEWQzou8ua47dmznRXCCt9rYiBlIrA/sbWG4GEi5lSrOQM8OOtLaddl6EgSxA4P9oGvbRHjq1gUmj59UHUUeJmP4ZIdGSpz3q1xvxi00sZexv5Wps8Fyr57rog2gZR26HWespUbfbjOKOFqxK2HRMkrdu4QeP3hdhhtaYxzFHmVW7H4G5jav/ErqNNv8LIf1OGFR3NO9J/Ts2ROm3OuwnwiYmLKMeMyd4uDdjkdSlmVYaBREOIaOX1SPUHBilVQcFx0AL4yz/F8J0PPIexGgW+SOyI/pnqxsgf/uzaV5o+rthZkNZRBKcQVPJe4u+YpsZAB6fTqjDz74gP7wD/89/dVf/0gNekw1dGo1urOxRm+/9hK9/cZLdOvWBrfnm4wn1Lvu08XlFZ2dndPp2TkD+2g04gh2bXWVdna26YUX79ArL7/EwA6AR3SMsZf2gqLCBajv7T1lQP/im0f06wdP6OD0gkZjVUdyNLzMCsh2p0UrnQ61V1aI6nWO9HHf/mgY8jUwFtgmbObAtIzHbGS5ZGQ8pho7HADFJWoBzFk1O6ManIZuh5qdFgMynJvxWJoTYSjr9QZtbmzSyy+8SG+9/jrdu3Ob0xHHx0e0t/uYF2cT7EC7SfW6RAXtzirt3LlNt2/dpu2dbVpZ7zC415tNajba7EQMRyM6eHZIX339kB7v7VH/esBWvdXuUKuJz+DzDWZF4Cy0uJNSnRo1sCBwEBqsbWi12lRHH+Q6mAGJwJmFgKNRW+b3mU5rNGWdQ50ZBDAVcJSkQxO8bWwCsBV6upiCviwbiSXrqpbEul9WxwBeuBlwWX16IIqRR5bSsEhE6WHGjVh6ItQorqkRHEqKAiXJSI9NjmmdiojTUhImnON7y03wd8vh4VfSH1o1G0qjBrBR6ImZcn0H9UAEoKbMBrCzYzbFIny+rmxM3ypUwETAxYdODP7ysso8K6BrGs2zGxat8ooyq6uOdxB+iwUVKLa8JU7WUmxmhbFwNmJJcKw01rwgm8SMDPKRh1xyQGZTqpCpSuUw05LUse6LbF/EKZNqFV0OVppv863AlYjeXPTMVtmCC3MMzElghI8eA19DyQX+DrqDwqnCWmJxldp4vKcyCrKcIjLKGZKROrD/EpuctowNIlc8hjoSsmKYotD14XufWPBlfBbGHlMGK6Wfw15IHGPLJKkT5tITBgcR4OcPebFmMvasXj1fOsmN04d64bn0tAN0XgMahYsQz9g8+XJJYyEpTNld7DKyvmdKo36PniCHfmgR+jyg8x7n1q/IobMh1xvpxMgDwVAomGsewwbJh/rxYWOTGV/CZlGvB/VSpJ3nzuXF55tN+O5VNnAwRrLuTDEe/PRgRHza3O6vezmwErLgwi7i+ksA3wd//xP6w3/37+mv/+ZHNJ6hLhOUhgzaWrNJL97eofffe5PefvMV2tlcpVZDoqvRYEwXV5d0enpOx6endHnZY+Bstdt068423b93j+7cvkVbO5sc1edZijpy4stLNBlP6fT8lB7vHdInX3xJP//kC/rm0T6d94cS2zCtPWOvrdtuUbvTpvZKh2ZLywzovcGIBsOheuSSj24CzABYAADwe3wWwISmAzAIE44+YLAA6IjmsWjwjDu3dmhrZ4vq7QaD+cXVNV2cndPFdY9P7ttY26B3336Hvvv+d+ju7VuEoTjcf0q/+uUv6fjgkBB8N5stajYR8ddodXOdbt+9R1u3tml9Y0NEhQ0AaIu6nQ41223qD4b09aPH9Lc//gn96O8/oN2nBzQcTTilIG0QRZyI/4UBqGsFH94Tf2+329Ttdml1dZ1TGvgs6MXa8oxWOy1aX+1wJAAW5eyyR9fDCXhq6q506Nb2Nr10/zbdvb1DmxvrtLK+Qd3OKjVaTX5+K2MEe3B13Wc2otNq08pKlzrtDo8dAGwKRmUmkZlWc7OhE7pNQG6irBhHisqiNBrwxus8JkiZiBZDo5yJKGT5xETUdbOTIN8NzWtMR8AsgvU+EEOI9cLUvqv3hcgM4GpALgZGHAXxQSxtIkkBthMKlhb1G/UuD6oktTo5fGUGDKv5RGpAKHtjROx7lvvGOmaXXbE2CLJM/MMGQAhhE00ZsOrDxb3FeiGxaxPeppFEt+ybqExkjI3RMd1IoOKVi1YY0kcFlyMCVCVPeQ/xzPjwziL8QHE75siYxnDoogGq5KQt6JdINwKasA3R2xDNiswEwzA7SNEZ4WicDb92mrQDePjCKhZVPQIuK++l/E6u+FYmx9gpYXgVVDB30hhDnS1h0cS+6wmEushE26vNu2zJTWt8CqitCQZ0obBU0GJjG4WR85UDOlg2D455MvaqVJJmeCfL27RH1s9dD+5ybHIcbf/NFNzlvTPWy5wt3U+8P9BYBhVWgz7tP33ClDtNh6zbYkZUNTLAYtYKhQhdIzMeSgV0mYz02EWudwxKcFnwAtIyeSJiiZFvrtb1+XL/ujloy+D5eDu2t5PBCHKJcBlzBvz3+MmQbOP1mUbkliecP3zEDTQwbiyD+g8//gf6P//oP9CPfvx33Eh/xPS1ODCbrSa99vJ9+s67b9DrL92njY0OdaGARxQ3I7ru9ens4oJFo7cCAAAgAElEQVQuLi6ZgsdPt7tCO7d36M6d27SxvUGdTlubisg1pUE/c4RMp2PyhoMhHV9c0mdffUP/+OEn9PHnD+jg+JyGvIskz4QIEqALIEJUCucD+XswBYhyQVtjXFr1ZVppNWkdINftUrtep/F0RoPrPo36A5oMRjQaDmg6GTMgIXrtttt05+5teuPNV+nFl1+gzsoKjacTzu8/ebpPe0/26fj0HIl6evONN+h73/ttun/7Ni/As+Mj+uLTT+hob5+ay0SdTpNWOm1aWV+l7Tu3aPvODq1urFOr2eT3Rx4flH+n3aZ2t02QeDzef0YffPwJ/fWPP6BPP/+aLjVKxzarc4OFZRqjYAOUIWaJo4CJ6AEaLWq22tRqtUQLMBlzk4Z2c4nu3dqke7e3qN6s08HBKT14vE97R8fUH4xZ3PjSi/fprddfo9dfeZlZlO3tbVpdFwesXpMGD5isq6trenZ0RFdXPVrtduj29g5trK8xFTfsD2nQ73O6xXo9Q/DS6w9oOBwyIF/1++IUDQfM7uCycAq2t7fo1u3btLW9wY4gdAtIqSzXl3leDw6Pae/gGTsj2KPQNkB0yekRzdGFqorlZU6B4Ls4tQnjjXdQN1hFSVzgynsQqRkTXcr/LmtVBjaHqeVF+MjOlGzeIG7ihicwNppzRT6RMUfz2hzNM6Uq0QlcFagiZH9KvIymJFO2MzWaaUMlCdwVXDQER9pPjJJejiM7cay9XWIbgo/WVH7GTo7Q8soJqF2ReeXL8/Pb2RYTpZn5odlplnBbnI6QqFQ6n+nT4NZI/l+eURwQPmfJ/hksWtoZUoDUqASJtJfimZuWZBBAN3Dwffe1dkUoAgRwUraIZxfxpESQVvkaAMdExRrQsVZlukQ1MBfqmgYygYda5kBYjBgYyVQFFA/YHhQuuj4EQ4TOF7cVzytzOBWRAj8nWA15Vo32NYMvw6dBKN9UwDeyxqlwzwOrsckl9b4sa1lv4sRqc54wX/YfNk+6Bp2GxEfssq4i1xWEujZOcG6xbiYTGgx69HT3MQN6bWkqZ6EHyl2WBdYuAzpgacqUOx7QPBzNh5sHxzkrUWvHukbvbnpf3oQhaWQdXrcA1Cl1b5txvgbwpm5UMuipIyBbNqPX9XOJwxyEFfGEMd5ufMg80T/87Y/pj//4P9Lf//1PaDgZ02A4oglLp4g2ui16+5UX6FtvvU4v3Nuh1dUmtRoqJluu82JChNwfDmgwHDPwdDod2tjcpI2tdeoiFw1xmXNU+DhboNNkxGDeAD09m9J1f0CP9w/pJx99Sj/9+Nf0YO+ArsbKFdTr1O20aX19lRX2+MH9rq6u6OrymiYj5J6ln/pKs07bG+t079YO3btzizqtFg0gwDu7oKvLHg16cAJ6NBkPOV8DSnpne53eeftN+s7779ELL75IrU6ThuMxnZ2e06PdXfryq6/oiy8f0P6zU+qsrtN7771H77zxOm2tr9LF8THtfvMVnR+fUJNm1Gk1OCrevrVD91++S1t3b1N3dYUZJzgSOFwGFDfGptPt0HSpximGDz/7mv7q735Gv/jkCzq56HHEgMUMhwPvBcZgxIAuxw8iUGXxHiLcZXi1DYKBnYwHVJuOaGujQ++88QK98dpL1Fnp0NP9E/r082/om919uur12TF6/eWX6FvvvUVvvvaajFVXxpfpe3V24NwBXI9PT+jq4pJajRanVDqtJjt/l+cX/HuwJGqGOE0BEB+MAOgTuriC3uKSrnvX1Lu6ovFwSPXGMq2urdL9u/fo7gt3aXVtjVrdNnXX1pkhOD0+pV99/mv66c8/pq++ecJsTAOaBMy/OwIZI8LVFZx6aHHKAw4T5hXOIxggCGNNaMSMh/4f1ma71aJuW5wwMECNJpxVVF+I+AYMEdItLNjhFIeUdOJzdh0cPIG1HOy8AjaYkBo7Fw1a6TQ4XYJUD5eUTZdoPF0mrqxlhdQSTZl9WKLl+hKvTWglWCTEGg81dvUGz3et1hDN+AxAixTEVJ0D1VnAWV4WxbDVzUiDJ/wLkWVkNLBumEFj9kqEsctgXxjIwZw02CJw0MuOikS+LKi0vhWaGjSqVxBiJiBvlLUvWbPhYvSySoZIgQehvZxML5eTcFyA1Qwvg6IBkubXHeCGzzLmyvOaA8EOijIZGEc7D40JEU2fOGZfdQe4nTpcIUWgAurgCMaoO3FwAkWvz4wqGKGA+P8E342eX+Kxk9SMmFDGE6t9z6JnOzzLhsXSBPzWQY2uY5c1MePPsM5CfkwIl2J6Cug8Pjo4aVSOdEcMHjmwdFofnmHY6smEev1r2n30gI6eHVC9PhEnHFG5qSZN98KAjk05Qv5TqZdAcYvQRdSLUh5iYB7zOf5VIqjnufEy0MZBqVK2p6cAlfs8Py/Ilz5nUXqYnNBn2J4NcuYpL+5/+Jsf0//1H/+MfvKPH3CTmd6wz5Eg9s322gq98coL9O5rL9PdO1vUXYHMTEQ2UJxzVx9TGbOIYZlz0Z1ul7qdLrW7ojRXDRQbekRzAFVYh3ZrmVbaLVpeRhQ3pCcHz+gXn35JP/30c/rq0QGd42PwaJsCIqvrawSadjoeMztwdXlF/eshl0AsT6ecQlhtt5hGfvs1RJ4vsqG+uLygo4NjOjs/o/7VkK771zQaDpmOX+m06OWX79NvfedbLODb3N5ggw36q9fr0d7hPv3q01/Tzz78mD758iFd9sZ0+9YOvf7qy3R7Z5NmwyFdnZ7S+OqK6rMpMwTrq126+8Ideu21l+n2/TvU6rSZQRhcX9Oo1+P89vpGl1ZWVwlu1d7pJX30q6/pRz/9JX30+TcM6DByoBIRWcFYQ6OE3DF7rUa7M0UNapz1sbQ0GdPSbEit2ozubK/Se2+/TG+88QK1Oyu0f3hGH3/6JX39cI+uekNaWW3Te2+9Sd/7re/QO++8Qbe3tjj6BSOC6BNzixw7fobDPp1enNP1ZU90AhAsTqZ0cXFO+/sH7Phgu7eboOrrbICYWePGEsIsAFSHI4nm+/1r6veRohmxA7GxtcVj0cC6WYGIsEGX1z168OARffRPn9PXj55Qrz8U4G61RN+AckewAny+suRDGXAZaJepgQU8IxoOxuwMwAHEGFp1GQIyAB47V22AepudMQDubALdxYiGYPhgDAGMDORwHIwWRDklRJCoimiIMt2MLotO1eWuL7Mzur2+QutgPpBmGk2o3x/R1eWQLq4G1MezKdnGUW2zRh04AWBxmM1p8J6Cs4wUS6MJ1muZhuMpDYZSYYKxRZUKPy9Nqdus0+YK0iPCtmDNIR3UXVlhHQesGvbjeNin2WjMewfTDY0ER7a1Gg2mRGNEj7UWs1Ps5mN+4STA96gR99+Go4L0Fpye0G1SqXmMUbOm9cXsiClggeGAs8piQrABTmbAqRU4s1KVgjGGQyOlsqKFEJX2sqwzXmOSr4c+B04ew7NqGMTqQQAooMXCQ2ZkoBeBQyRHKbMvo86VMAtgE7QtscbH4lyIYEswFU6CODf4MdZCsMHy0lqLzbqGJZqxul1BnEtbI1hKIxbk/+W4UeVS1FmUyFzeX9uiYhJYbyBpo7yxTKkfvAG8z697xCsdAgNti+YVxNkpHKIEpXrQF+g8c9Mp4zD0pEwAOpiQweCKdh/tcg69XpvwmpfqIbE74jdpDn2M1nKI3NxBEJEqNw/CwNxeJ3qI8QXts5EOL5aXOcrcA3/VZw1sjeL4TU9m8xMwV/6WRPTW8N/AnPlupmyxiX/8t39Hf/onP2RxHAxkD3T0eMyR4c7mJr31ygv0+qv36c7OOrXbdTF2EL/REjXroEBB9zZZBb6EmnRATB3lZaCCG2GSsFD7fYAw6PlrWp5NOMe7udFlY3N+dU27+4f0yy+/Ycr9i8f7dHYlrFSr26WVtVVaWe3yRh+PBnR5cU0XFp1P4PEJrYkSuzdfeYl+5zvv0ttvvs73uLw4p8ODAzo+OafL62sa9If8rjAUO9ub9Mbrr9G333uLc/4AGBg0RGjj6ZjOzi/oq6++oZ/87CP64Be/or2DU15025vr/N21lTbVQPX1e/y/UNd3Oy2O+l988T7dv3+PVta7HJn3r6+of3XJm399bZWj5OsJ0aNnp/TR5w/pZ59+RV/tPqPLATZ0UwwG+u3j1EBefiryATvIeSgJVRBZ4N3rNKV2jWi9U6d7dzfp7dfv0Usv3mZh3aO9E/qnL77mCL13PaWVlSa999Yb9C9/97fpO++9Q7e2t0S0qLQeAzpHeEs0GEN8eEG9q2vOSyOCOT+7oCe7u7T7+AmXIK6vrtLKygobSaapm/hfK8iTcjqOfKYT6vf6dH5+RueX5zwPnDuHdwldhYoAUQJ5eHJKD3f36eDojJtEobIBrAQGBvsb+oPQHQ2Ajtw8gBfrURsZDQDoAwAeUhEiSBENm0TBXEGBCgaANcCZjShYpDGNxmMa6uEdeB+URALYQelDMY51izlg86xRG4IIUZxDeCqWDA7GaqfNAAvQm4Ft6Y/o4qJP5xc9ukJ6AkLT6ZhGoIyXp8wEdHVfwdFotRtcrgn2BOkJVGCMxlO6uOqx1uOa17QwbHDAWksTus2lpuvMamBeoNtYW1vjfhBIkZydXdDF6SkN+z1etyuNBrUbeJspXY3GdNbr02UPNoGoPyEagL5GOaWWsiElA5Esnm+l0aQVVHOAGVGVAsCXK06acJaabDPggEGAx6Wg0GnocZlYH1wOhfWOPd9s0Xp3hdm2zY01ZudWuivUacOuSJ8KOEGD4ZQGozGX0V6i4ubiivrDEUd6sEHLDbFJAmJwQJbZKbp9+xanBTsrXR7H47Mz2j84YpEt6HopVRXwDLX5TPkrywHHF5oZCHbV0YMzjzZbzMBwDaiK6Rjp2YtgRwlVJqjiAQPCZCULOCXyZ9pdv8f0s4bNQZ/CIuEmbWxt0PbODqeZZMsq01FI20ognea2c/q91F9BgNvYEbAfkfv1UXkMhGNpYIjSWZ9iZyJIImIZbMAM9vCadh9/Q8+ePaV6bcZrx8qBQ3NQjuhnkxk3K4HXxuNqZ6IrtRS4BfEA4o8/Qco8BBkIHwkH4ZmT/ueCNrtmCdCTsgATv1S0hEy+r0rjmEup6mhlz85ZEX0Um1Atm2BR3Ix+/Nc/oh/+2Z/TBz/9KdPM8PZRPtWp1+nenR1669WX6I2X79PtHUSuSzQY9WnYR+gsoiwYGFDHrMhergUDi80AQwZKE8CORQpDftXrUb93RQ1Eqatt2lxf4cV2eXVNT54d06++fkQf//ohff7NLp1ciei6zWCxyoYM04XoHBRu76pPnIRW5SPgY6PTpLdefZm+991v03tvvc5REQzW6ckpg9IVaN/rAY2mY6ZaId5DrfwrL71Ia6td8T6niOokJzwaDzmP/rMPP6G//8lHHOEiJ49c8tbWBufq6/D8xyNClryNRVlbonZ9ibY21zg3vbGxzsp3nP/bv77kSAjRFmjN88GIHoIOf7BPv949pIPzPo1xJdYpTGnCURQEgvD2Ef3qGgYfxwk96ZzU4Hsv01q7TjubK/Ty/W169eXbtL21Rv3hhH796Bl9+uUjerJ/RP0BUadbo7dee41+73d/m773/rfo7t0dptPNmEh+vk4tPPd0LP0GBkO+J6obdh88pm++Bl12xE7WJgR13a4Am1LEoKtFsASwrQtbQ8TG9+LyjE7PTun0/Jwury6Zor8e9HnPguKGl448/Mn5NV0iT4955ki5wQYRgARWx/pFsU9QIwZCAC4MOvbZYCAGn2l3l4qGswQDjOiS/0/LAfG+DRggdLICs4A9x44Gon8AepOaDEQQ64iQjmMspsdrHJoLg1Kj0WDGjgSMEPbTKlIK9QYLNqFaG/QBRGPWg/RBQY7H1BuO+J7wjZGWYHW+agXhhPB+W+1Sq71CS8t16g2HdHE5oN5gwNfBuw6ue1Sb9GmjW6dbWxu0trLCILa6usr/jQc8v7ykw4NDOjk5pel4ROvtJq1DdNpAJcqMLvrXdHR+RccX13R2NaSL/pT6SBvRMo1kl4hdAajViLrQrjSb1EEFh0asmGvoTFoQeNZqfAYDQBt7ir8N4ISWoVnneRctBoIw5FPrtL6yQjuba7S9tUk7m1t0a2ebtre2aG19nUWUV4MhnV1e0eVVj05OL+jpwSEdPD2gi/NLtusAdIwfdBzj8ZD3U7vdpJ1b2/Std9+h97/zbdb7nF1e0y8+/iX9488+osf7B8yacWqGG2fVQsMmyZ+HBiC8z8HubKx2xenotrm3B8Zz3B/SdDyUUlPsAbCZDOI1mmDx1Zs0pCXqj1DCO6TJdErj6ZQdOxFCQzQszAR3WOM0i7AaSGn+q//1f6F/9a//NW1tbwVAF67KhaIK5FHDZ106U60W2A3PGlvPguRiDO6Sus7V7ViXeP4cawTUhX2YSYG9smnEwQ8Y0McPv6HjZ/tUr8uccyMxbfsaEhdGucPbgzcIUJ/vEmQ3i48t4JkOink2BsKJOK0C0Eu5c16/Tlg3N1jczAZqbi2NyT/AXoVMBCtNffG9daPUv6eqU+uF7S8ozfGRx/jRX/8t/fCH/5l+/rOf8WJCtAWlO0RbL9+7S++98Sq99eqLtLOzRvXlKedBLy+veGNiNyPvgcgMqmdQXFwywhHlmI0aIl6JluCBgyIc0ng6ojYowfUV2gSIziZ0enVFT5+d0K++ekQff/E1ffbNLp1eES01l7nJDKjY5XqTxtMhi7Mg1JoMxqoqDraFNlp1euOVFzlC/9a7b3HtPAwuFk8PDMF1j657V0z9ra6u0L37d+iFe/e4zA5REHKuUF+CTRD174yOTk/pnz75Nf3dTz6iTz/9kqMhGIb11RXqdppMdwEQIMCDwp5ToTBKMHTdNm2urUiEMhlyBNJu1ajTbdNoOqPTqz49Ojylr56e0JOjSzofIORDGkKEh8PRgMZ6aiAq6xm5lcRimk8bkeD+q60Wba936c72Gkfo9+5uUbvToKPTK/rswVP6/JundHR8SRClQwvx0ov36F/+i+/S737vu/Tyi3c5PWGUHhT5Xc1Fw2gzvY189GBIB/sH9MXnX9FXX35NZyen1GiCkUBKpstRMAAJ0Zd0BZQWpu1GiwVvbGCHI3askAI5Ojmmo+MjOkY1weUlU+nsKIIWnhEb7cvrIV0rLY1OgkDP3mhMV73QZILBHA4kMwtNrXmezJiSRuQ6EhQKPxhGXAoCT0SnLQCPOmJNUKMz6WA4QsQEsG42OLI1AZ00YJIQHCWETXwXzgRSTq02G76r8z5dnl/SaDiiVq1O650OrbY61ESUCwdjNOO5AA2LN7kajOkKaYnJiKZCuXD+GA4277elGadv1tfWuaoBY3E9GNPldZ96QzBKOJthzGIjGl3TSqtGOww0APIOCxmxV/Fzdn5JT58+pWdHx8xGrHfatMqNnITkvR4O6QTah+sBXSI9MJwym8Q0PPooqCVCCNmgmTipDOpo6lSjNkovWYeB/5N20By8Qt0MJxWROHQK0LE00fxpmR1oVnrXlpjZg/4Fe6rTaNDaSpdu7ezwPl1ZX2Om4LLfp9PLS25wdXx6QUfHJ3RyDK3HtTIjdbkumA/0i5hIv/DtnU165aWX6I03X6dbt27TydkZffCLj+nDX35GR5dXNEH0Db9U0QCAKimjKc+ThUawathHSNdsrK7Q9lqXGUJUvyD0hh3U5h4coY+mRBec1hwx4zGcTehqMGJnGWMCjYz/MTTC/Xg5KDt19949+v3f/9/o93//39C9F+4Fa8AMHl/AR9J2RdkT8qOAnvViyMuy+ZNO4GYtcpNntA5/qHIJNHv8BO8QO45bnwwVOLXplHo9zaEfCqBbhA6YFNGr1FNEURway3DdDAIZH5bHhvJ26zSSls9GqkLUqaWfRcp0HtqK7/lrlUrYwnPpf6TNYrQyhv8mZVn4u02Y74ObCxRkOWLwx7Q8HtNf/be/pP/05/83/eIXH/KGGgz6XH4GhfhrL92nb6MxDAB9e5VoacJgjtrzq+tr/jy8YNB4UC2jkQoimwEozsGANxNawGJDW+0rz8fyjHODt7dAW2+wcvv8/EIi9C8f0Ueff01fPHhMJ5co36pTq7siNOMSGIIRe+RYDBoqhKHEDG126vT6S/fot779Dr3/7tv0wr3b1G0LOMIoAqjxjogOOmtd2trcoPW1NTYYoPLw3KCWwSTwgSmIBK579OWDR/SPH3xCP//wUzo+OWXKFfSfRAGgb9H4pk4NzpthEU5oWXPqnA9tNamFCLIuJXKgQeGRH1/26PHhCT3YP6Vn530aTBGaIRfd5DFD1DKZDGVDQ3mO0gDN3XFUKI3d2PBtrXZpZ2eDbm2v0fbmKq2ttrlcbO/ZKX3+8JC+3j2kE3gMiE4bdbp/9xb9z997n37vf/oevf4q9AYdBiS8M4RcHMFCJGa5uSkxywKa/eOPP6FfffIZXV5csWO0s7ND7U6HqwMwzohK5FkhfGww7QoaFbQ4vHmMMyoknh0fcx3+wdEzXlvYeTCQYHawUi97AzpD+SBYFRhJbfUL4wgws+OsUUQA0ZyI12T/gv4Wul1L1VyEzqJCnFOwvKyAvsS0OyJpADs21QAiUU1CgGpH/wDL8Un2ALHcjCP29RVEaiu0sSbgCTX/0f4JHTw9ov6l9ChY73RppdmmJgARDsp4JnlkVGIQ0cVgRJeDAQ0QraFgoQbwnHCKC0dNIlBAPh4dGFfXNthh6g0mTNlf9SWtAK3AANUEw2t+j42VDq12OrTZ7dKm7lMG9IsLriI4Pjmh2XjIa7fbqrFjgkmAY3A9HNEArB3SAWOi6yHR1US2XeYf8XhDrtptEK00arTSgoPbpDaL+KR9syYzGMyxj/GcSIFwVI99pBUFcJ6Q6wejwZqGwYj3FIIDaC3qWGdwgHoDbix1dT2gi6srXj+g3FHNwnwWn9wlzY+ku9mEms0as2ubW5u0tbNN6+sbLBL9+uFjerS3T5cIErjhjlDqcFQAk2i6BPYDa4n7IYCF0nI5fA6sy9pKk9MqSK+gU6XVWGBA8f3L/oCOwSj0B8zIIFKH88tdNhEETSZUmwpjwdVAWi0AxxK4ytUWtRrdvnOH/u3v/xv6/vf/Ld25e5fGpn4PLojiggP32NJcKhBEIS+Rue8FYMY0peCjyM/nziNtL3n/4hkWIfyQK4sKYEq1yTSK4hygQ9/BT2+tLLjqYTaZ4SWnI+vyJheLJXKp0G0eqGP7R98+qlRyVlVjXnIUqmiNEp1vLy/PnVIkWrUg7+QaNZiIgAdE/Y/oNXnmAUemIkIf03//i7+gP//hf6IPfy6A3odIZkq0vtJlQdz7777JlPvGepdmsyFdXFzR2fk5nZ5cMO0pBmaT6Tzk6LCRoObu92CAYdjVOVLnCiNfb9Y4Grx3d4du39rkSQaN+/jwmD778gF99Ktf0xcP9ujsekB11HWz6hpxAFFvMGRnYuCiMxtrRF0bnWV66f4d+u67b9H7336HXnnxLq2uACCa7PUxhY3NM5uxwAp5edCRABAIeq6v4LBccD4O0REMDUb/6cEx/eyfPqMPfvZP9Hh3l2uvRU0NpbnQSiwKZBUxKKUZG0fkF7sQDmHTI8Li3vioQW/QcDaj04sePXl2Sk+Ozugc9CvMQA3A0RAhXb/HeXR0mGPqEpGvJtaw6aVJDlGnVaeNNZSCbdDW5iozANg4AMMn++IwPHl2Rhe9Mefm0SUPJW2/851v0e/97nfpjddepq3N9ZAigdgJ1+X547ajsjPPLy7pwVeP6BcffkgfffwJAzzKzzY3t7lEETsRLA2LmNA1b0kiMKlbbzCLgzWLtQGnCYB+eHhIB4eHLF5EqgZCScwH9hbEcaBVz3voICi17ojOENmyIEyDmk4TudEmgzoiZjAhaHSEKgw+04FTKWIihRKHQQbtLqwK5gfzhGgQwL60PKXRZEy9iXQhNLU7QALGnCMXvCdo12aNtrbW6P7tLbp/Z5s2NtZo2BvRk0cH9PjrPbo4v6L6Up269Ta1ag1aGqMaAXHuEjusuDbYmvPRkNMLPVD99RrNmss0WQJNDXYEDvKMOitt1iu0u10WMCKqu+6N6BxObn/IqSJmwYaDUPXRbcKZaNFaF3losDDEUT1AHZoWPAsiczRKQsoBU45cPvaJ5Lrr/O/zPpyrCV0OiUAkxY4VsgPhdDKoN4lWG8vM8DCgawMijmz1SE3oMmBrMCdw4JAKQDqBqxPaTS4d3dpYY7ZjgqgW2pv+QOhzpG3GY7oA44boFimVAcB2xGwD5gXrDBQufsBwcEklAKwO7U9NGjehYmKpRoPRhM4vr+j08oqrDvD+7OyhBFL3MyJ0iBfRxoHXEObNShU5X66MXLtO690OB0TcBArCvcmUqfXz6x7/3xXYFEZoFQRqzh12Aw4E98aAs8AZNUlTsJaDUxR1unX3LoP593/wfbpz7w6nWkS/FMV11udAwDFlnQWUrYGYAq3ruOhxxbeIFdHnPFrKiMy3VRcEF/2MkQbSWAZ5dKjce7T78CEdHu5yDh2BDwBdIMPO3TBAB1XG5SoK5gkmiiIye0/3pBahp4K4JHeuKl5PxfvcQ07RVx1Xl6Tz9Qly0j8fQm6pqYpBEyfkDQf8d+SwhfgDoAIdBN3qf/8vf0F/+qc/ZEAfjVA7LAr3zbU2i8u+8+6b9BpAcbXJOSHQohCXnZ6cM020trpCm9ubnCdGnrvTbHHTGnyuj/IwNawoHUPnPowoaC/Qfy++cIeV4nACsDF3nx7RL7/8mj7+1a/p60cHdDUYUL3RohpyqlwnSjQYDZjyhhjG1olRU1jS690avXh3h5/7/ffeYnCHcA0RJ0AC44SoFfk8eMKNtjgLMMyglC/OL+j46JhOTs44gkZEgGgBTVk+/uxL+ulHn9A3Xz2g0QhRDSJCtGiV9o1QX5s+pVNv0iYAdm2FI93paEjTYV+i9naL6pXn3AIAACAASURBVK0GU6Rnl316dnZOz86veaNTDV3kJBKEoUU3JYiMEMUESopLkSQ3BwOA6e200KGvG9Tz0C2Ayjs4PKEnz05o/+SSc6G9sfTdhoNzZ2eT3n/3DfoXv/1tevfN1+n+/dv8vpKDFmEPRJCIqGGUsJ9OT8/o88+/op///EP64tdfchMcsBxw6jqdVT2RT8UtyiYg/4cUDiJ0TstMYaQmLGo7uzino6MjOkA+9/SEpqMxtSHOajXZBiA3fI40z3WfW/yOeIyXmb7sjab8v/hBJ8FOG+JMlL6gHH/CVDfTu2j969rSy+E+2oQIhhupo6UpC8JWWnXqNpArX6YhBHyIJFH1ATESBH/cuCdGEIj4NlZbPJYo7Xzh7m0WeqL64smjQ/rmqz06O7qk5RkEU3VamiwL6KAeH3lSiLbquNeULkcjOkMVAAAfYNRuMvWOElPk6lstsDsor5OyQlH7Q2wK8eYlgzor+geI+MRgcxoBTiTeDQr5BspNSSJvPn8BuWVxPltQ7fO4SH9+OEarqx0WpCFnDeEq+kM8O72isx5RD4yNSGzDD+Krbo2Y7sd9kcpgmEH+lc2QFGYNx0OOePGzwumrVVrtdNn5m8LJarc4X769AfswpZPTc04PQLx23uuxbYADg2tw/lZbHEPIiQZPLFiEpgd3ZCpfSw+46RB7aDyJKAcdIrfPB0UpuKm+Ak4y1Pv4gcAa6w+ADjkHlOp89gO3Jefwkd8TQUW3IzQ8AJ1LTjFHA2FR+pMpocDTbBf0B3wiJUSaXJ2hYksrz4NuAWmYAZwAcWbvgHL//vfpB38AQL/LgM7vw3AlEbeo28XuJ43PuNIAzLW0wOUZsfKzDK3z6N0yAmm0b/3NXMMdd02rQzf4RRWACOMkWHn0+CEd7u9RfWnCwQ8ccj6+wg4pw+c5QofR4JqGSJVLoOtFYkV3I4FVeVn5Tp4/T4/jUyegMCg5IPO/mXoOfZukNanL2XiqPAVn+ZcH9EVgXro3Z+uRQ59N6b/9P/8f/emf/Bl99ItfhEYgWO/bGy1645WX6L03X6WX7t2ilW6DplMocy/p5PicTs8veWuCboVoZQPU9fo6g5+1dO33UJqEnN5QapCvEUWMWNyxtbFCL92/R7dvbTGdcD0Y0KMnh/Qp8udfP+SoEnlSRAeIbjhSRI4QtOIAJTryZkyJGcAtzajbWqa7O5v0zpuv0LtvvUb3bm1L/rpG1Gm2Oads9bTIida4rA4dmyY06A3o4PCInuzu0eGzI96IaNkK4UxvOKHPHjyiTz77ih4/fkKDa5SHSdQMbxjgjygLRhbGFiKZ+7d3aGdrncVy11cXdHl2youYy8LQB56II8/TC4jCRjScotNckyMVMbw4M7jPkU8borIgjKnRMh/6onXKS6Cbl6jbbTGd3+5C+FTn6+4dntCzkzPO1Q+hrpaVrFUMazy/3/vue/Std9+k1195ielcMBnT6ZD6VygLvOJyxuFgxA1enj07oi+/+po++/wrpmyxP7AGEKGvrq4x7c4n8rXaUo6EDYl+/PpeUFtj6bOB7A/p4vqKTo9PGNDRRnfUG0i/faYdl2iEHgVsDCGag2AMpUTLNOAeCMhzyzqA2BcOAxw3iIngsEJ8heicAZ1zv2LzGM/ZsKM0CFLDGVcIYD4B6AAYOBSw0AA+GGPZ/7F0h3vq19DsqEWb612Jzu9u0a3NNRZbDvoD2nt6Qg+/PqDTk0uaDpepNqtBukJTOG7ckXHGRnypUaPxMtGFKst76CFeaxC10WQHURx0BURrnQY7ba0Wqk0mkncdo/xnyGp5VH30YPgRsTKdivcT0RryuqzChpM1k5y9pCOlNhtV7dJUZcJKfzAseDc4KvfubrPjDmcBOpdHT49p//SKTq/GzCpdu7EFmHZROYAujDDM1nZW2wkj0EF0irw26GtY5067TmudFWau4HTjwCXsjW5nhR1/KLmvez06PD2lQ4D6+TlrKqCLMGuOmQGYQnVfX9J22Rr4qDYseB6MfXCGtAIK+847JQgMOqDmOy0eM1h2ZpSGI+60iPy3uCJWPx+tLN4H38ezQFGP9QU2EO+KvQcwtx9+92VlMpooE5XzA3xyFwp4rtQYDZUdWKYdROg/+D794P/43+nO3fvhDA4JUgXM5ShTd7NEMmY96sW550bp2lDGB545FS/Xk4NTpBxcytfCoTMFhT0+Iyhrb4XzzacR0DVCx1oBw8bNsTiNqJw7hHRT1KHzJg5+gXu5XPVtL+3B3WoMXevGG3Lh+fmxydF0JVRNXlEBvuJz+a99hP6cXwlemHhM0qoTVO5//X//K/3wT35IH374c5pBjDPGqTcA9FV69f5djs4hLANtDbILtcjnZ5ecd4KLt7K6Quvra7S2vsalWO12hyewP8ApbCPJ2IPK7+F7F3R6esGNXqAOfeHeHS79gpoYtdG7e/v060e79PjJIR2fXXKdLZ/Rzi1PJaeEyAt5QvTAYEBjVTnKqyziItpY7dBL9+7SSy/eoc2NVY4+pDNcg8tUWE0J8dJKh+l8RGwwVs8Ojxisdx/vMe2O8rWtrR3aurXD3vHusxP6ZnePjp4d06g/ZUoaJSucIwNI8WEOxCKx2ztb9OKLd2lnY4O7t52dnNDxEbqewREC3kLtijxgn6NQASbJJyIKA7CzenQ2woWphqoC7o2pOXSuYxFaCo/A59a3G5z2wOEyg8mMjs8u6PD4gilrNP+RgwclasFYbq526M1XX6Dfef89+u3vvENvvv4K51lhbK/R1vf4iA6R2z6/ZDCH+AgR+uHRCZ2enrJzhncBkIN2X1td53a2cCo6ONwGz4/otjbj1IUIJ+GogIKEYyaCoLOzUzrYP6STo2Ou1ecUgzZWwQuOZxPqj0ElSz4XjlN/iJzmkICNnMZBdIPmMlyHjlpy0Pqg24WNYRAZEU3UrmDcAD5GUqJogIVdTbA8yIO2mPrk9rMs8oyUorXgQM078ry3Nlbpzq11unt7kzbXkFqo8Rp/sndCjx4e0fnpNU3H6BOA6BxnTGD9Qi8+43ro5VadpvUaXQ7HdHbdp2ukFuotWmq2qY42wqzeRxpMWvniXcHeQA+CXDecluvekB1mYyNY3GjHCfNeH/N1EPmiHh2sF+YG3fywmWr4O/oY4L9Bi9aRE27TC3e26fVX7tOtW1sMguiYuHdwQoenV/Tsok/7Z5d0dH5NFwMBrBrSFnCsoFRmJkzyHGKgxcEboe0Xd3UTM8/NqhotZhA6XaHBkSphLYaeV4CSLmgFjs/P6PJqMAeMDKJc8y4d+ViMLsc5iK3ALg1ttAVlsB9MD2DWP0TZLajs26x9ge2B83SJzpgQCqqO4Cbbq7pG3m8lzQHefaW2zBUGuM9yXVquSmgo/x9rt4cInUWP8sw7d+/R9//gD+gHf/ADun3nHr+j9KXX+m3HyBoIG/hGSR//JgA6WwRVsPv3ioAvv5XrRayUuFT+bV1YpS7UkucG5P8/a+/9Het933d+MBgMphcMeruNl5edFKliFcuxN7GO42MVR1YsynbK5q/Zze7au5vf4sSyZEm2WmxZseKyiS0rpjpVSN6O3jEzGEzFYAbY83p/ngcYlHslZRfn8JBEmXnmeb7f76e9S9gldjofqVCn1bSVlSXb3qLlzujFx6IyRdMtAEjZI6D3juW01pehSC3zXJs9jNH98nlnH5IH9LM34fLH2N9uvyyYP6qa/9la7n3WWedu7JmHoBbw47oPgfZ2t2t/9Zd/qZb7Wz9+wzXA1d4dstFs2iaKOSvmUqJlsLm5v15tO+eVGx8djqmdymFNhgU3naYIanPajMGG6LIZKxXb2tpVUOdz5/M5SyWS1mp1bL/RsO3ynu1UqlbBlrXVUZDUpiBoBdWRtxldJERFjAA1gVIXLAEoXNGI5TIpK2QzlkgMCXFOIsCbUkF6+z1quRzc9rQMQaDxrG/u2MbmlhIP0NpSEiPox5LWOjqy3WrDtveq1qgfKB/SdaGzQfstsFsE6MR8rVCgshmzdCapwLVXLlultCdBlVD7CiqHxEu4NF5Lrb5B8W8BqNH2ZWrMax4f9CRIon6RBD985CAMU+gXH4wQCGy01qu1hnjKzB45+NWsAvWrpXGkNv3sxKikfZ9/6glpDgDoajNf3asIrLa+vmnlUlWJR6d9cILEda8EH2nhQDc2PiYcBeMLIcLVufCATvJC8oQssFrFtB0RQ+l45bG/v68kqbS7a43qvmiRMDAI6vEEdrlRVeqIxDTbJAEH6ph4hcqMm1YxAi9QyxyAJS4w1TyxTG1PKvVj0RW1FoJ1pdzW3Ry1JgnomVTUclDMcONTf9aDOW1KOgR0iukA8nxIHkfzaZsczdn4SNZyGTjig2JirK9j3FO2eg2gKaj4AC0deAogBcrohZkx/GRAcZW6z1h7tPeH4qJ8ssaYbdMlSyfRJxiww+6B2vpKNrgeqvIgu2E04MnNkLu+BXLXCOMkmL+TWJHEtg6sUavaITTUbkcsjAEJtLhtKjLGU+NjYo2MF0e0F8UwabVFhay02ra6W7aFDeiWDVd2HBjWLJ61LE55qNIX2MY66pkEKfTq9Xk1rW1GUeBZSDpJiAjgjAWkp4T+BF20Q06Ws19eDQezZ7XfT/XaeRv+VxJMAqW6jDTKDVTmsCig4/XjAcABZIYHLQ/IESoaUtPdnkYOZTBEYDd+UjT/KX4u3YyhQcsA9otFdd8ZB0pNMNChJ6EEJ6HRQnDLRiYm7eO//Vv2id/+bRudnLKjY/dE6Eepe/DtL8tDpzS/e67FEGBBLrnW86Pc81KyHl6C0XUwgnKbZA+yHgMj6iSeJCe6JqFgbHDg2DooxS0t2vb2usTFEjHwKTAiPKFx24ZBD+hyD5JyUphZhPStIP9RRuMi/2HAdnDTqaTd6U159NM5X5nrUoIMqX92EQrIhK90GQ3OkernuOV9b+2suiMX6Dj3dR78dj6gn87Rvc0GLYeq9S//y1/a//G7/6fde+uOKlnmZrkE9KeEpUA6D0YEuEJRzf2/Q8MMeXnqYBDNQMAXV3hydwyTKxrVOwdLt027dsc2N3asVKkJ4ToUBdkadV6y6DFtP6xBJndPZ+SeffOBfXZKJshjQ9QBgRQSCc39+gQdyKpp3zk3OBCsoLU65NQc5qWFTNLSWdD7g8q+d0t7qsy5v3GEPJjnUG11HRBUrrWs2gDs5wcEhwjtfDY8SF5Wj5CjzGQB2qUQwIgKaY15TbPRFk6BgEZA1uEWKnTRlhb9jYw9KW4/1ZsCuvi7PesdeEBR+/iIKqdvw2ptDLhy30BE19w86HgFxyEdtGB5T9qxCmioAeaSdn1m3K7PTtrsxIhAYWAfYB3gUU8Stl9HOwAa34D05wG/MRIgmLJmmZ+DtgVHwYYEje5UFd9P8LcJ5nRxYAWwLwnoLtzSlbRspVIRHY6g3tyvaZYObWlsrGAjI1mdCWr5V/Zsr9rQYU9HhPfiK1S3c4T7qeOX7ydAZ942hduOSiCnvNaG6JTMdB1JTCWcSQxajmo47iAtkgWv9o5FOWIUxD3kPaEJTo/mbWo8b2MF2u34DBxZpdqwrc2ybW/tuRZ9jzHGgHAkoNZllStXvbjFEgnr4QvQaluJWXirY52jiEWodJGjjcJJPhYdD8ojXwjIgOYW1Ul2ob6vaZeD7aB9DagM9gmvEYuhMAdmhERxSMC5annPquWyHbQaZt22xTh/hKjuiqoH4BWxpZnJMQm8kCyzDnh+JPIEwbVSxd5YXLYHMCiaPevakN9XzhcSrsDFTVhxBapAdEX6bP6lqpiODN0VaRVE/FkRbEneLzl+tf8AmkZdrU4aAXSf6MrAAQ/iemiSoi5W1CyZolPEuRATyA1QKuBbAnRY/5EgZGIRsUbyqZQwFcQTAG2lWt326IY8OiT81D/hfdK09nE8pGMn++TAZ5y7EvHJvDw2SMi5lzZghYlx+9gnPqGgPjYxLfOiwUDUqz/+nBaRp3HN486pEJJiXJ+hinN0TgPMxbb7xVm5QneAu0BS2M07/MmGLgLHGuMFAG+plKKcWbfVlSXb3d7oC+he0XOei4sPQFA89COQ3B7Q3ZglWDyPQMIFhkn6pfPB93FP6LKA3n9Tw7/tr9AfhWoPf/fydn34AbyFddLICFR4+ikDlyPbT60dpcRMQOl17S/+4mv2e7/3f9nDu/fUYkwODVg+lbRMAnLNkQ10O8qgQaxGh0BY0wIki4pYBIQ3lBv5znO4B/5OtFpBa8Zjls5llH036w0r75asVMZqta6ZrIOtXPiBjX8QtFV5dqGkI4vFqVn+iX3+5u12gFCpZMwlR5GrJNipwuB1TzNRrU/NelxJLBbBaQ3aGd0FgvawQDbValMH3XDUtb0BPBEMWodeOZX3oZwgWOTBPJMEzIMJjANgnO0UGFxotGECOxFUCQLMO/lvRC44sLxS9lkbXZFhXNAC3XAAIrQ9exEEJ9w8nKpC0pFBUHbwk9vDqnoUMrnnFBuCZTA7Drenqvu+g4ucNhsftIlCxqbHCjaaQXO+Z+1GS12FcH7MDI/2NsERHjMtdao9BXQ7slwuZ1NTUzY6PipMAgmaeNNK9uCFDwkwmUOvfTgWyGwyC3feMZV2qUR7etlWV1aki89Dzudydu3anM3NTghXQOsfatH6xpZV9muB0x5hxRNJDh8xJEOJXD1v12InfJBY4RqHOBI1GoFaSWLHRV24Hs01YxFVwsgIc5jTxue1Q6MZZvncR74/Xsja/HTRpscLCu7cl3a3Y+VKzTY2y1ba2bN26zCgzZJcoul/KD0FOjuMR5yGFbFyvWlblX2r1KEvuuSxaJ+IbUi2FHCen088Zw553efAaQ6aFAcha5GuGqJG09NTNlIsaCxCsJQi2zGg1aaVwC1sb1u7VbdBDH0Y22iig2visIxzeA1AccySj0kS0X8g2QJgF4/bzn7d3ri/aD9+sGKbe01rw7VTUACICNDME9BAUkSrT6AoYRlCpCJnipvgOB6GEZmPVEhcJYsbHI5C0kfMAKhT0blynCcR3BfEjzCKOuxwvgUIa0S0NKMdtFwuJf0IEqlm+0j+DIylGsgr9x30qYhZITEs2h/3k/sGg2Cv2bJKq/P/S4VODyuNJkVsUBiH8MwSWJKOJGda+Lw5LKR0GLXi5KT981c/br/x8VdtZHxC5i4nlqiXjIZPm7X9Q3X/sBfc0R4R7Prj13l5Wf7ET2ewH0F5HFQrCumBo6CbmrsYFigOAvpaICwzGHGPC+JL6D0fAhv7Wu6YIIQXfj6gny1zPYj698KLv0gX64crnH7yR7bbw/cOX/cC/ezi6z169h5eb3CngtcOK++fGNCV3fmXZvDS1z60P/uzP7ff/d9/1x7cf6DDKxVHAzqhRaZe3mFHhwhzLvGtEXpA8AFdaehXsWFHEiOtGUQM2kZUhxz3UNRwdmsAZKFKJetmZkyVI2CPz7lorwvIKDUhn7eFEoosCDY5i4FDVXUpAV2bFAUyN8zwEtkPPFWmiEnoA0NVcaR1ilkuamBRDj8/ZtjIjRb8dixCe6q4ZdQhWUqvdquNltptCuhQbYZN44gxEP6ZhJThJHmpeaXP0gHuCSVNe5jPBqVPICaQ+hw6h7pWiZHo2mIK6Gq9g0zOoG8+rI0NzSYeT7mGNUppVLZQuYT4RyO9Y40WXNyWNZsdqaiBIpdKWp9laDhA8qqIuVXUxrJpVZlwaI/hH6PC1+beOchPr3PQcYoWIwuBDF2JjUDHeGH+2rzNzc9JcxxQpNqcVLbCK7hxipzUgrpMvu20CTXGObStrS27ffuO3b1z16p7e/IKmJoat1tPXJeSH8A7ZsQbm9u2vL5h6xvbAi5W99FDQM0taOwFZR8H3An1CKVCiyigIy5EIoIaHPx4JYndY7X+XSWRlicBI6pWKImVW+xGFERRs5P624BZOjNsM+NFuzYzZlNjOc232Stw57dLFdvaLFmlgrAMIksO7pQPNCDDw4675aUSNjgU14hkp8bYad8BjIwACOZ0fwLQJwm4dr8S1qBr0+/vHRysqjBTwzY7PWk3YC9MT6lThoEPn9FxCzXb2ty08s6OddsNlw2OIg4zIEAissUvvfSCzV+Zs+NBnpHvjVa9Je1+qGR0gyrVut1eWLY3HqzY2va+1ZmlC6eBuoQn30pcA4xICEeXA5yapH6uad7PP4wL2NxBR4XPTPLDHhU4dMgsnYip4EgnadEz5nO9cNeZoBvWtGaTZCcAfx0fKQHPpocV0BnHARytN7u2ulm2zd092ycB6Atmuodw6kmqlKnDGUcr4MBqiBU9IvD9LN9ORqBoAoYDPBhYepO4CxfDLI+Rr8Kk7iFMATqa49PT9rFXX7WP/PPfsJHRcRn0uMFNcL73BfWzwZdg6b9z5vt9jb7LAnzopd7vo35BMz58xCcB3Sk/ZwL6CbUN5PqhZLDXlxetVNq2oUFX8QuDeTgfZ00MHB31jgkWAESCMH5Jhd5ft1x8DP2th8va4496cI+q2H+W5KA/qTjzeoFl6omv+bmEqz+4e+AOm1qn1fnpdQPO6dgXP/8l+7f/9n+zhw8eSMuZTeJZ6YCoNQLMSGDBZxoATwh2qtSCTJdKm0MyNDTm0EDooSFgnOssE3xIIrivBGVJVFJlqEKjCiWweuCmchH/VbrGzPX9sKbjos5LsLmpxoZpuTFHD6QavToASOKUJeoBgDq4mwH4GpFgRUwtruOjQ2sxR4TrTLBuMJP02a0oUHBi+T02Mm1h8aFdzCQzbDY6khXOoJChQqdD5swBGVSIKx0RvY5Zcw8zm0TKBmNDqnJKoHXLaJRjEjNocQxo8HpnJDBglsmmbW5uxsahDOJch3nJMIDDoPIXGArpUz/YkcOt0SIvV63Cv6uItlQEYEMKE+DhWeapJ0R0OKaLBZufGrNiNm29Tsf2KhU50w1CGcRLvdlQV4VNDB+e6iFCgicp0pj06m8985TduHHdMrmsAhXsBBfCQK3rFOADN5w1IK3/eEwJAQjm5eU1+/4PXrc33nhTDm7pVNquzEzb008D1rui50ciyGfhc62ub9nS4ootLK9oPCDRGTUyvOVHAHVu9aAqOOayzH2p+mThSrsbp7qBwSBpcSQ965KTgYqUoB4Ko7hAibMswHCQP47kMC8at2uzY1LnQ8Ofa5AK29auKnQCJ+sFNkQMhzS6UW1m6odSegNEeDQYtVq7azvVunAa+wQj1rzKZTeBIaZQtcqAhFodcB0DYm8/ndh7cqfZL6khs7mpSXvyySdUpWtuPjCgPcHn3CtVbXt7y/b3KnZ8iPY7FDez2MCxwHfPPn3Lfv7977a5a1dskPuHGQjduIOu7Zf3BfIk8Vpe2bC37izYWwsr8gvYbzNfjgi170j6Pl5b4DtPOSdDoTBpP9Um1chAGub6FIFK3mFblTpjN0YhMrrJAKJj3IUCWsDVlrbBoVX3UYSkSxQg4iRWFLF8LqGATocpNpSwSuPAVjdKtra7b41LIrQ49Zx5Yrh5dwxKYSPYSz9L8D7/u3pGsCTiCBYRuIOWOjz4QERKoNJwLq3n6jz0qZlZ+9irn7AP/8ZHLV8s2jEZV8AM8PrFC8WLlfQjAro3MPV1GZ4sHEufxiL3kuj/CjFw0m2PeELP92B2iEV00mXB5wAL1Z61a/tyWyuXtoIOCmymQO0uuCCZ0PR63WOCBpl7GNBP37wfhtbv3dr3G4+ZY4e/9Si92/PiMeFNemxAV4vw0dV/fxAO/1uEiXPAt58U0PuBDrwbJid//LnP2//yv/5bW3jgFbojfOMuXxigEeVbHphWsKnEEwbAkoi7kxiVM1WIVhPZfNfqbTeMQM0JEA0HGYuRqslFGgCjeEVOdaJRqKzzYOu6D/jJICyYNgtkE2ahQaeBRgLVrDjaartSEbgSle4PVSIqWMmkjRcKNo4ICmj8Yed54xhWKlVtp4zWe8sOD7q6RvGmBbaTv5w1WweShcRtjceVIqDnqdAzlk/HLT4It7Ij9KYAWlFsPqPW7XEQRC2ezdrIxLhlMjm5xOEktvhwWbakZN/qfEhX3M0u8Cp/4cVn7eYzN21sctKGEgljDkULU0FFylLoH7tYC1UglMK9clVI5K3dii0srdjdBw9tZWVDc1xZCp+EABOdbiQXlyvdravzNjGSt94h1L1dVfyF/IhU+irVimRCudauKFzHLs86NGSFYtFuPnlDuthXr1+VDSp0QMCQTnT1/abWOiCntuvBQ2MbwggnMiBd/oXFJfvu975vb755R+htZD5vXL9qT9+8afPz05qR0iVgnfHz8l7VlhZX7bs/+KE9fLhg1f2G5pxCo0s+mVb/gMBGIOxZB9w7OkPMKtW6pRqU8xXtVASLWkoyeR7uFxNamHJgAiDyoMrnj8cHbKKYsSeuTdr12THJfpLc0Gbe22uIqbG2viVzH4IB4E9YFj2wA6gxMsOXvvew5vv7rUPbrgK6aiq4iBYVuOp5GxJwG10REmK6WTJNDZ7mxVZqatBsZnJc93BqYuKEDsT1NZodK1UqtofHvfAKBHQ39kkMmhULGXv5bc/ae9/zLpu8MmPD6aTFgm6cSH6Mc0B8l/fszp179o3Xvmvfef2OLa3tKjE5iAxah45GgDI/kT8N8DXUGQI8AfxivBaOyJSLIcHrRjg+XgBz0LbeYVtdQ7pio8WsZXFylH6/q510ugDoECsBvAbF0g2Y6JhBWaWiL+aTCugA77rHA1baa9ni+q5tlc+i5vsDFUGdfULXTMA8tBEO/79X6InA6pkOI0kyAR2sC4wFOUcCijyxlfXwQJKDJDQB/Td/+1X70Ec/ZoXimPUChzjF5EcG88sDfT8wTgYxwVISmPLkq//UddyZy5t7aR+229nquGMqeIMx0ZAwoNCRhCpeOeiSCr1Vq9l6ENB5Rq6z4YVCkF7oXwOHhx3x0C+Tr/NArDDrmW1fG9xdhrgtiQAAIABJREFUy/ylQjWuR7nQ/KSArtcIgVqa4Z+Vj1XgDzVug2vQ+59LQc6Lwpwi7gPZnj5E+8Xf9RcLA/+ZgC5u5IF97o8+Jx760sMHarVBHaEtLfOrAEUtT2bh3Hz2BddTVBM4n1Haa4HynOQQCdi0MLviDSPIQguSSnkIJ60IgRQaUtdaxxhgUE07n1g2lQFFTdkoATzg6566Ip9qILHmyJ4JgtKN1qyRPIQ5N8g1n8uxyAkyUKuwCR3J5yyTSWvjIGO7rmrK9cQ58AmutIf5jDQqeB9c6Ep1jEIcw0BAR4d+NJOwXBqJS7jMKOPBLWZhomyH7njMkqmMTczO2dz1K5bP561Rb9v9Bw/tB9//kS0sLSv5QDqWGSiqZdz/G09es/e+55323NuetbGpSRscjtuBOhtH6nh0pATmzlGaS2PwAbCQlmitZhtbu3bvwYJ99wc/tjffuq8gH4Lhwu2ZGDIbH83b87du2vNP3bSpsRHr4cJV2ddGxY0qnkhbqVJS0Lz34IGAjSQTBCOQ+LNz0/bM00/b008/ZdOz09JzJ9GLIt0qTAMZua9BKFKiVmHXGTjysT4R81lYWrQfvvGmLS0t6/enp6bs5o0bdv36VVGmSJI6BPRgZkzCvrNbtu99/wf2D9/8ji0tr1kN1DeJYVCm0mEhcePfPEQlM+BqwoAuYR7ZM6rCBzPAoeqARR8pBPpNflAG5hT8TTY1ZBPjabt5dVJVeiENhzqm7tNOad+WljdseZVEqqW1hNEIyQOAPNrXvDbeBAjKU/WVawe2u9+wSq0rwNXJzNhziaByoVsEYAzMSVidXwzm3NPEUMSmx8dsbmZK+uesL84W8hFEesqVqtX3q5I5Pu62bdh6Fo8cWzoetSeuTtv73vNOe/nlFyw3XtCMn3k5dEwSJRmOcDB3jmxza8te+9br9rW//rq9/qO7Vq62rTMYtS4dKrmrOa5Fu5bzIQAwqosV9BY4D9A68OHXoHAY4FjUlRC47kDCTGhMjOXTVhzJeGUrExhPUd30Bbla1AWp1J3ZwVMnsStkEgKAIpTDGK3Z7tpWqWGrSC43zrbb+wM6551Q9IE6nANOu2K9/I9+ufgORQNsG0aZXnwi0oSwF/S6wHxQWCTiQujWTvI+MTUtQNyvf/w3rVCcsB4IRmFrLrdQvUx87NRkpR/pHnGaYRiD+oJ6CKpV5Oz77Ar8J5vEZV/ExQnAwVw3bXeyMw/onAcE9K61GzVbWVqy8s6mfBVO3NZC8GQYFw973WPmtv4C/V/A6R0l6hcVZhn+O6fBXv934efnH+BlVTdzw35zlhMT+POCM0FLXIIyfQH9/Hs8KqBLZ/zyol4LwA+jABMQZCn92rv0uA87bfujT39a0q+ri0vuDc2scwjtLCdOKJCjx00LXFn1kaQxARsNMjeOMOw7DlomPiulLYwcJSpo5WpD5hrdI1yjAL1wsESce97rWpNFTGaqCp1HTw2AqtaAxAdc6PHsk/JrC87twKIZRSrEVWixIiMYGQjce/BPl1HXoOaw2VzeioWCjY0VFXRp4dIeXVrdsK3tshIRqgNapLRdXcnJUcXVNlaXDrREs5oqgblzNoHtJNQbBEAG5FpGy1leykNxm5yctRu3nrCrN25olokU6N079+y1b35HAi20kj0GucMSCls3rs/ZL/zCe+2ld7xoo5OnAR00vpzm2h0lP6CYaSFSTTKLZkZcrdZtY2vH7j3A9vUH9sMf37EdLEh1P/3e8SxRtJqfmbS3v/ScvYzjWrGoiobXQcyjMDIifjCAtTv379v3vve6LS4tqkImkUunkzY/P6fq/OYTN0RdS6ZTbm+JMA44AlliOgiTChupUURX+HuSEa4FfvvqxrotLi3bbqmk5wLIjmB+ZX5OYDq2LWA9Pp/T2RJ6JvfuPbD/9rd/L3vbze2SNWkgBIuDg5s1zfqlmtXhwpkHSAqaFKIyoQkHib7AhoGKGvsDQw4XdTuTaDOPzadjNjeZtaduzKjlnk455oK/39qu2L37y+qM0MLPpdMa93BZ6DGg0cBzAH9yHBmyxmHPdqpNVehI7RPawufEaRWh4x1xOVCfFSNre2pMc1lgQc9geqJokxPjAoGR2DKeYQ2AsUDqlGCO0NFA98Cix123XM2n7O0vP2u//Evvt5u3rtkQDBKop/GEDQ4S0HUIyAJTlXGna5tbJfuLv/5b+/J/+i/2cHHDOninIyCkqsyBV7SrxYgJsBXqOgRkcRI8tBhcbEcNZxsMRjtedHXs+PDQEgrMSWFWAMRx9nhAJ34wYvXigIAeuiVSjOBAiHofbXqSdH633ujZdrlhW5WG7fWrvVxyM4WoF+bER3Byx2PkdWbq/tOFd+EACOjDtNudPsuZqnsgHX5XuaGZoZqPgoKkTtWu29eOT03Zx3/nt+w3Pv5xK4yOu74E+IywRXppu/3s9V0e5L1CD+XM5T0fjDD7g/gZuXMF9AC9PnBsRyhMBhU6mEeuW6zyYMYPskLqSsddOyCgLyxohs6ZjZQ254bWRQDIknxB76h3TNYnub+g5XfKyTst50OP3NOM5HTmzJ08he+fTwwuPrywAu8P6BcSgFMOnWddP4Ev7gH79HoVmM4E8cdniY9uyQdKPc2WffpTn7Lf+93fs43VVc3GqXTVutYMxJMeB1AFVXogixiX6hQoYqw40RFPWC6f1qyTbBPEeGmvZtuluig8ZM5HhOoIACXT7LyFIxUtVEkROvCERaCMmAye6k6N4tOvMJD3PxE32ggAM/FByyQA7iHj6VaXVImiGQ3FLIEISnHUxifGLRFPabZPu52KanFlXbxtRgOAsqj+CdS0+thUnd6hVMs4UAmmSYRF4sOWBi0PdUbdAqesQXejZs/mC3btiZt24+YNm5yaVJWzV9qzH//4LXvtm9+1xaVV5/TrVEKpS+xtm5octfe97932zve83aZnZ3WggnyGo4+oC8GRFm5G1rJJPTNVKFBrKnu2trZt9x4u2Os/fNPeuPvQSpW6xClEfJFetMm85ebVK7JQffHZp21itBBgFbrSVEYohkSoVK7a7dv37LVvfdsePngoP3sAculM2q5dm7enn7pls3OzMunBFpYKHcqfWtmA9qisDzuuDNeoi1rETDedSjiLoNmQAtjuzq4kgwl0BPQr1+Zlb8vn49RAHwCtfUYSjC7Ya1tbO/ad775uf/eNb9qP3rptpfKBA5YIOiRjzOS0Z1zRSt0m6F0828CcBctLMAx0caiIoE0yg5U6HV7gh6cKXzAuaPWOZKN2fRYO/5xdmR1TgCEl41BeX9+1u/cWbW1tS8kfXSEUzwCZgp8gIaJajcbjdjwQtWr70Lb36laqHVgN8Zu+9S4dhiH35+ZeqcZhPavT8Oj9D00QjYGJsRE3uiGhYq9Bu1Pih/ofHY+ODR53Ldo7tNhAz6bHsvaP3v9O+5UP/KLNzk85CJNOBmI02rue2HN+uYQySduxfevbP7D/8Mk/tm9+64caoR3RfQgOcVDYvsCDs0yTMJfS5UtqkgASlaQECK0+/A/nEEnYMGqIINu1r0nGcKd0dTQpv4ElkSGPMzyITiR0CMTkc+jFDwvBDyix1jy0ShWhmgOrXcaLO3d4e5UOPS5gPGCxDHPlMXFcY52ApcOvhT0VigSp43FuoEMAa6HT0bVj9yvqmnOB3eAIYSydDSJmW3FiXCj3Xwflfiagh7HiNEj0+5n3X6p0AM58eec6VIHrb7kTzMPCVFvrPFPs5DAmcXMwpG9BtxgW8lWRmRLRAzoo93Y9COjYpwrgjOaCy+VqtQTd0YGjo64LyyjK+4c8Ra6ffgq/Lo+S3gDyr351Hc8Q3e/4sq+fViHufOte4Svg6wXWEcHLn8ALAvWf/nc9O1vg2i+6qfnvn//+2eDe0yI6aDXtU3/wSft3//e/s9LWlubGupmhgoFijKO2ZU8ZVDTcfAJYIhG1QjZhExN5m54akTEIWdYhAhmVupX26rZVgr5Tse1K3VodHiduW2bdCPKdJrtI9I21vtCSpo0cHLQQhI97eIEHbUdZZErfSFWTwGYuCuXBNwpoxmw0h3pXyoqZpFzI6ETAae0iIUsgyeVttDhmmUxe8yckUpdXNu3+IhUiGvVOX+LQyAyjyQ6YJmEJ5G/tSIIccLXh2ZIAidoEj1bOYlHhCvCHT6YzNjkza9eeuGFT09OWyqZ06Gysbdj3v/dDe/0Hb9puec9rRzoqQgZ69prJJe3ll16wn/9H77FrTzxhiXRWOuZ71bqVyxUh21n8qPOFAR2wVr0WdBxW1u3+wrK9dfehPVhYsfJeQ7KgZEzi7kYHpKL3zK3r9p53vGzPPHXTivm8Dlq0nukwIBLEvdjdrdhbb97VjHtlddU7CoMmDfdrV6/YjSeu2/jYmAIiCQBBHXQ2ALj9WlOBuNFoCN1PEEIsRnLBuZzuF98nSWFGT3eAzzM7O2vTM1PitpMccK8xb2m3mkrSZNmbSKqlfX9h0f7hte/a3//3b9rCypYdIAkaZH4EQiVJA67sp/MxEJWh3YlMKawNzIgYIRDAWl0qOECQdXll11pHmmuHSGtGFZOFuN28MmlPPzlvM9NFPXueLaCslZVtu3d/UTx0gs3YaNEKaSSRu7L9pUMRYV6Iux/rr9FWdV5Ba99p5SdfGntJN9y9rIUClkSo2xHTwr9wNlvE8tmMTU+MSnqYqodgSULlWg8AKgOnuiM3Qx2yrmFDND2Rs1/55ffbL3/g/TY5NRYAPKETecIiHTPogSTKpIdiNEQ01vkPf/A5+6//9TXbBycxNCzvb09ATjscQfmm9UNXSSC/QMb2jBLYGbSMFxa8GohzHwEeK7Fwb3q6YS4nTDvc8VN+LsDdz6Y9oFMRA8YioDdb6N9jNtO15uVH+5nvhqpvbpDEU4Fx49TBfg57+Ef8fnYQWqgzJZhVt7pgirw7w9rDxIXxGvrtPB+6OSQjxBv1kQNFS549sUzrIBKVcuWHPvZR+/BHP+YBXQGVCv1iQFcs6Bsr9wPmTjXcQ+2U00TAkyTG1kEHpI+rrjUYVJb6+cmc2Cv0UKGV8auEZXSAh70UN4ahaGnXq16h73qFPsz4geQxoKB6Nx/p16PusVdllwX0vhmBF4XBWL8/8Ic3JvieAnrYvj6dhT9O3rVfwP5CMA/m52dBbEFWc6GN3v+N/oAetppOa9X+1+uX8Tv7Pn5D2RydVsM+/clP2X/8979vzXpN83OqB5yNCJYCSYh3QlXHgehoW1pdBAT02OdmRu3alQmbnhq1XDYhJCqLvFFra6YJ8GR5fdeW1nZUhWB5SXu9hxoUEqDwz5HnDHYC5gpQt9CCZgqHRKZFEFsAOMbmHdIckb9B/5yZMneA4wZKCy6v06NJm5nI2VQhZ2nMHpjdYllICzg6ZEPDSUulc5bNFy06GBc3eWVzxx4sLtnqVln2rHQZqMRA1c6MjQj8ND5RUMZP23QXVbN9qs2uXP1CZxYW8TC+15mcxFau3bhhc1evWLaQVw8N/u/D+wv23e983+7dW5CMZQhkAaQnic7IsQRKQCi//xfea08/+7TlRooC1+GeBgod1DnvRZWcSaZsKBZxRbq9fVte21AwBxS3tLRmKxs7Vqk2nT6lpGjAhmMDslilMn/vu16xWzev20g+73xedUycPw/Qbn1jx+7cvme379yV3zTSnajxjY6O2vUb1+3q/KyNjI6oggS0BoCNjcnfotG+sbFt5fKe0OHovE9Ojtv8/KyNFUcUbBArwQynVqsKeFQsFG1yesLyhYIrh8kcAwc//ACaSraoOtH6ZosjCPT6j9+0/+e/fcN+fPue7dec5hSiqTU2IaDr30FAB+EPWyMZd3csydW6eBIHJCA58B+lWtN2KnXbq3uw5b1TMVMl+9S1abt5fVZ2taCw1YGoH9j6+o7uO5oLVKGjxYIV0hnN7hk5IOVJEIoMxyTRW9lv2G69bXUAZYGyXX808ZSENuyAxFcSCQ8SHHbcO7oWoeucf+yIAjn2uEW0+Qciwssg4FMjqDNflq6NmriSaAX/MTzQtdnJov3ar/6i/U//+H02OVFwG1Hm5qC8j/ltaFWDSioovAHnkYMurmzZZz71BfvKV//GyvW2HbPv+BvVA067UnGkBNyxOPJ65wH2O+fok/LTsILsr6R8RBqKF2u+TacjBl7F2//SHumDClJZJ5LY22Jqw9zdKbttkrTGgdUPej+VSEwY0GNycQM/xAiEJK6rBB89+/6aNxMxG00nbTyfFZ2RdSU1zL2y5vuMg7JJ9D7i8mjgs6BZoS4a523wGQZpyWMCI40Fp3rmR4v2qx/5dfvVj3zIcoUxAfwYUnJnw3P0PMXscSZerqBKcnWxEx3OzsMqPYxr/XruXgV77ewBPRB7CgK6PktgYEVBIbMhzv5a1ZaXHiqgQyNm/OD+CoBa/bmrGyRzFmgsojidrdD13qF3eBArHad3vpI/6xN7PqBfhmY/n+j1g+LO/+ykQu+rph/dTu9roZy03fsTE5+Zn6/Mw/e8SF8joB/ZYbNhn/nsZ+1PPvs563UOJG5SKVVEqYLPyf3Tww4E+GlxacnI59tsLJ+xq1em7Or8uBWLac2FqFTYxb0OIicDVm/1bH2navdXNmyRwFJrGoUizTUOoYNALyHcDAnsM4edDy+uOIkEAZ0Wvygqg3pdqs29OvQUp/iwnKHqTBbMZsZzNj+Rt8lCRihnzeLV4jfJPHJ8RaJxiyezNhRLqGW4sVuxh0urtr5Vtr1aQxuL5KSQjNmT16bt7S/csuvXpiyTGbaDVtvKZShJVatXa1bdq9l+pS4BESoDRFAy+YLNzs/ZzVtP2tyVeYtn06IM4VL38MGCvf69Hwm0hqkGlY7WCjKpx8dKZgg0125csfe85x0CnGHIMBjz5AP1tkq1qg2ISxUWsGz2ZqNlW9u7qlhv31+05dU128LzulxT4oCqmDTfY/DyqbAz9vKLz9n73v12e+rmdWELNIuHO4/LWb0pMxYoZQ/uLdjq6qo+A5V4JpO0sbFRu3btms3MTckZC8CUpG2DZABLVP524eGSbW5sWafXseJo0Z568qY99dQTNjExrgqr1WqpQmdcwLiiODZqo4URS2WRkkW4qCtf+GazrpY1i1LBGCpfNGa1ettuP1iwr3/jH+yb3/mhxELgcWteGcP1C/EOlMWOpC6m6g40Nbz/oDL3Nq5rLYD1YD3W24dSbtsu16RdDmVRDIdExGbGCnZjbszmcKhLDluj3bTafstqjbbtlPYkl8s4h05FMZfXc6LzgZY/3ZUIusXRqDUOu94JaBxoP0B1lPRKoF7aP3LzRGZIksXMxdmL7UbzBJdAosxeoMuFut4EAb2YlwUooLN6o2n7TZzrUOljPuvVUxjQ45Ge3bw2bR/81X9iv/CP3mEjxZy6cm5Kw4HPqYXYicPUjwa8FUugZ4196Ytftc997iu2uluxw0jUjrArVkDnkA+CRb8wiKI951Z4ljlNL9Sg8NZDf9UZhurT0Bl2MPjJxTayn4BcfTLB6AwWiSOvmVnjH8E4pV/2NeyPXhh7BKMGTwxZOwgO4Qg4INVLOjphUCeJyMciNpWH1lrwZzVoCuibpZJVqvv6xOl43NLJlDBLVOlS1VNFTMVOQYreAdgj919XchWL2sjYpH3wo//MfuXXfs3ShaL1aEf1GQf1B3OeL6ORsKgM7VAVLF161OOGGBynn7q/5d5frZ9vxYcxRlavQUAPR9WKceEjU4Xu6nce0LtCuS8tPrQKAZ1xCjx0YSu8q3BiR+1ua4GOsDaHLyZHljtr88RvT58mzApPLs9/X3Ws6zg/LqCfvPb5qN3X6v9JAd3nUt7m8K/zjbcATBhkLeHvnPdo5yT4SRN/z+N6dtho2hc//yf2p1/+snR1mV9vbm3b9taulNy4Ay6d6ZtC2bw30bQxirm0zU2OyJgilQRNzHwRdLqnq5GIg37KjbYtrG3Zg41NAVFawSbiUAEDopl6kJcLMBKLWCYVkxJbfBhgE1mxg2p4aYAj9RYzMLyyO0LIyws9ZTY1QkWdseli2kbSKH1hSRhk8SjWIV/ZARxE+2rIBqPQwYZsp1KzxdUN29ytShEOJDn3YyQTsxeenLf3vPK8PXVzzrKZmHWPDhW4CEC0uLc3Sra+um2bWxXRw8AJpDI5m5mds5tPP2nzV+ctkU4KNwBgbXVlzd748W27e++heOL4buvuHoMycLeqXDZtN5+4aq+88pJoYQR0/NvpnMBtLpUrOsCYzTIv5bnDP19ZWbc37tyz2/cXBIxDvpVKBCoh95kWJNzd4ZhXca+8+Jy9++desaeeuGH5fEEHvHQDmm11AVgLy1DsFpetVC6rGhqfGNM/OLONT47Z+OiY2ucESPTW+Xvuy/r6ht27/9Du3Xlgy8urCnrjY0V76W0v2AsvPmfT05NCoKPdXq+5aQ8VORgHXtsBlqZgxP1u1PdF+WMd5tIZywbviX7A4vK6vfad79vf0XZfWFNwpDIHtU1SlksMWVYiHl77EIgYrFApA8JT90dxCic8UPEDcvQiadyptmy3WrdKE9leAnrUpoo5myhmxUXnAIJ7vldvqvri89MN4T1o5wOKAwHv/vZUxyi+Yc4zYPX2gVWaLWszImSvia7lymQe75wpgGGO9l0sZiO5jPYea6XTqIs5cIxCIJaU+N0PRiwzkpVs6+hY3lLxhLoDOCSisLffPLDmIZTRoApixHJ0YJnYgL303E378K/9sr3jHS9YLpdUa9WBUV5XU/zo9Az1p3U7oR527Ctf+Sv7w099we4tb1qHTofMeZi1B2eZ6A4hNyr475ODkd8RD805bTpmLvsdP3/Ofl1oa547P/23SeoS4H6Y23UBabodqoK+OlcBS0Z0WlDnp+8kDENQHsrBTqDOYXWj+HjSgWg6/Y3nkhs2VedjuYwlReGMqDNTqu6LhcI+pnUvDwzsm0Mgc8DPJ/mjqODe6TwPKnTW6sTsrH301Y/bP/3QhyydH9HYMFwzp4Haq2ZK2jPSrudmx6HNan97PQza/fEobL0/MqAHRTqHpjtOBGY4gcT1KQfT7WzZSE1a7ksLVkFYBrdg8ARoEAQodznHOQuld+yoR6/QLxetP290cr61zTKWSOojA7pLyp7VXw8X2qPobvxclJUAFKfQfeTzoOC5naHSha/HnCr8Oq3kz1bp521U9ZD60O5hpc48UWjmRt2+/IUv2pe/+AWrVSrWaXfEQUaghIU0EIn5DQ21dXlQEhTAkW3A8sn4CQ87FmXGQ0BCLpYOANKqaRtOptVWR/N5cWvHtspYH/pG4eqFIg6Mc5Rta3aNY1rM8tmEkOTJuFPkQFiwEZrtntUaHStXW7Zf4/B0KdZ8GhnTlE2NJGwsH5PBgiReMVkBH4CGde9ISHW6BEwObRB3pyHb3aur7U41hiIclfAggKZczJ574oq9/YUn7cnrzHSTOm/EYgKd2unabqlqiw9W7f6DVdvaqhr0V3Ts8S2+cv2azV2Zs1whq4qMJGBrY0de4rfvPlACBb0v1FgeGhjQ3H+0kLWbT1y3F154xq7duCYbV6pXpk/MjfERZyygWXI8LkrYTrliDxeW1XZmbr65W7ZavSXeukYn8qKnWo3K6GN6csxefOEZe+XFF8RXzmWyTjlst92EA8GdSk0CJBvr66rwqM5nZqdtem5Guu7JVMKyaXfb41p4qO0G5i5VW13bsLt379lbb90Vgn1vf18ypK+88qK9/Pa32fQU/OhB6SEQ6NjoKNHlCnlLJNO6XtGRcFU77FijVrdWqyncQiGX1ayeFiRzyeWVdfv+D96yv/3Ga/bWHXzaSQzN8olhmyykbWY0Y+PiIIP27qqioioG2CTfHoknuTc13SCqyga0S2atzUMr1w+sJu10RErQcE/ZCFS1oYi6WSQ/qPPJsEbVD5xhKJ50m+IWA/XdA8V86KYlgfIYIDpkZ9EYACQXjyctCmbg+Fi+BrTxlSDgFSqLVzfzgF2hLYE0c+BvT1DAphhFvGgibqMkXmMjlka97/hICmrb5arWeq3t/BF1SuXP3rJsPGI/9/Jz9usf/IC99OJTlsrEnfaJXabCWeDdIBAymThZO8IPEavV2vbnX/0b++Snvmh3lzbsAOqaktSgCPeD77QqUWvgsrhLVuXvqcF4qI98UqZcrNIdAdk3JtVS9/b82cLI2Skk+eLAS8shCOZDgwEdF1DwkLpZnDGNDuMbR+RLmrUPsxNjLw0PK4FHEVL4iHAso/HfsGVk7uLiQCFlsNZiT/qYEbaFO0l6oQmIU2BB0SdRanRAr26XqvWoTc1fsd/6F79jH/qNj1oqV5CWOwH9/NcFNbdLzVi8Su8P6IpD5yhrF1783Dd098Xs9GRZ4FtCbJiTkbBo9n4a0NuNqq0shsIyx6KtqRPLDF0X4Tgzn6EHIKP+lvtZAJv7BYfDirOqrN5a8g8FkT5cHKefIuShXxbQfxrpWB/fB2TvM4u1/06dbbXrnp2p5ANFnpNkwGcPZ5xx+gJ6+PfCtRwj8VmzL/3xH9tnPvVp29xYl1jEfq0uAwnAF4ODruQluhr/5jH1AG0ABgNNHtfBkooPeiBnCyPk0Ova8GDM0nCSU2nrRgat1KjbRqVqu/u4f/XsOHAoo8UoHH3g7w11hXFAOjlkufSwpRJDlsS8IObUIzZaq30kakq1BoXL1dJYDMy7i7mYFTNDlktGtHkB0KBDTzbNQQFo5kDgPDjicTuKRJVUQK/bLO1LrYvZKQhnnKfGcnF7cn7Snroxa0/Mj9tIAcU2eO1uCOGt7gNbXkK6dNGWl7at0UQLO20jYyM2Ojlhk5MTVhwv2nAqoc5HuVSRsMz9Bwu2sr5htXojAL04dQ3K0Ug+I8GX555+yq5cn7fCSEFULdS6QI3XqcpowcbRVY8KI4A/ObPzO/fuq9uwsU1Ab56CVKgskDT92XT5AAAgAElEQVRNxOTbfeP6FXv22afs2Vs3bX5mRveIOSQVPTQiOVUh99lqWqVUsv16Tc+gOApLYEwJBrNUkiXoeKlESl0w6GV7ZSxRd22B61GCsWA7pZISm5defsFefNvzNjUxplk8QZuEQ6j9bFp0OIR5QO275KiL6JBoEPxhY6DzTjVNl6JabWhc8r3vv2F//81v2d27SwrS6UTERtNxuzqasydmRm12AovXuHW6h7ZVqtrKFl7xNWExlOwELnycp6wTDvRaqyupTwRToJdR0VFwYa+agmLDKKd1IEETmlqqTQLwJlUdsqTi13KgHfXUwSAwENAleczvA6RE/wEbYvTuMWs5OpbaIsI07Ek6FCQCMYx/Bgck0QqXWc+Sij0PwBDcwr7tlqt63dxoUVoCjGSIpdADGUdslfat2g78tTk7YFl025aLD9rPvfK8/bMPfsBeeOGWZbIpdWTkKaA75ChrRbUe9TqdBgLvgCiqf/6Vv7FPfvpLdnd5yw40lQ8Kcv1FMBU+4TCHnuXB3PfkjA3oCeEQub9ReRKgL6vST8qdvjY9L9Lf0ndDF86rOAqGFFJwb7DejSEFHFEyjQgQI5Faq6NuHYkdOgUu5hQ4twXMGlX1mLf0SIR9bMIdAjiZTjjokmqetUXyyb4ClCjjpD4DqrAxS1LJ70sGlwCMhwAqckFiwxVPzMza7/zr/9n+2W9+zDJga3o+FunvzF6mt+451VljFr9rZ+fnj6vG+8Fw/fRsfx1P0qRJGSQ+CujB2tGoRkWhF5Qoxa0sLrpSXBSxKaiI7pzJa8ughRFYGND7pV+1HCX0EiLej4UcDa9Dl3PCFffvX5RxfXQzux8g97jqXJrF4dpTKu//01+l+3cCQ9/gd12hKshYQpre2UfoHNGgAxC+RfjaJ8s90KwXynC/Yp/7zGftP/7+H9jKyoqqTSoIHiiLzw0vMGLxzIoNcIS8KbrPw1C2sJiMSVUOXSiCOVufqyDgJxE9oc9FFdVhVnggRym00dW+izonXU5t0gYnYcAnuqe5JyAWOgFDiLZguiEbTK/o2+2eNZrMet0QG+42VWc2EbXUMEGRjcGiYN6PV7a3b3lvkoiBgSHNpJmno7VOFQa1q0wwV9u0Y8dHHSum43ZlYtTmg4BQHElbPIH6WESuY8kUs8yIbW6W7a3bi/bg/rrVah2LxVNSUcsVCpbNZSydz6pq5yJQ59pivry0Yqubm2qFImYSZpfDEVDK0I7G7Rn461fmhGxFVlUuVyQ1GomQWAzpubeaB6r2HzxctnsPl2x5Y9M2tneVnHC32RxsFKwtMe6Yn5mw55972p57+pZduzJnRUlIHllN3Qlwv8jlpmwYMRHmyfWaMRMHEIgTXC6fs+F4TNfNNRCI4sMJfQQCOriCvcqe3PWWFpdtYXHZNrY3LZGK2zPP3rLnnn/aRkdHdHixXwh+rBcsWKnSOTiYNRPEpSYW7E2SPcBrCAOB1yAZWl3bttt3H9q3vvMD+/b3Xrf1DZgDpqRuMp2wq6N5e2JuzK7OjdloIWMHvZ4trpfs9uKqLW+WNfdmgcujIE6Shg4/EqmH1uDwJanpHlmr450dOjSooQKQIsgeHjiSm3Yr7ysAVdA9DsbNMKsV3bqHnoQDKFN1zGGfSMnEKJvPK+EhcWNfkFSWQf+X3X8eHAEYC/jzKWiDQ1Ebz6dtZqJoY/ms7kelUrZ1DFc6HcuguUBAz2Zk4FHZ25PgUKnatAZgMOxkaemyp4+6Gk383EvP2Af/6S/Z888/abkR97cnuQfU5JW66zAM4vClFeiHGInjF//TX9kffPpP7cHylnUU0J2z7seZFxp0TsPKWUpiko1zzADueSdn38kfnono4Wl4aUvdf3g6F76sQuenOiOG/Nxyx7YBzXDVSo9ELJNG1jrrhjlo3lcwlGpI9IUOjc/tT5hYJxV25xDBH78K1keSUWFsUEkdDnjgQRzJDki3Y62DQCEz+FSO2nf3OKpUVCp9zOiaKqFK4NjUlP2Lf/2v7KO/+ZuWKY4G9ssh1NDnz2FRR9IbzqPD76tIC6r18zi4fnE1/Z46M870Ov/VT2c7wYsJPN7XOZZns38JgqFg7jTEVigsU9qSy6Hku6OhK583XYiXbs7CTXCbn4Bf51W3XjhoyZw3ZLkMtX4+OJ9Xlgsv9lEB/fxrarkFYBTPH1nkwc0K2ka8p8fmfoRnsFwD/eNgj4S36oIS3XmQ3HmBGrnd1Pft03/wH+0//Ps/sNX1TdFuhLIMjTWCzcpDdilMR6iCknYBGhdqACjiRvSeDbPYAR4NAUaKx5TlH3UjkmPEf/gwRDFI0hKtbXyfY4FzGDQc55yyEaLRI4HyeseepcLt5nCS6EfnwBOhcKY1FJHaHYA9cVQHXHiCQCZ3sCOAJ35f3QVs2AZorx0PqA1fqbUVAKGOyCaye2CF1LBNj43YDG5aeSwpkwLGQdnDiITWL9zy7e2q3b6zZPcerFq12rJEPGMFZsuFvCou0KpweQlUhwDbShVb30DMZtf2W7TqsJ6kWDoUcoPux8z4iD159apdm58TMjyP4lcyYceBp3k4W6M6aNYatr62ZQ/RN19ZtZXNbVvXazd0yAkMBwJfDmE5e+7WTXvHyy/Zs888aeMTRfmX064FbMc8EDOYkcKIAiyJHfdjZ3tHojasLZ5tLI52+bE02QVQY1eChxDau6HRDR7wjBjW1tblrx6JDtiVq7OOCyiO6NlxaDC3JpBLIhV9czjbLXd9U9tNSoBR9xFIxASgITLu7FTsR2/cse++/qa9/qO37P6DRdvbb2sNZuJmk6mUzRQydnWqYFdmncYFmnhxo2RvLqzZwtqOtNNJKEHOAwwFX8RzoB3PbBs1Q5DvHKqHONoFlCidT1CygjMsPMbCw/4knvVP94KZbbizY4lhAShzxYJlchmZhqgqRjYYAZQ6HP2SgKokVd32gQ0PmKXokBHQswkZ6zBTJ9mRt3y5ZO1OW6+VGxmxZDar6weMtYu2P/S4rlm7Cx3PZYSBFozmhu3n3/6CfeCfvNeevHVNHSYZAkm0ZEBOWproHvs4kuNhkH0/QIerZp//0l/aH372q7awXlYw9NTeD2X2ILsXsFfQlxCWAx8GAh03keoVsCvdi9NMQCf2uVjyOOJ4GNAvttvDF0HeNh0b1j1E8pYOihTbZCt65MyHXF6YFZK9TYDCe/u238AONqTQ0ktzepkr2iEO45+Md5ZdKwEdh0qdT95OptvECIzAjosvt0OJHb8v3YuozjDx0Af8LFXapKaIT/EnpmfUcv/1j37MsiMjQbLrKqfn058zALk+4GB/UA/1DE4khs/EnRA0dzGonxebCcK21koYxk/462F1LhAbM/Suter7clislHY0MmUdkOAJt0GeF0genwR0BeMzuIrTgB7apfYT5vtXzWUI9UcF8/6g3p8AhME8fK3w905yyKBCP0GA9gX0cCPocfYBGcKD4LR1Ei72s4v+vIrdyTUG4AuC70G9ZJ/9wz+03//9T9ra2oYdBJKtJEK6Pz1vz+hBQ5kJXNeSMjfBGQclNYfMwJ1W81xB33micAsBPQFqs15MVDNUsjpkDChf0V/CQjKGjWnSNdjbbeupSmdDoJzGDUB4wdteUKMAK8omVIYwvcAFDjlaR7HqZQH6CCHvGS8zLP986D5jzhFRpUkyQdud6gv0b611qGqXYIKjVDY5JMGVydGc1MEwrsCDPZUCbZz1KnMoLj34N+8s2p07i1bea1k8kbGJqSkrFEf1Pj6LZA53ZK1GQ/7fO1s7tru3Z3XmpAQPHL9wiOt15UU/NzZqT10noM/Y5MyUjY6NWiKbcRW6wORGnuJo59fqtrq6qRb30uq6LW9u6SAigRLdiUOV6iSVsieuztvbX37BXnnhebtyZUYKenCkkcGt7KMoh/NRUnP7dDLtWugA+vb2bA/J0HpNc20qcyoIuga0dQHsqA2Oo1wbwGDD9is1JS+g5Ut7ZT1bPsfVKzOWy2X0HFg0JAOS2xV1zP2wwRvwjDlYuYfMzOGKgypnlnzQbNjK6ob9wze/Z9/63o/s7r0l29rZtWarJynJbCxio8m4TeXSNjWSssmxnJD9gNHWS/v21uK6LaztWr2FDCvJTkz6/bw/c3bJwQJIYyYY8GihwmK3Co5RezGIGyeFKMmss8y8Euc/+oL4mRqUJCKVlMFGoTiiDg7XwZ6Avsfeo2O2V60KBEmF3Yau2OtaYjBi2aGojaTiNpZNqPWubdYDlNiy7gE6BUM2nEzaUDKpClvYiCZqe3i64xzWsxrjgm5XQWd6ImUf+MV32S/9wrtt/uq0ukvDsZQCCjN+WqmOJA/Uv4SQ96CztVOyP/rjr9pnv/jXtrZTtYOAs856kDUqXTgOcsB9x10FQUYrjGpQZmTUgx4EvH/orGcr7ZPTK7jhPymgh8P5y6p7fy201PEiT8IoGY5qvxGEOcMAjJJcgmngzOC6AM3KNz14az/7IupE0meky4FsMB0cgL5a1hRBgQBXKHCkjo4sj91hUsWlMDk+S1d7nlGOgmL/uICFRaUyZJPTc/bqb33CPvThj1i2UAic5V0Xv1+QVDP3PoEeYlPIBOj3OfcC0k2x+DcFgscd12F3+eZTTvppvAs6wudkcPspbeETCG1TtRlUoXet1di3paUl26vsSLgsrNAFiguqc10DFToXrsqXrKavXXCsWa27zvic4TQQ9oPnHkU569dkP3+zfhoqW3gzCEvhmEgQAq713M0Pg/oJ9+9cnnqSEek/LjeaufRPhEA8ssN6yb7w2c/aJ//wU+Istw56mu/oAAsAKXwmqlvaUlTjuLHhAS4pSWliup4yUquMBfhcAIBEd7FDr9b5XMeII0Sct3p8bEPyG3fta6ojEM3M7qkSURWTqpda5a5M1cFDXMhh3RXr0bbHvU1tKq4tJvqHvKvZCEeYrLjuPCpgVIEoMdGmb3eQHo1YGkAZCPHBIWsegJzn5x1rcuC1MGo5sMRw1IroR+fSPhMb5u+GLVfI2OT4iLjYHJy7u3v2xu2H9uaPH1plv2WpTN5mZ+dtYmpSLXfa0+xc0cGqFdsGILi1K8TrPgct6mQHoNE74rZzwEwWC3ZzbtqeuH7N5q/O2sTMpGbp3DtwB6h+NRsOYNsr79vKypotLq/a8tqWLW/CKNiTZr4AXyRj0UGbGi/aS889q+r86Vs3bXx0RPdCc3I8xgMVM8Rc8DDPpDPqRGDEQpJTr3oFWK6UtMmprJn/qpJXhs1hBC0I84WGlfH3Lu9ZvYmlZcMOD9tKIJifI1krNaiBQRuCBsT4BjlUqvwubnmH2qsK4qm0Aro769HuPdbo4s69h/b1r79mr79xV613Zs6M2lh3KQJ6KmFjqbgVc3EbL2YkaMOhuFHZt9sLazIUaXQCO16MXGiNBspchwCSAkMguMAAkvh/DGYOpejlSF6BRoMQFJX/uu9s6QQJpe5UjpPmo4+dRUOKJVM2Oj6mkQrBl/0BwApMAWqDdCearY5V96tKuKBJYlSCCEwqGrFcbMhyccRxGDVh+zuk6yHh5TWokqNIakY5B2H+kAgTVMxqrWNxxvFvt+iRzc+P2T/95ffaz7/vHTY+OW6JVFbJqgRlMF/k7wN9e2Hf6aEG4Li1jQ379Gf/zL74p1+3zWozEFuhpe7qX+ruHXlrf2iwpzNkbCRn6UxW9xVlPgyFtitV7VP/Ckuf/k7l4+bn/X/z6Ao9/C1SFdZIOg5wcdiSnDfgH0QjxXrOqYWwHUrVhoxzmp1T3QtYOLmEy9Dyubhu7eU2QLYAchCw8MKKk/sVYOs86dNKcWpa4ASvtjM0NhcCccdI3cPosA3Ghm1yZsZe/cQn7EMf+rA6MGHCqTmOvi52dsM4cNk4+ERNTilECAJ35LyuUeBqj5P9fPT+efpZM5dTvXf/fPytyz97G8HHtu3Gvi0uLtpeaUfxBW6/LKv7AHmq1hXQNY8NJYo8qIcKcKdvTiDyj+o/Pw3uF+fnF0Pj44RlLrtx/b/v5gSnKPrLcskwc/Js6VTLLtRq95scghx+toDOzPtwv2J//uUv2Gf+6LNStgLY0ugcSVtdbRhoVHAuhwbl943SEmIkAJd4ZwIJlVqIENb1HhE8opovMidxF3D/YlHGkPeLxU4AXlQMcEKp9DiIW20EUDpa6GoTD3GQBmjn7mGQRBw79UGtLW9rEXCEJoY8rtLIqw5aqPEEc+CIgibSrlQ98JOzWVTW0mpvwjkGrNcmwz48dpR3vaaFx+dmwyNcw2wsnY7b2CgBe1qe0+jTo2f94zfv2d27y7Zf70i4Bh767NycjU+MuuIZnOt22yq7ZVtdXbGVtQ3JquK1zrWh4sW1sc1T0ZgcvObGx+zJJ6/ZM88+aVdvzFtxbEzcafGk6w2rlGu2t1ez0i7ytWsyBFnZ3LLVjS3b3UP1zj3XGYuMZNOip73rHW+zF5572q7MTUt7ne4HrfRGuyV2AyhrOd9FYpLyRbwmmRx2ac1aw7a2tm19fVUVNIA4WsWJVNptPrG+RVAEfvVe1Uo7uzKM8T1HZXuo4IK2OTQVEjN5kPP8smnN2AXCkuyvU1lAz9Mx0IhEYh6H1q43bXNj037047fs+9/7kT1cWtfnbTexJnURmWw8ZqOZpOUTUcslhm1iNGuj46Oyhd0s7WmGvri+I497DlT062WsQ3tYLXYSyADSw0Gjyt3lbBkrqEoPAjWfzissDiUH29LaB8SpgiJgGWjvSlve+6yJdNpGJ8ZtbHJM1Xr7sGfV+r40BbS+MTPCkRAefqMha9lup6XgiJlKZgjdhkEJKOXwFcD6eCgmVgBASRwP0QcYjuPrTshwpgqJNHayLvR0bENx/ANm7Bd/8d324svPWm4UVgWJO8BYuktgVxCICZLqHgc+VRFnRcfW17fsM3/yFfvSn33d1itNawfBijVEwijaa+9QJjCFdNwmxgo2UshJKKd3NGh7jaa8yQErNkXjDL9C8+Tw/8+C3C6eyifN3os/OvcdOZ4NMZqJKYFGVpaKneIEZz5dRWxYJxjYmlK1roDOV0JWrnGNrwqMmyKwZ9q2jUgQ+w5AhU8l9OhZ/oHZXBBvPVmhGD7RoSAGdWFNBVruAaiQZIguFcludDhuM7Oz9olPvGof/MiHhZMQd52OZ5AAXQBGBxX4ZTekP05RBPdX6+gL9H9dRm0Lf95v3hIGfsXV4BfCCl3Ko+cCepmWO+DaGDN0l9Y9iXn9AZ12nZDkok+EGcYpej2szi+rxvvd1B4X3B8X1P2DnU0SzrfPw8xHCV1fa/2yUcCprZzfpTCg62wIqSTnnloIlDvPcce+rlMt21//+Z/ZF7/4Bbv91n3b3qvJTQzgmMvm+uyHm52KDWqePF7MWn4kq8O2SsYK3cjJfY5WE0/F0doAeBAREL86GrFMJmWZnAuhUBlz2FUqe5r7UcVwEAOEIqCzuHx274dj99iRzq4j6QhZHj4VvNTZ1LKFz0kXHiS+dw64fhCmZB3Mxmk3oliWSTtSGplRrxAOBdw7OhoUPxfJUqmiUc0zg6fal469e4hnc0mbm52yK1fmJSSzvV22u4i5LG9JsIKWO7KvV6/O29zcrOhDjiI/sJ2Nbbt//76c1hAhAU3boNqWtjbV5YANR6DEAHrK2c3rV+zFtz1lTz190yanpzwId3uaU+/ulm17GzGgfdvY3LKV9S1b2yCgb1tpvya0dggynJkYt1fe9ry9E277jWtSMOPeEcz3gjY6FQDStZwRtJdBnkNPo5oGINc5aNvG+pYSEjjhALjoQAwNx/VaclYSaLFtpe1d2ZzyDGnd0yHodQmEHbXYeL7M5tF3pzVJtZErZjWPV0XCXB30d3LYorG4nhNiLRi48NoLDxbszTfuSLwG/QBoWQjf4P3AIy+kkzaSSoi+SBU2OpJ3vEA8ZaVqzW4vrdrCyoZVW67WR6eF9ULljBOfqlHpTiNsROXtalzw4g/pZFEF68T2Mxp9fw/o3nM/OPL5tGrF4GSTf0PYF8TVL5mx4sSYjU1NWDKd1PNi1k2SJtU9Sa46ZUpudXSwOhiZ0NTuWlJAx4gqzVwibrl0SqIndEiq2P3WMEYiLsXFwR4Y6Ap4pSZCAOEjmUlnM/bUrZv2zne+aPM3rloin7FBXBcJFKHmuihUXSWTkXCOTuJ11LXt7V373Of/wr7w5b+ylXJbAV2VJ61cAJmYAXEGxKI2NZKRRSvrm13aODyy7b19W9+uqmPgLffw6/Egt5/9907/Ap11AnoWGifjFnjhjOcEnkW179iOYGFEBm0fvYD9trUDUBx9i3wqJnzN1GhBs2/kpdcBgjLqarkkbyDJ4V0cpinRiP+DDgG5lfQQ+L0jBXPJ1gY1dpjKSGob+ls8btGhYZuembaP/9ar9qEPfVAKlJ4wENDDXtHpZzxP2T4NwKdxKUxa+9XkHDTnBfV5PrrPuIPx9Znu98Wy9OQ7EpTxGYMDn6nQ67a4uGB78NBjbkrlQGx/bSnjydPjqHsskAJtqzMBnV88zeD66WgX2uUnAjSnaPfzAbo/dl4AvwUXdZmovbL0cwLM5wN6+Nr91IDzjZT+gH4RDnF6dRfEZ9hGvY6193fsb7/2n+0v/vNX7c5b90TjUQsO0YlADhCkJUIv2eGIEN8zU0UbGxsRcIeATtDAsIS5i7jO3WO19VwZg4zzUAciFQIgG1q82XxGqHMCycbWthTXNN9R9eNtZw5C2ptkr7Lkkx1fQBkBQKJAHegqBzx+7Cl5L9eX7olSxOyf79NKEt8dgBjBI5OSmhZtdw5zWu11hEOOItY9HrRatWHbyLs2GlrVVJWAaDB9oa0Pnxlv5bHRUVWQcKG3tkoSlyFpoKKcJqDTLr9CQC9qDnx40LGV5RV78403bXFpxaq1utUPsH1Eh5pVgMSjSxqBwsVdCl/rZ555wl555QWbv3JFCZEcn9od29mh2t9Qaxu1LkB2Kxsbtry2aaXqngIclKlcOmE3r8/bO19+yZ5//hlx0JkTErD29qpWJalC1CadVoudw6bVcv436O9CMW+FfF4bsrRTto2NDT0/glwCh7UhAIYEbFDfhwrU+5V9BXaCRQHd9siAHbQaVq1WtJmh8PEa+7V9SfrS5mWsMDJaUGeAeTpJEMkaQQWcAc5viNQ8eLBgd27fsdXldWtiG9uEOuY8cHY4bVAqwSwyqahQRaNKKMeKY5bMZGy/1baHaxu2sLFp5f26e6APuDGRDhWVF54M8ezBETAWAqwEJ/ygfai5rzTRA2gzssWxQPaWNQMDgErv5BANOoFa10zYoEilM5YfG7NCsWCJVFJzWASCGB0w8uHgpwPENbGuCdTdTtsOD1tmxwcWx/8g0rPho57MiHKppACrdBequrct6TRQaaudGQWs6l4MiLLBemCkAUbj5be9YLeeedJyo3mLMQ6R89WpKQxJu4dzig8oewPicmMsQkfo85//C/vTr/6drVcPpI8usFcgtEL1O5JJ2QTBPJcSFxyAGGyNHeh05ZpVwK+AFD9TlJyipB93xvWf6+dqmkv/V0wc5H9J0HHvY+yjOa6szawDxZAkijFZz5Tsk3iE03uSgdxwxKZG8jZRyIlvjsbFTq1uu5WqsAB8lpNETjMZlzWVAUkAbIXA6CNO10Cns9X/+V3tMCqtCfYDe2x8csJeffVV++hHPyIRJu9nUNGFg1wvJMOYdD74Prbt3sdVD5XkpAYYdpiCdvhlAd3j41kjF60BWbsG2QFjG/bVcdByZ4ZOyz02oJGpCrjgbzgHJTNMQKeaU8ALEOUeGB2u78vMW2E/TQbzqCr8ccIy/VruF9xpgo19fqn2/41vGu8sKEsRI/+s6o+v1PDAeDQA5OKKPrbI0aF19rbs63/1Nfv6f/sbe/BwyR6sQnWqSd8Y0wiCH9VpemjQcomoTRYSNj81ajMzToWhRb+2sWs7ezXJhTokgUXJfNszzl73QI8AqhGVPXKUSFfyzb1yRZ7WBHHajywGWoStRlv+453DQ20q1+V2igv7jXY+gKzhEIQFTxOUiRCQPioId5LwEmwaubigs+5VDPSlsWJBwZhqfn+/aZUaGvZQ4wal/LW56+5fJCvwU3OpmOXicfkYcxjyjwB9zLSp6ustmaeA1E2m0vL0np6dsSk8qUdHhdCmqn3w4KG9dfuOBFsQAZGFbJfDclCHvDAHgIdwJUNEJZOQnerLLz8nm1La7rTFDw4RAipJNxz0MoENXjWCLgR1ggLRLZ1M2NhIXgH92Wdu2bW5OctlU3ofZtWNFtoAbVXEiVQmYBwc6R6gx04bfGZqyiYmx/V5EY3Z3d6xWgOOO+plw0LFC/THjLbTFR4CYBZfqXRKACiSlDrUKSRpNzfkx839JTFBoAZXOTzVc8W8fp/v8W/4/jxWAFzb2yV76849+/a3vm337z3QWqEl7D7xh+6EF0EnO265JGCxqOGmxjnBgYGDXDydktjRdmXf1ssl26nsKaFSVUAAVUUZ0ZgCoBmzvSSa23G6EAAyu+KeIz5EK5wpiUCcshUGXOWDU3U53DnDnRVVqXsXivZ1JOqKgsjhZkfyYg0Q7KFI1Wo1d2U7Agk+ZNEIyHefyXe7CM207bhLuOlajG5W91D8dNcHp5l8JBMdXAxjMVrnHgzYi90u9XPH7Kgj8GpxJGvPPf+Mvevd75BoUJT1jXSXtNh9bAmGALvkI9FuwbUMKb5idNI9aNuDh4v22T/5qv3Nf/2ubTV7JwE9tB7NZ+IClk4W8tKYYL/SYaJTsl2u214Lj/FT69izKPefdLb9ZGT7+TOQ54pjJGsjdnRsQ0fQW6MGBoJkmUS4xVgiALlhwNIPxYPPkVLbPWaFdMIyJEDRqO3jp7DfkHZAi1scvDEjRcDFMixRUCRVdDom7+fRyRU2ATaG76XkNJlUQKe4osDBKfK3f+cT9s8/9lErFsc8IfgpAjTSbugAACAASURBVLqiRRDzQirbZd3nsw5toY+5f5B+8bIzeif6oP5pL3SXg4DuRl/BOBTadKMplHuZCh0AdWB1zFoL45+6AR7QQeadWuv5G4W4s9Mq/VEo93AB9Gc65xdFf6YTZhaXvd75gK4g3XdzzuLTz96Q84C4i3xA/+vH+aNfDOjYpx7Y4f6OfeOvv2bf+u/fsNXlVbu3tG6LayWrtg61kKkiQGemhiM2IpOSjPSr52fHbaSYt04vYpu7e7a6uWu75X0FMo0LEWDAtITsXaj1nmZl8iPPgGzlwDEhbgF16W8AQtES73TsoMU8m/nfgVpfWtyYMDBTl3Qj807AS4BtaEdSJQEkOslVHWXqd8bBQQFyn0yaanl6YkzJBdUJVSga6+iewzvmEKw30eSuuFGLHYlvX4CmlkyoOtfmkjMaFK6YljIVLeAezkCqLbLn4uiIjcBHz+dscGhQnOLlxWVbW1mT2hs0QVypqAUJ5rTU6CrwWbp4VYNojg6oRXnt6pzduHHDrt24aoWRolq/uxXnFpf3akoOCAZr61u2sbWpYJNMxW1ybEzOW9MT4zZRHLEMdquBsBQbFLYBFWCUijiZUPVFMChD1anVdY/m5qdtamJSc2zavmjZw0kn2eHvme1RSepLMeDYBqTCFdFYA5oZz6i8s2ML9+/Z0oMFK5fKAgmyaTOZrObIIyD5mdtn05YvZC2bZX7OyARFuAMB/r793e/bN/7+NdvZ2bbhobhFozElYtDt6IAMDUUtn0rZKOOd4ahkgel/ss70OWOBNkK3a7v1uu3sVW2f5CRQjGPiC6jTXeloBToCHiQ+n5H1DJe40ULq1ZXmfAQEeNTngGqpkpPxQ+6FUGEcjtAtkSvuqmrOZpnrT1h+pOAgUSm6NWx/H2e5hvYRBxwtVecE0wqFkguNE57UoUWwP0VjnyATj1suABuCV5mem7UrV69ZLl9QQCEZoSNWrZREF2o2Ue/L2jvf9bIEf+DDExwUdFDbPOhIVpbrh1rKGmYYTBLF+ceeBc/y1u179qk/+jP7u9d+YKWWnc7Qg7Z2keq8mLeRHKMX1lfbtkoV2ylVbR/sSqBD73AphY6fsVghCDweCNd/DoKFSfC8eKdOz4aQCh4moUZJw8eO8MQhfT7KIlVBXQZOWA0nta5QgNtvtuSDgF7RKavBOz+upc6I0s95zm2hRaTI6Z7nDqQMFeYHLZnwLhV/z20h6fqX//K37SO//mG13EPDHKcTejDsj1vhf4fx6jwfvf++9P+M93N/dP+N8yPhswHdK/N+TJqK56CiF9iu5+Y5LiVGQK/b8hJKce62RneE0azWe5+jW+C25mjES/jwZ+Lb6Wz9IiDusgD+uJl5Pz0tvImXVefhctWNvxhtPQwFF34ZZa3/T8K2e39A72+x96PyQ1MaDtvIcdu6ezv29a99xb77D//ddnZLtrC6ZQvrUKkaagMT2BTQ40NWzCZtfiJrt65O2o3rU1Ys5CTMgmIbnN6llU3ZpTJHYgaOzzKtOKpsgE+sxCFaW3HnivO5pbykz+nzGoQbaLcj0EByAMjkpG0F4JSqSUhUn62L0gBpDopRgAyWqAe/w8LQmeQAP6olUWVSUSGs52enbGpiQjx5gH20clfXdxQ0aJMiDUq1TULB1QOuy8So+uKa/aniEkjPtzubStz4w57ax+iMo0fOjFm0r8FBfT6oX7u7O1Zjvo2ID7kK0RUa4PCwDnVmmvBaDg9a1mk1LdKjUh+UIxg2pfPX5m18bFLoZXAB1WZTACfoeNVawza3tmx7d1vVFXPy2Zkpmx4dtUIGitCg2t6oBAKOSmdSVhwtWBo8QTqj+TXJEyMEKvRWo6VWMzz44khRnxTtcFr0gK6YN0Nb03wvisiNI7MdueKjERI58A0HuE2tb9rdN96yezi3VSq6dwTLnERV8qrGOeAIIKlU3AqFrBUZV6Qzun8PltbsH177tr3+/R+q2wF+gfENwZjrYc1x+BVzObV2UXMbBFkMvY/kSVi0KBeGl59VcM6r1tSCpzqmiPAK1AwZ3ujQgGb/jFnYC3w2aEckPK0WY5J+ULGvT4FdNS5020sOs/6DjudCsgyYk0A+OekdHFD+aC3sN2u2XwXgR8cIPAmdRLp18JEDatKA41Pkzoc6gwI6+hBx2flGYlG7em3O3vVzb7dnnntGLX0SxsNDRiIH1mo0bXNz3ba31yyVGrabt65r5MHfef3IBgUr0JLWPs8ZJoKEjIQRcIAgeAXOG6yA//CPvmivfee2VQ48oPMlo5LkoI3mc9KgR0MAnEh5v2bbpT2rNjqyUe5F3JTGpxf9p2IY2DWUfIygzCMO0kd8O6zQWRuDOM9xPgBcGxq0Hs8YemnHA/rjvkiiMH7hczF2gq3UbLat3vLPFV41gda1QPwZOu4o+Eh9PEdPpNyo6URjjbFKILoCrfKpW0/av/k3/8p+5Vc+YIlMRkmez7mhBp4OZs8H8kcF7vPObB68Hf/QH9AvxMO+4HqK4QrB5+Fvh5gRl4QNOeh0hhq1mi0sPFTLHWxSPOGMCD6Lz889mVBAJ3hprqvXvRzGf76avqz93g+Yk8rbeWN0bdhHfz2q3R7+xSPb8edm8P0o9zMBPZxNhHltoBZ34pAToHRDZLxPII4setyxzt6G/fV/+pJ95xt/JwQtjlKr22Xb2K1KTYo2MGCgVDxmI+mkXZkesWefnLWnb0zLA502a7szYGtbFbuzsG5rGyXNjmjhqhUZVOdh4uwUMw5LX9ChV4ML2hypzSXdfqz1OkfWRCksMEjwFrcbaLAowvmcBBhkZOE0IjdOAB3t9CNa106v859hozgOr3xq3MaKRVVzBHTsPbHh3Effu9MRyp32v2agA8yxhiwddTSsaw57yydEhrqBhiueIeiRzWRVZSILSXtVmxw0e60uxy0SnXDjYKMJ8hpBFSFZdWAe2WG7qUO9d+AKYYgwgUXAB5zAmynkLZWFxgbP3Wd4pb2Kra6tSaqVSn9ydMRmpyZtvDhiyVjMW53VipXLu3Z0eCAu+MTkhIA2tPJQt6Papm1OQsUohcNEFq2YwxwgMYsd676uH3R6JpdTZTcE7Ywbo0SL++1iLfD2+e9GtWqrSyt2+403bOn+gjQHHFSXl1VqKpMWXgJ6XKuJ4x0CNzEJ0KSyOYEVF1c27Huv/9Du3b0v+thJ1Xw8IFoja4eAhm3oaC6rgE6lyVz/gCRTCCI3Rgd8JbATfHlMUwSKDAFuvl5IHJmhk4ySUBJSWKcHWJ3SoGF5CL3k3t7CjQTAJv739Fjur9Y8NMF3huuP9/vkxLjuFe14kqVmo36SGHNdEjsKsCUaHbIXVOx5VFXbmPZxJKYWfTaTtp97z7vsl/7x++3aE9ckO8yilWBr91j4hRojj1pFny+biUvnP/BMVmfoSHu4rqRVYD/WPayTKAlLRG8tg6OBiL32rR/Ypz/zZfveGwtWPcAW2U8pdfeyScunU96WHhhUsrxTxTOBtrRT6wii0osPJWAlExac28Ih/I+MFh99LpNoAGwDrDcYoND1lrIqBRTXsyZukD9FnkC1T1LK2UZMQQypfXA6b3/sS8hdLhAuCPXHw/9XlX7afJfKYz5r73rnK/Yv/9W/sPe9/+ddJpgL1sEuMXW93WVz8vPX0d9a7weB93/fq/PAdTMYVxOLBOILAALSwJG+iaPkz8rOuob7CW1NSECfoTdq+7a8uGiVKgEdS2cCuoPimJ/75+gL6KeAlGAGrYr9dGh/WSv8/Ic+LwrDDE2iLYEm7pkW+DmU+qOq88uAcpc+dCn/BDO4R7boA7AB+W0QzJXChAb1Z0Xqg7fpWhTHsPK6fe0Ln7Nvf+NvrSdRE7NSrWVrW2Vb3UJwAx45kqpxKaRdnRqz527N2XNPTtnMZEEgDf4GQMu9h1u2uFoS7QSgF0G9gx64aC1ubyAlrgQVAGAhdxIKZ59N5FY7bj/K2JEWKu13PKiV5Yr24S0nAnQINqEDKCGDPq4vWtupxLAlNXskY/TZDRsWP25m6PmRnGUzGZ0TtL1pH2t2WccCE9/ttgKxvzdc9iFLRaJq0zEj5dnqQA0EELixgKqoZqEiSWgFudljqEFUcwcK6s12U6BBzdQkVuLzL343lkyofS996EGzAyh8UMk6BzKKkWkB2s5SLjuSZGh2ZNRyxTFL5wtyt9rY3LSHDwN95EEsbvPiy49kcrofVP61/T2r71Wt1+uo/c5YAH/y+atXbHxqQpU6XQYON/cbCMxK6mi6V2xtbU267iR7UOhGJya8isYAR8ArRhIOMBPLgIOu15UB0MK9B3b7zdu2Vy6L404SMTY2abmRfCB5anaA93mz+f/y9h5Okl3ZeedJ7zPL+3YAGuiGGwxmOCJnpBFluNSSFCVR1AaDjFVQFLn6y3YZ0lJSSNoVRW6Q1IgcwxHGAQPTrqq7q8u7zErvN37fua8qq7q6gVFsbCIqulGd5uV7993jPmPVes2ODg/EYScYtXpD29o5sM/uPbCtzW0BH0k2aEejgCCBplGwGC0Xba5UtBxBbNBTMBQCnvtf1eDI2iPEhLqiDTZ6A3U4WEZcV/I1H4u5OAgdH4eIud6CMALEUp6bSsv3gGShR9ClHR624nNdtPM7POKs0/nH3vTa6qqSS647dLXTGgY/Lq4UtfdRLOP+0AYnjRGndJK0gsj3ykfGwJZKp+3G9Wv2K7/yD+znv/l1m1qcpR1gA6yHRwnr0krGC7zeEOsin4lZEX3zNHVk38bdjtmgZ6Ne1wadU/0dERWud+TS6eIj6EcULJFI2bf+21/b//6v/y+7v7FltS769x6C8wmzmUperoDcQ93+WGqMJ9xr7f4ZX/28+o76uxF1J6IIfN4c/QtE3omnMPTjh+us6wE5Q54VPquj5d6k6/NF3lbysT6mERgb7NAXPlwqlVCKRsUnN3/ga08CARFTWl5asF/8xW/a7/z2b9lXv/ZzlsgS0DXU0fWIKvTLxelkoI0q8snAe1lR7ioteC/In/cLidj0ky39s9NGoNd8P1IZlDiDLHtbBPTNDaueHLpTZwDFnQd078jERqOhZuiTqjmT1+VlAfWLzsB5c7UWJyv2AFyLKF8vCujKeQLYLfp7dHxXUdcmwXOOGJx8BMqYHNyUu1/81+cCuuspU6G3D5/Zf/mjP7QPvvMtVW5s4t1hTI5jG5vbtndU1WKRA1a5ZKtLc/bWqyv21utLdnNt2spltNATVq117PFW1R6sH9jjrUM7wdCg3dFmAehKUq5yyKpYpZTXVoe4CzQtgEVsqlgPCuEOklSUKaQpEWvwO8OVl0JAjzwP+T0VA233vrdTlXmnHBRVKqbFLeXmGAW3KmbvbHhUMSQC4nA6FkU3InNYTCwIwFo/4WaFvlUgOAW/XqF3k64/DgWP1j0VNm03qkqpuZGtE5y6PVW6yF6SCUMBK+WLmqfJo7rR0jmKsaBFe0orqCAgQtZfRDM+l5X5Ce8LmKh2iqKWWTKbs+LcvM3MLYgvi6vZTz/52PZ2nqlVj4QsSPlKviDhETYvKv5hr6MKlOOm6gfBvnbjupzh8COH0lcqV2T+Mk4kNIrY39+3jUeP7cmTp1Ito/2qGe2N67a0siS+Oi0zqnba01KoC5SlAaY0h4f26N59e3j/gQLT9es35BWPqEq+WBYoT7M2obm70i+XWM7mE9s/qsnVjrHI02fb6qhovJImuXJZLi/kkPz1cwYojlEF7XaNZMhNQG4nYgru4CRotaNBIMwINCVasBTwkQy5BHmcXw5eQ5NaZtiMV1Ttuxa7z/FHco1DVwEhFuEqQMIHQ8nozoxa2mDXpqYq6p7gi03iCc+cdjjPgcbDg6qdEZSYJ6wPRjOSK/VukZwTSST64FXG6px95b337Vd/7dfsznvvWqJYtF4yZc3e2KqtgR3XOra/XxfugkR+Ko/BS9pmi3GrZIeWiw8tK9fEjg06NRt325p7kjxDvGeGz3iCOXqpUEZKyv7sL/7K/s2//WN7tHlg9d7Aam1Hq9OSLhYSVilXtL9Ib6HRkQBL64Ii3OU2++Q29jJluC8ScS8+Rwh1VBM5vpCUD2Qq4gk6LewOrowhoL9ohn7hXSfFyr5wMPcAeREvEA2rVJ9egOLlE0m7dWPNfvHv/G37zX/2T+2999+3ZC5ngwBgjvZ+1cOXAN/PV84R7fkc6PaioH5OYePe9G8dUdfOuekXv/R5QuBKkGfdeSUqQ4tRoTeq9vRJFNARB3Oth0hDPmqsh4B+Xvp/HvDt85bEi/jhk8C2C8tvYrbwsqD+siTjuRl6eM8XBnSWYbgnJk1aIp14ARyCMh60geS4b829p/Zf/t0f2g+/85fs8uKq0rrFlAJ+7uNnu1ZvdyyepG2at4WZit2+sWBvvTZvt2/N2dLylAJjqzOy/cOe3Xt0aJ882La945p4mARz5uRIPoLWnsE/e4FKJCafbmRPqTxo0/OnXKuCGtxwnLAO1pJBQIaKlqqEiwxVKJpzEAREAWHWDXKYzBtRkWJWrT5oS3SwAfdIKhbYSSKuDZ1AK6CkdN1TqrSovLDCRKBEm7uAGglLx3yW6qxgV79DVGW6MmVzszM2MzUlYRBANZxzT1jQIvcNnhdRwU5VSvKpnqpMa/ECjAO5zebKxk3J5/gAmqNjm66UNL9eXgSIOKubA0W3k5OGlKnGqawVZ+atOD2r83j//kP74Ecf2MP796zfrCkBUVAvgH7OWJokNMxdswkXcyBPooXr/uZLtrSyaGtr12xlddUK5bJL43a6trO7bw/uP7KNjQ0BqwjgWLtivcpr8EQnmGvNhztfIEaLa/xyuL9n9z67r4Qgm8vb7du3FdDL0zOWyuZ0XVj3tHg5bwj7HMI3f/LEHq5v2jpCME/3bP/oSHN8ElhxvqmMJDhDdTSQ2AsBGOoa18374ohzpMVyQE8ehgCJG37n7T4mJZhgeLcrQrfD1QaVjGwu54k1LFqTMR4CVd+1cTxp+TJ6/XmtS7jwdHf4Hn2of3QG5GXuWzc/nG+qc8SKSoxOACkiTYznO26Hva6EnIpYcyL/yveiRY9yX2VarAGSPqGm6VgxokJqt9lUN6gyNWN/85t/2775zb9ns9dvWi+ZtZPuyLaqDXu8fWJb+1U7OkEG1ml3ucTIFspJu7GYsVvzWVutZGwmG7PMuGexXt1So6546yDqkTils0NAp1uZz5ZU5/75f/2e/dF/+BN7+GTPGr2hfiKZVHIORGqkbtgfSo6YcceL497PBnD7vP178t95Z5AgS2mzmVTSUshK481Np45CgsR+TDFh1hyZZuiRSM7LP+d/dL5/DtC++P6hDT+BrZ/KpO2N11+1v/WNb9iv/sNftfd+7qvSVKCXo7Z2aLdPBvQIze6F48UzPsk7Py8ozwvCyec7JuT8CC8G9Mhw5+I3cIDdOcjRZ/oAshkfAv6s2uONdatXjyyNoVYqeW7bGoEPlEOqQvdKNDqGyy2Iy630yxfrc2ffky3wiWCrvGpirn6ZiqYb+/IcfuLDX9g9+BkC+oVEIbQpInMWl8MFQNO3+t5j+89/9H/Yj7/3lyDSBEhK68ZL2M7hiYL6/kldrUiCOl7ga3Mle2W1ZG+9sWivv75sU9MlGwwSdlId2cP1qv3ksy17tnsiBSqxyAGkDbqWxvxhZkoto2K5IG/sJ5tbtrN/ZKfNtioQkgcqdFdUjjs3O/SuEpKA1eD6QkCP0+6kJRw6AXz3PHSSYlpyrVBKqCzYJDFEILYyk2SGjQ85bX/QxrSZkS9l0TLjJqDrWkF5ot1K1YZZQrD1A+1MgJ6ZmbbF+UUlKsy1yalAP2NyIhW8gXudA3hCGWsRS8v5OXmP03GA547z2s7escxMaNt6S98sl0kJfLi4OG8rK8s2PT3tQhwA1ppt64xililN28zSqqXyJds5PLJPPvnMvve979pPf/xDa1SPLR0bWTmbkUocgD4CPAE9PsDidqzPoNrjPABEy6SzVp4qy8f97t07trS8bMlsXsnD3v6BHewdireOOAztdvzNAerNLczq/1W9cd3oiDDPRhUQABqz9z0EddZtb29Xc/Pbr79ui6srli1BlXN7W4JTt9e1TrMZXNtqtrm5bQ82Nu3h+lMpwgFgFDqe/hDnSspyIJMBvsF2cPduqkMfb7sJCJiGXIkWcUy2rOgo4BLW6o7VmYpYrun42PiBBkabk44PLAdseKGlcW34rFPkgUcxUThzpYoSuZPqqdVOai6QNIjLv+CMux2OJ5NDaCdrpTza9OAmmPMPhBtoNVtSQa/k0jZVSLmjWzxpmVLJZheWbX5xWWI0MBHQ8GeN0RVotLsyEGn1u7Z285Z97W990954+33rpUu2vle3jb2qbVfbdnTatpM6yoRU2iD2mW91LG9dWyom7LX5gt1ZzdutmZRNZ/uWt45lEyOZmMiESUEdJgd/IujENU/YX33nA/v3/+nP7OHjHc3Ph0kQ+57QtHvI+GJ9bG5u8/8ZtO1nCeX+XOReVxNmr1QytoICIe6A/a7VOk076Xkg73LcQ7M6P2ai4DkB82WP/9GA/qL3jPzNz1XzVitle+/dt+znvvYV+7u/9PfsnS+/b+lc0XpjT2oVoCeC7kX62YuPPZqfX5ydn7+RV+GRHsvFDrC/61mUPfuQqCOggD6hMa8RliIMzo41e/pk3Wonh3K7iyp0n807SsqlX6OWOwP68BFfJKB/XjV9odJXoDwf3l8+XVe13a9Crl91mp3WFgTqo+P3TCEARS4D8QJdw+1ogxWr4wYum7TInQzuqvWttrth//n//EP76IPv2rDd8AWPoleuoA1ic/fANrFbPGkoo6YinatkbXU2Y3dfm7N33rluN9bmLZ7IWO10bOuPG/bRvV3b3Klak565hP77NqCaGg9tulyw5WWnvLEh3n+0oU2ayhLQD5QxtRWZe8bi7hkcum0EdOnHAzgKnGEFXLymMQShDdqTYaNlQ0BHOhUzFdRgHeWM7SjoVafDwXFnvA6gRVan5Sm1uqmwoBZJzpDFJ6U45qc+i/cZj1uyUmHNzswosMMXRYsbyhE8YkBdAP6o5uFTz85WbHYa6k5FXvHchL1OV2pxmIpQdUsfnflzPCa6ylS5aDMzcJXnhEQnVJGY0C62dE7BfHZpxWLZvO0eHNuPf/yhffvbf2mffvihteunUrcr5zOSkZ1C7Y1z2O3YoN3WTYUYCS13biDGVHBi0WfH7/ztN9+0O2/etcr8gs+woTCFEQUzXpqUmOUgApMr5nRtAFodHh1b7aSq9YpV6wy2r+gOnFTlukayUyxX7MatW7awvCLhmSRcfgQ9elS5CKLUpVuODvz+4YmMZzafuaQtvu8o+GmWTOcmgXcg4w2MakgiHQQ5KUQE3qM0VZGqXTJFNdxRNd1oduW0R+AVBY8WO4IrCI5EgjTZlAIwlsHM+ZIkH8mENXtdcePhAKYwFwKDclK1o4Mj6a8PBqC2g47ChK2qlAZLefmN50gQOH7a6lLr61ohl7LVmZKtTMPfz1quXLaphSWbX71uU9OLSrpHJNG1plVPGlY7bYtTj9IjSn837t6163fetnhl1h5sn9pPH+3YTrVrnTGUrKQMZzAdkf4TG/VgaNnRwIrxgS1kR3ZzOmZ3FxP2ymzcFopmpeRALfhMEsVH32uQgKXFm04iCWz2ve9/aP/pj/9COJrc9IxNLy8JxIg+++bWvu0dHYua9oXa158XOyf+/WcJoyR382Z2I2f29nzFbk1NyVMeuemDZs0OGh2rdb1Sb8XiVu+P7AQTG0Yngb72M3XTf4bv8fxTL1bozPtfub5qf+Mr79s7771tP//1r9udd9+1JBU6w/8war2qIr/cSr9Q8EXSxmd2qgFGHixWFa7P9E8uC7N56/1shh698QQwTo7zqu79zKmlPgZTNbLmac0eP/aADrDQddwJ924OxoMYFhuPh2OoJe5i9jzC/TK9TC+cMEaJjutloDYBvWIuFqBPmACkMQtTnRkJwgQwnsRNQsVwdlhh7qfjf0HlPsnI9HxIGHF/r8kMaSJD8/m+B/SLNDYsRYeWsr5Vtzbsj//9v7Z7P/rAeo2qV135vChE41hStJLHW7u2uXtk1VOASQmhxBenc3b7xpS98+aK3X5lSTzlZstsc6tt956c2OZ+w5qozVHJdDrWadQRB7BSNmvzC9M2vzitQLAO4vnBI9s/rlmjzSbjXSMFbuZYUODOAjpgK/fO5tq63iGH5AFd+tRYv9KaREwll7ZiAb92jGIcSIfULJUC4CIqqGh5wN2dm51VUEa3Ho91DGJIAugw0GWFd06UIGBrViVJS+aZzLdzlqdlHOa1CIJQAXpC4PaM5WJBhi5FOYZlg4kGqmM9VYrHJ1WBCQkqgIxYOwRfqFugg/FdB93ODJ2gi/52YWraVl+BbrRsiUzWdvYP7K//+w/te9/5rj15sC7BD8BMnPfF2bKQ37SMW+i2V7nefbfBpQ0NUJFZM9V7IiGq2SuvvGJfeu9du/7aLSvOzGgskUpidGOijMGXJglgESIJWjs5sSebm/Zk/bHt7e7pGi3OTdn1lSWNW+i+HJ3U1InJFQq2snZNUrZTlSkJeoAsxoud5xwcHco2FAlUzsv+wYkdHSJxW9P8njGGNMIDKpY7ixm2XPgC/Sy6P2hxo1VerpSF6gcPweupbFuok/UG3q0BRwKjAcpcKm7FdFwWpRgSQd3UdQRst7xklblZtTqPGw1RBcGCnFabEvrZ3zvU//eHpM6OdpbNpkuDC5jJ+eW+QUyD2x6KYqsJlXAgENlrK7N2e23WFhemrTg9Z5WFZZteWrFCZc5SmaIN+yRIHTs+bdveYcMe7x7bUaNr2cqsTa9et162ZNunfXvw7MD2qk3rW1r3F+cYOqo22gBWwmoYbfIc1qGxvk3HW7aW69idxbjdWUrbcmFoxWRf5wPnQrmu6b6IWUqiJZh2yQAAIABJREFUPkP74Ief2Z/+xXftoNa163fu2vXbt2VL/Pjptv34w0/t3oMNq7UvqqB9kXjHWiPdjMIGTG3GK6r6NO32/TcqcQCwsk/RCQCIOflgOLBsZnenzd5dWrBXUSRMoE7ZtMPaqe2fNuykM1Li042Z1ftDO+iYVXveegfxTmDn5/+fwO7fmu9fyiTt7ddv289/7at256079s7779urd+9anOQOX9vAP5+MZVGVHHmfXz7fk4BuAimPSTe2y+C55yngHnVFzIzYCf6LcIaifz/XgFGI0whqKJT7kw0P6AAy2e+4GRTTLgb00Rh3Ls1HtWgdTXx5Fv4ilbjJgP78LDsE1CCtdyWN7RJgztksHoD1mY5eCxmIz/iYf79ITi86Pf4KrByjI3Q51LPjjT5HNAyngESBPXoOgB5OaCret+Onj+1P/uMf2frHP7RBs269VkObNr7b+WJJFdnW7pE9fLqjP5mt056dK+fsxnLJ3nljye68uiDVsW7XbP9oYFuHXdup9qzRH9kgFle1ykY/7tHiTdr0TMHm5qckHYvs6/1HT0LbHZcp6YeoBU4nUNKaIQkC/S2gGRQkFgSRHsCa6ESOopQe/HCkpR1JtEbgJl4nhLxhzemBHaobeVg5hxMXs/BZCaCIJoSMKDNt5vLMfYJevU/+mJOz6NxdDGCUQPYCSwHG9ISD4AAVoyxQoYvqoJhH6xa9bea/BERQ9Se1hoIXc1nGGxJZQN0Mmhw607jJ5eGpB4nVWMzylbJdv3XTFlfWBCjb2TsQP5uf/Z1dGwUtcIRGlhdmbHlhTmOVU5Te9vbEdQboReeFKpe2O8ko5wT1t2vXVu3LX3nfXn/rjs2vLgggx4YKuK+GPGm1GnQDADc2bWvrmT148MAer29Y/fhUADnGHit4yU9Py3u+Cf2Kbk++YGura2rpY6HJOgbNTmKzfbBnW7v7tn98IsAg3Yh6nQSi5SqCHbzqQ6IFbxWWQ3T9Ud4auozmGbWRhCyTEBiRQIr1LxRAodUH+HBjXettZEZDGHTkEsjFxiXqw2aK9gBOZoury/bWl96xlRu3LF7IW6OFWt+hUPcbG5u28eiJbW8f6LhB0UdwLr4fSF68B1hjzp93RoASxX7Hup2mXBAJ6LdWpuzO9XlbhV65smoLq9etMr9kqRI4hQImn9Zsjey4PrDto5Y9PWzYQXNsvUTGmsOkPav3bKfWsXpnYB0sO2GPBOU6NTBG3mVinCShpjiBY2SZUc+yg6ZNjU7sZr5j715L2u25uC3kRjYNyBRXxOFAuABocnyvVmtgH32yYR98+NBi2bLdfOtNm1lZ0T22vrFp3/nrH9jHnzy043pHanA/ywMAGz/yIkunJDMMMFCsmBbCRq4QSXqSSqRl8IPiHuC7kzqgPyeeER/mzOzVjNk7C3n70tKMXa8UNEpAWKrRacqApdYayvp1EI9ZY9C3g2bXjjpmp8i/4l/RNzvun1fsP8t3+aLPPU9ePExnUwl5Onz5rTv2lffftVuvv2avv/2OXb/9uiUYkY64B1zoh8dl9ber0OzPo9hD8A04q8hK1SVpfRVfVIk7n6nrkp5BASLW1cVC2u2+CX0uyy09i/qpbWw8tNrxkWUzjG/Qow9xURRxf9PYeDwa90eB4hHg/FHr+YsC5C7Pvi8E7qsLf0euX3XVgoTr2T8phoc3CbHdJVJCyJ6cl4e/R+A2OeRdEdCdIRuIe1ccw3mVzoCrL3rKwZN1+9P/9G/tyWcfmQHgatZpvIpXjFEGqFQchjae7tj6JnrhTbVfStmkrS4U7Y1X5uzVazM2XSlqHtfsJK3WSthhI+gex9FIb9rR/oE1a3VtojmsHot5qU5BE0PlDIU2uMBN7j1RctLy+EVWUkhisvQooGtzEiTZfx8U5Fxv2GlHbJEStGKjJwAHbjF3B8kQyHy6NwR0dM6xQVyYnbb5mRk5s/G5zSbOZx2s+zQuULDWQnQa13ioVkIYA5gAfMyNEdQRsApOcALt95Q8yGemSjZVKQqsVyxiB0r7OyVwHgDBo+NTV6ZrtYSYZnHTpgbJzCaKdajkR9EKT/O6kTjuc0sLtrS8JDAayO+Hjx7b/QcPdc6hDaaTaVXmq8uLtjA3K112RG02N5/Z7vaOwGFwuZkNE9S56QiGgBARpHn/575sd99+0xZWCOhZG/bHEps5qdatXqspuKL6xVx9Y/2RPXz4SDNyxh90IsrIr+YzOvZYMqWqbTCOW7ZYkmvU6tKSNNbZOI6rVdve3bfNnV3br564P/ZpQ3oAzoBANxzDE1CynhfTIfPuiSfLBGh3sHL1RG0IBHQ8rmEk5Py8q6vDQCWIvxCkHMkd01wVE9fkeGAZAjzJQDah73PztZv2/te+Zjduv26Zcsn9smtVVeWfffrIPvjrH9mD++sSWWoF61Xtd9DbUJ5LQStzVzfNLp267sqAJJBD3P3StjCVs5WFkq2tLtgbd+7a63fv2uzisiVzRYunizaMZ6zZT9hxc2xb1a49PmzZ9nHXDpsDO2j07LDedR41mv+cM/kbsDRlm6R7giDIKIv5JXdcnPuq37J0t26lwYktJGr2xuzY7i4l7XolZguVlCisKiriY30HXtJsDe3ZbtV2jlqWmZq13NSc9eMxqcB99PGn9tFH92xv71h66PiwT7KrXxbkqEzBQcDNoPLOMTZCOyKTlqZDFROUZpPekoNhM1kBR8FyEND3T040p+VBy3rVzN6aiduXV2bs9dmKzWfjlooB3EIHY2CNTk/YHyn4A5wdjqza6Vm1P7DqIGaHXbPdRt92Gz07GXlQ1y4e9pnIiOWLBu7Lz+P7Btxv8J3wdQOwly7XV99+y956846t3Fiz1955266/9rrFM0UbDYPe/gsC+hc5nosAOHfwnKzQPSBfLB8dKBdRex2w7HogF3lYujfPAjr3pXsk1OtVCcvUjw8snU5o/BR9hKJhoBEqoOPORQauwbqUm85TwxdRxqIvfiV17FI7/KxyV1N1QhM+vMkZCC36/yteP9n6V5yeeM7zEq/+RvoW7GZnj0DrCq0nP3nPp8Fnrmu8w3hgiVHf9p88sj/5j//Ont7/xOIDF5Gg7crGjZBHKp21dr8nwNbmzoEdAZDrDyQCMF/J2Opi0ZbnSzL+wCaxN8xYZ5ixRo85VMzGiZi1O20po50en7qMJW0yfG9TXoVTnR4endoBbfdOx2+QRNpnxV2fc/Ngrks1zKgBS1CqcWbj2hhBR9NK7LvgjJDEKRfKHIHNOrvxAt+UClugyZFaiNCbCOizU3znlFr6cMbl1qfSD3GanqoBbl4xBmRa4TajtL+RqQUJDliL9UD7CDAYwYOZqYROpgo2VSkIuY7lKBS3drerueve/rH+xN6VI6d6U8udYCj9eG+9c21YJ33aGczmyyVtYoDusD/d3t63p5ubdnh0KPGQFKYnczN2bXlJ3u08D2rU0ydb9vTppvjkIF5khAKBn/Y53zMRt+WlRXv3vTfV4ltaWpLhDOe5UWspgEOfgy/ekTDPka1vrEun/ujo2AFxmaxmz1G7mvYLGupUioVSydauXbc1kPSFnM418/Ltg0PbOzy2o9NTsSAwKuG80lVxZUG/CcSQJ/kLtqUcL7PzCwFdrUC/UaKAruo4BfOB2RwUGfe1FPI8mbAsfgGsvn5XfGwZeOSSVsgmpar3yq0b9qWvfsWuvfqqwHyxdNo67Z41Thv2eOOZfffb37e//v6P5XoHkDBADsL70ymA1udrlo4IG6B8J6iEAJDQeYiRfGCok7a1tUX7yvvv21e++r4tr15TQB/EstaylJ30YrZ3OrSNg6Y9OWjazmnPau2xnYIJQBddQMGh9SUxGvZZKgJ9Fm3zvqVpmyfHojiiBx/rtyzVrVtuULPK6NhuFnt2dzFpN6bNlsqIxGSDRCrJbMr6cidM2zhZtHG6YPVBzLb3T+z++lO79+ChrT98omSVeT1fD937iJvvRsEvfsCOIMiRgoAzoPrGxyCTybsO/P6hNZp1B99SySaSNjMzY8USidZQ6wfwLZ9Cdf5Kzuy9xYK9tzpjN8AwxIaWoGNJGcOpH46FrUHjYeQADc39G0Oz2iBuu+2BPT5u2qOjuu02h5qta20hDEVyI12NvpD8PyvRjta/7EOBHQ5HPj4KhQgdmzuv3LL3v/S2vXb7ls0uLdlrb75l11573WKZgo1DQL98Jidb7led5avAcIoxL5mrT77PBeR7sIqVsFKUWCgpOHc6jWh47oTJPhJQ7rVjS0uR0RU4RdwLI3Ap1uGHzqzT39jbsS96vIx3/rPw1c+kXq88c8/P8fW0FwjHeFA+BydEb3neuqeVPhHS4aBPBPSrgvpkhQ5lAOHLw80N+/P//B/t6f3PLDaijcnGiY944mzT4SZEbOWw1tCfqCCx6BCiKBdB63rgcuxi2gaG2ExMIhb4PlPl1mqn1mo1pAmNMxXfg5sAqVAqB3jr+0cnmpUSHJ2aF1fWLCpXsEpltqtZKZzugAZXmwZQETciutLcBFTnwcLSZ+d+rny8RiaJprWDwAhiU0U3L0EaFYS5Zu3A4anSxMCieupq5sxCIyBA8bNYShWauMxN5qjutU6aiRFIFv1vuOqZlKw8pyo5myuXbG5+WrxvWoe8bv8Qdb4jq540rd7yuTSjBGb7spzNZiyXzyig5xjCAkzuMuMfilNfKhUlvUpysH90bHv7+1IbY3Ohol+YnbWVhQWbmZqW8A1Jw+7urm1uwec+0TWnPY5SGOuEeTg0quXlRXvr7bv2xpuv2cLiohVyRQVBwGogzU9rDanqgeOGxraxvqGfg6NjtdVobVPVEtBJvEjS2v2+gjMBHR766uqKKirYAEjtHhxX7eCkZvtVBwpWT2FZuODQma4EczZJQro6moNpnCoHI0Nz9IjF6wKClkyZJ6qMPFDjk8SmAzBJ4nKY7GRSarET3AAN2qCr5BU8Bl2cqamSXbt+zW6/+aYtXrtmWbV3AQOOhcg/ODyxH//wp/Zfv/Vt++z+hro8QaSQpaJ5eRTQxwlGP7At3CEOyh2TJBJQrXfYGvm4LHp/4et/QyCoazdegbtm9X7MDppD20L/4bAlwNtRa2yNbsxR2jgGSssBLrijbRS32KyHY+vDJunAEmDfGFps1LfEuKeORALDl27d0r2qFfontprv2xtzMbs1bbYyZTY3nbJ81sdMsUTWLA24b8GmFq9ZL561extb9p3v/8g++MGHtvl0Wy6GRDdppwRKmAd0v89eBJRTUh7OQ7TVgSHBEwHcirpEx1VrDztnanw8v5TOiNbHaA32TKvbVJW/wOy8bPa167P21tKULWXjFu/3HEDJA1cv0UXxsGBxIS1JpZ609ihhtZHZbmtoG0cN+3T3yJ4e9dSGx6MGISmOjaSg2WnZCWqZQT/jxZHn/F/EiwcoKSwL2gVocvTF8OHaLUyX7d2379hXv/SOrJgr87N2885du/bqbYulYeZ4ha6vccnW9GWKcZcDuoS7QqfrMrjucoH5XM2oEW+IW6Gan+xye3z29r1X6AHlvrFhdQV0VxFFSZAxoEy1orE09Tmbhr4gbbWXBHQt8qt44yHYvoiDHl2OC1V2OJmT4ftFH305kbjcqr/Y3vBPu2CXymeFk3TmLDYJzLt0xs8CevAJT8aGVt3etO99689s+/EDS4TdRCdc7UrfGCXyMhxKorEja0xvdyOmn0wMRWWhXSi9aQbgsZT1aGMKeANNBWeqtsBfvBktZs0/xftOhZuACu/Ejqp13eS+8bhimDjnythcUYkNiWDLQgUNTruYBwGBz3CshN+cfD5BDXQ7l1gtzyRVaNxBM4OBggEiNHMzZZsuFp3SxHydYCEzGNklyAYWlysWPYENVzJLpNT6Azx4XKvr7wDuuHao4jH/pgJS2z2XsUoxa7PTZVtanLfZmWltRPiFb+8d2O7hiShP0KiorMEqVMp5ifGUCzkr06YPLXcmTQi1ADjkOKF88X0RqUH6FdtMqF9sTKLLTU3Z4uyczVTQSk/rGPGv3t7bU2BGl1yyvLT5xaMfKECurC7ZHeZ1b9yWZWM2jXFL3E6rddvfO7ZaHUWzgc5Jq9ux7a1te/pk0/YO9tWKl/RrNq0gCg6AhdXudZR4ACS8hrDM2qoV0WkfjVR1KZgfV23n4Mj2Do9kDiNnMgJwcKkKuw6zNfHMJfpCokYAQ9xFEq+u/KVgRnsZz/Bs1srFvM4j59A9BpzlQCu5hDgQwIcB1XlbKoOo6xVzKZ1/9AbWrq3ayo2bNrW4IDlVwIi07zkPJ0d1mZT8+V982370k59ardrQcfAA40AXJJVJWizliWl30LUOnHvQ+QgqhYAeBjsCaF67sWZf/8Y37Gvf+Ju2cuNV61nKdmsde3bStM2jju3We1bvmrWGSYHweho7EDBdh5vaVYcQKqchPgvoL/Ck0cD6vbaNey3xsVGPHHealqDtPmxYYVi3hWTHXp2J2euLCVudGttM0dQ9IBFKZIo2M79mSzdetfz0gu2dtOzP/+r79id/+i2799mGDXp9jZ6SCfeZd2OZkfXcZdna/YHVWx0JuExWtJNTxejvUeeNZAx2CeebtcQdP/naqE1vCTqGgu+dtdvfXUjY127M2+25ohXjQxt3AC4iQS3NVwkl6X4nqSMBYQ9JxjVTb4xjVuvH7dlpx+5tH9gjQIgts2HCZCxULJf1HtBJ90+qdtwi0f38hwxezKTECSNEgFMVCG25MPJYnJ+yr7z3tr339tuSaS7MTNstAQ9ft2S2ZOOxq2NMGrJMfnKkGjr5u6sC/Yuc1y6L1ETvc+E95CaIr4bP0L1lHyDbF0xb2IsdmI3b4uN1eOjHZ0ZI6oCG1+qe59II5T5RoQsc9hLu95Wn/QsG9MuvjTCXCkLPqbo9b7py1dz9ZeC4ENo9E4tm8RN67WcneyKgX/BDPwvoI6vtbduH3/+2HexuWiYm8Uz1q92ikVmlq68RDB097DNKZW/qZToATB7NcNWhPgA667n9IHcFN+Jg2NcMmhY3dDCJfwSjC2bBaHAj5qIKPXzmoE/7qutiMAEwiDkFVSlVmFx7CLhxV2QjmFPNnxsRuj1hB+9qod+desaPVMVoz/YHmtkws8TIg1m3pFUFBPGKig4Ac1VJfsLfl9lI2QrFstiUBHLUy3COAvUt/jUBHf41YDbauBi7ENALWaG9V6Duzc3qGHYOD6V8tr13bMe1hip2OPJS1gNRPTMtUwta9QQjeYNzTrGZbXc0xuBBkIYORkXbJTKEfjTPR+VvYWraykWU3FLSaKcrAIq81mgK/MeNhKsZM3tSIb73ytKCJESlHjc3p2SIKvnk6NS2tnclHUrXBLoewRY73M2tLdve2REYki4KWbeD+nhfjrMjr3QEXq6voTJ3Q9U6gZjrjzohGghU5wfHJ1Kok3Uu2bsE9MMVDuIU6ZgbV7jboTMghGWY0FPn6jHCoMMBhQ5nLNK0vlr5jJBgE+StwPVO0L0aiYNOIM9JuS9m+XzGFufnJISzsLJiOUR0sjkFagIBCejRYVXz8z//1nfsv//gQ281DwBeAvhJqUOgBBQpXNQSB11rD1CpoxNFAg28xe8hWcRk0rZy44b9wjf/lr33tV+w4uyyHbcHtn3ctv16z6rNkahVze5YYMO+rFqhcPLudMx8LXtId/c0et4K5iQ9/a7khW2IV0AfSoqwNIlB23LWsYJ1rGItu1Exe2cta9dnYzZTgIqYkflQaWrBZleu2dTcivWTWbu/vm3/5t//3/b//Nl/01iGmXYuyZpytzAe3JPsI70xIMiOHYGTaA3OJFalHaDuiQfqMGE5a7J6wPbyR/ajqvbPE4JJvHf41gqYa3GzLy1n7as35+zWNPxzt7GFLtvtso/FXHgomxYjQkqNfAzXiko9mbFEvmTtcdLWd4/sk/Vntrl/ZK3BUII/hWJFINlas2s7Rye2f9r9XB34SE++nInbFHLRaN1LZ6JtJ2BHoGDGzRZmy7I9fvfuHVtcXLDy/Jy9/s67duvOHUsR0BkSRRLZE0WdF0JXd4cvB/TJYB5V5xFdbfK5PG8yPp2DvGmtR4CQ5yOqcOARzEtAxoE1TzFneSTXP6QYSKZEaztjiPnxhxl68OTmvT+nQn9RHvU/MmvXe02g3KM2+eVK39W0Lh7Y5ar8vCL3i3IxJ/HXXp6XX+aeP+e8ptucUDSw2v6OffqT/261wz3LBCR3FISHqtgjOzz0w6l+XE6XRedUEYwoCPBwf50Ez8KS3/PAA663ydUf1fPE72amJ5QxrW0236GoL+J/s9HIHctnpjLTCEY7oiMhDAOCHkoZSGaCOc8DMCVks28YjFx6zLbRUcezObTyAZ3wDaS3DBBqNLZsKqYKDEc1hwp5e1dtaKHMHXHOTU7FW8gWpGyGKUK11rKtPYRhDgXyU0dBcqFpl+Zklk7AyKadkz1V0k2JIAv0s2fbu/boyVNZ0CLnisIcCUs6zgw1r9k+CHzm+9OVggRSOECCESYmnENmpSQTx7WqNdptvS8JE2MHjpf3YcMAECdHNowxsAxtw//v6jqy6eKlXSwwSycBydrMdNnm5mZtdnbWSqUpCeF0Wn3b3t0VL5zxCwj1mZk5bYRQzrZ3du0ZXPNqVVU6mRHzapIBTUGCgQMjBPziQbrnCkUxKDDH2d4/tJ2DYyHcleBRncNkYL6W8GAlnqrm6KaWOxUyQZ0H64eATqdH8W0EoDJp2XRGCRLa6XxPkkvohYDsCNhqxWeSVhSIMW3z0xWbKuflOAZOgGqWrsrNWzdsYXVN8/Mk7ACOK7AvDg9P7d5nj+zPv/Vt++BHH+scU40KqZzm/d0ZjgRxFHO2BskXs3Y0GDqDuA2GpFNJCbMkcgVbffW2feUXvmHX37hrvUTODmo9OxR33hTIO6jcYfWp+4iRkrvVUcSoYtJ6D0rfnEs6U92uaHIg67FgHeOPzk+3Y/FBz5KoRo7alh11rGRtW8oP7M5q1l5fztnabFasBUYwpelFy5SnzFI5gd1+8JNP7A//9X+w7//gx0KllwpFJUR0qDQfDW13Okdas1xztAZOu+cBXT70OLkBdXMRGi5j1LUg4NOiJkmLArorIvjzIp18dWYCfrhIQE+ZvbtcsPdvzNv1uaKoiZjEHJ227LiGERBdQ++isJbRKkBWmN9xH+XKJRf1KVVs/7Rln64/tgdPtuyQriLFQjorGmOt1bPdg6odNocvdGpjl+EHei3mNXSOSPpJtrlgJNzH9VOdU/aicj5hN6+v2euvvmIry0u2fG3NvvzzP2933v2SBKXGI1RAvUKefESOaVoBL9JBvyL4XQ7o0eujoP9cwXlWuIJLiTjn0dn3DzjPM4gZIaA3GrbxKArogCzPA3rAxDkt3EFx7hAjDNglQNzFL/2C+fbEk140Z78gsRqCc9Q6n/zSESfdY/3z2QUthqseETLQ/y163UVW+osC+mXKWvS8iLeesK6d7u/Y/Y9/YqdHe5bSlQidDCXIXoELkIISGxnzBK/fj+Zc1k+IYy4sSlARfztsdn5FabMRoFn2zEjAmpEk8DvsJMfB7SoAieT57MFcszfZiaIL7xxUNmK5XnVDqx0FN4RsBLxxFThAdr5h1IWUJuHQ9w8AIVdWGhpWivLNDnMoh2w4x52ACEaAYARynhYyHtxk4xTjgOGQbcWXHIAfx8OnsIEBSKOFS5VOwMD+FKQ7ympwoklWNrd27OGTJxKFOQVZr24HwChTUJ2fnZZjGrK7zHCzmawojrTbW62uB/TR0EFCJ1VrYaiBOh+t6HRSre1SoWClHOaatPPaHswbTe+WyAMgZoV8zqbLJY0E0Nsv5FOaNXPMxWJFYiZ0Z5hzP9l8JmoWwWxxYdEWl5ctm80IiY5t6/bOnh0dH+kzaO9yT2RTGYEDMc2BukeLmxb29DRsiozVGh0JGT3d2lG3AycuqEk+/wZ0FLyeY56IYVYj0zRZ6qJFEAL6iMDIXNqd+/jOVIolvOwrJXVIoGbSDiags17BOdCGR1UQm8+VxRlbWZ7XmARP8oO9PaseHeo7Xrt+3ZauXbN8pWIJwFBsOLTcR2M7Oqjax58+tP/6l9/Tn6cy+PEgg+1lPoX1bkb68iLo6J4gMA+s1sPQJGbdeNpG6bwlilNWnF+xlVu3bfXWbUsWynbaHdtJZyBr427XA/kwAPsga1JlMvZya05am7KqshgLRq3QoSXlfkQQd+vf4aCjgB4bdi2OFXCvY0mC+qCloJ4btq2caNpyaWS3V/L26uqsrS3OSl4WMZ0EtrnZvIycPvjhT+2P//QvbP3RM+kKoLmQZixGgptK+P2lsRmaEwNr9UbSJKg2e5ql8wCkynrkHohU5aJgzToSjQ31sNB9IOhzx0WMc+9teCDkh+uvgJ4xe3u1Yu/cmLdV5gZmdnhct+2DE9s9qlmTA4C4wmgEmd9sWkk+uht0rtyVcNnKlWlrDUa2u39kj3f2bfvgQBga9oweHbtGR7oaJ01XmJtUxYsCeRbGhZJMNy5yxgWXyL83XSkEiyD98B1IYmYqWVtamLOFhTl79fZt+6Vf+1X7yte/YdlCWbQ1tdwnOFZRUL6qjR7Fmhe12F8UiyZ/f9bej2b24R+jKbD/78VBstewUHvpYg6tQ0Bff2TVwwO13KUrEWm5h5AokJwCeshI+OCXBfSrDj6qpqNq97l5dzQrD2nHBQe3q9DqE7OE6POuHAGcAeEunLorg/2FZ1xqr09+38mkQ3FV+QATtr7VD3fs4ScfWeP4wFKyM8VwIVCA2Aio5AmC4lh7VR21CQjAnve7gA0oVCUm0uJGT3usjBPedBRFqaCp/Am80jyX0AviLaFijwR5gngOFb2uKwI58M9lb+l0M2bpJBgEJRlviBrkbAYF83bb9qs1e7K1Y0+2963aQLTlfI3hneWoxJECeo4bS7SthPXpCEjqECGNlKVo6w13AAAgAElEQVTI1LnZYyNVWnDCpZiJDSVCNd2+ugsE92hEILU3CQuhPAaH2St2Ngmqc6pSnru1A01rR+122ZVCm5HWuleNyOUuzU3bbKVsU+WCFbJ53eUEI9DfGh2gTtdsifbFe6jdPKbdDUq+KA58NuNjBlr61ToJTke69ZwDZuCYtCAPi9QsAD541wDC6AgQzGXP2huqpY9YyOHhifTYkaRdXFrSeYK7X6tXbXf/UEh31N5wH2NFEcAXkP5dnLPZSkmbJGsjk86pij06rss7YGNrR/Q9ZFXpxEhLHUodHZIAG2GdUsdq1oYDHQAtGe2Y+NGMHxgBsV4R1inmixpbVIpFXQPWKOpgyJI63QmcQUXneW0F46FlCbqkkzFrndZs69kz2372TGJBU9MzNru4ZPlyxWIpgicbsaPUT6oN++Teuv3oJ59qDNMJYuaANEnqSJAKgO/o/MRxokvbKJa25sCs2jdrwpooTVtqZtEKC8tWmF22dHFG7d4WyWPP0euoJwq4xd7GOCIOMBQ8CoyLqIBh44Rx4dd4LHg5CpFOwwTdTXU+UHXesziAuGHPxv2OxXttSw0I7PzZssy4bvnRqU3nR7YyW7SF6Yp49CpUUinL5Asaaz169NQ++wzKHhoErKmsN/7xapcefpAZpnMG8GvAHHysWXEX7KuofSRJmOf0df35dTSL5o4loNO9cpyP//tFk1HfGScDOkYsq6WkvbZYsTfWZmy6kJVo1d5hVW3zgyo6BKGiJ0lEJTAbt7lKXjoK6DiQ8BULBQdB0haH594As4Kne1OzeO7a005PVF/0AVrB9InjUXudogFgJPoGooq69zz7HMmZLHJ7uDP2pdUQJQME9Fza9TIq5aLdvnPHfvN3fst+8Zd+ybLFaVXovsm64NXlFnkUK17WZtc5C3HkKkD2xXhzjmQ/11Q5I10HEtZ5keqysRG11Me0XEEsgh8/enjWcmcf4toTHyYnB184oH/RufoXsTudFKC5DIr7wkj6KMu5ULB//rzgKpra5AWYBMTpuqvl0bPTwx1bv/dTax4faW7oqnIaYHh+pQ3UhfQJuh7PfS7OhhJYvgGE5pU8uyoKTdCKpA2f4hb0W8zFPtik4ZW68I1MVSJJW32uLxapD0Vdj6AepO9JMA/awtE4g0ClRRgwBWT/tWbLNnf37eOH6/bpg8eyde2Cq2B3lV93UNEbImkZkyubbrBYXDK30F7UwlM7V9BKbYRU3oB8RiN/vWsVh5Yff4ZjcbKk32YEHlUoacwsUtKMB5VOFXlSrWkDbOI2B4BPQETqLTcEmS4xRy/bdKFolVxOrXHU6wieAvxRofe7QtiDQ2Az8FHFQKBBZFk1e88imzu0ehs0fkvAQtc4ArTkog7FHG33jDoDIPNJYvjeqWTWkhnfyE7rLdvc3hVHnGC8sDCv+TpBFcoeWuQnp8zyT61Zb7oxjY01v751fdlu37puywuzOicSiEGwozMSKHDj2a4929kXMI7zwUbOeYtEdtReR3Y3uKFJlIXqmO6OAJe0npmh9/S+wkdkMpLahTZIxUjHB619WAAC7iWSVtE5nrbl+Xm7dm3JbqwuSnefrgzylDtb27b1bFPub1DvUvmcJdNZzWBYa5x/EkGuydb2gT3bObLaKYArb4Jq5JBgE09bNplSgpdNpi2dKlgiU7BuImfdXMkSs0uWXVy15Oy8Wb5ig1jaWj1vq6M1D3DatQeFFPJZeUDxy+J2xMycQpz7qmcjWuqseQI3x8iagOEyRDCJkRrRH90EBHXGRrOelrta731m6U1LD9uWGjcs0atarN+0bGyoteFsCO4nug8oGyYl+kNSQ4JLwi6wIvfswJkxrF30CEiGAUZy7sh5Orpm3G90W3hvZ63Iy2Gi0iawEcxT0DZJZCeC+eVdMpqtE+oqCbOVStauzRZtdbYk8aAmrITThu2fNKzBZEgWpP5DtVjMJGwmn7OZUsFmhF3RDul7X9yvBWMO7G7pyvF5w3jc2gO6Dmjro89A55F1SCs/K5wGiY7EvUJtxNiAgqTZAdkOlmIsIaDoe7OHCDiXTlhJe0fBbt993f6X3/kd+7u//MtyKXSluAh78Xz9NzlHvyrYXw70VwnJXH7XSaDcpFCa275Gz44CmaPWozhAV4yBCeZLqtCP9oVtSqd9Pk+V7rmFE45j4/HYW+5CMF5kOl4VnF8UsF8kQnM5Ebj8+ssN9Mk5+ucJ27hcbECi6Qz4d7gAbJs4u58XzH3hTLY+nIceG/WsRkD/7KfWPCGgi1TgC+1MpcerdH7gH59V6NpMfEbi5yJ4TQbepNpeCdDHzIXcWVo3XEgYLl5cvl8QLTgL6AHDMzH3UXBUOhuCd2hZOmjPrYC8QeBKYbVW2za2du3Hn923n3zyQO3cNsFShs7UDeF4aLnCcU3jzuW8coK5+KjQQcgYeQncbNr6yHIEU2gfqxC445qjkiZwM0Bj0vHqgEJQhwCAwEk8rpkimTpdpC6iKSDWhRnw86pEIri7UdmXcUpjdg9dLpk661bQksTRDpAZFbfm74iIDD1J4uhQfGNeTUDnnSPbWomzxKju2ETj2uQ4D7QCS+KOpy1BYoNyHb7mWexeU8IkgEKHwoiveBmEb5EWZkwbE50DkguOx13xWDdj8elv31i1u2/cspX5OVEBEcJpd9jMBmp7Ptk6sJ39Y6sCCMJqlo2MVnU6YRkqPAB2gPcAoiVRDkuKLwwwqdHpWr3TVeUEyIklASAP/MDc1JTNlEtWSIOOBjxYtaMacsMdBeVCLi/N/LlpvOPnbGl+xkqVojo2OKBVj45tf3dXx8u1IoHg6DifnGvvOvk6bzb7dtpixs0oyPEm2qwI4lRlCZJG8A05y5ZnrDC7ZLm5RUvNLVtiZskGhYq142nrx5OqxAkK4nAHKprbzpBAghFAa4NujN+b0JekWNjz6lya/UgY004Pm2gcsSQCPW3PoU+fYaoABkTXIQ0kr9dVQI8R0EcdS47bZt1TG7RrNpIjoHuvq0cn/j5zcihXCWuHxDSejAs7otpxPLJUjHWfdlCg6KzO18ZJrt3rWesM50KnLKExHIEeoxe+r8YWasm7mhjnPXJHU6dgYk9UcA3a61FAX6xkbb6ctalcRvcyNslSLcQ0RjHI9yi+EwlDgY4KHa5MUok0fgcaC9I5IIkO+wxdw6GSVlp4CdHc+D+pUZJ0EIMwUcplrVQuCSAKLZRuHvcu54HkBqngdtcrdQqK0LBwueBUwnLJhBU1BijYK6+/av/st3/L/u4/+GUrlKYk6uV72vPV+WXk+1WI98vBWnLOXtJ5r1RJycX2Ob93nRfofRMR70JAVzQ5o9Sdh3k6bEOrY9D1+JEdH+xLQZH7lf3IXcjP47YHdFWKX4Q48Pxc2wFrLvEaPS4S5J/Pgryi9S92lpfI3N1bYJMAu6tfff7bKDCdzc2vQLErHr2AmnZ+1BFMIrQ7ovdRcwhQ3LY9+OQja9WOBfoKMEUFNf8unHhPKkYB3a7297lUiwdRvmVk3UfbRFVf1D5xv3IFdSpCEOMCx4SU2N89nLOwgFyzd+JMhoYSrwtzQaGAES0IAd3/5ueE2ftpt2dPdw/sx58+sA8++sQ2NnetKQS9sPznssAEdExKmO2ms6J/EczZbDSXU4Ll80fS7UjQJC7u5/n1dglYl5+lgj5PjIIOgsd+3SAkq1T9HDJjAylM6XT4kzQ+4EbG6QsRHsBthgwp3YGkxG40cpCQClk9qnbOHhBwMHRPlFgByoOOlfGALuELOOySvQVQxntS+cIYGKkVOI3OeCZjo0HPAWFj7C/Rqs9oo6q12zIE6cJXl+IZEnyehAplzvsHr2u+K0kOXZAbq0t29/ZNW5qflg+32vKNjtzODqtNzTP3D6rCEnDucTmroDan+XPMcuL3J9R6JNGhlEIJ7aQdwE3IxEq5zu+lbDph0/mCzU6XBAoEEQ+9sc7Yodm0U0Yko6E0+RmjIOBTLuU0HsjknWqlarHXt9OTmsR0SFSgmVFZ0b3hOak0bcKEJRPIosas0eprLgwok/siGfOKHJEhVBBjmaxlKrM2s3bLpq7ftMzCsg2zFWtbypqjmPXo/oi94YGBgK7Rt25slPbwYoe54TWjC9Q494v7lACDjn+33ValnggMlhh/73fVWqcNTrsd7QlGSenEUEwX5t3p8UDAuPigZclxx+LDpvUap9Zv1/V+oqkGnXQqTrpWJI7cG8xHIxYLs+gUFTWjK2bpJGFhjk6LHhosQZvqlPNKd4qVT9JL8JSJjPvsqODgE1ir3Bx8f0Y1pCRKgMPt5dZT3q7m385oYaWElUjaoaSRkHGfsPZTGUkta7YvUxEU87Cw8c/krmFMA/ZhFHPWDFRDknF1+RgXDkICn0hajJEO8yGZjADSBPg7tBRaFNNY3xaFeSHphZ5GJ4rRD7xzRLzonPV7QadeQiu+IzAqKaRSlitkZVn8W//rb9vf/5VfkZ2uB3Qf/3yenHkUZV70vEiMJgro3iR9vqD033sXM2JchQ1YF+S86p8M6NFeKlSUul9P1jfs+OhA3bBM+vmAzjlWQOdG+CLV68uC63M67i8Atb0omEcB5qqmudPVzjXdLxxHjIV1bkB7DrS7mCUpUbhCr12t57Mrd55gRH7oHqgHVt3btoeffGjt2oluZN98PZg6UC+EGG0YXr978zlkZpqzR5fe5zcgoVX1afjORhdeQwAMYDhPc7ycP6M6qKoH2OML6EJm5CQeVQMTjf7wxUKbXrwNvyHJitkoto9O7EefPbDvfPCRPdzclvQk3GQFdElfArgQnMiKiLegVZ5MemUA6E6I6kiswXkh4rhHEyuN4F3kR8ImkWrgGfDRuy3+v1Hy4ZA735f8nKrzSX0TgqMy5KHz4AUSYsOSTzeTf2xkMcVwcRUCMy1fAhXaAQRzv838IAm4BHTem6qctjBVhq8F53wqGMV4TypiOPM5JRJjgGVQ2kjCmWMn1ZTVRgzdjYBIAOde0zEGVSjZl8JThmYGiI0AETdbXphWlQ4Nh6Agq9E6ldLQjmsd2zuq28FJ3dqiqplofnO0PAspKzGTjcWsmMYgiKCbl+PZcbtt20jGHp/acb2laj9IF8i6FW75TDlvlULe0mzgwdzmoHZqh7Wa2rqcqCgJTTJekaSsnztQ6VzbHmpwKOMJJ+HdFoR4inkkeREQomuQVssUgF+10bdmH8BizFLxtPACuWxBznWlxVUrLV+zwtKqWXnWOsmMtccJa8PgiBBgAn35/ahJUxDW8SoRLAl2t74fqEsAboXuDiI1+I0TzHs9nXcqb9rvw07LEsOuZZiXU933uzZihj4CSzCwlH5M+uaZ2NAyhthM14adU2vWqtbvIHpERwJZbe+gKHHnPxJCAE2ieJ7jG1wxMSV6qZyzUFkccX/2JJxCgISLzviDkYn2Uk97lbj4mCEwGvRJPGEswFw0Pw9LXXuEhwoHyvH3M2pYziwHcl33km8dJHEE2GwefQXvCtDR6He7CvpKEqR3EdNYgWJGyT7jjACajZJy38vjAqOyD7KPYNbEvUEHAqbF1Mx04Kszbuqpi+MKk171ywdCI0XdTFpk0tdoN23U6woVD/Xx5mu37Ld/95/b//zr/9DKlRkbYp+qb/bFAvqLEO+TM3TvPrLhno9aJ2OUz9l9D/cmbYhNqrCcfRQJu7noTSh+tF0j+jawZr0mP/STs5a7i8mo4Jsct6IU14/kwV4Wsa/4t6ssRy8/7WWt+AvVeQgIVx3CpHSsB7YJrrwCurcN9X6elGqpR+8fBXP9Njir6YJe7veHIOxdfE8SxgTicc+O97Zt/ZOPrHtas3RoZ4ecK7S33fRA3Yowr9NiVWXMTevWovpI/d7Rmmo/syCVxYbERQfmcqwx+SqH1/gyDHNBr96jhwd3r+Q1ihCiOITTKGMJAXMMn00HCkhsrPb63nHNfvDJA/v2Bz8RxaSJwxqbm3o6Qf1+xEbo+tnMuKi02/2hNTXPZmsAGMj3IjD5NZCSkfaVwIeX5gmB1q8S1VuEOD3vHHnl7TMh3sU3RFVYquhpw9JOdEYBFRdqcVSAvKtaULTREVOhbc8MVmRZhHaYRcPt90SO/F6Jj4B8gfIVj7t9bC+I9YS1JTRBzBHIJAlQ9LJsvLyWeSvzdYmDQN9JGwpntDrrnZ7V221Vuy7+E6hR5jQyQFOIB41iDrZMxIc2Uy7Y9eU5m50pa11gtnLa6Fod/fFay/aP6kLRY5ZCxg7NbHW2YkulnJWgluEcx6w/mxI2YBiL2Xa1Zo8PD2zzoGrVtrvzDUkeEbUJLVNAUDOlok1VKjYzOyOGwtPdfXvw5IkATARNQgWjB1rFuoIaFbivgERRGMMEPfloPp/Pp61UzEljAKQ8VqI4yh3XulZr9qzRG0uUJFcs28ziki2uXbflV25bYXHVhrmKNWNZa4wwAUFylGDuY0JtomPol554atXoHvTODImZlM203qABDSXWhJTrSNU583LWl88qyUAI3Gqj9zuWxMthDNkK4nvXRr1AWwPdjn59wqyYBihKi6BpndqJrF3Vxh+7DLISCknvogvvySXTNWbNUvwae5KUEn2Tc8ioyIGsYFnwradtTeJMpYoRVCTCE93/SnbDD9/Uh1p+Qi7Pz6Mkm/Uf/Ru/Q3m+XIrr+rMexoj4tBg5DCwFxgT3wwKYiKRAtyQWjGVEhYR2q0Q6Ju8JZrvcqwR1rXZa7KLHDr3zQEUuT4eh7hOCnNT66IiwbsslK5cqwYsBMO3QWgRzlC+DhLEoskgTI7o1Gluz0bD6yYmMTNDaJzm/cfsV++e/97v2q//4n1hxalbsBgVfgZdhrVws/F40Qz/fZy+OpSOfEYGdlaRfFcHCIJVtPnycmqdRQhaKQG+5awB5TrseQzkeSPr1yeN1OznGDx0cTxTfJj8wxloejMVfnpgfv6xa/yLt8BdW65F72sQc57Imu2qhiJoWAcAun6OoqlOwiGbUIWO9PL+4qtV+Rh9w4ZfoEUnCnh2TNgtXiTrae2aP731i3UZVmzdVE20lB7dF1DXPVFm4mnUnoJWEDV9VDBtLUA0IXfRzlaCgGqTg56mcUoGgn+wACORGQyDyctjLn/CIrpsSVvWf/Nb1yXUIXsoio+miS14iSYrAw48/fWTf/sGH9tnjZ9bodmS6wPejLlenYDQUF525NrNUvg/JAAhyULgEZ2WYgAHVymaj8lqA4DrJOFRXI1D8oozV22BhyiedYo6fkxsFdE+09L76N0ej8yCIMiv2ZEwXRIwD5shUnwr2MAc0J3X2gLozQetfYV1Si94JoZ0nkR2dfzSSPcXS5hVPuq43trBU2CNvOzL3ZENm8xMADYUzGAe4bHUJxlD1kMUVGiso6WVtqlIWzYvEtA3neYA6XFqub3NzIMiTqk6q9a6dnCJ007DDo5pV6y3r932eO4eb3HzFVqYKVkzFrBRPCOuA3z3VM0jgndqpbR4d29ZxzZo9nOLS3vIc4yDms9CpUs4WpqbEe19eXdYa+Gz9qf3443u2e7Cv6ledDMkRA8hBzYyWNJtjwuIJnKxciIh2O5fCn0/1CVgJFzxPeDhrtdO+HbX7djpMWGZqzm7dfdNuv/W2za5es3ihbJ1Yxk4HMTvtmp12SLK8I3RmoIJRizAcfhNoR1D3KUpuvdvlt4uLPwwJCiDZAbuJ1je0Meui37HYeGApEtdB12i7x0eoNvbUKYqJh96VuMy415VKXjY+tEo2bvn40LoNqvMTSR+z3gmXg2FPx3o2eQvaFJx2gJ+ahWplOaUQMBwsCBIRnx0P1HZmTRL8ml3wH+dvF9L4s7fn/yN+efRv0Zz84tbv+0iEes9LlCVr15bmbRG/g2TcmrWmHRwcWuOk5iqLSYJ61tLZrM45tE5GZjpmRlzao/xeJGhzCjTiEKMC8StGcyN1o7hccNvBZkj8KuLdx8eiw2UxWAIYB2ddifjQ2m0P6OK6I/+aL0g5kYSY83Raq1v18FAdkhHgwnTSbr56y/7FH/ye/cPf+A0rVioyZ/GS7/Kc+1KQCRRglSXs4aF6ulyxT/qfR0E9WonPhfZ48AnwPrszntjlQ1LqlWHUMg5VvYoTlOKq8kOvHh9aGmtejbhcVuk8Jsex3h6MuRknHy9Dql8VrC8f+HPUtctPCL3V8xa4B4DJx9XCMeFUTUQGbfAEGp2L86r8PKhcDNhnZXv4sDNx/Uv67g7S8oDOzXy0/cw27hPQT0RbcY3dCJCmzpaDugJHncqeAMwGdwbeE4jB27a62c5cIMK8hLs2wjLQjiNLZ+MPOYC3N92O1HF2Hji83js/D6786RQ53+IcRa6FI4AOeYAvaG6Edrcj2tqH9x7Ztz8goG/babdrA617vzE1GwrjelTdJFGaTDpHttNWW08dUHUkYl5JqyrxykhHEiVSOk/n4BF07P3hLVOeHMnxeEXuoj3+twhiO1lneHWtTgcvVxWE5IibUORpYzKTVJsQJT40+P1GRYyBgwF8wzybzcW94N0MxM9ckEQVctiNYJh1Up3TrRFnlsoEWhLa59LdH1u73/H5LZW6xEFA+XZdjnc40Ox9eXHWbt5YE+UOqtfB8aFVayfqG8xLlGTBsrmCEOkHR3Xb2Tux7Z0j29+vWrMBMts/f266bDfmpm2pkrNSyoM5f8YCaJEgWOsgf9qwfXTlmX2mXeyFzgVrvJAKTIHpiiR35xbnbRCL2acPH9tPPrlnR9WaqFJ4k+eptBEbwACo6+1QBzgm1K0BUCiBIm3utJiZH9PKBVBJVZWRfSmo6dooaZn5Nbvx9nt28+5dK87NWzeRFEWtN0pae0DbdSQgFOhmUe1YbwJbObDRcQhhLsU6jXAqYRym0QYDlhHguL4ldG3HNgLl32lav9OwIcpvBHSMSDBgod0e806Pum9yLgwVO8G917K09aycGll63BNtr4OBj5IbXzQ6Pn2m38theOUOgxlsjr2ylS63gHGM4Ah4IyXKPaR1UaMUO2EoqhbyDZPu5RMNOK3WaNREYhUh2KPnhNtLa3qyop+fSdtr11fsjVvXbWVxXsCyo8Nju3fvge3sHkjGWl0ERH+yWRVCzTbCVw6+kzNeAGl5YyD0g0EghWBO0q87m/Y6vhT1ltUaLXWxQvhycR941imwLFmtNyiGg14Q1gLHQAcql7cyxk2FkqUTJEADa4ILqdes1WjoOpNUENB//1/9vv36b/wjK5YJ6I6kf1FAj/a6i7HI923fBr2tHj3OA7rvb+eua+dyrufPDolmwDLo+Qro5zHK+7ThbCgjwi1xZM1mXdKvJ+ig0N1JE9DP31kxhvPvFXqkLTR5oH7Yn4dS9+94tVzshVb5xGmYFJJ5GZLwclCPjm7Sns7b6V4pT37BaCAbzZH12kvV+1XV+YULGUIIM7P9rU3bUIV+oo2B3/nnOYDNK7ho+htMT6ioVaX7mY+6D/odlbzMlkPrhWSEDUBgD1eIo96UgICqVf8Qn7szb3KhDEcQn19ZmarwGmXLzhVX3craGPn8UIuWY9NMEbBNzw5qBPT79u0PPrZ7T3at3utJ+3kczpnOVZiBg4CmGgUU5pQZAFMe0JHCOV/kYekHvKVLjvpDM8JA67t4i5zdKlr2LtAT9mp/oc+b2JAJyGfJQJTAmFcKYf4H9Yn2ITrmuHlQmUUaAmIoaBNCdWwoa1NphcsrPhrj+LljL5baWixhGQB4yZQje6mCI7c4JW9OicEzvNFtK6BTFHTRAUCZDe68JHpHoofdvX3LvnT3tq2uzKtzsHt4YNt7uwL9wMGXY1a+aI1uz7Z3j+3ho01bX39mO7tH1q5TOfrcd6ZYsJWZss1jOZtOWpluAW3Pbk88chKUzhgAZN+qrZ46KskMwEbXlCYNk/qbTFmc8jM1NaWRyqOnz+zp1p6CZrFUFk9d9D4p8RF4eqK3AVYigIFCrrXQlce5LSv/aSGvAYWBYM/kLFuaskEmb91E3gpL1+z6W+/Z9LVXbJjKWhPBENq1gqMmhIDv9bg3xjp/XqG765com94iC1Okc04V95ffYy7QQRuWIB1HuhX9fvAUnbYNuy0bdJsK7nHAiyNkT/Aw97m3Zt8a5dFTGOr1YyHg25aLDa2UHMmBsd1oWKfdsrGwBp51yw9ddNPz+x+9AoIiXRmqTQVqOje0nwk44D5SUCdxEfOOEnsXt5EnNCQxugX0OMfKOO2P2TF/ss6k8DdRr0WB01/nca2Yi9va8pyC+RuvXJMwExiU3d09u/fpfdve2VdnhGQtMufhxexB0ajPx4M+71A80V4B5z8YDUncqu/jwkTSOoORVU+bKhyY74d66Mw8Rha6KRQTGQTQH3TXO8CJ7HiZHEJORdklJ0aMyLi36Gi4/j7Hw35z49Vb9gf/6g/s13/jH1upMqWArqTqOST65M4fzuvnAqn9ec97qEfFxvPv6d/U92tvrzP+8VFbaMyHfw5VG8XqeKyA/vTxuh0d7FkyPvKRl5qMAYsR6UwMh72x3jCInuhChy9yOVB/ERrZ5Fc4D+gXv9hVgfpFFqgve64nAx7QJ4PFVafRY5ovwEnv2ui5HoxDNXaGcPdlRgA/3Hpq66rQq4ZZSzSf0vIgKGgmEqbBceRECaiO/I0eUWYnpx7FJA/otKW1MMTT7ci3WCIjeKIzU5MRiD8PVSna2gi1SAYTatBwZIk0EoyOokWGUZrdyAP6JdcNBvUDji2b3DkQC+vIgR3WTu1Hn91Xy/3+011t/LKSDMevMULgCsOtLaSzQrQyvwbIAgJ6yHFpo40qlNAVED7ARwbRg0Ci7xx8sJ+/Js7197mogwh1H9ABCHgDzsdZbT+RNrMZOfQF5bmUC1OQaAy6Spj4TPUt5BjloAsX3umq+gOcE3FtJ1ulfFoitPERPSnCFcaQJJ2SJCWBnlYp6HjJ6IJ8hzLEph62XSoTwFjkNivz0/bum7ftvWyPcRsAACAASURBVLdet2vL80pODvELr57omqB5TZswnsqI3vV0a98+/nTd7t3bsK3tfWs3CTwg/JG8zNpsMW/T4BtSMR0bFfcYff5uR0Yk4CGouOv9vgyEIrEX2pksxAwYACGx3YKTIEJLFHU/0MVYws5OTdv8VFlcedYaDw8c7sPO82rNhh016hrHxJNZSyQyPiCho5FIWaE8JbBbfn7Zyms3bQF1t9KcNUcYp5AUupIYgmSscZTeyIHktEbCFbonLA31mwgeEzeZCmnWlQSWmJV3zMZ9S3K/jbo2aJ7aoFW3kcxWcOKjjU4l7BV4bNwXqIrrybyf0RLdHQCh2SSWsX0bdhoyaCml41ZEW1sBfGS9Ttvq9bq1W4j9uF8CCY3keBnXpFKSxcXNj7Ypx88a2T86tN3dA+u1+wFg6KIqtMXY93NF7IALutdJnGhXY0ULVoGuE8m6znHQ2icYwuhoMuZRghGC1IT4DL8hJ5upFG1tdd5eu7Fm1xbnRHXsYVV8eGxbW7t2clLVOdc9jDaArrvvKeyn6kKoUPC9WCMP4WnilkilRUWjw6TOilzkYgLTniLLS5ExcWwXe8UJAUwFzws3OuBFSgcSnlwuY5lESh0mChXWBl0JjbOET0rYdQX0f2m/zgy9MqUkyAus8wLgynhx6ZcXxtBhv766Df+yYH4pDkY4osC2Ucc2mKyoI6pKYmwJkP6Nuj1+DMp9X/GHYs1HAVFnYKJCF30ofNZVQLfLKnCTzjCXT4a3l11I5ELrfvKJF0rps2ulZ7wosOsfz0RT/GjPq3ufz34eb9DBT+dV4mRm5WAyD+qTILoEwVkV+mN7cv+edZtVS8YdgePVIcdCYPAgonUXynW1gWOg0T3bUnYs8JWvzjOVoQjIM4SG0bVmoykRlXbtVEGpAjUKQwxJK2JFiljDWJaHIJARbWDhZ/MFtUOzuaxlc8y1aIOhre7iE33mb8zl0GUHaavWp1M4jho1+8m9Bwro9zZ2rArCGxS4WjmRAAecfG/3lHI5KaaRhOAt7sHfaW5nsTWglKJseDK54dxR8ZEIRNdS1e2ZApNvDnoEoIiq85DhCojmON6AEPVmYhTgaVpCM8PwguBL1Q7XuN/phPbs+QjAWcIEAZ/7SjktUOQk/qO5JNc3JtQv7fUSAR1pW5TjkpyPrLjftJ/ZuMTNj5l1xgNr8v+i/iR0/VlfzPYXpgv2+q01e+fOLbuxvCDDCyrnU3jpo5Eq6FS2KMrQwXHD1p/s2GePntj6oydycOu0sPWEsuYBfSaftzLzR3Sv02krZzMWg8nQ76rrwBoZJ5IhoNM5AIiEhj+of28rSx1dJ9FbnChyAZql01MuljQaqORzlqNyFYTDqZaqRHtdAbZA9B8329YmK0rA1k46aA1Tj1TeKguLdv2NN+3aW+9ZYXnVWrGMNai+aVzEkzYAlIjCH2Yq4DPglw9cM0Guho64DMGENrpv4P5L904fw5nWJo8SSt+rciry9qn1GlUbd1oWJ5DDYhh1A8OEGbm32VFD5P7RaAZwW78nl8VswiyPKc2ob6n4UOc6n4zZwsy0Xb++JmOVra1teQ40mw0rFEsam5TLaLBRWaF9P2PFfMFaUuDzCvXw6Mju3V+37a1dGQCJCQD4CTOkuRm7dm3FpmdnLZ3KqlIloNeqdbn51apVO6lheOSgRYRZQJpTsTZaLQX+KFBGlXDUes/mkrqm15bnbG1pTvbI4xFqji2r11pWq9ZkIUyVr4lvwLb4hNPvNtkuQ0+MJMQDvMfVzJIKolJ0g6YpIaqxtXtDq6OD8FKftTBAUPfVu3HcoyRqFHB8xwwYIrqDki+mi+AJHl1N6G83b920f/G//b79o9/4J6rQhZHkNfGAaziLSxNz8mhxBb/xaI/h+2k7mpipR9Hr4mx9ohd+Von72O6MlXT2uaHoEdId7WPvXHobNah/Dgnop/Y0BPR0wlUh3fzlYhc91h/2VO1fnGBPfNqlD/YvdH7Az83Lv8C//SyvufpIApL7LCieB/TJQHn22kkEvVqiFwF0UYvYZxrBAy7Q3Dyg92x/86k9eXjPes2apeIBqRzmc1xUgb+oykOAGcVHPtcNoAcWmYIdYIioMozGFcozvJXMwqS9sr+3Z1uPN+0U2VB4mVMVOVgtLy7IU5hvcNJo2s7RsR2e1qze7qsdVqnM2PTstJVLOKJlLYu2NzcCwgztlrX56borF+Iw0FDYlA/rVfv40bp994cf26ePntlJu6cWrRfIrmpHa5ZkBJoWFWk+m/HZVaupAEaFzgzdk3fU4jy5u9Bl8S6TU8YkA6qU+exSTY5jQqQ/ez/HRYSnossdbVNKbP1zImtQFrQj0b01Tk0xpOtAC1KzPO+BMteE8qMkVEHdVfrIM6TwFzANXN8EaGRRlWIK4gW6J5wPxHbQHdcIwgUwnJ8Xsxaz837X2hI1MRsG6gro6HI+bdcWp+3V1UVbnpu2fAHP7LS35wUbJwCnrNOL2e7hqT3Z2renW7u2gzlN9VRdHI4H0wrsbGexjkVCOM7xeaLhQPQg1J50pTih7tmAJd1r1uJaR259VKIAk6IxES3UAUE+KeEZ0PTiJ9Oyl1IYlSfCP4iedCQF3MU0g1nvOGV9FNwGJk3vcTJrMwtL9sqdt+yVd9+30uKa1XBea/cl1UrQICnEPAMRFQSEJBWsJJS2pLeZ2dA9N2eD93vG59CBG0LgR+JY7XZHmg+Zk7fqNmg3LNZrW5IgTjVuzMSdWSAKGd+dClCccDpIPRtLSa4r7/dsbGwF1BKTYDQwLBoIcXz71Vfsm3/z63bt2jXJCj94tC5fhLn5WVtdW7NCoWAdDJV6PcuhCDke2/7+gZ00G5bmPhqN7NH6U/vpx5/ZsyfPlCAVi1lbXJy31169ZasE9HLZcvmC8AfcN31AYr2BtVptJREP7j+wra0tnS+EdEjeCepnPvMh2XYsioeiXC5ts9NTtjDHKKWgDsSZK2RvKJ/601aLvMcLGNEDXa4anX/m/XKcZLSkN3VcyiTkjCSMCl1c+LFJoAb6ZZ0xwwQaIHrN5SpdO3II6pOYqVQqLVaJhodgVeSOScBm73Uw5jUC+u//S/vH//Q3rVCpaC1HAT3qJLhfhoN5VXhNIOCvclbzvfqqyHR1IJ8sNCdFYM5yUGG1PKDThnf4xzmQGIZQs07LfcMOD3dcCwF2hHT6QyyMZuj9fg8quuOeJ/hsl4FxVwXhq1rwn1e9e/Lz8vThZQlDdBImVeIuGrNcFJF5ruPgEmpnGevlVq+3cR2k56pzTlvb33pqTx/ds0GzrpaH+OlnEn1e7TnLNMitAqZhcQcKTZTB+c3kF040h1BtSLM9BEIq6f29A3v06X391GunVspmbWlp0W7ffsXW1q5ZtphXq+6gXrcnu7u2/mRLM6k8FQEmIIvztrI0r3knOttqB3Y71m42rN13I48MJiDYhKbjdnB6ap8+2rDv/ugT+/jRplXbHWtHoisEamm2wjNFZxtQHC13+NoDa5Ak0AojSNNWV+PCwXicz2jzEO82auEHgJ6r6J13V6gUPYdwaUOfSTu9zX8PHYaOQaCmiRseZbVhlwrURcxTpcylIEe3lS4FGAWqMnegQ3LUBXjC2EMfH6R2Fdj9c1WdRxzfGBs6wLOU64yjGkfigBa/5rWetKEdjkDPKb7mtI4JjhpHQPMZWz4Tt4Wpgi1NFW2K5CuXsXgmaz1AQOARRki9Is3bs5N6145P6dw0XDIU97i+V6b5XEJUo8VyyaaozkSjc1AgqnbiiQdNb3GZaY1D/0KtLFhzutY9FLiEWq4kkaKgIYDTY5JtUsVDUpNASIBjtMEcPZ5MqevDzzCeVODuUXUPEwZsLFmcstL8ss0srQi9PrO0JgR7tTu0A6h4fUCIft6l/oUHua5DQgBFEqRoBCIgHLoZEe2H+ysYHPk+OBQ3mgRWAFXawb22Dbotgd4wV0lJi92lWznTVDzMzTV3ZT4ZKGwovYFqZ+5ORAMwh6BMJvDQUY1L0hJNxuy1V1+1X/6f/r596cvvaPYLpoBWN3REENu0wplno1QYQ8mu17PNrWd2cHSsgJ4tFIXS/vTT+/bTn36iJBlDnls31mz12rIoYwil0KrP5zA5FUXDCpmC2viN+qk9erRhH334kX12775tb++o9S/v+AABc4ysY35cWhqMAxbHedcfKJKku0CLlBwHIwXz+mlLIz4vToYSD1Jim06p9T2GkoZojIqagBlSQeRsHzAEtOwHsaSr+kkKdmyNNgBRbFmie8x398k5v+75aOSG816UjSBylQKYimWzyzGrO4ko1HCg80xyvXbzlv3u7/+e/do/+UdWqEyH7o6rdUo0+0ybJHT7zihkvh4naW2TlDYdZwD/nat5XlRt0zsQoNlHLsW8q+LkWa0yAYoTQopkuV23zY0NOzrcs3ichJPRq58v75EBNoxbrNfrhveJuL/nmceLAvxVuclkoI2C9qTCzuUg/UUCf/Q+Vz1XAT1c/jPi/hUHdtlw5ewpATX9HA/RpysTEqkEjp4dbhLQ79uw11BmrqA8wTDwlnugxUwIzkQVOjO9qFUjAQyBNqCh+ZvoOGT48v9S9p5Pct1ZlthJ7yory3tfKHgPEKDr7pnpmB0p9G0jNmL1YRQxq5D2n5JWuxFyn6TVhEba7eluNrtJkAQIEN4D5b1L743inPt7WVkFsGeEiR6SQKEqM997v3vvucfYbj2byWLtzSKe3n+ExbeL0ssyMGNqYgxzC6cwMTOFZH+/iGvv1jdx79FTvHj9Trrk3r4+jI2N4NT8NKYnRpVrTckQtbflalF7RR6MZGMrRCES0qTw4v0ivn3wBI9fL+OQCUZ8SMWYt50/d790ZNNkT1JchPrPhgq6ks8IfbFw8MIwg92Jy/g1+nyU021kPE+F0G50tC4yONUDeTQRaOK3os4Gi6iHCEbagztCoWus2jp2du1y/PJpLywvcH6+PFjKVa01NIVTDkRXP6eFP+KO2MNqchILpdE+0B2MhMsJaXNHTeKZGYJY48CJWE0J4XU/D6468o2qLFe5Vyekz/eiUItICH1dUfTRFz4RQiQSAZ28SyQaVqrIl6vaMzI6s1gzLa6iQwmRK6HDfsXpEhePYbS3G0NdCU0tLHJ+2YiaravCeJSxXkWuWkOh2hSLnLaxNBGivI6HBGNLuR9nwAZlgGp6iDi06kg49jzlWiSFiTAWCsMfoDOYaWwbvhAawRhq4QQqwS4kR6Ywc+EyhqcXEEgkUUTAYjjJSK7RhraOnMh0BBLMErdBAhYLgxoKkxAK3eIlJFFMWnFrMHmmiSfC5rNeRalQtJ25JIj8XmW1g5y2KS+kjXOABig0hK1VVahjvipCfhYpLuopZ6uJKMfwlaBzhOOUrjAWydyq8nOn1SlVJ7wRJyfG8Mu/+BKXr1xGqqdH0aJBacqN+MbZscLVB68b31O1gu2tHaytraFUKiMWj8vjfWd3B2/eLasYjwwNYmxiTCuzbCEnHf/czAwGaAesz6upQKFkrEv71vT+Pt6+fY9nT57h+bPnWHy/hIPDQwUF8VdQzRcbYq43GJtrhZTyuVSSCYIJ/QyGDSlvoFpBJpOXBwJ9GcxcymKg+cjJ+Y8NAFUd5u9kpVkGP2ZlbO58ZOX70QiEUfcRtfGj1grIhbFQysrUh5+QJL8nCrrrQdzUKgGsS6Bh8iPJqUGtm8ZHhqQWYeJhLpPG5vomDjM5TM/P4W//7t/gr/4LhrOknA7dvEFO/rJJ2j2/rrE/qmuGPBythL1p3Kqqh5J7xbuzZnWukX+OE9ZGJj0lj9cxiOxZR6mYx/ryEg72dhAMmOTVIyHqurhVt8+b0HVXduyXO4lxf66An/yzY2+E5KVO95MTX3yyUP8co/7P/74RB7wu78+xF733pKn9ODpyVOePXWcWEF7hMrZWlrH27g0alQICAWMpqwa7pRRfowAQHjguUIAPu0dIY1Hjh075DvffktopNtQR58wNAz6/kUpoJpHe3MXLx89x/4e72Fhb176I0DtjKc9dPofp06eQ6OnBXjaH+0+f49u7P2lS58PV29eL+ZlxnD+/gFMzU4oipQFJXXGZJAI1ZciQSDD8JIRsuYiXi0v45v4TPGQKVJ52pUyoIhPc2VQ0zbuZ0DLJeuyKWYTFcJYO3acwBnmsszCLO2A7bhZydvMfux+Oimenm5+D5TmJOTIdJ2mPuKgL5jLe9UAZHiAquod0kMBGQxkyq8lFaJJASFMOR+Dhi+NeVisXp13W5XQPs0O+DNbS6gUixXFX3h0xD3dC2zxYuEsXEc/dFJZr73N79AYK9ZrSpbgTlhGOJoqw/OC7IhYRyful7ghEuXIZ+WJZe2RzCWOYCiV1LslP2LPdtkQf6N43lOzCUCou+N8Y3fQeJ7ucBCubQLjPJ8EuU64hU67IqKVK9yznH55KJNDDpkA+4LZXl4dAs45YgFA+Vw8kj5HwxQYtBAQjCvKRN3cwCiRSCPUOo3t0GsPzZxHpHUa5FUSm3ECWtp2EYCstfSZKzCJrWwE/AbS4I6+S4GXxkPxdTuneQW8TOg1hGA/MQ92kXizOdWW2czonY5z/TlkfjU+MYc/Jm++JrBGxPegrT8i8VUUIZYRIEGFTkEujWsxptZCIGCGuXMyjUszLg4LNARUBbLC54+aEyiI+Nz+D8fEJ9Pb1KLpzaGgIPb29Ku46sB0Cx+aeDTCNUGjnufR+SRN8sjsltvv29r6mWj7r0VgYm9vb2N/fV9Nw+9ZNTE6M647n7joYoB8AiWE0H8nhYHcXOxtbWH63iMePnuL585fY2dvTqkVJfCH6o7MxLKuZM5MWoLsrLDSvJ9kFmgDxjCRSwsTAzGFO5xGbcj5LNMAhUZcpgCHyaAApHcQ/0bU0BExeEIK1iNpE0PBHUJE/A3MgeBUsrjZKwi9XBIU88jRLqtbb7nVeQVdLIgTAjyahKzTF4+C9yhCj61cu4PSpWYQiQext7+Lt2zfY2tzB1Nw8/uV//a9x87PPEYwmnOFVJ6X5eFHqlNa2YVyPOyBElT+bEP2HBcTjdngSMn5nL4BKIStO8WTDiSs0+sdR0VElc6ot8Xf4rLV4/xWwvraEw70dWwnJGtheg7PSsPVmJ+T+scL9T8Hj3t85aWx/1NkcQfnWdBwFqFiwyfE/P1m8reFzMGzHXu/o+7t/c0X9ZEH/qEmO17h4fufuW2iC7vh8zT2KhIsidtZWsLH4DvVqAUGf29dIL21dm6f15h2jw9zBIdREm5OduajxkFI4hNivLtLSWZMaxG9YTpO7sUwOq++W8d0f7+DVs+eol6sycSBJZuHMGVy+cRXj8zNohEN4vbiCP3xzF3cfPFFcJx/eoaFenDk7jxuXLwq6S8QYmmCsZ35cnAhpCxqIhJAtFfBqeRl37j/FgxdvVdCrstd2ka/sgJzEjgWdTHcVdLSkQ+cBRYi57jezF/mfu49Bjkxk3HsZ6s6hyeMNGLnDr/WDwd9HpEE+QPy+3i+D4T0zBjYOHh/CNU8mV7Dv07CgC6VO8TrwAON0R1tbxw/wvL3lLOYaBO5wXXvm9PMOCdA02FTwS6orJsidU6xJ4mhkQ7iWaxYy6Glp6VcoS6XVRK5SFtlNBDRNS8YWVv619Pq2F+YwRQc1chIoc+POkecXCYqKnRQkeJyqTAY/eQ19iSgGUzElpXGyZBEWCz5IExyemgGx0NlYZEoVHBSrkogRJqfRSyIck+1rVzxi3gfyIG8oY5o7fwW+EGZ2l4MFnUKuqi+EVjCmCTwxMIKhudPomZoDkv0oU2teB3Is4BUqIlqyfC2SfS9kgAiAk6Fx8uPlV1d1xGsQwZDX06EMJl8iDM7/OUKU0/Yzs7xOc55qyUxjfN5unKqHphocqgJk38znu1FFuFVClGXG10S1kEM5n1aR6euOaX1RzmdRzGXVDPL60+u/O9mF3p5eTeFsZKOJOPr7+5EgYTASQQ8b78kJTE1OoL+/D9E4Nf82SCiwRkhDFatLK3j++AmKxTL6BweUuJgRVN5APJFApVzGm3fvcJA5xKXLF/GLzz/F8MiwZGnuVLS1VK2O3GEaB9s7KGfzqORLWH6/jG/vfIenz17IBCYQZthLQM03iazFmvm4U3HRlQiiv7sb/b3dSHYldMMXC2WkSbrL5KX8oIMdyXx9qR5xdFJ9KaEPO7u72NrZEfmONyfXHXJjdE2tj6uocBRsm4p1Hypsr2lSE48pend6dFANUi59iK2NbWxv7WGf5kfMOeBz4cHjjmUvBAd19MQjODM/g9vXruDalfMYHR0UapTNpLG4uILt7T0MT0ziy1//GgsXLyEQjrjEPX52xwtypyeKHd7kDPHU8chn9vXeCu54QVfL34bWvRrWCbergOss9Yi9Vsc9BNA731Tr3BrRfEqsqJeKOWysreJwbxsBH3MhLAdEv1z9kTsoC7q3t+zc839sev654v7nTO5PFuw/F0nnFfjOIu41AZ3F/+TPs0bl5CXy3uvRu2rD7x/ZoVsD6BOL+wgi4X/QxaGM7dUVbC6/R0MFnZIqg93NzMYzbzEtuaY9Oc04MqUXOOMKut0msjczgoa3U+frUsNjErFGqYKtlQ0V9Ef3fkIpWxQ7mvDc8Pgwrt6+ifPXLqNroA+b+2l888MDfP3NXbxfXFVB6OqKYHZmErdvXMOli6fR15sUfEOzCu5xuUMPR8Mi02XLJbxZWcG395/gp+dvsJMrin3reQvb2+HUTSkY96ws6mF78Csl+UybHoDEF/pkk2hkoTPWRh7p0428Zj7VXiyp3fwdxgtumuHnYFwbqyIeu5P/LrklkQBB7E5r3w5uJMRKfXBLULIgd36mPCR4+Dsfd4W2SOJk+zTbTZ4MDzL4XgYp9EiPsqDHFSMbVAFyomBJmyw0gQxbTl2EoqlFPywUkS6S+U1Be1B+5URnaApDRzJOi3yvhEHJPBeb26gImlZkECJzEWd/67Q+BjkTJSD0GEF/dwy9SUrKiBbRFaCl987Pm08CCUmUgqULFaSLZRTIBufnx7VBMGKoA6WRek81Ok8p7IV6+7hSwZwumzArA1IaftT8EU3hI3OnMXfpKgam51Fo+rFfqaPUYsIbVMzZRNC+lqsD/o8THXfmYqM7TwZ+YHxPXg9H0ysZJzp3Me7pRVzi58SddJHwunPMatTEE2nUiirW9L3h7Sco3e3ACbWHfJwKLZeA1q7yYW+W0ZINbBXJKB3tmKRHuWNLZjH5bEZpf3xW47G4EDAqT6QJ9/vQ2z+AQXoGRJhQRtISVQFdGBwaxPjYEAYG+p3zWQi+EBshsyze3d7FiyfPsLm5ie6eHiFmDCPh9acRSjqTwbMXL7VuunnrBq5euSRbXjaLPDtEBuV9Qtb44QG2VtY1CHRHYyjmCvj+ux/wx2/uYHNnVwZH8m6XmVRVaxevoCdcQWcULpsVTpNMCTykCVG5glAoiu5ECr093Rjo60MqRYJeDKVqSbv75aVF1EplnQ0y8JGJP0UO1PRFUQuQHOlHlomzLlCnK5nA3OQYzp2exdhwn/gImcMstrd2sbK2LkOb/cyh/CE8gx4duULqqhjtT+HTG1fw+a2bmJsZly0t73OuMw4OMshkC0j2DeDslSuYmD+FcDTuMBrX9Z8o6jqmHMfACqV+57j0uIPz054yHKpnQ639He98snp7xBM6Uuq4739it95JmhOxWC+irjz09fUVHOxuqY3mGs1er4uelt13wCvo3CL+DAbd8apPFtKTNngnfXA/Dq8ewQsndXwfkg6Of217MnPEqfbXU6vpJltvivTWB50wu30CjnTRIUHovDCe4ahdBLr08GBzkPviWzQrVtD5KJgJqQJB23IO7Y86nGZIgFHOsmsYJOWgt7TCGZzu3bEbDUJ2dq8sMOUq0rv7uP/9j/jhm3tIb+5Jd8nuLJHqwqVPruDml7cxOD6GbKWOB89e4bd/+BYPH79EPlcGybSjowO4fvUybl2/jMmJQe1u2fWxADLik+5moVhEVq+c8v90/5Er6AU97AqIUGfqQiTIHhdxygo66yjhO0KF6slJXLGW2nZuclgy4plnCORxBxRn6VYR5m1vk7cgezVNZJnb1fEaTB40nueAHA6p9OBnqZ/pcuTZfVgMNvz1BkIseDziBQlWNaFrMtdUbg5e1im71sxNgm0yizNOEmuepMAoc9AZyhIS6UyfkEiDnNJNMkN5IUkqLFgMrskVK5JzlYlCkAVMqJjBPPxsHYPafGeNL0BURwAxtePubrOi7nbKRik2VzzBppYBTci0Lxm1ZgNkons2v5RzOQ1wA/IZyBRY0GktyoPIIG4yaMnw5mQaZJpWsy7WfDLG8BYWfIul5T60FoighDjCPcMYPXUe4+cuIzE4rt18hkYfTT/Keu1kvddxkMkrMU7FXAN2Uw5g1A9LXUDkxnvkBWO5qYbrAufUpV0hfcDLJHgW1dBxx6xUM0LtKvgkunH9wYLOa0JovSbv9aDg9SoifgK/dYSoT6fZTL0sHsLp2SmRw5jd4K/X0BUNqnHIZNIiIvJcSSaT6E71qCHZp7Q0GhevhVA4C7qlihlUShSGZK1UKom+gR5B8+F4RPcGnwPa0C4KHn8sdjqLJFtYTuqxRAIbJMe+fy/JGuH2ubkZxOJR7XMpCZPdLu+TWh2H+3tYX1xBIZ1VBG48FNYu/T//5nd4+fqtVANsMM3dsSJ+BwEubrQS8bCy7vv6UkglU4LxC+UqiuWqOBIxEhsTCcSicb0f8m4qSgHcwfLiEg63t3SvMTuA0cK8Hi1eTDa1wSjKtPmt+JCvAaWG3K8kr+tNJTE53IeJkUEM9qR0f1FuSuXF3sEh1jbWsb23i2w2i3w+p9AbkoZDgRomRvrx+SfXcPv6VQwM9JgJF3kfLPfMS681EY4nMXv+LCbnTyEYjaHhebnbIq3j6PcGP+/3jlK7L7fMzQAAIABJREFUfs7g7HhBt1Q6O9vMXfMkGY41ypROhkQaIuxxwey7eWx3G57dysvXQrGUx9rKsivoND1yKKLz5/DOVJHi9Hc/Amd7L/jnCvfPwex6YR1FV//ewSS2ga3DGs+xqfXzTljrnfzaD9mCAkfakgUd/vaXjrcoxsRqX8PO93TM/rVD667SpL1aGRvLi1hTQWf3z2mUUiAHtdMRif9nyxG7KHKasYnWIHk6tTp7Rx2eRoizfbNVLevOXAVjoSGBaf8QTx48xfdf3cHu+i4iPgsgCSXCOHvlPG7/8jOMzc+i4vfj9eIqfvv1d/juh58EWfEcZMd94fwZfH7rGhbmJxGNm9c2D3BKkajl5JROeOvlEnfoj/Dj09fYy+VR543Z4YTEo0M/2+VVkxTHQqLACGqnWboJKWliNh97c473Jm93E3v6VWeoYF2wxzKlO5wLTDG1nBUudzVVeDxDBueRLcWA4ex2L6i22z0Xok857wVCs2RPk5TmioetfwwlMJIjTURCdtByaneRq9ppOf6DCHCMwAy5/2lHb85/pN/zEyMcSr2xemv+LMKcZKyTgMYiJttSI3VxA2kF5yhDnq9DE5wKcEufKws7zyLKuejsx0ahc8dHSJ3KAxLaUgmaylC2ZqQ4ORC6aFEavTSCITell5CjhwD5D2xqREyieUrACH+8X6WZJ4GPJMiw7pdAKIp6MIFSII5AahhD8xfQP30azVgKRdHNAoLxm00/cmT4V8riDlAuR3kaGe10OdQ6iq+L8HutJvKdRTmbXNCMrbwYYSPJyXpezPWaiiErksk9yWo3OY+fOl3BlVXtv+nHzoLOIh7xsYhXEUYFUV9NNq/884HuJD7/5DquXjqPQiaDN8+fIZs5RDIUUkJfvlDQzjpEpKIrKYMVFtvtvQP0Dw7h0uXLmJyelAOcTJ0kFeWun4lkZTUaLPbJVBKpnhS6e8y/n03Uwf4+Hjx4KJtVngeEvPsH+uVbsLyyisN0GvOn5nDj+jVN/FzXWGNryW08Y/h50Md86d17ZPYOMdTbi6HBPmysb6igf/f9PaQzWWuMhBpZhoNWFz4aWNkaob+vH4ODQ4gmkvBRvdAi54eObyExDyTn5IRfLiGTOUQmvSdkAJWiontTcco3HZeI8HsgqOm80AggU/OhUA+g0gzq/pDRTtCif7ujIcX/9vf0YGR4CD09vfJo52SezWVxsL+HvZ1tFbTMwS7QKmN6Ygi3rl3E+TMLQpXIXWJDFI8TYaDywgdfJIaZ06cxOb8AfzRmvA+N0VyVagrsrMtu5vPotlZgvYLe6ZPRro1uwjZ08YjobL/trKztdHfEXiP38ljTqXXCW+Wo5roYcRPTihS3trqMvZ1NSSzZxBq/wL6HOFysKcZyP2K4nyyYJyHyfw4Uf7IBONIHWvdzZNd5ZO7RyQT0VgDem/MkTFZcji6AXouLT23vn91f8vTk7Q/I1XOvQehsOlw1tbLRsb+1WZPddkkFfZuQe62gCEWSPtSUqDhZ8pcVdNNVMPSDhcWIVSZTk1cz95Wa0Ex3bgXFNIgsZH4+Mcbq0o6wmM7i6YMn+Pb3d7CztoWwHqoWAhE/5s6fwud/9SVmL5xFMxLG4sYOvvr6O3z1p3vY2NjRBU91d+H82VP48rMbOH92FomukDGglZhFSQ2TvoKC3F+zoD94hPtPXmM3lzdiSrsXczcQiWYsapRpqZtmQaehCDXILD72iARpOWt5sA6d8Jo8d/3IxHYF3Yr50d7cK+hCYLxGzE39un6dxjyusVaf6zWmHtNcbGYgyLGE0whNsJ3crU1Wcc0kP39enxBNaEi8kaTNijpfD18Gd/FidjPDnkQr+rpH6O0eUlHn7/N+4YSiJDgiBtxiByOoMy6UFpU00+F5J9JgQ7pmZmoz+IN6UzaEfG1kAGt3zIbA5c2xuNODnZpx7tONAcip2lAfkpVohdmlTHQangBRv+32WSh9/ghC0QSafC31JnKlAnKFPMokkDXIvuZEGZBhTrcy780y12tgqOuVOU4wgnKwC43YAHqnzyE1dRrFQAyFZgAIx431TB92uuZVKiiXS0JwqnQS1PaT97CTmdD1jZa4NN+pMrXP9uMeeqOdJacZHf7GQtWzzvdERjwF0izadLoL2jqIix9KzVoNC1gh4Yq55mSyx/1sUKrgRjcabCDsq2NsqBe/+PwWrl64KHRib2sH66sr2N/ZFpueTQKvg2VG+OAPh1Xg3y+vaoI9tXAK5y5dFAkuEU+oUNPeVd4HNNvhqkW2sGUVw1AkglRfNwb6+xGLxVBv1PDm7Vv88MOP2N7exvDwsMJxcvksllbW5BVx/fpVnD6zgDhlptT+kxTF1RX5GgxuqdSws72FNy9fKY9+cnwcU2OjODzYx29//wf87vdfY2tzS4Ob/X2TJJJPw8+bvvyp7iRGh0cxPjmF7t4B1BBCulhDplRDoUh5KjPJGd9aEdTO5LlmrYRGMYdIs4K+cBC9XFPIQNAa5aqfdMMgMrUADsskQvpR8wVV6PkauJrwVh9UDnBISMZj6OntQX//IHpTKXQnEkIWq8UCMvtb2N5aQS6zh4HeBC6eOYWJkRH581eaVSST3VL5RKNJ0R8RjGJq4TQmT7GgR20xS4RUK7rjGSKeXrwtl3Wo4gdnzokzyCvm/LpON0yv9ngBUiYP94bno+ncq33tYCqbR22PrwOYXgM5rC4vSbZGYzNGF4tvcmwV2SbFeTD0h93Kh/tqR0g6CXu7V//ninlnIf+gLfqZ3zgW4KL75Mid3ZoLR0I7ZhbDQ+BITmB/zXVFHbZ9xxAGG9PabnOOAmEfaq2IjeUl7KwsolUrodk4iuA0ooPNrvZ/GtXQ8LuL5woOITKZcHCacw5E3oVUQfd8p9lDipNhBb1SKOHFo6f49h/vYG1xFcGG+xkhH6ZOz+KLv/4Sp69cRCsaxdLmNn7/p7v43VffYX19R6+EntvnzszjL768hUsXFwQnEl1gyQkFwg4a9iGdz2lC//bBY9x//loBHizQrBsqT97nxphQX0B2qpwICf/nqEMvV11yk0+wHtE2oRBeqIHrUhW8ImTCmcroM3eyOI+Y5giD9mG6tYQhUO1f3sNnckBjuOt1WvidNUuEkumQxuJJFjWjS73pT7K1I36FyqOsPkkQo4827V87DB9cZCOLvbUfLbHbiVbQHYwNDosJyW1SRiighrdhCL5wAr5wDHV/CKA7n3PySsVJYoujOxJARNGdVZRYZDM57KXT2Nk/RCbL3HLLgGazVG0xgtJCT+KJLmmc2ePSDrRSoZKCUroWYoEGYkFrGCTZYsGPdMEfiqKpSKwwqtUyMrkMSvQyr5VlMUkTHpLiWNS5UhERjp7aPFH9xKZ8KPkiaCYGkJw8g/j4WRSCSWRpxCbWOxnv9Ceg/pjkyLox113GH4s5wzhYp9VUyQCmLvcwMrs1j5DJLhjeGip6B9B7XQemyEABEd5oGMM3L2oeM9dp08qumuloTe7D6d9eQYA+7oThfXXFnMb8NRXzVFcEp6ZHcevGRVw8MydNPXfyhVwe2xs72FzbRLFYEMlNkiU1RT5Z+VLnvba+ga5UNy5duYzZU3OC0+OJmHLh+Xmx+WPCH1EhrghymQxy6ZysnXnnJWkGNNCHRDKBg4N9/Hj/Pl69ei2tOadU7tIJ9Y+Nj+Pq1csYHh1V8800Mu7Qdeo0fPKAzzBJb20F6+trguunJ8fFkqdB1W//8Xf4zT/+Hhvrm2rAuQ6Khu09sSHi5xyJhEXym5icxOjEFCKxJPaLNazupLGxl0Y6X0auaG5vJNYRgeBKh4glylkk/U0MxILoDrOJtGLU9AdEmCw0gtgvN7GbbyBf96HKcJQgJXTueSMyRI4DV0R+omG2sggFQyIaTrDJGOlHfyouhKVWzuBwf0tII9PhKFUjClKjtDJJH44hJLr6UKcMshXE/PkLOHXhIgKC3C2uWcFMJ3g9VieO9t0fk5vZOtUDtN1Q5uVNOOT5Y6vpzhAXmW+5c+34itemzqO/z3PMzJE4oa+sLqrJDNI3QaE+3hjkcYs6WO7O38QNqx+BIT5C02//YAdlnyzm3ulrsp+P7+itYNsb6TQV+XMFv5O81+bsH+GPH2Tcet/rz+XferHj3kX1PnIyDFt1K+jby+80rUuyw4NK9cazfeWkZN66BpLQ/MIbby33nLtnQSzOlN8cYS3PXTXcRJz2cjmVNJqo5gt4/vAZvv3qDjberTF+yvZnoSBmzs3js19/hlOXzqMZiWhC/8O39/D7P/6A9fVt3TTdXTGcmZ/Fr764hevXzqG/J6mdmYhpLv+75W8iXcjh9dIqvvnxIX58/go76ZxZv3qTr/Pi5k3EAsrULBZ0vhbmInNS4eRp9qbmuGQIijWAGradVaEd2scLeluv7x4Y3S4OchcPot2gHd1Htqcy2wxzpzpSTHgFnaHfJMZxly4DEpmSOM/pDjjNe3i1lyQbX/bxHa/ffa2yzh2eIDcq7tXJ2I1EjISldD5TNPioQQ4ntGOt+Ui98iPSlUSypwep7gSmx4Zxbn4CEwM9SEZ4ONdRLhaRzWawvbOLxeV1vH2/gqW1TWwfHCrQgraohEITDEkZHERXMqlpfmdvH/sHBWmO2VREfU10BRtIhDm5sumIipFdaxIOD6mpsC1HTcQxacsrZRGTlOkuuZol/TFBjtIrHsKE1MvBOBLjp9A9fR6FUB92qyzS/MBsf1lv+OXX7RkLed4Koqc1zcebaANbca6VqM0uU5JXZ8aAZZeTVCVDkmoVtUIJqFBPTrVE0L1ePgdGelMqmgH9KgoktrGg0wBH+3H3TxYDstdjoRZ6usO4fGEBn966gomhHjU9BJQaZOEzwOYwjaX3K2JwMx2OEyOd0eTwtn+AV+/eIpPNYXZuCpcuX5JePJ6Mi+zI1ygEzPlty2WUMHWugEI2j3wuh1wuj1KpJFOYvv4eTfV0eXv06JEMaPp6e8WMj8cTmJmdxuzMDGKJmN6wPgM1NkEEGj5USmXs7uxiZ29XJ/zgYL+gfTYT79+9w//19/+Ar377NXZ3M1IrMAI1Ji5E0MUa+8U4J6lvfHIafUNjIjK+X9/Fm/VdbGdzyJUaqDSN08F1A89zNkjBegnBahF9YWA4EUIy2ELIrQ0Jq1cRRLruw26+jt1CHXlO6GxseVN474P+G8ygp9EPfcpF/7YVJJ83TugDqS6M9icxPdqHof4utOolcSa4c+c9UCzZ6qgrlcTY+BR6ewe13skWqzhz6TIuXr+OYMy88OU6J9Mr8xA4lnYmtPS43Nr77yPHN+/PWXx5jh3Z4NrRfbx+HrMYd4OR5hM3LHVWRvt9E/SbB5pJWsrlIlZXFrFLyN3HBtbQT1seuPU135fHcveK5P8fopve6Ili3klC6yS5teVonvuYm9hMc2eTmKUmuSLZwS5U0VOtO8rlsu9th4LH3td30cTnoN4TU/nHmgR9nzZs62qp23nboMziXcLm0iK2lt+roPPgECzsdNFWyF36jWdOoBvDIFSxPXXzir5iGkY3QVrEoTOS13s8SmALtoDSYRYPvr+Pe3/6DrvrO2hV+NU+hBJxnLpwGp/+5ef6Zy0YxPv1LRX0r/70Iza2dlV2aBBydn4Gv/zFJ7h55SKGBrstl52vSdCwhSsQcn+/toE/3vsJdx8/cwWdDzCLpH0ulm1uN5GsTymPCvpVzJW4xu9FONntj2yPbkVWhCvC7A520jVtu8IZY1dF3sWl2jV1ueqeCtAVWP1J20fafb5uyjco3V1pea0y27qjoCtkxvMuOEJkBPPyWe8grPHz4f+kPBB5z7ypOQXzSpJ0JTOWaBDdVAtwd64Jna6tEXnrd/f0a3d3WKjgsFhFtKsb3T29cuc6MzeFT66cx8LUKFKxMIKK26zInjdzmMbO9h5W1zfxdnEZz1+/x+LGtpjJgXAcyd5+pHr74A+FkMnmsbmzI4kRp3Q+SZFAE4kgkAxRo86GI6xGgAd1mXA3ofmuOMaHOQ32IsLs9lxRBDAW93Ihh3x6H8VcXoYk3T0D8Hf1oOiLopkaQnxsDtXEANKNkLLM6yzoJjp25i92n/OSsbiZGZAhPp5fvva5zFLn/pwSKpoR8ZxXSqFPkq1clkSoIxMdwrOctiURZCIXbT5Fx7RgFf2ZVhhVBLi3JjxJYh/ow86C3kJXLIAL5+bwF7/4FDMTIyYZ5LTPhpBKgzq9s0tYfPde5izMPJiZnkKqu1sSzXeLS3izuCRS17mLZzE/PyvteSTGZDk2l5bhoD0n4V3Hl6C/fJXEyGIJ2XRGJjKHBwea1CfGRvSenj57jjfv3iIaj2BsYlzfm7v5VCrl7IlbknzxPNEenZ9nsWI+7vUmursTkqK2mlUUsjmR7f7+P/7f+P7OXWTTBfNMYNypECUiGn7QQjWWTCLVP4T+oTFEunuxl6/g1eo2Ng6zyNDMqE5kyJ5JPgPkpYR8lPxVEG1U0RdhQQ8rSpZ8BZ5SdX8QJYRxWAZ28jUclFsot5hD4Zz3aY9Nq90mPfSL8Dc5pds4ZA08hyTydPzimPQkQmqAzy1Mojtm2Qwehc1SEuuIJ5IYm5jE4NCoeCJ0WTx35TKufnJLBZ0yUD7HbZmxJjBDb42Q5t23hkoqlOoDPxV3hndA9sftXZ381h1Dx1nuLmjKbWe91+GZWInC6sKGvIJOrX6lXMLKyiJ2ttcRIJFT5BIXAe0VdF4djxR3bOr9SOU7CSN0fslJApy3M5dUxhXhY4x2L83Myc1s0D0S+xtgaZOv1XE7oT98DRYpegQHn3jhZEq73SsvmefUdqxp6YAtjjUjmjJ5Y5lsjRr07eVFtJplWUoqJIAkTr5SkaKOfM81OSqz0DlZcd8Vct67Xii9Y8JqeqU2Xd/T7DM85ysf7RF3D/Hg+3v48ZsfkN7bV3GqNIBIVxfOXbuAz//yC8yePYWqH3i5uIrfffMDvvnuJ2zvpPX6kok4zi/M4le/+ARXL9uEzr2vMZrNBJdGENlSCe/XN/Htg4f48fFLyeCYdkWjGF0f58muGYwpcJzQ4zE9bIz6JNPdC3PxYHq5qzmPejvcP8y9t/xzbxK2Fk0GO8e4EkcPgbHSrUHg/5l23CXWKdLRGh41dWyOapSusQDw0DY5oGlJvapvr8nMZkTrl/qA7ysc5k+wh9z2+py6KUeLIOQnm9ecqsgu5wTBdUaMyWt0WYuEkertRd/QsA7C92tb2NjPMhMSoQjDM8LS0P7i0xs4OzcpMpFCUQivlUrIpA/k114qVVAoVvBuaRl37j3Gy/erKFS5qk4hEIkJjs/k88gVCiKW8bPjZKjkNF9TE3pvjOsRJlYFZSaSJQE7EsHAwAAWZsYxOzmABJ3B8mXUSjSE5T1fwP72Jra2NhWu0j8yjWj/GAqhblS7B1GN9SJTDyPLCbHJPHk7gMXQ5+dFJz9CmuSGUF7YNCtREQIly3Mxsk5uatfAjHC49mADReSBqV8s9PxvcS6ocabskrnl/pYmcIWs+ujgZsmIXLMwjMXLNo/6qKUn3N5EIgJMjfermJ87Oy+rUNnkuvWdgkaqvAZlrKys48WLF4ptPb0wj5GREaRzObx4/QZbO7sYGR/FufNnMMT88ATXT/yMzRdckcdazziyrDoay2lXoFE+Lwh8ZXlZTefU+BgGenpE/nr49BlyxTwWzp3G5SvnFe7C722AH292B7u7c6dR58qOjZDZoOqprpaRPTzAw/s/4Tf/8Bs8fPAY+WxRBZzTneJgSSIMBBFLdCGZ6kck2YtmOIGyL4zdYhVrexkcVJgUyOtrvA+ezFwz0efA3ygj3Coj4atrQh+IBdBNIKdF5QS9/IMotII4KPqwX24h55pJxgkrIc9bi7SIenLTTptdu1fgJ12Uz58VXyJGiRCwMDOGC2emkAg1UcllDPoPRfWZkLgXZXM0MY2B4WGFyqQLZVy+eQPXb3+KkAo6yaXOA/0EEO0NG94OneeeV9B5Rnu/OqF4tTgdnB5vn36y1njocOfJY8tM4yYdDTr2U8yHyBBeriB4JjA+dW9nHb5mTd4SWgPxpuoYYm1Cd37jHyvS3u+dlKR9bNpV0W1Hj3qavuMJZ0cEufbHYwWDBV21wxHnjBd+rKB7f6NNzPPiSj2rHHeBPAjjGInRQb6djYE+5I6ErmMF3X6yGctUClhffCMdum482ieSFcy8Zz68OsRcZpeTUJnXuBUaX9CHQNgRMYxfKVMJ2VeKxWt2qSJFcBJkweJ7KdVxsLmNH+/cw5N7PyF3mEGLul96lCe7cOXWNXz+l59hZHYCpUYNz94s4bd//AF37j7B/mFONxr10pfPndIBdvHCKdnA0qXM4EBeI6ZSVZEtuoL+02Pcf/ICGwcZQbxsMazmmqyJV4dFnYWMEzqbNhLi8mS5cwLTN7X3qtvN3Q+dUrXjbNBOoojh7JpoXCHVze3CEIwZ6l6PbhU2jA7ycp22IDV37+j7sJqSBChJmQfz27XxfnkadK08XHNhUZ+GulhSHnWeYYTDcQQj5s1t8r0gehNRzE4MY256HIP9vUjEjemcSCURCVvRXd3axfr2PvZopVmqqKCfPjWDX9y+gdNzU2Kmy8zNkb3ymaz2qowlDYWjyBcruPvwGf7xj9/j1fsNVFq0lg3JPa7k2OGmFvBpwiVBjNAnk8G6GfEZJaEtiFyFWeNAIEotdQ/GhgcwMtCFBA+sSh2tWhVdUT8GU1EVSjKjy3UfkgMTQHIYu80IDhpRpBFyrGVtgcRa90w3HB1FHy+laexTJVFTIlZLRZ1kORZ9FSAGulCB0KgLBubkzamdjzUREhZZ2hazECosh0Q4V7A53XHC1lSu4q45WxMdC0s4wPVDA9EA9fRATzKK259cxhe3r8qXgaszkvIoxSP8zcOaDWOtUsPW1haePnmuBLSxsVHMzs6KELa0uioOwPTcNCamJpFMkbRlHAPvfrUm2OBQ082zO+Z5wREAqBWr0qAvLy8im0srlnZiZFieEIuLi9g53MPMzAxOn11Aby+nc7N6FeDH+zLIuGQWMVOANKnfZ2AR7ZO5pijnkd3fx9Mnj/GH336NZ49fopSjQsfuMZF6m03EwlH09g+iu3cQrUgCu4UKNjMlHJbrOGQqGkspnd5k/GQIKO97oRqNCoKtMuLNKnrCLQxGA0hFiVw1JIUsNnw4JBmu2EKGcjV62LsZnIE4fq4vayUElHZXk2GXJnSpPAKoslEkcUT+E4z3BSZH+jA/N46EryEDIBaviBImuxBLUBo4iJmZOfQNDmAvk8N+Noer12/i1uefI9qdRFXogJ0ztEY++etjg61OPQfNe1O8d50/PqR8uLJunzUeOOgQyJOL6E7FmRefyjUEg7VWlpawu7OhCGCeFXw2dDI58y+9Jk3ojoPVLrHOzU1fwIPcm57dtH3Sfe2kX7pKcaeNrPvGHyuY9kfco7sJvf333I16QnhvD0pHoVen+fMfoHdw2+dnMMUx5r79+PYvY8t7jnGuoFeLWF98h53V9/KJDlgM9JGo38meWOTl8qPJxF4n9d7Sm3sGKyYEc+Ei9vVc3qmEER4miYuTBne+hSLW3q3g3rd38fLJCxRz3CMGdDB3D/Xh2hef4JNf3ETv8AB2Mmn89PQVfv+ne3jy/D1yhYqajYHeJK5fOY9ffXkLZ05NoSsR7yjmtqdhM5IrlfF+YxvfP3yCHx4+w8bBoZAAQ9nclC4yHyGylkhgdCRjYSuS/VopcV2tcBbrZk165Mk+OiMH2xCWm9iFoygO0IXAOMhJgjf3hJks2TKWPWc5nU1kSbuNBf/J6a+d3saGiT7kzmiaLHKfI4sogEImEscjOd2V1TU0MxmGv1AzmxCcRy0rd+N8wvkZ0DGO5KrZiRFcv3wWE+OjchLjJ8Ymhm5oBfqx05ktk8fG9j4y+QK6uhNYmJ/B5fNnMDbUL9mQrF+cbS47chZ0TunaWQYjSlv7T199i6/u3Md+roiGL2zZ4SympoIzfwFK6oI+hGlrihoSYeM88M4r1Fqo+iMIRBOIxuKIRxkvC8QIfRKmrtcx3Ef28DQmx4fk1U4XuEowhc2SHyvZJrYrPhzWA3KAM/tQohz0CDfvAE3kTphjJB96tJt0jjI1kuUoBWMBt6JfE6So1LSmEdyoFAgJGjVURdeaRcBN4WZ6Q796Uwe0Gkauk8qAyWkMmvHVEQm0EA2Qvd/SWuPimVl8fvsapqdGFcRSYbxouaT1A6FvGSlRqcpQnVwOb16/xYtnr/Qss6gT7qYnfx/JWhOTSPZ0IxyLOF4MrUntDnIgrp1VVCrIN55eDi6BkeY+mbT83Dc3NvQeZ6bGMTw0KGOUQq0sUhunf5IuOSlKqkdSaiiMMAmpkYgVdxV0a4xEQKyVUSnkkN7ZxtNHj3HnT3ew+GYR1WJVNwk/e37mLM6prh6MT0yjd2BIefTvNg6wvJ/GfrmGbCuAqj+sXTeVC/J8aBK9kobDVASNogp6d7CJ/qgfqSizDcwvgSYyB2X+ryX9OdntTa2rWkq7C3H/3qjIoY9GP8GA49rQHKblkxlRgQmJznWO16svmcD42ABSET+avGd4XgbDIocmulMYG5/E2bNnMTA0jL1MBnvpHK7f+AS3WdC7kkIb3KL4yPPAO/3biLANeidTOXkNjrTmLsDrBDmcxdVrbD/oFsTxsYJjFgsf55UJn3botZnL1FEplbC6tISdnQ3xQ8jXETnPIUFtG9hKtey4Wzb/iA3uiqjctzr03PZavIXzkc7bFvn2+52F3NsVewdsJ2TuuMsd79l+vqb0DqP1k05zHxZ0R776iJ7QeoWjacx26x3We/pMbI/8AYzi/i5vPk3oS2+xs7qs/SJ1rhYTaJIRdt+yEm3SAoScADM6YTcubSC/zv1cm9yd0YqqPpFQd/swi5kMZnbzjI08zGLxxRvcvXMXy29XUCUGHghJfjGAwPXBAAAgAElEQVQyP4nbv/oMF65fQDARwdLGJr6/+xB/vPMA75Y2Ua21RH6ZGhvE7ZtX8MWn1zA+PqSJkpO2meJ4nx0P+hqWN3dV0L//6TFWd/cFuUsv4jK8dTNS3tUidBlBV5zNQVCkOErXKMmirzXfjx3sdmD/XGKRa23cnXmUNse4ed2oHtzd9hg50lt698Wxh8cLh/DuYxbyqh1ifsL4chSzb+Y1nbzVSb6yoA9HqlNMqt2hnBhptDEwMoru3n5JYXLFsgg4/X29GB8dQDzik8zr/Nk5zM9OirzEZ4dTUDZbRLHAdDsy+/2S/vAW6OHfHR/B4ECfHMkIYQo3tdtDmmyGTDB1jzp/woos3FyH/MPv/oiX79dk4FJpENmiratBsrbj9EniRVNSJYOxsAWprSdLnnq7BPzhuHahbCKoxY76G4hwYgs0MDXSg5tXz+DsmXkke/rQivZgswA838xh5bCO3Zof6UpLgTN1aTN9pnNnNKXep6EmAmgVcUpUmcxlSs1IdKuZ37em6oYR3witayrnxG1+6YTU+SzoTLKbz4Xk8N4l4sICb9M5oXi7vvw9GupYMWdx4R6dcadz02P45ZefYGFmEtEIGd51FLJZlKtlSbb6+nsRUrNGR1kSFMuCxV88e4mt7R0ZvVBDzv+NjI+ZJpwMeNrqOmTHkHsnR5XgkE2nFWMS/bTE0QqB6YcVZNNZebmT1MZAJfrB042NToMkxbGYM8++kCuiVCyYsU1PN5KpFIIRksvEKjASmaSQ1AvSQS+H/c1NPHnwCHe/v4u15VVUyxZ8ozQ6NnvBKEYHxzA7v4Cu3gFsHubwfGkN7/YOcVipiwBZD0akiuB7FGKiNSMlumzeKkCjiGizhpS/jr5oAL2JkHzGVdBrTewXWyrovFd5VSzzgv75FSTYbAZbSIT8iNPeXXeMrSAr8CPLJpjrJPfM8LpEQ0B/Txf6uuIyddIdLxIrJaRRTM/M4Pr1GxgZG8N+OouDbA43PrmJm599ikg80b5fqd33yDZGfvXWuz+/fPbOGvFsOhjyHyPR2euyF+iR5gyO7yh5tsE49uu49blHmG6iUipgZXEZu7sGuVO/b2fk0TqU96CPBV0mFx652sHvmiw7pmy9sI8U7c7f1+s78XdOdinSbnf85lGT4kW4fvwNntSft/9bE7r3d+zTOsYq1As0qLYzlKXt1POB3au7SU4U9KXXr7C3uWJQXtCZ2bjvTTkUdbySQXEYF9mEgRhhR8N1r88lismfXPnBNCIgY52kMJOpcULxV5tolspIb+/i1aOneHjvEbY2dlEn44xa475enL16EbcEt4+hUC3h6as3+ObOfTx49Ao7Oxm2E+jrS2oq//TWNVy9dBYDvd28753iwIWNqNHwK+FrfWcPdx8/x7c/PcLSxrYyrIV/OqMVdsP8HGU/GwohGYsLaqSpDIuOgkM8NEL3AfeeJvU5IptY0fE0mV6Iid1HtjcyfaWhG+KvHbOI5cRspBo5vbFaONckdzmcaVsDTU3nhNuZzW4+7Lajcw+WEyHwOpjvvOK8zDGuZbvGVHcK01NTmJqeRSjehXQmj7Vtsol9OHtmAacXZuBvlpFN7+ugWTg9h5GRQUTCAR2gdLiqVxqS03QnU4LtOXEnkl2yqmTSFcNVFMqjZs8Ik4SZ6Uwm9vL2nqZahkuQ2/C7b+7im3sPsbmfVwQqE85Y0NvrI+rl/WTfG+OYJJr2Z+kLIRDtgo8hKhL7NfU1qUgA/V1RMYlPzw3jwpkZjE+MIdbdi1KgC6+2i/jx3S6WM1XkGkEd1jQnIemLqAj3zgJHWFJpy8om11ulCSU3z3bPdpf6Z0HsAbLiq6iUi9olc1cqpUCb4Mbr4Zz8HDrnNWV87jm1mYkM36eZ9HCq9yZzNiuhQBPDvV341ec3cePaeaESLEg8GOq1qhpPuq/RMIYNnCENTaW8pQ8zWFxcwus370WIGxoaFPQ+NjmGRFfSGl4H4XY4/dhZ6WIzKQ2rMZ6W96NuXBZ6i09mGMnb1++wtraK/v5enL9wHmPjI4gmyEIPqOnIZ7NKD6OxCgNcZuZn0TfYD384IhMnuguq6aE/BT+rOglxh9haW8OTBw/w07372NncVXBKlQFFlASyKY92YXJ0BlMzs0Jslnf28WxpDSv7aRxWm6gFw6izUeQQIXKfhROxqBsluQqfSHE1pIINDCYicilkM1mqN3FYqmOv2JD+vES7ADHLDUFJ+GvoCzbQHfbJBIk57LLNpkOi7I7pKlfHLldPmYKkjrKpBU2O/OhJxGUmQ8Ii+SrmFOFXHv3NT25ianpGZFHyS27e+gQ3P72NSLzL0telwHDIrIc+ugJt59BR1T3medGxL++sUp1ff3KHbgiV/bAT5Pf2t/DWiPwNSXBlg23GSryv2aQSwVpafI89Ohj6m1bQ3XfoLOq+UqXoeMf2gXjwlgc7fzTcpKNwf/DnbpfZ2YiYbMkaBFuT26F1XMpmM2O7NHdAGX/OzMa6q+MF/RiG7gpzJ3GgTYfyOgEvMMYZyxxdIDJoW6hXCnj77DF211aMGRoyIx4xtcmKLZdl0MCqwWJDW08SRyRfEUvauzhuASyNM2f5hnbr4bCywMwxrN6Ev1JDJZ3HxuISnj96hjcv3+JwPytiSrgriclTc7j6+S0sXDmHYDKGrf1d3P3xEb77/gEWlzZRKtcRj8YwOTGCq5dO48bVC4oWTCTCSg3zfnU2bdSXbuwd4senL/Dtg0d4u7qpB0paHmaQK47SbE1pqKIdepQRm8x5rhgpjoWIHTgxU10TM8tRCe+Al7xXINaBk4O1kRj3MJG8Y37vRqJqE906v48r6EcNIrs7+y/pyCs2FRFm1yFEzoQr5mLDe1p1NQRm1CBCXsP20N38rCcmcPbMGQyMjIhnsLSyjvWtXdl/3rxxHdcun5dz08riOxTzGUxMjmLu1DR6UklNZflcXt97cGBImtpIJAafPyjmuHxhHCteREuS9mxI0f/jNEW2+zoP84M0/CHO20E8evkWv/n6e7xYXEOx5kcrGJb+W2sNr+lWvCULtk1tIkDyoPCFEQjF1FgI+mw1xIZnJvvCzCjOzU/h7MIExkYHxQFohBPYyDfx/csNPHi3g92qHxVfRJ7w5Cvw8NF0zn2LGi26ltUtc177PcvfZkEnw9vZ8qFSKQgeJh+lxWaYBjDCuisioXLCVgMm2Y4ZL7XPWTeAkAdirR2nctoZc/NKxIEsf3rY07a2gb7uKG5cPosvPr2Owf5uNGs1PQecJMVxIe+FnIhQuN188ruyiSIjnVru16/fYmd/T0ErC6cXMDwyJNi7KTdFtydvP1rOCtiZRnEirhRLQib4S8xyp1PPHqTx5uUbrK6uo68/pQCWydlxpbix8DOQ6fBwH+9fv8fO1hbGeT9ePI/+4QEEInQjtAbKDbe63xn9mtnfw8byMp4+eognPz3Gwd6B4zG41UeTWfYx9PeS2T4qsuby1j7erG5it1TW7rxKi18qF7hjpMLD7Z1tw2nJDfy8eVem/E2MpqIih9K/nSumrVwFe/kqMhUiSXbqEFanfLA7WENvpIlumh+JwGmNDpsffnvKM8vNJnazeRzkC6DQgcWYf8b8gyjPTXJFolG5w/HM5ZDW1z+Ac+fPY+HUKSl0eCZ9dvs2rt+6IYSFQUfmEGfo7M/98s6ldmX5GX26lRe78B+zMhfBr4PY7cHpHvSuP/RubOf4Zl9vTaWZkjVRK5awsvweO9ubykOn2ZFCYJ3STKgwa2ypUnAAJL+LdXrtwuum8pNv7uc+BD28HX/oTWZe0e+EXr1i3ukK1y7wXpqW23b8kwW9/TPdT+/Yqbc7sY7X5SH6x5n3jkrVwcS2FqeOaimPJz/exe7aEroTccWNKjWJjHNqsHN5GVB4BZ1TK00q6JMu+QancRHeDKK3x4HmIEAkGtDOVZpmTjz01s7kcbC+heU3b/Hu5Vtsre8gly+KCDM8NYkrt2/i9PXLiPf3IF0p4d3yCn64+wBPnrzE/n5Wsiq6UF28sIAb187h9PyMduly2nKKEb4Gk9tZc8KQiY29A9x/9gJ3HjzGm/VN5FkQ3X5fh4bLnqa3N7W5yWhMhyILOklxXkE3obtJkNpJebrjj2Rr3mdgT4LzfG8HpNguWNnn7n5vN2He3t0VrjYfwpMaan9POJXkoOMF3YyUzVSH74dQqO2ovMWLTR/cE1IdMDE+jjNnTmNh4RQisTiW19bw8vV7pLN5MY+vXb2KSxfOoCsRxfbGKlaWF6UgWFiYw/jYiLK9mWsdj8UwPj6Ovt5+y6Qmmc/dj4pl1bjj+RbYUSPHuGod2UwGa2vrWN/Y1qHFTOeVzT3856+/x91HL5Eu1NAMUp9Mx3rzQRCZ03mzC/nh9CrdKkV11BGTUW96ejrJcTJfmBrGpbNzuHB6GlOTI0j19cAXjSJd8+HJ8h6+fb6Cd/tlFFqW2U77Vg9WV5CMDiXL2q4RsSIbXaeWZUxrKtRfskOb14bNjNZPcnEj+lNHiylpdeZxMcfNOCxCLBRKYwoGKyZEagwFUqqaeBcMBGqKAEd0IuJrIJUI49ypKXz5+XWcmh7T1xDVkbcOGdJ0bgxbkI5Bt841hMSsmjndpdMZrK6sYm9vD4nupMxX+vqYtGaFTms8V+SMkOQaWf6z3kSlXJFWnGsUFnJqwGmawul7b2sXb1++lkNcqjeFcxdOY2ZuBl1dMXEGauWS1C2ri8soFkqYmp2SiU2iJwV/mPa6NiS0uSa1KsqlPNK7O1h9t4gnDx8pHz2TTmv10WwR9fLp+gV8NJbqUmgJd9bbBxnJ1LhqqwSCqArO4/uzou49J2p8zUUAYXIU0ECXr4mhZEwoVSjkR7pcxXamhP08tefcaJmEMUzExF9D0l9BT4ReCU2ESbTjt6zX1AyqbIeZmw4clqpI5wvap5N8aT/ZjjHeCWEW9kgU4RB9FXwIh2Ny2ptbmFNgDuNrf/nLL3Ht5jUVfy8D6GjZ+vFqdqSwMl5I569OiP1kMT9Jkjte0B0XqY0GeMWg4/t7A4vGbF0wK+iUrS1Rh74hQiIbYZuZDBX2VEi+SrUorrf2Oh793b16WwcdhWp87K1/AMt/pKB7UYidE7lXyL0Gor3UFwRsvyxnyw5c/Xf7VPfgEsci9Tog13CdJMl9wJk78t1vv1p+zYfwihX0cvYQ3371e+yur2BseBDxBD2GmyjRgGKfe84dFPI53ffMCY4l4rIsJGuWsYWFYtHByeaIJnQi4EM0HkJ3dxyxOJ24SGJqoVUsqZivvn6PlXfL2NnYRp764lpNWtGzly/g5i+/wNDMJLL1Oha5J3v+Co+fvMDy8gbKpZoSm07NTuP2rSu4fOkMRoZ6EQ3zsHc7cyfBaPMHWNArNWzs7+P+s1dHBZ2HsFdA3YcvmUgTiIdD6I4ndDBVqhXkiiXZiTbZIIhxZtP8yV+e3tLpMqyeOxcZriwMZrLD2m3R7SHuuOe9/HLve3c2DSIgkiBGKQ9T1SRZM6md8HuXzMVrYNpzKzq2kqE8xoJnxoaGcfrUPM6cOYXZ2SmhLcsr62qeeC1GR0YxPzeHsdERdCdi2nGtrqxgb28XwwP92oXyMygUitq5zsxMS8bGosqDR29HqwWK4dzd7hUC92f0Ks9nc1hf28DqyprY4amefmWKf3PvMb7+7gGWt9Ko+8z0RTQ+58THA5jNlqyRxWYybbQUBk7bG2wSag9idmwA52bHcXZuAnOzE5gg1N7Tiwqntv08fni9hhdrB9ivBJCr0xiGTPAjRE+hLybQ0GTORkbkRN3qZvHL/bh9/nWlcjW585ZFq0lDyXSmp7pQKrdbJ3xsUCWRMM9z3/go3t2hSqa/Y8YynOzpbudJ1CZH+nHz2jlcvXhG0znRCtqEitxJCVYwhCDjPRUva62C7Dv5WdGlrt5ANpMT5J3OpmXtOjQ2gq6uhCWeiTTplRcnb2RTw3uL0jxGxJaqxuIXqzyMBK1MA0EU8gVsrW9g5d2iCHKcyqdmJnHqzDwGBvt0g5QKeRzu7SGze6Ahgdr0Pu7u45RquaQ1Ro/r/ObnXEGRyX57u1h8/QY/3X+AVy9e6T6kFIwcEKpXmEcvZjyRnWBQTn3pQkF7azq5tZhtbxhJu6DzmeU9JpI0zyo/k+sgSWACTfTFo+hJxqXqoW//fqGGdLkhuJ1Yp/EieI0YV1vUlB5nHjpRP7Zu5FJUy3oaA8yZD4WVf3BQKCBfqKLCJty0M8bPaBf1sNwM2eDwIkaiMQwNDmF0fBwLZxbwX/5XfyPr3HA04qTBnljM+w7HHeJUzMXHsdr3c0YznWfbx9juOrfchN5Zv6xZOOKq2fnmpnwnn7QuzXmZcLlRLWN9ZRm7W+uqSe2C7kYDGVkRaazWbIfOB0a7BUFk/5zstRNM9g6y3MlD3DvW257sHaYi3tceK/YOlW8XdXeYC5Y98c2dv0z7d+1S21e1EQG38zmmF1QlOfpmnUW/DQ9zf+FrIne4i//nP/6fONzc0LRLe0cyXWnLubq8ivdvFxVUEAwFZOwwPDyig55FaWN7W5pVQpKeaahsVyNBBaeMjvUpKShJHWuzieJhBstPXuDVk+fYXt9CKVuShIbXpG+oH5dvXcf1z28hNtCH9XQaj168w4OHT/Hu/RoODzJq2IYGB3Dl8nl8+cVNnF6YRjIWgk9MM7f6cGliXkHnwUUTBrqRPXj+WgEtb9c2UdAe1CR6ngWvWNQt2mcGNcUygtUKetnSnDQJOtMDmWwcac+9aEAV4GNuQLpang2+NVbO8EdMd3ezdzr9eTyJkx2yadNZ0BtoVuxQ5evVpkFxqw77k+eMMaht2rN8YUpyBnt6VcwXFmYxOTGG8YlRBWawOdtPZ3R3MW2LkDyLfyQY1mbiYHdPZiSUJI6T7c4DpNXC8NgQpmZmVNjppCfDISlhDDaz29XIemqgnY6bZLF8JoPtjW0sLa2gVCyjp69Pu/SnrylRvItnb9dRqvskYeNhRsIO4XS6wlnyFGdY93nLW8FNt9Rx12sY7U3iyukZnJ4exehACiMjwxifnkK8fwSHdR8er27h4ftNbGSryDeDIFGawTACbDy5msxiGto5G4O9JpIRUQHK1WrVqqZR8hdIYmuwwJXzaJFgysmce+86IfgyfCr0bDqMAHf0zBrXwzvGtWkTp4P8B9Oih5hVHmgiFvQjGfEhFQtganwQly6cwrkzsxga7LEVWrViihI694VDIhzSX4D8PksfY0E3pQYbQ4aD7OzsIp8vKDKVDPdojNapDIwxAxIhXYri5VTuEuSUJlfXhE64necXnxf6NxBBoWnO7uYOttc2ZPHK99Q31IdTp2cxMj6MQNCnoJj0waE+w+4Ew1P6EE8lEYgaw90AGI9saL75pXwBezu7ePPqtSZ0muPQmtnHnTi14ZQuVhpSpbCR8RFJbAAFkukqbOJtMj+yayCcQbtWBhcZsc1005bkxwjamK+FVDSkcCBeJqJ72QrZ7U3xUvmLHysZ7f5WEZFWEXFm9YmwSKVFWOgkiYLidsQiaHAgqtQVOyz7Y6oVWZ8ofWwbTZPrQr6SJRgaicmPcDSGweFhXLt+Ff/qX/1L3L59S7kVbHpsOj+6lzxGe6cixwrwx6fzoyHkZKU7oaBScbId+hHny2KYxbdy59pJ4redd0TKjSPEz9gK+gp2ttbEESHa6mh87Vqn+5ATuhGPvN1dR6H+CAnuY8Q4HUIfvrf273gQ/skJ/WN2sMfsX/V5/DyZoN0MdMAUnVKDNsv+hETAI2T9cwv64e4m/o//7X9FZm8X588uiD2ezuWxtr4lScubV2/0QCYSUUxNT+Lc2dMYGxtHPpvHo2cstksijTGQQg5jMnOIYnR4AKfPzOHM6SkM9KXk1pU/OMSLez/h0d0HONjaQ73qGNo+H3r6U7h++xoufXYT0f5erO4f4nsmsd17jNW1bZmQENIbHRnCzeuX8cXn1zE3N4FElKQWjoO287TO8aifYUPHPPPtwywevXyFb+4+xJu1DRS5h6bURFOS7Xc5i3APHZElYxyxaFREm2yhCAog5Szn+cA4zsSR+75dMY9T4RmRuDnDyc8MfnclTsX5yB/QkeV02Jjjm6SC0qk633iZKtget84wFhUS914VBOIVdLezJmFOZhtW0BORKBbmZnH9ygUV5f7+HoyOjmBoqE92uzVhnJYfzuhP8ifIlwgHw5qm2ODt7e6qGLG5iSfimhKm52eR6O7S52NudnxgrTlyT7y9b/kZkQFNKRf9v3PY2dzE0uKyZFT02+4ZGsbWXgb/+PVd/PATYXe69IVU1Clvo3scyUI88G3G5UsmnEymP/9BD+6ymMazIwP45NJZzE8MoSsWQqq3B8PTc4gPjGGj0MTD5U283T7EYbmJokyN7IASc52+PfJgb1m2uVLsXF67k97YxE7MVeI2ueHVikVUSjnJnho1mopUEGQ4TL0kQpe+Lhgwa1KtCXg/EPa1fTxvFOMGKPoGfrL4maQW4AqBPvZAkvKpQAvJWABnFqZw49olzM6MCTWrVUpWOJoWUxqiWoNZw8QMJD21JDMZ4zSaWqfRCpbyTFrgdnVxTxxquy2aA6Qr6NLdc61g95pdR8rEuA4IyEOdXuq8/nR3y+4fYndrF5n0oc46WrZOzExgZIR8i7AkZuUCm58moqEwEl0JhNgQhEJCeozdbox5OgwW8wVk2ShsbMkX/sWLV2Lql6s1kdtqTSbt+VCq+7XXJqLmsYp5naoyxHKTq1sj6L/9EeUQcJoXaUvkabsRKBFkFkFXJKwYVoI3tF3ldE1nQi9AkhcrxOmyVUK0WUYCZakrmOzXHYnKVEjGTyxZIR9KNRLryshxZUGVBO89XnnFJBtHQ4WPoxKbP3YMvBJszsNRJLu7cfnaVfzt3/5r/OqXX2oQO5rjxEQ1Iqybxm2scIycDt35z5W2Y/JnR/w9+bVEqLxfx9aGunBH0ue2eZpbx0rxohdmaqRqtYS1lSXsbG1obcSCblfpaHi1gl4pWy1Xw2D7885fJ0HTYyQ4z5e2Q6D/MWa8Nymf3JufLOiCcfQayG1yUWUnvHZPfmCdU7iKhfMXOiJhHX1wKhJuCjIGbsd77XCM65zQiVpurS/jf/8P/wHF7CEunzsnqG1rex/PXrzG08dPsbayjnq9gsGhAVy9cgFXr1zSwfv23SK+/tMdvHz7TtnCOowaNrlwjzYxOoirV8/jxrULmJoc1o1dSmfw/N5D/Pjt99jd2EWr6g5htJBIxXDpxhXc+PITJEeGsJ7O4pu7j/GnHx5gdXVXntiMdxweGcSNaxfx+e2rWJifRqo7pgnSBHvmZXwM6mg1lY28c5jF4zdv8O29n/BqeR15EmxI+uHk4mnK2ZCooPs1MfBwIrxYKJRQ4sSr+FROVnaluAdq74uP6S69z/6ogHvXVt2zJ/PzsDX3NJjukocnp22alJg0jrwFD/aSKVzFLEXJWrciZrIpMqs9K1dacapUMMmLaILfj/7ubty4elkZ8v19PUgm4xgZGxZznTIikx+yKDMwoSQ4lbAt5UUkPu1v72F3dxf7B4fYPjiQP/bN2zdU0CMJY5bLlc5J+uxkdA+lQzRIoiQqQ9lU5iCDrY0trC6vIJfLaDqktWWpDvzph4f4zR/uYmXrANUWT8u40qW0DxaRiQ6apqPnR8omSB4HjRpQLYHu8gvjw/j02gXMjA9r2g3GExicXkCwdwTL6Qqer+9jI1dCvtoQSalB29gWGyq+Dyvk5F/UauQjmNe3tqssMtylkxxHsyR+zvIBoFa6jFalpCm9Ws4rQIWRpmTjiwSnhpArAprh0KXMoF/5G7gdtSRrkuRBGmYG0cSCTIYDIjKWqcpJjJaip0/P4C9/+RnOXzijQ53PCVn1zXpL3uvkR3Ci02ckDb0RO/nz2cySzEfIulqrWICPCI1uH8rX6uSVJPl5bm6SbTJtjsWozPfFehjS88KGniiGpbCVkNlPI5dL6/oQdh8ZG8TQcD9ilGYFzVmORD4WRuU4hC31TusIcUHqIuVytVfIFeRdsLG2hlev3uLdO+5d9xSq0giEUPfFmAaPciPomONGONQdKGjL2VWby5J7JEnwCSk10M9Gxh80e2eR8ayzIymRyAgjdtkg8CyQMZXHZPNQO2qoUUXCX0W3v4m4nysSMt2JdFmzwBOjVK1jN19AplBEQamDNlF7HIqjLuEIejeWqZGS/aGwVAsXLp3H3/3df4N/8dd/pWbIe9ZcG9AmQXomY95A6NWKY7XwBCHXBiMHlbclakejrScj7fwe3ugrApuQd49QSRzNECmvUTE0zVAQEivp5b6zua5VFUlxR82Jc0FlQS+VyHI/vqP8eelZh8PWR4q5foCDn46/WYPn/vkTupF6+BR0QuyeY88HHdMJeECPWsfU3i4Ubh8siYcr6B5xz1Ufp0/2qpGZ4K8tv8X/8j/9e1RyaVw4d0YH1Zu3i3j46CnevH6HXDYjTfbpc/O4/cl1nD1zSvf5jw9+wm+//hbvl9e0i2vwYHIkLOqChwd7ceXyOQVEnF6YQm8simq+iDdPn+Len77H2rs1tMo2hbAQcTo4dX4B17+4iZGFGRwUy/j2wRNpzxdXN1Eq1REIBTAw0ItLF04rA53a6ME+ynE4cTjTFd1Ddhg4v1M5O1Ei8ujlG9y5/0A2sjkeyCKmGcmHMBGJV5aZHUZ3PK5QCXlfF8uC7XUpXKKcDhyy4518qTO7V9O5UGZ7tLSfc37sXtdtDYEz6VBfZioCfrntDD27XCvokkyJdNVCU0xrMtx52Nj9Z+EsfC+OgOZiURVS4xzW6Kn9xa2buHTuHLqSMSVhEfHoG+y1/Gp5CzBOk1Aqd8GUkHDzbiEZ3HlzN7q2uYVXb96if2AQn35+G7PzlL0x6c6MVAhBt+F/NxNZapy9ryqnGx72B2lsb2xhfXUVuVXDWSMAACAASURBVHwOg4MDmJ6dlZ/7/aev8Pf/6Y948moRBRKoQwm0goSPeTAaqCjVBYuTgxDldV5nAlkVMX8DC9Nj+Oz6RYwNDWiNVA9EkRqfRaNrCMuZClbSJWmS2fCR9EiGcLMVQKtBuRlfp4WoGOHKbF855VYrdVSqzAE3jgCLniZqBqVw5m6amxnjNwMs5nWmvVn4riz4VVjNMYxBLwJKxbSmUQtFzTWEuX9VTCxh2zqSEea4+9EoF5Hd30XmYBvNagnzCzP461//Cjc/uYqe3j6tRNiAsuAyeCZGLkgs5rzSReqw/bSl16j4yoKW6xuFozginAq5ySOZCCemv+Ni8HPnNS4WeY/UhQBFozGhe3webGqvqyCUCxXkslkhPPVmFf0DvRifGkOqpxuxaFhHWbVUQqnAVDx6XRjcLTtiaftrKLOgl4rI5Qs42D3E+uoa3r9bEns+nU5LlkquRSucQCPYhRoiQlvEe1F0rvZUzu7aXUyvZPCZY0H3MyGNmQCuoKsZZfdsBApbKQTR9LdMwtrefnq7aj7EFV3v7mADfWGu7oz8yECgeCSk55j3z0G2gO10BjmuBvjMnDj0jcFxVMytvBkh1ke1As13YjGcO38B//1/92/wN3/zayS6Ym1vC6+gt79tx878g/rirunJ3z/pGufVvJNsd/VK7qxrT+nOIEt/h/e6Q4Y84rC9Gzuf+ezUqiWsri5hZ2NNKyax3N2+vc1D4/lRLBZJo2trzI+Kn4NmO+3xjGDqbtqj6fakdO1jDYFBA5yCPiRKHf+gPHLAkb+MoB3VIm9rcHyTfjL7/GMX5MOL4VJ3TkAlneQ4fph8dtcW3+F//nf/DtmDPSzMzeAgncbDx0/w/NUb7O8cqAmYHB/BJ59cxY1PrmF4cAD7e3v447c/4Otv7krmJHmzLo1BJRw2+rq7cOHsDD7//DquXDiD/q6E3I9W373HD3/8Du+fvkU9T99q+cIKGRieGMGlW5cxd/kMaqEwHr16i6/vPMSL10vIFiqavrtTXThzahpf3LqG61fOYXSo1/zbNd3aJ6FZvaOg111Bf/LqDb69/xCvlleRrdXk0c0HzPbo2tJaQWdgRyyOaIQ79LpWCpoCRKJx0ake8UPEYTrmWVgLITHbG3X4FPE7O6OE9rXSod6y9Da9aOMAGPPdMzEx6J37YsGeJAa53SUPbE4R4kfIRctgUAXi8IfXeQi5aVDOb2GcmpnCF1QRLMzLPYyRmINDfUh0dcnsg6RH2XzqQbRFsnZinJLoOlYyI5vNnV28fsuQjQQuX7mM6ZkpTfj8G2wG+PWKB21LOu0aK27U06EXzHhke3NHE1ehkMPw8CBm5ucQTaTk6/73//lrfHvvMfZzFTSCMbS4DxYfwORR8u3mTlEkQ07oJDI1lZne5+JDL57me00gnSvisOpDsG8C9cQAtso+7HEP2miIH0E4ned3o85ibhw3vl6z2zVpmvzXqdRQEbTlKXtzbfO1BK1okuNUzUm9XimiUS4gSEtlGS7RSa4peRGNeIgQKW6GtqY8WPnY0gsCNcV00s61K9zAYCqEge6EgljSu1vYWV1B5nBPk/jo6BB+9Zdf4Be//ALT09O6BqVCAaVyTVAtE80IYyt4hw1b0CECjuzGppRF0zwP+H6sqawTSalWUS+V1cyxSLMRYfHmuoAFm6ZLbNx4DYJBTugs0NyhNnSdKB3j8Ua052B3W1wcWvLOzU+hd4BNZFjQdiGTQy6dRqVMPoLJXr3I5UrdCjpT2rKZLLa3drG6vIaV5VXb/XPFQfifBT2ShC/cjZo/imojYJwH+qtSLkjkhsY0Mjjyzlg+ILY/Z0EPSKWhLD5TNvDa63Cz1EOD771Fj1d2Tfqqr2nW5OHeFayjL0KGvFn0Bv0tFXRKeDmd7x2msZurgBt1NcHuUOj4jq5821nqWanQRVOSTEb+uoL+b//tf4t/8de/liWzR7k2w0iHsnh1RXkNZqXq/fqYb7v3eych986C7unRO+uOVTaHPLt/1W95kkzXQB55rpBvYPkE5H10FvQjyN30BjKAk2ytVJbfnjS5eqDsuO90rOk0/7DXceQSZ+fsSaraSYMZ+3NdDMHcx4u6R7jy3rwIL46JrgPdgyQ7Pp1OQEjf+58wtOn8YNv/7mCzk1awbX0irUZ9PmwsL+Lf/4//A7ZXV6TPZRbyw8fPsLK+LqOM/t5eXLp0FrdvXceZhTnB3jSj+MPX3+HO3Z+wvZ8BPaLosWQ4qIFH3YkwFmYnJKm5ef0Sxvp7gVoFO6sb+On7e3h+/ymKu1mxtIVwEJqiXvjyaVy4dRnxwQHpxb+68wAPnr6WAQObBsJ20xMj+PzmZXxx6wqmJ0eRSETkIGZXtwPScJARH2xO6Czo3z14iJfL68hy8nABBaYFtwmd74Tw2FFBr6qgq9t3ZHKP4S5bVyWYmbuSrCp183kF2GsSPQip03jIrr2g1nbqm7NNtIuuQ5aTijGfzR6UULB8w+njrqAO9zOUOW8QJb+OxV1XRd7UQCwaw7nTc/js5k3MTE8i2Z2Q7KWvr1+fKS034/Rp5/7SRRcaIdYkciQkVUsVHS7ZXB7rW4yw9cmIZHJyXKQcoQtCO4xEZnIvhyhpLWDmK3zttTJlb3lsb+9gY31N5hLc50/PTiPWlcLq1h7+36/u4Ld/uIu1vSxqvjCaIerRydbnWsQlwgUCZlGbTKA7HkNfKoaxwT4M96cw2NONnq64UJbtdAEbuQZK4V6UIykcNCLItQIo0WuhxddqQ5ytxImGGGrDXHIecrUqd30VVOQEZ0VdGeLO/58+8WhVFbLB1DMiBdVSTrB7uMnJnVMniWVQ1Kz5vim/ThC/2mE2JMo2byIeBFLxICYHkzg9PYjuqB/ZvV3srK9rktnf2UIme6hm5cat6/j1X/8Vzp8/q3AcNl7cifPjjzFMJ2o2xrQ45Z6Y0K0d7DbFGKIleqHtrjm5N2qC46uEzkkKLZZtiqetkwxzDMWR0Y4+o6ZMUMg74T0UiTCWNiHlA2NzD3d39XrpWjc/P43ewV7ln9P8JneQUUJbnQRD2u3+f6y995dk2X0f9qmcq3MOk0NP3pnZmV3sYhfAAguABG0xAAekLZMUKTH+CSYt0ZZsSz9IJCUdHcv/gQ9tSaZFAgIW2MWm2Z2ceqYndM7d1dWVc/l8Pve+qtc1PQv6HDfOYGY7VL967977TZ9gdSG4jsqVCoqVogx6drZ3sLSwgoXFRYEpidAvV4kQB8ocYQQTQLAbVW8EFfpCCJFvA7r85fmHsHkHVOUO6AH4guxSBcxa4E1gQFer3hVxdQq0pAJddbRhJFCLPOarodtPnX0+d2O0Q3liJlOkwVK2NV02wdwp9J0TVFa3TOC5bxm7lCtyvFNHXZ66AXgDYYRiMRw/NYV/9Du/jW996xsCNDqjLlMUWMaESyWuBYyz0q+dVfiLtLQvarm359t2kwtfZM5gp12/twetqbiL0sMdQDBprVLCIi281xYldxywzCAJUjl67ozLBfIXnGPeATp8QUDfY2Zi0gurELU3ZO6RgLXfp2TAzq1bCaBtxzpnWvvtOv+yScYLQjQvD+JuLMDL6AQt7rOdf7VFBhylX5Vg4kIvz83if/t3/w7PZx4jHg1jeXkJT57PYye9K4OSk8cP4yrV2M6dwkB/D/L5HB4+msFPP/gYt+48QipT0KHE5qNpS5qZYiwUEAqXrXGKXhwaHZbQB8F3FJS5+8l1bC+wbUjULxcqEIwEMH78AC68/gqGDx7A0vYO3vvkpsBxG6mskKvcFMMDvbh8bgpvvX5RCN+uJFXdnM1hudeuvIobYssG9I+u38L03AIyVJWynAGTUxiqD4MfQXHUcmeFzmBAtTjOUisWIOm0g5gsShdd1Y8Fr2g+agK6EP/+oA44Vr6OSUYwYBDbRmvdyIWWKmVxeUU3s4tenUIB9kx7ny1JtoJ14FG9TCAfS7/n5xksKfVq9fRZ78unXlazUZyZOoHXXr2IsZFhjThYLfX19as1S6lNqruFQvSDJnDK7EzKaFLmVQIiRdN6pVvXzm5G1zkyMoKhkSG1W50RD6+PAY8gOwUJa00rVbFyWSpzrMaEWN5OaS5PPfDh0WFMjE8gmogrUfzgszv44U+vYWZ2FXmi3RmQ2H33UMO8iYgf6O9K4tihSRw9cgDDQ4Oib/X1diHJ66nXUWQwyRawkWtgYaeKjYIHu80IMs0A8jLJaKKsLg0DuZFyZcXMgC4pV1u98r2ySq/JIY2jD/LRaT/smKcYVTqG6ICnqvZ7vZoHykVDWbMBk+KvxKCbv43LObswtBMOsDL3VJAINtEfpynOAE4fGcNofxyl7A5WFxexvbauand9dR1b21t6+CdPnVBAv3DhvBgK7Cpw5sxrJD+Z7Vn5jPtMS1mIaYlhOaWIHVOpo2JGn+rKEBmeZUAv6HkRjMmgYRIABhlDWaMHOs8FJtW0Qk0kYohGYvCHyI32qNJn8OfBHU/GMToyhGRvQkk0sRmFXA6lXNGYydDAp2YqdN5nskzyhTw2d1LyVF+cX9aYhsFcz6LJ50ct9QDqoQQagW7eRZnuENAoiWYG9UZJFbQJunb4bQMHkw5SI32BMHw+BnTuMXvmdwZ0k1nbsOVUZhq6m9f11hHxVOXSFiaYUZr7pLRZ/4NqVdxzerCbmGG6s0yS2PkIh8lMMCwDdi+oQEhVxQLHGMwZKGkcigobcXxqyrTcv/1N7T+pQrZClSNKZsGFHXxzBV6XvJvboMx5CffXFQ1tcbuf3LWqdr0hG9uU83QG9DY92+lHM7XVDH1xHuvL85J+Vc4pAKAjLWvH3YVCyQJHjRDIyz5c3fbWt5gczrQoDFqwfXGtgN4BtNuPi27obCavEKOpg5zmHpE7tDqTAOwF8L386ttfaQV4K2bifmh6j1a5TF0LGTx4sTD3DP/2L/8t7t66qbbRKqkmPGBrdck0Xr10XvKqRw9PIBTwYXNrE7du38P7H17D9Mw88qWa4bVae09VlBRFCHgx2NuL1y6flyzlsYPjiPo9MlaYe/IMtz+8hqXHc6jmKcLhIZ5OgJihA8O48NolHDp1HKliCR9ev4sPPruF+eVNoUGZuQ70JHHu1DG8cfUiLpw+jr6+hBX0b2rG1W43mVSGQXCDo4SHj/ERZ+hziwroArmpvWaSAVVbzSZCXp9wAwx0rMtZodNGlYe/2YUG3CEzCiHIrSqX2sFsSQaRiCcwODCAocEhDPT2Ih6LCxUej8ZUCdNNim1p2YlSAnInJbDZ1lZKc0HOQQkGKvH3WjqaWr3il9Okoo6mBEysXoFAOoabrjBqec4S2GnCBPTTJ3H18kUBC1m5U1ebBhkEMwWDQcQT5j0LnMR5DIOYBRLxgCWqucTxAwWHCkUdIASy9Q30G7qSlAOtvjeDt0NdsUU6A3qFP8vXyBdRyhdUeRERzbWr+zU0gGAwjO3dLO49fi60++d3nyBNBQ8/OzFEe9dlndofo03rAbx++TyOnzgi6mOY3us8nEk3y5eQ2sliN1/Ddi2Ax2t5LGwWkWuEkKt7UWAlyhY1q0zOsok05rRC3u0N0x6vUT7VLJBmhUYkpm1LoKiZPZd0zwl+ChLlL1U4gqNqBt1eLaFRLppxCCE/Hp9MNKpeBnS/qnN2qWg2E/OW0eWvYLg7iJMHx3D62CRG+5NAvYjN1RWBBzdW1pDe2REynXanfNaHDh/El7/yZVy+fAkDQ4NaogS6UTiGnZdQLGoR3L52pc4gpraifIZtEtn2jiAgk4G8lC2gVCA1jQG9gmqVznFmJsH3zeo7tb2N1M6O/B7isQi6u7s1xqEgirH+9CLIuW8ogEgkou5QMBxUV6aQz0tYpEYuu8VeOOp8XGds6+9mdrG2vo7F5SVsrG0IeyFlPtuNk4mPN4RGOIm6vxuFZgicDonbrSjIlrut0Nl65x+7j8201NLWCIzjWcbnqG+wmujWWtUg4m1Ad5IBLXgNm2w7vq5nT2uhCG1tAybxZBLKERETkFzeBGgmVAQi0vlQPu6BkBJqnoNMKJQYWwAp912ZCY/EgsIIRmM4dvIUfvcf/i7e/dY3ZEZUZ/dBWBUbV3Wtzoz7xQjSCXpz4oV7Tu4O4m5q7X7xaI+Wil7MBHXTNW1h1lsdcuJOqP5YVcvdCegV6ZY4AV2CcByCcKzmBHTzy19snbcCp6PMZQNpC6zkgMvsj7s57Ca5bc/iVYXskzUYeqzTs7FAhw7Vub9LsP553+Pmobe4zrpud8pgX4XXWW+ISjH37Cn+/F/9BT7+6CNtkp1UCplcXof86alj+PIbV3Hp/CkM9CVURa2sLOPT6zfxs49vYGF5g/5PCAWZHdal9sQFKLqkz4vuRBwXzk7hzasXMXXkIHoTUc2YNldWcP+Tm3h06wGyqaxJmnmvw370Dvfh7KsXcOriGRQ9Xnx+/xHe+/A6ZqgmVaY+PA1F4jh59CBev/KKhDU4R+ci0BCSb82CNEz17BEojgH97sMZfHzjFh7PLSBdKhvetNpARgWQ30vaWoAVbTise+AEdAZW5fXqVNr5lJ1DBuiyxKDu9aIr3oVDBw7hzOnTOHXiBCYmxtHb3SO5WspvklPKYGlc/kwbmgdvJleQ4tXGxpZpQ6+tYn5xCfOLi9jcTsmViRUjZ4qq4hkgahwT8G3z384s1DCaGXRahgvsmEQiODV1XJKuw4P92g+JRBzDQwNq2/K9xhIGCMj2rFEq26uGRzAYQXFsv7My4z2Ld9H4o1eCIrx/Ao7JzMRUcvZYNM/FcnELOZq65FEqmqDD4OkPBtDb3Y1kMqmkKJMvYnZpVQ57H167i+10EfCy09FEPAT0xfwY7YmBM/IvXbmAiSMHESR1x/KsmzUvctkSdnbyyDcCWK8FcWdhC8tbJZQbIeSbXpQYvIn0ZmtWMcqA4dhO5ntgAscODa9PQEUBESm1y+/hPJ2mKwzoVIMzimDcI/Rcl2mMAHEV1EpFMz5hIG8y3Psk/6nqnGDMBg//KpIooTdUw+HhblyYOoSDYwNqzO+mNjRjXJolbZC2szQgseM6rw9jByZw9bUrOH/hHIZGh40TXpm87ZLWqip0tVy88IWoD25ay612L7sTptrQGE6I+FpVvuaFLAMuedImGWMSI0EjJTg1Pcd0ahs7u2lVWhzfkJ7GCj1MYCkT2UgM8WQC0Tj1/Uk7pGFEU4Ys2d0M8pld5LMcT5Rs54MdoYqYENlCAbtsUe+mlfhyj7CipzKfdq2XFrceVH0h1EJJlD1xFPh8qxDSvVWhq9VOOh9b8MQ/OKLtvAssk03ngomuDHmMWG+7J94Kk5YKp7Nfvq82oPOMd/5dQ7BJvD0NWhqIBDyq0sm9520mb95w0oGAn74ENF8J6m8OzflspVBokfaisJJVwLXIUOcPIhiL4ciJE/it3/ltfOPdd2WzykRUwEarydCKGQrqbc2MF0XG7LjyJUIzzuu0fM87xtDuil0HpO38GKEtY71tsEIW3ufM8eVNYFruC/Nz2FhdUO9Kjncax1vpTwUHDzz5QqnZbkt/QUA3qUmrPbgneOqFzRze+XCK/Z9HVWsj9QzoShdpkwB9zTVj3E80330d+wEYvjDIWySw3rXr2lvXbAP686dP8M//13+Bn/z4PbXF8rmCqjK2zi6cPyWv8bMnj8o1q1DIYWFhER9du45Pr9/G5nYGyXg3ent6lE2SQkI5UOmi+xgUQzg4OYpXTp/AmRNHMTk6KOeuSj6HZ/encfPj61ieXxUNizNFyk0m+rsw9cppnLt6Eb5YHPeezOLHH13Hnekn0lBmj5Ho2IPjY3jt8jlcvXwOkxODCPOQkFqcSQ6c5IuLzSBLs7g/8xQf37iD6edzSBeLhrZGZLNBVijYUnmeB3aUOsrk1KKp9mWBCmHa+2ZhynjGbmopQfu86O/uwyvnL+ArX34L506fVnWu6le0My5mA4RTAc137Hb7E2iMbd0aCqzaM7uaUz+aeYL7Dx/i+fM5bGxtq5qlb7VjESmlOAZ0Z84mDXJLF+Mox+6vWDiCE8ePirJG3jkDLmV5B/r70dubRDQaQTQclZuaZuqsciXk0u4UseVaKBSESCZQiQcfjVg4i2dAd9a7rEQJirPrzhYKen88yLjOSgJu5Y3VKP3Zg0Ed/Pyb94XJA+mTn1y/i599fBNL69vqTARoFRr1YqgrjOFkDIcmRnD54nlMHjkMH3UDCExm0CzUkc4UUax40Ih2YTZfx52FTaRoU82WbN2DIgOz7DmbSvoMKK4hzjk7IarSabyif3PATiS7U/1wxl5BpWpaxR6OOhjorMMbgW3kwnspE6sKnXIhPpSbOrIEhuOZwplhCGUkUEKsWUAEJUz0JSTpOtLfg0I+g+WVRawsL2qGzCBHwBkrYFbfgVAIo5MTOHf+vDQBevv7NctmQGZA53HKkY/oTtJ0D+vrtOVsy7qaxM1xnOA5xfXBgE6qGAGAGvfo2dGIRfJtGvtwbEKdCtIOaxRhiUWQTCRsMI+KXhVPdCGRjKs6b3lAEFRHt7HdDLbWN7C2vIzd1I46VqSxMYBpFMW1Ui6JXsqdR/156hdQI8HZuarQfWGUPGHkm2HkagEUal6UpB1gOlcK5JyhszonTY4Bvo2C1r0get+v0RlNgdhBMWMYs4nYsTKICV2JlcXVwa7Xd7jVplKnp5q/UUHURy66abk7DouSCiZDhecVDQJZoYf8kurlOU+1RqP0aASIeH5wZMduTpVbm9oQkbgC+t//7d/E177xDkLRiKp6uWTabqyOfqsWqVhhwXJu+1R3DHEKAKdCd4903fGv0yBsT0A38E7zshxd2HVlZR5bRYJpdNCwi8IyRSzMzmJjfRl+L0GE5scdV0gVBRwd5olyF4r057TcO0xXvqjdLcpMZwZkof+dQdeg3wy4po2Xa4Pu9twwV/vejUTcL6i/7Ovu7+1Up+sM6nx4fk8DTx49xj/9n/5n/OCHP7RuRaabkEwkRQ97+83LOD91DPFoCPl8Bs/n5vHhp5/j5u0HKJWqGB0ZxeTEhA6sudk5ScVy7soKlHSy7mQcE8MDst48eegAJsdGkAgFsbGwjOsff4bpBzOiMEnwIhhApCuCY2eO48LrryI5MIC5tS15ZF+7cw/bqZyCKqlUw/19Ekj5kmhxB6RGRxAFWzN7GyVspzaxk8nh4dPn+Pj6HTx8NitRB+5VrnfTUfOZ6pmv7/HZCj2gwERzlgL9ms3KMsAsyY9Sp55JAZCIJfD6lcv4zi/8Ii6cO4duuo/xcFDQ7pz3OJUrDwYHH+qIYJjVzMqCgSSTy2FuYREPH07j8dNnWFhaxtrqBnZ2UgIqicNLsBkzelWTVojcMY4xCBXJRx4+fEABfWx0SK1TzoC7u7swwAqbvOAQgXERxBOsqhjYyfs2dESt5XpTICW2c3mw8qUpBUyVOP6cs54ljmEBRdoTSmDI7eZ8lKA4BoYiSqWcDmt5nbN74QsYZSy2QBtN7O7m8PDhU7z/0XU8fj6r4E/AWTzsQW8sgJ5ICH3d3Th1+jTGjxyFNxRBji5w+Qp201TgqqGrfxje7gE82snjyXYepXoQdW8E1boXFVboHpNICRgp2rFZL6zMK5WGuOgSkCEgrNZQhS4AE32x6/SzLgnMxgEnW4j0AvBTELxWgL9WhqdSQK1UUKtemm9MMAmVosaLKvMyEt4Skt4iAuUMkE8jGQ1gcmRI2JBsJq0xVy6X1f7kYiP+gbNyVcGxKEYPHJBpx+iBcX2e1RqfmYCMFfLLTcubMrDGf57zdMO5lkmQPXwF+xSexwb0fF50Qs7PGbyFGyD2pGLa46S0MehnsxnkCzntu+6epChppLHxmdLWk10c+rEbS1Qz0yWynp2afDaH9AaR64tYX12Vvj9NW/i7RMHkmJDFQTymREEObemMBGkYEARG93hRbPqwU4QsTXfLHmEu5GLWYPDkfaNKISVqqVNAkxzzOTNno4qiR3oNdMgzHH2vZvOaOHE9UgSo6ZOkbEsDnnHDCegOx12nBP8QJVFBqFGRpwDtfhnQpXkhISIWeCYZ53QrEvIjHOCIj0lvReuRt0qzdSZuAWNWwzVLVD6tf0+9cgG/9r3vyg9dAb2jwmtLkLdLUenIuexRna/s137fr2DsnKu/+D3mrHM3hm0Zs1dBU1RPDtrN2GbuOd3WluUeyPvBj9bJac9btdxln+oUVu4Wogu+73Zfc+pwJ6h3qsd1WqTqjLev5Q7opkvgoPpMpWRSJ4OQ1O90maW4f89+r+e+ca2Abp3d9rvxe7oH9vvcmrpshQQ8Xkw/uI8/+8f/FH/7gx/qEOMwm5l6LBKW9vWXr7KtfVr2pLlcBtMzT/DRtRuYnn4iENSxI0dx8ugxZahPZmawtLgk/2aqYTHTYvskEQlhaKAXU0cO4+SxQ+jrSoBOTPdu3cfd2/exm8q2zCMC0RAOHj+Ey29exejhA1jfzeH9azfxs89uY2VtS3P0gNevg/zMqaN4/coFnDl1BL10QpKqpbHoc/gGTY+Zh6Z2s5h+NotPb97Gg2fzSBfLMkjg4c3kmhkgZ1zs2od8PkTDQYRZ6XDOXSpb2poJ6OI/ezj3YhAy2fOp4yfwq7/8y3j7jTeRTCaMWY1Ac0alrfXhSCO6dPy1hlxCQEaAwQje8KPaqGE3k9Wccn0jhcWlJc1Tt9Y3hQ7mPJqHLIOtDlsrAckwytnbTiqt9vbI4ABeuXBG7nR0SysUc2rF9/R0IRo3ynhU+etKJtHT063qm+13g1a3lq810rco9JFXBUVcQCKRRCQS2oP7EKtEVrqGe24obZy7EoFPm0tWXkUUqGzGw7vJQMjxDc09fLKy5LU/e7aIn/3sM9x7OK3OBbnZsSAQ8xtubyQcQ//IKLoGR1APhLGTK2F7J4f0bl5mLyfPvQJPdz9mUjmslYBqk3YbQXM4K0cxIENDVTZKcJ4qowAAIABJREFUcDw4y5wPU9qUKnEWGEerWkruCrcQ8KDK+bh1e5O7m5eBwauxEqtyf6MIlHKokoNNUCWPdL/53XJjq5eQ9JUwECqj21cEslsoZ3Y0b6VSIfdQoVxCUQe8NbOwjAVSDmlbG08mMXboII6dPCEf80gyKcAUg065yKSpoDOHtDIaKmmmLVMSOiua9WsCuqMIa54bnwkTAo5YiOWgUJGohxXiN8hWqGjuTZ8Hdo0IoGOVSfXBrq6EkmMeJ8FQFF09SRm/EJDHRINCPRW9dlF/l3J57GztYGN1Q+17BnkmEaw2OUojGp5Wv91dSVWs1MuvVEiZM+wEYmF2Sw3Mb2SwsJ7BRraKPC1SCW7k/5Tk8rkxKWH1TxU/U61TZZLPLBIg3ZBOiwZnQLOUIhM6eZ37UCf6vWFYCZq5M7FnsShqm1OhO6B31pE01aEmQgGBWlkBXYQWB2OksRZn/IbzwK5jIhpVR8yhRBLQyhGAISRQ6Y/Jiwe+UETP/PU338I7734DR05OIRBmMuD0HEzXqf3hVMyGxqqCQR0FE7teKET3Cyj2c+7A/2LVbmxzzYcT2E04N82B9ufkhinQdk3J2dz8LLbXV+D3UNfAjjSd28n3zC5noVhqXaspqtui8c4v3lONu2ReX1alm8yqfUB38vp0I+3XW05qlqBg4qrx3Vb+4bxMx5jbXensy3t3ftAV0FuAty96GG6kIwO634+Hd+/if/jT/xF/84MfGbUxe3W0Uh0Z6sGr50/hS69ewMTYkLL12/cf4JPPbmJ2fhHhUBhnp05IkIYL9dnMDFaXlpS10uCEl0ePYLaUWKkfmRjH4cMT6IpFhVJ98vgZ7t+bxs52Gh4qdDH5DPsxOjmGy2++hmNnTyFbruBnN2jWcQPP51dQ0Eb3ozsex7EjB3H10lm8cu6krtUfNHxvh23Adg6PZ1ZXO7kcZuYWcO3mXdx/MoudQqkl6sCNwPusFrOVfo1xphUgT7aOIpHZnKPquRrUOKtIHoZsh40Oj+IXv/0t/NK3v42xsdFWJ49CLcqI1TWwcypXO6y17C2Qpb0gnN3jbASzAcmnpwKYPNqzOeQzWYHTqkXOctsCIboAC3wkd/fJ06e4e/suMtldaQ0cPnRQlR6rPlaVpJzxEGYVxZYpg3n/QJ+ZZ9P1ym5QJzFhyzCXz6lS5+yPAZ20GSMpajetgHvGVMNU6FYoR5W7aWHzMCvWqpopcj4Y8IekxkU4BPuH5D8vLq7i2vW7uHXrPra3UwI/JgIEEtFK1DhlkaNeD7NZHdBBnsnzNWsYGp/E2ddfgyfRg+VsBZm6H9UmD2ajDc/1JoqfRER4LvPwNyMbis1Q+1t0xUbNcPqJvCbaShL1fB4VnVvcK0omxZDgJq+If+6rFeFjwpLLaMwgJXfphfvgo085SujzlzAcrSKBHGqZLVRzWSXHXF8sAE1iYVrHSg6JmA4EJf2Z6O5CT18fJg8fwuETxzEwPIRoPCkbYlLUVAXnc6iWS6ajFKCIqeGYawRIxDTZFg1DvWQiZaiRFkNQqShwcv8YtU5RhcTN5muzQ1QsZMV7J3iQTmQD/b1IxmMC0RHc6fUGBLzsGexHIBzWGiZLIp/PCxzJiptjDP6dTWeR2k5J3pX3S+Ao4jLYlQiGBNqMUv3O6g8Yi00GXC82M0U8eL6Mh89WsLKVRaHCJJIR1FjsMqCzF0GhmUa1pHk/9fblL+/3IsqAHmSVTPvfgEY3XEt8nXLDqzEJJYiroFqc1VVncDf0CLNhnfmWum7kpJfgqeQQrJUkH8u2O7uW8WgEkVAIDWIwSkVdXyjoRzIRlx6HYa+wY2DYP7w3GvtYlLs3FMbk4cN4++tfx1e+/g7G6fkepNq/4wjaDugmVtk5ZEsExjU+/jkB/WVUNneY2duCt9Rdl9WzE9BbhQpHshoFGsEf4jCWluawtb4q7ocqdAdQa3U+xCQqlsstGrnpqhs++t5q9+ejyd2oP3dAN3Nw98iAQBWL6dsT1B0PHTM33fP7HSRlR6W/n1St83N/lwp9v7juDvoUIAkEfDI4+JM/+Sf4L//lp611qa4OxWESEZw6fhCvXzqHI4cnNc+6cecuPvn8DlbX17Vxz5w4jhPHDilLXZqdw872JkJeryp8gjx4APNvcoXp5jbc36MAl97ZxcLSKp49ncXWxo7mU6KK+IC+oQFcfP0Szl6+iHowiFv3HuH9T67j/pNn2MmURKviTJiCN5cvnMKrl84aeVmaSlA5TPfemJVIjKXekN/308UlBfS7j59iM1e0IDdpFhk1N1b3dZOARMMh0wKjFjzlNBmAbGDjpJ0HJA9m4ge+8taX8Wu//Ms4M3VSOuMyEND+NpKrfF7uuVa7C+RqxrdAI876dNYJk1Bb7epFHaCInZPXjWCkgiaz7la5xYPQtEhJb7px4yauXbumw2FyfEyBU6CnQkGBg9UBRXuo5d3dy4Dej66uJPxhunUZTisV53hVZDJQtYsgJY5WumjmkoyrCjSJswnexkXM0u5Id6qTu20QkE4uSyCPgH5VKuVxjME2Jp28Kpqnbmzs4M79J7h+8yGWltdVVUVYVbGtzRFAvYlczYOC14+Kh9hiP6o1v4BngwcO4fjFiwh09SBdaaBU86HW8KPZ4OFn9N9lJqM5n0e8Za4Vdm3o0EfcBM1a2GUQ2Ijvi2BKIv4lNMTKl5RA0p08Aoux2mNlVivmgHJOQb28yy5KXgGds2sGZQLmegM1jMYbGAqVEKrvolHIqBXsVXfHtMJz+RLSGQZMAkJN4OU95wy9d6APg8NDmDhwAOOHD6G7rx9hJldd3QhEYjqYioWclNo0JqKtacMkCQwQjh6ZRJXUhndwPQYuZzjmbGtbgyuHUUEQIdHXpbzAbKywOMJhQOzvTSISCsijfO75rFDqgwNDGD98AAPDwzLWyRcr0u4vVSotDXgmMKUiZWjzclQjf5wVLK8hl8+jUq0oee6Kx8TOiFKGVbrnfD8NrGxlcPvRLO7NLGBtO4tCiXRLw+/n6wS9UHeHULdquYBKPou6Eh2eTz5EmCT6aWhD9UEmfh7kyg1kSjXkawTYMZgHUKXuu8d0OnRYqQVvZ+pa1VxPzArLAGmL1TwijQoSIS+6YxEM9fdidHhIk3j6f+9ubyoBpJY9k2muH8c4RlMuUkY1/qkYw11J3HoQ6+3Ba298Gb/83e9i6uxZieIQZ8Dv0XzaHiPtTq1FnavR4groLvGx/VTg9vucjkvXz7kDuii7VudAOBrtLRsj9TMuRoXuEx372lruBJSaCt2Ce+3vUrFQLNJSwzYAbED/ggL2hS/tx81zvskdlt0t8v0DupvD5/A/HRqbPY3//wjoTufARa9yhhktUQH7PWxDcfHcunkLf/Knf4afvPdBGyDG9lujgVjIKy75pXNTmKLkaxO4fe+hgiKrpWQshkOT4xgfHhBylBxzthpjoZBa1tx00YBPAZ08yd6eBBLkS9Zrcvba3NrB8vI6Ultpo/dgYWOx7gTOXjyHS69dRaSnCzPzi/jws5v47PYDbKQyErEhNWyovwcXzh3Ha1dJqxtHMk4jCiMNyuxEyRvFQdBEpkhv9SVcu3UXdx4/w1aOB6xX7TpDQ+N7Nq5gQY8XsWgIkWBYKGS2sqkUx5YXD0nO2II+imeE8cq5c/j+976H169eQULAMNPsdypzJ5i31IRa0DijCdDu8DjQMYff6IQ88tVNUOSHm2mq3+QKjlpJeiPme5UUqqXclE3l7Tt38ezpU7Vyqc/O1jcPXFZw3DBEuJsKvQd9g72ajQfD9GImFoC4AXYwmHjVRatLp3d04PayUuzuUmWjM41qcNZghptd7nB1zkVL4i7zZjO4aFZORLV5Y+baFdyrauHmi2Vs7xZx8+4TfH5rGpupjIBZzUJWeuYC1NQaKLA9z4YqK3XJfgb0776DR3Dw9Dn4u7pQatBohdQ0gpuI8HZQ3U6VbpzsCDqqVOrIVzhmYUA3VSnxGfQl5yLge6gQCEfthJBZ27zlbOeyu8BarlkuwFPOoVnMobSbQimXM4hzCq74Goh6KhhLenCwL4C+YAXBWg6oFtV+9XmYMAbVMdjcTmNtYwv5gkFFs+XMSpp87pHhIdloDo2Nom94GKF4UhS1WHcvYl09Epkh7sDM38sGyCW5WdNSNx4XbAgYcRkyVfScuYfs+pGhiEXAa+2zsyiKakWBN5PeEUqd9qA0SuphldmoY2F2Hg8fPBS9jsnH2KEDODZ1HANDw2obG9W9hvAAkRDBcj5VpsQrULyH64f3gtfNcRPb+tyL1Ifo7U7IKMUJXPlKHXMr27h5bwb3nyxgY4fAUVI4DS2KtDFibHrjYVFnKfiT302jUSkrseXoRpU5OwLaVBQcqmO3RL/yMnaLdRQaPinQ1f1hNDyk4wVsMGfLxIAMlQYJHEmaXEk4Cm81h96wD8cmhzB19BCOHzkklklqaxM3r3+O2adP0Cjz3gURiRqDlWqFSaUJhuT7MzmW/gSTPI8XBSZUXh9OnTuH3/5H/xBvvPWWxIOEgej0snB1lB09HcFa9mE/vYyu1hkYNdZ0pMbZNbRB1oQW60fhcmFTl8WOA9r1tLEbZjeKoLjFuXlsrC5KKTEQsAJc9hzTGcrf2Q7oHT3tVpC3bdAveHM6GLWhXXPQNn9+j5SeOUTbdPpWy92tjmNbki0rV7Ue9l6fFHw6OO77AuE6ZuidqHsD+d7/vQsxHPDi1vWb+O//9J/gpz/5UAGGM0UuHqlW+YGB7gROnTiMk8ePqCqdfvwUt+8/lu1iNERQUgLddEliFl8uip7RFQlLWIYBndaBbCdRVjQapkkBq6QadvNEcuextbWDna20lLicuo1AqyNTR3HlzdcwODaCle0UPr51Fx99dgfL6ym1w3jwdHfFce7UEbz5pcs4eeKw2vr8PQa/ZcAnzkemWMKT+QVcv3tfAX2TSFmmtGxxWTSorEiFUjYGM3Qn0war1lCkspx1EPL7eAiFceTwEfzyd34J77zzVQz297dc0ZwWV6s6b81WLM3RcjPNinKqdFdAd7flXdV9K9N17pRikntdmoPZ1FcmV2fAd2RXs+kM1tY3kN5JqV1Of2nOwQlQUyVGBbZQUF2HvsE+gZmIOjdNJSO1yqqYBwznq6lUWpUZQVA0e/FzRmv3iw4Mk45b/2zO9wuSeKXLHtHZTCAohym5Ue4bBkoi+JVAVVEo17G8mcVPPrmPz+8/kVgItRCqmR00cmnJavLQU3uUgYfysF5ixsOoBeIYOXoSo1Nn1I4vS3WP7yLEgYnFJ1hWBLs4tnPKtV+SKQs5/+bzclyUJCtpjcRUlZUk+kM0M2EXysjjsvvBtUMTFU+1CH+tgFp+F/mdTZSzGfi9PkSCfkQCNQzGPTgxHMdkXxgJfxWBZkndB2Ov6pMpDm/f2kYKc/MrEuDhLJ/Pm21bjkcOHJjA5MFJdPezMo/DGwyj4Q8imuxC3/AIkl30qPegxOSoQAOWmlrgbLWrhWsNV5hhOVRDkzSYxMEZXbk7e3xWPIs0dslkTEDP7qJepn6+R++vnMti5uEjzD55pta50PWsTidGcfDIUXUSgtEIwuEoovRPl5KIEfXR2EPzAFPoCG1vq3bO7H2UUQ0TOxES4JQt/Fy+iifzK/jszjQePV/CdqaopIC0OsoBUwN/qC+BA0N9GOiKoZRLY3NtVdeciIUEgCUPXNfBhI7mRBzT5UvY2s1iK1dBvuFXktj0R1FnYKcyps6PIHzhCPzBoM4R7gdUKzLl4fw85qvg3PED+Obbr+PV86fR39cls5eZp0/wkx/8GPfv3EK9VEJXLC48C89fgnC5L43aouGWS+xIgEovCjSHqTdxeOokfu8Pfx/f+OY3RU10RoetSa6NIXuqdHvmiGyzD03NOS+dgO9U30z4HUyPLHjtx96Gtz3R6FjHcafTNncCuhJIEx+F1LIod+IZSFtbW1mAt16FjhF1A50ixuDRWi13Nw/cuZBO0JuOVlc7vBXAXRaX7qDuVOidMwZ3Q98tMesWjWlrXFucnN54W2d3P5CCAvo+AXwv+MGVS31BMFdBJAqQF59//hn+5E/+DB9++LHCBBG/cjkikMYHJKNhUYMOHRiTpOns/BKezy1qjhuUZSJNIwgm8SDi8yARDiKpYBhEmC0sW6GzqmA7i7QQHpAUfeCcMrW9i9RGCqWiOaz4O8hVpc3i1Teu4uDJw9itlHHj7mO8/+kNPJ1fRZFIFY9HyPtjRybx5msXceHClJTsRNExYcVQa6wLW65QwtP5JVy/+wD3Zp5jLZ2RJaqoO7Zq1oScKGUPna38iIa40QMollnJGlUqgueC/jAmxyfxne/8In7hm9/E+OioCeZqD9mVoWTZeEk7icoeWdrWZ2073mSDLwAs9wAkbQbcWsOtXWUrcmeT2Y3gjISU2HAj8Y+AXmUBzjijZiuTVVyFKmDNBgKciUdj4qQTaKOJkNXG51sjZYntUNKXTFJgqEoJdkd8Zt7Oqk60HHs9khVlay2flwhJPl/SAUgxmmgsrIRPpL5aRcphpVJFZjjFuh/Tzzfxtx/exMP5TSAcQ5y+z6UsyqlNNEs5jYZ4eOerFTQpCuINoemNwBfvweTUWXRNHkLB40dRBhEB+FldEa9BUQtrQCLkvW4RgVwcAZgxACtIrQ2rQ6+rlBZ9zXiFGy6SDmh2KigqQ115CYk0qgiw9Z7dQWZzRTN1BjwG+94YcGKyB8fGutAfMUI5cokTcMv6p7Cl2/Qhs5vD/PNFLC6tSoRH2gNsucZiGB0dxOjYKLp6euQhTnZ1zetX23188jCGx8cQikb1gpRIzZOZQPAhtdgli8okxClATBEhvX1RH5nrtvuQDPCy8SQgVIyFqjzPM9k0qvk8asWidN9rxQK2VlYx/+w5UjvbogFKF57VfziE4fFxTBw4iJGJcQwx6Ugm7Z5hMUG5YxPMuXe47qSkaGlckja1Htom3pOFUMdmKof7j2dx/e4jzC5vIFtkZ4XZAZXhqogGPZjo78Erp47ixIEx5NMpPJ2ZRn43o8qYgZRStdzDAuxVqyjWK8iWKthKZ7GVLWms0/DHUA9EpUpXabLlzgdtLWo5ExfGhVa5TNCq6I14MXV4DN946wq+fPUCxocG5Ca2vbWJe3fu4/333sPDe/fQLFeFK4rxWRG/Ua5IeIYjzgpfT5r/ZGT4NApQQG8CR09O4ff+4PfxrV/8lpgNTAZk8GTvjSsauAODLQI6C1SWMiZ6ueOPu5jdC4hzv7oLU2ZHjCZZaPX99dpm5G1/TgQfbrqGtNwX5mextrwgaiEFmgR/UFA2328Cum25vyygO/P0doD94nn6fgF935vmRjW7EgX3/N4g653wbyqrToDdnlvW8ZoM7qbl9OLPun/uZWA5J6B/+skn+Mf/+M/w6SfXtFFVlfAgk0gBA3IAA33dGB7o1xyR5ghrG9s61HmY8kyLBv2IB/zG+zcSQpz0M1YuAsUZpDsDOv9m9q9Ehxmt14t8tojtrRTyu3mNnigm4GNGPTKEK69dwokLp/W9957O4r2PP8O96VlkciXNPAMhHw6MDuLKFcNHp6Y425+t/q2VoWXGnyuW8HxxGTfuPcS9x8+wupNWUiGPc0fLiNcprXAr/0pji2BAQh60iNVZ4/ciEesS1/w3fv37mDp50vDMefc0S7O4ilZAd9ILE1CdxWnWqlOjv7iKtKk6Zu97Vrhd63uSPyf4iqbZpss5wDSnW2OMXtr63fq3w0MmOFC69LZUc0k4qg0rRze2a40vNsFaAj9acxq+lgmQ1p3O+T3U5aZyW4oqZ7v6Hqq6cfZOyWFiLWpUxiOVqViWhWq67MO9J2v45M4slrI1lDwBNBn0amV4Sxl4qcomTfEccqUCqmzri7EQxODYAYwfnwLi3UjXPSgRBOcPIeALw+sL2iViKEYGBMbOg+ODzqSnqqBHQQ5WEgZD4BPfn8mKL+iDR2JGBsCnEQPnvnWCrJo60EONMsq7KWTWlxColRALeuScdmgkiQvHRzDaG0DEU5dxS1tfnGqHbcpOtVTDxuoW5uYWpSLI7gA7L0RFi8qVTCIci4hHX6DUrjeASHcPDh4+jiMnjqN/aBCRGDXVWalXlbCLtmQPblXmDkZAfvZMTKoGzMj3b53GmARIdEXjlIZoi+ndHRQI4uOYpFRCbieNrdU1rC8tI721hSJpczWOJ6xqIAGk4+wqHMLw6CjGxyfQ3dtjEMwy0eKvNIZAHAup+6KEkwhxdoj4+wnIM2MiXmuhWMXS2hZu3p1Ry315M4USn6W4cYZ/TgDlWH833nr1PK6cm0J+Z0vt7q21VY0DqQpJVzo+THaIGFCZgFChMZ0vauzDljuCcdT8URQaHhTrXjQ4Sw+GEQgbfr3mvs265vEj3TG8MnUUb1w6jXMnj2B4sAtBH5DJZPDo0SN8/tnnuHfzFjaWVyRIFI8E1SlgZ4Z4CY7CsmQpsBtk9RLYiSJTokTtenhxbOokfv8Pfx+/8J1vG2EZAgzlpNdWNnWfDya+OOfC3oDeGTN0Pu3D3mrVEAZ4pP90M3R0qlkohkkATIKmLmirYcpYZzp4PH3ZKWRAX100AV1YHVdAN6ZXdFtrodz3AuH2z1xMhd5JU9sTVF1AN4OMJWdznxuzT0BvvW5HgG9/68vb7p3t9pdW8PZi99LT9iYKTpXvtNw/+uhn+Gd/9s9w9/Ytgby4kLhJ1ABntuXzaqH1kIri82J3Nysdb2bL5GyS5sH2eoxBnP8OmsBOOUNWQFJ51/zVo3ku/8cHRFWvaDyuoLCxtiXfZBmOkJPs86OXNqkXz+DcpfOI9XXj2fIa3vv4Oj6/9RBb6ZxmyUwSBgeSuHR+Cq9dvYijRw4hkYxa4CG/w3CgeQDnSiXMLa3i5v2HuDP9FKsptu7rQq6bZWeuk3U2gzrRtKyCWKWUy1W1wdjeI8KVSnD/7fe/j69/4+voTpCiY1SmlKLZNazAbYSa9VRapgQWWOZKPveE9b0B2q4tlwCRMminAu+cpthcwv3arYzbsXJVYePaD62Ogvmc/t+6pAm5YwDgrWrbeiW60menhWZpT8QsMLC0fkd7nl7nfcwVZe5CBy72r8Nhv8BUrHKJyKbzFlHvxZoXW/k6Hs1t4d7zbSxlKkiX7WvVyrITHe/rhadWwfbGKnK5HeRLWRSKWYSDIYxPHkSybxhlXwCVYAzlUBxVXwTwBIWm175VW9C0no0pi6HWyTaV4iZiihmmhKFhetWhYCDxEdnOLERZtZkHEhRHLAmtT6kU5q+VUNhaQ357BaF6EV0hYLwvgnMnRnBkrAvxAPXfaxAdziZh/NuZ78twttpUlb48v4zF5VUUcnl5AnIvCi3PNpqPh3xdAMEaaWj+MHpGRkVlO3jwEAYGB6QKGAwZtzrLg9ID4xJyKEwC6OtcMyBMovvleiaUu6FnMcBSTGZzawsbG2tSdJOoU6OugL6xsorU+ibKRQLbaKxSQZUnOffq0CBOnj6jypxJBjnzPd3d6goREKlDn2vPz5ED/7uBIgN3tSFkPzs5REXL+a9U1Cgsmy/h+fwqrt9+hHuPnmMznUOZSYc2Ph8qkTI19HdFcfXcKVw9fwq1YhZ3bt3E2sKC1gHR5clYXGtdCoaUhRY30acu4m6+JHvWYKwLZW8IqUINu+U6KqDlalgIc3ZsuF04i58cG8SXL53Dm1cu4DDBuiEfGhXjFvd0dhafX7+Je7fvYm15UclQTzSMRCSAaJBUWQJxm1JizBYLAgSS5UAfCaps891QnKji8eHEqVP4gz/+A3z7298UU0VdMSsss1+MY/ezdUbZhM7dYea/W66ftpfudGsdBotzPpkvtwO6eR1zOrWDfvtM0clvSRLm65JWsm5rVSwtzmNteR6Nelmxot0Bt9U531c+b+xTjcnKXpe1PYHa1Wp3ZtcvA8S9MBffJ6i3cMqdVbWrCjfJg8MF3D/F+P/CD3Qyqhczso7Xtq14J6B/+MFP8C/+l3+O2adPheze3clieyertqPh4niU9UWCROf6rCAI0aEexMMB024P+MXd5vycbXY6C4VE2TJnh7SVbPUoVLEHqi76+/u1oZYXVrC5tolKoSJwHFu3sa4Yjp06jItXL2JwchxrqTTe/+wWPvrsLlY2dyTLyUOttyuGM6cO40tXX8HUyePo7ulWgBUtwqaKlE2lHvvCyipuPJiWpvs6qx1W6D6r26zrNJuSdBEGdNJLuAnIC+XBxO4FjRO+/Mab+J3f/E1MnTyhe8LZsawpW3GSLSO7JLUG7CJ3QCN6JPZzDnTADsjdPMsWOt4GWYf2YX7E9fPOI+5oyZtPmw6OxYC1FkNrI7uycDn/6botVtZJtfVTzvuwVambAulk8zbr1viI3+/kuuwisdKXGlvb671BA5MmecFVVOnznc5KWCSfJxCpioX1XUzPbmJ2LYfVXA27FbrbmUOd3aHBri51g3LZbWQzm6hWSHfK6mvhUARNBOGhkUXfCNAzgHqoiwgJeNh6J2qWo3t2DohmJxtN0q9oKXU54CEObqSYJ9CeecgK6EF2Zdi1qBmsgkRGytJlD1LxqlLA7voiSttriHkrmOiL4PyxIRyb7EFXtImwhxKqlJRl8HQWAo85ytEJVqnEqFaqShJ4YX5ZANKaEt/2Peacv8oDv9FAvtpAijRGTwD9QyMYHR/D+NgQxsbGZcQTjkSEi2CLmQwGVoRGMc4YophT2aDaCZokvUtSv/migGTpVAqb6zSH2cBuNq37SDpZJBBQdUuAXJG0M6rKkXJXLsMT8ErB7vz5czh17iyikSiyhSL8wTD6e2mjGtY1sBLlfWbwZvdDjm6VqoCYcnGjxnmljGKOiVtBpi876QKmHy/g8zvTmqPvZAookWqoZWwsTVE3traHRgdx4tAEQr4m1pYWsbWxphl7VzyOrkSXEPCkgXK/s+LFT06ZAAAgAElEQVT2y5yJ1LUqfMEowske5Bs+rGznsJWj/WlQM3Tx+f0UpQGG+nrwxtVX8M5br2HqyAGdkcXsLlYWVzC3uIhns/N48OgJnj15imw6hajfh6HeGJIhv4RtIlxTnJWTxlcsYTeb09/U33ACObE/bL9PnTmNP/rjP8K73/w6wpGQk46b3Wpj2t6Ck9Wz14Dw+bz32cPt+tQIsrmLQ7cgjRPQ91bne4uFdhFjto4T0A2nhJ29pkyLuP+XlxawuryAJq2GBbozrX913xnMWaU7SnFOXH0ZFcwdvJ2ZwX6ANt6ozs+7Z+nOMd2ZPDjCNeZcdshPrTymffA5n3Kh1b8oqHfO7/cmKS9vqeg6yHX1Ax/85Cf483/5L7G9uoq+ni7s7OxilgdHtoiGeL5s8BnOPIMd54SsPPuSCYwN9aKvKw5ihjkfrRQL2hTSJuZCt7KhArlYJyA9JC/Q1RXHyOiQ2tXzzxYw/3wBpRyBQYa3HYkEMX54HJdeewWHpo4jU63h01v38f4nN/F8fl2ocz7oZDyM40cmcPXV8zh75hQGByl9GWonEeLV1kWVWVxbx40HDxXQN7Z3hPalmqPjvSBfZwpuULwjFEIiGkGjQaGHsoI5M3+arnzvV34V3/+17yohkUmLqiVDY9Nm0vNrTfJdz5dWqAYl7F4L8vu1QdPJZNVud/jprQfbBtU5Iba1imyy6C7azcaxO6mjmm+10+zGEfhFrmgew8Tp+DkdBPaXKbTv+x+s1h0lA3uoqLNmMa4aSfD92+RArlcGwS+tarmwGbDk4vomHj6Zx72ZZSyuZ7FdrIuKxsRJOuWFAsM1hnt6VIFl0+to1PJo1Fm5kd/LMOxDMNKNyOA4gv0jaMS6AQ9peHxWMjLXs6HUMYVEanXOhs1MvqYug7WD9chEVkAwLwGZSuL8+tPk/Ju8Wj5xzopLRQTqpCkB3nIBqaXnKG2uYrQngMunJ3DiYA+6Q7RILcPPF2NVVW+3QVl980OiN7w3VsownythdWUda6ubyO7mVRmTHskOE5OBYrWO3XIJ6WIFqUIJmQrHAmHp9CdpmNJLieY+UQwTScqxGrlfmqSQMcInxzGJZtica8ovgFzzIsqFnFrqtFIt5wvIZXaRo9teo45kV0J/uPQpx5rNUKM/L4wFaWjMrPsGB3D69GmcPX9OqHwG4/XNlJKKwcFBBXSqNnJJeYN+teB5PTIiIhvHH0KMssB+L6oE+OWMuxuxFhsbady9/wzXb09jdnkTGSYz9r5YpyAFdNLIqFA52t+DZDSIepnmQDl4GjU58/USUOv1CZipxIIMDB+xBkZciE5swVhCXaKlraz1Mw/AG4yK3cGlnYyFcfn8KXz73bdx6dwp9CSj4rqvLi7j4cPHWFzewHoqjaezPO/mkaf9bdCLkd4YEhF2qarCInG0w7tBcOZuLodUJo8Cnf54PQgIEEfq2qmzZ/FHf/yHePfddwQwFZ6jM4a4g8JL+OjOWWBGMXav2gLD/ePt6txJPo2IV+sMcnX+3DapCubOlneqeI1jLQupVpa08criApo1QyU056FhohhtEZ9puTsHbKe0XSdsf7+K3Ei8mnasE8xfnIPuuWMdePX2Wf6C8pzRGTKvvV/s7QC1vWwW/vMAdPv9nAALRLF7PXj/vR/j3/zlnwsoQn10ttTvTz/B4uqWpBNpiKEqRJJMBkhE3+ljhw/g0ukTai8RpUgO+sriog4A0aKCAQRpAMH2EWdsbH/xiOUsLEAN8S4c4Mw7HMbcszlM35tBZicLP12g1E73oH+4H+evnMXUK2eAcBi3p58LGPfg8QKyhZJWbywSkD/65YuncfGVsxgbH0UsGjO3VNKRBhNQqFSwsrmNW/emcfvBNDZ20mqh0+Wt1XL0+4x0J2lrROiHo+qmlstsydaURBw6dBi/+1u/hXe+8lXJWzqtZbYyJSTjJGNawK7FbuDmrkp570PX+nCoINov+wV0rcI9mXh7C+8FtGgDOXN6VXOtbWeSSqtUaLYNKUvtdayZlfMTrZ/1iDLj7DM12t2KhxZg5m65OQmnDgnboXGuSaZ4NuFQTagK1wmwPMiKAiTNLW/h3qM5PF9c1/yQlUqKVXwmh0ahjHgwSOY50qkNFIq74vQa4BQleQPwhRKI9Q3D3zMARJPwBeIyt1CxTdtUtpdlVekRWp4mLbTdJADSeKJTPJGUN0ODYtOSGAMhouVCanwLNEElCKtKDe8qEv4mmkRTLz5DqJLDlalJvHp+El3hCrzVNMiUJ+1OAd2QHI1hF88FtcXZXjXSpuwcEbyW2s5gZXkd2xspZKixTklWpUQe5MtVbGdYOeaxW22omiNcmMBXH0VpiFoPctzARMQYKlEzgRgR4zXAJI0JhMEDqNVKYxkittFAMhxGbzSGrmhEM1+CIVmV9vf3IdGdlHrg1vY2Ngl6zDLY0k3MI4/7o8eOY+r0KQH4PH6fXAVTO2lEY3GJzpDxoPWnMUZAwFO265lU8LqIhqdbIG2H6wRAZtPY3UkjlytgaXULN2/P4Pb9J1jaSKtFTjaKyYoYMPhQ6a5WRshLu904uhNR+dODwaPZRCJiVNo4LjTQEXbtuNYaUsmjRDJ8QY0ydgo1rKcL2C425KnHQE8KJguQk0cP4N2vvYW3vnQJw0O9+t3Z9Dbm5hbw6PEs1jcz2EpnMDu3hIX5JQV0qh4O9fB383qKCJEpEKIJkTGOKvC57mYN0I8cdPiRq7DdD5w+ewZ//Id/gHe/+Y6wQ8YfwqwhHd3OuM/FdDIMRBsuncahu9XuCMhKm8pYuBqAW/uAMBx0q8ppsQ8Oqr2z4HV+yjmPGNmNFqNhmBAsywp9bWUJy0tzYsKw+2vS2o6AboRl2pSzTvrZF/nBdn7vyyhonbG4oxBqn5K2pFHV1ToYHUMY97eZV+js1u9NG178fvMzjr2fo3XbfhAOEMpsXAN6Y0D/6Y9+jL/8879Ao5THqRNHhX6+ff8hZp7NIVOsWvUhtmmMYAIpOoO93bj8yhm89aVXcezgpOQbH9y5h/v3H8hggW1EVegCilhhFvKHOYukGlM4iJHhASm99XR1Y2luHjc+vYnt9W0YvLNpZSZ6kpg6dwrnrlxEcrAfTxZW8MG167h595GZozcMD3hkqBfnT5+USceRowdEXzPv08w7eVhU63WsbqZw+y5b7tPYIA3I5qM8vJ3ZPjWdVaEHQ2q7c7MSGcwKn3PWr3zlbfzuP/gtHD92tC2SwGxTbSJKwhquuAl9wizbOboRHXJseAVasxvDfKtdF7ZrYJQE27r/7ufvboO5cnK7BSy52L0wW7vKarKbSNwO8a5q2wnlpkVmEgHTybczMufHlJs4XHpTsZvuU1tnQVtSNBUD0mPV6QD02EZlkDFftXmC1QEQOErb2Y9ypY7ppwv47OZdbKV2NRtlcJM2Nys4+kunUlhfWUK5WhTzgVgIVoq5XAmhaBe6B4YRIk8+Fkck2oVwOKZZMpM0Y4TRRIldHIqIlOty6ipKiduPqociI0bYQ0hvj2O0Y96L4jrBcaLg1AQSDTdqCDcrKG2vIre2gKmxXrxz9TRG+8JolnfQqGTgrRdl6Um6m0x+2O4nb1pqcAyZBhVEgCg/xwDLIL69sY3NzW0FdQY0UgDrXg8yhTJW0rtYT2eQJXLdFzJeAgLY2edt2jVWnMiYwzjP2CRctuXudBEbDenSxwJB9CWiGOntxkhfrxDZlOZlMjA0MoyBoQHsFvKaDy8vr6go4FNlMD958jgOHzmqwB2LJaR/v7q+Jdc0OrD1DwypwpWYCkdl1DJQMGUQbioBiYQjarmzQq9XKsild8SW2Enn8WxuFdduTWP66SJSmaKSbs3sbadBXGeJXFQFVuvv7hJwl7hxSa76PYiTYhvwIxL0CWHNMQLXH6V/Cxw3MKBzvcCPDE1/ig1kKx4h3an8RxW7g5Mj+Opbr+sPWUE8B9jJWF1dxcLCkoyGmKSurKfw+OksVlZWZSVNBH5/IiKwZLOc08gyFrMjEX8A5WpTVbqZ4wekWZ8r11Hz+HHyzCn8/h/8Hr79TVbo5MWT/cPujukQvmAeZuEeZrc5M28TN/bMzj0MuOyGESTZdk50vs/N3HFimZm17x1rt0RlnAp9TxCzRUYroC9jaX7WBnSDx7Gnpx37euApVypN55foxTv45PsFbQcY1/p+SXe2r0R1lut1TDVjD6QO8FJnEHa+z02P2wvCc881OsBs7hd7GcJdLU1n9mCQzLrWViamtNV8vs7g7MN7P/wh/vW/+gv4PXVcvfyKDsO7D6fx2Y3bWNvYMe4+9uHTSICzKM7kvnTlIt58/VUcOjAhsQ+KSNy8cVt+zTxkhQqmelaDhh5libNwIZBWFgyHMDE+jLNnTmJ8aAhLc0v47ONrWJpfUgYuwxN4EI7FMHnkIC596QomjhzGanoHH9+4gY8+v4PltR1V3gQF9SYTOHH8EK5cPIdTp46hry+pyoSSMmyfcX8Tybu2mcLd+w9xd/oR1rdTkhvlw+UzrTYa+hneQm7qcDCAsD+kdiQ5oFTs6u4bwH/zG7+OX/rOLyCRSNj7a6hxrNLYihVFy/LVTQveztMtWMwJjvy82US22W4DusP7bAnUdCBNO0Es7gr9BUCdOjHt7pI9zl2B3Ekev3g80/qB/db6SzJNN0JW19BWn9yT1PALputlFXLsmpULHhOpfBGfXLuODz78FKndHEKRkDowVClMcHZrgUS8jFg0LLMZBsn5+SVsb6cRSyTR19+PaFdcIEwCHQPBqOxDGUQJfqM/9c5uXkni87UUHi9uYm23jGwjhKo/hJLarqbiVEC3LXvqgPt8fPa8/jr8nibCPiCKCgKVPIrri3JRe+fVUzh9eAieSh7VYhqNcg7eWgmeekUVCpNB8bBV9dAVzQR0JVfEDFjPAWqYc8abIzB1I4XtzR1kckUp3G3n8pjb2BYds0AsmIdiJ+yuWcCe7co4vDhnfe3t8MmEW4kKn4khZjUQEV4hjvGhPoz390p3gi/Ls29wZBgj42Mo1GoyD3o2Pye3upHhQZyYOoZDBw9JdIjtdd4/gr02t7YV9Nn6Fyediow+o6EulzPLRWdAIkiMLXkKwHDmypFGZmcbu6mMzJoePJnDtVuP8WxpDbs50rwMC0NBXBgl2wVp1NGViGGop1sgvmohB5+nrg4fK3dW7EzmSVcNElhoR3H5UkHsAOKJKk0f8hW2wr0oN4KikHGs08u5+euX8M7X3sTJo4eEvakWilhdXcf8wiI2trakVMn1y7b7zLNZrKyuin/OgN4XDyPmq6NRLQhQmUxE5EzHgogI/wJHUUw6G1Sv4yzdD4QjOHz8GP7B7/423v3G24iEA1Ji5E6mcI8T0A0LypQYjqmYM/Rth6u2YUvndnZiiAPadDqQ7XPI/K7OCl2Rxv4Cp+WumOpw4x2eOddarYbVpUUsLsyiXikYzXt7bDrniEB5TkB/WXVrCiPnQDHf5eaOtweFe19B7Qyn0u6Qku08NJ2fVKVjUfT7BfT2bzBAAF2LPLNNWrWnKnPa8Z1teVfi4dxwBXQXRcqApMzsjtX2j/7mb/Cv//IvhVZ/4+oldCXjePp8Du9/9AkePZnTHMeih3QWOJaob1y9jDdev4yJsVEBZx5PP8GtW7ewPLeAQiFv1bWMsI3hu9aN5ajfKwDHocOTuHD+HMZGhrC9voVrH1/D9L1ptesczXB/OIqxyTFcvHoFx85O6dC4fvcufvLhZ0K2lumJ7AHisQgOHZzAqxfP4fzZKQwN94r/bgwhmTkSZFLH6sYWHjyawYPHM9hIpQWKY8ud81IufLY6uZh4iBHUR7S0Anrdi2oDeO211/D3f/O/w8kTJwS6c6heuscCbhiWBLsCPI4N8t18uEc1BiBqVbccnrqtxvcmeIYGt7cit03tFq3NtODNGKUdoDvxFQ5AsF2su3pJbZCJudjO/7bdnxeCtP3eFnivA2Tj3jUmZNvkwn6h3fpz6nRnNmdGPFy580ur+I//4f/B9Zt3jA4Ak61wSA5xIyOczZ7C6ZMn0dfbZdgGrLuo+FalSY3RPZdSFSsBPQz+24xDmFBJJENiIkSKe/B4fh1//f5n+OTBc6TLXlRpyUkFM0mlmgDLn+E6JsvCyzk4aW2E4HnqiPBAJm0tn0Yju4UTY914/fQh9MX9qJE/z8+XSfUqwSfeOYF+3BeUpDWe7PwdktDkzrXWU5zzM1DR5KVerovel9nJYGs7jc10FkvrW3i2so6NbF5Bh8ApgrX4UW/Qu76d1QvyqGdsRoqG6sR/U4zJaFCYPhmDehPJYAAjvUmMUWq2JyEgl2Q963XEk10YGBnWddLedyebRTQRwyF6Bhye1NyerXnuEbbymUBRJGc3nZPDX09fP0LhGLzUj6D+vPWg5xrk8wyQMUMKLFWu6lUUc7vIbKekQLe5lcH9mQXcuPcEy2vbyJQ42rMBXRwpAzomg4LA3ZH+PvT3daNZrSCd2hKAMRoNil7LoELJ51ggoCKBz5hAQ55dAs/KhpluZywdo6KrwWuSpoOHD+BrX3kDr1w4hd7upJKd7HYaz57PYWVtDXkBC6uizi6ubuL+9GMsLi7JBzwa9KEr7Ecy5EWYTmOeOsI0HQoFWwI+GiD5Q0rUMuSsheMIRBMYmhjHr//G9/HO196W2I6EWpxujLX3bOmU2ASs3TlvJ/F7wW72DLHt+v1G0+5zwBQk+wd0nXt2pGc6de0PR0dAjIpaDWurS1hemEWjVlTiJhluNZzN37JP/aKA7g7cTjWu7e6ipum/ndaiUym5LqpFc3NzyDu02t0HdLuSN+AoBX9XQuBus+9R8OsM6Hvziz13yd3yb+EG9uiJ2YAutzXgJz/8Af73f//vBcZ44+pF9Pb2Yml5FZ98eh13H8wgmy+IL24q/SYSsQhOHD2Mt758FZfOn0N/f484qU9nnuHurbt4/uwZdtMZbXbD6FF+Zt+n8WZmRnv69Emce+UsepNdSKVSuPHZDVz/9HOkt3Z0mDNAcrMMjY3h0tXLmDp7CnWfF/dnnuDDTz7H9NN5ZDJ59XrJlZeuO+ViL5/B2OiwRGxarVwPnbFqWNvawvT0U9yfeYyNnV214ZnNapZuPdxZU7ODSqR7JBBEOEh+ZxN9/cP4/m/8uqhqtK00/FxzJprM0wQbvm+BAOXK2J6DO18n4I8tsVZnRxvPrIU9Cd8LMxezcWx64NIt2D+gO4vC2XxGr3xvsH4hUXB1mAQBMAvUgPNcnQJ3Ved8zf25L8R7dAD9Wj+nX2ghORYVT1rh55/dxF/9X38tHja7KQwKbHETkPjWG6/h3W98TZ7uMlCx3ubm9xulM9m4GokSNDwtwp+dETiZBU8Mv5TmFjYy+Ku/+QA/+vQB8s2QfLazZQP1U7XsUBGVa5EfTbqjsYL0E2AV9GIw7IW/sIOBUBMXj09goj+KkK8CT7OMcjaNSo5SqQV4G1W9HLEXjrkGl47RNLDIIAsWU3KqMYOR0m2yUiMKOpPD+mYaTxaW8WRpGSvbO0gXqqg2TJeLIwqxF/Q0pYJj/rZtfq1TJrLUEKfMKNXuiHMhZZVMEgLfomGM9HVjqKcLvfEQAt6mOmkMdjxoaRLT1dcn2Vmi6MktJ0WtpyepOb24/nRpqzcEatvY3EYml0UsnkBvX78kar20zg0EUG8yeW5Y0CGDmtCGYi5QeIhAtmx6B+ntNDY2U7g3/Ry3p59hfTuPYoUGJmZYQ9AvAXW8v+Q185whZqcnGcNuegdrqyuoFPOGoUNNATQQ9geRiETU5je1vZEWliaHPwiv9Na70NM/iO6+QSS7uxEmDmCwH0ePHsLIaJ8Ccb1UwdriOp7MPEUqk1a7nk5z8IWQzuZw7/407j+Yxu7OjiryWNCLRNCLeMSPIN8rzyBR/qnpUNXa5FnIhJNt/mhPH3zROBJ9ffju934NX//a20pyGdDN3Ll9pnTSqs1S2BvMFXhdNDUlQTTtcRUI5ijYTyvliwK6kYVlIu8Uwa0q3Y7XnA7K2ipb7s9Rp8KisNhtlgzPSl6Pp1KtNd3iMZ1xsDOou7++R+XNfmHf+XjHmzYns6tUds6MPW3ydkDfe02tEGSD/d+xJeq8tvmpFjDPGQ0Ij2W/5lRzrCiYDX7+0Qf4j//nf9AmPXvqGHq6kthJp/Ho8XM8fkYRF/pem5tLOllXwricnTt7GgcnJtRKo8nH4vw8ph8+xpPHT7C+ti7JR6eLapITbkofBgb7ceToYZw8cxwHD06qpZbLZPHg7n18+vE1rC6vGsCFHqIP/QMDCuZHThyVscPSyjpuP3iA+9PPkE5nFfz9AQ/6e3tx5sxJnD9zEmPjw2q/8kN8VCuYs7GVwqMnT3H/8WOsbm2qjUVhGQGgGgY4ZAI6W+5mhk7MezAYxltvfxXf/d73MD55oN3CklWrYQw4FbgCugwtTGeElRffh8Bzzoaw7msG8+C03dubzN3Bac+63TNv97poB/QX8rxOlLyt6p3N2a6H2z/ZuYlNDrD3d//cQO/6va1O0T6HQ+f1mnFWe+zEA/s//d8/wHs//UDcdYdCydc8duQQfv37v4qL589ptGLuYlvUwnltE9CNjCS/TypkjmCPujcGzc5atO4N4cnCBv6P//xTfHTnGQr1MErgHyqCUQiJWtq2gWGNXRgyJZXKV6hX0RcJoCdQQ6yRw6vHJ3H+yAhiIXZ8SG0rI7O9idTGKhqlgly2hI6nRznVwKSJYIOtOjwmqBsGAkdHRh6X2g1sjTfKTSn8ZctVrKezeDK/hHszs5hbXjdqil4nMLXSO3Pgt+iJ5rkaFzfiZHgucXQRkdMgpVGJbg/7PBjojmOwO4GuWEgJb5NUP4oH0as8mcTo2BhGD0ygr38AyS6DoNf1M5Wi1aqswigEU8D6+gZ2MxlZv/YPDiISicJLbQBqfnopDW26kwTQmaNHtiSqqIlOJ+qeToPrmzuYnpnFnYfPsLy2hXypKsMckxsaUx3eUb6fidExSeUyzZ+bXcDm+po0xFn9az7vIxgtJD46k5lSw1TmvC+9fX0YGhxET1cf4t29Qu0PjY5iYGBAOvUcA7GDwByMtLpcOivmzsL8opwaKfyT7O7Rz9aaHsw8fYqbt+5iZXkF5XxOuv/s1nRFqSnvMwpqsvSlmZGlJ2oM4IeHaol9A2j6Q0j29eFXfu1X8dZXv6yAzoTM7NV2/BEKxwB79KG/bCBzcDyaSlgKtXM2tFaM7SS21qETSfbQXF7WcjfJkLpzugzL4DB8UKPjom5xA6trK1haeIpGuaD76CQiZkRpu0gM6OYCzcD+ZTJ2nYG91U5vXby7WWBvjGs26Z5AtvBFL7iq2Ra6M9N4SSXfRgm304fWgdrRYm8diC6amz5nKbOth2Iv3xzWBN4IXigTicf3b+P6J5+I+jPc36v2NbPCze0d7KRzovPwDlPshbOsZDyCvp4e9PZ2C6zSqNVRyBexubGF+bl5zDx+hNln80oKqpw9KfMzwa2rqwtnTp/E2XNnMMl2XH+PtNeJZl2aX8T9uw+wtrpm2opWVijR3Y2xkWH0DA1IZ3w3l8f8whLml1Y0++Qhzvl1LBbB6MgwJiZGMNDbK39u/lJpuvPd1Ruiqs08fYa7j6axtL6hGTorDILmWMUIRESVOK9XTmtEuZN3fvTwMXz3e9/FK5euqJowH6yymbsZjrVxFTOCKnwt/q2A7rIUbWW4roDO3+mCnplXthQxZzGbtlZrZbkoY3td3NzB94XA3IHv6KyynbWyX+u+c5O7A7GzNpXQ7Jfc2sx+z7WZF2x1UEwn3LwXVZTqcjRx585D/NVf/Sc8evxE1CHeU7Zh2ZJ8+6038Cu/+l9hdHBQYC61dd3jL1UGxnmKCa2+pt/pmteLb21wFgzobKfeuPcUf/WfP8DjhS2UaHDaDKPiD8nHXCQ7KZkZj26ubO4VH7sGnME2axhOBhFpFDDRHcC7r53F5FASQU8FYT9PzRJ2N9exubIibrKHB7DGd6z8jT8714LTSaHAijl/xUNQZc7E08skhWe+yh+f0Ou09Vxa38b7n97EJzfuYCdNYJpHM+m2GxjfgAW+uQ4ttfzV4ieiPIzerm7dYzrEFbJZBD0QPbU3EVM1yY4Eg4dQ6D4funp7MHnwAA4cPgT6tEvTX9Kxfl0jJUyFq0ED+WIRqytrSGez+t7RsXElBEw+dDrRddF2k0hl4/0Vdc3XFIAt5KmjTqAaLYSLJQMyezKHZ/Mr2Kacc6ksFUvuRxMwgL6eXoHzxsbI4tnFzPQMNrY2ha72+Q2uh8GcjBv+4ZlBcB115o8cPYJzp89inF7zorGa8zCWiGNgsA/dPb26V7x2IuKz2Sw2VtbxbOY51tc2RNtjF2JweASJ3h4939X1bczNzyO1uak/VEjL7GxJx4PAPbGJOCKqUrHP4WL71SEIxeNI9PYBgSj6R0fwS//138PV168ipOt24pTr4crq16U45aq0WwFdy6Lte+E+O5x2vPt86Nz/lEzeb4bOlevYE5sK3eiaCNfmxAUlLg2sriypQlfnSnpNppuk88VS19Ryd3753xUU50bq7dcWd78Z5/B1t9LdVbz759WddQdxV8W+9zWd9tjez+5HQeiUf20dmk67QkmMA7tyNHpNFs4v0EBg4eljPLh3WyjQnpjhpfLHlVHzQJSTUAjBUFD0EgJGRPxntUKjCipH0XUpm8XK8ipmZ+ewMEeRgFW5cVF5jgA8zs2PHj6Mq1cu4fiJEzL/SPYk5KnOB18qFpFO7RhhkWJRTk7k/XJWKYpNiKYSRnAhIy9uykpyERpbSyKBGdTj8ag2J5WbpIRlk1UG9M3tFB7PPMGdR4+xvLGOCiO5Dehmpm3U7IIeatQH0dfTj4mxcXzl7a/i7a9+FUluJItyNjojJss0WW87oFvItw3OTivdVtU2eLWNW+yBa5ME81e7tUnHJdsAACAASURBVP5it8dsTufQ16O0B6BJABwLzM6V6uQhdrW6592tirqj2ncbw7xkPu5uxbvb73vBVrbKt9fW+bXWHnUMHTwepFIZ/OAHP8bf/ugnkos1v95s8JGhYfzK3/sFBfVYPGKoSQ6hwO4zJyF00Hg+Szo3AD2rN8XwLjcr1u4eZHNlvPfRLfz1jz7GerqEmj+OCsKo0naUM26/Xy1YCQZyPu31osaktVFDyNNE1N9AX8yHUCWDc8eG8ParUxhMcM/QtKUGX62CfDaF1OoGsjtb4m2bF+N4wAZ1pyMquUtr+Wzb7Y6NLjNQ4vCYAvkpZxuKwh9JSnP8xx9cww9+/AFWNjZRq7JeVZtI69yMwMya1alpMh3bsTDJD33tuxIJAWbpd85A3ENnt8FexCMBKZsZ2VW2glmdU09iFJOHDmFgoF8e55uUci4aRTt+T61MEx06uXllFJPa3pKeP81/BoeGEYtT8McjAyQmbhqFcZZOr+wS9etLiJMZ05fEYHccITZM6KkQCKoTsb6VxvLahlzpWP1vbm2KrUM2BMcHkxMHcPbMaY0CCJa8d/8hUuldCdWQXsvAwb3PVrvse2nOlIxj6tRJXL3yGk4cPYpkIiE7XxYq7C4woZucGMfo6JC6lMawyHjAL8wuYvbpnLzdKU5Dut7I2ChCsZiEanJ5mhTlRffd3tjEzMOHeD7zCPlcRuI0Sj4t5U6FAX3UAwHEEwmMTExgeGIS/lAEyb5+vPbWW1Lf4+9hImSAb5YG6ZQB7npUia75RJtpY8c5HV4S6pKSndIhQrOXAv7yljuvm3tLdEjbeWo3ixvwyqmNuI0qVpcXsbw4j0Y1b1QQOwK6WEBulDvfQCeH3B3szRt019rtmeZLjsY9mrnO/FP5v7t6d4BwHS/iDu57g3U7oDuguNbx3umc5m61uzXdW3I/ZqG23qfl/+m/OQNuVvHwzk18+tHPhPQcGx6Q6hPpIUQBU6AlGI4hEIooi2U2zuBsZjs1zaUpi0qRj2yugNTODrY2trC5voGV5WUsLi1jY2NTAKXBvj5cvvQKXr1yWTPuAO1VEzEFdM7LyYXl++UCLpTMgs9lcshlc8rSTbCw74RAtnpdaFqz8PX0VKkb2o8reFlgIWkV5Mg+evoM9x8/wvLGJpjuGbCLmWNyGZEKxcpidGAAJ0+cxPmz5/D6629g4uABcVGJQmYbzsRwHu5mZmc+Yee1jsd2Z5uZCYQQnAYR72SfpjZ1IpJ5k0IeiE3hYpg57bRm259vD/itI2D+v5y9B5ek13Uduqu7uqs65zzTYWZ6ejImAYMZZEaQYpIYJJKguPQsybSp9bzW+w32es9+wX5Wok3bskxJICmKSZZoBjAABAiCwACTY+fpHKu7qitXv7X3ubfq65oegH69lsRBd4Wvvrr3nnP22WfvIFReXAS7EN4sidhlWsPB7T5heBBJ1D/f75/yKj+49B8UzH0iommjbeDa9Vvqnb916aqSQn5/JKGR43Ls6GF89tOfwJFDB1WZa/8wSO/cvgp4XKsieVGL2zPqPYNW8LMFD/5tLRbHi69cxE9evoiphQ3EM9TOrkKBPdVIlYw4WIvLaauSVRnRJaYCJFQBjdVAfVUGkfwmLjx0EA8fHUBLXSWiJMkxoBcyyG1tYXVhEasL8/KB5n6SfoEcx0p9b+4JS9wMUZDhjfy/rT8sqD5ECVgGpCgqquuwEk/jlV9dxgsvviIeDLkfItPp4/E+BdB2h4doJljfvcF63Id0MhMhraISzU0N2DewF0MDe2QzuhXfwEZsXXPitA9ua2uTGl1XV4/Qjzt3R3HpyhUsLCxJN14IlLaFKTvyTczvnFr+tZo8CFczGIVEcqUREgmI0ghgMChkVK12NNXi4EAvhgd70dHaIPIupx34oUg4S2ylsLq+gbuj47h96w4WF5bE7amva8DwyEEcOnwY4XA1rt+6heu37yin6e7uVhHAhHFtbU1QOw1SqkjaHd6PC489isOHjgiRDFdUY319FRMTE1iYnVMieWhkPwb69wiR4LVnMzlsxOMYH53C2Ogk1lfWxAXo7euRxW1VTdTOrbQhCJxlWF5cxK1r13Hj2hXMz8+qJcB9n+GZR9VKdzby/Xp7e3Du0Udx6OhRiVxREe/AoSPoHx5GKMy1yQBs69xPNvm4VmScK4jaGKm2vfM1L1eF83vWo4p+394/6m0z6T6+7oyhziNCZ6TpWNhScCbQ6qNT3yGL2Rmr0KkUZ2RTe011JU328/6A/qDA/KBA/6DH+997INRX3zbfXdK2NnEQd2VlbPgd1bpntCsoW4BQduSFAexuPfhyglB8gJ2oMOH+297PBRyemPIbzuGlF36Eb3/zGxKLOXXiCHp7OiRSUBWuVkDnpquO1Opz8ECxQJ5WIGf/TjZ/NDPIclMl1U+n1vvi/ALGx8YxPjEpL+Pe7m48fuFRnDl9Gm1tzbJQ5ZfMOXJW/uZ4ZAxTZrscc4ttxLCyRF3opBYe2Y9G4jSyjwlhWIfUmptaAo7MYbO3ImS4lsvq+jpu3x7FlVu3cY+JBruqZMBT5Zb+3Dysszn13E4ePY4L5x7B8aNHMbBvH+oamnXgspKiPCXfymYvgxCmqWxJ99pLrga+NalwidXM1ynZUxpL3GW6SjJsh/hs1gms2SiTEsTAag+wJoqscWs7FYP0jpXzNkx0JRJlf981KXCfyapdI/gFD4Dyhep77j5oG/Zz//VpHxaAeHILP/3Jy/j7f/y+AlM2ay0M3jOSZZ584oL65yQ5qfcrMlDJoasoqewNGF01G2hiOXMIB79z3wHyMJieWcD12xO4OT6D6bkVLKxtYGMrBdoB0ckMFTUIVdcD4TrNAgvB5lREZQH1kTxqCnG01QFPPXwMw/2dqKnIoaaaksh0VeN8ZBqxZcLuM9Kt5+cSKU7a5S5RVG7n96u+FQUCP9crcxjnjc4JjCT13hN5zCxv4tbYDK7euIv5pSXB3bJJzZrighIt5b9ujt81e2SO4r4TtTSiVJirFfFw/74hHBo5iP6+Hmmpb8Xjmvun2yIP2poaM4iJRGuk3nb12nW8/quLmJ6atrFQN/LKxEWmKxU2b0+VRmo8kO2m9cx1Lbc8L2DkdsQ2tdHy6Gmpw4nDQzhxaB+6O1vQUM9igKNwFeqbc+mwQh4fm8AbFy/pfxPxBBqbmjB8cARDB/ZL8ndscgoLS8vSkz94cFjf++Ur1zAzM4OOtjZV8eyJHzo6guMnT6C9rUMCWXwgEcS7o3ewsrSIrq52HBoZRld7m+7nZpwWxDwftzE7uyhC3PLSijZiR1cbOru69Lr6oSuauAVZLEzfw51bN3D37ihWFudVvFDciPPv/LJIzK2ri6Ce8P++QTz7/vfKlIVTOrSg3n/4CIYOjgDhCLJqVFMLw50ngblwj1B78tuvE9BtvdxvHa6P4OKRJQSl/e+V47w6pLUiuQEt0bDJI5s8IOlSI5J5BvQZTE+OYjuXVEBncWaHveNTkFgYZLn7Qyc4Z75bhCyv0gXBGzOj+KPgWKZzW6zQH8R438Fmt6rCzwja2VbOYN5d6eftPM79BfrXDv63z3aUcLgKkhX6f//2t/Ffvvwfxc586rFzODwyjNbWJkSro4KSuFEZ2MnwFayUTiK+uYnUFmc+rbqRZLIb16JMKuFwZsi37tzG7Vu3EYuto6ujUwfxuYfPSG+dsN3W1pYCQqQmqkNEVpoR8xUmpJdIbmFtZQXJ5JZKC147N4IIGu6AcqwhLRazDuQ8rx3dPCf8PSYctbERx53xcVzh2Mj8vDJcegyrXV/JQ60S27ltiU88duECHnv0HA4ND6OrpwfVURp7kH7JXqNVGt5W1FJU19uQqUW+eI9VHLlEw6B4J2Uo0R378fA7kxJWNdZ8D65OW4NESJR92xyHfcbiBIFeqZjwWPAMTKD5IF8WtB9UMb9dIC8faysRcew7KhLh3OFla8+hCg9IGGxdkg1VidnZeXznu9/Dz158Bavrm0oc5b5EU59wJT76kd/Ab3/iI2hpaRUa45Ng10sqMnZdB93t3eDYjDss3HhWsWXGFlKOftRprMS2NDN8Z2ISkzNzmFte0e8SWfpS1yIfrkcuFIVobRUUUmJAz6EivYa9LTV4+PhB9LQ1oK6KNr+V0vRuoH3wdg5bsVUsztwTy9lY5UacdJRuuqbqmzW40oxShNi4Q0jWr6qyuF5CWFzewu2JOYxOr2B2OYa12JbpKlRxbZNZnta4mB2sntFsqAR13UnoYmIkWLe+Hs3NzYLPCRXvJcTb0y1LXY7NJTYTWF8jv2ZdBjtklWu/UphncwtTk1O4desm5heWhCR41TLtX8LHIvcZb0FnnhqmZD2Z1CpbWrpIjhRqG+RkL9vTVo9TR/fj5JED6OloQT3JeezVa+/ZN01TnZmZObz++pu4eeu2UEMS9IZHRnDg4IhY9WubCWSz2xgY7MfgwCBiG5v42UsvYWVlDQcP7tfnr4xUY2j/APYOkPQbVeuA7b/1lRVMTU3LFXBwYA8G+ntFqEulM4jF4mrHVFRU69+jd8dUzWcLOXS2t6Ojs1XENTlOKiDmsLG6homJSYzduY2F+TmTzM1kpQ63ESeKQevXKtTW16KhJoK+3h5cOP8I+gcGsbK2ThweZx99DAeO0JGSFTrrezsX6CthRZChVMHK2gd1Pc7FnfJAL/fAXYJ5+RibD4zq4qhN5Np2DpWRn7v2v6FPSp2VRxth0TQP8lKKU4XOsTVB7ibEZV5CVtwWWe47ZoDdgfIglbjygL5b0C/+LgCplvfbdyXHeQUmwV8W0HcEYc9A1akfGPb3j3sQKe4BF3m/E5zdJN5E3kwyDP/2q1/Dn/3pnwt+f/j0QxpF6+vrkXkKgywhKBIueODw8GEWTlY6K2ih3W7kyzV1tVGp4Tw3v4Dr16/LKpCbv7ujA4+dfxRnz5yUXCRnD7e24qogBO9Fq/Q+fM9wlXkhZzLUht6QCxezWR4QQkNc9lYMRgULFpLM1OiSI3g43IaJCOMk/btJqLt88xYmZmaMFcsqi4GUSygfkrxnd2cXnnnyMZw7cwaHR0bQ2d2NCuk1c3UFIq3WrsOIjdKjgEy9e2baClIuS1Y7QBW2jWDYtWqpW0DXN+JmpMnkUeVb9sXqcS5w+7l1z3fxwiEBaccgjL4jPQgEVTvWbY+Vv135sgoGZf/vYjB8h8rfQpRVJ26Hl/6t22hVFn8uXb2Or33tW7h89SYyaedtzQO+AkJ3fvsTv4Vn3/9u5x/tv2uPYjk/bXevdU+LCZf7lErI7b38jIH+w0Pazicwmc0iFt/C2moMM/MLmLi3gNnlBOZWkpheSSCer0SBbltUFwznxIdHeg3N4W0MdDajs7lR1sPtLfVoIpm0KYrGaBXyyTjW5mdEiOIat1lbZ3vp4BjuUTH0nfuaqX9RztYIaeRsyJc8X4HZxQ28cWUU1+7OYWUjJXlQqq9FZL5SKj44xUEUrKKaeguE68OIRKu155i8U3SntbkZTVRTa2xAXW0DIrV1cj/LZvJC2thWYxuN4jBE40h8JWrH84DmLJuxDSwvLSO+tbnDEtYN2eu6WZ1rTFT+6tZqYMa2TWKcq+TsULdRwGgF7U/rcVoBfT96u9skpCINAaYTbuGQTDs7t4g337yCm7fvKInZs2cPTpw+LS15itiksixCgGY6vbW2aib++z/4ETbjcQwfGEI1XSNrazB4cJ8EiYQiEFhJZbC2vIbl5QUllQN7etHezoSyUonE5obZ/hZCYXEGmFjcHR1TMcP2QEd7i1wrNZKFbenRz83OYGpiXGjGxuaGUFhxhFJpxFNZ9exDhQKiEfPFoE11b283enq7pTHQ29+P93/4wzj20GkgUkPfPhTc2i4P6Dv2v4PdfUAPBvgHnRO2PQztLMYsJ4zlvSuKng3FRwQfbzttB99H7QUWQFnMe8g9y4DuxdwsAbWCIYRQNp/flgDC2xw2QUnXXyeYF5MDV3XoSPbVtQu4nqrv//ZOB2Up8AZnRkuseDt5Sv7nO/6b/xGE4wN99ft77w5i9PdjO4e/+avn8ad//CdIxGMYHhrE0ZERDA7slVQjnZDqG+o1W8rNR99aBkWNpJUmDwTF2/nIOeGCdJxZZbE6vzt6F+vrMalFnTl9CmdOn1DGysOZr8NNqJlzzoNGI9pMkSgdsYzhmkwmFNRTJMcIsvb730YxPAzpuT47gpCrRtRDLBgkRwvKKzdvY/TetKwXCxVVyG1TnYrvR83RkKDcC+cextnTp3DqxDHBZSIucTcWA7Hv3RvTXeI/7MfmecDxf40F7AO7iWRQo9mqIWas+izOzrIIubsPYKxQizilCtIIWd5ExeRiPTzrP3nQQ3UnC35Hv33HjXL/Ue6/XnxJD+bvJM2VqviScyAvqGidusvMeamN4D6VZ7u72X1+Rz/+6Uv45rf/HlNT7AMT7YBgOKIytMj93Gd/B48+8rDjTJgIhVagS+Q84qGvna0Y+YRzusPgEoWKYkB3iIcbM7SAaWeGZ7NwTZNgFU/msLqRxe17y/jhK2/i9tSi9L3pDCZh0O0tpDeXkd9YQzifRlNtPXq7O9HZ2SJ54qE9XfLlrqnII7G6qPE1jnEx2En+1R1cdt2mcObH7GwSQw0bF8RMSz+dC2FmYR1vXJvEjbvzWIlnxdZnAh6qqkSkij7iJmfKhLnOoWGRGtqR2n6r4e8ilkwroXbokXwMcgUktliBbopIthrbEPGLHBdWrd7MhYmwWa1mkUpuIZOhjzcNZIzJr4sVK9/QK6u+XGXuE2Wy4v2EhzNJCm9nUFe5jYHuZpw+ug8njuxHX1cbqiIU33G9WHEkaHubx9z8Eq5cu46p6VmNm515+AxOnz2Lnr69qIywh81kws4qVpPzcwv44Y9+jMWlBXR2dEiWes/eXhw+dgQNrc3SkmCSnkkyWdlEMhHXSGxne5sIhPzK+DUl2cdPpjSWxtXAJHBsdAyzszM6FxpqafYURYQKlpkMVpYW5DBGCdhlWjlnUrrvvL4klS1RoSqcqoA8ByjTzeYCHTFphtPS2iJzlt/65Cdx6tx5zaWXArrXQt+5yUvlI+OMJbDlFfpuAT1IfOXe8Cickeq4Hkssd3u+g8r9WaY3Lo+Cru0j5CYrlvsU59DTRorzE72eZ1QM6DxUH/QTHE/bMfLywGeUEd7KHhes0g1q3V2Lu/zlS71yt2t9+RB84AMCun+I1qjhHoEpRPtrCQnYGdBJAPvKV/4K//6P/wTLiwtoa2pSb6i/rxf79g1hYO8eLZzGenoph1Wh5zJpfV9Sc3N7VNw0zXJvi6W6lUwqS5++d08QFSE6wk20Gz1x/LB6VQxqrMq4HNg35wHEQE5rxUgNA5/9PZ1JyYiBDFBDFnygs7rSF8jcdOpnqzvijxCrkPOux0Mzi9m5BVy+cRt3JqYQo8FLZUQVDQ1YuFSoDMfPffzIYVw4d1Z99Lb2FtkxMvgao92lL8WAZfeVMBrXm40XmQYyZW958HHhs51AiE6KZkoMrI9uhD9WX27RB2Oyp2AU0RvvsV4isfHj+oTKZ7NOf9a2F7NgJ3Rjl28IwK6J5i4s+R2B22XV/vlBuN2vRU+KC8L2vjrftX/u4HbeC0K13/zWd/GjH/0Ma+sxsYK5onnvOLp1+vRD+N3nPitCXGnT+96/3YXSAVRSqjK7xhLD0AK67RXfQuM9M3Z8Ca9QS8OpLWpWPRTB+EIM3/zeT/Da5bs6RIlysuqq3E4hsTqPjaVFbG1QDS6PWjqdNTeht7cdRw704/jwAPram6QWt7GygK3EhtmvOkSuBGFuy7zFqwOzz1waLDJSK5OVZLqA6YUY3rwxjRtji1jayMo3O8dvXIASx8yIIFQqoSSrm4kzx7MYvKjHLsMWrkkTdpRoDIlprDy30jkkUhlJH2+lMrJElVGTw3XItleeawcNCrm0knDKQefyGQ6s2/3U/WaSknOwq+8HkRzKNc1Kne513GOGTkrgCTk0hPMY6mnF6WMH8NCRfejqalWVrIk8vjAZ97ruPGbnlnDzNr8X4Nix4zh59jT2Dgyiuq6W35CkVHlOMQhzf7I1+OLPXsTlK5d1r3t7evHII6dx+Ohh1NTX2/mZM4U7jt8RYeAeJueHTPss+QD5ghzeePYxoPPGpxMp9YUnJycRoypdIaeRtAi96xNxLM3PYWHOJoE2k0m1IUx4vwLRxmZUReswPTuPe9P3hFJFwpWIVlVJqbM2Wo26hhocOnoEn37uOZx7/EmEaussoBug74SDXXj1kziuDenDa8nuuSQsw78Fg3xwhE33whVVeg2nrGXFlBeuspWhFpmLSW5XltHAAgF9m+YsRCsY0OPm2u0qGa8Yp3M9KCxTDHyBfkK5KtzbxPEScz1wYAQPsOBB8qDX2U3ytZwcV6JClfIp/3oP6o0XP1tZQA9C+u6rLUFUPERzOfzlX/43/Lt/98eYX1iQyw83N+UL9w0NYnj/PvTv2YPOzjZlpczyJaIhlnYIoQIrM2hRk3HOnjoXfjKVRozEuMUlTE1PY3lpSSMiB4YGcejQMNpamh1zERKw4Mw4JTo5k87xOB7eHFfjIUxZWbJq41tm1+jQaDdba7PH/JyyTGTAd+M+1gpw5LKCQdmcl6cU4/UbdyXCsZFMAeEocoUwUhlKtgI10Tp0d3ZgeGgAz7733XjqifNobKo3EVmv2lW2qAX408RAZL603JmUvQplsMDO/+OhqYqILQzXHpAtoKB0F6jZPvDQSnEh+bVgB2kpiJa+VQVqHoVePz6wCLUpA4pvD2Sa77ZwdxlpswzdeAS79dN3QOvB6/DJ0C7JhL+mK1eu46+f/zpef+OSjFOYo/FeEh0JVRTwrqefxGc+/dsYHOjXAcyZaPvs7t6493Opq/svE5YxKoOZUpSAQ3u2ub/Zv0v7ySFCbnJFBWaoSjad3//Jq7h6d1JmLjzQIzyFcikszU1jYeYekomk1hN5D2Q6NzZGMdjTYbDxoSE01VYiu7WO1NYm8tSJV8JlCYeus5hw8B77XrRZ2Forh+N20PtPzq3jzeszuD65jJWNHNJEnKiKVyEpnRKByX0wVuxkszPIG2Rdqp8K5JV4Ap5El8wCPldgsLDetjzpeSudeiRHpzkZQ3EqGjUlNulLn0BeAZ3GKB4WJ4PQj825sSllHRbQSTgtMLC7+8DL4/R/fWUeQ90teOT4ME4cHUZHR7PUAg0YNRlrMlu416an5mT/TOW6Mw8/LDIcFd0qqFhHNUB3b+XvIAnYNfzi1dfw05/+FPFEHKdOHpcB09C+IZ1FItUSeSPhjbr7IY63Veq74hlDUnDWkSq31UKgxBtNZApiuY+Pj2FmchKbsTVsZ1NSu6MGwcriggxqmCRkaFsrAi8QqatHh2bzWzAxdU8kw2R8S2dGS22duE66L5EqDI8M49Ofew4XnnoKoWitChPpGRD9KNvLhja5Ve9akYTzd68d7dl+TJJxMlil73xpY7n7gK7HeUMglwjbLWfrq0S69aPTJriVw8LCHCYn7iK7tSlZbd+LN8VH27e7kuKC9P1iQHcbvbiRAxB9kFTgSQYPgtB3C9jBD7/bXPv9bPfSUXN/QL7/xH3QfHpQ/90+nu+Uus3FQyGTwX/5y/+Gf/v//DHm5udMnCNf0Ax2Z0cb9g0N4ODwPgwNDKCzgz0gGgYwmFcoQ6bVKb+kbKYgdyTqvpPAxKAW39ySeAOlYOcWFsSQHRrsx8ED+yVKIzMTZqPMdutqtWDFcuecexX7e5wvLwi6i29uILEVBwkWWoSEv93oGO8RFbQM9nc9F7kEGSNfh7e0vfPYiG1i6t4s7oxNYGpmAQlChqFqZPKVSHOcGGHURmtQG4ni+JER/O5nPoVzj5xGJGL+zEXpUCaFgtU9ImALlTP5mxsxGVAwKeFn82Mh9PBmgqHsvq7WxgBd8NUIm9JS9jtLGHsRNXKczFIgLk1PWPA0X3d9z2721/59f99avwv20APV+o5A7wPLA6Ra7dpLqm4ehitufF2XC44PgvL9vnNwN8d5XvjZi3j+q3+H8ckpHUwMMEIvaHxSWy1C3Cd+62Poam93oy2BaBREZwSZ27iLplr9qIwL/sWAH4junnhXDO1u8YjyWBTCCcnE5c7oPQX2eed6lk9nEVtbxuitW6qqeMgrODEJ5sx0BdBUF8bBoV6cOzGMfXs6EAllkUtzzpqBj8mosfiNuWb3zyYVLVmRlKuDSolWMYGOxbMYm17DW7dmcWcmhjW28encRvIZtmH1sa0E+af7qQwXZIV6Ge3AJi94Dd4JUDaiDJmccGHAseqTBFlxQXhV2/R2p8eDqZylU3Gsra0iFd9EPkcfchfEFdhdW4RJGIsCBXFhdBoDDFVWO7a7Qbk82K1CL2CwqxHnHuIY6QG0tTRJEIZL0K6fKpQhpFM5TI5PY2J6Fk3tHTh55gyGhg+gobFRAZ2TLHwvm9VmIZKT4tyVy9fwi1d+jsTWFk6fPoFzD59FR2eXigobFXTkRK1nJ1ek88WcHHmtFZwUEFRBJm4FQrmQxuZmpqZx99YtMbjXV5Z0Xzj6l4itI51i0meiZzl+5ZVhadt37R1AbWMTJibv4a23rmBjYxMtDU1oa26QgBHn13ltwyMH8NnPPYfzzzyDcE09sqzQlVBYQPfxzeGHO9NVn2QVt+jOqObnz++vyO+PQZ7l7joZxfaKJcl+YqfUQy+FWz8VRKRkDlMTd+VAZ9yKUq1gY6khhGifev/b7xIUywK6ZSclK7hgD77Ilg+8TDFQu9/pRjpFuN0Cup11u8m/+mD+4Msuh0De6fPtfHwAct/eVvX7n/7TX+Df/vs/US/HYHTKHYYEKfV2d+HAvgEMH9iHwf49IszQBIBVPMkjVZUkilXoYNE8OkUhcjZLSkWm+YVF3L17RxaCfPzAwB4cOrAfbR0km1QqgeCIHEcyOF0rnwAAIABJREFU6HdcW0sXLNcP5THCIJneEoEkkdwU61PsSy5WVgmsHsgAdr3GYNWlfjZ1mF0nIplMy4d5+t4spmbmsLQaM2hyuxKpTCUyOR4QRAkiCtZPP3Ee/+sX/wBHDh3QWJR5epe+Fx6OJvHKTW1qR8z411YpprMlD2cSjmxOuEJCFxzr4+JsamyQUAWJSLYOWMXRGcuYoLslfha37RPu9FwvEn0DlXsgo965jW25uI9Rvsp8OyE4UlbOdi9ff8EkwFfAgbdwSYZ7W9+nLl6Ck7U03EG92e98+x/x7X/4R7GOiXgQ9mVAZLLW1tqC3/3s7+ADH3gv6knWcow2o0Q6ML/UmncBiCmOoT0G/ZY07W1teClUXzEWO76WkLB/zss3bpkd8LTYLkBCNGtrcUkQkzA1PjqK1994XbPQG4mkIFDJunIsrQKorQK62xpw8vAAjh3YqwBfkU/Jd5wEVQV0ksFc8l3IWUBnrmdJhX1MXpHGRJNprMYyGJtZwZU7i5hcSiGWBlJkZbO3y8cJjfBBzHzOuTeKwZ1tL8VXPcr1L93h65T7KElb4EiZoxDKOIbIEuWgObIXrhTprzYSRiqxiZWlOVWkeRH+XBIhIp/nBTgWO01oRIizylziOq6fzjXOgB7ezqKxqoD9fW24cOoQjh3Zj+bmBgvoylMkmadzgwF9ZnpOAb26phYHjx7FgYMH0dTWKoXH6qqovg+uJ55baiHS/W1pCePj4+L09PZRbbJXkq5clfKG19irsb5tzIoJvZvnZgESjSpB5xelPZWnBmwI+UwO60tLuPLWm7j05htYmJlWME/F40IwlGTJGCivFkG0rhHdfX1o79uDyuqoDFyuXL4utLO9rRWdbS2oKORlfsVrZ0B/7vO/i8eeeRqVUQ+5G+Ha70V+k1Jf9Os+GDACQb28Avf/baO5DqlyiZ6dRf70IFIS2DOW5heTCj+kzrUTpLJZIe+kl/M5sfwnx+8im2IPnUXjzsgm5PXtAvpOtZv7RWXeKVD6v6tP7obzdzpl3R+0iwfxfTPl7xzId1QND+p/+gc9UIXOH7VWpVOd7cv/4cv493/yJczNz7vM1ZTkCKE1NzXJBnGof6/02/u6e9Da1Cj4Xb24ajcH6nrn7K/R6ISkuJXVVfkA3xm9KzifFTq12w+PHEJXT4cMVRjU2curq42gvob2lvSpDonRLlb7NpmzW4htrGFlZUFOTrQyJASoaoVoGxvfTg6vSPpyAi/K6gTnVSBJlqocmpawtL6B+FZKhKJMltU5pWHDCFdGZY/JOfuP/Mb78L/9iy9gcKBXELrKGP14XrRZ0DLY0+NZh0M2rb4vA3pVVURoA1m8XMgc5eN8Pmdj+dPZ0SpTEd6Hmlreg3rNIovo5qBNQWTF9qM7GD2HQJcikXxtITHoHWrBQ9Er+lsF78JdWX/cUYqsl+zlnqV948RoA/PlO9afsopA5PSUl8DjraYs/Rjsb3Um9fOtH+x6fQr0FZgcn8LzX/s7/OSllzWLnqLtbjqrxI9/P7BvCH/4Tz6PJx6/oLXj+2sW0APJ1o40wtZKUYrHIRLFneADuqtQ7al25VQNtBjqSZ8+qbIqmi5+vFskUyYTKcwtLOLWrdu4fv0W7k5Mgd4B7D1zP/BApbNWW2MUI4M9ODK8R/+uKKSAXEbWq3JwI0QvdzLHfXEFu90rq9qZOG5upUTqXF5P4869FdyYWMbsShbxXCUyZFpXhuQLnhEcTIiYYiOGKnnvagUUru1CTp9VPAA3w8xeNteRPLH5WV1vW1ehYEuiHfvuIUTCYdnZ1kbDSMeZ3Cwgvr6EXCYJVHjinEHjtlfd2CWTFyW8dIWztc81SRlaaTXotxm0VAOHBrtx/tRhHD7Yj6amWkt8tPS9DkQFqPS9uRFXss5+dmMLJWn70dHVKROVaLQG0do6tfdYVeez5syWzWQUJElgZduPBEGSdA0kYTvNVegicLHVYS008hqqqqvlFldFjkeI9bNrn7EdmclhdXkJv3z5Zbz685ewtDCLdDKBTDIu7Q5xX5xtLsV1Wts70Ltnr9AFJjmcjb965brkZCmCw1YgmRTkFJGnNHRgH577/HM4/9TTqIrWmFOfl/otrmNbw5LTLRYEJW6Xvo4Ac31Hgu6cHnebCNsZ0P3uK0KJu8P+RXVop1Yq1MgUNhfnZzE5Popcass4GX4O3e1rwf7lbmtBRnt5wH4nhvuD+t/lwTwY6Iv/Ds4fBYK5VWf+aAlc0QPG0zysuWOe6QGCMzugeP96rreheV9W6KkkvvSl/4A//bMvie3pxwp4Jez71dZG5SFMlbeB/j4M7d2L/t4esd9ZUVPYQR7GPGRIAiOkBzI+M1haXcbdu2O4dfMmlhaXZKwyNDSAY0ePoJfmKTW1qvRrqo3owZEZys7yGiRWk6F0YwqZVAKLi/O4M3oHd6l/HE+Qa4T8Ni0czao0OLriAUYejur5k1XOCoAJTJr6z0lBa5xBZ1WezYWRy4ZRyDPBiEqgJpdL4zc/+gH8iz/6AwwO9KGwnSl+OUGDAZtm4AbPithELefYOqVrtyTJyWqA2Tz9jFdXY5idm8fonTEhFk1NDejf24e9fRS4oOLUXnkgK2GQIXApRClmE9tzpL/SX0zm1VpMJsdrh6VxC3yIc+itq2hcWiJMq8i42yE367UXuGzMxNR+fHLgg14xYAeCpK+AiwG92BN2mYn7XAroridAJIYlyhsX38JX/uqruHTtOtJ5Ij0pZDIZCzKVYZw/+zD+8A9/Dw8dO+IqV/v8jhy+Ywyu+EvnhFcM90FFPBcgH0TUK+1IL5bpCJnBHjzZkhrH4QgZVQ7T8mEn+XJ8chrj45NiXC8vrSKTiktgZmhvN44e3Iv2xhogl5S0aRV1yoV8mfxoUX1LpHbn5udGTbk/mPBsxLNY3sji7vQSbowvY3Yti0QurICelYc6Kz9h9gqkISfDKbU554KlgJ4zNTb1u/OcGmAiatA6AyuDLP3KqQtvbQxzI6TZEv9eRankCCH3MPKpBJKba9jaWEU6kxCDWeeNAm9AhEmaDqa4p9lzP38uUxqHVACoDhXQFq3Asf09ePT0YQzv60V9PRNvB/kXV6Z7PVcJrscTcqKjRWtHVxfqiYo1cRyv2bm7GeyREZLHpCPA2OdrirSrjME6Hmy5MPhwrj+XkZIbf2pr61HDZLy6WnPgzpLJWvvpLJYX5vHyiy8qoPPfTHI4sUOddnmjFagJE0Vzayt6unt1rdH6eoRCYZ0T16/d0HlI5j0Jy1wO1C9YXVtFZ08PPvO55/D4M88ooOu7KSb5hHZsz/rEZEdADybkZb303YJ6Ka65arxsckwBvkwIrVT62LM1cbJDN0OphhKmBRfQfYVuhNdiY8wg+KCWuyUsdoD9Ooz28gB+P3mtJJu32+s96PE7qX6+B7nTlq482SgG8OA8un/Q2ynI+cfsUJKzrIi3tpBK4D9/+cv4sy99GfPzi9p47FmKKR+u0uFCWJiGLZ1trRjYswf7h/rR190t+J0iDPx7STPdyGepdBqLS4u4ev06rl29jqWlZWWw9Eg+ceI4+gf2ormpUY5mrNwpnsDkgJUJ+1IkijA4sgeXyyU1UvL6W5fx+qXLEvjgWA5JJN7EwUZRCY05wh4ZspUVIqExqGtUzB3kuXzO6UWz707OQDVyOcL3VICjVjXLyAI+9uH34/d//3MYPjBY1L4IMpB5APjtIhhzm22HlEb0qFOt+dWKSmwm0pinV/XYJK7fvG2WisvLqjDr6qI4evggPvqhZ3H2zGnN/kq1i5W6JJktk/bmQjbF4JAC1/cstYOMGSwUyPUIPVHMsQsc69QFdGOeWFQt2il6XXpXORN5cgHTalxX6xb77oo296nL7Vi/wYDue7ncxsUsYRu0FE8n0/jhD3+Kv/na1zExPaOqOM2DM2vc3apwBB9433vwv/ze58XF0EHrx/Z8UA+8cTGAe4QjeFHlQd39bQei4IK9HemeHGdER5/cmC66m6P0kx6BcU6OMVEtbGJyFmOj4xgfH8Xa0jxaG6MmYdpcj9B2SmQpVugRWXkSovdqh/b1iB+iXrGZWnC9sb0VT2awlshhdHoNl+/MYWoxqQo9jQqk2Rrg2iGMzetkYsMRMscZMLKcS0Y5uVLISqedH0e9bcocS544LEe1nEhb3uilAlUix1ngJSGNwZ0j70wO8qk40lsx03x3Fa3B7bK3cTwRP7LmSHCC21nx22tyf3DFRUI5dNSFcXR/H86dOoR9gz3q13u+g09mK8PVklZlq4tXxPba6Ni45svrmxrR1NyKrp5u7BkYQEN9g3M5NBSEAVMVN9e36/taVesY2/w3DaNci43BnOcIz5W6xgbU1jZYYsKAznOpEFK7T7PrS4t48/U3FNDpSJlOUsqa5xoLILbyQkoyqPXe2dWDJiYctVHdh6WFJaltEk3Ys6cHza1NSijisZh0ABpbmvDJT/+2Anp1bS0KBdO0sEQkENAd0vTggO4yi/sCz85fBEWj/F92CNbwlwGjsPKAbkE9+JrWQydCRNnbydG7QmSZ3JYgd+kAmr9QeUD//xPUy2H0Yr/Aq5GVSboG32O3+7OTeuAOQ52tpXEzSwxLn7yc+PZrS8LeF9At49EXw9wtlcDfPv88/uI//1dMTt9DMp1BKs2FbT1qwk5+c9XX1oiINNi/V3Pae7q70dnZgYbGBlXa8vx1IS6Z4Rz6HN68dEk9oLXYmmZg9w0O4qGTJ7DvwBBam1s0ykZmfbS6UiYK7FdRlMaMFdIiopHFvLa5jjcvX8XPX3td7PQtwtsaYnJ1oAKYU0kz2o56amSjRijpykpdct92GDIrN4CRo3hU0+LIGJm7zNoLMlz4yIffj/e99ykMDfWjvo69N3t9jsfxYJRPsbMctNG4vA6G9bUNVWn8+qhyNjY+jZu37uLG7THM3JvTHL/gzUq2DLKye/3cZz+lgE6Fvki01lo46lu6ERInXWsETR9cXNbrYDQXpg0+Dyy8Up0eXF9234LCQ/6vxc6Yi1ylytYONwX2ANnNV+RBsl15392eVfph/uAlIHmj2C5bXV7D337jO/jWt/8ey1RQI/ZRMBtaSWBWR/GJj38Uz33mM+ju7jS4vsImHEreySVyQPG6vSylF4f2wXuXdsJu+9UQ+bK9aB+2RPcRmdG4HwoESvCM2MXnptM5rK1uYHZ6EpOTo0jE1lAXqUB9NIwQLTJzaWl88SDTOJbOVyNc8nMaR4NJlofdjRBHydfNFDA+u463bszg1vQa1lIF8NXY4887drBlIKSqG+zNV7GecF462oVsSqNfhHOtdeNGyASvVyopyHqynkYLLKBrPYi8ZqOXguwLrPhT8hrPCmUziFrBXCOBXL/cjKzOHfTOQC5UwPwc2FcXaZYOdqEc2msZ0Htx7tRhDA10aWzLuAUG/ZN1T3SLRjHRaJ2TgJ3ExTcvYXJ6WglyR0enTKEOHzkiXQkihuqjs0rPmHS1VmWhIAKt7RCntFYoIJNKCZpn0cN1SfOnurp6nX/VNXUlpEEIAQuTvEbXYqurUoJ7/bXXcPPGdXmxZ9L0JtBgodjqza0dUuVra+sQj4i/I8mOM+gcq+P6pi4I9dwJ1dMFj2ZYtQ31ePbDH8KFJ58oBvSSTobL1R1PRCCDb895lrtvwbniwMJOkInkTpWAmpxGUgP7YYfCXHG9OUe14rin31mlU0C1iedXFKyHPjF2R4isCNH+oRWS/LL2jw/o5WYplnzff+Fvl6AEe+Xlz9+tGv+1grnP9T2JwT9pl2Be/noPYsB7Q5dysRn771JAr2SmnNrCT37wfXz9q1/H1eu3QK1z9uXYd1MNL71x68uoT1ZXi64ON6c+1I+hwQF0dFKMgf1i790MSULem7mHty5dVj9xI76p/hVh5eMPHcPwwQOyFCTxriZaLfckMlUzIo4lNPYmMYUw2fQhJFJJ3Bwbw4uvvo43r9/EajyuOVuvmm+66GE/dKwDxsQ0QpLVrNb9tdEyZrgy1RXER3MNJois9hn0w+jq6sB73/s03vvuJ9HR1SLIrrmJc/jUYQ6ZSUaWB0BK86GUauSceTqblp3r6uomNuMJ2VeOTkzj+s27mJyewVpsU71WdV019mdiLCePH8Zzn/6kZl+JWlRHo5rL3xnQ7du3/eeIcXb8BFvHLvBYoPaoAQVRPIPZZGItOHnLzOJWM4zLfKTd34tWnnpzO+B84C5VwPavHaI1u3I8nAGIH/1zXXTuTc4yj90Zx19+5W8kKpOUQIdVMOyl8ZpJnPzspz+FT33y42hrbVMwl9MdFdPEk3CfxM3c+18Uu4VepcfdyJ2JtT23mMwEkw8vDVH8HROJwAPcC3nY3rc3fEAwegcrNhuTSsZjWF9fxubqCrbiMaRTW/L3ZoVcJctRHatOZc0IcN7MwrlJY5sjVByRLHBsDZiY38TF61O4NrqAlUQOmVBEAZhhiYmmdfrFILVWjJNqZoXO6mg7w7G5jHMws152htfLUTXZuhJuN51wsfa131wJq6VhBDleH61rKgppZCkuk0qIJMv3sP65WZpaucVNb57vRMaIClgwMpKVxJc4xgUL6McP9OLhQECXWizRgYpKoX+Uq6V7G19jcXEFb77xFl555ZeYGJ9EoaIC7e0dGDl0GEeOHZE7XE2dcVb4WeS25ypmTqOQ88DvTaY5BB2yGRHmaDLFpJ2EvKbmRrR1tqOxiTPj9H5n68ArSVqVTCnczfV1LHFU9to1XL50CTMz0+a0ls8pcNNCtq2tC+20Ym1s1u+oE8ApmfRWGqurqzrPWtqapRsgMS4VXmnNyT/znnfh9PlHUBWtLZIfA3y14roOCnAVVca11Ay9sd0pmlpppbuzopww5wP6zmBuG0H7wO0JJXzKx20KSeeO3pz/Zw11s7nNK6CL5Z6MK4Ex3w5CrqYfoZZiMKA/yOP87YJxMOjvRn6zsyFAMNCpIBHd++K5h07v+0ORzbdd4l25B90v3Vp69m4BPfj4HX8vQu52ZDGQWEBP4I2XX8J3v2OuVrMLS1iNbSLB0TPn7uTFT6zataDe09WF4X1DGBnZjz17ejUWwoXIzcGFQ4lIajpfunwFd+6MqafMBdrT04cTJ45h5PBBtHd0oKGejklRVNFfmSp0G3EFQ+rBE+6nvCOhN+rHj8/M4OXXL+KXF69iaXUNeUHP1qog+cz7OUuniYQdN/ZivTYLaiaR7ZesVegMspk0K6pKbfpnn30PfvM3P4yBwV5V0CS48bBqqCPxJWJqWBmiCElsbMaxsZEQO/ve3Dwmp2Yxt7CE9Vhces7L6wzuSaSyFOpgr85Vxo6lVkAOh4YH8fnP/baIXo2sMGqiQjNYBbnQa4ec55sEyF/2XZY2oDG2DS5nFRFbXcPSwrIIhoQHXTqnhIJTB9Tu1sQCNfsj1AKoEiojMRLpahtrVwcED9DA+Fn5LPv9VXn5SvcB3ek5FxMyE+64+NpF/Je/+CtcfOuyoR0F62laErMtlu/nP/dZ/OZvfggNDY3OdsU+kT63WLNWGdiPP1UcecopWvnko/zq9KyyA4y/YlvHn3FFYKK4Z02/3xoPpecr8StehWvzuYJbj82nNX9OfYXN9TWsrS6LHc7AwchvjPwgN0SkEUfHtOkKWotSxGQrDUzObeC1KxO4OrqI1WQO2VAEGWdMxOqegbRS28XNHZO5LzUoisRkEcqnEanMC4niOuefYvEktjhjLznWKuufi8TmjTN4cxxk6mRMKARjAjs5ZNMJuTByX5vwi8nVGqZviYHJIFqFreDpVRNJipPJSAERFCygDxNyP4zBgR7U1tgsNosItrYoU93U0oxITY3U2oiEXb50DVfevCyyL1FHBvqmlhb09PagiehgnUlas9CgmBSDk4SgnNEUCXOmKEhUL6dWJMmyDMR8PzLh+wb2mv97JCrHuMpKih8xd+FsNl3lEhqV5dgtx9euXbsu5cyVpWX14anC2dXdpeKG4l1sYXKsNVpLBb9aJDbjMrniHqW2Psd62dYjlM9Eia2Ex595Eg+dPS07VbYQDcULrG7XvvF99OL6d2RQW9OlaRP/zKBtajCg7xrMhdTQVKckvObJlULwHhDQtVcDAX1i7C4y6U0VYhrSVFblpk949gSFZcoDdzmUfl+gdb8oD+rBQ7T4mmUsQVP+MmISg3upXVg6fO25hnV4RrI/hn4dfbn7AnqZQtzbBXQjehSA5CZe/vEP8d2//wfcuHUHcwsrWI3FkUjnpAglX2J3NMopKRSSWlFHSzP2Dw3i8MhBDO3rR2tbC2rr6H7EBb0tZbgxmqBcuYopQuQp6ykTVjp2/BgOHybsRbi+HjXcnBxP20piY2NdBiqEs7l4aeNYXUUmehaziwv41VtX8cuLl7GwvOL6KjaepT65g4+MGcvfsQ/Ha6bpRFiSl3RR87KWduCT4c7edx7VkSiOHD2Oj33kwzh6/DAqqwjHpRGPb8pekQuUm46vS9hrc2NT3ADaRN4dn8CVKzc13760uo408c4KStkSPosqczY1KY62mTysRu14WHW04OMf/QA++IH3obOzXYhAfUMTwrTrFCxsGa0T/vVNBkvMdgR3Vt8W3PgMoge3rt/Eiy/+HAtz8zogiWgwQBGqpCFHJFyt76yhoUH63a0tLRop5PfU2t4uCNTY6LaCi+MwLniVB8Hy2fSde8p9lmIP2rkKUic7mcKPX/gJ/vIrz+POnXG9p/qLCkAmE9rf34d/8nufxweefY/ZZiqQ213Y+eOyDzu5XOFuoiglmd2gwEWpVi8+syxxKeqiuNE47yWg/etg8WICUZ5QFK/Al/JOiY6fSzKpSSQ2YlhfW3WBPS4vAAWRbfIHzGKSwdMqHpKzzMM9UwghlQEm59fx2qUxXB9jQC8gJW44TWSsCSDOjOBPqs/x0CXT3cHgGplLoyFaid6uVskys2U2M7eElc0UcqFqFCoj0ihnpWvCMhWmB1E89wy5sUSanIgc8mmSv+LIppOC4NmfN1InZ9GsR1+csgiZ25wlkabvLtSNFfp2Dq3RChw/uBfnTh/B0EC3C+iVdkbU0e2NmvM1yOQL2NyMS3aVLZzF+UWsrKxgdnZBLmtr6xtaLZXhiCUBzS0i43LdEnJnomTz9X7fGVogQEFLjeNxQHNLI/btH8LQ0BAaW5qlq05krYKOZyTb0n+AqF3KDKiSROxW1sRan5icxuz8jAyn6JPBtiWTAgZyni91DfVobKhHTV2NRG+mJqa1R/v29FnVnk7JfZJnCVn8jz5+HocfOo6qaFQoo4Kvq4odW7bE1t+Z6hYTVT7eolHJXGm3eOjh9nJYPsjd2RHLitWAw4adgQvvpgVzpT/FCn187DbSqU1UO3RG0zsChlyF/qCAXg63v5Pgy68Nzwcy/GJAd1X8gxIIqjkFDyVbSmWAoHp0O1sE5X32ByUkdhI7TUcXBnijZN8XX8e3vv41/N03v4V7s4uqLDdYUVLxLb+tsRe5KTm4nkGzupIzp/UY2rsHRw6P4MCBQbcomySYwp9V+o7fugmqfs3OzcmZjRu2u7cPR48eweEjh9DV262NSHYs4TjOZtLIgFUvFw4DMOH4aiLphQJW1tZw+cZNBfR7c4sizxH3k3ITAxS/+O1tVFdU6nmNdXUi8xEBYKCiqUFHe5vId4KPVVm5gJ7bVvDd2z8o7+QGQnca48qp37W8sCgbV2bnRILoe8w+772pe5o5vjM6iYl7M1iP0S2JQGcIldURNypTayQ3Ga9QfMb67yLYFHKIRCpx9vQJfPy3PoYTJ46iubUZjQ2NiNSyl27PM2VmYTzua/ZroVgbuuBuQZ0/tIG9eeOW0JcbV66bJC29mPnemnm2+0WokRA/e5C1tTXo69+L973/vThz5oyuwcay7CCmWpvanoEK1KvQmUDI25PkgqFXlC0mF6EQkrFN/P3f/wOef/4bQjrMo573ySBaKnXROOMLX/h9vOuZJ+UQxh8L+LtA5UVLV3dMKVKbDr9ZS5YCusX98v3msw5KhJau+r497FV4FdjNbFx7pSjjWkqGiv8SQcmppQmpMZY1J07W11YkyrIRW5P2QiaTsr4ze7YmiaKgyHUoa1ROUKSBqflVvH5pFDfHl7Ce2sbWNklxNEd29qVOGEXTBG6Wmr3zkNZzGuFCBq0N1Th0oB/9e/oUFG+NTmFuZVN+8NlQFIVKmpiatalGiBzeozvsjjBJs6tCzwOZFJIpmjjFgfSWVekqYLzMq4eofWvPB3Tr37Na576O5HNojQDHDvbj0dNHMTjQhRpJQ4cVEOmmVltbB9rdJ1IpjQ/ybJB6ZDqHjdgGrl27iZdeeRV3RsdFuA1XRdHV1Ym9/QNoamyUCcrS4rKEYDTq6pADoo5MHoVcuaAeqa5Q8ku/C7qxtbS1ypEyXBXR+iIaQG92isbQrIbBl6N0RC1pZrO+viHBrc3EprQneAYqkNfVorG+EU1Ndaivb0S0JoL1tRgmxsdRHa5C395eyWIzEaAaHycVGltb8PCFR3Hw2BEx9y3BdS6M1qT26gv2JfneuTtFfHenuJd2CSI7RKhc6f/ggB6IZD4WFo8qv8eIXhiHwzhITDK3JWymgJ6MGbrqLs46gW7N7Sb9Wn7ND1J3+3Wh+N0CqTJpX6GXPWDn6zo2QrGEtwffD9jb7yXpFxiB+3WU5O6/PhPXJ6yRXF3Bl7/0JTz/9W8IItZiTKWVZWa3CzowRMgRQ5UENSBaHUZTQyP29vViZHg/9u8fkr1iR1urFie/AM56X7l8FZcvX8Hc7KKU4xjQCS0dHBnG0cNH0Nvfq9EtZtkU1kg6eGpLDPFKNNTXoo4wMPd3RV6HzO3RMbz82hs6bLYyPNSMAEfpybpIFdqbGrGnuxP9Pd3o6+pAfYONxnHTdnd1ybaVULOZqVj1ohniLHPTSvXCmlpaUdfUJNUn+a3nc+qDTdweEJeiAAAgAElEQVQdxShn6mcXlOmvrMZk9EJIL7axJdYxs2aRkRj/6CtdUyfiiryuyUniwe1kYM1jIK/Px8OBCmhPPf04env7iv7S3tKVTGMb9/Dfph93LF8pxivQ47YLWFtZxdVLVzA5Ngn2BgknJkhWIgxaMMcntkYW5Z1NbkEBre1t+J1PfxrPfuD9aGxuEmN/ZSWG+gZWNI1aA3boOeckx3j3Y5/lUPxOFMEFYV/VbucRRgWWFxbwja9/C9/61n/Hyuo6tjntQAg0kzU+QCaLkZED+OIX/ymefPIxjVRabDISk+K108RXtcGA4w4vT0Q3bHz3gG6fZ+ePRx80chX4CU7rFKsHH970R9/zMxKl7oeo09ZlLyZD7rFeR0CBOpuVAyGJU+sry4JqWeUxqVSVLaa6BXQJGtE3O5PH1OwqLl66i5uTi4ilgGQ+hBTFb3QzzE7YnApd+4AHKavRQhaVhRSqkUFvWz1OHD2AoYE9gomv3x7DxNwK4plKZCuiyIeqkGMvXT1uX3TYgmTCpXanTZOLsR/KMahtIpVc11hemGiBQ/0Mco86YpyYVEJPOOpJ+VSiARwPZfFgFXoIDx3sx7kzRzDQ3y1SHPvMbNnV0iClokLFB0cduZ/TdCuLJ5FJ5xCPb6n19/LLv8D41LQq5/raRhw9cggnT51EW1sbYmsbEpaZm523gEnZyMoKtLQ0qw1HrQwbubPJioa6GvW8u7u70NnZJVtWEgm5/1PpLLaSKbUbCLkziMfWN7ARj4tYxz1IxNKz5An7s/BorCPkXief95raOnmnb6xvYGJiHOGKsMbW+NikzLG2tPab29vxyOMXMHLsiMbmFLPZGglW6L55I18AOy/8Wi/SNXbhk/l9fL9damkzlKB955OgwyEg1lQUObTv2PgRTmPBBXSFs+0C5ufmMDZ6G6lkTARp9tG1Xt3FSmqcAZ1vEMysH1Sdlz9ut0C9c2OXw+fur29Dtts1SdBn9cxzu93+mH474ptu3G4XucsYW0ndy57lA/r68iL+3//73+Kvn/+aNgBbYlzwVJfiTDmJSeYtToh+W6xxLeaWVvT2dEvnnUS33h6SOsjCrFMFROWlS29dxpUrV7CwuKSNRdikvr4BQ/sGcPjoEY2uNTbVGUM+n1U2y0yZ7muR6mqDnUgQCZv5A5mohLZ/9sqreOPydazEbB6dFUE0XIl9/X146tGHcfbEUXS3taC+NiqYkcGLfT+yR5nhUgiCpBaKYnK0hAUYaUPpHD8vUFPbgOaOdlTV1Fq/nSYVqS2M372LX/z8FTFnZ2aWsLS2LkRDpB930LGak2HbdkEZOzd6pDaqb4kkFo3jSRiHfbm8zjWymru7O/DkE4/jqacex/HjxyUiQaWrykoj4tm64TXzUPG6J7unfY7OqMcJ0k0wo8/oQGcvncmVhDGyWVXwP/jBD3Hj5i1kyXIOV2Fw3yA+/qlP4IknHkdDQ5OqmuvXb6u9Mnxwn4NNrfdZFItRi2l3v3Mj7tlK1f8PBHMliQAmR8fxN3/zNY2tbSYSgmTVI85mdUARyTh+7Ai++MU/xKOPPiKiHEVdiq5uuhxDMXRXHETn39rTCIUiBEfWAmz9YED3+6W4v1Th7oT2NeKk+XjTobPRv1LnvIT6MbsrBfQd+7YIuJgGm0BPGvykKUaTRGqLfeikLIt5kHMtM8Cnt5JCWsgxSKZymJpbwcXLd3BzbA7ribxY7iTMMaALKnfTHfoGpGcgJxNgO4NwPoXayiwGu1tx6uiwPL65Tm+PTuHG2CyWNnNIU1E9RFV1wvg2ulY6o3zrZ1vyq0Y13UZlnte6gVw6hkgor32s9gI17n1Ar+BoJ5NdqlNWWHtK4ixWvdNhrCaUQ1tdGA+N9OORU4fRv7dTXJOGulpVz7z/mVxGxYf15UPSAbhx8w6mp+fkEDc+MYHxsUkprvGnra0d5889gvPnzwu1Y696fHwK4xOTQhfpIUCluK7eTjmw1UYihqKInZ4Xv4cIohHaWrXPmSwymaDwVTpJqN1cIilmRW0KIgVxidcYmYJEPgpzmUR0RLLaPFujtdbXj9TUKqGbnpwWGtHb1yeOEiF8mufwNZo6WnH+yccwcuwoKok8cg1KD9cCg82GB6p03z71ccMt8F/XPtU/raQi5xewa1a53kRxnNPP8OuJTiPDB3y7Qnc2FLA4N4dxF9B3VujWehFJcreAHgzcOl92qaTfibXuxWQelATsPBx2k3gNyn3xaCj5KNlzy6xS3y67eLveuc8xAocRJR55ODHjWZpfwL/51/8az//1Vw3qlie4uhpOw1ilnq4nUl2pRUxRma6ODonNtLa2asETvmrtaBehi2tkZXkZV69dxY1rN7G4uCyJWX5KMkv7+/cKdu8f3IPGxlodAuzHsfLgAU6CVKTasta6aDVqqmn6UCkIlkIdP37pFfz8tYuYXV5TP5htgM7WZrz3yQv4rQ++H8ODe3WoUDCDcBf73VwQVRHO1Ud1jeEoD42MAropFlRKfS7NkbRQGDX1jWjpoFZ4WLAn+/vTU5P46Qs/wc9e+jnGJmawtpFUO8LDgwpwpBo6sxiOnRAaZqXPw5dVg+ZX5cRmlTQXLrXxmbwMDQzh3CNn8ewHPoCTpx5CXUOjen22HDzs7gMDf1k8Usv+HVgsvk/lq0z9r1VKk2MT+N73foAXXvixtPbrGxpw6MghPPbkBTxy/hy6urolmPHqL3+Fq1dv4snHzuPgoWElCaY77+PX2xk3uOstwuI+47aNrO89m8fVy1fwV195Hi//4pdCOngwm6lNVveIQe7MmdP4oz/6p3Jbs3aTE9Fw98cQAsPAi6OlYtH6/eSqkwC8Xi5j6+9cefA2r3Y7vCxx8RP+Zr6iI8c34ANx308FebZrMAEvbkktQXcznRKZYdjGPjYFwozUCpnsMihuUgp5cwPxTZOdHZ+cxxtX7uD23RmsJjJI5yuQo92xThZCnFyXJoxio1l5bNMQZjuDylwS9VV5HN7XgzNHD2Jvb7eY9ZNT83jr5gTGFzaQyFYiG6pCVsN1/O7NnEUHt5ta4DYyd7RtcWJChQzy6Q1UFJKC8xui1VinUiMDprhx7M0zcPPe8Tyi/DFn3yNGwgP9HCCr2c6GKpwcGcDDJw9h31AP2tuatV6p+EZ0gM5wCmSqkoGpqRn87MVX8Nobb2FxeVl8F1XFWc6OV+nMunD+UTz6yCMKyGw7rSyv6KxiJc21RMZ8W3srGhvqZGTDOXRC3fwueP94vWSd80yrral3FTqUDLASZ2VOGeiF+Xms0W42voWktNvZ4iJ6Z1a1TA7Iy6FJFQW2qqJs1dUgEqlBYjOBhdl5QfM93d2ymWZCx/3L+9bc2YILTz6Oww+dkPysuTUaClQM6GWxI9isK36HbxNfimJmgcd4N7aSR5WhT1oLIh3bJjAnvICKAw1t3MK31peX0qWW+0IxoKt142QyGIuJiqhi9wG9/HrLiW5F4Q43UlT++PIAHwzoPqjf95hiMHUBfRc5Vu/j7AN6SV3Ua8HvLjjjz463i/O7/80OWB5QzPoWZ+7hX/6r/wPPf/WrOhxslxq7muP8Pg9n8GfvuaW5Ab1d3YKvCXfROYxCCC2t3GDs+5o2+fLKKm7duI1bt+5geXlZcC9JPFSe6yYx7shh9URbmhpQWWk9FB4VZG+yUpckbKQadTU2p873ZyU8PbeAl395ES+/8SYWVjdE0mGFe/zQQXzyIx/CYw+fRn00IgKORju2jDHP0RaxupkV10RQHSUJx9HiGJxs3Sk4k2OcD1WgsblVhBv6c7O3Pz05hZ+/+BJ++OOfYnRsWhV9iDrdkjF1gYRwl6YD3Iy8XpccBOtf2wYy0wwteMccl7hObT32H9iHT378E/jwR34DXT29NpvrFBY84az0vd4f0J0didMZKC5A9726Uah8DjP37uH73/sBvv+DH2FmZlYcg7OPnsUz73oah48dRX1zo0GgVRG8+ovXMDE5icfPX0D/wB4FWfNzty3rCQn3sd7L+v2eTVusVlUl5pFNJvGLV36Jv6ZC3OVryChIWEBnwKhWQC/g3Lkz+OIffQFHjx0xTq6Dz40M4CE91w8PCEi5IsXmWMs2hcHhu8DtZdX4Dthd7+Vgfr1gmei0hxmD72VoY4CBXy5q53v2prFeZNsrg/BOZc4J3SW+XNsbmxtYWSIB9R5eeY3CSzewsJKQCiLXMM/3LJnPGiajZGwJri+wQs+nUZVPoa2uAicPD+LssYPo6WzXfZrl6Ne1MVwbm8fSVg5ZDZDRPtYCujtJLHC4lgdNWjRPrz56FgVV51n097aip6UJKyvLGJuYwupmEhmeM05MhloTvEqKw1QQOg5F9D681RSW6WysxsmRfjx65jCG9/ejs6tNjHBKz5q5ielmsN2ViCdx8/YYfvjjF/HaG29iaWVVpFpLZqB+eEdHB86eOoWHH3kYPT09KgoIldNcia0wBqxIbbWCLlFJfuPkpMgSNstCgOQ5Akk0kqI7pPXQ5UxHfYBkGmsi481h5t6MXNVsHt+1O/k8SmdHbIpHPCBV/XWIRquUyDPob8UT4u+wOOCZy6reJiFMPre1sx2PPfM4jpx8SBM4lH6Vz7O+D2Pal/88qBq382gn6mdPt2BtW8JhXcX9tZN/YuWfadyrN67l61UJg7as5pPC1qfIwZR+XZjD6J3bSCXW3Ry6GbQIxXdub/cF9LcjtwUzh3cKlO9Uwdsqvx+SD9qfFhN6P37lHh4UkdlRFQQOGT237CDaLZO6/3PYNuRjCXXPTE3hX/3L/x1/+7d/h624kdHE13HkFR7cWhzUdq+qRkdri9jGna3tqKqOCCIjjM5xEVbAZGbz8FtcWta42ujouPpHOjwkolCN9vY2HDx4AMeOHkYvZ9ireNwUJG6RiMWwsb7ueqcVkoWlchY3TmZ7W4fMW9du48boJGL0Jg6F1dtl9fjB97wbPR3tQNYCaCGdNV/mTEZsdxJP2BPTJo2EEOb7kkzH3ow/RHmCVFZapY4K1NQ3IVcIyQL2jYtv4mc/ewlvXb6K1c04KsLVTlLWKXK5qSXrVxqRq/SV2SK3DUZbS/v+HH3FJHAjhPBa8NiFC/jMc5/GI488gihJab43rC+i9I1aGLLg4qv1oj2iM0EpPtr1XomAENp68cWX8D/+x/cxMTaJzvY2PPnkE3j6PU9j/4H95hvttNY5PXDjxm2JWxw9PKIZfc0uswpwQiNCuHaIzfhuWekA8BigrXkjhZGUxYBOq80XfvACvvrVb4hc6GpT9SN1oFdF1CI4f/4R/LN/9gdq1wjyle2sJwv6MTF3IHni2w7GXClw70g+/mcCumNee62aB50T5c2QYsXEZK48qygy8d0CcmewinQ3Xs+1pAPXC+7TLIj/xzGrVAarKzFcuz6GV391GTfujGN2aQ3rmxsySZI/dyEsNIlkTqkriuXO+59BBGn0NEdx9vh+nKE1aWuz3mt5dRNXbk/h4s0JzDBJ2GayG0FWznc2q+7ADzdZYW0DjqAysFe5gN4Y2cbh/X3Yt6cPsbUVXL5yHRNzi9jKbGOb8+eCiK31IuOUcAR5suoJxxO+r8ihqymKk4cGFNBHhveirb1FugSstlmPclwrQyvZrZTY+W++eRUvv/oabo6Nq4euCr6wbWZQdXXo6+3F6ZMP4fTpU9izd4/8FHS7JfZk4lNycwwVxFtQi4r3ktbImazWfk11REGZzPyqampHMKBCIkJMtGamZzXpMzszq7aJjhbHPdGkgAYGTBGPKB3bjCTGEX7XLilsI85JmsVFLYQOCsvUUN7VUkgiBK2dbXj86adw5NQJx3LnM9miuj+Qv1NM2/l31wAKxhzHV/FcFdtDZiylUTn3AkWtC7kbOhJm8cV3vq6VjhIW1hz66J2bSCU2TFzJB3MXKOXAls3nt/2H88E86KL2P/chA4dpIJORP4PXwg2MqD0oqCvWF1/Kd/dcxfY2hLfiIeQhrjL1rd0+y/1BvgTZciHNTk7h//w3/xe+9a1vi8BRdGDiRgpTU5oZcE4ZLv+bIy0DfX1oampylVlY7EqmUTooQtYrXlq2EQ0GAlbItnjNzKGhoR4DA3tx/NhhHBjoR2tDDcLbOdnmrSwsYHF+HvGNmDag/NE5K10TRQ6VWFjdxJ3JGcwuxzSWg3BEmetjj55X1c/XJ8QucYgkBTuSgirZLujb0yNzj57uDtTVViND28p0EhEK0Mhpyv1Usp9ewEosjuq6BhABfuXVX+EHP/4Jrl+/gdhmXLrWvvfHwOPHPWhMoy9Xt9mNGXkVEndAq++rgG6MZe4Ekn9qa2o0+tLZ04WPfeSj+PgnPy6p3ErZrDIKlIR0rFfm2LiBgF6sHMtY3FwHJOlMjE/g5y++KC4AyXAkMb7vXe/C+9//HuwZ6EdFpArbdIzS0LtBdxS24JQCnc449ldEk4pVccDrLEDuLE1i+56/v8E2e8pgxOyd5hXf/dZ38c1vfkeTFtxPGugTAbQCNVXVgkQfe+JRfOGf/6EmJDRpr0TCjHfsx6r0YiAsQuvOFEb/bcI6qrjd83ZjIhikHwDIfSD3qZMjBuoR5a6Mbh5+R/7lNnyxN+9m14s6ssVbw2vdGfGt1nGtCvc63tRUmgMEOrLUfkhhfnEdUzOLGJuYxt3xcYxOTGH63hxisaSCGj+3vLtVNTEhSKK6kMZAVwPOnTyE48MDaG2sF2+BAlO3J+fx2rW7uDNDclwIOVRJJ54BnciR1okXKyJhTMpuFtCraXWci6GjIYxTh/dhZHCvSJhvXLyEK7fuIpbICHKnmBNba83UsqiqRiKVxUaaPJ4w8tqb2+htrcGpQ4N4+KERDA50o7mF+hUkvDLoV5g1cjwlHY0b10fxxltXlNisbcY1fss9R7iaSf3gQL/8JI4cPYLh4QPoaO9AuJp2sFa5SAKWBjYizJoojmRc6SvgBK+ITLJ/L4KtHOM40kdUqYDEVgara+u4NzWLyclJVdjcPxLO5Rw/hXqcuYskTdlnpsYHFTNpIS13vgrzal+PYXlhSUS6ltYWNDc3CWHgYxTQu9rx+LuewrHTDwlyx7a5yBlZ1LWIXKXOgqI4XuaDb1ngt8rau/0FNR3sCcF4YiNsJNqZqFAxrrnukR7rBhPtWkrCVSWtCH5+I2uyQh+/exvJhLHcbXs6q1rfQ/cB/Z0q83cyZgkGyx0CM/pDwLjh/oGzYqVerOq91Zy/4YHcppTIuDtUnmkVbep8Gr+jaNsR04s3v8zohYL3gtwrK7Ewcw9//O/+GP/wD/+gBcvnEFoiOEm4mYzLTDYtCJ2Qd3trK3q7enSw57IFJGWXmpdwylY2I3h6kz2+zbgU35jN+gPPFOfof16Nzs42HBo+gEP7h9BFudNQHunNDSzPz2B1cUlzm4RaatlLitYI2t7KAwtrccysbGAjlUeoqhbhaC3a2zoxMDQktzI6LBE6o02piERbHCMz1nxfTzdGDu7DwQNDGOzrlC1jLrmJmqoQaqtCiFSaMh1FVeKJDBZWYshXhpVAfO+HP8GVazekeOf7tDka0rCvSYvWkn2143lYZi87WrcmDKH2A63WX9ImI9RIyK3KbehIFCdPn8LnP/8cnnjqcQlm2I/JUfrAVarQg197aY60yFLlCs3lRAz6/ve+j1+8/DKW5hYUrB85cwa/9bGP4NDhEVTqcNJNkEqd2KjbBfX+iGDU19UaGU26ytsSA5GGvyssd6AHnmXL0CyEwUbd7OY4G0o6fOXzmJ2cxle/+rf4x3/8AVbW13Uvndij7hyTNK6hZ55+Al/44h/i4KERdx+c1axrSXgLGb9lrEcXDNcuNPqArlvpRGfcLfTUPR5AxXq+7DFFhZ/Ac+xdPNQYgC7dAalPHiyatBhKfcfiaehLXjdLzKRGBYMLNhLpUJvAqh+uMQP4QhJjo4RxOpeXE9tabB2jk5P41Wtv4dLl65iamtVIqp+yIK5UQUGZihz272nFuYdGMDLQgyZVvmGks9uYmFvGr66N4eroPazEs0hvM6BXWYXueBS+lWKH9zaqiP5JEIb1fBL9nXU4e3Q/hgf3yAv8rUtX8Prl65hfiakf39negbMPncDpk8dRE63B1Rt38OoblzG7ypE5itgAXc01OHVkAKePD6Ovpx0N9dXip1RVklAXQjKVxfzSiuSVr1y+hdt3xiXqVNB+MzJWmEl9Ty8uXHgEZ8+ext69e9HS2iqHR7WQ3FKx6RMGK2r82Hip4PZsWgp9rKDrqZ/Bc4nSsWqjhQgM6izcor7+GjUqVtSX31hj/zyh81W8EeoukGCXTSNLEyr25PMFXR/76CxieB9JXo3HNrC6siY/dJLlKK7EVieJdGwjtnV14Ml3PYXjZ0+jWtW7LRYrnncGdH9KBKXLfZD3fxOKqFe4v43kAzr/Nyg0s0N0JpiLuhzU7friIVUksrrYyfOAn3dleQHjd24jEY+ZsIyzqrZPRPGhgLBMEU73+9tvHNfTDKrIvV3w90H5Qf0Jf9X3Mekd+S549HrI3Z0rVjUUdzYhxZ0a0naWl0qgIJneUSDs6R6Wc/9WxqYGcSkccAaQgisMoP/hz/8cP/rBD60vpHOGjNQwWigy0tYiqcOpe9Niq5Mh3tneJWjIE3QIc22mUlhPJBHbSmHLyaFanWWfQ3AaPb85hlJF+LsOfT2dGNzTi772NjTWViO9EcPq/BwKqSTqqiqN7VlXh8poFLlQGIlcAWuJDOIpejwbScc0tQjYW5ae1FgYzRYssNN+k5tGvdiqaukud3d0YN9QH/r7OtBKEYfaajRUV6C1rgotdcxyCxLXWUukMB9L4JeXruPSjVuIbWxIKCMnfeqsiH6cCPB9Iw8/aUzI2S1aODdRBG5TwXjuHkuBzMwiTeWugjreYevxtbfjIx/7ED71qU9oLj4csZ6lZ3IXe9fBBeXWjo2teZjAYkE2ncHrr72Or33tG7h966ZY7/yOjx89hjOnT6KluUVCFrRvJLmxrtHGZnhNqyuUngyhtbnJKuvtnObWQ/R/doxaI+P4rWvrrIhEMDgG1618sU1TnO5fY6Nj+MpXvoof/vhniMcT1vtVADTSjLfJfM+7n8EXvvgF7B85aHwxD/lTyczkKYpR0x8CxUPMYp7r75VY94I+AydOsS2i1rqbj9YJVpooeXDy7wl4bh+7AK6+ZDkC6gM6EUmvNKdch5wZ30awvVyszgOJkyUIXizGPlzFttU6vFiJwLmgQBnUO7dH8fIrr+OXJJMS7k4ROqZrehaN0RCGB7pw9sRB7OvrMuVGjlnmQ5hd3sDFW+N48+YkZpcT2NomMa4aeaoYSo6zxAXkbaokdL7NHnpBve/GqhyG97bh4RP7MdTXjnQijhs3bkkgamJmEfUNzXj2XU/jQ8++CwM93UJibt2dwHf+8QW8fPEaYkzcw5Voa6rBiUODOKmA3oooOTCioBpZlIXEzNwiLl29jUtXb+Le7JKKjdr6ejHRGYSpsbD/4D5cuHAOh0YOoamF4k1RJzRlXCWuPJrJqKKkmh7/T+OoZszCfUDhl7oajqJW2YSM8+fRuZPLaWQttr6J2GoM8c0tyWCnKO/LCR62maiaRl5NPq9xRK75reSWawnQnIeDnFAhwskGFkcUtuL33d7ejpaWRlRXRxTg2jo78fR73oWHHj6ttmeOplUOhA2mssWWD5PAQMVuIaL0SEUJFxvLO0M+oOs+uZK8VGmXgMkSWbbcFclttADyZePDNha9urIkUhx9DiygG4jmS6KifWrpzNsW7KILk1jEzkt+0Ny4ZSRWrexGjisGcRv+K4bk4Fnrq3pD50viH7v34oOB/b4T+/5fFBmy5a/rtJeNjVNkzfK44IHPm7UyN40v/fmfSqWLvWYSWthPampsQE9Hp8huzFhnFxak4LUaW5fsJufQuZnyhLYzGWyk0lja2MIqmZwZj1iwD2V9IlYR/OwRsTkrUBcJo7GmRrPiJ0mQG+rHwtQU7t64jr0drTg2MoxoTTVWk1vIstKqrUdFdQ0qItxItnDjmQzWt5JYXqVQwwoWl9dkl5hIMajTqYv2qJylt7lwg3xMvIIKdSOH9uPw8LCupTKfRFttFZrJfmdmnExjPV3AzHoc0ysxWVXGExtYXZzG5sqibDA5OsJN6bcDiXuEzgipUXaVY3aygCG5jHO1zuiBa4RwJwkyXIZMdAg72mQ3x9hsUx85ehif/cyn8L5n34+Oni5du5j0bjOVzCPNQrQYNXTIumqesJfmuXO49NYlwdo3r98SBMiZZ8m+ithH5CQqsZ8DI8MaLaTefl9fFxboZV9Vhc72FukFMHSGOSITqdY1bZMcqLvglBEdPKwdxv0mxrOPaOYfL3lTkeK2cevGTfzXv/xr/OylVxVoyG4WcVDOeW5cpbCN9z37Hnzxn38BA8PDTg/cgopNF/iCJKDq5Xe4K40toLvAXGTaBraT2n3kOfg2GGE/O1EC4Pt9h5khAe5c8VMFgZfdoXEf+L2H9U2Qh0RVL3Zj3gmeb6MKfbcfEczvP8dKK8HuIdcoq717Mwu4+PoVvPzKr3Dp0jUsLcxpBr2lPqIe98mjw9jT24Easq4JISOEtVgS18Zn8caNcYzOrGEjHZKsLJEr21I2FqVDt0C/dTLcC2phadysvgKHBrrw8PFB7O1qEk9mamJKAf3e7ArOnz+HT3/ioxjobkdqYx1bW0kkExn8+KXX8d0fvIjZ1Ti2w1XyPx852I8Txw9iT187Gmq4n6xNRsoadeeXV2K4evMO3rjMgL4g1bY9e/Zi//B+keiowNjb14P+gX6JN1FZTa0DJ6vMfalpAjrESdLW4HAFOSfGQwKcyL/RWiMGMokyVV7T1s9mpadBnYqNtU15EmjMMG366yr0imOn5O5msbWZ0DibYHlxRkxMKp9P6fm8J5waSqez6OxsRWtrs6FnFUB7dxfe/b734uTpkwJVyQ8AACAASURBVKiqqREB0gAc8k8ezHbXOpdDoTk0+h8L6EZK1ZoOMNLtMcH15hNY9xf/8CK4bPFICvGlOlSFq39HkeIUN3NYXl7CxOhtbG0woPM1Ld6K4a7x0ICWe/FidsRw2+G/Tk+9PPD64F6sPAJB2mM35VU6b1yQFPf2obpUUb8t2c1DuO5E80QFwbw66EqQrx+D0c2koUVFBZbuTeDP/+RP8MILL4i4wQKyqaEe3V2d0munZznJNOuxGG7dGcPkPdpaQr3XuuqoxlMY8BO5HFY2kliiIlLSLBh5TpHsoVsuaLCAaGUl6iNh1IS3ES7kcHBoCJ/46Idw6sRR/OqVl3Hxl6/hwumTePzCWYWkewsLyNJ4obsHDW2dqK1vkWbxdsigRSpDUeBlZm5ekop3xyYxNTOPucUVrDM7znAu3GwfWcnrfnAnhCMYOjCsPhrHIdi/p2gta346X3FjpnJAslAJhbB8BlubK1icuYv4yhxy6aQCoiC0UAWqnN0j5VQrqxjQKSdLRTaK8djmMFEkg5wl/Sro124UA7oq+W2SgIwo09LSgCeefAyf//zv4uFHzyJcHbWqVEQwS1CKQd0HLRVrXlDTHe18jzzNDxZx6c3LEtDYXItpJndtfQ0bsRhiG5uIJ7Z0KBFu5YH34Q++Hx/8wHuQ2orLtKOzvRmgkxZnhiNVCNXVW5LBglv3leuN94NOcdaPNKjdf26ro/UYMVu3Uchk8NZbl/BXz38Dr752EYmttNAWU4CrKPXSQsBvfPAD+MI//QPsGRooYk26Hwq4ts6FCLm+ro83xbMk4C9f2nvB0tnUxYK9RyoJ6mgpK1dML9shXsUEyyqQICGp3NRi1z3vZttKCJ07J3wiXjz9ShehM8FnGWUtNX/WeW4P77eNSgJbiSzGx6bxi5d/gVc4fnn7BuoilTh1dD+OHzmA9laOgpmMMhGSzVQOk/NrePPGJK7ensPiZgak0XFWPC8gwQf0kEH/JJ5xpxVyqKneRm9brXzMTx7aK+EaIgKUM2UVHqmpw/ve824cGhxAOr6Krdga0gm2BICbo/fw0i//P8reM8rO67oS3C/nygEZKIAAiERRTBIlipIpS1aOlqxgS7KC41o983emx26v8Zp2L7sdO83q7vH02JYsy223LduyLMtWoEiJCSQRiRwKVYXKL+cwa+9z73tfFQqUumyIQNWrF77v3nvO2WefvV/EpRuLWK/UEE+EceCePThx32Hs3jmJXCYm4lRcPXZOrCRRaXRU9bM/f3NhEdFwAjt375bwFZFGCtEQhaKqXCiqzrX6v2STc9/yvGpKB8NY7ErseJ1VBNqYIslvLGjiSUoPU0GxJ0RQzmqcP2/UUK3VVHXXylTK4+gsTV0aek6P1JDgxXNHyRbZ9VS4oyERGfbaOhQNokpnWy2vpaXbaDVamN42ibGxIWuNois/dFboxzm2lkgaQuOc/4KgeVB/3Wu0+7W4dUB3UtP9PtFmiMmtMo9k6dzxHg2DVR6s4C0fsEVrDtABcxZC7svLuHHtkgI6px5C4UFAt8TD2af66tp7qvY3opdy2DSiohf0m3QLk5XN8o8Gf7ms3tP5Azu3/7MtYPe7BXX7nUDVFehbbPidTQHdCCrWm7PKwB2sng3tdL4V0KMRLN+4iv/47/+DxEXYc+Zn4Yznrp07pPxGlx+aipQrFdy8NY9rN+dktJJMpTGcTkvQhW+h0QMKlQbWClVVs00aG0hp09I2LtJop4uxbBonDs9gOBnGwo1rOLx3Hz70gfdInerpJ5/ExXNn8ebHXoej9x6WUliPFoUTE8hOTCGSHQYY1DTrbVarJItQBIMiDgxQ8/O3ceHyDZw8fV7Z+hL7cB06RsXRUUZNOhGValLYe+Be7Np7QMGb7N9onGx7g9pk0tDqaBSFvS00KyiszGLl5kVUC8vOz5gb1PrkHDlJagyFnu480ixbN+lSwnImsdp3vGMf2Y+wddyhRNcpnZHWHkgkohoT++mf/gQ+9JEPCm6j4AovLO+wZdAD0Rn1Vy3OOwKdpXNqRTHxarbNAavB0cC6Dh725tbW17GyvILllRXJ687Pz2Pu1iweuv81+OmPfxQhNmfbDUxPjFnFQh/oZFytEI4JMajTmEJud0o4LKD796K3o3KOMI2Nqqlv1unpAD11+gy++jdfx1PPvICVtbxGb1yodOwDUzX8wPvfh5/9/Kexa9cu9W8tWPK1rEofvOBAjW0r2FCXyO1vu2IDZKtPJnIHVV+VkW2rrTZrgKHeP1e2OvsCrPuBh7pVLkr2XF/fqnV7131k0iVHwZf30yh6ZDCgW7HvL7g+G1skfEoVnZ0IOo0O1lfzOHfmFP7pG/+A2WtXMLN7Cofu2YPhbFruhlJvJGOble96DS9fmMVzp67g5lIR1U5c7HQNnRN2l5GGe12On3Y53NZGJhHCnm0juP/IHhw/sAuTI3F9nyJSVIS7Z/9+7JieRrteRa24ijZdFisVVKst9MJJ1NohXLoxj2efP4nl9RXs2bsdR47eg+3bJ5FNx+SgSJY5R72oG9GLJVCotjG/lMfieh7Ndg/pFGVUSV6jbryvPsOaoGAgpZojixOSzVLpuEn3SkXPSJtyYet0UKWMa7OhdZ7JDiFFyJ2WsuQRVZsSk+FjqBFANIR7rVFvqxWg6py9eELLmqahHnwYMfreMzGkTG2vg0adgjQM/Ez27WzhOcLkYHFhQb12ej0QPeWBykRkevs03vj4m3AvhWXiDOhOF0Htqo1fmrzZQvTMB3T/M53WPv7117JhW0HDFr9O/ZSLhegA/OBe3u8Lq9YdxK+nc0m9k3/lSOONqzxff0hA9x+L4MlG7H8gYm8C/Ftk3T9iQNeHCUDyG/b0/6Ry3CCYuyzGfYCt3Kw8Ech8XgIJgAvk9qvBW+sewx46A/rVa/gPLqCXNLbWxlAuh20ckcikRN4QbN1uS3FpYWlZSk+ErSnLmiYDPU4SVVjs1HKlbnrK9abAKmEEhEzIWAdw/6F78NH3/jhGUhH84NvfwvhQDm/7scc1DvX8c8/j6uULePjB+zGzd482ayqXRXQoi9jwCJIjYwjHuGgJ9xkb1XrZXmaxqsV/e5ma75fwvR+8iLNXbiJfaaFJKCpCtnhcv5/IDmNq9wzS6VHUm11tbPIDPLOSm7deYwsCmoOPd+soLN5EceU6GrWinJJ4XSgwQWEcjpykOOOe4FwqJWOZtTszFlZHHINzOt+GuFh4YKDvErKW3atZOTKgMw9KJAnvZfD2t78Nn//8Z3Ds2DGE4zEFM8Hu9Nt2UHeQLW1Byjlz+wxa0LtbI84DWwmGG4ViP5+HTr1Rx9LiEi6cOyc97odecwKdehX1cgXjwzmEyYxm9TWURSgWR7FeRzyRlghOOJ6whMP8P/2kttal4HWtSZVxkh0lk5hzti+cfAl//TdfwzPPvyTugoh2zAad4ArXDtcqOQWf/eynpWnNx5DlK4atWhEO/BB8OqhSBsvfV/B+RwTDsxNa8TrVqhwsEfZmNB7at8JisLuD54k/sHzkt+Dc37yGJHgkxZ0VhpZtPHh17AWr7/5zeEjen5RuX2u6yj2JOweMqmUmLD1HLqKoioYquuw6hyWScuniK3j++0+jlF/F+EgGuUwScRoamb6vONjrxTrOXZ7F86ev4fpCAZVOBD2ZtTg0SOQ4e07a4LKdwsDN+LhrehgPHD8oSD+bDGEoGcXe3dPYPjGBZDSGLu1Iq2WEKRNbKcvApF5vYXh4ApnhMSyuruP5ky9j9vacpFb3zezE+Pgw0kkmHEymwxrtjKdziKVzQCyFGpEIWrITtmYbyDnLMWmvMODWG5rEqdaoTxHF8PCQECmed5S1JmmYX4arhVQ0EA4mc50HRDIz6KG3Wz2ddZRHpiVqs0GEgTwT5i2UgW1IRpY9eBsV9De7p1YXR3Il1QqKalnywKkgabXLlKgjtbjF24tKxCcpdDOU08gtZ9Kntk3jDW96Aw4fO4EwZ9TJwaAbXmACarM72qY4v+Xsub1L47AMvpy8q9aVay3rfHFEPPfAoOPa5tfSeaM2kDsHvBkMelhbWxHkrh66tjDPRSfjHKzQbWGbnnJ/A3oavXtFT4rzAjNbVeibxWgC+0x/3Swva2fCwFRlIAU5OEy26qFvDOi24+9uTRnsolkl7Psc/TOB0I7UNXwvXbtOBLW5y5fxH37v3+Gf//nbsgll3zfCWc10GuEoIaG2UwWLanGul0ryKufCjNMjPR5Vz4cQFgMcF12N2akObPZpXFDv9JCJhvH4g/fhvU88ilS4haunT2NyOIuHHnwAE1MTeOnUS5pFPH7vEUxNjOmTtAmDAUiPj2N6914kh0cEnZNh3mjSo7iBZq0iJTcy2plsrBequHDjFn5w8ixeeuUKFtaqaOgQssoiGk1iZHI7hsenNRrT7LBRy1Ec6oczO+6KkNKgBGmrjUw0gkykg2Z5FbUiN1bJnOhkmmHVY5LjdfGoNIg560qpWW4IabsrcFpAMfWzRn+dbwjodKByxyjvKp+HbNbjx47hZz/7M3jbjz+BoZERgKM6EY7Z+G07kFS0u28BfcOXy+NogLO6sID5hXksr67rIewr7t6zS5k/Wf6sIFq1MhrFksYJW/Ser9YoxolWq6ZDJjc2ogOEbOowYciRYYRTKSEo1hIIaEWx1BRr3JHSZNnZVIKRX13HP3z9m/iLv/5bXLk2iwaV0nTAGWBIBS1vikGt+89+4dPStLaRtqjQEM4uD9hZvqfOqtcFVFfJm4eWk6t1Lk52jSygS+LYB2s3etZvqUmkZet6X1W9R+j8eeKqHP1GAOrfnBDYyxuiNjCN2Tgx52VW/R0daNQNiPKudyiKqKMU9jkzXTOktmDi1gGvHyFf9nVv3biOC+fOopRfcUQzmws2gnhYrO2rs8s4f2UBs8tlVJphzYmTDqp3znaTjFQ45so1SWJcG4lwF9NjORm+7No+gmwqiiP7d2Lf9mlEe020KWVbr+ixRIDoOFevkDjmkuFuGLVmE0urBdRadYyMDWFichxpVdIm6Sy2ON9EJIHcyARGprYjksqgE02gHYlJwtq82lkAdAVr84wr5CvIF4oaRyMakclQtS0hUZdwiO3IENLJtJjshMXnby9ifuE2miQMx0kYpWtjTGCTVeJUhqPGuu0PEgoFx1M1ji5uTnt/gJza9SeiR20Os8ogzE+Ja47HsY9PMl4L6+vruM3XrjcxPjZi/hfJGOLJhBwrH33sjTh24j4l2DwX1eoipO9m2X2/vB+vNvXNtUQD49JWydtWGCx5B5VvUeDa87okXqiCKycCqLWey59JLG5U1DgVDVeh59dWpOXOgE5vDs9y17N7YRn6ofdx/GBAFwxsvrHB4H0HO33TB3i1oB78me97341Mtzn4bzx9g0H8Tvxu0FO3A0aJg/ubAoKzY2Um7i+GHRmeNT8I6DcvXMC/+70/wHe+813UCMVy1rLdcDO+JuZPNieVirh5GMzV82m11QehKIvEZ1R5WTgyickB9EumaKjdQSYUwoP3zuCxB+7FrpEkmsU8JkeGcOTYvUikkrhy/YbGoaYoucrgISi9oYMjNzaKnTP7MTQ1qQqbus0cUSNExz9NORA11INdyZdx6eYinjt7Cacvz+J2oa75WcpJIhyXJ/LY9DS6kThq9Cgh0B6KokXYq0NGvIlutOh01WghTcvYcAfdZgmV8jJqtaJ6zZJwVOA1Bzpdi7DNlNNfnBUagwQlZVXt9MKo0SClyYBuyaWpmFl7xB5jhykrj1gsrMqfWflHfvLD+OhHP4hde3arlx6SwYxRguy697FWDyK7+kLDcRYzuj1cvnARX/u7v8MLz70gW0muBAb0Nz72KJ548xuxZ+d2JXJgL3BlGY1SAUmS+qgDz/5iq4luqIv00BAiyQRK9YYq8nQmixiJQpyFleuUVXfatQ5mlIwp341sO2k00sHczTkZsnztG/+M2yvrwnQ62ukRXTv1GnmNwxF86Cc/gM99/lOSGSY6IylIBhGy7XUgmbWnDQR60ZNB0hNsjbmuv2/wmxTq5hFRQckOunQz75uNZgSLatRnUNPY8TbQjA9KxfYPVS+vs6HaN8TFFxVi8jvi0oBV5Da4Nj4jrr0uqz9uOn1qttP67ToTSRERk0ZLCsAOwdCKI2GyibXFZdyQ8dAcaoWCKmfmdlR2JHqVLzawsF7DYr6BQpWiyY6XonPczhmOWzG5J6GJGBrJcZlUGCNDaUyOpLF/3y7cO7MTQ8kImuV1NAp59BpVhNoNtGg20mkrIWa1e/3qTRlFTUyTN5PRugkTOUjYvHi9VlflWinVUKk1UGv3kMmNYu/Bw5jetQ+xbA7daAwN6/shHImZaZ2U3LpYXStKhpYMdHnF01OBf2IRmSVR4pq98qE0eSIRLCwu4ebcHCr1JiKxpCRnpUNBQhzNYGi4QplpBmLN+1ueZr31hs22u3vZD55h7u+Y/CUYJ1qtpm0XIaI2mcPnow4Eza5IoKPLZS6bQixJ/fekpmEefvQRHDlxDLF4ykboXIDl/tgKZt+sBrc59txlUvrOENWv1J0He8CsyYu/bihig6Og0m6wlSPkotdFMKDzXtiw1iD+abSw1mB3138NnFvsO4PUeatRlLtXz3d+tjv6Ff7mBXTi/2eeT++u/6Qbg3owoPufDEL7gJnZH23aYKRgwZwHEWHMmxcv4Pd/9w/wJAM6s8waIaOmyFwDOqYL1BJa6GpUS9al8me2lN9LjrJKVS9Vgh924FCbXZVuGDi2fzve9roTOLRzjAwUTIyMYNe+naqOG21moGPotdooFwoigZQLJb0nGhVM7tiO7MQEokkjxREyo5JSqVRS8JdCU6WOxfUiLs+t4OyVW7gwu4K1WgfdECUlU8hkRzDuetElZuuszjlXS812ZsdUt9KoFBBi0Gi3keTIWa+FVr2IQnEJjUZFftXMqKVbbW1jGUnEyFKN0wkqac5GynTDMmMh656oguZc+262thkIHzNBEGuenD322DQRENUs/tufeAs+8+lP4Ojx44hTPU5jKzYHrqAenBDxZaFWuAV0xz/BhXPn8Wdf+lM8/fQP3PsIoVopqzf3sY98EO/+iScwPJxFu5RHaXkZqFeR4PshQYcMdNnbhZDMZtQnL9aqCMWjSGVyCJNvkMwgmk4JRSBs7t2dGNTlEqbkwoarmIpcfOUS/uzP/we+/Z2nJOSjMUT6tneNYOPbNRxh/MQnP4pPffqTUvtjf1N7hH3UKA95h1TJOMRYwlwjtokMLbHDI7iXGPZNirOvsOfJOnw0pzME3zsuiktY+7tfML8dRr6r5g9rmbU4YR6LdwPCkCUJ7Mnzd+392PnjzyNHChwM1Aem6X0v3x0OwYCu+QCXMCnAO0EVbWV7ffEyKXnOhUpDId+KabdRXsvj8isXcOnsadQKeak00gCFCpAknOUrXaxUOyhUOyKMKm0QJaKjBJecHFbokXBH4jJsq7D6npoYwv2vOYKjh/djNJNAp15AfX0Z7dI6Qs0q2vUKGrWqPLAzSdqDNnB7fkmtvKltU1pvFfWhuYfa4vrk1/IorOdRotUzx1MbHUQSKWzbM4OD9x7Hjn17ERsaRjMaQ1t8CybtnGmnn3gbq6u0p6VORt2MTjSS1hGKkE7FkWZAz2SQIfETwMLSGq7duoV8qYxQNClujSRRGNCJFkhjnwURR1m9zKwlZ2xlcc+biIyhpaaBT9g8hjStV8m7YQuBQdhdU57B/L1apYxqpaZzljwdFhBMyvg7lGx+7cMP4NC9R+QUaae2Vcubx9NsnQXaQFuEaA+lewGaH006dgC590WbKKATGG0jWmtJ9EZlCK1KV6GvURZYFfqaKxSDe9URbIMVurkjuU+hx94JoQUD+6sF4DuY8W5jbobGN4/CbcWWt+A9uNCD6j14xYOQefD7m/rjbrbZshvH+vVwihSELJP3Af3KuXP4/d/5PTz99PfF0qw3aqg3zdqPG9UOZHfYKDlhBknYmHKIPAx9TkijDRsxkhxjxIhb5vtsYxSJbhMHd07gA0+8Dq89vFv2ivIqnxjXmZtMpbB9ehJ1jn2srKLFuXbqMDdbYpeGOCqVjCMzMoJIIqlZz+WlVQV1kc56IRTKTcytFnBtPi91q1vrFVTaEQvmuRFJq/L9FatVVJo0WYiiQ1lMbnhCdIqP1IdnP7CLWLsJ2s302jVUSjRuWEO7XTFzBBo0aDzELCNZnXMsj/B7IpHUNdBMcSgkgg5n4nkgGQJttrQKua4HZYQs68lL3xlmVcu+/JFDB/HzX/gM3vyWNyHJkcGEie0oeAWUxQaEFhfAJD7is8MwqsUCnvz29/D8s89K4Ifv89zZczh77hze9OiD+OzPfAy7pydQLa6hVS4h1KojQc3qjsGKrDh4cKSHMqi3G1gvl6Tnn8oNaX6c1Usil0MkyaBOToK8by2HdD7sOixUVnZx+dIV/OmX/zu+9e2nsF4so9ULmVudDqSI7gMXHWU+P/2pj+Pjn/wpaQmYlaUxyjku6BN0HtzynldfXTOTLuUcjPD0d76bqTdHQxvjVDwP9K+9MJCjF7rXCR6Kg6DcP08cUc73Fv17M41rVib2+f2/bQ3YZwjSYHzN4Vq6/U0fGPpRwmznhYfJtUE1gcFJCiY+nE8XAEs1R5f/hWMmBcv1qc+o0rWD5bkFvHzyBazMzulQTVEfvNPB8moBt1aKWCk1UG6QLMck1XwKhFb1Ky4bQQp3aQvcw/bJEbzpsUfwxjc8iNHhLNCtK1lsl1bQKqyjS7SrVkarWZMiZCaR0ues0I6YwlRdklMpX8sWWwer63n1sjkWRtEVyt5yTJQjapRijmeHsXvffhw+dgxTe/chOpRDJ0ajFwrhMKjHUK7Vsb5WFIGNEZlcESrbjVCPIp3UNCbRIxpCRaMk04WwtL6Oa7MLmpxBLI5onFU1W38htJo8DzmmSmlYCtDQla2pVhsRR+lIunFG3mUmxarYvRpn3InJcN3o3DT7Y4678migKQxhfP5ulGNeLtbwvtBA5qFHHsbhI/caKU57PbA+peS9qf22RWDfSmxmq4TAL8KNTPmNAV0KmU6uWjtLqntKJ4xUGxgZ3bpC9wG9v6u1tdSS8gG9P8oSiH9+82yuzje4wQTmzzfD8VskOP0MaDOkvlXA1pkWqOTt3xv76yYu44a4+zv+VQJ6Pz8bQOAb4DrB7jYHzRnk8y+/hN/+t7+D5559Tv1e2RC2GuozKdvyB5ALOr7SI5yvWl9EL1qjGunVODnOJ9sZvPDQDRPW6rSxbyKD97/1dXjk+H5EOy0dGrmhjErcdJZz6VNikxZWV9Ame5TOR+yCRSgs05ZwTCyb1aG9uLiGhdvLqNcbgsy7oRgqzR5ur9dwbXEdV2/nsVxuAbEMsqOcQx1Sdsw+WoskMJFZQ2h37XeRSKHNuWrNgka0ydO9DtWrUcnfRrm8ikazgEaT8CAPAojsx0Auy0hBaBEL6DFm0nEzEKEcrWwuG+oJ8iDl+2AGbgI0bqxaGzqEmDEcdRgkKAkZD2N6cgKf+emP4SMf/TBGJycFa4cJ+5FtzKuudWPJQ5+74ZdJvydjB3dpZRWF9XVkc1m52j3z9DP4f/7wD5FLJfCFT/8U9kyPo1ZcY2MDsU4bKd5YusXVanpNVeOJKMpk9TbrSA1l1Japt3ryZE7w55mskJRwJCHSj7X1DZqWBoIL6Deu3cBX/vyv8PV//BZWyExmXGHlp5E3ChEZ2y2XTqk6/+RPfwwjI0MmOalq34yGDIKgDgAlSaMIyZbTKnMTQHGRrL91LPAYFGqIic28Bg5DN19uKAc7B66FtaEOcFWEsxn3R1BQqEof1QfrDYeGhXX/O/3G2ebiQAvEs9k9R8L5vesp7Lpq1IfjTgyALefIxYSuy6o5Jp6LlgozBE0i0PTGxibDdPTs9FAvlbBwcxbzszdRKeQlnlQolHD56izOX76BpXxFfBQiW82WJfXWluM9Mzc3Bh2iPPfeM4O3PfFGvOmND2JkOItmuy7DFk6MdEprqK/dRqecV4VOe2IKHcmdsAsUVvNYWFiw9kwohLVCSToTq/IVN66MFC1JJtXvWdXc5focHsaemQOYOXIEU3v2IDUygg4rda3oiGyi19cLGiejJgYRuIlMCqO5FOLhrsamCmurqFSrFobCMZTqTdk1t8JR2SqH4uQYxTU5wEKIQZ23kuRXtv7qNVrHWhtBxzaDOM9JLTTaTXDdkUMaMZMWyTvzrDA7Xr9mmGuxacQCS7wRproOuWESRYOaRx59GEePn0AsnXIK5Hev0IMBOdg3Dy5LD9NvZr9vjnc+sbAi1hd+AxSM3zcS4MaEYoPsq1u/vHgkxVH6tVJY1b53l8HxZdjODA8Cum5Mv9B0ALU7B4JvdHMwv/NDsNwcQAF2Ubzh7EbhGc96D7Lf+2fsJub7VpW8d2IbzK+41w0QGO4Urux3Dx3M56qz/lvm7LPpOLP3+PJzz+Bf/1+/geeeO6nqmjPMsmt0f7hAzVnLeT7rA1iQsuBhFRILIi3Djs28MmgpE/UCBkQFmnVMpqN46+uP46F7Z5CNdhAP95BJ0V0Jcleb2jYu+Iv9sVCzhY7EbmxWtEqJWUJcsSiK9SbmF1awtMzxFLLUKXaRRLEOLJZqmFstY6nYRDscRyI7gngqq3lRqjjx/cl8RKig1Kf1+2TItmVKQgZqCKkIkA51EGvXUM4volhYRKtVQrvT0C1xtBOhDwzmKbLSk0kkKd+oQMw+ekTkObYHLJjT/apjZBlW69yoTlzGijQe1DS4YCBjUO9K53o4m8JHPvR+/NznPoXpXbsk7MFq2Kp0MsId7i+VsUCQ6Acft04VmWidaW50NNi5evES/v3v/zuU8yv45Efej5md00CrgnTUJDw5n18tF9U/z6WHEMuwp0n4syXoNplLodnsotpoI5RIjyuFvwAAIABJREFUIpLOIk0kJJlTtcBhwH75q9xj0O+dn1vAX/zF3+Bv//4bmF9eRVN9XoPducwlKNGDSEsf/8RHJYc7IcKkrXM5aMk8g79lFY5EMYSOuJ661I18sjPQzJIDnuaN2wbtqyLyfUdjBHGd68DaoO6yueIZuEn1A68+9yA5EMloExI3COT+VLgTMbST3QL6wLTJ3o6tF8edUOJth6eq8yZlnC2YMN2MRBKIsjmsZeDFUryDlr0ufz0kE5KGrFlXl5awMDeHq5ev45TGQC9juVC15NnNYEsi1yFK4XhUydbM3t148DX34Y2PPoh7D88glYqpP8yA3m6QaFoFqgV0yuvolgvo1ApidWuyg/ePQbJSRbVURoyttXoLL587j5fOnsd6vqLkWEkh2dxMJsSjSEi6uEfBm1AEyWwOu/bN4PCJ49i5fz/iuWG0WRQ0upJ0pj95r9NGNh7HWDaFbSM5pEM9VPKruHzxPK5cuiDLUyt4Y4insximQuboGCKpLKKprAI6yZvkEzGgM2h3W12hBiLf1WuoVstCtohkSGDL2YAaQmccEWtTOo95jQHaBIdvAymhbHWsyHJrlSgeb/3o+Dgee+wxHL//Pje25hK9ACFuw5y503PX/XZxZINuglv/myv2YKsqiEIP2r9+LW2MmBtlXu1nG3Xc9R3t580B3V7HoWfc3V5YJljie5RdlaeHkt172BzMg/Ku/aAcHjhmBd2mtiIWB4O3DhcfiDezDgLXYPA6zg+dT+wrkMDjbHNv7of4DMUNs+kgUqOh314weNGk9hjQn33qKfzar/2fGhmzhWWi+DZ/2baeqSBBQnMUYuBoFQM6eySU/6TFJhegs8nrcnET7rOxmb7LO/tBtTLSoTbuv2c3HjiyB1OpqKpfFg7sC3HcayibFqGGLmlUoTPYOSmRiAZCiGdzYDeJ86k355ZRqFJZLAbE0qh3wsjXeyg0gFILaCCKcCKt/rlGS9jjctaIXTpGSSc6bnBdJC7zl4aYpW1VGaxMcxydaFdQyS+iVl5BkwFd42p2mHpgO8bHpjM2m88+lyRuTRudPT75V9NCVlKRPQV5SdI6Fy2fGHqERraMPGG7bWRoq5iM4X3vfBt++Zd/Dnvv2S8kge5OqkRdcmU3YaDuNFguTs+6P9vVQ7tal840tamvX72G//aH/y8qayv4yAfegfsO7ZPKF69IMsqsp4nF2/PiQkxNbtPYTq1RQ6PdQDpLed60qrV6p6fWBdJZsY2jRERYX3S5blzSy/8oCFu1cnthEf/9L/8aX/3bf8CCC+hkJrPfyQqcKBJXOdfmRz/6YXzuC5/Btm3b0euahKZoMw7OtNPCkiKNfmkt84A06N0JIxjcrVEmmpM4rwEetObTqL3BpM7ELFwy4rrwlir5qiO4/wwR85I+EqQJwuiup74RDRzsYd9Ttad3CYOHTp26WL9i2lDxDGBMY0vY/LQ+l5NeZrYdDnOdu4RBlZ67RgHuhc4o9YMYrjtiZ68treD86XN48smncer8RU00TExuU/VK292e1sQUpndMYXr7FA4dPoRjR+7Fjm0mIUvUgHPwRAWYYDRqZbTrJUSbNYTqRfRqBYPg65W+8pugM3oysG/cAQqlCp565kU8++IZ5MtVc48jesM9wtYYe/d0emRfO8J3zhHVKFK5HHbs2YuDR49g18wBJIZGUGx21T5YXVtHo1rFaDqB3RPjGE6EUVhawLULFzQ6lV9dsUImGhFilEgPYXrnPgxPTSOayeocCicyeh+UnG7STEZJcltjalSH49TNWn4d+fV1rXkK23CNGerJusg0JDa0eeWhwHPJo0qE3jmN0HItr5aWFVtRTGgmp6ekFPfahx9EPJmSM+SAcb61GcvmynyrgO4D/t1m1zeG7UF1Hvy+TwLMwMX2SjDAW7x1qAMQCOhrEjZSbeL2m17B+6H3YWytZ4ORLXCahra+y7GOAEFly163H28NNLr6QV3zjvbyljh7P/NA1X4HOW3jZQn+qy9o4T6QhxX7cn2BKr2fpYtsIdqLyx3cBnZ9cJtv9QG9J3Wkp7/zHfzK//Gv8PxzL2iDRKJ2sPHvUiNi/0PJD7NhwpmeScyFZ4+z33G0HxJkmh0tQsKfXJjccKwK29UqQt06do9ncf/B3dg7mUUm1ES43dSilqCFiDUhwdokkxiTPq5Rs04khtzEJNbrLTx3+gJmb68L/utGEjKMKDeBaieKdiSJTjiGhsZeOqiSsNIkxGVEIFZ/HUJn8STi8ZQcm5joMMDWWibqQOlKiuYkeLQ3SqiX1jWuxv45CXEUqBncbxsxy6YzGMlmkSTczmvjZEmrzQZKpQqqrbr1h0Uisn65Kk3By96JyBau+ISE9cM9DKViSEbCeOLxN+J/+Re/iMP3HTMVa818M6A7TfV+wrjFugoIlijgNVu48MpFXLl4GRcuXMT3vvUtdGplvOetj+Gtjz2MkWQYjcIa4iFW803cnr+lwDo9PY10OodKrYJKsyrnvOGxUSM19iJqeYQzQ5jYsw+hHB35uI4CU7FiW1M0w/bF7bk59dD/5u+/iaW1vAxBZI3hxlQ8l4DL7oNEKH7u89i9Z7djdVuVLkKm7GEHwhl2mISE7JCspV66grM5Q4mgRyaxM+Ig1KkE1V1DjbDpPvgkaUC58fYV4n06ktNg1sQOVLM5tb/bseARFDvYjBzuE21HgguMuPbvoI2s3KE3738eYN64bxEZcypnvlUnxIJNIUt4Qpvc3GwqwO6HTUTYyJpq/3YH6ytr4josrqxhdGoCU5OTclG8fuWa3MZm9u3Dth1TyA3nZOZENjqZ9RoT9KRgoQd8bySXVtGtFBBpVhGpl9CurqHTqCLSrCNEn4BeD9ViGYsLy2hUW1hYXJVZC5N4stmlpUbEULajFGhhYHcETB5E6pWbpSrHy7bt2Yujr7kfOw8c0lhloVTF8soaSvl1DCcTmB5Oo7xyG5dOn8LSrZsIdYzhH43RypXTL0A4mcXYth0YndqB1NA44pwFT9HaOIJmk4ibjeyyOm/VGXyrKBaKWFpe0jRJfyqDgjAqiAZoTH9CwiWAJjdsRFkmtHwkJxEkTiPRGSM088/Uju1417vfhde94Q1IZDI6X/oBnRawKsLuRH48smJBdoA4a4kEXNl+eEAPJrX2Ol7PZSMB9c4zSe0yJavkGgDra2vScidS2Ndyd/HPhkYC5ix+//iL58fVPOdu8/z5Fi8f4NAFL4AFNtu1rncRCOibnyfodX73AB74icoJI1b43kn/p+5G6VUZzN3Iis3SmoylDiWxft0cgCp+YxayQv/OP/0TfuV//1W88AIhd2589o/Z0zFjDmaWYrz7PiSNR+T1bQcAg7+P8Tao5PTIOZcaN6icmaS9xw6i3RaG4yEc2jOBe7aNYihOfK0quUj20LIZEkQiklCkyxsJJuwBxqIptCIxhJMZLBbKePnSNY3RtEBb1Tiq3Qjq3YiCuQJ8pyehmxr7W1w4rNYJq2t0jchCUhsyzu/1KOpAAYiGDnqeoVSh0twkJRsbVXQbZXRaHNtiX4zVj/WKPLuf14ICNDnCzYmY8aqd4xih6QrFWVo2PWBTRGa5qsxT19Yd+Eyd5O7F/mZTynXsbScjIbz5DQ/jf/0Xv4Qjr73P+KLRuBNyYR9dKX9g4RizfcNAqbKEgapafjWPa1ev4cUXX8RT3/4uZq9cxOteexQfe+/bsC2XRmFlDr16Fe1qWYdfLATkhkc1alNt1FWlU5CDCnZ8LwronRASo5OYmLkHyDLQ8xNwxM6riTmI2x0iN69dwx9/8c/wD//4bazmOd9vAd0qagtkwlKiYbzvfe/Fz//CFzAzs9eFSLcP+2Ya1sdU0i4/e8ptW0KpET/ee6/k2GVbyYhjvAc8hIzE6Kr0vjAHe812UFnxP2hnyGhH27LPorP74nuKfcMaV8FIqGZjj75f0XslOteisvMqqLNt8KMdgIOGvM4T/b/DDqQ4R3zB2Pt63+51xa53SUZYcsh2tvQosUlt8EHqoeSIe6H/kZ01MmFPvTyRro5pMMiSlddSfQEGLPa144LCxafpN4EsqFMprlsrAfUyepU82uU1keNYrYfaLcR60Cjq4u1lzC+s4cVTr+Dls5eRrzTMJ50jaC75YhuB6J7QFa1t4wQwYSZZj8l7Ip3DnoMHcd+Djyi4t7thrIlHsoZUqIdop4HLZ09j9vIFkT/TCRtBlXU0gymPv2QO4zt2YWzHbmTHJpEa8q2nsHnMa3aeCERDyAJn0okC3Lp1C4uLnIyp67PzfvE999Wb/bXZYGBEw0MbfeXEDH+Ho2xyfnPGRvKHiEaxfecOvO+D78cbHn8MyUzOuRQaStfP5+4Co2/FeN+K5b5ZXS4Is7sl5M4dv/aNJ9P3RAiu+cAJtTmgF/LruHb1IkprKxZTvMUwUVLHPQg1W+3egGg2GFuzIOxgAFed3zG6Zkm++wqOvG0M6Ha6uz7UZj/0OyK6g9KDWVGgcr8zkXAH1KsEdE+NNSMBUwQQbKhRASOUSU3LvY4oNB0G9Di+9c1v4Ff+t1/FyZMvKmvkQuGBzRlHmYxQiU0HhH1xj4vV6sh3VPNhn1P24PyvIzJFNSJC1ru9Ps0eCEUn1SdrY8d4Bvu25TCS4kgYw20HmVhUTFgWnvV6RTB5i4S3TljBuBWOo9QEbi2v4trCGtZrHdQRV5XeCifQDiXQ7EXR6HRVkXNUzDvyCsKNJqX5zODDWW4+JxOWdqeJbruh3qPgLDmi9RTkWcnyAAL7f82qepPSM5dKlhNIcAgPZ6VTySTScQvoxNflqdwhU7cpIkxXZgQBM5UgvOpGrAS36bZ3JaOZTcYwlI7hJ554HL/8i5/H/sOHTe6U2TsrdHlCe4jXLVg3+83PZ8iTZfz9MTK+Ai80gPzSMp568kl87a/+ElNDKfzku57AeDKC4uKckq1es4Zuo9HXzWZSwtlaahawf06zCor2tMMxdBNZDO3YjQlWQ7lxdHskHNooo+pR8/gUE5vr9OLFS/jjP/ky/vlbT2KtVDEjHYdWaA5d5jZEkyIK6D/HgL5/xm1L09r2MLEinZybHArnTVbYHqJndX8qgDmcBXQ5lvHaGKxmiYe4IT7wurE1J5YhUpkLtryecuQS5M9vBu+B1AX6iZav0tUCcJWYxdtBILIAu6k/v4Gx7LnCFgVMXCdwPrm/ivTqA7xruPlWu1Xnjg/j5ny1SgNUeklKKApb795P+lF/wBJYE68hesbJBRLnOjQbclACAxHPFiJ6YpcTGdFEnlVjrMJD7Sa65TwahRV0KivoldfQLK8h3GyIId+g/et6Ea9cmsX3nn0R124ty1eBa4zkNh1t7D8L0bPCgke6NDCUYHTRcEItROuGJiZx9DUP4MRrH8TQyKgQhvzKKjIxoLK6jEtnT6nlRN5MImpaEhKjIVGQxUsig8mdezCxax+GJqeQHRtDcnhYSQQhdhL0yDfieVUqVOSQRinlq1ev4fqNm2q5MaATFWULSM0Zl7T2NeN5fhLVpBodz8p0HElKSZOoyyJMk0emOMezOZ6IYefuPfjAhz6AN775LarQzSrKuxBtrLzvxmTvryCvlOgrdN9c8vrrd4y8uUS3/zL2b0skXYIZgNtteQfXt+1TX6G/WkDXTtlcoduSMkEPqxe8O9SdBi13jKXZW91q0s2uRyCg27/dFt50ETZX6DoHglD8ps64PYtV3C6lHsT8LebL+3m2xF3cWJR6rObe5L/khx6N4Z++/jX8yr/8VzLIYMbHzJCSo6zQuUMEQ1MYgYtJm8V6QDYCyATARgEVuN0IjIgfqnp4rcni5PPGkIrGjAEebmM4FcLkSBLjI0lk4xHJwg6l4shmzb6UC5dEmlqtaYIQiKLeDmG1XMfs8jqWijXUOhHUOoTEIugx4CMGkk0Z0C2XcdWEoFdqsqcQiaUQEZklrM/D7LrXa4l8xlE0Bit2bTWz6+HYDjdsVRKoCugMBOGBpGYwCaOyGYk8Yvw7cjI3IKsXaTnbyT84JZ0bkQhYfqZSJDcp1iMe6ckNbmokh49/9AP41M98DKPb2UMOocdDxwd170/NDS0k3yYZDI1xa9GP0Tmg2lQMgfz6Gk6/9CK+8Xd/iyRa+InHHsFkOoLG2hKi7brU4giDxgljsgqRa1RbIjnKC1IJzfF34ikgNYTctr3YdfQ1wNiUxgL5Mym/yZmOY1Qc+Gel3sGZM+fwR1/6Uzz59LOy3+XUAQ9qy3kMUteMv6/Qf+kL2LdvRmvONOoJ4VsEomQuDwxNW3vBF1emMKE1gpu5a+mA7JKQaH70dunddVK16o8khXvzu2ekE3BgULIPzJY4imniEIABlO6DulX3fg9uhildtXwnMtpPpAc/MqqdAXebWb1Wlen7TuXNP0Y7QQ8fvDcfZN1glZbxIA0JaOO7bEDhXNyHDsKm0GKjiLyOPB943UlUIyonrg2RGeoRkFbpcheJCFLfoYlus4r62jIa+QW0CrfRKS0LdkerhVKxhtuL63jp/GU8f/oClvMVsm1Q64S1x/14FrkqNvtuaA6LGPJkTLKas9/s+iQQzw5h7/57cOKBBzEyOonFhUXkV5aRDHfRLOexPn8LrVpRAZ1nFJ+X65MWrHRyQyyJ0R27sX3vfkzu3InhqSlV6ZFYVEJb2hOsoltdVEoVFPJFLNxexLlXLihppTc97wUTOs/eJnIkZEHoqvXK4zEqxxEhjSqYU1yK/2fAE7XgDUFk0Gf1vmv/Hnz4J38Sb/qxH9P0iSYxuDZdPAoaDVlY2hjkdVs2k+M2SZgPPNONsBt8Tp5DfZKbe+pBMmmTLZv75xtjq/Ma6PVQKORx48oFFNdWTPqVSZpLpHUFgn7o/UDmc2810oJH8Y/yd/uFgbGDD7aD59os76qN7/rp2jAevgtc2A2Bdsu34d+o28D9JMe8xnUUiUZrvYjgZ9Uojxs5UxLjMnFedG66f/jbv8Gv/stfxZmz5yUzShjeDEZMj9yMT2qaBfVVhneesr6jXXKR6QjB963yDExktcmsNBGlO1JU1S+Z7bFwD7lECMO5BDLsEcdCSFMGkW5lzrmMyQRFZXjId8NR1BodubmtFquoNkgso2I0++ERMVtpqUp4jNVrR2/SJF3NUSluQT2aUDAk05yHkARydBjY6Fe32dUl6veeQqzgazKQaNfLqtQZ0EU+4hGmW2PZvG6F+AaGWmxYJ7ruVCPzfSO7S3wdJhDmhx5xM5sUq+kgFQVSkRDSsTAOHtiNL/z8Z/C2t/84wsm0+ACSIvXSp0raqF5FGNgrzjmIU8HJxrr6K9bppNMY4vlnn8NX/8df49TJFzCei+Odb3kEr9m3HQmykRtlhDotzeTz81GtirK4pFkreMq4LirlOspt1sNJxMd3YP+JRxCb3seT0Eh7Wp7mg25mL210Wy21ev7bF/8Uz5x8CeV6S0Y6UvaiOx7n/PmiEQvq737vu/CLrND3zQhNUitJH9H5V7vEV/1BR/w0TontO5N/5iFqs/vBeEiZSS9wYZvcjRI6CH2gImtB21T6XIXipDI9Cc6CuCfB9gUvbU2pj+/bI84NsZ/0e30tewN2iLszx72W9d7dHHsA3dEIn/2CG0XzeaOhFvaODMN0w4O2FpQBuLaPxt90tQaHiDsnvdqdEizq+bcb4lbwnkov3vFBrOHPI4HXiGJOSdMj4PiihwnkNtgQ8tWuFVFZuYXq4jX0iouINsrocd+X27hyYxHfe/YMzl25gUqD6FZc/ey6gjaREdcqEdfB2dxStlj72goQFhTUTUhkhjA2vR07996j0cr5hUUU1lcR67QQ79UR7dQFvyfk3kYte4Pt2bKrU5s9nMDo9Hbs2n8A2/buw/i2KWSHR2RSJMGbRlMM93arI7MWCmLN3prDSy+fwrlz57FeLFKtvV+ccX2z9692kEvOeDspnyuEg2elxH/MhEoiQeKKdPXe4qziUzHMHDiAn/rkx/HET7wdOXJWqBpEnlBQmyIA598R0F19sVXY2RDoDZayWOPC0VYcb2tDBr48SsYk2f3ddYLdg9gaNi5RaX0d169dRGFtOUCKcyvSd604h25vYvAyW6nCBd/D3WbGNz/m1WRiPVvdkLyNBLm+z7E3aFAfzPfpNpvCu1c1DNYlIb5a91vPQ34cIRm8S/vgQfTAfqZLHmYQjuJrf/3X+NVf+TVcungJyWRKJBdqGjP4ElovlkooUsubWKgCpXsLkt1kVT54QR0a0hF2fT0FeKvemfFyEao3xP4P6ChGrXIgxZnveESMWd50LfRwFI1WA9WGjXrR5YjMVXqd1xqURWQQN4U3LmCd6ywaujzKVa9Z35xQK/+QDe7ck02q0/5w0wsCN7dyVX0RzuS6c60LQvdNdFpk3ZclicqAxE6vjeXZ4StCla43X90OUCFAjvjEgEHTB1Y3zLIVW/SrvBYGgSoLdaRGzsBnmfAkYxhOJfDgg/fh0z/3aRy9/zg536qErCwhE9fNo4eIqrC6tyRLmYmVsYPk1UGo3r6UI0rf+tZ38OUvfhmzV69iKBXFwycO4E2vOYgJUg5aZYTlnmXvt9Ugj4AHkzGNSUzi6Fo4FpHNbbUbBzJjOPDaNyC766C9VwUxy9YNbmcF3UWrUsG3v/td/H9f/ArOXLiISqsj60yOAzHBUTXCqxhjjtLDu971E/jlX/wC9u1lQDeLWRnVCGXxNkV257U3pbdgGpwWKg2xkj4AP1HXj9r4YC4FpH5tbrvFtK1UQ/UJRi6YOwRIH86jK377iTNAy1zbH6zuBbez9aA1q7TPXVXX+vMtM/e6/Tlf92+3JLc6ezd+z+1JEygxL3pBvAJvTKlvwCUiduJbPPZ5jcBHg5w7IQM9F1USWzX02jIWtrOVVTcDO6F3uZTxaaIaYYylcgiz1cVrrv3GypljXtbKahaWUJy9gObKdYTJeq/WsLJcwQunr+OZk69gYTUvIhzFpOJSIYyiKoMVEsVMg58a6zbBw3OAgjmmk55gME8wqUgglEhr3Iyqd0sra2hW6FXQQi7WxVgqgtFUXPbObJ3xDKP0bIXscsLpoShGp6ex58BB7N6/X2S07CitnLm+iVwRWGCroKkZ9FKhhPm5eRVKp0+fxeLqMgc9A2uL5xLXgzuRWzahwDNKo3hMPMX98AqDXJc80cg1CiNFEZ5MEvccPoiP/8wn8NZ3/ARyuVEFdKniuRWx5UCV2hUuFrgHSL7bxck7We8DnYxXW3w8S00syxdIW1Xo9jr9AQ6XEHKpFdlDv3QBhbwL6Dq/XJtJREFnn+rfxOagHqymgzDA3dTcgh9mcyXuf7aVulxwW/QrdLt6G2HwLa5WX0FKh3IgKel/KF83u8xYRhPuUNI1YCXiG3/uRiofIOQewd/+5V/h13/t13H5ylVksmnkMilMjI6LvVytVTA7N48VqrYprbLAaTPm/r240KUDzK0SB/e5uN4nN3Cj8DUJ3XIsgQpoHEdigGd8IumD4x6EwUmIq3MchLGDEBNdzKJJg5kJ58k5LWZ9YTLyleWG0JVTlxtdEQOZG8J6x7wO1hY0AReuKj49YSrCqlLMYjC3J3OiFrSBZeVek2Rlt1VFWHPoXhzGEG7dJyZobkGrXagtaMkCP5+03iUMYT80kQlTg1LwoigHrIeXiUcwkkxiIpeTfvOBQzN4z4fegxMPv0a9MoPaKZrCM4B/T5K5I1a57VYjlbksw/6tN+REijjLK9ZsG5cuXMQPvvd9FFZWkCQqEG1hRzaG6RQQatIJqyGzBILV7SalLdsa55JCV8wYu02OJ8WjaERTQHYSB+9/PXI776EwrtIbI7mYSYiyIAr8lCv4x3/6Nr745a/glctXNY1AlCWeSOl6mjc0E0f7LO9+7zvw81/4nJz4mCSL2ewQIsuF3PSK4OXB1TdOibG/eRH60DsDq7aK/VwHmTyYB+euPYt11Afzt+7CCpZ1QL1zJ7Ny14dIrj8XJN3WMP0GI6kaUc/dK1c3b+qgW+LnkwW9mUF5FATug0eHfw4L2gzo1vMm38WrOwpmdxUTA4hBEu69uln+4Jit7/drt7ca6DUbmlgREqIKkmOEFqA5biqnQSoQ5IaQGBqTEAtXULhrkrdhtURIyGkC9QJKcxexduM82sVVNMplnD9/HU8/ew43FvJo0P44Epbw1Pj0NEbHx1Q95ys2402uTaFUVgvIeAhAKpXC+Pi4nCNZEKwWSoLtS40uqs0OKtSjaNHZvYmRZASTmRjG0glkEzFVyVR5K1drRqylrgYiGJ3Yhv33HsbMwYOY2rkD2bERGat4x8MORzdrDVTLTalXLi4v4pULF/HSS2dwc+4WuiAxzpfE3DeOUOkmj+we+rvq14X/d1ey0iSmpqNRjI/k5FB5+OhhvO8nP4DXP/4WpLNDTt+fFfqdwSTIWA9Ku9pUzSBK+Tg5cGlz7+yOHrp9v/94BnR3vngNBtNwGBDkgp/Rns4KHH6ReHvtygXk2erT2Fog3gmsCJmW+1ZvdrMhy90CumX47uIEIvOPHNB9P+KHEt8GN2BwBqjWsAIrcIf829A+1IMt+1btzUDjpCDVD+sfNIPF4j8Ok4uv/vlf4F//+r/GjRvXxVjet2uXvMgnJyewvLqMky++jEtXrqgqZm+M9Y9pKrNydmxiB99apWpkFV18ZZf+ILelaq5MBmnFo3ER8OSoxffZMX9z+grXqlXUeD74y6IzZ0BuotUopRmZ5fJ9iWgiX27Ofkd1kGrmWx+W0JY5cvEyeklc1ibUDpfGszPq4S/4w9s0x2mUwqqSylQFoE7Z17r4CRzHYv9UpCgd5DY+pfugPp+OLoPViU5I652Qs8Hffg0p+VSF00UyAgzFIxjLZDA+NIzpiUkkUxniAdh9cAZvfedbceT4ESQyCQV0syLjH8LtDOpEIlzQ8BmV5cSDBeYqKlZVvCD1WgXlQkUGOoloD2v/+cFsAAAgAElEQVSLs5i7eAYoLiPWKuszUzyTTHtC9C2N05nbm5jNDOZ05osnFNDT07tw8DWvR2p6t2aG1dKNmJKZBV5epzDa9Tae/v6z+KMv/RlOnjqHcr2upDGdzpq6Xp3cjY4L6CG8973vwC984XPYO7PHXW+DWkMMwoKPHUTtiHIe1LIDhR1eD3lyiTrPgT6AwcDkL9EgebbUOODj3F+PJrakGGvQlB3GKnDdlIIUE+3aD0aHIqZxz4SI/XxXGTncrH+bBtvdnrfftVMG4aZX+tt/i9PbvU9ToXBmLZK6tVaTnSuGSARn5sV+UfY1QA9MkY+vYSTAXot9bgb0JtBrSYyG/2Xi122W0aV3OGey+fhMBvGRCcRSwwhFU27Mz84sY9i2EGlVUV++hdlLp1BensPa8jKe+cHLOHPhJip1ThlYmyKZSWHXnl3Yd2AGmVwW9VZD/hOFclmjbev5kim2hUIYGR6RKx+lntcLJZy/fBUXL9/CaqmBRo+TOlyXLU3djKXDmM4lMZZJakQ0RnSw0UShZsYvLCwavTCGRsdx8OhRHDhyL7bt3IncyAji8YTuIa8hA3qj2kClXBeyubS8jIuXruDlU6dxc3YWpPDal3EpVJH3SWJ+8flJFb9f/X3g1QwjHQljKJnA/j27cPCefdh/5DAef+ItOP7gg0hkskIuTWPAB2EPk5tM8lYsdh/QgwVvfyf4dpKvuu/MEwYBXdvPTWQF+BjWZrQ16g2p7O+2DrwWR7mwbhoAa0sqrsIbArrtIUm/akv5cZW7MNpfLaBvRZALPt8GYMq9zmawytu/bZ7NM6bqndCWBR+7CcGvO5/XBXQFc5f1OtjWX0DZbLo5VCs+jQnKQPqXX/4KfvM3fhPzc7PYt3cPHnrwtXj4oQfkh760uIjvPPkUnn7mGY1g2LA5e0tdOZ3R5KDRYuXj5WOMUqMkQqpz9m77c9XSUrDczUZbqNVNeN3UjfhoBkqOeMi3uBlQIe4nL2KE6OBnELbKg79v88YUl5DRibcAlMocGaMZzZXyxGR2r1DNjc26k9emS5JcR/GRSYebR3JSizy0aqTkIBFqqJ/OTLxD1i3PJX/guT65lPikc03Ik/AZgwcBRwY1phGeGmcti2i4K0W2oVgI49kkxjMmUDM6PIHtO3ejGYri0q1ZrFUreODB+/Du978dx44dQjqTNK9rQb/8HEmEWKU7SLcvNKOb4A4KxSrXFhBSYAQyRRIx49tiH9+6eBa3L55Bt7yKcLUgv2qatEiHTteKcDKvI1MN9kQoq5dBFTEMbZ/BkYfeiOT0DrVANGvAREYHmI2WhQkNdsJ45fwl/PGX/hzf/M6Tmg8ma5+HNRMGqfrRvtclhu98x9vxi7/0Bdxz4IDTp7ZozPXTT1k0j26vodl0Z90qWdI+/GLrr48oKWcXLcl1JwYHn0+SXZ6qZFBtJSfiYwHdBXPHI7G96+1bLeEa8CnMCc4Emmwu3lHc+gWyPkx/21tC2C+g9ZEHau7a/VviqoPkxCbhTaKZtrV2faT12s9BlIRzNzHZUKuIaJZRh/uEOmlttFWBE6UKsSLv0Hic+4P/raJXt9YULYLFb6GnQWYEmZEpRFM5h5gZCZEkVPbhw+ylF9dw9exLuPrKWVy+eAmnT1/Car4md0ThC6EekokYtu/choOHD2Db9u0Ix00IajWfx81bt7G+XtL4GJPlIWq6792JkfFRrKwX8cKps3jx1EUs5atodi2pMi+GBsZTUc2iT2YTyCbjOhcJ5xcrFfE6qoTd20B6eBQHjxzBoWPHsGPXLoyOj8rCVH7mdFVsdFCnL3q5irykaldw+eo1nDt3AfMLc2h1KYkV0gQA10NTrose/w5WjUHsxZ/4PRAL4CQQCbLHD92De48cwp4DM7j/9Y/g0H3HEef1ZQ89AKkPgujGWPLDZtM3B3RrpRKRGgTnzbHd989tHNe1cXxiGWC3mw6MH0tzMavbQ7mQdz10C+hbVugbx9YGb2GrbMR/eJ8AbKXdviXpbYusJfitwayoaZz3N2CQLOcIK/5k4lay/q7daH8D7oTZ/EJwGr9KWLwXeduY6CSkcETJJQmm5W4zpF/54pfxW7/xm7Kue+1r78MTj78Jr33gPoyPjaJUKODJp3+Av/v7f8DFK5dFRJH6FiEpjnOQAc/RMhkS+1Xk4OyIF9Qwv2RjVFu9w3EXRnXCKlICc2tW1Yo8IqhSRZtWVpAOhfIwqP7dx5IdBDmY4ba+lB1GvhlBSJqa5eynsefFXibnWOlZLPZ1hBx7O1fZ6/cdTULMqs4pfNOrYyjZw9RYUvKVC/MrKJQ5FxqSZ7uEYqyT7wxwOJdqgZJoggC0Hiey+fatf8+jk6/HyncsFcP2sSx2jOYwmk4jEaWUZRbJsUncLlZx7sYs1qsVZNIJPPaGB/CRD78bR48elKiPVeiEcPk5WKl79TgPu/vZczcTrCjk2OYOWdDFEmRN6L+FVn4Z8xfPYvnqK2ivLyLaLMt5jmuGlSXlLtm/ZHXe5ige56iTaeRbxAQncN+jb8aew8fQ1SwvcRBWxybao/BHsmY3jvlbt/GlL/8l/urvvq6Dl8lXjL7qCBlzmNoFMauE3/rjb8Uv/sLP4fChg4q9pmJItMDEYqwiJ4Tnqk8lVrYvtPxEZXHCSw4xG5B4KDHrtd8958DNdLvfsULc+svqg3v2sRMCYQLF73Pt8S1YEOd7DwR0PbWZ9jCRlMlF4LDQ2uwffk6gRh8usPODqGFg5/mnMdAuCFcaMY49awZ0wdzSr2ev2Y2+6en52awdIOtlEh/1OeyA1i6XLkMdoU4DEQZ0EuPIWCcMT62GZtm02jlrzvYcW2PJHDJj25HIjqPrHAKJ0nD9MOnq1utYWZjHc997Cs9//2nM3pxFuViXv4LOLV2/nsYmR8eGceCeGezZtwfJoZTGUxdWljE7t4BKhZ+LRIEwMukMdu3ZiZGxURTKFbxw5hU8e/IsFlZLaFKMSv18ztI3MJZ0AX3IAjqRtEazjUK1iiJtWqs0VQKSQ8OYuecQjhw7hj0z+zBOb/ZM1pCqNt3WGqiVaygWy8jni1heXcX12TlcuHgJC/PzaHYqurZDSljDKNeqaCmo+6rctUo9qXJTZE4ghNF0Enu3TeL4kYPYPzODbXt24r5HHsI9JxjQrUJXCuatSjf1yoOB3AvABIN3fw0FJGK9Zguf14LxnYiQSJOeEKe96A71wGODpDgfW43kb4k+5b5vXr2EdVbofg6dSIY4ICQ3sQXo5tCDJf/gTW8NVb0aaW6rgN6vDrYK7AHxF35owbObM2r3NuywCCQdmx+3JWzvP4ORgHigCVaTZR/HsZzIA2VIw+aA1g/ooRC+9MUv4d/+m9+SRd+jr3sIP/6WN+HE8SMYGRlGvV7DCydfxl9+9at47oWTKFZq6t3GE0lVJXUpIvF1eFi4t847xAMuiDp4Zr/zZfaQIftBVJWyYVf+irHFWV2zEmiSiLcp2+z/e0Oz0Qd4J6nVr0Z9psCz12w1Y2LyJwyC10YiTJ9ERDKthN9trpkiNxxfIQxOLn0q1sWOiTQO759GMhbBS2cu4fzFORFsJBnrTUIcMUjMawY8BYGI+Gny9Vamy3tGolkIiXAEQ5wnnRjB7ukRzYGnYnGEQwkUu1EsVtu4ni9jhSNdbCG06gr8P/vJD+L9730nhkbYm7QRQgVy6ab7P97C1q6DTXU7D3ZueJGHVC4bbmzwjau66qgvzuLqyWdQuHERsUYJ4VZdV4zVJ8eCfGuIwZza8u1oHHP5Om6s1nDfo4/jiXe8B+nxUXQVQHhwkUTVtLaEkNEYVhbX8JWvfBV/8dW/x9JqXjP1vDe6QpTGdVa2bKu8+z3vxuc++xnMzMwYf0D9FINY+3tQn8WNsIn9bi6APqCb8xPneNlPthE8m6pIOBTPoUzKLRnQTQjHyI58Hp40DMRuKsHzM9QPt6kKvphYxi6gG5vHYYwiJdpzeG2IYDtko+EFt5Jb20zGg+eL9ZJsfW2F8Lk7bo+wgC70hVMaDMJdCim3EDZXln4LwwSoNHQKdIlYOIIrJVU7XbmicXwzQsi93bC5/04TnXoN7WrJAnrXdORttJX66kkkh6eQGt2OcCqrBoC8IlodVMo1XL9+EyefeQ7ff/IpzN+4KWiZRDauA00JMfll3o0eUskE9u7dgYOHDyI3Noxyo4Gb83ODgN6leE4Eo8PD2D2zG2OT44LNXzp3Cd9/4QxuLq6j0SZWZjK3rNBzMag6H8vG1UOnWiUTdLaAGNCLVcLuXcQyOeyd2Y8jx49h78wMpqankR3KCaJnz50e7azOy8Uy1vIlrK6v631dvHQJs7dm0WyWpHpJq2KOCK+traNUKQfaYQ4p6weB4B3vIR2JYsfECA7v3YMjB2ewbds2jG6bxIlHHsKhEycQU0DnwmUlbWIsQc75VtB6EAH242kiDTvTMHNVs911NwW44DSP1q8/djeFV6vu3Yp0rUnTf+iqDaSAfu0S1teXjQkk9VE5NvQhqzsCuh2wA+D6h1XqwT10t2Bue8YLBbjnDnL7t/p74Ikthg+C+eYMe7Bz+ybaW6QOrk/mYE0eVu1OSxckGuHIlmPWujk3BnVWjH/yx3+C3/qN30K9WsYjDz+AN77uYRw5eggjw0PqY586cwZf/8Y38fyLpwRBRThTHk8KsuL8Zb1uNqu+J2xkM3f4OB6WbhmvAQOcZxEJdzf/cP9lo0AmjdqX8ew3g4If2WlOb3EVguNCjlptj+o/D9lpZJjGBIWHIgkkU2mRAKnb3OQYSzSCYWbRdEPqdZFNhDGcDmPXVA4nju6RB/HzL1/CU8+9gtvrZdSa5BSY2QJHekA4kkFMgYwBxa41xXZM0tDmsUm+SUfjyKWS2Dk5im3jOYxmk8imskA8hdn1Os4srGKR/tNUv2p35Uuejbbxofe8FZ/71E9hx84p9Hifde673rn3SZfy36Anp6lujbSI+zVAe/3FESHcgqGg1Oo6bp18FrdOvQCUOSNcUbD07QyT9rXam1K6kfQIZtcqeOrURew5cj8++dnPYtv+/fZcXQry8A+Fggj78vVjWL69gj/7c2q5fxOr+bK1QGS/G0WT8/7yE2hhfHwUn/z4T+FDH/4gJicmda/6gbKvJ2GaCEoYVKnrnTleg0OxmSxyj3D+uFnXIUzInmua64GJqM2T+0OEz2MCNEqcXBIYktyu74Pb38UKZ4UtQqKfSdeJY7C5W9/mcDbwsr9bB9zLAdvntArInRSD9RwI6APo3WvF+krdLH7FmaDaIZUP21WEe0ywKKbkrpPjAXDqQ5+TbSxdC2e9KuGUspQD+TwRQu09VugttDheWitJUVGJg+B86jE4F770JIZ37EMkNYxaF6hU6pi/vYSXTp3Hs888j5dfPI38yhpSsSjGhnLIEE0jE9ONaqlOYHIdAnbsmBYZbGLbpHzSr8/N4catORSKVXRaXEERjI9PYP+BfZjavg2Nbg/nLl7DU8+dwuUbS2Ahr73CFlu3hWykK6nj0UwcOTcDzj1SaTTFci8QRm+2EU2msWvvPhw5elTjYtPbpjE0PKRWnnlPNTXiWyyVRdJbXcurd/7KhQu4efMmms0iEvEMdu/aoYB++/Yi8sWCO8V8TPLFiUuy+mdcDyPpJA7u3Y1jhw5gZud2DI/kkBsfxfEHH8Dh++4X5M5kkVX65oAeJL5tIL25HEJtLTfetrnX7gP6lsftpm+qSh90CdzZuyEVdUHd1rKZKRqvg4ZAN65dwToRQQX0gQW01kHQPtW/7o8SzDcH/R8W1DWiFujTb/iMAVh96wtinTwhyi643dET+6HP4aBsN7BlUrGOPSjIzM3e8lDQgeNY1ejhj/7wv+E3/81voVIq4PiJozh+773Ys3e3+lVr+TzOv3IeL586g5uzcxrf4EHKCp2bXH10yR5a9SKNYhfMvbactwvUZ2Lgd+xjH3i9BKLc3DxvgDfYrwHHgLRr5yBky3jusr4CGYKuGx8mjNk93h+2Xg6XJKwhjI2PI8KeXLOB4eEcpsZHUS2XJAVJlbahOLBtKod779mF3PAQLlxfxnNnb+DWUlnkPQZ16l4LimzXEGpVECYjnmQ3F1RIBozLic3Y7rFIBMPZIUyOj2HbtilsmxiSYxsNY4ot4MzNFZybWxOMXRG00kOWevfdBt7y6P34+c9/Aofu2WPQoQpEFyS8F7jgeGeMooNZWZQoXvo/1/rtN2x9DFMFTXebIlbOvITL3/8O2qtziLYZCAjVslwKSTCIQZ3PxxHCoantWG+G8bXvPovk+DQ+9qlP49B9J+gxa/P7DCAkFLKyczrTc3NL+Mpf/A2+8Y9PYr1Qpx2LRox44Daofc+kKNTE/fcdxc9+5qfxhkdfjxTtK6Vh74K6r3p1q61Xb/PV7u9uhM1BELYe2PbotNTa8QeZIUSWACklFZLCnjyFdFyFruvIytFaGzQ90SgaA7oLfAII1XJynUQPmfc9FRyDWfdrMM+ut+8qo/7idr9jrXPHF9m09I1g5YP3prWuz+F+5iDmDhUP6yV020zQ6girUjd2v/FYPIjIRMR0HOQb0CU/soRWuYAQ0Zp2U+udJNFOo4ZOsyL2uzTbmTzqusRQqHZRj2QRG96OVjSN9VIdV6/N4bmTp3Dy5TO4dWtB5LZ4KIxsMorxbFruginqG1AfgJ+b1bSuDTA2NopDhw9ix55dUrGcX76N2fkFwdwsMnh4jA+NYv/BGezYvUvv4/KNOQX0MxdvoVQl74P4GP+3jUy4g6EoMEo/9BSJulGpvpEIXG21Uao2UKq3pAM/vXMnjh07joOHDmF6uwV06ndw3XD6o1qto1yuoFiqYnV1HVevXcOZs2dxc/Y6WnQwTGWxZ/cu8Xw4p14sFd3pv5kM5wO69Rp5C8fHhnHi8H7cd+gApsdHNV48pID+IA7ddx/iKc6hW4U+mEKylfRq1flWMLw31xpYqG7B89riBPaNxz75botjelDfulaYmMptlIol3Lj6CtZXl+SFMdC7t4OpH9AJFZmoipuTdoYBd5tN3wqe9+/9ruz2LQK6nze/43Nvmsj3Fbp99mC+vrk89eIRDtXQNfZssYFrjSAMr5qh8Sgb77HMKezGlMlcbeO//pc/xG//5m+jWChg397d2LZ9CrlsVrKe1CCev72AtbU86s2mTfESwpcPN2VhqcjkWPVdCn2Yh7Un3Qm+HZjaBjQkneY7IW5nwiVmsNBuPyjtoPt+ErD5Kv4IAb3/K5sfG5z/DSOWymBklASXpKrBkZEctk9PolEpi+STpL9zOorx0RS2T48jMzyMmysNnLqyiNViWxrmzUZPfcRou4F4p4poq4xUuInRdAxJwcPi/Kq3l+J4V72qGenx8Uns3LVT7N3x8RERlgqVJmaXi3jh0jwuLRZR7tELngdaGDkaUbTLePDEfvzCFz6J+08cQiTUVqXc79kKebCgO+iv+xGpwKhUn4rgJVTd8iOcK8JTHYULp3D+2/+I+u0bSFBghwkKK+go10FU14zZBOU1R6d3oNAO4x9/cBJrjQ4ee/vb8fibH0d2NAcoiHNsoaVsnOuL62RpaRXf+OZ38e3vPoOFxSKaHUK0CbGQ660aOu060qko3vXOH8MnPv5h7NuzSwqHFtAZZByRTQYwhO6MQ6Jw6gxBBP/qDPDBzs3nc2ZaPtOiNTpYcQCAWzvCKn39vtj0fuwshnAojlCEh7n5A1C3XgmBWjeud65E3RIrjlQapO3/61ojHqPcckkbia5v4ME9FnzcFmqRdoa4A1j3mL1wTldwXIx9b8Lj9AOnbWkBaNO6tGMOXsyB2x3UOOdNxrgj8BFNYRraqtbRqVUQ7TQpuoxQm77rNXQ1l06NBkMDmt0wWr0oqq0o5lcruLZUxlKlh1Y4hVK9gwsXr+PcxctiphupkDlWF1kRQxMYzSSQpIujy8+Vsjh9CJ5Pe2b2YPfe3QjFoyiWqyiUCqhUaxpjq5er8qPgNMSu3XxMAjfnl/GDF87hpfNXsFaipwLRA5tzoTpiNtLDcIpVelrmShzNrdTaCugkxpWpfRGJYWJqGw4fO4qjR49ix06y6IeRpIc7z0ORhVsolaryW19ZXtE48OmzZ3Dr5iw63SrSqSHs2b1TG+3mrXlUqwzoftSUN9afTcGbbGZX2ybGcOzwfhwk2S+TkWDX2NQkHnz09Th6/wOIZ4YNcnc9+c38K0WXLQiUdyPIDU5ca9P5hFMJgrtnm1tELgXuKzAOKrOgFsyghFcolIZEB+ViEdcuv+J66N790MdDh77Vag19xxPT7M2Y5OurBe67lH8b2PL+uYKP7ecxm2V0fmiVvdUr+pLJM8IsJvYLK3sD7jDyFJ1BvyF4Q4LNeT2Cc7ntNv7Lf/mv+N3f/QPkV1e1ODOplA6PUrmMUqmAGhWQdEi6Y4JxVhKaEUHMMm5Rj856hH7+cEDsce8iOEPfNZlD7lYqffbF/1XFu3l6Pzqj+S8+ebCVsdXJt9me9m4B318VVyVpyJ2BKSWCSyxBycUYtk2OSXK1Uy0hFQthJB0nUi/od3h8CjfXmzh9dRmFSgftXlQMV/Ymk2hiONrCVDqCvdM57J4c0kx5o1pCvVpBQqImQCGf17hNMjeEbTu2Y3rHTl1/Xs5ivYtrC3m8eGkW11aqqPBgbFu9RyvVcKuIg3sn8Auf/zje9IYHkIj1NONuq8R5f3tLVZdkmbiLG0fqw/Du3rlNJcK7aPv8vh3+hQuncfafv47G0k0kKYxBGJv3PxJBKmXWqWS487DLjE+gG0/jyvIabq7msX3ffjz0+kcwMT5q8Lcc5noS3bhx8waK5ZKIijdvLeLp77+Ic+dvoljtoE0FQI61MTCH2ti7Zwof/dC78dYfewOGhzmjznHFmARiDDo1p0PTXHDVOWvEvjofg7ZZgtoqNhKOzVDYHLXZ7Phd4g4PZ8SihEDVPn+XmJNxL6iCR8EikRFdkLa+OE1JvCmKKZ/zeyaCxHXnA79HGQzMd7WUVVT8H+81EUjzNdGxeWl7UKqPfm08S7xOu0RhhJI00KwUMD97BYuz14BuBek4x0hDMiViAcReMG1/ObJF7kyx3ESr0VUPOBeLCZ6eyCWQinPFcS6dvXNydqzCJ5Oc6/jGYgUvXprDmeuLKLWjGBqf1njlzVsLqqor9Ar3/dROG5loCGPpGIYzTIQ5ceInEnir7INTHnVsfAwT2yeRzmYlv0rmuKSqG3Wsr64psE9NjYuNHoomML+0hpNnLuPUhetYLdRIpbSJFjSR7DWRiXQwmoxiJJtBOhGXbGy51kKl2UKR1suNtoSthkYncOjwURw7cRy7du3E6NiIpLI5BsnVQQ35QrGAhYUlIQ9Xrl7FpYsXcXtxQfyRTDqLvXv2qq14/dY8GrVgQO/f+cANtCQ0Fg5jYjSHmZ3bVJ3zHGBCPbVzO554+9vxyGOPI5kd0eRNH8ncUBzaU26uvPWKLlZtCPaBnHBAhtsc6XywHVTv4iD1V/JgBt2T6SwReJWAfsUqdMYHszPml6UJqtAV0N2Cv9s8+o8yUx5kvPctAV1y4PsPd0sCtrpNWz32DstUbepggLaoGgCVNylU+R/awu+DNfrnIGNXNUKVs1YL//d//s/4vd/5AywtLimYsc4hIYQjFZyx1iLoq2f4E2/g9Ty44PYa3k3KIED3P7rHLuh70rqaYt4vPYBKsCJXxuICkA1095eIFVlBWJE/6t9ge1x/jO7V7ogP6O73OSeeTKriZLwbzWYwPpxGJtrD+EgWwxl6socFzXciKeTbcSzkm5hfKghea1dZnTcxkYni0M5RHNk7hf3bRjCWiWnka31lSR7LNHHgxmGfbXF1HZV2G8lcTpn/2PgE0rlhtJHAlYU8Tl1dwOxaDdVeDHVnYSu4vl3GWDaCj3/kHfjg+34c0+M5xNX+tZLbC+kYEZAX0wV5Vo/6ngd2BteRAc9E7twao4wwWlg+/SLOfusbQH4e6TBd5jRULqg9noyZUhYtLFNZxIeHkJ2YRmJ8AmVOGcTiyAyPSGtA8urtHtbzZZw+fQ4/ePZ55Esl9SEJs1+6dAtXry8iX2nL9lZjeGEgmYzgxNF78N53vgUPPXAEY8Mp54MdlVMeK+a+mJNbZ6qoBZHLPcTN+7JPbKpx/aDuDgoTlfGsTgfvBTet2LtOP8ANcil97tkcOSt0OrWZWIxjufPzunFKC+YM3mwl2GPk+MfpCinG2RoMdMidO52T8fWHmh/P2zJX3bwn/M7suwe4KQAmVnW0qkWcfekkTr/wjNjpmSRNktoKctJwII8FYRQrddxYWMa1m0tYXasgSqMTWpKOj2Dfjgns3jaKkeGk9AtY8fKc5Bz2epG/l8eZq7dxYW4N6/UOMiMTGJ/arvmOufnbQv+K1WpfXSxOg6ZIGMPxKIbSUUkfc72Td+JbZ3YUhJBMJTE0PIzMUA6jo8MYHx8TBM0iZW11VR7k6UwaoxPj6HbDWFhZx/mrc7h8YxHFGsmWRC27iDKYh5pqqY2k4pgYziEZi6vSJiGOaBld3qqNtoifuZFRHDh4SLD77t27xbpnC0j6F6GwyKJr+QKu35jFpYuXceXKVdyam0OxuCYibCYzhJm9e8Upun5zFtUqTVu8DuPmdkn/EDWvi0wCE8NZ5NJxUEmSI7879u3D+z/yEbzlHe9EdnhcTQSbSNiqsNu6Qt98Sgbd1fyZooJOlbTFkU0Cr36F2lMF0XnxMf1Y850/tArdkmWK8VBYZn11cROv2iYxXrWHvtn7fCv71B9VArYvzxdEyN1sa9CeNfg5+89918rdP9kAcvDKFz6gO6DKDnH9wx7bfxt99qv12PqJvA6vLlqNJv7jf/pP+P3f+wPcXlzSfWDvyFzaBGvYzfH/dgdPfwH0n9+lc26kx3ipnsA3GCHq/7pNv5kgh6om9zVQygmYXLBq9+/eXa0gd4wAACAASURBVEEnHLJxIfY/3atFcf9C7r/e9Nl/m3AphSVCSMYjmBrPYufkEO7ZuxMTI6MymOGGub1WQWp0J8Z37sPaWhHXrlzD6u3boD3Mvbum8fDx/dg9kUUq0kYmFpIQx+LcLSzNzaFZpbhESON+t/PrWC0WpajFoD46NoWRyW0IJ0dwfbGE0zcXsVRuoRGKyYBGjO//n7Q34XLkvK4EL4AAIrADCSD3zKrMYlWxFhYXUeImShQlarWlllqWt/lBM+1Z2uOt+3jctrs9Yx+32mpb1mqJkihSOxeRrL0qq3LPRGJfIwIRwJz7vi+QyGSSbJ+GTolVuQCxfPG99+67716Gv9EA8bCDRx96AL/3lc/gqQ9cRipJgR7V8lAESxXEx9KzQlbQAT4QnNFLiw+/3HOfhLiQkAHZjmFA33rtl7jxo+8j1CwjaXjKqlIsHdVQOu9hOGYgns4ilskgWSyhcOo0ewtwxIMlDNt2UDtoYH+3ijt3N/H6W9ewsbMlZLqoGRcDl1Z3gGabm+gQrgRGEjnpXmdgaa6Iy+dP4dHLZ/Hg2WVpTeRJnEoklQSsVotTsLpyW6PhDhnqgZSudqwZG7eMebHjYB5sgJMtL50DjI2WDp/FQDBGcAFBk9RYqBr1Uv1zzuuTPCeufgzehoWwBH9Wk7wXqqrUFjSHa3JcNYXF7lRBjHqvPCGYq777O78h7VSNlQZTwcL3obvgoI/Ntdv4yY++j827NxGhCQ9bIkJQUnsIgyd7xzsHbdzfrUtAH3iqXWZGI8in45gpZTAzXUCeyS8DqjtAtd7A7n4D2+U2DjoOugR1rBSyU3kk4ykpJA6qFVRqFbT63fGYJ0+R3gWZqIG0GREPg3iMIlSqsOExeRrpoxIcGeapdFoU4YgCxUhO84ZotRqo1etKyCoWlXMoHzSwRVOnRhc9Lgu2S/g0+zaSho9CIoLpbAqz+bSIxbAXXml3UevaaFAopufKc8oEleZA5y9cwOnlZRSmppDgmCnHYaNRDPwh6o2GMPevXr2ufOQP9tGjXSx8pDNZrK6uih3q2tq6Dui6qpYnIkAjj1an8XBYvNtTFpU2gWiY0tkxLKyu4sv/y+/hE7/5eaRz02ocb6INO7kZnjSmdmi8on9S6q6ja0kx3XW00Q/OSeNrk09OMIuuAtLk7HrwPofxSkYoRyN0223cv3sbtfqBUtSUl0LLjgT099vhT4Lg/4flXyeC2iQAMfZN0A+nYh2e8DoW0MfOWBPQheRDWpM6cK8J+u7qHYXfL3/Gt0KOK/jEiZpe61uTae26Nv70T/4Mf/iHf4zd8p4sBLoFHQZYvZMcltsazpn8oCAYBoPAk9C36o+8g8Amm8wEmjAZrwOoR0Q61PErreiJazeJGBw9WP1ZRzAM/ROTKY3CLuQlFITJA6CWMquCERanM7hyYQUPXzqH0lQBjVYXrhdF2wmj44YwPbeETCot7kDN8j4yZggPPbCI1dkpdOp7qJR3kE8mMZVNot1oYn9zC/0WyUi+zPCXGw0cNBvoc4QHEVipLFKFGUSyJWzWbFzfPkCTrWx6vHOJS8AdSk8/zs0hGcbzzz6G3/7SCzh3ZlE0nlXFGAR0zZvQEUGSy2DAUzdu1J0QCqXs4AbFRGj7ynlx38G9V3+B6z/4HtDk+Y0QT3Ke35I+MasM6dWzQk8kYWYysKYKKJ5aRDQ7BYdcfj+MZr2Dl374U/z4pZ9jZ78ublmxZBwh0xRhIprudLuetC96gxDoAk+9bjGoIAmQPuyWgYWZHFaWS1hZnMfjj13BxQtnkYjH5JqEQyRScsvlnLvSbWev/pAQyXusxnHGM7oawxIGrYgjBH8CRrzWetfLQ5YjEwA9Bqb67rqy1+iIkA5Fv50bq4GwjEjG4dNxLMK/mzqgs++ufQiO2bUqCDR4woPn+NgzMF67wcZ4dBMOCLZqaoG5nVZ5k7XOoD5Av1nDL378En703W+iur0tI1wkPYpsKy1IhyP0BkDT9kRhrdUbiFCQEqtT4jaGEYaVsJCwLHHEI0G2L5KpviRm1HgYGQaSqRSmcjmpH7lxd5pN1DsNtOwuHCYSUsVxXYeQNCLSpkrGGNDZ61bmPEQKOQzHcyEZrZDPI5vLiWZGgtoFQ7onDqRd2Gw2MSDvZ+ij1emjXG+j0uyi5Qzh+HQqNGRskwE9bYxEKW5pOo/ZYk4q33q7i3Kjg3q3jxoRh05fEtREMo35hSWcPXcWp5eWMV0qSpsySkMrBvShL8p025s7uHn7tlToe/t76AYBPZvDmdUV0XG4d3cd/T7H1jQaKdLEgTZmQHBRhqhZ00Qpm5YkJzriyOtQtOoXVlfw+d/+HXzsc78hCAgDuoKk3yXeTPTR38v7/LDKDxba+wf0w5Wo1qI6A7WOjwrSHE1WRJtiOBQp6Ht3OYd+gEig/qjZ7Rwz5euIH/pJ0PokfB7EhpP02N/ViEWO9+i8n3xFNoHxeL1662OEhJOc1w4j12G+I5CgBDWl6iWPuLh7BXPGirk8sQ/o+KcFKcaZhsgzadOLEVynjz/64z/BH/3Rn2Lv4EBd9El0ZHxb5OB1AAyYxRPpS1DJT8TcI3891NQ8hOGPYgZHf1MmfNRMuiwG0VXXvtcnfsZkANflv1RL4xJU/5YWoJlMULiRB2irtkhRC9HDwkwWn3juQ3j84YsiDnPn7hYGQxMLy+fQdUYo71fFQ51VOGfDH1goYWU2jygGuHXjKq5fe1ssEGdLJZgRAyPbhtPpwrNdOKxk2iqgN7t9tJ2BeD1b+RLChRlsdVzcLTfR9cgkN6VfywBKfTyTCEIYMMMOluay+OJvPodPPf80posZUblSkLqu1sfW69oyWDy7eTlUtS50lKAbQ1hf9HK19eqgjzu/+Dmufu+7GLbLyCciSGUSsLh5ykUKy/y+AHE0wuAITyaLqaUFpGfmMDQs+KMomrUevvn1f8HX/vHbMpqWyheRnsphGA6j2XPQaPXQZCVn+xiMomKFy2kMrgGuNppvmqEQrAilaYdIJaJ4+onH8KUvfBrnVpdgxnhuSjSF943BXQn8SJ2pAEKN6gS5YWCBKqFbV7iqix48ANoTXfmm6rFAJbwjlX/QfxfFtYDbqxTgiDgMR9QEiGHkRxCJJRCOJyWgs2JnUFd990MURT3V2plxzJI5FKQZt0Mn9xBJRicSZo1wTVZKvASyHKhBIdxHngNhdw+hgYONWzfxzX/4b3jjpz+RcTR/QKEossDVlWDw6wx8NHsD0UFn08UPHP1EWprkQJFLUluc+Dz44rkgmgK0N2U1n8ugkM0A7ElXG+h2u+g7PbScHnoDWxTf6IPOd4qHlGETCaAJ6eurNe2HaIY0RMQII5NVlfl0sYhisSBCTBxBJBrU7fYkoHsDpe1OC+YKA3qrL8kJx+Zkv6QRFDxkzSHmcymcmilgupARcm6NSm+tLmo9F9VWF/V2H6TJxJMpFGfmcOb0CpaXl1AsTCGTSsGMKYVKx/NRa7ZE9nVjfUOU4vb3d9HmqB88pLM5rKycFn7CvfvrGPR7+tpxpavxweMvCubOlnKYL+aRjAzFHIfpItsO86ur+NQXv4inPv5JWNkp5T+vSXGClOo98CQy3Dje6ZG1yc8VvCpApnRonvx+MI1xXGRGrcbDgC43buyyNhEzJDlW5QRbZPxnv9PGPQrLVPaV9bY4KgZpwgkBPTig41Kux//9blD7EblX7byksvWTI9kke3B8QSe8Zg9/6/gbHIX9DgO6zro0Eh54Lcvoy2FSrx+sQGTl2De0Kg8vpNvv49//4R/iT//0P6Jcqar54jHczrcJFMYmzjGo/McbS4CH6KA/eejjRGxSTOfYuR6LxXoUQY8saIlIEhjF4WvyNfmLAXSuH4ZAuUtlA4fBnBcpKM51pXL8zolxpyRiPrJZC8898yE89uhlec6atQ4aLRtT+WksLJ6WfnitvCdw5QNLszh3ag7J6Aj9Zh27u1vY3dmVh5y/a3c6MCNhWFROcwfi9d7u9VBrt1HvdHDAoEYnmlQOyBZQ7o+w3xnAFS9pBnQ1HkaFKW5wrFqjIQ+J2BCXzi3jy1/4BJ7+4ENIpy01gsTLEyRFVI8S5ONwLchKCv49ieZIQFeuWaFBD/d+9nO88d1vwW+XMZWzkEmxh81NPIxQTCkAEtYPxS2p0CPJFKYWFpFfPoORlYbnG6JV8OvXruJrX/sG3rx6G4YVF+vJ7mCA3WoN1SaNNZQxCzXpVdDjZ6h+v5xvLCbGFJzz54jUVD6Bz73wYXz+N57HA6dmxW6WY3GjEQVTjhLjJN0WZCpY04pAN5lui/uenjUX4SXtzKd+htrb/F1t8KIFeUiyk6RBGHlhRQbzQrDdEer1PuqtHlotF/FUBourq5iiLr+VQFRaFlEMx/KxQTWmJJBVhaUr9IBEFBz7eJ7zSNjWyZne/ALAKUhctT2qUvjlPLsn1WmEs7/1Gn72/Rfxg29+A9XdTYRcOphRw4IKgCGpSpv9AapdG3UaldCfQIhX5AoQ8VHnQlKYempG4vEg/AGxS4bA5tlMSiD5sOdJUuuSbDvy0XVd1DpNpZrmeXKPrRA9DQi5qyrdovuYTMOwNaTOm5KrmWwSs/MzOLW4hEQ8gV67j26ni16vh06nLSgTmfsUqKrVW9ivd1Hp2NIC8MUznE+Wh0LCwGIhjvlSTsblPNeTNVnr9FHvD1BrEXZ34NI4KJ7A1FRBRnuXlxdQKhZFNz5hUd0wIuu42WqhUqthc3MDd+7ekWkh2+mC+EI+X8Cp08sia3xvbQMDajtM3O9JlCjYm/JRE6sL01gu5RCjHvygh6gRQjqdxvzqA3j2M7+JR559HtG0qtBV60fRN0+SDx8H8mOFqCwXva0GYoRKWVp8KDUN6lAp7qiNuOqry3vILdLyxCfExkPhYupzEI5Xtt9dBvS7t1At78mRSXtPDaoLqVXkmqnlHgTs97NQfa+euSgW6UwmsEY9vDATYWECQpfnZ4JBOAm5H7quBZXn0SAu11b/rmiDB/R2fbEO+eR0GDuEkFWSHsDJ+ntj2VUd4LT/bL/Xwf/97/8If/Yn/wEH1brKyiXgy1C57sXqYiT4eqA9fXjnFPFqnHFNBM2grHgvkpocb3D9jgpySJtW1PX8YwE92AAnr3uwmU1U6OPFdcjCPyRYTlQ2E4tOArqMhA5hxCJYPb2M8+ceQDqZwlxxGmbUQq/dRSxkYCqVQjGXQikbx8xUFqlYCL1GDfVqRUmOSl96iF6/j/2dXbSbFJYwYJIuT0YsZ1y7PVQ7XZSbLex1+uhGohhYGTTcMDq0Ig3TmIUVXxgjmStXEwKELlmp0/4xGR3iwx+6gq/820/h8sUViKMjrVo5dSCwrvL/1mWmfLasEPmSCliSFJLIxpFxVqC+g7DTwfrPfoq3vvcvouk+lTORTFjSu1PtHTrRcTQxhBAnBBJZGMkEcjOLKJ65iFCmhAEJbgwK9SZeefln+OY3vo/NvQPxt2+0e9itV9EhYiHSucqwxgjHYIrNqFoP7NFHaenLClfipy1mOfPFND7/mefwhc9+DItzU7pKp1AK9wCqu3mICFSnncXEMHACjpzovIipkVTr6jppV3s9Y65+R2xYBSWjNLEr1SBfxBEUu7mPrS0SyHZxf6OM/UoTra6LVD6Hyw9fwuNPfACXz59DPpMTPQefwTVQhxSPGx3IyX3Qo25ymzRKMGYvHyHKjrHNce4q+0xQjQd5XADC8r1EfpeCR54YqazfvIEfffOfcffq60Cvh6HriqjPIByGOwqh1hpgq9VBuddHh3alHC2UJFHN35MgyevK/3FIwpP7pgxITCOEbDyGTMqCEQ1JEkFXRaoosqp1R0Ns75WxV62J4ROH/dgjNpkIRBX8bpFLwdxOG/swqA8Il5sG5hdKePD8WRTyBfTaPfEh73V76NsdScLiHEX1PdRqTexWmiIERdjdY/uDyYMxwlw2hvl8HMVsEpZpoOs4qDQ6aHYdtGwfjeZA7qMDpcGRK+axsDQnY75zc7PI56eQsFLCmXAHQ3S7fVSqHFm7gxs3b6B8sIeBoAVD0ZxYPrWMTqeHO3c34PtBhR4kcdyMjhYvpVgSl5ZncXo2DTPCEUNbODP83OLyCh579pM494HnEE4W4YuWAm+2Vn7UW+Q7PEGOV+V6Dw9Y8IEIknBgA7KzTyMqtVlKkA90Q/THSfIg63WiQtd7q0pU1bqU6l83hNXkibJJZkBfk4C+q8yvRcZbI8+i9aLd1o5XYRIsA7lIPcKmDvKw6jsOsSsWqyKZ/M8G9Hew2Y8/oPqAj1utBucxluVT3TB1XFp0Qc4tyJR0OyCQxlSwo1LRYubDC/h//h//F/7Dn/25iCAwiJPUoXRcAzFd/akBUzEgXY3joe6FT6jv6QM6gY1+0p2Y/FrQf9f9GmnPshKg5GSwyIPoOxnUgwRGv5f8uk6f5FuTCMPk502UMgJNatc3yYl8WdMp3ftLxZNYnJnB2dVVzBYKiFH5zXcxk8/i9MI0ChkLbq+LRqWMTrOFGOekhz4a9ZZYwnZ7XVQOytLXox57gkbwHPixyaLto9xuY7PZRpVjQiELnVEUXigFRNPwR9RDVyQ0wo48c+kvc03S4cruYTqXwGc/+YwEt9WVGQnqssmK1CyrJw3FBVklA7K211VEOkWmUSNH7GkOEO62cPenr+DWj36IUaeGbDqKVDourHW5/aIHTmOWkFTmRioNw0ohNT2H2QeuIFwgo5nMLFZDQ+zvlPH977+Mb37nB7h9bwO1dhdt15VeLTd21aWKIEaJXjEkUZ7cIyOCsEmPdBNhn6ksGQUOQiMbp+dL+OynPorHH70Mk9WcGcVULosUhUliMrMhgUtaTQxk0nVRizegownwx8pzpPT3ffbAxVueI2lKJphJFKVoyX4mHHv91hrubW5jJHrjJtpdB+V9Sn0eoFypiz0nCWTcrni9CoU0nnzyMfz2Fz6HSxfOCeFPRjZl1l2NokngZqAUkRql0aBWsiLHKbJjAGFOFAATj8IYAhUynYYpg31gSFll3mUV0HmzQ56HdqWMV3/8Il5/+UV0D3YAty/8mpHY4sZQbg+xXm5jiwGT/XWfwivUmwhLYkIVSnE8lKlurlGlCc9knJD5TC6D4lRGPtfjDLxrS18/m85Ja+XOvQ3c395B31XSwuyZ06wowV66GUGc5DjSKhgoPEXg5EijYYUwP1/EhfOrohvhOQO06m2RXu2xN01Z5VQakYiBg3oT9zfL2D5ootYjZ4V2zAYyloG5rIn5qQRyKQpmhdHodlFp9ySgk1DHkb1uTzknxhIJMXyZW5gRJbqV06dQmJoWtUk+Q95ghG6vh729Mq5evYq3r76NcmVfrFpZvxZLRZw6tYx2q4Pbd+/D90mS1YTVMXwYtHTU/S9FLVw6NYMLp6dQyEWQSQL5fAL5qTwyxTmsXnkaCxeewsiakoA+rvjHkm0n77tHgryIEx1y11Ur+rA4FKRqcvR4gt+kuCSHgVrUMfUXgogaBHTV9lGIluCFUtCp9SgV+totVA8Y0Glkpfzi1fSamr4Zu60Fp/Rermrv1Ts/0ZQlkMt7lzj1bhX6ce1lpQwX5C3vE/QmEIBJhahJhSmVCylmu6CYE71oSd58spUjog737/63/x1//ud/IaMW3ERoujJhhXM4Fqdv5iFR7RjXTUvKqjsbCJW8sx/0fiFdfV8tgzAJILRspZPRgKzl4/jNMbxe93VVQvFun6TfI4jlAZlpJMNekujI3WAQINQbjcofbqpJM4bZqSLOLC3isXNnJJikrQhytF20otR+hNPvotVswe5TFIWGAz2BAR3XRrvdRq/TId8LqURc+n4MIDR/OOh0sN3uYNceoOIC7ZEFmDkglgYtXQQCjjBAUH+daDqPVgTPMXRcxMIeTi+U8Mnnn8SnPvE0VlfmEDeVGhxRB4qgKPJN8LwHQkNa5lN/g2xWHtOQCmDdNm79+CXcevklxHoNpBJhJFlpmZTNZeY8wjDsif59KJmAmc4iYiVh5Wcw/cBDiM+fUsQvXmsmwiQCrW3ha//0bXzt69/B2saOWFmCQh5CY1POaUQ/FGOfFaz2rJd1b4hOd0y4fUwVSIIbYbqYx/LinKAHuWwap08t4szKMlaW5oR9zVsTor1nyBPioOqxe6LnHuaoVWCr4wPlSgtr93dRqfVIO4KVyCCTLgiLmZXX1v4Bbt/fxvW1TexU2/DCBG1j6Dm+BHBJiti6YlJENUAjgoRlwDKGWJjO4fe/9Dl88vlnJOFQXvaqfybhWgI6g7myKZYJgrAaFQo8t2X/m+ijH/YYtRy/HiqRRCAYc9NIBCVdJQhLQNfjoKzSnS7Wb17Faz/8Dg7uvY2w05Rkifek5YaxXRni5lYDG7UuOl4Yrk+NAO0LwD5nENC1mI7iZHBSISTPxer8LFaX5hEzaNXbFrU5jpfF4ym4rodbdzewvrklSJYyavRhDD0xLeK1S1oxWcvCduc+4DnyDBWnSTCbxerpOcxMZ6U106fITKOFarUlxi25XAHJVB47+zW8df0e1rYOUKOpEuFzg3PnFuZycczkVEvA8TwhxFU6PbT7Nto2LVo9cDiFQBcZ7UkS8kpFrKyuYGX1DErFGcSTGUTCUfG2oMLm5sY23r56Dbdu3kSzWZfKliu8WCzK/Hqr3RWW+0ACuiJQqodTrc3JXno+EsGDS0VcOT+PlaUcSgULUxkLyXQCyakiFs89hukzjwNWALmzPad1+N9jwz0a0CcjkOZuBLbdh/Ls43cLqvMA9VYTS4eVdyDxrbZktU+rfVW1vrjUgxFnMYrCEL1eF+trN1Ep78pzLQijFNpqM5cYd5J96kkM9pOCeXD070qI0z8wCaVPXr/JmHL8ZyaD+mFAf89IdPTW6Id1jFgH4ymTMU5vCsqZQgcybS9Jdmqr2cAf/K//Dn/xn/4K9aYK6OKoJs+jqpDkOI/56Kq+oTb0kMh75EP1IKvs4v9j8ftdfooCNtwQhVdBVTqatRx5vUdAnxy9C37ncFZJXw+d/o1PWflrC+Fbtwn4+QwuRJZppGIZUcxP5fDRDz6Mxy+cRdoMSwWRiccUv3Too1at4d69+0J8s6y4MIaVu9QA3VYL7sBGwozCilpi9yjVHYN5p49djrP1PLRDJkbxKanQxQ2OBijCLGZFzAuincA8cXSXIEdFuoW5PJ7/yAfxmY8/jTOr84ibZAnzAdVVOu+nBHWlQCaAmkZdRPGVELlYo3rCBbj6wxex/sufI+G1kQi5iJkRmAnCp1FhNQv5LDJCOJ5ANJlChDO56SlMrzyI9NIDQNTSvDRlwDOwB/jVa2/hL//67/AvP3gFzb6LkElvgDD8MLNy5cLHxCpC3Xnu4SNfIPmhR+1/UzTxFUwnwu2SBMTjSVE4TKUTyHOuv5DFXCmPIvXx03HELY5ZJVCYSsGMhpWeOcf/LIqSKOczktXWN/bxre+9gms3N+H4ZKmnEU9Qr9tCz3FRa3dEZISCqYRtOYEgmkI+Gd9EXmLCrqfACVNqKxZWzOSwL/yKT3/kCfzWFz+N5eVpdR+0pINsXOKUpQ125JtUYApy6iAT0+JL45bcsepo/HyoxFTdYYVQqfG4iDLlEWEAJblJ9MKul7F57ZeorL2BSH8P4WEHXbuHnXIX1+618OvbVawd9NFyWYXHxMuBjPcB1zyfUxoZRYgkKWBO2cxGZGb6/Ok5XDy3gpliDrmkCafXFY3zFjkGnR7W13awub0Du99VUGtI+PECu1MtjokaJZFjvE/DAbxBD9mMhcsXT+PCgwuYLiUEPUrHo4KyMajvbFdxUOkgkZxCPFWQQP6rN27i9v1dNLu05DWQoNJaKoHpXBL5bFIQr67t6P55Gx2nKxMZgacUl3I8QYVES5CoXGEGpZlFZAtzSGby8nUq7FVqDWxv7WDtzj3s8rycviBZ3FpKpSJm5+fRbHVx9+59DHy2bQRz05W6rPiJgB5GEgaWSmk8uDKLlaUpFPMWMkkDyUQUUzMlnHv4CZy6+DSM1LTyoJfnRrfZNKp8XDzmuHaK1DecXNFdWSkCxxW6CqyTLesACVL6DVRBfOcmzhbJ5JcDc5agG6CxZYUYk4Dp9HB/7TYqe1sS/in/KonpOOUGQn3HGU3C6yfFjgBCf6/AfThOdix4jaO+Nmc59gHBQ3VcmEapqulsW/6uCQUChR1mJHJCkxX2JLT9Lu5rh61BLTmpx3UE4tBMVDpMtRp1/MEf/AH+6q/+CvVGSxbuQFzDJixP9fkEvROJ7/LEBmemLvk7XhJQ/2cDekQCOpMK9sFckaIMXkEqE9yPyfGh47PzOumYDOjjtzkcwSMTmJWn6gUp2Ej8ykPKy5w964xl4dzSIj76+GWcX5xBNORLJZGhBjt7q9wQqjXcuXtPpChzuZz03dR5hGWjp5wpAxYDk+t4aDT7MiJT7vax6w6w1x+iTsg9msEolkaEOwlV9Ri8hf3J0SiOFrEf6SEWi0miwY06FhkKO/+F557EZ194BivLM9IXFIvRwBlMdvlxqa4U1gRt4m0N+sfA7sY6fv6db6Fx+xry6CMddmQ+n2NKVOuS3jkDqhmGkUgCsRgMMw4jmUVmbhmZudNinRkyYlrVTSWHlf0Kvvb1b+Ov/+aruLW2CV9kXCn5qmZOI6z4GRKECMW+7FCq3+GQ94dkOUP38nhvlJlLIpFCNpsTiJUKdswDRzTJwUDuC6VNMwkT2XRcvufYbWHFW0xQGNRNC1Y8jUbbxdVbm9gpd+CFOS5oYRCKiZTrgAmJoMlRDI0YRtGomNJIDjwktG6JQ9/QcSRIkuDFi8oQSAiZBK+Hzy/jt77wCRHJSSR53lqdV2pw3iOiQcHo0VBLvR92HFUrn8FBaTIGqJW0DcYsebW49S4iI0FyKEyahpRYVqFdUdjUfzHoYFC+h/rGr+HVbmHk7KHVqmNju4E39X7IpQAAIABJREFUblTx6rUK7u7bqDtRDMMJDBnQ2aLQpKkYEyKOljHlFCMaU8SBWGGfXZ3DQxdWcPbUPOani/AcG29fu46NzR20Wn3s7h6gsl+GZ/dghAcwworYyF46aSNUBDTNBKK85mydeF1MF5L44AfO4fLFBWSzI1iWh0ySTmkknY6wu9vA+r0KXI9Khmnc267gzWv3sLFXhzsYSTKdNKNIW1EU0klkEpzIAJrdHuqszrtNDEMekikgkwFoXxGPx4TQ6HgRtHshdD0Tw3Aa0UQRVqYgVTrPncYze7v72Ly/iVqlIt7woloYCgmJbn5hUdo2t+/eg0vjInlpBE32zMl5dAMxRJA1Y5gppjE9lUImGUHKDCEdj2Dx9Dw+8sKn8PBTn4CZnoVPCWIlfKxC4QlSr7JjH1OHmwzo6nh0QPfVyKAgvto6NdhGAwQ+QPbVbs8KXJGZJwP6eGxNE3HV2lRJJcmo/Ayui/W1WygzoLOlaSg5Z/kZnZQeCejHg86/ajzthExg3EsfEwVUD/g4LDaO+Sf93CGxMLgcR9ThJqH047q548+S66gukQpzATagqjH5lzZ2UHC8yF4ISeuP/vgP8Z//8q9QLlfgUj2O/t6iSnbomiZBfPzumjg3GVuDj+MxCGamF8PYJ/2Ei3fil8Z4g3yXGT+JEUw+lHWjG3An9W8fSxgCyD1oSxwRxNG/MjliF2gIyNscqtwF6YnixvkiNENWeTJqYHGmhAsrS3hwYQbLxYz0+Bjo44YhvUGScijrWqlx4xiIihRncC3Lkp7dSDypFeQ5cAbotm3Umh2Umz3UHBeVwQi79hAHbgiOkQLiGUStpGwUJBPxvtEVjK5SNjeKSATJRFz5ymuLVkpmzs9k8Nyzj+GFjz6FM6sLSFjUHFdES4Gy9QMvMG8wzSAERNUb9YYRvPX2m/jBP38dzv4m5kwPJdNHLh5FIqYIa0p4jqNrBgyeX8KCGY9L9YJkDtGpacRSJUTjWVjSy+SOzz6qg7feuon/5y//Ft9+8cdo2x4VQDCUMRW1HQXjZFxaAkJKpaQrGd3fYyhiEIwYMQnGmUwWqXRGBGeYQNFrmpup5/TF5CUiAha0EHW1QYyjxmPCkI3atFIYwEB3EILjx2TCYIAo/JAJP2QI50CWCvvp8l+SwQxJrrhOTc6c8+viG88jI6rAMTrF2E2aIcwVkvj404/iUx9/EksLJeYx2upctT7EAVDzHdT+onyghZ3O99bducDSSe0Jun8ktzKYXtDjnuIlrZS4xJiJJ6Edc6lFoUbufIRJNOzsobNzFa3t1+G11jGwK6hWGHha+PWtBq5v9VHuAPYwJuvE0z4LkvCKvamy1GV16A5J5ozBiJtYPj2Hy+dX8cDyvCAm3WYLt27dRrVWF4CAbaheu4XI0EYy7iEW7iMSFgwEA8dHr+Wh7/LZocY/OQ5dTOdNPPHBc3j40gIyqSGilotMJiYcipEXws5mE2+/vY29/QEc38R+tYuNvRpaHUegcXJYzEhIrJCnsinEYlHYjiPe6XSVHI76yOeBs+eKOLWcQdIib4VOYgbafWC/6mNj38N+A3CQhpkqIVuYESlnjqTtbG7izs3bqJbLUowwxyFLpFAsyBx7tdbGjSMBnZA7eRuqpxyMWwYSw/FwDKm4iVSSKFAIicgAydgI584viVLcM5/4HMw0hWXUOOq/NqBrbHtcgilWux4X1stKqcUpEx9haim95WBJHroB6pFqQXKDkj/Y77VGhurWa74WuRwhond96aEzoAuX4pj0q+zSAeR+Uvx4N5j9HdX0u8Sjwzk9/QOaCT+uGU/IjsZJwInVtXpiVdY9AdifxJzne7/DmCF44ientRRgoYoyzl5S41p12Dn397Wv/j3+v7/5G1y9dl0EGISlKqJhKqMMhtsDaIVHJcS5SbGX8d9FpF16agLpCEyqdLPf/6UyyvF5U8s3FBIrU45JMTt0HUeOSzbVI/O3E+8+QWwcW7VOfvjkSNv4RimyUeB3FCRGhHxoaBHDEMloGLP5KTx+5RLmptKwa2VY8IXdXshlkGBTjyM5/b7MwFJLmhEvmUwhm8sglUpKQGcwc+w+XLuPbquLJgN5s4Nqp4+G56PuQQJ62QnDNuJAPItQLCEB2Kc0p2z3hnjQ264tlWUilVQZ9zAk8rSU4IyFhpgvpfHME1fw8Y89hQvnT0u1xA08uEQkWoUF5g0SthCGPisvBjXgpZ/+HD956UUMmxWUjAEWkyFMJw2kSFCiIYyh3OM4fkVbXULxyVRSRGb6oyi6sBCfmkd2ZhGJbB5RzjANXQnYNK/4h//2LfzFf/l7rG3uyuw5x5xChuprK0a5yvZZOXHNCS8yYkqyqdQMqdKmLEwZjKnClUykYRL2N2LwWdlzrlpQkYFU/rJZUnBmNJB7q0BoBvQoorE43LCBvhdGf6ggdS8UkyqcxLxAqoOfzM9X/T21oxGuNblOPV8QHU4zSL7Iaph/iUD691kLOLdYwOc//SyeeeJhpEnE4jOv16KMA+qeqrQOeS3E7CVoUqofVCS5Yy/RFTgsrpTrojpnJQaqURl9z+V6kAMhAX2AsNuAXb2N+uarcOo3EbbLGPQcNBshrO95uLFlY6NKEucQjjNEv29jaNtMeZCMAdlMVPTFO/0Ryk2gYZtwo3GUFmZw4dwZLM+UxN2sWauiWq/K6JqMYYaGiBsjZOI+Chkglx4ikeRa99BudHF/7QC37zRRaXANMMjYKOWjeOLxB/DI5WXkcoCV8JCIK9U+fxDC3mYbv3p1AzdvVdHuhkVOuOdyfJFrNwI6Hxrh0Zh3wa2n0Wqj2W7AtjtIpUK4cmkGjz62gLmZGIxID5Q8YoC13TjK9Qhu3LNxa5PjfDHEUjOYmllAKleA4w2wef8+rr99FeXdbbVOwtxXhyIdPbewiO39Gq7duANlecWXNBmU4ZBMFGmZZVkLdGCkeE9ctR+MEOIhomUuLpxfwFd+77fxkRd+A2a6JKOfEtekDXp0jbynWYtmuY8VVPWmMCkDq/bFQFZW7dQBjS5guKsWnprBkhHoCSKdWrhqr5Xf1c+fYsWTX9HD+p2bqOyra2aIt3YQB9V/RVgmWPbvF6hPFKl/j0h0EkQ/9p2V2TldNU+MnwVvF/TQpVqaOOl3JcjpoC7P+DFinFx7Pdo2icgHc6dSgAWaPWQUiq2ZD8/u49qvX8W3vvGP+MEPX8b9+5to92wRR5BZUl2lk1nHxSgjyloS8qhITiDPqqDtaJTGGRy1GsEh/HhEy/fdLuhEONWLi2QuboyWFZMHkaQZzsjKIzBOlgJG/rH31UxK9dXDha0c8CZ/VpEv+BDIESg4Q9YdIT9aNnJkZiph4fLZVXz0iQ+KRGR56z4O9ncQD4UwP11CMmaK2xrldMlo5RPMIJHP5TBdKiBmmhLEG7UG2p0m+v0+egzirZ6QcOq9ATqjIWqDkcygVwdh9CJJmeUeGRZcGuHQUoLVkFToQwlyZjIpVbF0QQiPiWCGAJ9iB0n52kevnMULzzOoryKVJmNby5hIpaY7WSQejjhHbYi4y85BF9968WW89fZVUdPKw8VCKoL5xAhTURdxw4VpEIpUdq+8xLRTJVEnkcmi5YZwY6MCIz+HBx/5EKZmZhE1+ZgzoBM29fCTn7yKP/2P/xk//dXb8Dj+JLrw6vozMHKERqb/RqzQR3ClD6xdzIQXoCQpuYlHYykk02mxwo3F4mLWwXXC0UCuGW4unGEf0tuctp8ChattlImbaVrCVueYVo8INOV2OULItghphTIbr3r6k4k8k1bGRUK9IjnuKSIcK0XlgKemE4hokOeQjkKSoo988AI+/+mPYGlhJpgYlApabYhBla6XrsgIaEGnYDUHUpyylFWQHy9rKa4CzrIei9VKW0MmAiNODHBHCJTJlERueOTA626jvfcmnOpVRHq7iHmUg02i2U1gvTLEVoVz48pRrF2riUqi4fcxNx3HmdMFZHJp1Doebm/b2K5HYROSzuYxWyqikIqL7Gy31USn3YZt9wXByKctzBZSKGRCmM2FMF2IIJXiWndhd/u4fXsPr/z0Hm7eraNv89EfIJ8O44OPncHjj57GdMmEaQ0QMXy4zgD9jo+N9RZee20Tt+814HiGiPvI2Iqvr+TIR4Kz7LkUYvE4bNdBo15BvVWF57o4vZzCh585h4sXi0iaJFT2YUSozxCF4yZQbkRxfa2Lm+t9VLtRROJ5ZItzyBQKErR2t7dx4623UNnbVTbDoRC6dh/pdA5TpRLu7+zj2u170i1Xr6CPrkZa1U6rklY+FGy7UZEuEVcB3RzZsAwHly4s4yu//zt45oXPwUxNy0SM2AAH6ON7xC/Z7iZGnINtUojjaiXK999LUW5slxqchSS4fC7p5qmeDTm7iRE3FdS1HTCjTBDQuz2s37+Jyu6OIsXpCj0gfoqWexDQ38tA5bgAzPF++fExtfdNDDRhRQXZoRIXGQdd1Wt/JylOn7g8m6xOjg3wTwTxd9yj9/ue5kFJp35E9zRlwuC7fVQ27mHt5tv46U9/gVd+8UvcvruORrMDVzzOhU4tgd0eDIUByr8Lkj6B6msW2fgE2MMkK5h6xb1+TwRY3vsVZJN6LEfzCOgXzmDOzZYLpN/rydiQJD3BOasy6SiiMdbdPcxS5bLK/+n+wZjIN5Q+ORec7jqp3rnMerML6CMTM3B6pojV+RmsLsxhdXEWuVQcA472uAPpfvXabbRqdakGSRCyEsym4yjmlTQlI26tVkP1oIJuryNoQ5fVD1m5XRtt10PbH0lArzohNLwIuqE4fDODEck2Ig+rmPdMdKS1FDZgxlMiL0rug8aD5XqT55pNJmQsJ5UM4+yZBXzosQfx4NlTmJnJI5PkWFdUxgLVrLbKuxw/iu4ggqu39/D177+CG2ubsGJRZEM+StEhlhIeZuM2MkYfKdMXYhH9svnZUdF0j8NMJdAbmfjl1Q1s1AZ4/Nnn8OgHP4BM1kIoNECYve3RELdv3cWf/6e/xbe/94p4yodi7Eur5FSIZQMGdraByO0YSVAXwp7aIZQ1rxjFRBGzEjDjSZgxCrdYiITZZ2clzw2JRfkAPpn7Q1bmkiFIssZqmudnWUnpk9vkJrAvzuBOT3b+KDcSBnTtN6862oGYkR4DlQCpptcFfjc5FqUEn9gyCrMtQFY1qyvYeHAxhy//5nN47MoFGBYrMyXQo+Z/OUtMpQHFdFdts0M7VoUKBL6GKiFTz0TQcuPPq8pPNmyqISr+oHZwY8LAN2ULh3AnR/p4Hh58tw67dRtu9RoizXuIuX3Od8AepFHtGDhoDdHseei3e6js76Cyu46I38XqShoXHpxGrpiGPTSxXYtjt51GBzl0ZczNR2xEZTYfTreLZqMprmRUpitlk9KKyMZHmM6GUMyHkEwMYBhsTznY2KxLQH/jrX00O3TO85BOAJcuzOOJx85gaSGFRJxWuLYIyOxutbB+r4k7ay1UGj4QiavnhEgH9zBvIAQ7qs3xjzMaodFsoNaooN1pyIjcxQeLePJDD2BxkUJKNgwMpMoO03PQS2CrPMLddRs7dbojRuEbaZFezReLkuTWKge4fe0aDvZ2NdF2KAhAPEVN+yJub2zh+trWREDn3VLVuHoFHCT+1xCZVyYgTBTN0BDmyEE2CTzyyDl8+Xe/gg999LOIpEqcqxDEKlAUlaAaEKh1UJ2U1A6+f2TCTe/tmgKiEKRAqVvXRhKw9dy5gn8DhpY+er0fKXSCWhSBXUzA7FCohbydHqVmhb6xdhvV/W3VFtZ7sipIVS9fIPf3YrAHgWZSNOak4PN+Ri2T3z8BDHufgBbEwuA3FeyuKndlG/eer6Bvry/OkWTh8C1VPBNWK5OKIbx+F+WNOxi0a9L3fePNa3jp5Z/ires30ay3Bf5h1cR7w8q90+tL9U6Gq2iLB71O2TF1l52CEIkE4lZcXHY46uMMnPfhx50Q0AMQyoyJTjOvASt09rnG7YAgqzhJL173eQRhP9ZqDwaBgqxErPpIMuIDqxWJSMahJakx9DGdSeKRB8+ilIqLjjIlGBcXZjE9NYV0KikqcNvrG6hXq9IfZyLCh1oqAD7AqZRce36/cnCAbocBnZaMDrr9gQTzPtnuQ6BK3ew+oXcD/UgSnpmGF4kK2Hdo8jlS88QRViaKdMYxHM7/skonUY5bdsK0kLZMxI2hkI2S8RBmZ/J4YHUJF86uYnXllPi7Z+gkZ6iA4sMUj/cf/Pwavvvj17BTo0CHgWQ4jHxoiDnTwXyij1Ksg6zlIR0NwdTtCvYho0kTkWQCbiiO1+/s4pXX1zC/egGf+/xncf7CaZjmCCG/L6tnc30Tf/3Xf49/+saLaBDjj8bghUcgBiOVuSCPI0kuqS+uYHatVUAIXFzMwpLQmFYCMTMugZMWn5K8BpNZRKP4HvQCp8QoYXCR0aXJRQiWSRa1JfwRjtHR292nbK3BHnpIqnamduR0MHkhkC0AtiBdqj2g2NkjRXaMcDJCkTn5h/K4RjQmVXwKQ8QHLSwXDXzp00/jI09/AKlsBqNwTNy8VNRQ5DhuzNruHRw5k69L4qDx+dH4b4dBfcw/0K6FenRVODRaPUwCB6soaX8oOF6D8+LZ7XU24FZvYFS7hVC/gZEbQc+No9OLomOHRQ3PoXbC3hb2d9YQRhtnz+Vw/uI0sgXyENKo2yU03Dl0w3k0ej4qlSo8u4s45VF7fVQqFRkvI4EwGVf+5xlrhFTMRy4xQjYZQjpDXwVf9P9//vp9vHVtF82WK4kHxwBPL2bx6JUlnDuTRzbLjlcX2xt7WLt9gK1NG9V6CD3PFPQmakYFhfBcB0Ry87k0svwlw0Ct00O1VkWtXpaefTEHXDpfxJlzRWRzIUR1m4r3ZDSMw/YSKNeH2Kl4aDkxOCMTIyOJZC4vbmxE45jcb96/i4O9PRHFIpej2e4gmc0ilZvCrfubePvOljzXR19Bha72/oAfkYgYSCViYopjhnxpe1H2+UNPXMGnPv8FXPrQcwglyXKnvoXqf58UNY47jp5UoY8/9tiRqR76YSs4IMKPv3JkikgnkBPvwRZYANGrpFhSzvHzwx46We5cV2FyP7QxZCAuw7d/zx765PGepPP+bkH0pOD+XgF9ssJXkK+q3OWk9IC9FB0T0LxCARTr98jrOJRyZCb1hFsYENq0zzjhWEWKA9xOA5u334LfbyObTknF+Obb1wR+v3bjBnruAMlUFkbMFKWlrb19NDp92TJk8IVBJGDla1hdxFiSSSSTSdnsOiS89O2jhm1HT0j36YNj18Q4YUmOZAY8mUwI+UrgNNsWMg7n6+UstHLXBJtDvbuec4yo4mQ8tse5ZlVdjVNNKfS4AQvC4/tCxpAqm8Qmz8NiMY+nHnsIy8U84pEhUlZMkINsJo1CLi8wXnW/jPLeLvrdjqiJ0cqRFTCrvxQtWUdDdOpNtBrs0TGQ22h1e+g6A6kCOeTU88OoOx4qtof6IILW0MQokQWsFPpMpMSggjO0ZIWSTUy4Ow4jmkTEtISF7VDlazCUlkfCjMt4XJw8BIG5qbDmIBoNozSVwQMrS7h08RwuXXwAS4szsBIJgb7LDQff//HrePFnV1FuOaIPHRsZSEeAOWuAuVgX02YbM6khShZghYcwhjSLiMJMpTDksUQs3Nlt4Tsvvw0nbOGFT7+A5z72FGZmMoigh5BvY29rE//v33wV//j1F1FruhhFSUQbicGFiOxx3tnx4Qi5jcpmWulNbhhJagx4YcAwEbOS4pKlBC+VaplyeVJ9bFmzVIMTqH0Ergv+ajTEajAhrH3PgwR0N0zGvQmfY4XhqBAE2cTgFISqoH3pPStSj/Jdl0EhTkTw23q3YkVPty9OIVDtThTQBi6SXhPn50z8xvMP48kPPiS2uYgmMTTIyNba+NQCjESFDBlw0plMyObGTxvv99q4SSf+SqgjeEJ1da+fAam4BpyUEK9d5VEvYjuasyAz9LRW3YVbvYXB/jV0yhuoVZqoN0hQI4OPyZ8l8sVlVugH64iafZy9WMD5izNI5Wn/m0Z7sICOfwperICWO8L29g46jQZirJJdD416UwI6p0JGvi9qcCkx4vHEoyBBrYZ0BPGkgUang7evbeLuWlkSYO6J0bCHYj6Ki+dKuHyxhJki+xJdVMt1bKw1sLXuokLC2ojPR1yNZLF9AML1KczPTQtnQtQKq1VU2T5oVaUtMj9tYnkxjULRQDTBypDCSGz7WfAkoFuo90Jo2REQn/ONOCJmQtpfTC55PhRJaVQOZJLId6gq2BOb5Ww+j+RUHjfXNnD19jaoEzf5GtN6NKAYyMTQrIYz/UmL+va0d7Zw/swCHn/yYTzx0eexfOkJjBIz8ENk/ASTDOqdJ6v0yc86Poc+DjaSRxzqwCtxKl1la6a7bLESYVXLWAK1DlZH+vDyXmoqQ1XpKqRLEiCokOLKMHFzHRsba3dR3tkcQ+68Hiy4gu7vvzqgq885WtJNSse+3wicjiVHbtL7BfR3+50jAf1YIB8THI6shsOMfSw+IUQZViS6uAkCehiwm1Vcf+3nGHQaYnBAJyGSuW7euo1fvfYG1u7fl3nNTDaPTq+LG7fuY21jSzyS2W8lpKmCDCspBatzr81kOEKUlc8kQazT68EjfKpj9fiQA9hbYqvgNvItWdR6tIYyqaygYqYigvUdBy57orKIWJFqpmTwptxzhRimIFAuGDHS0tCPWnSqt6mSK18qLVZPvMQiukOoXwKhIRX68nQRD51bxTLNG7JJ5BMkXckPSzBIWnE1rlYu46B8IJU4CWCFXE42+pBPqHGEgW1j0LcFbu+ILSONKQYi80HN7P4IaAx81J0wah7/RGBHE7Qmw5Da31JyMoAQJlW9NVbpUYujbXGZQe15HmxvKG5SViwhGuiqvlRjQEIGIkIuEpwOTDMihLnnPvosLlw8L7rjLdvDj155Az/46RuotB34JKz5IUTdAbIRF/MpDwtJH/NJD1PmEBnaqnquVD6JlJpF5ya3VXfxnZ+9hY1qD+cuX8FnP/NxPPH4eaRjA2DYxu7Gffz9330N//yNF0VelKNgfZIfPQ+uIA0hqZhsumYNqG5IgmRYAjkDuqrQI3JtmHSSPMmNaMznDDYNva4oeEJmPgN5RFesvO9MGDlDLtD+KCIEKqIiNJcZRWLwuHClOlYkHdXlIUqihpQJqUeJUghLfyKppvypQc94NetucKzQ6aJo9PDkxRw+8+x5nDszh0y2gLBVwoiaAzEa3yihERL+BMQXsq0iOyl/avYo9T4lwXqCOMQ1ojXpmaCqZpSv4XYyXglBqwqO8LPaWglXK/zH9/oYORWEulvobL+J7TtvYvP+BqrlFpw+kT1TWmB86HvdFmynBSs5wuKZLE6dmUEmn6diOXr+EgbGGQytWXS9kPiD7+3tKi0HMsptF61mWzglnD9nRUapVzM0ErIpSZdklcditHDtY3ungkq1hQGPX9RrbSRiHs6sFPDIQ9NYmjeRiLpw+3wOOc/cw9Y2ld5MGCbRm5jIN1BNkJyWqVxeUMft3QPs7h+g0arD93riV7A0k0M+ayCe8GDEqE3PcT8L/jCBwSiOvh9D11Vs/6GsE45rWtKy6fT7IiDl9Hsi+MTJF99xYPf66Nt9ZApFJDJp3NnYxtr6LtruIbiuKYuKLcE1yrw1FJYkiG2ApMVZewsp05CAfmp5GpeuXMCjH/4IVq48DSMzIyTOsb/6BHE5QKAn7VKP+J6PXRg1PUkmyhQ6PBnQ+UhNWo/z30RMlTS5UpvTWcQRhruKm6onpMK6PJxKcEqU4nw4Th8bd+/gYNxD189aIP96nBR3JDuZHCHTQfwkNbjjwf1IpNYV9ju+NvGF4/13fRqHxJoJ0Zej5i9HjjY4/YD/oq/ZIXgsgTCo8NVVV2+gsxs+wApyZ22t5lJ7jQP8/KUX0TzYwfRMSWkSJ+hPPRK3oJu378h/I9q3+d7GDn752pu4Qx9f15PNlJsqYypFUxhcuQjz2QympvISVKmaVG+24AlGfNhL4Vx0AClRA3lMXAsgch6vhr1Z+ZHkxBc1tB06k41IEWNFoQRLxvE8As2MN+TBIElJ+WQrYoY4+AhpJCAZqZEJxaZndqJGkOiSxgcpOhxhaWYK55cXMV/IoJBOoZhJKttOLkwG2BEVrdRYmtO3sb5+D3u7u2LGkohFZRNjsAvxWFxPkiZ58Ls2HNeTCp3CkP1RCA3bQ80FakNDKcbBRHJqGvlCCe1WG+1GXebeRRoVtHPMCMO7N+QGE0bfB7qEqmMJMUGRSl7Dy3QsY7ISFZ1t5gYubKcnAW7l9BKefPpDuPzwwwjFLLz8k1/iJz97Ay3Hh8fq1fUxcgYwhzaKiRAemIpiIT7CVNzDVMyDNezB8D1pNZjxDCLxJA56Q3zv1Ru4ul5DsjCLp595HF/4zDN4YDmL6LCDnfU7+K9/+1/xne++LD7odJvrekMxbXFcwuQhOK4aV+RLUBSOiVGRTFzlmKZExP2LPXP+kUSXUPREr0+SOaItTNqihHEhrnKczybXI5VKKwTIZ2gz4I44c25ItcOALkrTIX62Jk4KUYguUUqDWkHstHrVxye1+0iOkxMfZOsaNLJhAuV2MG/Z+MxTs/jcR85grpiCmcjBiM9jaBYAJnC0HOXTyoAufXuu16B20/a4DOPaCpbPgEwek/ehRZgUchD0KAcAq9OBI0RYupGNQj4SSTYAlOCRmqAg0uAgOuwi3NtCc/sqyhvXcbC3Iz1vu+3K/L/BWTs+vTz/yFBykGTOQLqQFBEef1iEG15FNPsQwul5NLoert64iY2NLVFIzKXTYsTSbLZRr9fFTpUjnuR9JGjHSg6CHAvJueSa0BSpI25qIkoy8sQpMmZ4WF3M4/L5Ik4txJBJ0nRmiH7Lw9ZmF7futrG5O5B2RjabEkQtk06K5Spf5XJ1Q+y3AAAgAElEQVQV5UpNZK8ZTCgaM1vKYjqfghVjAmmLOiOJorYXgx9KyR8HhtjK0uBlGFHMdI5uclyNPu/1Rk2SdlO7BXK+mipoJNtNFQuIZ7LY3q9gc78sCoOiBCDrSRHERPuCcspa94pOjRxQoS4+dQ6oWJlhm6KQwvLqkjitPfLsp2BNzct4pWom0R725Dn048x1CRMnBPTJCDQJ1avwwv1ZPWRBQFfjsIFByztH1uTntQhNgEBLQNfeAq7dw/qRgC7DcWO+ioSygBQ3SXQ7iZ3+bt9XmrZHK/bJr71bf37cup5wVwveZyL+qKz/hPc/vJiHvfSAHTh5oRWpQMfuY1X8JOs1COgc1VE9dKBd28e3//m/Y2/9nuhfUwSFgb1UmoIVM9HtdrC1TRnMqhCSms0ufvXam/jJL17Fzn5Fdd8oCEK+LElbricBnc5KxUJBqsNGs4V6oyEPsHQaxV1HBVdBbALkJSAaqZJCnJC4KXETJewu86UhBnRPiHGUqBU5Ra3DIzeb6Gs4gjhV2ET7mzCbLz1l6ZtKtqkE/4k8KGKdSkIoAxn0bJgVq3lW7vAupiknujCLlZki5ktTwnIn9EXPdJ53g8Y2/hDzM7PCaucmdevmdZlFZa1VyKRlhl3kxLyhyF1St5qqVM7AE2OPQYTX0kDd9rDXcbDnABUvjJ6RxGOPP4lLjzyKN1/7NW6/9TZyZhxpMq5ZYbFnS0JX1EJzMETNAbqk81kphKykBCNW9gIHaztfgbC0pSh5DqovFkI6m8XS6VNIpNI42K+hVm3ADQNuKCLMfdq+cpNNR8OYi4dwOhvFfNZAzhzAdOqwYCNlxpBMZQR+rPZG+OFba3jtXgVeLI+VMyv4/CefwMeePItC0hMy5lf/7u/xs5+/iZ4TklGxFtELZ4Ce48Fx6W89VII6rKw1CU4m1eUL1PlX6lZCjhv3DrkZKoMTzi2rbyvtblbxhNkF/aIFpclRu5ScPyc7uKadIaFUKtcFQV3VTtIPD9OXXnmtB+ZBXFNEPsRCk+OL3KBFx51BlqI1piBMDKoxt4mlZB//5iNz+MQTc8imqXJXgJU9g1ByHqNoSlopUoWL3K8yQFEZymFbSvqXeiJD+uMajVLUuUPHPAYTu9eA3WqiXaug3ahh72BX2NLnLl0SX3GSXcl4p+2v4fdgDNvwGlto7t9Eq7aOXqeGgcO2B5+5kdJtl2eX58dkgxL0XIu80km4/hSG5hnEC1dg5ZZQb/bw2lvXsLG1jRTHONM5eAMV0GmjSme0nt0XpIA99iifyQEnEdh7piVqXwIkAx7/5/lcG7ZI+c4W4lhdzmJ5zsRUagQzMpQJkPKBixt3W7i73kbbHiKZSqBYKiCXzyCTSctzW6nWUa82hGxLYmgqFRPGPYctQG94mkKJeqYBe0gRoTj8SFLWhk2yJXUIiA4ZpogZua6Dg+oBmm1W+xzlI0JmiDIeoXfKV5dKJeRKBewd1LB1cACbibIUqmrmO8SWn15nAVsiFqFMLR91JlOkmkSQjFtIJy3MLs7g+c9+Hh/+9L9BIr8o61eNrPFpiLyDpT4ZO1RgDrhP2rsjqAWPTRpPVutBQFf14qHgTAC/j0OSJJqHpDipRhV/VsXUoG+klQsHTh/37tzGwe72OJmR53SyQg/m0N/PMnUSRpj8+2TVHLzHu+m6S9YqFcJEAjDRI1d9g0PZF9loTgjoUhAomSydTOiugyoz1QYVMBKOz7ofm28/PBLFwGVVwovJt2lU9vDNf/rv2Lh7W3SMOVdMLexlVqNzs1K98GEiNMYHj4zs6zdu48WXXsHb12+jYw8w4pwuqTWESQck2bCHnkCpOIVEMoletyOysmS88ywUwYmmHmpcSEGImnwuVEslws/tTM0Ij2QMLm5aYgTB37UdV4K64ylbzID0zj1eeseWiaRlweTq932Ba4MmPheHkOBkrE5dX6nYBIoNVLNVFUQCDUmEqaiBYormLEVcPnMaZ5ZnkbLosUXRkBC6rQ52aJUaioj7Utwy0WjUxWGNs/4mEwQyndkHJovaHwkXoEsInqxbYVHHiAcK032j0cF628Z+H+hGTJw+dxHLi6ewub6F2u4+5q00siGqznVFLjWRThPrxkF/iN3eEJ1QDJ6VwciMC+mG50jhGSY7R7S/2VF0mfCoTZqz2xRp4XgWlb+4Vl1C84S5ud1ybpiEv1AIpD6VrDAWslGUkiPE/TqSwx6yVgxT6bSw/Ks9Fy/f2MSv7jVgG3kUSiU8+dgKvvTJD+DCqRxuvfUq/vFr/4CbN+/DdsJoUge710ez74gDW89WvXRpmXDD0yxwuV4McpzACKaygmAniRvhb2UjKfsSiXOiD8+2CoOvIpexEqK3O//I2qRlKLXsyTgI0WmMi4LmKzGlqy69RKVaSGMatna4ZoTZLhavpnwGvyLsem7QhOM5EicJnYv4sIsHplz85tMFPHk5haThImrmkZu+hETxnOj3e+Ivrk1awlHdt9es+kMq0RhqF9Y+gysTdcLtlElmVdjtoNOsw+k14XRVUCcxrVLZlbe//MjDmF1YUkk2R/m8NkJuE3Z9B9Wd2+g1NjHymmQiqaDNNUB+gybRKaaCen6F8DTkZEECfqgIM3sJyeJFRFMzUl2/de0W1tY3RR41ncoIN5dIQavTQpPeBwOOhVHaN4QI3dg40uY68D1XBILYHlBz+Tw9ldSP/AGSVgjTUyZmp6KYyoaQiClJ5GZrgPUdG/e2+6i1+pL4JlNxZLJZ5AtTQoLsdnpoNZuiC0FCo2mGZRSTyBVJbMrWIorBMAJnZMDlKCN1Cuj2RrRN9mHuNykxSuF+0+930O/TEhVi6Up9+W67hVqtCl8H9HypiP1qFdu7ZWm5yftoJzkm6ZxvEDRJq/hznXL50L+A6lFs7TBB5D43Nz+LT3/xy/jE576CVGFhPGqspMMmAvakPocEWRVHjpPilN2qLqq4knXyO5Z9Hesh6NTgMLNU7yeFgnrvYAQ7wJbUUlEysYJcSzgj2kUdhCEcu3s0oHPsUxNS1M9pUtxxzP94lhJkHMcZgKqKHB/O2GUtmAPnQTFjDX4u+LqqQg+/fvzzjoy9nXQwwRSArqLUhVKL+fiIHWGVoAUdVP4TXTyd1U9iAvy7In5V9/fx3W9+A9trawIbMnjzbmbSCSwszGFhflpEUVgh8yGq1eu4dv06XvzRS3j912+jWu/A4UNMmNLzMXAHco2YPRYKOanUCS+3Wy1FAqS0rIwiKUUpgcAn0Ha1IoIZSAU9ycYbVqxxilbwIWNA79kObFZxDOpasYgBnZU2VdnInGWvjvUSIXcRE2Hmr6spqfY0OTGQ3FBrV7EI6TQ1oKqZJ+rIMMMjZOMWHlxZwiNnV7E8X0IqSq9uzjW54n1O32O+LysQQvYC+bOysW34TA5YYfhD2ANf3Ndo4MJXNMpkhb24KLqjMLZaXazVGtjtDdAcAJlCCUtLKxKkBp0+8izA6i3YnRYWlhcxfeoUNhsd3D1oozwIiVvbIJaUsauBXh8xrQ0gHVXpsaoKT2QaOHIWiYpFqSmyqQxIJNH5cD1XTDrEDGbEAKa07Qmvx4YupuIhzOfiKJhDJNFDKjRAPqEQEsL1r67t4fWNOvqRLKLJBFbms/itzz6FDz9yFrevvopvf+OfsL6xI4Ihrd5AZDeb3T7aPVfgSCqSyZgerRt5oBoapEIbNehVQNcEEb3MZd3IqKjmZFAqV3MnGIAYdGVcL2IgnkwgJhab7JUygQgJ/4BBlQGdkHeIYjbSqlGQEp9vQtRKr0CFtKgRlWqMVdGYJzoMIUJSnEXpXpLB+siG+3igMMBHL1l4aInzxF2M/ARmT30AS+c+hGi2JOtABEZCJMUpYx6BUbkJa1esgB0sX2KCTtSAIjrdDnod9nC7EtjUvD0hdxu+3cWg1xEyG/u55y9eQHFmWpzL6K43HDTROtjGzv3rqO7dA/wOjAiTVh1xGNRlM+Z10ux+SgUPQ3A4rg6TEjOIWnMozV5EdvoBRKw86t0+rt26g1t31mWfSKVzAlE7fUf2lGajLvoA1G23DLYmPDE6IomNhEjHcUUgSPbxoIDhOTNRDQ9hGiPE40A6TjKr6uc69EBvDlGu2EJ8I7LHfgT5EhR3yaQzAvN3Wk0hkvIKE+ZmAGEwp34GBbbYVuSacKQNExJ+CgmqDOhcM1xLyURK5uxzubS8B1sYvGQsiPi81xt11GtE8XwUpqYkqaBK3m6lIgTZoCBh0cM/XE98BgVRk2JbCUZJS1UmJ1SLkPyi6dk5fP5Lv4XPfvl3kC0tqLpFei3arlQnQYE+yqQe+5GArmKt9tWSEx/3z9XY2mEMCSYiFKGbn6OKMJVWqsdOSZ0QfRhiRB37SdmuMZKs0CS2bhiTmFit372N2v6OWupSYAVOmWpu7oj06/GTkXOYoJGfxHQfB/Rjsq1BMFDxWF01ZuPqYVZ1sZzwhO/spCDFZBw/Ctur3w1G1tQbBf+n4IfxpdWWi5JyiB2mZhqq1ExEQ8btAW2XqY5VCd8TEv721/8Z5e0tCei9blcye/aTSD5aWpjF2bMrWFpcQDaTEJOBq9eu4vsvvojXX/81dg8a6NohuH5I9JFpRsILYFomClM5qfb5cNB9jDeNCk2sBrkBS1+XmSYhSkm99bnJ3KRM4mq3HWWzR3EGwqX8SUKEJJWRnMdePjeu4KHg7K/MQwuZzpSekzBFpTelFL14vWJGWII7iU3MUlXlqtTtlO+MMp7gaBm9oenjTDW42XwGD59ZweOXzmA6G4cxJKvFQYdzrNUq6o2uMLKp6pSJJ4RYx0yG2Tn70ITXCS92ul2Bkqkuxg2BhJourSxHIVTsATZqTexRU9ob4cz5B/GRj34MUSuODqm7jQbuvXkVrUoFl65cwcXHHsNra5v48c11lD0DnXAcgyirc0PQAAYuchDIHWAwlw1crNpH8AccD1FBjj8TY+JksKfHMTE6W3lyjShmI9KmRlRdM5IHRx5ioRFyVgjFVEwY79R7T4YGoChcz/Vxc7uCa3td2Cad2OhKB3zsicv45FNXsHbtdXzvO9+UFgXHzwizd/o26lTQ69iwJUhEEFYpvQomAuuSC6G0A7ieVKWkyHDyvcDil+uGgi80DaHueCCIOSRfgolfHOlsTs6JrQ+2TQTO5yYejqlKnfPeDOqsxqktze/xGjJBZLUkSJpq53BtsY/PZEIIo9zGaGITU5KllDbNRW2sZG1cmXOwnO7DcDsYeSZmFh/CQ09+DDOrDyLM6MSAHqZWONe84guMmJjIKSr9a1bjSmp2AK/bQ6dRh9Npya7MfqtoYXNd+w78QR9Ouwm305JpDCoWXrh0GflSSZ7RdrOGra01bK5dR7Oyg/DIFiMUISyJJDDflimVcg2ThMb3VQuCFSxJYq6BwdBCPDWDxVMXkC8tI2ym0HYGIlp1Z30T9sBDXPT240J+7DRawghnwk2TowQJhNzkB7ayHWbPv2/LH65F7mdEm0hmJBTNhIWa/DI2yEsWYbLB3vsQtjNCq+0KV4XPJKcneP9o4sPP53JhQGXyqrduCcAMRAK363kgtq3Ir2Ay0tfIYCBrynVERJJaE8WpPKx4VJ4b7t8UGCKRlwz6eqMpf09rr4FWuyMtBwofKRa6Uh8MXgxoImMgWv8KcVKTLUqrjQGfraPS9By+9JXfwRd+93eRn2FA19K/Mv54WIWPBc8mSG3vCOiTQUmq7HH/cxzTAiGZYO5cxTf1i4J4jtPow+kLRe5W76e4c0EVp5BTCfojqg92sbl2F9W9beU1IM57KmVg8iTXIjBnmQzmxyvxw4uooQKdjRwJ9gE8PnnSY0a8PuBJmFwH88mLdjygnyQw867jauODPOSASW2uUJh3BHRFgJPtbZwEECxTIy1c/BHcv7uGr/7t36FxcIB0KiEBhmIpBwcHqJTLIo6xurqMR65cxrmzq0in49jb38OvfvUqfvnqqyJCc1DtCjxq2x76DqFITt4ohvfUVE4Ytwzo1NKmz7UC01Wbh8GchDf2uoWzLpCm6v4Ec7OKR6G7Sfrn+GARrm40exIAqJimNnXFDBVSSSQkGSyrdMJeZCGrf5O8xOBECFZbkIr8PKOFkhTl7XfFqKGDVo9yuK5iM/uckY3jyplTeOrKOSyX0ojQZtLpCtlIZsv7Nuy+IgjyHpAYI0mLPxSiF5EFTgy0uz35ejaVEaMICqfQtatHprvjoWrbqPYcdCkrmiKkV0IhT7b9OUxHTfzqxZdk9v3UmbN46MkncLfewXffuIEtN4xeLIVeiCM2Cvrl+BRV64Q0phMi9vjUwyUyZHLtmQgRBeH9kyDoD2RN8B4SCeL9ozzrUMQXmRQqrXEa1KRjYRSSBgqxIdIGR8xctLp9rO/XsdUYwLPySu8dNi6fmcXTD53B/Rtv4mcv/wi22xWWOisiJoWNNq+7DZdSnUyUNclNcScVYibUm2AD0RuExqpUv1sS7IiqbBgcNVFNNmxBzyKwkimkcnkZD3MHvuicizmNzH+zOmZgVgtLOBdGTGB2rjZW8wFPjVUVNx5W6dzgZcsl+mRE9aibYqVHqeUddbGScbGSaiI7qiLCtokXhpmdxSNPPodHnn4W2ZkZGV8LxQi3B9a52s9ezptoFxtdIwwHA/QIG3c78OknTuhYoEplAcw/Ius6dOG2m+h3WtiXgO7hwoMXkEhlcG99Q6w+76/dEdSHraSQJAGuJA7csJVKpJ4ilgAftLEU8kaXxoHHdoWJaDyHfHEWyWwRsXgKw3AItVoL5XpdSPacu2c7jrsTq2+aFbHXHxvR6Cgiiov9Xkdsh1s9IjY99GxbgiQTYKI/ZpRyrGGZVmDSoUiA3PCInqigzuMhD0MIlr4Hm3725PkwSDDRE9KMmgxiO4pBXMi7mpQkdZHIlIaliOhzxHSg2kABO5kBjQhmJpUUkRpOM/iixa72NyIZ7NGzZcnPVjwOFeiJGvCcWLnLO+q1rUYr1dSE8F1En0hz4CVEMZGUQUqUStP40u/8Lr74e7+P/MxcYCk1btNMyr0G/e4glEyOrU2qwalAHoytHR2L1Bv0GBWb7PgeCtaoY5T/134EAct9DLAESnITSnEsJNfv3pKxNXKolOOicl4MJGTfEdAnx86CAHsSJH+85z45L340pivSmir0pSugeX5Hq/PxRdS9A8lSguA17jcc9szfbf5c9ehVJa602ccAgVToGivQjPZjAX3IBcTFo/rSt65exd/89X+B3WygVCyoUZzBABsbG1jjw233kM6kcPbMaXzgsSs4d+4BgdOr1Qqu37iOX1+9gZu37mNrp4z2/8/Zmz9Jdl7XgSf3pfbe0Y3GTgDEwkUbtMuWKFueiLE9EfYs/9vYlDWesH+ZmXBMhEf2hC1RpGhSIkFiJQg00Oh9764tK/fMiXPOve+9rG4AjCkG2N1VlZnvfe/77nLuueceDASRiqfFXvSNLUWtfBaaD85JSqzNSq/bBCUO+ejyYEon25ugloL8ypS5aVMX2FGzssrlEkejKQ4OBziQww1UI5x6EvuZhfPzWJFkVM9+8LU+FZe6BWnOZVnCyB73KHfRqIuxStLK/b19jGfMwtn6tcSWpq2dx1uvPY8XntpGrz7DZHiI2WSoSJ/teXxGMoCE+cKxE7ofjic4OOQ0pwFGRxO1vJ05eQodtqSJMNLA4XiO3ckYQyryUTCm3sCD3QNlkF978SWc2d7B2myOG7+4hLs3buHMhafx+m//Lq4fTfFXH13GjVkD+811aanPFyZoCV6mo6EzZq1YRBwiFNxD5iXQ8LQ1dMXZq40Rs1arCvL+hXRQwYwzxQVpu3OBagSUVWUP8WaTzHeOmQVGR+zx3ceDwxmmjZ4035u1KZ4/t4nnzmzg0w/exicfvisyFHvICcNSY+BgMBRhUOWAEFIJ6puMm4syNN4u7OZ9JMSujCeG++i+I5s3H5QcBrY+NdDd5FCNTTX1ccb3ksx2TZsjGcMO3Z9Dgp07OkxScy2Za6UrIfObe1roj8e+0plT357OznXnBrr1Gs62Z3hufYIzeIDW6BYaLMXwNrsbePHNb+IPvvMdPPvqq+pQqLU7cuqej+57Fa+ELPvZFNPhkbJblnRUw5cBtCoeM3DXJonUkZJNWdcDHO4/xN2bt5SJbm2fwvXbd/H2T9/Dzdt3Y4+7E4YQvPKzQDwJmlrBIs6juCvWxafdEDFWDpCdBF20++seKkSHKI4e684z1NttnDp9VjVnLuR0OsXkaIjD/V1MWXueTVUyONzbV1mKgR2zdAbxfI50nh0KGJGMFtoRNP4aDhNkT1X55ShJivQQGX72EXkZDBRFAiQZ1mNfOzk4SagUbaRLKSpv0tFTdno8xhG7a/gPZck8WxEcyr400OUI5Wh/ZYmK12uHzU6CmfddaPu7yyelVU1MzbZEtdIKobQ40WNKayILu/uQvJR/+i//J/yz/+V/lkN330WKGn9Jhq54uFKK1XMmtyqz50xunT2ng3bJ1z4u+qZch1mt81ZcZAHEF0FQcpc0NbCit0Ki49VLH+PuDfehq3LgeKbo4PrSaWvHku0v/efj0Lt/vXTm+fKExCOTqLDcy9+ofFTYpvI7CbtU697HRWeCsS2Wttd6wUNV8MtCxlSzrb05vax25rQyzMTe+9nb+Iv/9bsasPD0U+dUJ2St6tKnl/DxJx+L5U4oihrCzz97Ad/4xut4/bVXcHJnR/X2Tz+/on71n7/zAa7euKVJRiFjjn5/Ddtb24LuqdvM91JWF3OTCYdzfCEzaAqw8EsNHAX1PerpNOhBGGFUq+EsnLw2XzgbrirHKdCJwCBgdcL8UgQjKYbDQ6SH3BcTXtN8xDVyNOxDbELK4GiEy7du4f6jPQxjyllL7SNNPH1yC7/x8rN49eJpbLQpJznSf8xmdXDJZB/zT3IVLPvL7GD/cIBHe4cS5+Hz4KjPMydOoksimpzKXGjHgMpSZLG32mh0OhiPHdm/8dpr2Oz2MHqwi+uXPsNnH3+Gdq+PN3/7d7DX7OL7n1zD9Smw3+hjsGDrE6VdW84u6YhUsrCCWtnV6A4FZjUkxWn9NRhH80cjA/eQHWZCqqFLMpb930SCuWZk087ImlMJguI7GzGHnUb0wR4d9Fy8hHWOfDy9juZ4D5feexsP75DRupBhVWtiHdIaYEBF4ym4MaG/ImY2r8KRu4pdQhqyX1Y7IERoRAbUsCASJGmwWQ+U8Dxq3T7mrY4IT2xTWyw4ClWm3paEPWAKQliDr1umU4bYe5X7xJroDhhtpOlYuJ8YpJU9xgwauo0lzrfnuNgeY3t+H53RAzTnE2tWt5o4eeE8fuc7f4xv/dZb6G2fVNcDyXQaWkPrxnviPVCo5OBA3BRms5ID5TjbCNbpkLkX9UzYsknHyz06HmCw9xAP797F9es3cPXqLdy8dRcHhx4kRIQhmFSRmphTIvpX2hDpP3B+PG2PNRx0ZCMDoQNnOxfFftSF4AGYYGsqg1zWlc8+9RROnjyh5zs4GODwYF91dCou0rlTnImzDojquaOFTpQlBAaareAzBHchGNDcr+yI4Q0wG3cS3cCS0yPnLDMtMRyORcSjbjvtNp8fVd04a10aBoY1QizLxGTuKc84oBSx50hoYoLKmeWccOXxbDVj8Ci9hECFco5FREcFzynWy/VnZ8GyP0QhsxCdSY70NmKgs2JMZq9E3mrYPn0a/+Sf/XP8d//yX2CLDl2oVclyrzq1J6nEVclxZY96wu22pU54s9sqsqYU6LIBdSE3O0pcgI4gwI1sUQUunLreWQFOBjNLzMZjSb/evnXVIQnFgJQQlf7uVxaWqd748Va0lV7yCoPdBD/Dj6uSbhmulA515f31j7JW7sOQ5Luvduh6ebLZYxF1aEr+nha0EQ6dh1HauxHVseWGG+6dH/0Yf/6vvis2Kevl/B4ZpZ98+ik++fhj9X/KvNXr2vT8nTffeA2vf/1VPPXUWcEun1z+FD/+0U/ws3few6079zEcUTMbYvZurK2rNstIm5ruNgDOChllr3Xb6qmkMZRADWtyMr4+SMnFyeIMswrJvqqeZwES1ohpXGTcTbFwvYf8Kc0cD0iN4gwcmdgKPWQFFqFAFE0eemo6Cw3V+q7fvYfb9x+qjk74loeVx3Sr3cbL50/i1Qun1MLW4RxvTbSyIaVoBjNxGgBmnfVGW0S+vUP20w7cw1+rSR6XGfpmb10KXvx9ZiJjtU9RghRiYJ8//xRO7JyQKA3bWs6eOIH7N+/i7b97G4OjKV7/zd9C69x5fO+Ty/h0f4Kj9gYGC8O1FAKR/jlZ4S1+ryk9b9NNnMmIADRfeI44Z3zLajHr4fqxpENIk0I01LNeqJYsFbROC3UOpVHboh0HKZK12Qj16URT35ipMKkhe7zRrGFzrYlubYJ7Vz7Bnc8+xnx0qH5//p6G+hCyXDqjonHyPHqS8WIAkVAc9unyeYQTd5FGD0+94iI8us3Ng4IYnJgfIX4kIfFmF8NaCwcz6D91QS+tsiUVRPkyB3otOieeDQaSqV+d9fmiFdCcjAweeM/kIUS/nSD4fmOJC505nq4PsTl5hLX5oVrF2MvNjdXeWMObv/Ub+P0//g5OX3hWE+goXSZRmRi6M2fAt3eAw4cP5XxE/JSGQra2WfDGrPClA4AZhXmGwGSA8cEu7t+5hXd+9g4+uXQlBn9wbCfPnTXAM3GzjlHAwXKWXBcHT+YTZIkrMikhbYanWbLivhPJULBhIAzNpghpvbU1BZJkhB/RyR4NVTLgcCPuMzNTzZ5P4nGiIBk8KJjgU1dp0Yglsz61s0Y5SRmyJEeB4WiCw8MBptTMEAmOI3M7SjK0woZbtP+SS2MklFwbZ7ApjsX3Jx7jASJ2XgXXS+TlCPxy/RSMBltMdZxs33J0XX7Hhpzs+cpvOQhVG2M6StrKBrZ2TuGP/uzP8Cf/9BntxHIAACAASURBVJ+pVEO1SJaOWBpKItqXKcUdd+h2LatZetWp249VmMxFYGLnnzlVYANFIOB7KXC2vPl4jUPfyWSE658TebxqJEqH3gGPgidm7OxD/ypxmCq8/qS+8iLLTbJbAVWUWXQ1n84sx21nSQLwUgSQ4dirwhwsST3p+p8g+1qNCip/LwVlYmMIFeLjzAHONGIM74MnwainUcPPfvjf8Off/XMsxxOcO3tasBF11z8X5P4ZDkmwiRIBtycN/vmnTuOVl17EG6+/hmefeVrQz+Urn+Pvf/I23n3/I9y+w+EjFDIlBNVVpjebTEUs01YIAyhSUrMh8hqhKRK1FI0FRMqsKCNgH5mGuQIyKK7p+bnQUThj4GdJZ7vCgaCRtZgO/VlL7Vh0VEb2ndGLwRxkEWmh03DVgLuP9nHz3j3sDdnzygEbrjdT9OJ0p4mndzbw1MlNbPY5eIO1NDuW4eAIDx8deB2YZZE1vVhISpew3VSlA0dfJzY3sU1hE4+mVkDCTF0Z4WKGzY0NvPn6azhz5hSGB3t4+OAhlhN3Clz+9HPcuf0AZ599HpvPvoT37jzEJ3tjHLX7GHJ2NFoaxUnkn3Bojb35zW7oeJt8wVrsYGQWMGe3UxPd7DO3FVIQh3rfC8rGshars8y9yaCMOtkdQdGCE/n86PBpQKdDzMZHgmVV66yTv1DHWruOxfAhHt34HNO9ByLWCXyM6XQM9IhqxMBff59ZjwI19n9zj5AUx6CiFohPcCGoyKoWRGbLNvCuazdCIZhkKd5NC2Nq1k+A24cTEQ+ZpYtiJtEa1kG9xzTMtNVR4DIl1C7ClHMgok/eRs6Wmu2yfMSebffKuwZLg0X97We7C1xojrA920N/MUS7vkC9RTgZmDdqOP/sc/j9P/lTfO31b6O9tk6pMIMCHAV7uI+H9x5IQlhBNhUU5dCZxXs/KYgIdUSZfkLjszEWYzr0oeSe7966Lk2DW7fuodHuqC0PdCAx+Ca7B8z892xukf+kVsez5ulhkc7rbPA6iMox8B0Mx4K2OTBIg3ZETrdcsbJQwdFsCyWKFcOWpGBJ9boAjUl4C0jahzS7eWzY+V7mvZROxK3N3iOyFOws4OdHdkk0j8E2Hbzgba2t7yWbiS1N4XZYPf3o6S6Hl0TCFVrpEqkq8rdIKLIEyOAgEq68Zr+/5U6VmOjaoksjbLoR1bIv3KiqraDQj1DkZPLT29rBW3/4R/i9f/xnWD9zzloflcl8VVT9uPtwaaqSBK38QiU7XPm+RZuKWviTfFLh1wwfF74xkAf9EXKx3kaeJUDpVzn0m9cswU17Gtus4IT9Kg79+DUVzPAvcKBl9BGXGkPe89cd9ZRZeiTjFWfuTegDkb/nP8uAomQ8FiHzVzr0cvmUoadDD0gk593QutFovv23P8T/9t1/g/l4iDNnOcaxplaq6zdu4Oq1q4L0pFsdDpFEMrZ9nDp5Ai89/zze+PrLeP7Zp9HqtnDn9m2888Ev8P77H+HGjVvSbxehgUSsiEjN1nR0xwdF3WQvFSVYZzIAZnOmwQ4IXD3DNNq8J0fSdLyKiumMo+6uTCZYlzbmjLzdPiGiSfQgexmrtZ2lonwaQxpsvXWzgYPRGDfu3seDg0M9wjR01MPfqAPb7Qa21rqSYeSfFHogInBEaH33QKxtq9U4e2KGN6JAi4xMjNqsN3Byk0HBmqRyRWTigWUNm6NSWk1ceOostjnznBlZpyXdcdZMr12+is8uX0etv4Xl5mnB7bcnDezXO5KlpENnVM/2vglFHlgr7PS0irM5x5vxnuc4HBwqW+pyWlmvr+yb9pWcapYqGrW5HDSnctE5C36bL+XMOQ+d8DINlzoXhMDN1ddMshOdCeUvmeF3W8B2v4neYoTF8BHas5GU+PiOcrziUzDLDTJZEHOi2ihmPbNPoTcMEgTDRuCXBl/BbBj7Cj+C+4VQLOHiCTo4mDZwbXeE63sjHCybUv8SlSkEawz0caNxTxH65vCUmF3A7UH0QbGNpYclSysSm2FmdQMSqo+shBDpTgt4tr/E890ZTmCIzpwSQFPUGwwsF5gtF6rp/9pbv4vf+N3fx/bps3Zk/PnoENcvU4HwtobunNjZkWCNYP9WK9r0HOS6o8x9vlwjEs40MnZ6hPH+I9y5fg3v/OznePhwF53umvaoWrR4rxGA0CnKzAbcqnMb/f/mT7gfn0kJn5k6Sro9rR81Fo6GFKLhevOLhDkiWGT9EwVwssrsX21ahe8IR0ykJZz/Spk3YGkhb0RoaDxy/G84EQYhiSok0VtkN5H2QuI29ggXiPeVjt+lJqOZAdX54wXkpeyeu2Ikwaxs1vr6SeqNsMSdLbqWme0fW89IwuXvqq7OtQs7lBB77GGuL1+rn8Y6EeLnidQffC8GcY0Gehvb+Mbv/A5+6x/8CdZOnxWypz1sfLPwGE/q8MofJlT+JAW5wk0FglwdFHY8IfUFV5LcYhhLUWgoU9oi6XIQRos4Ho9w4/NLuH3jqs5Uu+VznAGaHgWFZao94V+UrX+VE3/M6btq4JoHf/hYQPO4Qy869mOXJpU/1+FJrPeE5r/QqVeEZDRqMTL/qkP3IBO+w1xTptS32qjjJz/4Af7iX9Ohj3D+/Fk9f9aubty6hRvXr2Hv4MADHIKJSAfZa5WDSZ55+gK+/vKLePHFZ7C1vYWDwQCffHwJ73/wAa5eu64Ri2REC54KpjAj/bK+kpx3qi55AnAxJz76FjXGVIfG2ZIyZc1Qce1FDkYRo62ED1j0uCugKIcK0Nmopp0z6Gn8aLYdMuo9aFTpmEhGopG7+2gXt+49UNZB2FQA5HKJbg3oq++9hrVOUxPLttZ7YrUTPhwMSL7hEBnXQN0ythTBTi1PqiHNQFnHszs7OLG5pQydaAYPPWFAV8PmEqxgyWNncx3bG32TkCYzDA6HePDgEIfzJq4PFriPHo76O9hbtHFEQhylS+c18QzGNIZ0mL2uDENwezCajLB/eCAn1EuHzmljzFJmU7SkTkUDxl5dtkMRpVhiPplrpCOH0DDY0uATaTIz5KIB5VQsj7+cEe6lCEh7gRP9Bk71G9hqztFZEKI3xKtgq9VROyEFhJQpcz1Iiw6nr0EOs7LlsdqKI4caTGXVRzNtKgZLsKd+KpnYKbq4N5jh4xt7uLp7hFG9i1m9jSlLVE7xlYWqdWzhtVowg1U9uxytS8IZAxWXpRqok8BGLb0aUQC2vBnep9/p8t7bC7ywUcPznClPh744UmsYGcvOZJnVt3D++efw67/923jh5a+hu07EZIH7n13Ce+/8XOf24sXnJF/a7HDoC7NrXq9b5miLWLphEEvYlZ+tNipOPBwNMN7fw61rV/Dez96VnGur07fgK4mSQh3M/FaWWpTxXC9OhQjBcnLohqYZUNOpK2vXMzMBLNnermw5WNDZDWGpnDyx0k0UuLWkfLM7QbB5kHmZ3bPlVKiPhaCc7QU6G9m1u6T8O1wLtotar95SpfxSwiHHmC2PDEqNnDrxCC5FzH1QZsp6PIVvqkhCtmRJLmHhHn2NemBP+1T/lt0KLQNrj2VmbtulaXrVJE+2PEqlvB4lQS5Nah3p6Miw39jGN9/6XXz7D/8Y/dNnJCQlgeK4JoVTIRGcPixh9pKVzs+vgP4VX5ZIRbg7vcWTnHp+T5yy+CDdY/WFCtCji6mINYy80S8Lcr/yGW5d/1zJi7pt+Hs5yZPPOzP0ao/5V6nGFTd+TFQm3GVermOgaKVSrl0UUeJXCg9bxEKVuCCqCsXCO10tKulFP0DW2rMutLqgK68pAzLUWYdRoJn6ut5kHh1JDeYGfvK97+Ev/tV3ZZQuPEVCxRzDowFu3bmj6Uj7B3uKJHlgBDGKZdp0H2iro3F+586cwiuvvKT/KBtLQ3758mV88P4vcPXKVeztHmDOVhHnC26TirY1bbakmRAyZHQsf8l71TRoM4ZFbIu1cYJoCE/l7uhH1qZ1oOLai5Nw18kJUXigiSD4agBWTGOTS9dhZv85JTvpiIeTCa7fuYdbdx/GTHIfEL5th9mkettpsF0+oOAD65dsgxLng8ZWvdD+XB1w9rXXmP02cGp7G+dPncZ6lxr6ziC4V+XYbH6EkPBzTmxzutuGWMsHe3ssTGO2bOH+4Ry/vLOPu/MuZptnMah1MZgxmqdjJslsggmZsZ0uGu1uCE9QxHWJAzKKBwP1YhNub3V6yjQZCPA6JRukaVxTTwujkWXLzWSqoGNjPfTi2eImKNPLu1iy1Y+OZaK2vsZyil57jhPdOp47tYZzW310OL5TbXGGyZntC1URBGr7Rug6do6DIELZkhz1oJIE9KQCxycYNUvV0QNyNlDlDH1Wk1o5rt0/xM8u3cTV3REmrT6WnCC2pDPmujGoaKHRZHHFve50zoTiCQPyuXEteJbMC/E+qzc7GJPNzStudsUbIIzPrd1tTHCmu8ArJ9t4prfE1nKI7nKExoIsd9sCdUYsamj1+3j6+Wfw+jdew/MvPIPabIKffP8H+OSXv8SFZy7i+RdfRH9rSwNBaq2uEBIiA9z7DKg0vCgcOh3anP3k3HdH+xjvPsLNK1fwwbvvYffRgcosCzQxntrOmClupI+jW8VortRUs4/GzsYiM/ptBXSVOrLuh8GO0TXXvx1cKzBjIKBMMxCWsAv6RM6351AhnVsrv6mUQLwjggL9PQbieL9FFijAJDJ9wfLuk1FvupKAMMHVrFvEOressiPB9sl1dXOsiZJ4VRiMSHI53khzMTQ0x3uWry8CdgYi6iBxC5beJFjdCioC1tclSfvK2b/Rp0rnjzTdA3IPVJf/JAGxvb6Nb7z1e/jWH/5DrJ06h1mw56v4rs+BuUUpfZ2OqJBuXek/C/MZ62gX7IAjJWDz9ZmlP8mhe8XY9ZNXY4eufVacT3cvSdJ3OsH1q5/i9tUrKtWpI0oKiOEreRWTycScjOxfPaabnhd2/M/HiHGFifFllr7TIL+z9LITtiqfV33vNHhJpiuz9NKhF5PSKi/Mg5NwdfU9NTWM34iLcpnT0HYANzKCTAHt0HkYgLf/+nv4N9/9czQWMzx17pzuYzg+wu3bd3H95k21xFjFx/fLA6k2MDou1ik5xKTVwpkzJ/Hyyy/ilVdfwtkzJxUE3LhxHR998BE+v3wFB3TqVHtVi5MdWwZCJg653iXoPSBDGXlRlExGE9JUfY7BgrSaEvutgy2poIgZhg0AM6ckqMQn+73idboYh+UrILxavAhXLpbY3T/AlVu3cffhbuHUWRtNWFATPGnD1WLBHux8LzVcqPaonkptHfb4ssWrhtMntvHs0+dx+sQJOQmOpOTm92x2ySlEj+1MQRj1nAnrr3XqUqeTsZ03cfdgjI9uPMSNwQKT7klMO1s4WnCWdx2TRR0DsqLZj97qotVbQ6Pe0pqOZ1MNzmFPf7vTRafrUZOCjnm1bEmivK0Gk5PkBrH8JZIznajVbI1DahpUe5oGSuKygaMuGr8J6gsD2p3FFNudGl5++hQuntxAU8zriZ4fCUoc66oArVqcio4YPVPuiSD8OHsLeDXLmnyCIYOqlrLsAikyJ3ITGhgu6/j05kP83UeXcW1vhFlrHctmD0u2D9ao397AkiQzDUdxvYrGXr34FC6SipdF60TIkken42tIuZAyJ5x+p1GobI3CEv3aGBfWgK+d6uJ8d4lN0KGPxSEQAiHHG06d57QNnHv6DH7t22+q3e3HP/i+hKCef+EFvPDK17F18jTqnQ5qHU6KaxsJIrNO0rQObLiHFMrQSS3GmB8dYry3i5tXLuODd97HwcEQa/0NydsSCMkKIIdl2OraoVllz50ytEMqrVQcv8fUlrVSmaFCZKR06LJ1OSQqVC+rOgH+fPeIFyS/HDUdwZNdhMVfyAGh3SgzRpKQjRp4ZCczPBMiZVMFvtguChFRx0OW7eqCdomQqeQVs+k1KyAGRZlsG8SocMjJUpcZiXZGIXw2LOYwBCmvsNmRUygAit9U0Kjpd4TmrdfhwhxRYHcmqSQY1QD3pzfRWtvCG2/9Hn79j76D/ulzxWTAX9WhV519cX0BFhSZtpKrCPSCoPZFfrP6fQ8Psh32l98jW9+8Pk5aFHBPJ7h25VMFnAyU28rQY70dVpXz0L/MoRcXXrmaJzl0P1grmsXzKpx5XnKJVrjdqlrHsCPLD6mEillEOv4UImMXYUMQzRcQ5SqHK5YspTX0YY5/7NDVsB818bf/5m/wb//1v8Z8dISnzp6WljvrTA8ecArRPUHHnn5iB0gyGYlhPIRyOhQjYbbSamHnxCaef/4iXnzhWZw8uYPJaITLn13Gp5c+w4O7DzAdWz5UQYaibhoB5uepiVxWtVNIRtGZGNmxHWQ3bfQF4kl0wMNtipYJ6XvzwAc5qBL5K0Mn5M8AQVF1GLHjQR6z4xjKk0b27sOH+OTKddzhPHPNY6frNjxrwkvE8qIGBxNfhsN6A209S+ZrC9Afn9zYwEvPXMSFc2fcQsdMXgzjaPHQ8zYUVa9Z5pLjTqk5vdbhdDc+BzKTWxjN67h670DzxzlyddbZxLjWwWBWx2hZw+F4gaPpEstmG93eBlrtrlCPozHFefYwmi6kQsd6akPELra6kYRIT0anTC3tKVoNZ+i8Dh5UjtGk/jUpd5TulIKZMhRKvFmLv86OCtLQWH8fj3BqrY03X7ggh16fjLFgfZ3ZrlAMcyvcCmXEppgRwXWITIHGlgafQRwHXigmDHpt1pAVGMQeVSmFMDSNS72lyXS/uHwTP/nlZdwdskWwjzmnZtUp0cqrrWPOAEvqbM6MJCy09H4nWqR5ANGjLLhX8rIc6ELkg7AwpYq7gu7btTm26lNcWAdeONXFUz2AM7t6DJIIyovz5Xq7lrzGEbhHYr+/+OKzOHNiE5/+8gPcvnYdFy5exEuvvobtk+fQ6K2j2V/TLO5anW2KVpJTRqv9L9fldsPlFIvJEKP9R7j52WX84r33lZWvr7Mf3HV/DfPgeczzoIdR1mPlmJbWsuAZdcAQxC7ZrmrITK/gclgiafrlgH9F2hUyHOtbIYGJzZyfqyjCTlrjg3kNirHIIuVZ5uOxl9N1B7dG5r+wv9Ynp+0igTZLOUUSICEql8Q4EY0vs61yuUWIYZZJfRPRcuXz6vJEoCxC+ao2PiDlqIkreSn8RwQZLNGww2Vi8iHPX+ptoOZhWgxgrPLo7Si7V2+hvbaNN976ffz6P/gO+ifp0CWXFy60TDurIjLHkeTM3o876VLoxj/J+6pC7lXY/rgz12uiVJI/K/llgdYUzZ0cvDXGtc8v48ZVyg7PNYRGnJzsVa86dDvTJ0xOc8jw5KEplStM9nTVoa/UHeJ3c0v7MFWkVyvZZSUacA9f4ciLV/tXCgjeDjCW9fi6+wkH8U2DGvQ6Qu7+vltw1MytTK8RzPV3vv99/Pt/810c7T3CyZ1tZd90sSR1UaVpQsOdhLZwpjqE/MTIUN3/aSbuxvoazp074+CgUcPD+w9x6+Zd7Ev20LrH3CSEvsimZ/bP/vmi36NS4lBuIUsZYwZCzUytSk0aPjMgFalGFC/mM3tPg5DiCVSuV9le+FrpEKLcJwOg9psC3qiJMayQQVkTDxQwms1x9fYdfHbzJh7sHWDIWu6Svdie6qVcRj3zQbATwzUHx9RFAKSiWre2xInNdTx/4TyeOX8O/V5HxCq1ZgVz27KrhqKEjPDsqv/egiFYTqx73WUPbRf1dhfDKXB3f4S7+2PsTtmK1cDD0UzzlgfTGg7GrM920NvguNU1ZYPkBTzaO5DKV7u3hmavpwCBA1qIxnhqF8VyCNmOi8yU2TrXmT28NUXQhCCnCjZ4TgjV0/iwxsx7a9HFzUeoj45wYXsD33rleZzf6aNB0tyUzr8kN0oUKPYEM14aWRHhyLqXApoDMZ5lEqrIwlaQpnOUtVbuixKZoVFJZTzyCgajGd77+HO8+/k1aeXPOfe8znnq7p1m6w+h+RmNvEhS3oxEixhExeEsCHAK06T/Th14i9Bww2kSF7W+m8CJ2gTP7dTx4lNrON0H+nMqo1k6V8hNpWa7qJHANcR4eoTeWhenT65jerQr9ca1tQ08zRr6zll0N3fQ3dhBu78p6F3rFYNS6AC4F51bszw1xXI8xGD3Pq6yLfUXHymTX9vYVjCgwDQgavsmO0mHZVqAAFCdcXF8r5JfzgMooOwgr6rkZUEZ2hPZTHWSGNZWW52UBqNeX/RqRzqkCM2lM8XHTEtDolnm2m0Rrn2HbLTdrIOZILrYsPLnMdVF54tTDUXg9FAit3QFmz0TgRB1MdeGsZxJtdap8GwITWLU59muFvhEZGxCLKrliLBFXAuvrmvoTjKsHMfSpHvYeWJiLCmzVxHorFAnjkcEu+x1bK2dwDd+6/fwrT/4R+idfMrT1kj0CIS2CC0qkPqXOXTJyz6GYvu5fJFD971WS8iBWcv2JvRTdVsO4jJB1moo6J7Imd8k5D53SU+NkGm/+aqctlZ9u4IkdwzCPU6YW83qFSoaHq5o5Ob7lhl6REU5NKXywY+3xMWM8CBrFJBEZULbivP3shaOXp9ZiYyXlOIMSCazGQMakaHzeLIdQI5iifd++Lf4P//t/479+zexQcfQ5AGKOtGcrHPDgYJOQkWIxA4ZCRJh5KDdgiIjTAJXh7X1vqL3CSVhJeFpZnLWrycLSjBOJFbiNwuASs7bLSrqBw3iiTIBBTQUbwgBiWzfyCxBTGNrHhvyi2KDoDXLsGrAiLyBMwdJNchRMBJ0/V4LGHOIFX2S5CJhCjrJKe6QJPfgAfb2jzAczjSogYfIgbOzSG3QSpDGDcn2r41uA2e313Hh1CmcO30S6ySoCQGZW5gkrp+XYXKNp7nRkXmmO4lqnvRFm0lp3laotrFu66lQdQyXTexOlri9e4hbu0fYGy5wyNkw6KC7xtnbfcyWDRwejbF3MBQc3+qtq8ZOoo0Mu3q8PTdcDnpGUhzv0XOzWx0/e5U1dN8zcQl8ON2CqCydz4X/Hh+iMT7EC2d38M2XL+LsZgfN+RR1cRuCxKjPpIG1ChXXQGzx5HBUS1ohmSliJA8+jaJY0zHJL4Q90tCE3VVAcDCY4t1fXsanN+5izOfVZP99F30GNc0WJpThpWQn5xNQ72DOITYLwfGsk/OOdX3K5huazMa56Zxr76RQOakCemb0m60azjZHePV8F197Zh0brQma0yFaHHCj4FoqOG7qZquh9iaFdSYqX/S61C+fYTQcKHba2DiFnRPnsLVzBpsnz6G9sYMGORgkM2rvGCkRGieHwcx1op7/we49XPnkl/j000/lUCh/qy6MKG0xsFQrU4idiNeSpTwdG2er+hb1EoIEJoKixH5cy1fGLKiZ0Le5MIZVyXy3kcrWQjLQpY4WEs/VAFwOdWKeRZFvMg4QcbEyf7sWmbH7WcPqxt6iQEkgONa3yDIKuzECcU2irCDuKKdFxw1RS9bGFSTqLFY+I5CoePKrqEVkltViXsFoilYtPh+qL7pUYNVKBTLa/+YhuJE2HLkk4kJeeNHU8Jvnv/5reOnbv4fuzjl1tlDESL3sWoUnz0SvOvVqhl6Vn1110uakFAFCxYE/3n6d68/BLLbFRpnz1VUCYDoxO/SbVz/HzetXJTssu6zyqANKnosvFJZJ55qo6+rFlqQKu1A7E9UzKsQ3ZeiPEeHinX4lh+7f1cMscP94DJVstZLCByR5zM1HT3P5XU/m4TtZEMH1JrefLdEkM3cxx7s//AH+73/377B3+5oIXl77qEMq43G9zANMTNZiduwmf0OaGskZUGkSV7QpdP/c/A46BKHZ06rGPl1M1Idq++efWTnIBlFRovqaLQ6TgjH63CZhbsPihQNPckq2fsQ+McPT8GO2zOlDA0mkUxIfIPq+RWhh1hSiFcpQdaAXmNXrGAM4pB774RB7+wOpvg1GExGRkolrbMaHSfKSjTo2ui2c2V7HxbM7OLW1YcKHgntHsG1KULZb5WCRYO4L/otDkSxiDeag+GSLO9zZgzToGbC0ukCHc5s7eDAY4+aDfdzdPcLu3ghHTO4bfdT6m8pKh+M59g4nGE4WaHSdoQtuZmCl1q/oQqAML1uQRJCcaXQjBWhUKyQpUOaH0DoNt8f06gQJJp9JzWw8eIS12ghff3YHrz13Etu9umZzifqjCNxDNyg+k72nFA2Kcqg2ka8pyiFCAlyecAWGPApLbNq58GqCQR911qV6s2oYHEzx0aXruHr7oa6a7XJr3TWc2NrAGiVXGw2M5wscDCdSPzwaL7A3meOQo1UbHcxYZ2chocF+9iam/Dd78RcUA0oo0UeOqMVGfYpnNyb4rVdP4vkLXbQbA7SmIzQp1BMSqwymGTBIYUa13yBCyffQsY9FbiOHrtPsY2vzNE6eehpbJ59CZ2MHNbafNTlQxu2X2iPS8YcQOQZkFJY52r+Hq5c/1sS1ZrsOTtczBBTqkuIseCqgSmNCzg29m1VuR55mwiilRYMcbEeVkYNrjFG6Ls59RTIlpYTFvzEZTue+GJDkoN9BkXUEhC9UxVmUoRNFs4NxyGAzzPeTu1bpKq4jz1HOeyjKm6xJm4nozhpm7rb7WapRcMJ2UwYmDKiDgKtb0oXbcRVspUz2QnDMeiSlczNSYPlXOenopTdx0b+nNVb5jXC/6+Y842ydJHHVLbDeJ8tFC4v6FtZOPY+dp19Gc/005jyNfC3nH1T8wqpWe9XbWbq4/IpSpB5zlnmFPxazz+2zcuCK/57Et5SprdpYb5kMgkp10wyCck04rvrG9aty6hI/W3HoLlcXpLjVW1gVezn+s2KIShLpKoQ4beiCir6qzhY7zG8XkLv3ZllZLz+rXMSEa/RIvZuj1l79IL/SNcaAeopgIqlmkcgeuyHFR3JQJsQ15SyP8LMf/BX+47//C+zfuSHWrpx5RsIhgSinLl31yFx511760wAAIABJREFUEEOIJTdkob+ebXxqTfN9CI2NQ+/NbRhM9SBOZ5OjZYsVxT+MJbguzviDGSrrW16HJNCJJBeQnHtivXBCAHholKGUbtXnrtyAOojGyNVu0260ZTzoDKgtzQDI+uUkhTkQokIY/cGMB44kpGVN4x/pzPeHAwyOCJFSP9tBCjMI1nkp/rHe72Gz38XORk/DXSwTGoFTlD/I9iW6kdmd1oTQb/S7ir+gQKem+e68hWab7pCBBJ1YbI6QC6X0Jh3P0Qw4HM5w78Eh7tzdw4P9MUY1Kp9tYjxvYn+4wGBcx7zZQ6PbF7mKPesOGgwHqxxByG/i9ej0uzI8zKzoC+g6qZRH2J1XRIa+hV/o0OYYHT7CeHAPZ3fqeOvNC3jpwha6bFtrMJdg77/PggbmhECK4dPqTGdzNtTLG/tBGiqVTEHw/CzGFsvgh5PKsgyD0lkDew+GeO/dS7h05S6vVqplm/0+TmyuYWutjw5bwTT9bYrBYCg9gfvDMe6O6NiBfQ79QBezZg+zegsz8gpqJiHO6dw5oU3s3Bla8yn6tQF+88U1/NkfvIiL59qoLQ8EtzfmY80ul+6C2sUUEmnvqqtDIktpCzjOljrnQ4wGYzTQw8bmU9jeuYj2+kk0+n3KM2IeLWd8XkRJsleer13SoR9w8BKVuEbY3FlDq8ce9ih0KwBy94hJbsHncJGfObyPmtY9nXWUCQtHnpO4Y1qWK+gmdcVkPDomjbeNAD8TFrv9sHMhDKQ0aiVxKqVm7RbLLw/zCEcf5EiBvzFZUPuByUMQzNKsW8DKWbzigODaRGgTH+A9KuyoYDbHteY1h/FU+6GCjIJKZrOuCW5uA+aVa9mlahhiWBXbT4Ij38ddL9F1ow6MplE0zZ7vYF7bQHv9AjonXkCtewrzUIb0WMLIEqsM9sp6PebkM4lOkDmZ3cGvsBUtv4oc9EkO3VFO5RISlq8ZRQ5BoMy8+c6G3Jmhf65SHBFgUQW4E2OL/kpKcXaUpdNdkXotMvRwCkWttSgzFQ4lb7WoO3t3hHMuACM/0FiZkiQXi1VZsZJ8UP39uLMnoAMyf9Kijntxg7UdnL4V1BdmBfM9vPODv8R//j/+LQb3rntkYcAirkcmqcYMX0WUAauVS1WOuNPniKyRwgb+6JIgwuvw8UuDnMMKeMCZ8dnR2mjrcClbtqyrKGUxx1uEJDqMUAzj/amNTU6P7GxndoL1GCjEeD6vtSNkPRRJmMZ7iVnqDM+ALw8T28tcXlBszcBGQh+EvBiEOMMgLCbFKxU3Yq1IGKRD7/as6BVtOwH4hTpdoD4RmXOYB92jJ+QRhnNWQ3vKzW39bKMuFgEp24bUji9CrwMvQ7ie5U1Nd2bjjx4c4sqNh7j9YIiDSRN7B6y7z7E7YCtXD2itA+2uTA5r08zK5bDDITJjYOZLQRl+ntYn6vxLtUaNFWz2YqJdjwRKjDE6uAfMHuJbr5/Fn/7RG7j4VF8TwNjfzhp8RvcadapOhwjIQjDI2YDb1BSmFUFc7C+dsXhGlv2WOI5QyhhCweycWU9j1sTdz+/jv/zlj/D+R1dRb21gc2sb62s9bPda2FjroN0hT4M64HPMpxRIGWN3NMatgymuPBjiyiNOweti0d7QenEYybJBJbm2kI8Z2p7otRijrZGpA/z3//BF/A//+E2c3GaQe6CaNqeakfCj563NGa1KYTcS/WOganSG2gMHuH/nHgb7U3Sap7G+8Qz666fR7PajZOI6erXuLV4N9/V4gKPDe9jfv4WtrSZOnd1CvUV7Mffo5URLiuEb7obxuSntF525hfxLJMpBe6YmFrXJ9bfxjmcqR+1nY1MXhN8i/LLblCqdTEZoRVRq03xNFMjCyaarydkMaZJ9Te77LgyUSWb6XF+vkYSq/Y1TajgiErj8/TIR42Q+IQOFnfP7ukTpcHLFvgtmJ7EvbUzE79lqHbbffwR52MrxDnU8S9Va+ix0Ud2wtobO+nPonngFte5ZtSAy6CefQmcl3/NJTn1lIEu4ivB3DkDSGRk18Lfy6gqvn25v5c8CcQ5VuWLAS9Em7OQuky1Z5tkUN6/RoV9W8CrxoHgyHhzzK0q/PjmDXr3O41l7/tQ1otxQ8d3MHCqDWb5SYafyccd7/VYWsrpDigzdoVVRyQ0dYceTzMojSI7aV4Ow5OIRPv35f8FP/uo/YLJ3Q0xkw9ixs4NJSUhdpCK2gYTDdM3PTp+OVLBeRNx0+kWveU6Ei40ouD0cgBxv1Mwo7tDiGFUdYrPC1b4VmZi2txAEBxmCXqNWJ6JjaJI7kfCEMW+UuJbINngUFpw8FbCaRjRZesnRYMMkOCMghphFmAt40Ecronm9vUsQZmcTWchWU8+NFhOYo0uFQETdqIpulaMrvBbiI7A27ZqmpDhDxlcOTfyCpBOEJYlSkKoWdI6qYQdJR2vDg2g9+cW8gb2DEe7vjrC7v8C12wP8/MOb+MWnD7B31MayuQF01jU6VAMtSDiLteftapZYg6Q5Ol7aQw9k8b6zmAxb29iPT43+fquO5XQPk+E9nD/dxD/502/j9996EZtrDAbYdheAaeyJLOUUtbbMNgNu9xHxfRvST8dvZ69qtMReopWMv52CGfxz3kRz3sX1j27gP/5ff40PP7yGVm8TGxtbmiuw0aNAUAedDuFgdxYQ415gjMF0gvujMS7fP8Jndwe4P6p7ghzXVlBoF3Oy5HubQKOnvcuKdmcxwpmtBf7Hf/4b+NM/fBmd9gTLBWckcIpdBJdzk2ejQmCHk9BzIH0in0oe8wi7jx5h/+ERlottrHWfRrd3Gi1qCFC2l1PiEsINu6TAmKNQZ0cYDh7g8PAWtjYbOHFmgyV7PrmYWCiBB58dH4sQdCqNk5cz+5oiDaumbfHjSnpUCIM4XwjFtSoZONpNRCrVaNYkI1h7X2c+Ris7cMhWptUPthJmnMu4hRyz6+sOOF+/VB5Eo3Bx4WWkUcQwvhdLJadEbHEJlWDAzi7Ls7GAsXRlUu+BJH6fYm5gpT6Q1xhDYjgDgclLwOfsPQ94UQjWvL5uh779KmodSr9Gt4TOCaF7X0CV5e5viO1SPNisnefKRNGsCEzy7Pkey/bsasa24uP4EQVAkCNYnVz6mtKhl8+QTvzmjc9x/epn4dBJivPtSumTyCyFZXz2Y+rYV/Shf5VzrxLi5GCCY7UKRuR+cUZc/TpOIFj5ofbck2GSKrRYOPwKOS87znVBURMq+hiPfQjJSJg/wO61n+LGxz9AbXwDzQZrW8H1jr5YkVyYomWGG1GzHmnU2DXRSa3WCX07ejAJLpx26LJrC0eWbcYo6/AmqtGZMaPll5x+yL+qnifDGm0rSj4doUYq6jMcxCrev6hpWgP/535PbyLWIo0kNMUY9fjjmJKkLggGKBQEodEwaa9QtErSTtaI9cGZmeTvxkbV670b5agzWNHhcqtLuWeidheKX763gMyij9boSSItwbgNQ+MjVl6HWP5EQxiMqTbI+ienSZWBwmzRwqPDOt758Ab+6gcf4oOP72JvUMeyuYlmZ1M1Yg7ZkARlwPkkeDG7SpRB/aMUh1E9kFkgs06Igb/OCWCNGaaje9jozfEHv/syvvPH38T5M11gMcRywfagXAM/XyFIWuOEYyOIK/ZvhvflhjbY4hJMtLRGoGjHr3Y2Ig5iizVRn3Rw6d3P8Z//w/dw5cpDdNe20O320W/ymu3QKTnZapgXIHIaRpg0puid3EBtYwcPBkvcPZhg72iKwSFlTkcYHM0wmALjZVujWAmJsX+8W5/jhYs7+Jf/4g/wxjfOAzgCapwNQGg7ZEQXJVErS7Nqv4vqrJ151GxnM4xHR3j04ACjAeeCP4V+/wza3Q00Oj3UWx11aXiOu/c8NQIow0v53snoEfYPb4BcuBOnSIRU06Fa2/wI+CwcVPtcl2vtEnNF51peqki1yxy7MHmVEl4kfCvxrN7OH5BcVZ1/ImHhSjLgLkGCmPoVGu3Ral86WgXrWfCrnLD0s3ELvqsycEgs2UIrqzZbVxhrWZVQLbr7ohPAW62iVBUfYQOV61h1+pW11WtLmNztg4Go8swJYiXJLMILDr1h0F/fQHPtGXS3XgFaZz3iVxufmXr5/rqUY9+o1s6rDj14vZF8hYOLgTdR24vl8wdIZljJoG+yFIYyWmGE3U+e6LVKv/pXOcHNaMxM2fmKQy8+PpCs6Xy+PH4jXzWs5Yuc+nFC3KpDrz69WMjH7c/qCj/pX0XveeWHxx5EmcF7WaoGPR26zyZrL+W1qI7OwU7KrO5j+uhD7N35KRqzG6jXCC/HIIgw4oEo+3BFK0n2jfogxUzkqB3lodD1BBEmpnlonzvIPHZY6mGImevQodMwi4BXxbKiPzvWgZCrmaquN8ppKp7I6NaOXM8x2kyKleK968fpArlQzvDodNOMJuzu1QvYIkg3ZRmBtZ0y0hQakqE42drxWkeU0XIVPGFFEkmYiSWpU8Si6LZO8ktOq8qo2tl3fsxKJhQ5r/sabCAkjKETSk19t93IeDZIZVvD3mFNzvyvv/8e3n73KvYOiSKfAJprmCxqEkrx/HASn9ij3vaG0/hJHUP1qRNCJ9jLJ8Da+GaviSaO0Gwc4JtvPo1//I9+Ay89dxI1DLBkdp6jPsMApuPVaisACvGPCO60hNqDAcHqmRP3L0NZZw4xRCRPhqwJ2czcCG1MDoGf//BD/M1/+jEePRqh19uQQE6v2cRGm9LGVENkPZ9lDlY8xxgtR+ie7ODlb38d5196EbN6F4fjpeZrs5PjaDDU3O69wzEe7g2xuz/SEBAqijXmM7z84nn83h99A6fO9DGn3GttinoteA/uKY3AP/Bt6TTk+fd0QmZoUigkKjGb4eG9XRzsUnr4DPr9s3borZ6GyLBOIvMXMsvkWbANbjE5xHDwEIPBLWxsANun++JXMUPPjExoXqJkeaBLE+LkOPZ1MBQKQ5WO1KY6LFNFPEXQd1ir6JVZMQd2WTFRMfoEitneMgcpAJU6D+GlAzpXeKHkILPj6B/XGcjrqXCgEu6v1AW19yIRcBYbXrFIdSt3VzjMcgiWAAgvol9Z1FYzfjjm0CsRDrPrUlSJv8fNkdyFCqO/sEkUFFpDs38R7c2XgdZpSJFITp+QfMWHfIVD11M/xvUyyde2fDWhNJJbLadWs/O89yQy52XID1ekYVM1Ly0sW9WuX/8cN658prY1limdocfcedrfX2k4S8LMuvhKSLq6Hiv/WoHgizrTsfizwK4MNTz2FbXJbNNa+XlVBjZ/8Nh7fJFDL1njhfuMPl31PBN2XjzE9NEvcPjgbdRnN9GoqYGnqBcVEZT2b9ScxNqOio4OTYgeBJEm91nkm7GxKlE8nbzEiMOJq94bmWVOiFspF2S0EmtXIUApJ41eSzNpXd+J6p37WIMJL2GIlIMM6KxaZRSQHjUnBy9ecB1MLUT2OdtlpEErLVmphVxVC8yfl5F8druXhqlIcoKzkAZMxlJTx2wsPPWp7OvMaqXuPUs+AkeSN8G/WzCEkRTrfUZOwjBSAGXOAKqH8ayLX35yG9/7m3fwzvt26rNlTwSbKZ36ZKl+7Gabvdqe1qZ7Un2d1zTFYjZEpzZHu8EWvRk2+zVsrM3x4ovb+KM//AZefeUcmnVO1mJ26hY8Z0irGU2uL+/fz63sLAmNMK2D7kaaA2lYHMCV0HUJ7YmxPa+jvuxh984AP/jPf4+f/rf3MZtwhO06Om2q77WwRknjOol+c3TZkt5aYIoRpm3gwisX8LVf+zq2zp7CgopyoVwnIqZKHOzHrmE0XWI4ogOdYzFZqAa/vt7FiZN0uCw5sU+CDt3BtjW8fUYKo1hJHB25xZmTnDNJRTPsPTzA4e4MzdoJtDun0GptotlbV4bO15AcJ4RMKBmRlhFm40OMhw8xGt1Bb22JrR0y3E3QMr2Ma1Y5C9FaVRTSE5lOnxRIYJwW1/llS7PLIXaptqT3pak/qTwWtoET56Iqrmccds6oH/dvNQnIB562NmBwZxEVIlrag1KNzV0P+V4eiCPUTt01DsYlqFQYMk9XdNBu51rmR0WPYqUOHMJI8RFFf3aw4oU7BNHMqKG5Al6YtLhJDZQeXox19Thg7//40uuoZMjulNKhLwqH7k6j6tdjsLueRyVL1voFApAZ9QoJKt8tkqWo89tWhi8qFAOLUWDFJVQdet5t+cMlFrMprl+7jBvX6NAt/erGWPfsy54/Scu98I9RwxBxrTATK2vwxH+skOZyCI/uqvz1hIntDyrz5p70jqG3XilphB9ZfSA26JH56T1LSKkwkE6/bPyDIV3emlQS0GSGVH+EyYP3cfDgp2jjtmZQxdJpk5uhGZAKD6jg5xh+QremcNobvaxMFXF+iaEVdWA6ExO+1PJSrFcJY9Aha6pa9Hrm9i0DjTQdUYEp5v4GUpgwnSRm3S7jAC1acHStSfJJjmweXw7m4BmPA6Y/HJ/LURQAuQ1whmd+//xpGrR4yGHcylw9ccfE/wLOTvEOLQUzzFgnvW9gn9oKfiZpFKoh4jGTF+1CObozD7d/KzkfnhFDGdg+RuM6rt94hPfev4J3P7iMK1cf4GAww2C0xISMWaZyjTbq9Q7qtS6WJOQsgDYVczAFZkN0m1TBm6HTnOLs6S5ee/U83nrrZbz0tbNotUgcHElVroBXCyZyHh3DB9WqmGHHRHpL3NQ5LRGaIvqKzVFCwkVSxV5jKmjNWrj84Q389V/+EJd/eR3NWhcb6xsS5+m3O+ioy4g8gCnarRlqnQXGjQk6Jzfx6m+8gfOvPId6h/KwuXlNnpRhFisxMiOdDz/DdBbejrz+KZv7Y3xv6KHrDS1hbHyyyAt9XrT/qNxnklNtvsBwMML+Luvi62g1T6HT3UGzu6Z6voJa9fRTwpfxHNdojOVkiBk5DdMHaLRG6K9zXgHbTAy5y6GLSOU9bba29b+jphXXl24ttbmD+R12tMKlqrQr2SHZ+Mf5LDJnt2spTliRkPX+L6BsW7Uws5XdH8FleQ4drhdtaIUbLo2v4OZosSSpNUFGBxD+FPWdh0sRKqZfKrNVL264prjpggEfEyFX0OBCBGcVai42eNxrnHKTiOVfkjRiYZnSLraxqK2h0buI5sbLqLedoUuqN+enV/zNFzl0rWoQhdNeVsGZJ3G6IouovLuRxOQ4JNDzWBqb/qvgGwQyQFlb9qGzhn7lsspEJsXZDmd3wUqGvsJkT1ZDWELB6VI3cn3yV/kqIXiTc5LvodxDCmOrrVLHYYlCg73UGVr52Mw8nTSWS5NwtiOXLNtExvMkh66HFb5BwjJjZeijh+9h+OjnaOI22IjjreLrThKKLygz0LI+nw6E/ewZZCZEk6m+19EH0iptNHLsrwzIrFqOi6AnITNn23KnDjCKaKkKxVfYl77M0okfq6MVikXZXy4hinQWlql0/7X7YxPSpoFJlq/WOh6DW6dTjczX6NGt/nv1EJhvEGUDPUw/NJuwiitWIBbs1MKR86BUfyfZRE9AfAxTxDLwNc5g/RF5NJKmEZmQrpcQN41/GweHE1y9ehcfX7qOy5/fxc3bD7E/4MhXYDRa4GhMC9PBfNkWjM3+acLHDAh7bULtNZzabuON1y/it3/763juuZNoNCciwRkytzJf+ZX34QPkDDvpnbHcoRS1gkqkJHCOzyyMUpQQ5ZhSB2GJ2ryJw/tD/P3338XbP3wXg90R+p11bPbX0ev30KEuACOcxQjN2tjX3Jlg0avj7IvP4NXf/Da2z50N+02CqA0NpVCLgCOMOhv+xOQu9j415tQY5YCGiXOswVw2pwLZah9HHhb8AP6yXC0DK0lKLDAbT7H7aIzhoIFe7wzW1s6phq4JcRpoRCIke1fMB6k32Jc+xny6j9nsEVA/RLNDoSaul1nu4kIooHAAKKeoI2+EqjQiEXRVtEL84+NhZWVoShhm/rEqKRqp1AqLPXdHvl+pROaPKden2EfOnEqwv7AfxjdWvkTZcAAjp14PISgdzbDl0eLGqW+ujCmS8l3E79nVhmEt9NrLHnj/HlntgbApbnNQmlyi8k4jLRJCwjMfjPg8vnnLmtuRJOgWFo0NOfROQO5LZujaaT7XKyftSShxZOn6Pd1KIgaly37SWNXVBc2kJp63EN14HLHRC0Q7QeAVDpHfjaTaW9evyKEvZqPSoScpjvvwSZB76bCzJSE+PXR7vWm+3Kk/JjBzbMckdGsnHrWDyoYv6k0VAZHVRfrif8mhh/hK6dBtYEyIKyFoyb+mQyfRR6ppzKjuYnj/XYwP3kNtcRv15SjU3nytRtMqwU3hP1YzKBEcAmHIGcylQ/e10Jy5nm3D5C+vS0JIRWQby5XO3E8hRW/Kl2awY8jZBlGXGDU0s569JjqkGuZQtTn8Ke+Pzozwc0mcVGZfIRwWTleOpmJsUzIy7ymydbctVtpddADLQ1xpkikcelE+0B4Jhqo6DCplOL1/xZFXspnHd0vUEssKQkScFSgsWrw4mY+Wm3CjssoFZ1pP8ejRIe4/PBAz/vBwhHsP9nDj5kPc2z3C4eEMgyPPdm/Wl1hfa+LEVhcXz+3g5RfO443Xn8H581toNDlKc+yWw2i/cvBsdCLJ/xl5FKWP6Cwso36+3E4/R02qf5sZi2ZmcCpAqDhqaEq9dOgzYD6c49K7V/Cj772NW1fuobloYaO7hs2NNXSpklgj5DcCaEgaU9RaI4waQ7R2+nj517+BF998A+319aKDIMsxri0mklWWplzeYIDiIS+cQKsJY3SaQnJ5L+QJWATENiccR2xmg681ZVz2KXTovC8SEBfY3R1gfxfo9s5gY+scWt0NM+5lG4yIcW8zSK9R6GUxxWyyh/lsF6gP0GjNBbkvGiHPGsqJLE9Us2zPPsgdxp+lQ68EpMd8pmH3EhYvX53dGensV2HeDITdpuVXlbCw1/mxxCjMiX2Ez57+P/aYrUfVrVPrnnKq5mSsxiEpD+6ygAiJYcOzm0aExTjehuitne6un5R0teXKdSRcbGvE3yThrZREjXQglsjOkWFYkkb189Dmz45Bf2AbaGyg2X8GHZLi2melEseJfQoAi/Kl3/pJGXrVbhzXJzvuAZ84Lz0zhsJxr1qicqR3oDNf4tCp8njrxlXcuPYpZuOhNSdCYEkICbfEk6RfV5x11BzV/iRdhRIWetxI+jtP0sJ9/HcLVxWRuTdjlTiSr4mYrXiLaj3iSddQrRnTuJWNVDYucpoRUSuoLHwenTkHnkyA2R2MHr6P4d77qC/ugBpowSFza0FINqRojAyX7GkS0cosY4U0UXHT2Tts2Cph6mRlxW6PaNvtZ3GAY+srEKjIQerOChtiiNKs1NiwfjqqtdCx+wlYxciGIp5dER1aclPzg9m/nw6y4tALY62HFDl1WADv4ciuhIzYAlWNvFrJVAuu1OkM/HtNdO02OAV/RghB1L+9a3yDOf851ji1Ago4quruY50KOxtvLoOgTD5CpRgvKQMjIMcBmjTxY7jUYs5+eGA0XuD+7j5u3n+I+/f3sbc3wGgyRavdxJmTmzh9cgNnT23j5PY61tfIrKdRmsYAHncliA1bbOriCcV3yvptboYUj/FULUoTR129KKc4EFPuFHOrtU15LlhzJmluCty5cg8//t7PcOm9y5gPl+i1etha53X2JIRj4hznCwzRaEyA1hjj1hhbF0/htbd+HU+98Lyybhu1skzkvmMbbqM2ZT1Js+EpDmPmWfAFPD3Lbod7g3r1dmoul0cte5H1WpMajVHxmfCeODWxhv39MR4+GqPTPo2tnfPo9DckesTtnToMHPrj+J7a+uxuOcKMDr12iFqbQ4YIubNThWc+pKPp0AsNd5+ZVRJUJajXPsuSVJKX4hxHhsrXZoIfPlaERgMRgcykcFTudsNahZEpnckqqlWMA5VManTgV+DcODimSxYBgpUvVUYssfaidu46f0litQ1wq1lOT8v3Xe1eieBDUq2RucduZwdROXmMxD8GFOZRJAE095EtQiQFhQ3z94qheLJFtBHrZrlvv4ZGh9KvLoW5r4fnbTXSWhnSEs9YY1VVMvKMe39+Oc/iSez4DLyy5z6TSD3pKniYwnDJh6ngPNWgTwnYYobbN67i2uVPMaOSYqiXOnBXy0rZtpY25DikXpZAwxgnk3olQyudeJWkU7znE6CMKhxvk5wOvnTRx8ekFgzQEjlaWZvylasOzA6dXykpkeIzXIOMgN3XyIMtyH12F6NH72G0/yEay7tSjjI5LKLg+ORiXm5R2HQ254jJWaClXm2gJPFYrZUV7WNl3e04AhY7KM+IH3lRTw7Hl6SxMsC30I0cembOQSyqhtz1LBe47WG1nGZjkgpsjgwi+tE1lNG+UYDIpFZC16xvle9d+OgwGA4tygKCRUJ84BdRP01UL9NWRtcFma5AXRwIEAEoWhIF80f0mmCQ7GRZpCmni0fwEO8tCLdYqzSGs8oeMCHJ3AeyZyl5atGZ8YR96nNMqUbWqGnUIZVoqWhHdbiEl5d17zrBf2qbq35lZlty41RHdgob6IQNjJTUlKlk4GFHUrTD6CMikCMYs2h41Oq8gdHBGD//uw/w47/+GfbuHKDd6GC7t47trQ2sd1ue7kbdgcUE89kAy9oIi+4cje0WLrzyPL72rTeweeIE5qEJnpmfrkctX7H/NRkvOhkDZtXa6Tpj0zAjLOB2BgIR3Mnr2XG4gpvnill8NvqwfYkQsElyR4MpDvbnaLZ3sL5Fpntf8rHcturWDc4VpZMVxrEbYTnCYnGAZWOIWmOGZXPuGrqcUPTwh1FO8RVlRkWwmOcxn2OFXxL91WXPeGbhFkcSInGs1ux/l8629AbhiKLv2mU621CfV39+zgk3o9oKiq51V8S49P7RCimwjDB4EgGdTunqdJHcZ6k0GeelmEAXY2LVS+0AXslAYcCSfZ8ezfc2PW8tAAAgAElEQVTg9SinizlW8fS0RGWMIpaYRnYRJUyhewp9AZ99nhGeR5LinkFv51U0u09hgbb2C4dGFRDH8VMXs9GPfTuCp7CJlR/mHPXq7wuJiPTRq5Tz2+O3KkugFY5npxUp2ojjWeRL5szQr+PGlUsaQsUx3YXX0F8Wjzv08sEFwcy039Wo4gnwxPFIR4f5C2oSeeN+TWTmCQB/xWu+sk/9+MMpIkEqYYVQRwVblkMP7oaCGcVwhBbvYvjgPYwPP0QTd4Hl2NPCMqArDp4z6Sh7F86Wd5XKbAm556Wl72WWlwXGvO2iFFccgiDIxYtTDaw4JMVgFq244ajqeYks2cE8HXp+ZvALsk88INyV51jYDMrORidVtKaFukxsWR+mFMxJZ6OXVwOWFeyOP4x4mlmXNrGvX2YpA/CCKZzGJM9hDMgo7iuceUEMDxKVLkJN1mUmXzlAqeAlM6yYw5/jWTex97WGNIlSAg81qzDGVFfTwJDsY89sJWZmy2tEPV6kxmiNiyDGx97iNk7zyjNRDTnK4CXKM2LSB3alZxcPPQcQVVEZxUYRSCqLp49qClavL1t4dOMh/ut/+lu8//YlcsOk1761toat9R76XRoNPvwpliwNzI6waIxRX29g6+JpvPitV3D22WfR6LYxK2Soj6Ug4QCTsB+hmglsst5U7nLfsDNhGydrBJT1R/7Mxjp6NYKD4vXj+zQl+UlZUP43nQDjCbUiNtBob6LGaXESZqljPsn6vlE55fkUSloMgdoRGs0p0FwIbl82Zmpdi0p9BK6hzBitr6t5XmbXOgA+qqm+lilIZuVxr2kHzfyOPZ6tsDLKkYWFwdc5jyElCpsCIVwVV4r4u7KiUZsoiKN6nyj1uLQhGDacdgyaWHHoMcyksDFBCFak4LpeSlkXbXuR0Rf2L/dm2FAnPXGeoruBJSKjYuK+G4qXYfA4Zt2z2sa88pFAY6aWRu4h7wey3Ovdi+ht0aFTWIbDg/5/OvQIlsrAq0xCj7e0+WQGuS+6A1wGiO1QpKIxzqfCdJXYU3GEXN5lgMBWtbu3bhQZOh060dbkPymBTGGZVSebe7AamZWe8osc9RfVzVfrrZVoJDIIGdNCgz2t+THPfNxRJ6GuxIm+4AVZXyuFUBLC1WaOVot8AHboQ0HuwwfvY3TwIZqLO6jVcwxljiMtXGpQTewgU6JF7xxwUZYr8hVFscEYoo90xQnLhIWFsIBGfIVhLnsxS3anTAcdtjgBdj+CEpMdK/YOYd4YhSgbk8UMe0/nFjGIQm/tiN7XmJ+V15xXVTLRDS0GTB5ksoIsFCI6uZ2LG1ZJx3rwyU0QdKfhFwlXGh4zOhDwZgHdm1CYz9I15SxF+CWOfmNUpLZXNUgNzXg6wjywAQ+LTa1yfcTaar9irZutPF6H+pIZJuejNzn0OyBSZioU6InJaDFxq5xVXyk7RDuinJIyzcpXwNMFryLKK1nGqBILq5oPMstpPFJ4ghK8vDpO6FsyBGmjOe8A4zo+ff8S/utf/gB3r++JCEdVuLVuE+u9FrocEafsfKQa+mwxxKI9R+/sJi6+/hKee+1ljZyVir14s/GB1WMs5+VATflaAfnmVLKaRqpqGK5+N61ekJdCs94thxHpJZdCkjKG7fVMOGGLARZamM0amNLB19fVqcBavd6ZCmKaYMb2VLYKsr1NY8swnw5RwxCt7hL1DisvHOpDaRkGZtEFouccQ140IyFynuLhpXuP86B6dSApEarI/xVRQPWppxMo4vPY2z7fuvxwbtI5Z1IgXxcqkTHoScNMMsZLQl3RARIOMab0uYsp9248OO512Yeylu27LANOB97l2fDjK9vVbDOOV5rTAmRrapzcKOkWn6dzG6NR+alU4VSbjW22EQfqA/iKZAE4PyFr9NozFMdaQ7N7MZTizmK5aHufaaOVA1WqPu1JtfB02NnblMQ/KSbK0AcZr7CrsVMLhCUmWUY1yi16XmsP7SqdQJGQxV5PPhgd+r1bN3HtyiVMx6NCaIxP38fuWB961s6PO+AvrTMcq0HoEh/Lsu3c+P0nidbYoVO4JLbrF2TpJeu94gErLW/V7L10t/k3Z0760gYPyCX8UfAz0eADkkO/jeH993F08D4ai7tokhiTqsaVcDylDjQxsICNjcEZ8l7xxgm265smupXwWP6m+pBD4mllLdX5UwYBymxy0EEEJ+IXRK1bmz0+w8pYMX0ttL4d2YWzy4xYv2aR76xtE54y/SjV2cqgrOp/ir/LmZuxnyS8QkAnk4AUZcjzrjp+EnC4T3xYDeMHu903ZPKHUOeKOA2NLDc0nWLAtE5wHN8LlK10DdiMZMRso+RnZUOjYCa5BKp1VxeIv8fhMHbC+nsGHGLh8oCznzrg+UQNPElB7UIqv6iLIJWysx2okpcXk6iSfxB1v2j38tjUFAqJJDVNrja069FZttOTZjwy5yS3DuqLLg5v7uJHf/X3eP/nH6M2a2NzfQNrvSa6nRr6LBM0CWmPMBkPMJ8PKa6KeRc4+cIFvPTrb+LkhfMS1NH+z6i8mJEeELAMsoNFB710pvEz2Whn5xlUG1KPwKvCLynupRL9WrfbGTnPA2cI0Jlj3sJ0Vsd0TileOnRPiRNfhE5GkuEjzOZDacDTHC9mE0yOBqg3JqBKbKNbB4GXZYO7gfCvHXrO0naFKcSpdPE5Fjj4F4Fa2W6nCEnyCUpRq+oUs6LlSufEFsXnoLQnGgZVnNOKXGvI4Cp4KmCudKApxhPGP8Im18OdAcomFS7bI1tLqMw/tQ2u0PftiSoTN3PGRbyTsv4wgjE3wBXIqvaFkwzzQYKIF/6Cg5W8jz13IkIG578qIThqscBKJCGhF8DAntKv7EPvbb2CeueMhg3ZobucprUSc78MqqoQenVAi7t0/HvSgw/ekU1yZNqaAFcZUFO4KvOZCsJrxD3ZgJl+UQie7EWchiRga2LkDHdv35CwzPDoSGU83XvRif2EGnrhfioXr4soA7MVG16wr+O7xxfH306vVjr0KvFO65EHW5BJON5j3iIJc9p6BUadGbNb4Fadeul5nftUHXq54STaID9I/ehw6NPbztAPP0Qd96QrLdGXELiIvwWJKVW7SpJKJLrhMHnSvBkjD6w4gLjJKgRH2DG8T9aCtYpJdAoYPVN3OV7WDUPr2WaG/wsjIvZ8ZLkhKWu/b6g7nZizukgdig3qHljpHstBl11DDgZWcsr4p9nJcjYxI7loEanC7gXLzZ+7Im5TaFDZmcv9hkP3Lq60vvG5a1PksBk1ucbveyXUkRBXW5Qf5F3DmUcwqexbC+iZ2VrJWCcHUxlQVQOcMrQoSa2GqG0y7LD0TBsOFgrNfqIJ/Bmzy5zgpWvwE/PZy3t3lE+HVOg4qI3QhjBHcpDwpi8ZHBvqSG7sV2Z1tJcdzPYW+ODvfoGf/vAdHNwfYnttE+trbFOrodOm5rzm82A4PsJodIDl8giL1hKt7R7Ov/kyLrzxdXTWN9wuFtm1Cach3CQUlqN2wwaQz6EEuTKK03FmnIfcT1mr5o1lrdMqje565L26BXIRP+cZ9v+IlDA7J/mJZYwuGo011OrdMKZzLKceObqkQ58danSqRgCPx6gtpmi3l2j3a2h1G6h1iB7MMVdHS9iPsAM2a0HnTo13LbfXf4WUWiAPWScPBxrBT2aafnDxzLThHdwk/41LpZHP4iMcI9Dqk+OcB9FVuz6Cg2obakmWDa64JEfzrDsAMRIQgbbOXPJpTLwsUYaKrYkM3eGy0TpdU/CKivUKAp3XyTip7lZ8lwi+CZpIDIIOkk6/3Av8PTPmc72IlLCNMNXviKAwgOuj2X8a3e1X0KBDr1kpTnP2EkyQCbQdqzptu5nyOeXPnJ2HZwtJ7QLr1LplsuZ9XcafLpsU09QiFKq6OVmLwhb6+eeOohbC7Vs3cP3zTzEeDYLlzk6DBHqXqFH6tfqGx7PrIjs/7tADRvNylr2FZQ0lbrggz8msrPSxF+9dOOccfrA6S1Y39Fj9tXrVj//djv24Q89lL5V8knxlaJaRegVyf/Q+Rvu/QBP30aiFlnPosKtztih4ezavo/VidUOG0zU6Wy1x6M2PXFF5yj5WXrI3kI20nYlv3VG/Gfx5X/5ecbBW0BJmmDOzdAtQqjS8NqJ2otV+b2X8JHrR6MbHSBuqQkLLje/XOwOkgQgEyYc3SE4SnfFklPIhJespDmTJS/A1ZVbgK7dDd+Do/8rDQyPrDFXLr1pcO7KonBo3t5JV0UOr41YEYsXKBpcgwK/YOpEBRH3SRirrtbymeCwFFJzhF4dmUMuA08LiNXTcLfWLmcGbwdaygfq8GYc8jBH7nuMgm/OUrPucdW7nL/CRIkMyrqZt5TU6PomjLWcUa7usobVoYbo7wUdvX8LPf/QBDm4dYK3Rx8b6FvrdFjrdJVptCuA4CB6POfr2EEuKr/QaWL94Bs98603sPPcMFu0OhdbkZezLOBo2Rc5pvMIhaaE95cqDVcraMh9OmXtFIKbdUpZSvHkoIlPWJRmlaIRslG91rvi9GSfBcSBMD7V6D/VG11k8r01jSoH5lH8eYTEbYDIeYTQmEXahAKbTXqDFlvVuA40uYVvW0h0UeqNFu1xUd8t0JR1qxJJxz0XNrKK3oN+I2mq1PJIH2s50GbFRZIPFCTIpzTFsSSb1x6VIUkUeN+1UFfksvudr1dCleL2dPfc+dQdKp5JIT2BbcfYjk0xRtzhAEdKslOz8PT8sty2HME/gAgkqsEXS2zeVEHlfpTNPyIm6GLJXymI5TdLTFHUKpZvB++ih3Xsa3a2X0GiflkPn/is0KOJsF7Y1n1Gs9XE9d/+7aneDeBwpVNE/X7HRySXW7ogJh0VVqTr3gu+c3jj8yUrCtJjj7p3ruHb5M4yGR2g1ibgmxGk/8as79CJ6Kg2zReZXGnn9yCoML91XScAs2Xwy9PGIMyOPeowWV/BdsHarso+lW/jSvz3m0NOg6VWV6KQgxVmsgAaMNfQaIffd9zDa+wjNpR26v2zFSxnKDA64PxktBWMzovfCMPumvBki0/N7GDaxo65OO+J3We9ciUuKDDgvpajZRybHx5soiVvr8g2YaZTvX65ADjIpI2ofO8qZ0kVwwpmdmORRYz/zPnUWJJwTgidKJN3fLJZrGGHvtGhfSieonlRHI8mE9RXQ6HvDZFdDohu2gbFnCh1pt5AJ8mWHkRTIwpkp9ilRBO5LieMUmUyanTxJ/kzHDq7TmSjpJyTXFJrz5gu4tJLKdGGuDJOGMUyOhu6MLFz91KCfnw3Z5jX1YDt7ydA/zk08P++PqlGLpxRRlP7QmzoLEOokCNP1CU8CBJqzBea7A1x6+5f42Q9/jt2bA/SanHe+hV63D46c77SmaHeoREXnOsN4PMJkNsSsPkN9Zw1nXn0FF15/E80TJ+SKPRgl2tK0vwubV8I5MaterjugR+/MQCIqOgQODIpoacWm6flEO5MhfHdxGGKrYTkhVFxHfdFBrVF15mYE813ZCDCbsgNhhMWSanJzTKYz1BcariltgDqdereOeruOJRF8OoqK9oZ9TkLNsdc1n6AMbHXG8kcZpvI+o0m7UFEMvf3y7cscq5wtXn6PpC+XLsznyDNe8FVib3k7lOcloKc4lnFhAXNrWqSQ0kCUeFYkLpPJRUVDvtISqTWIPWhUURZoxekl4rCqXRI1dA2RcbBXXl9EBVE6zCFWvu8QltG46BS/CiSKqF10ryhNUZdKD93eOfTXn0WzuaNRyYsQqCoSkLQ7x2B3XVbIiYUxq4j+rPpBWWstRJbnfBadrfud9HyyrJBdHfnG1T8rztwBRDzvxQwP79zGtSt06EO0WhQjC/iGJ5HZf3U4S0Gdr27cwumuQhJfzWqvitIUqG5x2XYSbk8oqoYVYfp06FqDIm1avftfhfGegIU2a062yQ0fz4RbmA8ja63N2gi16U0cPnoP04NfooVHkrx0JBhGM+VjlZSEzlVeZ5AtDN+W+rOK67OOWwxJKB2fs3KTi+QAfGpXe0RjCUx6yxtwWxplWUtNc0NX5eJ5N9Gpy9AUQjMRTBR5uoknzOytbOf52oQyBW+G4lN+ji8nyEwxmrVwehV+TAGFCf4uSVvOKd3SQSIcDYrqdIq8WYM2e15LMa9OLQpXwGWIkoIcRBoGMcrLQ8eFrOoyp/9zouKM1+48EIt8aeUtbDrT0XjdLH/p+p/tQchfJtIQAYFWP1AXvUPlfc1sjrWu9kAV6+dQJ+PQMsbLTCGkH3VWXJsVPCiDxky1KdSlsVygM5vg7oef4Mf/z/dx89NbaC576Lc30Ouvo9tto91aotuZod+fodacaETufDzDeDbCmFn7U2dw/td+Eydf4PSqtZAArakur2BCPKhgo+se3QGSrpu3ySxS44TDUFUwl3C5FIuJYKQCYZv1bLShSfi3sA3BaGawMqYoFMOkLmq1jhX+ai0FjYaovWZsKZzk+/GdIiJk4C5hKfbaE9kgMa4JTBVA8hmQZOe7cSGe9itoqtrXpaZDRHtFpUghW+mXfa8FuOlzF6fUx0oPWqf1WFCTaYKvI9GebI/VNYTQSER56VOL8F7vH9ebLVbZluqzbeQna/rSMkiFzLikuPwi4FXQybM4d897IkfFVMZIdvTZFUGoyGU8E6Mw9slHyOmRVEpjbzxLDRYj8ujYKIs1/Ke2CxFCBvkLzqvoYa13Fptr59HqbINDe7k7+DMnV2n/nIhWIfb0NlneKBHl3C5GkjPoSm16aWvE+S4kYysKc/KzWYqouDSXHL0D3K6YbdZOLBbzBR7evY2rn1/GeDREm9KvDZ6HsErcnmS5V0lwX0aAq7rTal39cRJcerZqelkaH9vQhApKxbDifeJlhU0NI/0kzdzj3ztOjCsdeiljmhGljmjoJju6sjGnQ8f0Jo4evY/JwSU08QhYcgIWN5MjRM83r7KsopO+CMm966vErSRPhLsu+oQz08vDV9RhdagDAdBixLoWI+LCgCR8KYcW66xMsxxMYoiuADpj05QOyK8yapKscRI/VCIoNOaz1zznjptRY3udanesW9npMThR1ZHXEcllhbNvI6UXRxmiQCqCBa6xg/554TCjdljunzDS9slpK2LdK0354Q1zdap7uTy4KtoVq1muXyIWxZOLg2dHmwxujT4MKDOzML8i1jkeH2Gy0qEzE4pdGiQdPemiTpdnKIWA8mrjTsIAhgs1ShHysRJVotSpYQS0F1O0BgNc+tFP8bP/94fYv3uIdn0NvfYG1vob6PRaqDfnaHcmGh9ar08xmYwwm84wnk+xXGvhxMsv4ewbv4b2qfOYNtpooIm2nHOZjThwmmPOFqSiVOKRpURuGAQlVDibz2zEI4jVXzR0h1PsaMRcxrKhNroiwFSFQzs6frp6yWdzzI+GWIxmaPN/jQ6WlOBdkBjXQ40qcW3WUHm5AVXLdxGrdfDLkbDUk5/zP7bqcaJcY4nJ3AN4NNAnImJdVTq3hGGj5uyn5P3n5x+7QMNMvOO1ZuH4RKCV8lcQXQstBb8TWetpMV0B88hhZtbzqVXdfNwdLXNPOXD05ybpvVjmcBxFpJB93iE+ZMQ/6uu2FgruzMvwM0oUK7Nrb2PyEzieOElvcSgLFUpXy41imSuhzJI3x7IR10PiLXG3/ChxLpbah5xsWAQcIoS6VEqBJiE/NbZyEWepY8bArtbD5sYZnNx5Br3ujkpyNkreSVXfdxxeP15PL3837EylHa86NlbWojpRrmKX/TDT7gUhtKiZ+55TnKm0ESbRMvl9cOcurn72GY6OBui0G9AATjNTvMuO19Crhu7L+sif5NB9w9WsMMPRBNaeYEZz+lUWFeJX8rNNmPiK4S2Vt3XduTLbXbBrihs6NbJYib1JITmTsFHRh34TRw/ex/DgUzSxizom9kvFnPI8KFGf1WrawGdQoY1fsN1TXCYMk1mA4YUcJBTxQcp6hh+oBj9xZiIgIlQbvxRrkGxRBaBqzowjG9CNz3caw2Pkw6iDuVe9pQEjzMo5xII1SEPOYYiyxh/3LVmaRugkLzjNioeqJkPkUCm0pILdI4MeP5DhcWoX/bo+bn5upSEsjGRkdvlvBSphuGjI9JnhWJNI6Lg3VXDtGHR4ov6c3QEGEPJT7ciVCMQ6rohIRObpMkCpp02DplyeMHceNRrkIlB1D3FVxU+jeSMzslEvry0fovULShZ8efi9kxOxITKTQk3u8yZ6M8UGu3AP9/HBX/0tfvHDtzHem6GJPrrtNfQ7bO9poN6coNWdYW2Dxm6C2YSEsTmGREd2NvHUN76B7a99HdPuNqb1tubINzXsJ/e/xTCmnDEuOWFmSVYrNEGK98ks1/2zZupnC5hLWWTL6zkmvUedhQH/hlgKHbhV9Uhv4tCbBRrTKcYHB5gfDNGvN7HWZO28iyX6aHQ2UOuuo9Zuoc5WvLI3SK12WtWEOpdTcSBmyylmNQ7fmWNEh66yFve1M1cGTvpamcBmtEX7KhAjTZxLyL3IuqMsIsg6jHHwD5iJFd1AwU1xGa36u8mYZiks0l1XtvxZMYVPhFat3+q+KQnEJV/JZZ8khrmcVux/4gAkEgZbP8uDNifOdENErQx2E13Id6nmdwrGovSkjeEzLMcY9+rzGntizrLIVHtR9fQI8uxyZgog+NdGo4VGrYWZAh1OBuxge/spPHXmefS7J+TwZW+S4JxIRML3YUeOT1XjbZa95rbzq19GonwOkktTFlxXfWPYvgpak9m5j6slcmmx/Jkhmby0Q7/y2Sc4Ghyh065bLU79/+nQswfiCY702BX/iv/0VWqQSbW5Ol9dQA8RIUdwvIIpVT4p2d7HsKovvRbPCy8RgfCr8QwcmWVvsiYn6dDYKBekuHFk6IefoYFdgA5dPtKM61LcwPBWHt5CojUOrmZSC6NLx+T6sA1tomqVsYbywaUByDkL4X5MlCvqizaUaUwzcvWpJOxU5PQleldU3PJ1mQ2WrRvuRe+oj9PqZfmf67jpDiniYBdDA6zVCVnFGmbqK2YGYUMwmy0k+sDMKB2X7aeh8Rw7ax1oZ2ViyIdH9FCaWBdmboUABz/bmzkNwsqs7Mh6qhsmUZOqpKSWzAsX9X5mJM409C1+NrPCCv+zONRFshiDKyLjTmlGs4vdeuMWoXwTbn4f2kIP3F6vbKeJazIcaKcoI1tRBvR5SziZWR6fC7OpIMMtF2gvZticjTC9cR0f/+BHuPOLzzAfLVCbM5PtotftoMXJcPUxmp0Z1rdbaHd5iucYTqbYnS/RO38B5775bTTOXcSw1se80UODE+ak6R2lERp+Our5FNOYD2C3G0I40Y1BhEuPVr395jaIFa6s00GZk2cHV2WQHE2MuRdmhsg7jQXa8znmw0PM9w/Qns3QqzfRqXXQbGyi2d1Go7cJdNewbLf8Jto2dNTMgINroUx1pux8xv/V5tq3wwVnv5vUKkSlYa4Fx1i6ymKNBD2ntHvWui1QvYr9dnYYvAy+H62IkZtqlubM/HjXT1VBs5rAyFGV4bpUCflcqs68HL2ateg0/P4s79Xs8w5IacFxwUZdlLlr/xFZKclRLqHYBjCAaTTJ23CJTuoNIZ2cjSJZZjJCGmcsCGkOhjLAyhIhbcjc+4L6++SjRPLmUxt+R8JCJEWao9NodLCzcQbnzjyHfm9H2TvXWOXPylAn82voN0rtfL5vlumOf1+h6UrHT1johAkjEMswqsj2g1RXtqaVqGppo0wGVAmhEJzhvyND//xTHA0G6LSYoUd/gGZBaNLgYlltNXPvdBl9JOktI75qvWDFq2ZD4xMz9Mpvxhzz4qFFLfnxHnI/Jl3KKhH/WGua3/uLWPB+X0PpJvGlQ/cC+WAlWSwd+hEwvoGjRx9gOriMFg4MuQdEX0D1BQYWEVQxFCbuN+SLTKaJNS3g1WrrQ0UFKl5a5HYhzFAQKgq0xocnPFlJxhEZKlNtGki3EEkFSqS7HJUaJiUheu+fWEwy3DtYqvaqVD+0q02M46OW0VXU71Y8ThvjYyJiIESJh04XzRGZC0wDgkvgMMkevDjqabdoAGS4rTuug64Gy8LNRnpdmYkb/lfXEdlgUK1XpRYTvatkvop+UzYz+npzH5kMxwEVNCAusxDilCqTDnkgO1k2Kix1EP2iN5TDExKFIXOXdV8+V8KGBWkzWDMOVkK9TGppqWNvd51fgQw7u00DrojVDG+Tzpj52v149ebo12bo7T/Cnbffxo2338H0wa59/oyktiZarRb6ZHU3Z6i1Zxod2uzVpJUznM9x1O5i8/lXceqNb2KycQoH8yYWjR6adOga0OE2IN6DHJSkO0M5LAOlIEDRcUlDXVAysy5rDkj0SMgNA6ls22OAUmamQjJUmghDT1x1OUOrNke/sURzNkVtPEB9cIj6aIjGFOg01tDunkBzfQfobaHW7gEt1lKjEs7OA0HKS8zpNFgGYJZNZ87/6obcJ9z32c2hhXULor7CuRSIjzdTEejbUaezLpFLnY9grLM7QPevDNvOtICuCxJowOghJZ2EzAh7bN3CDimPDHvrJ1MSlm3no/c/nIaDxtWwQwEsgxk9y0pbrlAICg75OoVckuuSvJLQ3v//KHvTHsuy60psvzEiIzKrKiszq1isEilKJLvR3ZIs9SDDasgNAw3D/uBP7T/ojwb8xYYnyG0LdlsGZIsURFISa66ck1U5RUZGxvAGY69hn3NvvChS0V1iRsSL9+4995w9rL322k52Gv+IZ4SZf8vKTRSFAzRlABKyTPyQd+rSgC5ASiCdMNE9oCCazJJJGlDahPNny7hx/U68d/v7cZBBHRy6WmrHt9q1rvEZ7K6p12Ec/aNxdHQeVW8hMNESuvKufatuSd/qKPfdBQ58kaE/Ics929bmM3RlQNxGxrscel1b147mn/VM9p3M9o7p0TN+ibg0qGfsdPGbIiNti8MAACAASURBVIe1KLyCEi+DMsHGcB49ic6h98NdGI3SobcvHyxdF97KS5zysOuYT15HZIb+9Gdxfvx5zKevVFuzWlMjL5R6k96iIFbucgZHwtKLWdBFcRTUaQa71lxBjEsCFELwtbIeiZoResMVpNg5iDsMMhsgwvwiUgCONQyrYKN08nJ0FMfhZ6zRXjSDowZ6of/NwAAsYWxGljAyYMmfkVektUFG24IlRvVcJGaa/iTqTaeRN4nN87QZjPhvWG/rOQm+rdaTKpIK+tEZXTPo4NLBgKkVpnEvmOEXb6Fjt+fPEz5nyZBOCzU+1KnTyc/lyKRtnWuxzuyUpK2s8xpryUeU3+P3yuJMCKz9B0x+Va2LrQql46pYpgxHJzbCfWOgnVmvM7Z8zxvpb+/di0/+/P+Mo88/j72znL+ezkvwbGxjbzGH1OtiP2K5P4nFwSQm+9M4nU/i4vrNePfHvx/v/PCfxMn+9ThepdHck0qepwQmEQqmUNuYGRw5ApYY5X7PHQhHLodggwf0FudF6IjJXbIxQGqACFjmifMV0pVkV+DeZBPL7XnMTo/j7PmzePP8aeTQtGv7b8fB4a2YX78Ti4NbEYuD2KZyXFV6+KwTSaKYSQYZmaNfxGq6jrMk0a2zz5nIEVEynWjtNdeEe+vU0BiVJCRIQn/PQBHn0U614xa1Paoza51+BXBiLWitGxlvDmetMqPKgPaSuOI2yoKa6YLnrUg28FM6cywpaZfldc8ziM+aNm0sCYfJn/Fpc57vfnU5NGXC8Ck1a4LZuChtrU4vp1rlV9tpHCrZdaFjCPFwz+hdQ3BG9G8Zh9dvx5106Ac3Abmn4hxsUc3xsGBXK1V8m0MfK8m1yZ5doNYncfYwA5S27ZIxGc6189oK6MxIbsEqnn39JO5+9UWcnqRDz3IWhYLc6nfZoe8KPwwp6sH7ZntX6D+jyAmNYGvtGugcDnwr/VLT5a5f9jOuERnydXa944z+12XodEs0caw3NkNfESF+k3XFzNDvy6F/GbM4isl0TSOSAyiAQuhKkXxzgUqiU8gCYeJ+QZ3hSVJUThaOq9242o2GGXNl43LWVQXOaHO2KKEETtQiIpBNOI7CAYlPJjiA+d8WNShG1MyuxZUViraaJsRIEQvaZ8OBGdWrxou6OZ1uvicgO0Gnvp1cM2bqLVgQqsyXmLyTh1trmddMZj2xlaylVp2xYtHOCWsyFVrosEdo4PPLbFvWsNLgZPYqljn4FHyd/6/DDAQ+cvTMPvJVJPqkD1pMp7FYLOG403ik4UZAku8NiEEEOfX5T7OPGeWEVIhrxEpkNRpvyvtnZkt9ACE7zmh83b3PHPD+zNM3N0Klpe0m3p5O4+zTT+Nv/+x/jzcP7sdyxWwUfeHpui7OcO17y3kcHMzj2rVJHLy1jPmNRZxlbf3O+3HzR38Y1777g3gzW8b5OvdsZrnkSvCSVPsj+lxQuSFflqqIxORz2eSAFDHWsY5cYmrf535S618OhyEizloxIX62SsK5z9Rjjl2ahLhVLLIGfvQsTp//KuL0OPanizjYuxn7h9+J5eH7MVm+E9vlPjJ1QMN5TauU9F3FBmhPQu5ZNkjt+k2sJhuQ9Faql+fZhrwqtjaDDyISvaFW4OqkwQG5NRqYTovwSdTGf40n6TKEYfOEkUV8a6WoLvsTWoBOEWWFzMQTVUuH0OUumDhHeVcHDszmFUAbwpbNhfsUiU0gJ0YDM9Pu/k4OPe0Luz/MuBdWBKKjBghh7Kx3Od+JmuVS6yjqFJOEIlhijYcql9gLgNJTMRD9zryuyV4cHt6Od29+FPv7t0BqJCpCxz/WYO+t9e4e9F0Osi8J2eB3qOzoT/CcHch2mXnvAzq4tKD3LCM8f/4k7n/xZbw+fsmSCswvS3r5VaS4ngD3bS1pl5h/ly62PMDQmXXQj//E0WLvnMndGnhBmVtpk3eEJfoD3Ugf/QwgeB2REgRgHRjRoEc5ymAChi2Hfi+On/4i1m/uxWJyTBnPwVQl+SPBwzRozJBgZjSrNoUsILaPsLiR1FhrpyFp6nF4JNyP1Qbl61W5AJaSQQkCE2xQ6mBD0rIYrSTwgHUK58T3zEMI5wu2AGvwztgRWIjABDUzGFXVdGEk5jEDrZJM1vzKLDUddmqEX6B2msGc78jCB8a81bttCErlkD4ipcRjK0HAsGd0ig9z/78CwPxpGhy3QCYDVqRE1qwdaNEZsPbcSJPDUb2sS3O3iBanPWt3BUUSYd6JGC9ms8hsyO02+XgBP0shjfspjX5eSxpUDgHJbB+GDCpvmU3IWIpuRfJRvpbPvkd9QHIafDVSk9W9UAuU6g01yzdxYz6P47/7JH72v/xZHN19FMttji5dcGBJ8rrXF2jlSsR3f7mNa/uTuHY4ifnhLCbvHsbN3/nduPWjfxpx/XacaUZ5ko+w97QnWTJgxtbQNGftai8sgoPEfXA72ifq6cdzUGLAzgxmcM522WmiZ0SxfZwDaOVvN5hmt5fw+/o01idHsXr1NDbZt7udx2J5M/YOvhOzNO57b8c0Z6QvsjctsyDKa0JDYHIR56uTON8cx2S+wVHCucF50HSydD7gK/B58bk5JKSJ7RHs6jvv0THPaujSerLoGSAz0buM4BEN4B5ZAAlTQCUYm/hbdhQwsoIAi+wQ9pMGSvlx8BPa3uJkSKJQdKTkOdgRVYtnd328V74Hkye3von0WoEFA4GiAnksLf6S+4fiMG0t0yjyLnktODeSf8UO8n6wVgO4RuQC7S/fjetvfRTL/Xcg/YpEBhP5+kSqlSPKP1mNTz9o8rhgiA1Poa41OVYGrN1GmIFejy6T9MZyQ2szFqmtHLzLHz5TqDvEy+fP4t5Xn8Xx0UuUJFP9VTuNSbT70HuNdZOPdjl2LPmwmbIYdniQtSe6HcoVp2Ey+zPfR/vU9XkWe7v2I/d94z37Hd+23lWZuVcbJCJlgXwtVczg0rr3VT4HN7eIk9ieyaGf3o/59DhmgEK5TXEYCsg1LMzsH2+qjNsq3dNePAFGWvDQbIlMORWNeD6hjMLJWDBqDhLIzEdWziZjOONMcLI1CdOj3IohRTfXttMcoraN6FfOG9+r99sUBewGSYvqGbKFJDeaH+ok5vMlj1Q6p8yiZ8zY05ghu4EDaxpfOGgJqct5yboM4HMOjFOAABKR9NgMm6sWwNJAtw+w1mLDd0p1PZyOwClZsJCQdBmea4vgQRlWZYfaamk+3F6GOl5O4oJqHw04sI2Eej3UhRIxWBvK8OQ951ZQNrFNElHWtWncmthEPn/tUWQr6pdXn5FLAd5uqP9hvbjDp6UCZycgXYesOSQx8ZyB2cF0Fo9+8vP46f/0f8TRg69jPtmL5d5hxDxZ4ESdcqZY/ms5W8e15TYODiKWNybx9vffi+/+/j+Ltz/8Qaxm13C9MwgyTUQUUytWIR5EWzhGlQXiYivDUeWOsWAR78M2h6Fby1Pp7vkzOHrWmrgj08ijtDNHiQg/h83YwtClanesso3tZaxfH8XmJNX70qnfjunenYi92zG/9m7Mcx3Emub7J2v6NM5Wr+L84iimixSbYdwA01cT/myXUt8hzyJZ+7RjnprWnKSDLP5VG3Zkx9Iqb8pmCwHo8jXtedat3KpmMalO+0MIj5tpBhZUy4uxs9Uw7VfoeoV0IXgRsS+D64TZHSgweTFKwXVBKF9nlAmDa+XOhilT7ERM7hucCZE4HYCoA4JdTuqSKAcjtJPMAJ2FNgyGwrUZ6F2Lxd67ce36BzFf3IrNZJ9CRB7LO3DLO3zb2JmjbDni8XTv0coW3eCXLum8zBVjgEK/OgwSTBysn2/XcfTsWdy79wUy9LQvpGkxQ0eIu8uh9wfs1/WlNyjUB5P/O47Ufc9FulA71xgZUHdVi/TkJ+n09d4gS1xNhOufEZ0i2zka5C4YCNrMLfoleJRA9etYn96L189+EZvT+7GYvoKWu79Ql7UuKuq8dGrIphL+KwDEM67dQ2wskjXHJI5ZEjYhcRj2gokJd/NndMpUGaMqWj77C9W1MdgCpys3Ed+TSEqT7MiszU7LcD1RCmmMK1PicASq2VlZLTMXJmGq2RMVRY/zPC1dBiUrOiwc3nydEIpc9UZasSMydEoWM/aLpEOJumPURnveiPRVFkhWc1/HSGaw2Lx0CmoJsfAPygDWTqcwELSSVcZx7clGCM44s7wEk+eC+QD9ruDEPUo0/y6dOTsDKeaCT4fUabbLZM3cuXU6opzqlap6XUZdO0pZjQwnnBdgd2dWLdVjwsX/x3GiXflHkC8bDhxa0BhmLv3o5x/H//0//Pt4+OlDtKttJ6lvehB7ywOQsS5WSfy8iP3ZNt66No3r16dxcGsZH/7T346Pfu8fxfztm7HOth/4adYowTMgNCGJXtonmibttIoHBeg6UBVRk2USOhTXUWknRKHU3yMghU6A4UzqQVCEhp+ZQRW061zjziAqNfUv3sTq5DhOX7+J9XYR871b0PaeLW/HfO+tmCZSoZ79DPbX69M4XR3F2eooZvN1LHKbJ7N95AAIhNCGAIKXkI62V+uhV5Bntn+VU2yBJHBCjhK/Gjrmn4mMaU0JaZ4DIUh0wR+Kg94C38HaonpJ8SYkEvgwI2iykfiD3jHz5+hGUGbJM9iV0kpXnUmN/x+TH/Ii+s4jumFn4wpOnBDKx7GIqUQQxFV/B4Ohe2xOsE8hWULMM3IYi707ce36hzHbux3ryT4FlxSY+XH2/eijR3zpW3qCofOt96mLaJD7bsK3/WVLUnY79ExGTLzcxNHzp/Hg3t04OX5Fh449ydWEQ09hmT47769+KNUnZ9oYa4Mbda93D7vhBYMicjcqTjDJrsUryAK16CaO4tf2JInxAevfz4GiY/qubVSbwRKcygFgLDcx257E+vQuHPr6/GEs45hMQpNf8DitPi1CEOq+hKQhyIJDlzrQSbwhMS0dI6kfNH6ZnSdMjgxXUHk664vz7INNHFbtPlJCYzWCUTWcvaPMkowlZJ5QbmbE3FtsA2N7y+WNWD36ZTSJPQCumiVDfcuRm4C7E/Xh1c+zl1hO00ezV4TaZk0UC696MRyt+ynpWLGCcHpbqkCpXW0uQg/3Eg0Ozp8ZtTCg0nmekbDGfnOAt8qQuBPSiaJurfvL4Tv0sy52o5hYPbHzvK41JUBTiSnbQqDYFzm4h3PBk1Wd4zbze/R8Y2Mlaz4dHWuEPM7KzkEoytrsSjyBrm3R/BBzAwxbyV6QkGq+RyPZ4bl5cltCg3hdSY03tUExejNIOf/Vi/jr//CT+MVf/TKOX67jzekc08gOD2/EYrEHklre0/58Gm8dTOOtG9O48f5B/OAPfxTf+XHqti9gNhZA27LezBATdV31lpcjklMhKbQ5GCr5UcXO5wDcA8J35I1XFC7imB4XnIPJcWm+FDQyrMnsOHPdZcwnc0rCyhgAz0phnIvXcX76Ok5Pk4y3H9PZuzHfvx2zvZsxmx/EZL6vHud8mqu4WB/H+foY09fmCbtnrzTW2Zl4tgoxiEdpS0FOTUxza5r0m9FOVfaTO4SBi+SIUdOjN8vXJfGUZ7lN+RraSwovueUKlqXW20GgOw2UETskSZvh2UxS+LNTAxWkOtLsoVomiXZSXCdLlz6j7drcKSWHX8mXQosRV0CpPQJU/EUZdfOecsnzOpoSZgbYiZxh06sOv84AVz/ivpzGZnoIR75//aOYLm7HOjJDJ9QucK4uu1eCQ/jQlbeanDnRLHID+juWg5a96ssXuxx6jyz7971Dt+pcQ33YZXD0/Hnc/+rLODk5QszehGU6hz50gi3yGDv0qxw//bajNWZfrH11D4deteur6xv1R9tUK8X19NPtl697PUu83/LVWEM8V+39MPgEj0WsVVzwNiabk9i8uRuvXvwyNmePoByXpDj8toPPcbzhuNkeBiWqZIYneSbr1TGLCzhz/gzEGW+EZFoqtjJj3XVuK4fRKhvSVz87VLQk1CHwsTSkxHpP4h77gmkJewlH2n3VuC3k0Mr7ZGHnqiBLZyM7yDlaNmTr0m6XLcK68PFTICKdNEhlCiyzfQvX09XG/Ggvyyam2dMkpHJqWHi8fzrvFBWBeIfmALONie8vmgLum34knfC6xE8ydML6MMRqRDUZk3Toi5Sc3axRI2c7HTXNMRdcozYb2CxUArVLLkGC1zXJTsbfACHv22x8tSWpHZLPVXPRM5PyoneSm2zraUaWSmO5w9q4PpiaQRy8iWk+t9U6nj38Or74+3vx5MGrePj4Vdx/+DxiNYn9vf1YTOe45/3FNA6vTeLGjVnc/PDt+OEf/Dhu/eCD2C5IPFpqEh8dV36WDLxmL7g+iFu1uJE2A5Ejtj+mrnYGhSaFUo3MDoKIEERpEJnlbZMdTwSp6w5B50FuNrbgJZM5p7ThbJbYVQ7KSeLfRZyfnsbxq9PYXCxiuXcrFnu3Yjp/OybzazGfX4vpItXkMrA4j9X2JPU0UVNPtiNHqGb5irKv7DOnXj6IfmJ9u8ToDhcaqFEtHOcv701teIBfuImyTJKfkUGLhXn6rNtWz7VvEg9Vl7bZzADaQZAIlSXZrCAfIDlKbbzCRsuTSS3jSi+P8pmEXYyacZs2582qomvevQ33/XdjZs3uN6XYg1mQEXnYlTsxWNNXdN+yZCUbbD1s95BjnykqdDv2Dj6MyfJ2rAC506GTnjls5dv1vZ0LnLo4CWOhHrwm7SRe4mBNa9qXCYVA4nNGP3dtvT5PBrb1pK/j+EXW0O/G6+MXSDLBn4CwDHcEMvSxN9yl6T5+DS/osvMnU5FQyiX+DvyLaqU7iB67PuM3+RluZIdbx4K5ziqjwPeDp+MkM7oJbieJWEw2WXe7F6+OPomLs68hKoPeXvgHEl8A8yVshaFeFo/JQz2JC4iopLuYxmoy57/VriEuWYmw5iWy71r1rCRVlQSkEsmqb2valvupu7m7LLcpO1eHG32sREjKoAyZuOJO0TCbeITdPi/IV5WxbgMS4kcoBIOW60d2Nma5Y+40E1+FJGBkcqMLKlNd3/r2SjCZaXc7knrQ6prgsDKxnVnPzig1HTQCM88nRr17hc/Mz083kOS1Gfq7SfxK3TsNxYaDRckZtf9tTBH959+zjg5hD0iUcvoU6YQkQoFAJfwO+5CbUYxlNuWbgYpgURvavAG8pwNirA+zPQyhoIX1/ylGsLM6K4eBYS8hHoRrcDQ0sejPX1/gflYp9vLmIl598zq+eXQcd+89jU8/ux9Hz88iNWX2F8tYznMW+hwz0a+/tYhbH74Tv/Xj78Xb33k3IIuOgIroTxLdYeBxvWSluzyDUgwCeGts5/NKhTihV9ts+duLyXQJh87SklZHZqVlgrVqXA4I8ahGSQusLDdPgGbTp0OnjVVcynJJBmLb1VmcHL+Ok6OTmG5TUCeh91sxm9yAU58u92O6SBncfHznsY5TTJrLckSDOHMvZO0ctSdl2631qq4YKTQB2pZvcqOQN0PXgoBU/BGYKvXiV7uAtoHyIp5mlZh6ISoW+EWy7ALCnjzMtkAiLLB+QofxDKFkpTAB9fNmgTGFMTEwO7UioGrjI+DSl9N8P6+yP45H1XxfTo1IBbLfztEV5C5nOgPRN9+DGhEsPXHyYWtJ5TUARZ1ci9nendg7/DAme7dVQ+fe6H1G43F9u8cx5cCeb+CU5dDNyDfSfBXk3mfkVE607+Q1tL+T0EzW0F8+i/tffRXHr14QTYYSo9BKO/Qxc/3bb8kftsOZG1IdOfOBXKY267e1C/xD6hl2z7sceu0heG1uGEf6dixEFiScosElkziL1em9ePHs43j95lmcxznrw4CtCbeAUJ5RuVq4ALKqZn0B4p8hKbtDkmbck8v5vs7beDgTMrRWPK7W9X8dXBOLXN4qpqQePj4RmQtPf8XD7mm3t2E4wwfpyFyOE38HY8lpRiCTlRqdamkqKTBLmrNOmAELnHU6TLK2YEwVPqU8aIogMGGieTOfovXa85LgMDVxjS0uW0DfyFQyS14lMSelN1PDO++ZwkFsV8tnnLPr6dDTkefnwmEjg09Cm0baQhiDPceK1QXl55S7XAfVqsHsafPR+Vruf8DxTW9TErEtE6kER47ZyAQgzQq2iCyUHn4/iUmPyQAy109a2CUFatZv7iEG03y025gka3vFzPTN6k28fv06Tl+cxuuX5/Hy5Vm8fPk6VqfngNHTmec6w6nvz2P/cBb7N/bi4N0bsThYgOsJgZ2EtDOYhdEW0JFtcCKapkrYfJ77wvKh3G/kFCRalVeXn7WP/6bTZaw2RLIA3XewsPIO5lM1OmGKIUMFG5kfA+eZn9HJ4CLo9X5j7T//dHX2Ok6PvonTJMqt34q9xXdiscy2psPYLq7F4tphLPeWsZmu4mJzkkNkIyZZkshNndn5BcsohRg0eSqPPmWfNfcC/VHtBgYANSmWHASqkfHxFUrnP/E+8AYqI60TZhEb/dzIr5UrkUi5XIGZ3BmEcZpjsdgtkqP1K/W1DiXhPZkdbiloBgG8b3EK9LBabK5It46Oy29CedTnDgSmWrqIWJT5BjXEQlkU/6G9aBr4jJwYsNAa7MV8+V7s3fhuTJe3Yw0FzPy5le2G3q7kZ72OHQEcflK281IWbEJbIcZ8LruycDvvsZ/tRX0uw/As9bx48RSQ++ujF0BKSYzTs81tf3Z+vt1VK/eHsX2gDRTg4u6G5S0qQ1Yj3+E3yci5ZtwUhtlZG6Jj8lejzrSf99lcq0t42WVYq1jCG6HNU8uT4CK2gNH7TLYXcfL6fjx58vfx8vRpnGV2A+PPp4XLkihEi84ZgdsR26gYieY9lHQCVbG6/vMWMSYk2UHzYomDyoLrs4FokbR+QsgFvZjNDHYBtn7K/0EuUeF+U29CRusRsHlEs+6rKXGsfyqTkmQu+1z9fpSExCLosXlsR4p+ZMYLDe7yAnTKTK4TrmTGkJkUh2RwE+f7QxUJr6WsaG7iedbDUVFx9qW52qmSltDolP3iLLnneyq7zqwazHVB6ZiaxSwPTtZSvl4LRFAOCvkkkTloj/MWEiZlmESYV9vJhC/UJB1EWTu8nTKGfekxVSaRE1BBRy5OV1a1jm6hJ9TSJm/BZeuUds19ewEHdLY+i7PkZ5ytY3ORGRpLG1O0+60ZcMEfpifOLH+FyWloOceDlHobpl3NInkSm3UORVGNP8sVCArmlLLVfsUlIZGiQzeqNZ/tx3yxH7PZfqxjD/0lqeTl9XWg7QFFvFs7D59XKoQVd8JqkOz9oulW9kYNgAxWk1R7FtuLozh69jSOn29if/peHF7/bsz3bsZkfiNmB6ltv48RwhfbzNATpWNLZq5LkhwTks/9zm4IkhR18ZwKhhuR1rr6qGmjeM0m8vU8I+qU18N3BNy6GpDJ25q0bgcfZStDFoW3xZbVaoXHAl1o2VyQXT2zTXtSgTf/XHrq2p9stfQnSiveW9lmqaIvJi08EXTqFIJKkq6defMndMRd6UB/Y4PSbDzRsQHqQbMPSVcS+PLz9mO+vB17Nz6UQ78GTpN1PcYNW2Mna9GqSkAhE9xbcv1F5+Hpk/pZHUZgbQNaJm5/55JJWQTxrVp5jWv18uk3GJ/6+vgVOD65zOzUoWzttzp0XuOw427ooFrt3H2+dJTNd7QFawZwsGjFiO1jHoFI4+i08ijmv9wol2IlBQfdo8ae07ZKWEhMUpwbxVzyliI4reLlq0fx1YOP4+XpN3ExyelLhNpJOiE+y4ha0aovwxsZ31slzge9XqQeTEJFWGVlwYTeU/QjId7sdZZGdle/MOrsv8P2EQvdjgTQmCcZyeFUn7UMj+tlgyfcOR2bDUtJej+wPsaeekb4ggjNdMdSZ7bF5wjIG8Y+IudiANfYXOB/4bwz01ldoH7qbJvwKDsbMjNHJCrhH/4uY+wkpWXWldF6Mhb4aBhYsied8uuEoUleo5wk4FIxf1p23hwsg0ll4UBu8k6a3r0BO9tLKsipxNOlFNgvWDiPSOUTYkAvCEP2rGyvp1whg5cvdeomSJUa8Hm/fI80PNlHjulkfSIoLXA4D7cgIk4i/AN29CoHqZyhnkGH7qiVmxINHZCdJwkO8PB8DkGXLM0gEIHDptAQ0CdA3uz8gI1HaYTOGlWAnASXrXPzJfS2NxOJIynLJllTkI46ShhTKfRVHbdqt1XcEZEWet4q+aDdTKREPI8M+Kg58erF8/j67jcRF4t4+62P4NSX+7diupeZ+jzWs3Q7F7HJjgbwAdSBnZPY4qIa99jOqNHA3fq3hEYdLzUUpKFz2BHQhlfdxwumfQREUKEuw4H2AbZfbV3ILbCrHDuoZlJpePF+2lsoo9EoNnukN/BAFLaBcl/Wfm/Hphl+BQKFViAhEYrpLhMJ0zDwGxn7Qh3NK1BQIAIciYlNERGWHJAmy6joiAA3ai+mi1tx7cb3Yr7/Xqwn1yQsxiEikMQefyko6aVfaWPbutIW9n8rOLXeS8hCl1wNsm6x/227WWowbkr0ki3D3adst/Hy+dfx4KsvwHLPJIecIb0ul2pXDb2uSR1AMD1dnzBq8MrSkd1Xxs5NPV4j13c517qLxrqF7OEG/7ggKjtS/aKVhhTNXX4k2JWj5ear8hqUGdPBiZom+BsEqOk6nh09iS/vfRIvTp/Hdp6RYOsxBTFDWSmNMOu+IH5J5CStFgNGD4LpLlJOx8xsLBiyHwkNZIaeKl6btaBLkoDskPnYBec0mkAdCtpf1rq8hmnASSQbtQKJpYpLMJaf7ymvUDQEieogIjSky40g8t0aQQjrQpwEhRJBrm+2gc0i9tKhZ+Y8WcciiWroYk6HfhGb9TlAu1w+HBvh9ZZzpwwPIX38Hll2qvdxmEbv0NkqAwCXDkR13HJ0mlGev6uOidwTfR9oV8frMwy32ozjSDhL68/DoCTC0CBUDrJoAR0Pt8+CV8+tOAAAIABJREFUleh4rvgqq6N1mT4CKZpqa4gjSMnpTps1iJd29JT5ddJImUvu1Ny7lFZFXLNKCdgzjgrF3tcAIrGrefYZFLHNkVknZG9TdCQzajkQODQNvkjPsJGwUd4q9qIcOigJiPuz7XGBaX6b5GwUDJp0JXX1I8NV6Klgk7Vm8UkQqOj3eMBJ8Eoi2ULiTF7nvAnOYzAdNZdh9eY0nnx+L148fBHX9u/ErTs/jLdufjdm8+uomp8HUYrpcg4IHrVvOO7M1jNiWCFjx1z06lUbJjQsozEcTTJgCjSBLJg8E7xXliMciHSOsuvHdpZUiFtxkLQfvLegcUFxkzHc20oZ3ofcf710qeWZ6XxxQLhvFKCDqa99S0EqtakyNGiuoLftFqHSeeR0OL6g5UGGHXQmLvnZNnIYfw/7ynvPThPYHbwvUT5gcSiJLmO2uB0HN74f8/332bamITsIaAtt4wcOYO9OkrfWSQh1koaLYNjbkbpvp5y6yZE6nBMK3i2TYHYMaHUF3/QIa9rSl8+fxr2vPoVDX8CP6Rkir9wyQ+cDG4KzdV3lrzvjo5vq/WjLcnS4Bg+EKXuXuPR/enkgwOC3cpSD66tl0KPTolxK1i2fKcQU18RDz3dQLZXYmERv1hGzVTx7+Ti+uP9xHJ++ipjTERYDVH2WFJPITURGOeY8I4Nv9W8mQnpIYugYIs9TZwdLsREToZgJYqZxZj2D7Fx1fDg1K7LTcVTNy+tH78ueUGVlBlBwwTIYVX7AMhL9cC2TRoGQbDrP7K9OclAasNk0nbIiSKhImTkgEAOKcdLHn21BvMq/SSe+mGTrV/6eBDRkTci4FRSqA8EBSdaq0TCCe0aKx3o9fFMKgbB2nzFGCZ+qrYvISiNH5WEylAgCWTdhqQLX0XnAfumC0QEb2OmQdL6ZyWswBvYclfrIgnV40JF/1Nrnx+ZtXESmOj3AShsfBAeKH05jIGnZXMPq7YYH1n/MeomoeB61kQPI27UQA8FYO9UVhqvUBEduCLWNhtCVqj6J1kYWOqiMxzvE6pNVKoSLED67/2046NC57nboRDLZwcF7AqnU+sSELDA+M1tIYRyx8PmMrSHAUg5Z6ptImaSX9x7Hlz/7PE5fz+L9D34U733wu7E8eBvzFTPMyUud7S1juX8NxD5OMUw0IxXkEkJJCV0HWZ3QiudiWL1MtmcidceCnCET3Bju2CGdiNIoT9M2YWmNIicMogmZMdip5+u909njIaRthL+1n7Xuihbw4myZyKdyUnkEP1hQTTwpLC+zU2JjO1ChVbwJXRT+x6UJ7v4h36A5BAYq5Mm0pFL+QI4eDr5z6HM59Nny/VhP96uNuAXltL1Ys1+DweP+8jbEZIf0dX5PdajBc+u7VCq46pIGO2/ubiE/ne/DMe6+T8XRVy+/iXtffBZHRy8JuXPpqhd9p0P/9hq5DmWXwRAxMQGgu4qxU2foUJfYR0O7HqB/7xYsENL8DjjQ+l6QowKdbgla648AMTruZs4LriBsyalLGXE/ffk4vrz/cRydvYptynamY+oGyeQWwvW1biE6TngOrbKQDYu4mZSiuWJ16BBi4Dx3chOo1axhPBBsORiBIbaoQpH4GZmyB4aktMzh2PJLZqrFSLwQ8Od8nTrpydxWnzkJTNRERv15egEHjLr1NNu6VmCNQ4DFwagg/vyeKmrUW4bQCvr4k4STBLSEPDMfkzNHWxgNLA+jjHAderYC6JFXSxhIcFinbBNrrXWVrMiZwqFrV5AT0kuTsjSTZBt8qur4ZFH3hqRHljzLvEWQRDLosbxHWznFztuoUYHrdPzYLiZy2Yk2h899JcNL61HHiMaNpQmz3rHmYIIrxBPMi9BOBEuuUSNK0aEYG7C57UNEG1+yiuHs5ahUWW/OHA+KTr0N2BkiEowmM4gWNE+s38wDbff2AAbM5wrM1U0AK695DyLt+eGxN1yjJaUHkN9zvOYq9qbzOH3yPD756d/Howcv4vDg/Xjvg9+Jt29+J/YODyOyhS05AfMsCSRxL9GJnBs/i1km7OnQF1Rgdnlc6YPUMS3vTJuAQCjbxBSMcM1bOxSeimExPA4TbGXLJMpjS8rKt/NMtrjSOXknDsxh+VEn4Gbe0ua7jMh1z+vI9jmqHioN6Yh11sI2qdpDg4hG8QqbaJAyQ7Qluizr59s+j3UgoV1SMOTytNcQBXQA0s59y9DhkIT/LWO+dzsOrv8AbPd1ZA1dCd3IH2HFflOHrrUyD4qJncu8w8zyEstdTh0nQsbKCJgTPJfqYFr1mjyNr18+jbtffBYvXzzXQCuFcorbLzn0b+s177dGYyj3P9WNuARX8X5zcNbjHTvzHiEYXkNbJGe6JhI0wKasdbmA2rldACGejIyG6o+4Rhlr6P/mfORVPH3xOD578Mt4dfIi1hmBy0hiJGbyonO0ZjGh9WlwvNx4cJUIQEyxkg1GNu9Z6EQQDKOyn1rwK8aI0kiZDOdyLNntPsesCVODulOFr8CCn5utRlh7JGKqTUssh1Oecw2ybp+1banMK7vJzHwxy2x4FYvMyufZ2nUBxvgCEKsDEfaQI6+Csh5LFRkopEJaBgZtrCcJagmXN9Un+ykaBIuS6PxWv7IKeExIqjatDLMgCNYGGQSoF99OrHZA/k5cAD2TbL1y8NbrprcpUlThwyfj8JNcSFIUoRmYxnpArFUO5xo7EHQGaoNFQhSmsSnwwJ5w14DCBRvEOuwt6S9hDcwRz2uAHc1XKlPGmmTpa2i8HDOSZYyirjv7daaYQZIzYnljKyQ2SJ/hIxkOfprogiATtTMWdug8C7heBQLNALoO6b+rFK8CJ66taqmY2pdEIdbqtTtkEIWyof0wy1lsF1ym9vbxWXz1d1/Epx8/jLPzWbz1zvtx+/YH8dbNW7F3cBCzxX5MZos4W6Wa3gZ96jeuH8Q8a0jzbcyWk5gvUliqiehsE31ykOZYBijcsvQdivwmRMVOFM4BY2QVc7lurmfnRXTZxoJMgMWFXAzcuGV4/UMJ+3Ekaav9khPEve2AoIJjHrb2VZkVn3jPw2GNfcshRIML4ZhjJ0KDX1XyXr18Ig3r2RdKb6Gc9tcOgR0MwCZMUhI7VQQXMd27Hdeufz+me+/HJq5pb/afrneokk77ftyhxWfEvYXzYO/RJbjD5zO+y24J5dhdUnKm7pIy3h2tseyyyVP1+tXLuPvVp3GUDj0RYQ/hhCbHNCZnZ2fbXrUmP24YX7QLuLLO3Ss4Gb5WdtTqhG034cB3H3IVvMK/IFzK9bpaRWYwGadoIzK8O9aUpBvBVWhrUVyNObvn8fWLR/H53WS5P491sstgrz2vmdlQtq7xgfJmWF40Sc4ZHfvd+cV2kV6BCE5Wa4X8RFApJzeRoQt2sCPUql8TbsVnozc+68gMThisseaU/8Z4UgGoUwUDaOWaZf+1BoZwOLYkTskIn6pGnWS2OaDyzNKzHSw3WPY2E/Jm7V2fKu1mwOCc14aVzWyekbX6rrEebc41npTQBEbaGsQimA+rh8ymc0QaAmMSnKFn5JX0slo2Sb1qeI0Amg4CbMSbfC+3XzHDVOZddo8OMe8Z50FlFGasbpdhcFEniaG47rj93KUU0gXUxqgBFmkQQQh0CQcEoh4lsKGj8eHhJ9Mgv/B3EPjhZfDVdJqAC+VfYZctQqTgKH9Gx+02MGzs0mO3XDEzc6MNOtMydq1pUoHFqL/Y54H99gxikVl23JA6ttXK4vKCfqPlt2NLZ56IgPEY+1FC7+Rf4LaTRJmZJ8bbzmOxiXjx9FU8fvAsTt+sY7F3Pa7fuBkHh9djvljGZLYX0yTuZWvddhrz5SL2r+3HbJFKZJuYznmmGXhrwf1vBZGbDeVWrfTfm6TWFZROSM9VdtRtCzzPltjVX3cBpbPh9r58LnzUJtVpFxjt8YxxZ4CaJula+K4xoX5/KFl2X4Oebtgk77jG7Ha7ZYOlegSer2cFiXZ+oNyma+TQmFro1n5bg+9IlM03YIPqIiYJub/1/Zgu34vNNB26etn746TH1n/ut2fr9C0YoKOoJfdv//04Mx9Lu8ICVobOC2DiqNOhrTBw6Mcv4+6Xn8fRi6eooauLr+QKJueqoQ+ezhVO/Tdx6Pk+iMj9hoPDiN/qN9VUOv5ofO/5QS4N7Qoz+pa4tvly4lI/tlSwYdffpu5iWTptTMmnplBEOvQnzx7Ep1/9Mo7OXqR0WNVZcUC04oTY2GZWbSr9JpdofhoQG07GJM5eFAh0YSzOvOZq5z8XztgLpWXGTwa4yGOZVQqyNhmQ4imWKbFj34KcBklT6JBzClhm3oDC4dDzwGQ9mjXuhMnNLk9SEZ/sCkIrHIQhh56bu/qn1ZimQAZtQvB1GZ2LnT20Bq70VcTLZ8iIiWiqgymSuTgpz8M/eE1JfuNRF8w6Mjk45tVD61J0G6JB0IPSjt7HcN54PnTgjBPI5EZyA/hean4iuhmX6ZEfql6NtrpRFl6Yon6HZDjuXVCg0+3TDgep2jRsQe6pRcR2Sbgd+4hAHkpJrt2r9ofr1t9XGpVjS9F22KZskQXMEoNZ2KQS6Hq14mOkspPQKXlfxGkDgqtlQ5pZYNlABg3PnOvAz1QUUsuoTEpBBIMQt2MqONBrq3yXZQgvK0SMPOxoFquLDGKT6LeI2XxBtrjEVHJqFxXxcz+kIUV/FPenNBCZfLQAnVcsISfp1mPdqgTiAKDqLm2D5JjmWgirrjXyJF7opEgo9U5D6l1ERaZ6idtFx/A4La/bbx0SDd/ZGXi93TANV6LMk1RIpdjnFfDoLStR8/d4ziNPqyTBV8EEkK1/1aWkS23SNkSJ4NAh/UpS3HaaLZLDQBRL6TLB+F66W2/ZulGMrizmhCtbQC8ddHGtdjygAQmvHirv35eCUrOG1+RQlvtffR7Pnz+D+iVLrBrSkjyHdOg7NdsRKA0XduzQe/tUc6VV/8AF0drThStybV1RgtxGRIRLw2CEOzGCd9TJPkhWfWQM+8LpDqiHa6nIz0uF/d0izcxcKCh6Ho+f349P7n4cx3DoJnkpu9YNNaKp2PLCX3xs1A05mPbW6iGCqaVbziy+BRfUlAcfViEQdyxYzbjX7H/lls16NqBt9L6yXSvbwxIO1/RyirBkX/ac/+X74LWoa7OFBy0f6KWmotY05S5R85aDxKQlkVE6KU8rVuHqMcFsEYERm20MDEbLgFAiHXMx5PFUKkPgQcEyIiPUlkZJrTlNRLqYkU0oH8Q2iXzYzcAo2IkhRnJhwEYxj76g+CIr2qkSHfB0LB8DPFfVyvN67Biq3Qi2SKSZkfOp1hLsHeM6ah3SOWmonU6WgyBxI1iDbUedmb1rMnOseURmk8LhVFcG6qCbqH7astXqa0Z8zaAov6DI1QU/w/W3yWXGSTSd983pZ1xHJae8X5UpeFzbtDkSO7OVlAQvKAPift0Cx5NrxbnGo2kQfWuryZp83qu6TVBHGO4jkpho0IkUTmKVwRkg7gx0O2EbmdXsXefcd5UqiBOR5Z7/GqyT9yw7BpB1yVlwEllXXrGBBymOzxXvjKCgZetV5jDOMiB3NI2E5q6HnsP4Y+v75tOp9jcFaGWbB0Fa/658Pt5LY787+FScE7rO9vxclVI2vgum7jtNaBxGH6O90Y1J9fQzxCzdF1ORvZjs3Yr9678dy/07sZ6J5T6atta3qPV+BpfQsd0t6+oAn7aLCSQdr5yxnHqNm71iXOquJLlqLbKNbXbJJk5evYz7dz+PFy+exQx7mxk9kFI7dB4yLn058fH3HTxgk9Qvnsei+mBzeIQObkU9zdUxUu0ghx1khJ6oYxNSOrm5bmaRDp9jYYwVLAvMIFmIL+5KrfV9qk/BrU7P4snTe/H5/Y/j1dlRZD3Mkuogh3iXVvsTM4ddtX3vMfl6aYHbpLDuQefDWdsuxcIubrKxZ6qZ23noBYWL7pFZ9mJGwln+fZLMIIUq+7lISBobjgx1ksj8b0LhPNh8HTYuRlSmB812HPbfI+pl71Ix66Hv7qwZ2SobqZIsNE+W8SZ1M9G8rMyAgYI3K2vb/BnHbBqVEcbQ8REIfQtmc30ZF0ODmte/3pwrWCDBzWMcM4iA7Aj+nnA0zKYPnLV49U6GpV3/5CHlX/EBi/3tAMGtL8riubs6gqj2ZiXWdRaciZIjQmYyTF/f3abvJdYA+N8hSy8daqeVkSczdO5xl6jI6rYfuHQcaZPAe6D59L1269Wdmwre8Uc6DG6Lo2XRGvDxI/AG453XbuQFz65F5dgbmHeAsZk59KRvVZJan9aHML303MH8pKTsKgMCtI+yrQ6sfgUTPIvJ8qBTt7YbQlZxY6pq7w6SasObQWuHsQYd+maSnRkMarinuLdQC1XbJZ6DeAk03laP87oZXm7PlnMURC0BH2UM7djgMSlqmVx92iWL2JxEIxbXu6bCZZft85m2YLoFJkQiC4pWy2zLJRW76dMRaKtNlvdua9gUN3FadBa9drYtKBVccvpDh16/t44HjlDuofxk9qFPlu/GvtrWBhm6TNpYKXXnUBYuLW61zTBv3SJ9V0K/+JZzrW6dkaNvzqStTbtn1s8HDh2Q+6cgxVlYBkiISM4FuV9y6LoqPIZOM7xZm8t7Bqa7c8xkSre6t6X6BuL1ilgH0EP3HrIN9WGOKgeZfncpPVmvoZOEfxqLl5u1cl9lF5skC4EUdx6Pnn4Flvur8+NYg60tIpMcJqGqrHHTmZtlzfYOuQ1FbfmwqebDejfUz5BZs01L41bojGUjkVGnM5+kZCoFUggiZtyZDPP87CSlJYxOZbWEzOG4YW8sG2YVNLaFIQu3wIp70n2Y/VJc/iY2M+uU+4RqbG0FRGypy+cOOBqysaxLTtOh539YC7yCKm+AnnmNBMy4fo603MrhOm17tHJkDY+tWcz5Ppx37qDKuIQuNM06DLZNnx1zAyG9I7QxCnYc2JMO6iO0asfFBSQvw86Ua2jH6j8tZzo6KwP6UE2jarkV3586BYCzLRuKj+a1oKUKmWTnffXrzL6zRIOrw0ElPJzXy6An32YbW7QNFp5QcHtlj5LsBXzuzokqHjcuAuqwHYFomjruRaijQ9Q2k//gNTuAYkeJVNN8zTpn3BOEvofP1A43IfEpUYZ03g4yNOwoc3PMX1AgwB+bZcKCCVTltBngaHKgjIlZkADVFD8EWRk4jL7ciVK6Qm0SWO51Pm85f5TP9A7eVyBYapWkq5CfYEEnHxuEq2XodA2uN3d2NDM5frXgEN+CVNhdPR4L+8mHaKkkrzuH7r/q22r7bBXkQ+tU1EFqJK9x7t0Y4x0q0CG+VXvHFiXk3tsHVlUz4KDyJfDLyX7M0qFf/17Mr70fm+m++nrUZ4+3atPsxs78MimuR+4YcPRlpEuMdq/6t8VlsAV8Pn4/nvdU6uwjrU28kUN/8ex57C3ZiQPU04JPJsVRAagZIC9Uj2Jg4+yAScavbWIdFTuWcWsPwPEhYu26GWy5UbY+huGx5UabeFc5QIG0MlH2orK21ww6F1HTf3LkJ9q9zuPRsy+hFHe8Oo111hYtTiJzx/YuCqG4PxpOGNNvaLBwhxilmU53Egs3/2O2Nlu4KE1J4ZX8W67KJiCVmvrnqderTCVJauwJX1EhbHNOXfLSI0+jTTY5DKMzL4ictBYybpbWWmL4MQ1cKnzB0MxyUENriaEtyEl0ZOLz+w7xsNiJIGU49JKK1LWIa8DnZ1Pc9e12z9469y2CVQ+eNpAdYEteFFjpade+VecAMTHvvi6zxI86d1rwJx3WgL1pGBnxB5necFr6sBIGcs1Xs9KBfGi8KlsQu2up8+SMiIFiJYIcVMoLL/yS0igtb2OWCLF16Cn0v2MtHSSmhOc6SJOohWdii5egJbI6Ph1nd45toCqQQNOfeCV8P9dgnZNRSEWKcoKrvZ98lslXlFOvYLsZbJzcQTbfzrEeIX2ceAFguuecAbOGcKqA1TAoyiMBgqokatVJgOBce53nhKJOFR8DOiMRNoWf8iFAwAiPqHOaKhWaLc63bPoEuFcJ9uAu5dC5rOq88M8M+QJx8TCcbmKZXldLqIUHZqb91bdQcis1rojgGT3ZTk1sECwQ5UkEpZ0jUx8vhTPS9KiIpAI47G0sStox7mASgMlN2ZXp2u1Ud494O80VdfYc75/2munPZrIXs713Y//wt2N+7Q5r6AgGOhRih8/B0xyVqdzdwoCnOXPuE/oxKr61gKS/n6vgeFslfmZfl+/L3rTrJ6+P4v6Xn8Xz50+bHLb2HWyqSXG7HHptTzBuR0aivwoYNfVS+sAPaOw91O2bJfTmNjbfDP1EF6EpgjJk7Y/d7dD5d3hUPbaOn3KesfICxzPYaNl7jCgTic+KDv2bL+Luo08x0GIlQh2IaIrvKDFIZ2xtcjt0129nnto12cZyng49s4ZNzLN/G33YmW1TkjQDg+zfNryNugjKxpzBTPPFTBd3AQIbx0ZSbz1/x4zf+Q+lNzOO8cADq+J1iQ3cM8c/giSVDl21CjXONcdhyNAPoUZF4liW42lXK+elCyJbk3/cgjRGHX1ZcBB36zmmHXHv87AZRnsIf9SqhHaCnNg1Uig0273Pq6BnzS8lR8PY1fdQ+17aAN3c7aGhHM4zaDuvDexoDsDvlY9UdVmHneAOMOOoL9ADrE2gdRHHgMhmyyK42Njlan/pNAwkhNSV6PVwUJyhs6/7c6udjK5zzK5/vDJ2EEwzE+PzTyEVFI96Frv2tJ0QQIPKXHWK655pPHEGDHVUYG6qhNW2GGBAvKXL4IfrP6fyJZjnhO7zbFEaN4kJJNfx8PR95D6U9pMsJ8GdVCnIqJDDmfbY8tkMaEmqD6dKHB6TiZb+EwAeVoRMB04bC1uoujxFe4aQvLhSckgMdP1FQhtHIOthVymEPBPPuuh2Zx3IrJ+bc6QxkfXew2wZISnOOtehOTkvQndNfPitVCSxJ4QdiuIgmmQSLj7KZa0WnLfLzBJcfmpiksuYLW/GtT5Dx3rJ7nWl5LHfGRCtRzWz3vHy2TWkZNfv+vp6d5Iv/XNXTd1dHJk5nL5+EXe/+iyeP3sW83kmfEys4L76GjqWvoss+szcCmDjT+9JS3iAjhQ9Zxt/YMh9nP03h17PXR9wyaGjBkc4ryD1cYZuDEpELG5yZkI4zAXx0liobKtPbJDjepLtXyfx4OvP4u7Dz+Js9UakVHfWkoiW0LaJZQB4AYHnz5Sd50jL7NuOczDK4dBzYhh0zfM/65avYQysW547kRq+fE9KnUr5qxKldrBwXGWREViojsdbJzmKdXQrSukg6b3KCDt70Ux1Ck8oC+m6BesYqjbPzcxNBaeOLIrVcjxX13xt3KkxO3g2yOmgcGUTk/+rZyIFDNbjOD3EXe9MWCSXq0twmw7VsATb9jZWJpgfJXhcuVurT7tikXVS1+/VaWujaiMqhzdI/lW7RhIvtTrv28u5jAMVnb+BJLScfw+MyR5WsqowpKR6K0emQ2vXpdY9QeZEbMjWl80VG92wuR26Wt/6aMeiMXpunn1tkNpmvDkMoTXaC1gLlH6q0kKYd1AS4V/TJjkM194pqJX7m2bLYjs01jV6tdazJRJGArKFFMGkGrvS0ZEfKWfnjDHfHshb48/0jpkBvd5f7aZ2h9zqrQyD2FoZKWrFaHeTQ1dHh+0h29QMize0DAFnwW/ayZD6FRG0E7vyZZWg8Ch79DNCdoyglogNHL9uifLCUoHT88CjBABA24IzqU4hss/bLsD6ds6dJ49rhozfvBRpOzSimVMTX496rW270LarzN7LrxvOa19BNXIRi+W7cOiz1HKfZbdCng0NyNFN7qqbWyjH+ghXOeJh50a/b4d/0cPq/W/QQaLxqbB8hao0f2cxsZNXL+L+l5/G8+ffwKGzW8Hcqxn70PEm3TB5f98fgatu5tLPJWHaIo2hQ2+HlEa9d7z9e/VOHZU+EZJy81RbkbO37tDL/HTEID79Tde2hvvSZbUygrLXySpW2+O4/+TTuP/wl7HZvq4ZyBzNmRl2tn6xNDfXVK/MutE+oIzdk72ybzuJaDDukkHNqDNfh/ZyRLKOWnXwoabE2eIQZFG2QAclAprJXNA+ZS0OgVc3htFBmcElRrmtmNNiZLc/cZNb4AYr3a1toQPlJvgJdOhk31scgbmLP1k1wxK+kMyjHgSeQRpMPqliOeN7QaFt7CwHduD9xX7vVaR65Kb2FmAw7rcy5ox8GPDJOltFDespgRi8SCkP7bAyRYbErVykt6+9JVQddqN6dotXLFhXO74zUA4yaGeSe+HpW66ndsljl9FWHVzGNWFuTvqyq+H9GsNAFgGFvKYhAGGUwmM0V9wZcUEorNbJkrKFq4IbA9bNcjDPTcdr7WuuLUZ36uPkzoytcW201ibzlcQmpuS5w4VoEv++vA+EdIqVP1hiDcBAC5D+CvrNkm4tSDz3La/ZAzk4OnaYhdrblpabRxAP0vAWeuEqOaqLtWsnQXjbLmNVoNprrMN+NP8GmJpZIQMYfvHUwa72SXut5eU2qyZE0/QxSnSyKgG8tt4e4HrA/RN/yKxhYxYNjOPVpTQu7ps2AiM/81uvh0sQtXXyZo2UYOF49qr7hPYOL8c4WIZVFJqiSc1Y4WI7B+R+kBm6HHryTJBadZnkVQ69+SQiNSURO1ablC+inWnPsv39sE7u9/Lvf91IVaKbhtw/jmdP06FzpHSuLVYL09bk0PsPrq2xI3opuGf8B95KPXaq7JHJcp/z848diWFDXiJhtA/A4etG7fbRX3uV6zn959Ch+PUYk9uZ9LZl3Lec8HfOOH4dj578Mh49/mXMJq9iOT0D9INMPAeN5OzonLUNmJyTxFJsBXA8YLSEw+2IOewF7UyodbNVzCMXW2mAhs+yjdwYWStvm6O5PK1dku898KKMkVXKbDBUglDwjlqupwbJaXAvNmOv+96DAAAgAElEQVRFDWFlbvixdYYtfECDaIPECJzXSf/vqFskHtOLRBprfbt8eoWMihHPd6K1J+RIQ5ARlAscPDdNfKb55yla7wAflr6lRykqm8EmaFwHy166tr0Rj8ClgNpRJqspsOqrcDkfvAVQvHa2YRlt0YhNbVgQkVoKJEM3RBtoQdoQklqWLisvjEF9qrRmeXvMinOqmVYZGyFJn2m8DNk6iHGLqcGczGLoFFmOacQn6xoyOKI7rTSSVqBzJgjMgapIxUz8gVTkA1zdEUeTOIfzqpFftA95XpJHwqA1HUDf5uhph60kof2iveNtzTKVUKpRaxSHqjDVz+dSojrKkJkFGoAkXF1hRO+Y5dyQsWEL9xi76q7cDk2TQJ7XSmsuLZr85iwxDTdeinOcLG7WoHEtHakLH4ug3qiArB/q8Nbv52tK2Eh2oGa36xp1TBo3QM+qISZy0LAXDW6BJex82uBeXN8x/waJQGuGUTjSEBvzVeA/ZFdqfzm1a4I03u3YOetJrFNTYJE19I+QoW9n13JQcCERdS8dX8E+hffAz2xyug3JHtbNawshgAf8XU6+C9ZUex+XjMcOfUASV8ae73v+5gjDWZ5+8zUTSCgjFg32aoeOW1EEtIuUxkirTIUEVjq2pn7HrLE5UnaQSAjfkaxqmv6cy6zN1OuWmff87Q468gMw0aoOfBd0AALW01aJGBEm7Usjb7D3+mU8/+YX8fzpL2IeRzGfnDPL1txtMs5Z3zHPlsbdPeJ2anJyGgVqINr1lpKGtIGWPCuzqjRc5yQxDUtkdJzEszWusiNZCb6BbKzgQwT2JT/aaq8OJo3etUyp3Cl9CA5ymhxL0bYLAkxZWTyvh7rGDj9MelQ9fcAfUk3QGT4+jVpQBdXTq2mjWcxFDl81P9ZpPXQk6QV0AmWgiiDY5YIw1nTCTBaIUzJh4LQvRr8UvTKwwaySxEAabToCxByCD9naqKENYFO1INP/8vMr9MnZl0pFdaDVNuVeWzhXyLoW7kKEAUZVrV0lRTsXfKrr9DKm3kJdUzoaRvrmmJg8xqw678N97XwMTR5Wb1iRjP5hZNyCICAMsfYOgBtSxTTQAwem9rLhhpdGu6B1rIvQRCNWuCYTevMboNPuh9ezNWnTkIXthxCUsma1F3it5pM0J9aepUAp7JGBAy3bpO4a20JMmVOboiLQMvpdWQGBSxGynCnJ2up/qC4nroQh8u5nRvKMdHo/pfQqSxLqUJHJatl+y0XMFgfW1sVtNfdd/q7Kl10ZlIGRnkOdawu4GM1T62v5imawnWXn+jPDF6paeYcIf95TNoo4q7QrZCilQ0/Vv5x1/15s5lSKQ2KwI0NvyPBYD79HZ3idVPVUwcY2RkJOuxx638J2VUbeuSwGmNoXnNmwibPTY4xP/eabx1jfGVQKk+wq6P3Nm9PtsO1g8Jb1DSHO5lS5fi3y2On0K0MnzLbrNVf9vHfqiCyRjbZdNWil6y65ll3eSvIWbPjS6EOIqcDEcEeCg4xsbhuz7Srm22dx/PQncfLyb2IWL2OW08VSYEWs7x4hw7sMSEh2YK5722QxY7cMLKBKtL+YRcwDwHXOa8oMJpXZVg0aHoAcPJTWby6bquiciRoxCKIqYk53/tG1MvqlIdUMhCbAOM50RcbDmw0bTuDqPV9CjiZJUMzEG8hNxLuHB40EdNcm0B61PL2WmYgci5r3mA7TqVlS08YxnQV13PNv2Ncsn6eEU8NYcGA0QELGiGp3nALmzMdynNkKxbGdXejDgqYEUaxJ3sn/YgH07NVDbQQemWA6565+TLuF8KDur21vERbdj+5Rns6QKilUnoO6nKyu+QLVyy7kFx9liVs/LAULnt0tpjfjXuzQbh/byfMe66rFeXFtwZK0igkZIKodFqp7QoTozBiAEGXpDvdYdIRPXwAB96d9qYOt3Md94FVoE3rdeb8YyKM6ZPnignYZwshUmAPvm1agW/ShKonZGGM3KRjBPPl0dEaeBLkXhqJEx8RIIx92pg7MRxy4S9fmDD3XmKIozoK5r2D7JCfdSlkd5C5WvUmsVeJU0DuElGW0zN3R/mUDgIIi7QzE+c42C0kaZfe90Jg77PgAteZ0clmyrK9KHoQQqqVyDV2RZczmb8X+Yc65vx0xOYw12juFqCGg6+AEvKk0UvTshmiD2RHNqVewtCPJ7L1pL/3aetm7YL9vD4eZtTS2EsPNOs7evI77d7+Mp9/8CgnlIh26uBPAy66C3PsL6f3I5ZvfHQD4p1c5ev/+covb7vez43cNA+a8qymP2+nw+AE9ajGgAsdaOid+JajI2b60aZk5rGO+vYj5+pt48/yv4s2RHHrO64aYi9qP1IHriVKp0JUOh5KbyiKVFGHusTKIVktNw+/hFyKEKTuBc4TyWV4tJ5Px73s8xFZOaln6TGQKqqH7MKJ+qUlc2KqZyWozc+175MNOnWtFQusErXMcD2lRioYIdCEdMxVlNTMIz5qUxcCCXzqYZahN9kmvRGfBKEAtWHjQmX2TKd16v9saIDGVYEdB9CZsKUkgamDSMrUC0K6IfdScdNPaHmru45I6UaEkMla00gkk8f7slsWAduaiiFuVBWZ/8J3+GzqPptBIkhY/m4iB3lHWpE4ZV9YKol3WxeW0JKmHAukSHUHquZhHypYe/+d69vBcDjQEBhQoPWHD0vZWLAE25yiDxbWXjr0DBkWBPiNcE62NzjV3kshY0isv1NAwrahXo1C1ybEq66NBVikq94R1yEdkJfIhuqChIOi2NoVmCbViFkdGNvuyGdQ6NSFKRCef2wu+NweYGJfCNucpYzzTM9T9uT0CJH6AKjpg3wtqB4KUlavstoGegTVG2rO2vc4gxzbH5TSqEpbldtN/RTN9+ZC2hSsv3007pnNjbg5RFqVdkICnTSr8aZDEtIdvu+4xvN4PtAXEfvKspEOfzt+Oa9fp0DeTg5qaN9yN3TNECaMnHtL+tvbN9tqr+s6Hp4XfjVXj6ul1gUDPB0p/NOSSpUM/iXtw6E/YMbXkyOj8gsXMDD2/+bYsfbymww8ZXvqlWGdUU6+Hin19dUM/HtDob/ubxTUPSHG7kGnXsmgwc5woc4jsAZdDl13mPa5jvjmL+eZpnLz4f+PN0c9ivj1Cnzc3EMdN8kyq1qZ6K8lBqQPdaqkNriMkSMjdzOw2RIL1J5GWstczCXHl1HWY9dCZVdAIcA2c1dNIUz1LVjRrOXKOjOptRvx7PS3PYrfxTbhKQho0dMwM0Xqh6+dhaLVEQrNubcxDOkcLHNtqMqjQBKxBTddWnj3S3Jk0ZcjuNQbSfcwIEHAj/CwKeliOU/sBC2LHJbhWWUMuYcLKHYdL3qflxSylpMIdlytJafitYxiXvjX/2PGJpQebzoG6C8Cpk2Ez10DLrsSpRtySOMQ2Rpgu1zzRLcXrGjPB++QFAawGvdghMMoXJFyQKBlNCuWMZtKFGHIGsco981bL4zZt547BmLssiOp4jkJhZSoP9CIZQ5vRG0oaI17vwIAiSCGHw1+VpMnple1JxAyZO6+BTqSRQWuSne7c6BJCBA1yaS1SrMlz6VguwO90DhmAdm0gfHKXunGIMhJKZ3sYv6xi51IKA4ZmRYu5XgVOnuNmGrUiVULRxjU6igXge5ZeQo2B9ufQSxs5QOlJdSZYPQX+1FkgCYtvm8/CwaiiIz+czmloInHF8slsJ8M/z5dHvzUmezn0DsJ3QMe7zwBAHQkVfKot2RxjnNmE3JcxWbwTB4cfxGI/+9APJL7kkGE30uxn5USkd+jDHv4+2Rru6/F3Y5Y7CdniOo382bDNjTYrV/j09CQefPlZfPP1E5CmoXsimwkbcXJygqfTO4JLQdHoyiqrvuL6e6c+dsrcsNTzzgtgLe3y17ie3kPs4149L3CPzvEdm0NHtAa/SYeO/Hjt1oUsuaWlziz8FA79zYufxOmrn8V8cywlt1wkT+1KfNnsXkW3yCiTSCSBASNEdRDJ0sSX6L28x66PtPqFVXdVT7LvRX/c2BfI8HTX7bQqQWTfKu5zakKW6kLO+pC9j3rAbbgwbIXTqTxdTBZIzt15gyatK6OGD5CsJm0bBVjYCmR5U60BgilJ0CLWoAwtuRsMPhA0QMCFcp3JWsjhGWxLWkANzCScqplnqx8ITnn96pv13OmS/+Vn9M6dplDGVtuSFQQ+TP6oh3X1ExvhyrQZ6GgpZXxpzIuZK6PduSeDlSpztBof3ktqZ67bDpJ650Lgo5m1zncmC5lBpI1S8hyAS+F6tLsqA+nQH2RkbCdsBCGd1RImkpPF+xCdGpMs2+keZrdl4XkoeDrKmfNn/Xr33QitP5tPpjlzvYmdjxyb27zavShAd6BcPd/pzNqExGFWZvEthULVI65SAx74ZXtWkGzPA/KiuHyDlvcMJEn8a7C2grvB+/KZMPvthriMzKhRKbynL0sBmbrZ9TlKDiov9vNmIGeFT6ysqj44CVjCnsjJD3FdGemTuYiOebRmNeehxX3cr3g9ZRBz7T2HvfE22vuTXsQ2ViJGJEy6g2M7mcdmsozp8h1A7vPl7dhOD5Gh9/wa3EsGW50DKUTPwf2OBBLr0bVS2wnvGs7Cz9CZHCivXu3Q/Tgd/OQJSYf+8Msv4uk3jynljUaAtHHsiEGGbgfbZ5d2vHhArmX2GfVo8/TfOoO96iUOCNKhD9h8o1pG79THvXl97d2Letmh0wDzmGXGR6c8ydneuWHWs9iml5fhIo3iTUzWX8fJ87+Os1d/G/M4jRmILIRcqskflkfZIrJT/VvOWr1cOuB5DW6x8JFPUCihZEHR7lk2MzqdkcU0tJCD7LhZzspkOB1K+r8iyHS5QEklElFs9feeoIHVAMSesjIdxG4amFID8t7EH5CzpfOTMxsE7LQ+BaTxRgTFyY32yEJtHD4b9tPnvxNyTwWwJN5RPCSdejkDGJl8vwvxHdYlCcuELck9njXdBVg4bKp/40KVgXQb2M++lYia8XadkplrXheNkR2SYfSqZ5Zx1hSzAcSX1+gWL14A8s00HCoLZdsWAzGuYT4lfrZVvoZWUqFLe5qagUCnLn5Bte65NNJKCsOWnrZurZarzxuRW3vS0beYC/wKAXWhP+5u6MoP3X5y9o5n3QUlDaPz2pdJrL7tZoBbXz5WrluydGBNctPPku/VM+wVbpTvbdyHLnDv+rnpAHavBIi6KKnI8DtCEXi3K7vDOV335K325nkULe7SQ94uARDUyA8hvI9r6wNu7TwiMB3xtXVxKsiToEplmp5LYKEevjdNu3hCXRDVZ6iDlZHzK+3MIgn2pTA9Z5UioIOh17EbZoFhLLP5O7F3+EHMlrcjpgm595LBcuaw0A7ZvTbueOjiq9Ee8J7YVR8fP+n+NfW7LkPvX99n6BUgJMs9M/T7X8TTJ49IygZy550/icmbbFvbwWa34bKzH1/cFfuSm14vHvf2/bp6eh2/EfkO79n9rP93HyFxU17+KsVwROHsNwfDHXrOMmCARfNRn8Vk/SyOX/w8To8/iXmcsNe8Cqaqu7qCB/JUZol2OjxgBr5a66qOu1pZmPi5vs1rpiOw0SBLndU1HYoC6nwCLdLSr3q7fzp4v9/Q6KJ3EweM10BYjbFulhdQM8/WouyF73pM7TQI+duJkETW4nOP71T9tayY64WiI6J3lBF2Zo2op3UjWBl3E2tihs82qgzuVohKyKr3V+tYYGsg8v/1OREhghF8/uA1WGfaQRoNTiVZGhaDDFfa81hlTKOrnaon0rJgQpJVAZSBaVoDyCD0DnDced9gTQlS7jIeXhENrXe2AzYEDBajcHBX6l8+gIYnxazOzJwbYnBIWmbBspFSL5Izh6BS6WTXI0Wt3Gs3CiS6AN3nwU5r2Ndk6qpI5Vo/Q+yGxM2mNvxNY5rO12WA/vR/i4UaTPBiNgwHqFp6+gQKnpin097rkkPH2quTB8RTBu+7vhyT9HPGPdub/dUkMdIptfcwmsK0le9cYiQYGEOkpbqJoIDn3dN6xR1sowQkGB3Qdbcf+vtrCIohe1+TCjr61vkxr70BiLhPvLQ9F+yW7tH4nww6+IYu5GEtWeWkbgEIsGkr+H6M54hQWCmTqGwmJPmTRWxn+zGZvx3Lww9ivkiHfqhxVG3oiTNzBlP5zg1lARl3+DgunR1ci/bLP2R0Km9igC/pvnbvn7RZcOh3v4ivHz8Cx2q5yCFErrtu5dDlMHfB49gWoz7HMjRduGnihK6xbtrv+Q9lue86EIPa/VWhrkxfy6ZbWdB5V2bi7LWmufR884Qu5pndrY/i+OUncXr8ZcwnbzD4BAIvkODkgW2CDqq54r08ZoUXgbwdp5gG3QdOjVkk0OX2gZPg75lpuVKaV9iiyXENuxi+I5gP2z0ZnjgITfMZ9TrVSKvtSSfKZUA4CgQVF5gMl9eSIyXRBiL8zEMxyCBm/2n1DEgJzlK66ZAbFK7pWICxsheaQzJIdtN9ZvKpefZw9GIbY63UPkfWek6DEwmQVoAlEZQpmhxv3gNgd9yWjK1JgnDUcqYwiEkwMdZuR5qoonqfHWxVC6D6kwt/cfrS6oy0Ufme8BI0+F32NZ1LErVqxB4SIjjTmVO5dD4w5xJ2p7A5iiPw9vKgrDdKDzANYTkMRQs6+1RIy8/mWFme5yRg+SQ2R0VzzoAO/8Yl8YXNQEuqFDAtgy78jhFraxWt8cEtTyRRSga7DIFauTrouFsIOgK38nWoN9q7ygsqwDHz285RjBTXdvsath1trcLAcEsECfuIwc84C2vcFb5Dq82KjCl5Xayozn7zr5b8pTx17u88V9l5osXUm7Y6Ohy71sJkwKrdKziunyOwEQ8CQiyaXtj1UPd2GII+4ALx3DRZJZm4fm8NDHg/x92JgM/BKAjEzcsGusbczYBg3zXZg3wU/nsTienQieTNYz25FjF/O/YOMkO/hRo6CHMKaFQpUmmxXUsiNIW08SjUuXVQ8puw268iwuEMjwLr2mPjgLv23BYOPSH3X/0qHfo6lgt7MSGjmaGPmevf1oLmD2WtuNXmoDTXz89SnRxL3pFTxll7//t+D4x70U0q6T/f/77UpN+9Uc8OJx+LMBNtnyI9tV3lU8PQlPWbeH38MM5PHsc0LuhSZ3yihtybDr2GPTgYzVix6lTpnDSv20awsmEeThyPtWUllEW65q0HW05H90VWaAeJyk7y7gRDSh6y9oZ6JodJfqukebeW2EQ6TDv0FK/J90v2LViyjFp59jJq9qxyHwiNfywUgFA5pzrlazMLnMRmXbp+TXFNMCBCIxHKMvtnoEzdekby7I2lwVTrock2dc51ElE/d99qPgjNLe6yiQxS0HfefGGRz2GoFcix/a9F0Oz+EYu5ua2GFFkYCJPmuoxXzo3dERJNQXrQzCTtu4Owlv0wnZQDVY0f15fv014uY8890ZwpbSCdXAruWOnL8JD2ltLh1s7Yt6opEPZ+1Ht1t08SqHquoXZX+7WVNPrzDsPKmhh+3OJ1OgOrHFb7Yf9heh7FXxm3IenNGtIlDJi4s+Qz2RtP2WV+mRTYJbuDYAxORQ6OIjKdQxeXpL9HfFrB13mPLYjVJ+J6ekNvBBIOXevS29ABOQ6fL4GrXk61GYG2armmOWYUwj0kwZFjwcCo46PVLZBYZyRPDHn9tt/b/JFXuznJAbdilIQO2d38Zevt70aI6tqIKrH7g+dkJUXG/FsOKkpFuHXs06Ffez/me7diO9mHsAxCO1So2vyHeu5VWlW5RWaklS93O+NdjPddpZIiu3abg3XyrtTUtWj69WlrLk7fxMOE3H/1mCRu0C4SHyZPiZC7IseerLZrU/Wbk7UYMRNHB6h/Vlc58J4ct4vNftXn93A7Nzg3jIUU8O9+obpohzAxNdgrk0ANybViJ3qr2K5exXp1hKyKhEEefpKMBP90wwxwvSCA6QIkjWj40sFD2zSs2RiCrWp1f5KMBvAGea9i9bC3VCuNeeiGbqh5CEVL2aYBDNRnSF1Qwz3A6VHIZEt9SLgGDpCA9oIGdXTRnz0rQzTLEsQ0ByTw8M9mOaN7Ednj7alVqcYGuMzZRNnyjJ+hGoD573BweFg2tJx8R9U9zn6nMeUkKFyjaxdl6POV+TciyKmVsTG6aRiaM3HG46elNcAhGyqhMauCh63WKm3IBsc7EMxrcwIi8tfQkPke+SJmIraY/hStubV3PExDG1phZw8CNINcWXJ/Sjq4oN9SJfzV6tiNF9+/UcMI+kCHSXsXMHbtXu14tiytraMh52bQefLWlHzV5UKydtAl4+yfr+ZX70wauW8IaasjWee6jLICYCMFfMzSHOjeGa2PBS2POHEKNrEUcnDp+HAusnNBrZaCxHDFBMH4FNlJo6C3E5ppfKLh/sRfKSDJfUaXKsdaSHdLBkwaxd8pY01bAQSgW0Wy9h0E6ZmqroidL1Ko4nsmcF03S8H4ut9+zVii6gw2FN54DrBmPFp8mtbY6F5OBIoOnSm7DElm50BME3J/K/auvRfzvXdjO9uL9YYkW5d/8vpB/LMvkWN1MJX7DutZvJh2Ae6K4PXRIefrbIv8yl1lDfyNu4dGkP3uevsmzk9fx5MHd+NXTx4CFUqHnl9oRk5/dKK2td+0vu0LrKxYbR5a8dFGGD6o8Xc7ofyRFjyp/UMhk0vXMHrjEYjT+im76F85EZ20a1PazHAz64vYbi6ojwtJSoVpSBGsXmWMM42eAwtvUJk31eU4hrK/UBnKhnWXVCmzGx6pyqzsfPUmJgQxxiSkz/yuC47HQhyqd1aHS5G3lNXbAXZnzNcBhzUK3Io5DHGUdNA00MnIJmybWTEnVEHWEzC7odQmD4nIMt+joiw66GaYufbFyM4sRypjqBBYV7rYo3qmrkW6jOBDo6fup+HeeWriqxaJ0qgcOdbXsDsje15rQ3j4uAa0GholxpBSkVP2g5Pskg/r7zbi3I8dZtxtmTJwVxwr9xl/26krVwcH1WqbLFYqkXZdGDdpcQvn9MYex1O+egSLz7IQu0I4FGzpAou1ru+xa7ouGBt7GE3vZdRLvVe60bICLQRYtK3j967nNQy8uGczqM8Ol8tfrXTXygD9m7N+rZKKP2uU0mPN9UgLsqbBxEAn2xbG78qC3X3imD0dBaNX9bMnssADU7vF7Wnj/Li6WoaWkZPThnvNJS6c35rFPVwXXKbaNlvWLYSiXsoyj8mvUguqJBCf3cla530TxnfrIE8B75GJEp2lBLVgb9QvjnOWV0U+BY8tkcAclzqd34i9a3divvdObGdLOfRcS86UkAWtQU8MTBS4IFFryJlN4BhRGJPielU4L8kuiL2CBiVMV51dJnDrWJ+dxeMHX5ZDBykOtrCD3Gl4hu0PV9W8L32gBxLkInQEpZ4lj62rNrX8d0ZgjD4lAds5iv7n/qyR2ZGhvHryWvMLPixNlpMKYrC+rHt1/bjEYDpilOo57VDTsZjCw4w5mzYZWeO9bcGV9ZdxhqxrWbLOaPPE4iA5MkZ7tqLUJLbVoncHUt7bYjcD5KJYj1OKeSgAqSlS5fkrKCVbGC1d/gzVlvtkzFrmuJ6WBflQV+wCp6gec3vIWrXCDbGWvTlp0+AtxTvabXox2Lhy6DSLvBwGPxnVy8hqrjinVk1QX+dh7cFXOyp/VkEFo4BC66gP7BGXEifymgw8gwhXWaMuwZNu/WAHm9Ieb6RJf/YrYC6C79lPoF6ThmccdOmX/R0DWkUbXM/oV6NgCWpYpUblhmqTGj/33r1JZ6G7aPqolvr3bWAtc8v3WIG/AEeibMgARWa0RMX6ZK5bZGkEcKvl4CNPkOtkk4npq6WJz5KOlme6AkQhcegkMH+jc1Jj5r4lkak5WL6nOYuCqdtOb6NLYQ2luNNprXcOBVKxyvpsW3htKgmUDgAvss/eKWijtrMaSNPWjVekjam92/ZJC+B7YR6X+ujnjHjxbep35myogwdhrnSjXL5KgS90nJhbrt5+X/M6NTTMi1BQzPhAg3dQA0ybynn1cOabVaxWbo3Mn6US417MFzdib//dmO/diO1kTwVXDh+yVj6eNRrjRyWhrgTDYTld+6cDqi6pvdRSPapdXJWpl2sQ9N6f+yrTpEM/T4f+FR16Qu5zWU25uoLcsd07JvnIlLYtPa5P4cDK+Ygx7fca9I2OHPi3IQK/jrk+zl/61/fIQVtLZsPsW7SFY71IRSMd7t4SKeNWNuAaKhy6HSbkYrNfu2M5YxfyfbjGOnw2R8q8W11z6K7l3jvTJQPaMefzrcbdB4O11jGB09HksF2BUrvb5hpck2O9m19OOMwCxg89acwZqOF/QW2t3sT3lh5fK0n0G6ybWoYMRPafzre2Oj/W9dq6ZDFclTiCwa71KdSia7VjfbApU/WYtoG+xq5wJt3vC1bdHDxg3fs4S/9uwZvvfeTQm1/sKvItAG0HTkZXTqqGeFQDPenNDmqYcenTJffLdXNG3khN2KNdSQrG1NsRi6+rEIp0uTStM1LymcNyBB+8rlg1fuoU6mz0tGidFvyJHTocdYPZSb5kFlsHzATfgbPvnKdWV/68hKFwBT0/EbfCv0MZDB7LY5t9moW21Lkw4VS/V2fEIIOH4lr7+760wM83VMwzzWTHBEV+0LBsyTWB6UKbm4LXQdbTbS4THLtt4Si6qsfd9ZFR304s0SvvA+YGxqHY781rodZ4F+wBTJDAU294cU6FXmYnirkGWHpZify9Nee7z/beJorgz3JJYUUbv841FEES4kSzmC0OY7F8O2bLw4jpojQtOm/QkTa6nn2X0Sqo4me1c9A6ZPoMvXfayTe66nfeaw5yyWEYoih+DZx6lmvOT5GhP378ENPeFwteEyoT6WoMuY+dL95o5ODx+CQfOJ7mg40nOORSdg5YoF3ouMd9SPLg6wY1dO0n/8+3OXS/xtBbv1hocVGdlRl6RjSq1HcAACAASURBVHDsJ79Emi9Nbx101bOxqQZrThgMv+bUlvritu02nqZI8ZTaWV3KsxhZKnNzWGBzU2jerj9TZI8jj5PX1n3XRhktq9joXt0hAFmRLHPcgr9qtrN/bhKBa2gwcpaN7URkug8v+AqeOP8/15RfvNG2P+WEam+2SUM0wNNWvhvcoPM711LHu8jPapgH9vupgRKtfagchZ6prrYhBt21+4xw7CRPIYLRwX2KiNPvIhlY/8jywu37fqkEnQ9Wj980LoUD8CYgUpETElatv3kYLgt54/bOUxktfjUu8Yw3WKH8YIZ2Z7xPwQbgT4cDdRjDeO8zlRPiIC6I/EleQmpJIYyR47p8FiwD2N649QFbT77tlxbrwIzGFixYrXHdcw7MGGvLa0d3XAU+l8ZHSvIbWrNUDnHAVfyE8pm2qB4rqg3IwzIIEiHiosvnfu0D+KG9bTarcHqW09pR1DBFl4Y6aTZGuZU0cc179Inr1b6cpfQGlVA/ZE/lNfzbXts/nRmUMmquhESp8Jn6C7U/TnLi2vwwpvP92KB8yj1WwWsXNPVdCDu2bydIo9Jht+d7rhKe40g6GEfE6o9GYToHflX7oAmACbknKQ4O/clDtq3lqM9u1SevT062vXM2NG5WeWWC5ucgwmq1sD4Q8AJUc38xJqWb1W2kq0hxfW2iX9BBADpa6XFGj0Os/Y31wgFivag5dEGvEioh5O3DIKel7DyZ6hzj2HY17F5F+B6awQ+r4yKmMK8nsx8ZDotFyOHzHHjbNqi7O0NlSsvNtWJOrUbVdVXXw13Y0Oiwjc1O++MGeHPjtYNf3W6WfgVqzoNRPbU4p01uswKZbloSL3lojdsRb2MxGTDopcUS199qAYoPqO8rYJeDVEKo24PFx7+5V3wddmztmvi7plW/qyULSPXIUbfEloHBwETp7SlIyhtjm1h77u0w98aIsMPQERX2fcnedMdr8Dtfb/2wFq+9rMpKhqKVmRGR5sX2YTl3Oe96TPhs7zoOmhimGdSo4McBcbVu8R38Cfjcsj/tWSH0wgNi+6ffnEaeXSTeRi2tIkxXamZY4jYOsg+vLtc8PaK5D9z7CL4etLY5IzdfS8sI5UT7iZVqpfS+HfcztyCiKTsWh8XIVRcDlxXyeNdKy5t9sklo+8Zrq+dmVKVDXk21qNZD2UzbFZsx71keNZUvfCrqoTSEqLopCiDo7YQJgg4+8vp0s0gc8vknSdbXPTjCtL7TZaRyHPubkpxKBKYPfbxve52A8SGzvXK14dtU4fL57PJn47ZIf0YFb5eCBEmko4Z+Go8efBWPHt+HQ19oEKKHdJVD7wlqfZuZnTPpxHps3Tm9KrMHLKMokw9rWJvY1VO+8+adiSEIb4enNxW7IHds9nLAZGJ5VAimHuXlQaM85VrJEExmN+/H+FQKnWxjbl31gSHURkr4NgU7QAQTqoHrtF4mNyZ/kv/XQigmWXF2Llc3CS++R8pMoq275F3xCho7nfAypoL7WBYliSj5AUACbB7rBPNE1UEeTVrzBwBOcypZd9Eyy7zhpj9gQhnvJXu3adUsjWPd4qFLb5IiDcrDDHgdOEdmXB+u5QY36a5yCgXxHv2qfrqfTSGxWbLZfZDtkFi3bl96t/qRA4JeG56XM5SZqaOp+Ey/TaTEpYgeCupazBiQSAiobsV70Vl7C0w8ta8+MduVQE7sQwm+UQVkDCVQIipiGQwogxCC416vdt7zUWDV+myiFktOrnQd2hqMCVdY9w4Aahx4jnDlICGxsPmktdtlRh00cqW4I3GZ1P7n15BAyzotoQY41joDw707FXqWtV3BRF026bPCw9T22hCt43nCoNgqMbVSnS7Pg1kUaQP5whtq72ayNIC52w4DAlp7nGcET0vRjIOl9gz1megWsZa8r6PNGOBPOi9rN1etuN3R0D9rnK+ekxO/xgTvSiU6t7X29XlGiMiKsUFqmFs3axm5gvYklH+EImV3DX7culi6uKbbz3NM1PTu8FQEVgq8L3hzdDmXg9Ha2ZXdD6cB9uIyY1KcM/Or4HUjQuOxqm0qW97KOtYXb+LJg3vx4OE9KGKmqAz6c3A2pzHI0H3Bdu7lzH1yXE4ZOfRGMhqK0GCzKVXmZuuNZtskDiAuOXRHsEIEdjn0qpmP9pyPgTMJm0IGlGJwYmZv6mQ3qc12AEt+IearVcSLVxHfvAT7PRbziPky4vAw4q2DiP0lgnx2SJOkMcEuo1PFT/Psg3Cncab508kW+zJfmf9xfej0c02y5xrPKYMFpCtikdvoohZMEhgmbXVdHgVbw49m9MoZ4RXjVB6p7Q9DNYWoi60EnLLINMxousEz9OblDLYUcYdxoc2kfGwGRBbxSWiSgY8MkYwRIVGkzwxgOrELLoCvOwlE+cIUjZjGClWFTcymuj+UKuywSV6k26fWMX+XjHsZXB/cYhpzE7GzgkaCai3zFmhNVzGd5JOWJK2cSD7bqVSrtlkbhLawY5CZVAmdS65pXLK9RQz9+VZT8DpNaQriJDkIrQO4lumWinxswfN5cu266jgwjgNRorwmBS1UjuU94llJuxxLm3sKPbx2XtmyQyV9rBrW3Ds2X66naYdujQTWTrAv7Wxx3SIGkurAvyVvk8EIaCnY1crPy6m4rbCD3iXGlDWWLZ6txJ9c058SVUOIqWdtZ4y92Jd2ECDKmWOFKapkwmeu/aWQLxMAJfjwKrqHClSwNlQkLBEUgVhYQZAftbuhtGjRHYPNQhbxWPMe8q84jCj3BZ0T78gdGTpIRCAqJst7Ya0+1wnPoesqma4lE5Rk0kghJq0NuC2GSuhwuW3cUeNryvPA3LemJNZi8Tl64BAdpp4CzoeeK85Ual/kx6ToBKc1ysUW0uh4OBUl3S24pnFtHiAXCGS2hsphqp2uPX+df9JC1vanRmUYnPE9WonGLZwKvi6VmJqD7x36GGbvXdVltnyHqvqEqDyVO3B9cRqP7t2Nh48yQ7+IOebat2FB3+rQ8SxH8HrvvEc+tL7dBcOPg4X++53vs8P5jx26meGDwKOoFTZ33FB0C82hkQugjYnN3Zr6eT0+KOuYn1/E07/6WXzxl38dq4vzmC73ImaLeO93fxAf/eE/ifn7NzGWFdPcrOsuhw5vpr0hk1UbCR3wKP21aJt5vIVb0iCBPl/QEAeSSVc+BSHygUqFbhiZ5ndzBA2c5S7jZJvlvD0neKHnXCznDDq2HJ+qKEO3QMZ8GgJG+1YRU5sN+APpdOjEOVAl32sd0+zjzE9QfZucYgUy6fDRv88aKHNEGfOudovnt83+znxBCtVwsOwaSZ2IcZg1bS9qVnS+Fw1FTm1DMFB7xIpuMkbNfNQMc1gByAMj5IqYXkRMUhI3Ga+Su00UJ42fauPYVbMus8rPhMww1zkPYKIM+R9CjW3kkEf8PR+PAg4YbY76ZUAyb4p8cugVHDGFLuNDzYB8fRrndHRrPGfUNE1C1HQ2B7l2pfn7DQbqKADB0CIOpASRXpk0O6nZHUFqST7j/CeV+RCirFtYxRVh+9UE1jh/4iCRAQYRdE/hs5HuwvGqj3ZT82DPiT2mA6X6GbMxo19cQ42jBMQ+i43nKGDdu8DWQkRQiLSioUthvCYGrXQkqUOfqoe5j4cYCSWUaZ9atwrloIks8ZjxeugMu0lt3qduAUTQYdEXJgSm9kC3AUE29yoDbAemeVIuWDrJs42gjXU/tuhOYwZ1Ro5szmAzB5iUQ/TzVa0EyB+W06qG3KdcGAUDVcYgykSkxEbFHUr5M+/RPFPnMtoppa0zA/RQIQSCRiU9nqiIhIfoC7ZGLgjiOtoCZLw+1wjAGvqXQfiur7FAzK7OjF2CMXiqgj13lYF3fVafkPaOv39tkeq221ifvYmHD+7G44TctyuIYWHFFSgWKW7nnemHOzN2BPMNJsKzrHag4bv1QUEP5/P59/CoV36Yye8c7bqDTDBYHJlGvpOh1d6p0wjhAUuwIF+J1/cqdykHe3oa/9//+L/FF3/1N/Gd27fi6PgkHj3+Ov7RH/1h/OF//p/G/m/diQuG3DjqyMELOqfhmUFEhQaPIHQeJKZI6+kacTFaJzJTUzZPPXXegTOq/IhS+dL5wMhMtcthvhicrYQGcD/MFBzU4KBulBGAf5cfKGU4oAgZCNAepOBCOngjlzSauXA8zHlQoeCGA0gDz4NtuU9OPuOx1Jx1TVRjUu/r0vVoVCvwDWjJM1PCY4IDzfdZxNkq4vh0Q8cj0d392QTgSTqvaaIWMiCyn3yPHAjkdq2CK+gA+PBt2NlWs4FhssBH3vcFM3eMMuV0McOwQCOK5EYDjmwEAQthPW+TjFfzP0wAnGxjmcQlvL4FNrwgtgZxG+jazFdSSQVmDtfB0gGeAbZWro01FCigZBAbLgbPlbsJmbFIXDl2MpEU9gDnhdIZQGdf6Ebe1zQVBBFYpOMjbL4CmYntj1CIg29nto8SjoREUDJAIMoRuDx2aoPqsAeH5dpU3W9UVzeRxdQCoTtGZDhZKw8IHQtMOiNv7l8tK6B2t3cK5SFikR/ZrS/2YmqhK/BAUm03w1ZY3szIBuLRESbmU8z3YeBDEqwHgTjc9bbvQwQGZuZ1oIUKf5t7PfdlfqhOQ3VyaLCU2uNo71IS1Sp1DKjz9nNH8yxnwEm5Z5rPRNlaMQdJAtaTQWq7YfHmt5yKyJvjume/vcKHEtPiRGqjo0SjuG7KzGFOGdxjNG9lzdrbsGFE6VgqMWGWfkU7ux4EJJzl0F0C658TXl8Km5cZ57tq3FweK4iOCa3DPeDvzGa3Te/LdnUP8KfaKdWjvo31+Zt49OBePHn0MDbbc+oYbNfgY3N8qoRl+Eaa9dv1RO+sp1/hvMfOut0ASXS/iXgNpQvbV5MiHZ6QvHjffFcBGJIQ/JAHDp0O1cU8fF7qA7sGjmxSi5lQY9Ytjo/jJ3/253HtfB2/93u/F5/93cfx87/7OP7gP/mP47f/+A/i/HAZKySNrLkzUm/1wKxDp2m1i2G5Lt+bP4GsBYxOvmrGeivtRtVo4bZEnMm/madWu+rlPjrZu8kDy4wDY09xHpTxlqHJi104mI2Y5WE65+FDpL6QAZbnwM+cSxEmnGySe5BZhbWgCU2bOKhmFs2e12FTSGGwldaeBoq2VBrMhWHkVj9Tzmq4Mb3iIu49fhY//fkncXKaU2+3MVmv4h//zvfixz/8MA6v67pcPih9a0LKdLRsP+T1MnMBpN1lRSXnKX16lC3w2nwHIhAEoxPhW8VslogKjXOB1Cmms4o4X29jvpjEEiq6JuRYwXUb84y2KztvWYXPgiHAxp0Ux0LZXwYYVLvKvcbro1OXU1ZgwLBBYCKcuYFHaWGLGewMjrgmUQLMt88AFO+Qf5lXnH+Xv+c1rxGEZbzDoNGOgI6OiJTLMYgjc2qeXUKROjg2lx9DzIaJWQtwaPT5l4To9Trl/GBmb+f4D339aJGSDkFmsapSOPvrq/UZ0ALS1Vpgh5cQCoPTImGaQa8r4Z/IVgEx8n0onFD3DINrBvSwXyKOlQ+1AbBcMl6b5Z7k3LBEkQgRIet8qsqQZWe89WEJVPrgk0tEIa9xjnzCIQZtTl4J14jzLVRxziQjt5aZ94hKGcjnF3x7xychVuDnkwI4UkhUyKFCBfdQQmwiPULBs4jGho9SblrMdSN5sKRCMY1mlZ6Id0UrgaHdEfZScsTwMXb4XVZt6fKu93/ssMuneRiOApqr+s8H3VrWXVGC441/FUmudFrk0MG3SMj94b148jAd+hkcOR5HNmzluUuHXqz0LhscZ9s9rN07513ktl218ivr5LuCmIwItbObqEubGkQpVsKL9FejcNjvWXWV5vJ9EMuIwGhQqaza9BRHZ2Y53W7i9Jun8dP/6y/ie7fejQ9/9I/jy7/8SXz28FH883/zr+OdH/8gztMhSoUtoURmS2yHcx1L6Bwce0KfZL7mYWBmgIeKy8wnkxF049sayFthChqNNAh+gqDwcZmV43t6rybx4TpUo5/lYUv5w5PXnKh2eH0a04WjV9aZmcQy20rDjdpaQq+IK1jfsjocRTnatCiXJjnzWHW3bBkE492a7hKWmKQzMACvWigcK00tJBRhNZSpMNqKrx4+i//5f/0P8dd/83EcHb2O7Wod//qP/yj+3X/1b+PDjw7Jvu/6OgFuN/J6cxjKIBjkadIYIPWWFTdZYRvqXF2uU5IYeX2ZbRpCVS81nOo0Hj54FV8+eB533n8/PvpoL5bzDUby4mkJJUj+rfAiJQ1Ee4jHqL6LANBZeFPac62c4Rx5Dym/q2VjJtitI4KRPrHCZ+f6rNTfK9g2rx8bibVouk3W2O1KacyZJRD2zOtjcJfOhvKmzkYTh9rGOntzkfEpN0cdxRfEdV0XHMpgFO9RDr1lovwrZ4w+T4Vl4Bo4ectETToDcB7w4PhMuctcVU9nIR6BavooV9DVkYSpPcqEHPgaUCoEssU1qrAE+wNBQ75vIlko7hOVA4tAkw2x1/A+5qMQIeLzYUADctg2z5ENXd+WxumADU3OJAMwoIJXBzY9vztRQW14kPRErkDpg1k0MmkkFbRfW8DcZJZPFSChhImxyxp4pfWFo2GUwHVy5o2fZalCaF/FPiokIVngeFcCOm2Oufcf5jLU86NtYN2/Z5zyjS3yDVu8ozdj2CrdsvWcYUE30aruO6VZ9Tiuaj/7TeD1cl2XsnOes/XqNJ48vBePHz2I9eociGS6Ssr1bkiK2+VTe4f+65x5CctIKe7byG+/SW2hLdvlKzOregzD4+fjZnIZy2YsVBXCOVKGjyfVPgdOSOSxdJJZ4Xn+yafx87/+afzeD38Y73z3o/i7P/+L+ObkOP7Fv/nTuPa97+IAwCklSysJdPm1nMdmPkeNm2zxiEUaLqC7GsmZ13u+jnhzHnF6wX9nff7GtdjuZ9ZPqHsm9aCLScRqltl5ZhDMFFGPW+VAGRdglY6CAzYDtJbZVuk+wIDM4uXRKj75+H6sNxfxox9/N27euh7r9QSXj/PmmozWhmdzjVnyKAmk0claW/K/uk6qwgLy81cR69U24xP8B8NpQozGmaIcAydFWHN1zg9cZH/lNOL1acSr47PIqWRvvTWL+Zx8l/PziPsPXsbHn3wez1+exOujN/HBe7fiT/7V78cH38kMnWQuPN66BweA/F88CnwMDe8azpmBRpqvlclCM0Nq4jKgVNLxMRRA5Y9zLeZzatFPs646mcUv/vZx/Hf//V/EB9/7rfgv/4t/HnfezezhogbSEOmjs9Aq8YpEoiyjjyDOr6GRrdoIHAYzKxIoFfjhnOdeoWHkEWEOj1q+2cEZkEj+lDzrhMLncvxM5Vz1dZafDx9BrxwhYE9A6vNYZea1ncay5mcnOWwlnklyIfhQEmlCdmm0HQ8rf98yW7wSz0RwtIIh6pybzEbXjmduoplXMyVAM4iZ5Bpk4Ct0Aesk1EAhGseK5hoKUcs6dfIhPC+hgtRJzNIxo2yQoVSOdVqINEjo3egYMnEFexs49CR/ygAD5cr9dR4TlJeoM47nYwKhUBYmwi2YYb6iQEQ15XSoG0DQtAMoq8C5ORO2+0seDF0c0ZZ8Hc8+7hXRTnpRQd14Dw412YLw6b8lt4WXkZ8tX1oBcSJGeRZ1Dfh9BrIN6ZpmIK05GAxhYSk0T4I8AewX8QywH6ZMFoC+MJSskJAgSXsnJzjoGhLoY5PPmGWnC8RVND2CDqH4DfQWxvVwq/3Z01xVL9/li4s9n2nVhR36w9iuk+Uueq5uaKewzPhNxw6dN9oD3XSQu+rjeO1YoGYH4W0gLrPrrnw4u7+9qo2t/rwcujaICChM8rgCJhXR2TBTpr7zJubrbSyns/jyL38aX37xefzxv/yjuHZ4A/D7+Wwa/+I/+9OYv38nvVbE6VmsHj+N14++xo48+PC9WHzndmwOU8wgYn6xju2z47h4+iKm+/OY33mbnubhs3j12b04evxNrN9cxFs33413/uDHEb/znYi9eURKGb4+YTx5fT+2GZIlnJmfiUBhG/H6LOLlCf83PfIyIm6+HfH2jVjtLUjYw57NIzCLi/UkPv70YfzF//M3cefdt+JP/uQ/irffOYwnX7+JX/3qGHXcvfkyltNp7O/P4+DGQpDyJG7cWAA2Tnb+yWmO81vFcrmIw2XEq6N1PH1xHOvtIuaTWbx+eRzHr17GzZs34qPfuhMnZ2fx8uXruHnrZrzzziTOTrdx9Owo9q4t492b13IJ49795zjM3/3wVuztR3z86Xn85U/+Ju7ceSv+5b/6cdw4iPjVk9exnB/EnduTmC8YR311N+LRw8fx/Q/fjd/6cBlLbPT2le7qzdkkXp/kEiW5awLjs8xmhQO+LgPxjEkXi4iLs4ivn5whsHnnnb1Yr1KBaorfa3sUyzav4fhNxJNfvYq335nG9z86iGtzatnPYhFfP72I/+a//ffx6OsX8V//uz+NP/pn343p9jymVUMFaCbIv0HHrodyl66I7CSMnCZynRk6e5LViUdedgZ9q4zkI/YWEw5vECGeLZCqMORNzMlRID5CJABoAPZKN8aVISkKDnyrZLuTSJhbUeyHjuaVgQAdQW7xvGI44zT4WRqYTNl1hA4KtpN2AC8JZKU+SfNuuqSsLLMR/oJEMQXzeV0YyYss1uUPIyHpJHgHzOJmsXGbAbhV6aRp4MvEZ8Y5I7KA1+MzWUIDkQxoYv5wjroxs8+sZ8uh440Kk1Z+r/IZ7BCvM4OaCf7u/6fsPYPiTLdszYfMBDLxHoT33nuBBEgI5EquqlS+zqnu032nu2fu3I64Ex3zY/7O/JjpuRN3bvTtc7qPqVNGqpJK3iMJGTzCWyG8Fd6TZJIJTLzvl4mQSqruyQpVSAn55Wffvffaa61tCYgycVCq4t3Fh7LnlqhpCehWLEdZz7aUpEl+pwJ+K6dalCbKb+4gOlviuAQqo6wN4iPKXy0ltSyLreboCilTXm0Lhi8HnIg9FEmNbH8rKILI5awhVuZ44hpbiaWSwyL2zIIKyVaXkihYXwrNwpKoyH1XGO1y7yw3u2gBWtssypAZRU0kX8pFeoUayr64Bei3tnQtyYs8Z7sQ3jcJcG96tMvff8Oe9fUJehbswLLNHXtj63Aty0G+YtP/PJnY3Tu3fp/lVsdsWufl2AhTwlhm0yzbGRIlsU743N1Dt55QK4nN+pBYIQe50V8gwr2th/42fbuyk285EMtDqRQV786adi78zyry3Uu49fZWtrMjd9hpXCg/f0UTshIqBMyrEHbsBPt4U0XX40rmlhbIz8+W2Wj1nQfYODuTU1KIytMdjCb0w6N0VdUz9WJIkhOCUmKJys/CLsBHVrI2eiPjLV2MtnXjE+hHeEY8rBsZqGikv61bqcSNintddEke/gcywdkJVtcYaevBXmWDb2IsuDkpygMrvXXNgL5vhOGuHlanlzCsrWHrYEtUZiqeaYlsOztiVIsbXoHyxIK6uLJBRUUT/f1jZGUkkZ4Wg9EIj562UFHVyMaGGU8XF5x1Wjx9XAgKCWB+cQWtVkdWVhze3mrW1qGxZYjBoTES4qKJjfSho22Ah0/qWN/YxlmrY8Owir3Ghoy0JBIT4+ju7aWze4DUjDRiYwPp7e7neWcP4aGB7M1NZkUPd+/XYDQbKDqQi72DjqvX2rj74BGZGdF89aujaO22eXD3KY72rhQVpuLtBYvrcPV6C62trZw8to/C3AgZ0CWiIMlrm2yYNQwMLVP/7AVzQn6otmXTRoOfnzvxcYGobczMz6/g7etBcLAz01MbVFU04+LsSHRUEKOj40xPr6BW6zBubGLaMLK5qfzxDwhgS+VEVW0TEWFunH0/Hz93O2UqnEgEtm259aCLsse1lBZncPhgCg4aQTbc2AlIrwK6DGc7YyqVBWwb89YW5m0VJpOKlbUt5uaWMZnMeHp54OmpllyCufk1xTxDBDWzGXutDp3WFhdHqayUgVpvhNXlDYx6AxotOLrYo9XZorHMSlf8GZSFXdwT4ljtdSo0GhuWVwVaokel3pbbdXSwk9uVgLBlDo9YHsQ2lhY3WVhcw9XFFm83e8uIUhuMZht5nU1byITNUat8n3jk1jcEfGuDvb0g3FlXPqsAQiBnFia37EFayYKKusJGrcDUYl3Z3BaQvaX9rtBC5B+x6Emr7h0mvN3O9D/Zg1TECcqkQLkIKWmGoKwqFauCLKgkkU8hxomWnKy+5ChkS3UrA7MilZREwh3YSvyGqOTVFnWlhVwqGdmCsSzaT0rbQkmyRMImWhfKJiTaZiWMKQcr909pgFhSLQtaZNnbHYW+IlezhP4tpRWihF0hoVTO9Su5pkUCKP3UhcJBOddW4qvC7FfaB/IYxXmQI6AtjQu1Nbgq32hhBinfL1sKIsESlbdIKCwXZxfXQNlLSwVuFUxalAhK/LEmOxZuw46EU1nrlcJMgRnl71v5dNbAsSP/3ckhXgvqr95VgreMe1b+wC8E81cJyetzUXZv713Gaa9ir3IMu1vNO0mEAGNFQB8f4eXEBGxtKPYwFqRWaNJ3IPe3Qezvsnd9W8Vu3aHdAXz3gSgn5VXAfVfVrrATldfuoL5DjtuBZN7cuuUzu96WC4X89ytDid1Fu2xbW1iUyg1tMaCwSGq04mFc2aD9UQVbtpCSmw4rBqrLHmHr60lKUR52zs4SFx5oaeN59TPU+g1MRiPOe7zIOnoAh8hQWfZtL63S9uApQy2dJKUnEp6ZzFzfEC0PqyU8H5Oegsq4SXddC95x4SQfLwIfL7anZnl4/gqOqNj70UkI9N6RZgiq9/bQKG0V9bwcHpWL2uzEJPqlZfJLiog/eRR83dlQK1n7pqjubGwZHFmi/HENapWKgn2ZBAd5ML+wxY8/PeBBeQUuLo5EhwXi4+mCh6cLzh4e1NR2yYTg44+PExWlY2AQfv+nq7S0Eb/ZCQAAIABJREFUd/Lh+8c4VpLGg/s1nL98GwdHRyJDffDz1hETFkhyUjyOji7cu19JQ1svRQeLCQ0J4v69e4wPDHDoQB6HirNYXIPzlx4yt7TC4WPFrKyp+PbbO3R0dnKkNJu//euj2Gyb+P3vzqO1c+bXnx8hJERH79AW//v/9WdGR3r5z//xM44dTMReowR08TQLcHDdoOJ+eTfffHOLlZV1PH19mFsy4OziyHvHcrG3g8amTiKjwjh8fC8TozPcuvGI8JAgUpMiqK1r4ll9N4vLW8wurGI2ruPhboeTi5qklHg8fcK4fvMx/n4O/MPff05shKsyUESUzTZqyutGOHfxFpkpsXx65gCeAqDZNsl7TnZLLOxoqSiw9MEVUEWpdkVXZnbeRO/QS3p7J+jpG2XNsEpefjoHD6QwODDHw4f1iA6ao6MOjYREwc3DmYK90cTEuLNugNaWEZobelldNqJztsfTx5WoqEAiwv0kejE5NYWPjzPurg709swxNjFJVHQg7u6uNDUN0dnVi05nQ1iIP1ERYfh66+QTNrdoFGAS3t72EsGoquqiu6uPnIxocrOj0WpVmE3Q379AY/MI80t6fHzdZbsnNMSF9XVoa3mBfs1EoL8/zk6ObJmNsL2Bq6sdPr726HQKGK20aKSGUlZ32wIKtvggCPXD3MIW80ubGPWKz7kIM2rVNi5OGny87dE6CMXVNoZ1G2ZnjBg3jHh6OuEhuCQ2YBKe6jJW7tD+ZIIhhzmhYkMAchYypnDqshNkR62C7igIgKV/IKcLWgaIyCRkG4NxG6NpC7W9rUSC5Fq3CbaqbTQSRhYB1gJtiKaHRactdkckykurm2yrNDg52WBna2nhWfETS+9cCZIi6bCyMJQ2ldgrEbzFrSa7/RZusAyw8h60DJeyVOrKWilgXQU5kLyILWHQIu5MwalR3hWohkTnZbUrvBVeAeBS4SMC6w7ZTbQbrFWsdXVW9tRSelnIqoIkauGqSHKjklwpUkFR0Fg4NTJyK2iRTIYshaCCSFpknL8Q0HcTz3aC6q4g/ksB/W2VuXUbbxrJKPHlVfx7mwXsu2D4V8F9S8rWJi3GMiJpF/ecTH6syl9rD/1dPXMZWC1yHCusvkMSeIdMbXeo/SWP+N1B/k1y3c+C+muzj5UTs7vX/noDQNmD1wK6fMcqvbDePBbTF2v/QX7AKvsR4UsNE3O0V9fj4u9JSHIMjM9SW1GLS0gQ0XkZaLT2mPV6FgZH0L+cxlZvYrivj22NmsySQuyiQpSAPj1PW3klxqk5svKysfHxoKeimpnRCeJyM/DMToXZZZ5dv4fayZH0w4Xg74N5aJzbf/geV5WGwr/4BCL9lexd3Ouzy4xX1dPb00tQRJj8M9jTS0d1HWFh4aSdPoZN8B5MtjZsqkVWbIfRrKa1Y4KWlk7CQnxJS4+TVdTCIly5Ucng4Ag5WQkkJ4Tj7ipGD6oxmGy4cOkxA2OzfHT2ONExDjx+NMkf/nSd0ckJPv/0FO+fSOPxoxaeVDWRnJ5MbmYUgd4OeLnZ4qyFpWW4+7CO7v4pMnPyZXVZ9bicAG8nThzJJzLKg/ll+OlGM8OTcySmpDA0OsPDB7WsrixypCSHrz7LlyvTn/70E/YaZz779AhBgTY8rpzj//g/v8FRZ+J/+4cvyEv3F91MpWcrpFhi8TbZcf9BD+d/LCMoaA9pmcnUNfczMjLG6ffy8PX24Pa9p2i0dpw+c5iF+Tme1TWRlhRHVnoUE+MTdHYNMzSyQt2zbgyGFYoKUomN3YN/gA/GTSf+9OdrqDHwn//TF6TEuijER7GQb6to6Frg999cJsTPg9989h4BvraKSZEkiFloVXLNstyjO/plW0srwkRdQyfNHR2s6U3ML+gZGR+j6EAOv/7VaTraXvC7f/2BtdVt4mLCcPfQ0dc/itFo5j/81UmOlMYyPKzn+/O36O0ext/XH5XGlpHxUULD/Png/RPMzi1RU1dLVk4sCTFx3LxRTWtbD4cO78PXx4tbtx4zMDCAk6Mtro46Av0CiYgIwd3Dmef9gyzrzRQU7GNzy8jFH68wNzPJJx8c5EBROg46NcPDS/z400OeVraxbjCj1ekIjwzm5KnD6LQ6vv32An0vhggJDsLDxUG2JWw12yQmhHCwKImAADcJMVp13JKPIQO6ZCygUquZnlvnUVUndY2DrK0YUFk8GDR2NgT6uZG/N4n4hEhWjVs0tQzQ8Ow5K6urpKXEULA3HmdnDQOjL5meWcVmWyNbTyKQaGy38fJ0wM3Tk/HJNTq6htCvLePsoMXL04PgEG/8AxzRaVWy3bG2usH83BKra5vY29rj6emKk6OKvoFpevsmsHd0wNPbXQZDldmEl5s9gf7OODoI5zOluhcrnEAMJDKADcPji9Q09qPS2JGZFYmnp47FeT36VT2urvZ4uOnk/bSxsc3GOhj1ZjZNZrQOtmi0GpbW1jGazbi7OuNop5KJrWljCwcHR9YM66ysreLi5oaj1lYmX/bqbZnoCk6InGG+qRgsSUWKSD40Qh5q5SUJlYVKKjrEMyft7S0OlHKdfhM8lcmCSDrFcCsVG8Zt9AaRJKjQ6tTodIJHs6H4C1hInFaFoghiSqtGaaHsaE0so1BlzLKs9ztB2vrmbnh9V6Da3StX4tLbmVxvkuFekxVbtmd1e3uT4W6Npa/Hx1cV+e733/Z3MbDGvLEuSXHjE+NsmTdkS020H5TWF6+T4l6xeX++uXdV8L9UkctrZknj3smM3yG1vPpOeStbqvmdKv0tAf1tB/2mc5y1r2K9PFaLPGW/LLC+IFBZgrl4Sywaot8nuk6GgVF62zrxjwnFMyIYQ+8oLbVN+MVEEJqVxra9hm2zCZXBwMbLWfoa2+h81oybqyu5JUU4x0WKFJ6tsZe0P6lGa4aYrEy2DWtUPn6CzsmJjKNF2EQGwdQCDdfKMG1tkXvkADaBgax3dlP+3SVcNfbs++pDSAhDkONsRdLcNUjrw0ps3JxIPLgXla8XGxOTdD+tY3lugejcLHyTE9hy0rIhjF5Utiyt2lBd2ysrscz0cCIi9mBvr2J6ZosbdyowmTcoPZhDWIjLji+F4OpdudXCs/ZBjh4/hJeHM5cuVVBd3YHeaODU6RJOHk2k4nEnj6oaiY6JIik2GH8fB0L93fByt2FtDR4+baN7cAb/oChejk+xujBOaWESuVkRso89uwJX7rTR8WIarbM7s3PzLM4vsG1aJz87kU/OZLBh3OKb769i6+DJp2cLBX+Qcxee8+dvb5Ga4Mv/+vcfkBChUzT+0kRFMHK3MW7a8bRqiLv3asjNTSJrbyK3y9vo6Ozh1JG9xEUHcresma4Xg2RkZ7C+LjLhEYryEslI9Zd93g2zDRMz25z78QHzCzN8evYQKYk+klMwMgn/9b9fZml+kf/hNx+QmuKqEOTkQwA9Iya+/u4aHo5q/vKTwwTucWDbvI6Nyl4RHVncLK12/8qzo9zhM1NQ/qiHhtZW3L10pGclsbpqpOz+UyLDQ/n04xL6+sb45ruLeHp4c/x4ET4+Lly7UUljYy+/+fVpig+EUHa/i6s3HpAcH8bhkgKZKHz/43Vmp+f57NOPWVrVU/74EcUlmSTGJ3L+fDndz0coPrRPAPB0dLQSFb6HkEBversGaG16gYeHG7l5qXT3jzMwskBRcTF6/RLNDVWkJgVy8mguQQHebBhtuHWngWvX70oORVBgMF09QwyOzHDi9AfExUbzzbff0NXRQViQH3t8XXBz0eLqaE9CTDB5eQkE+LkpHWQL21spxkRCpLjNiQRldGKBP3xXRvnTbry9PfH1dkCtUXr0Hq468rLSCI9IoKV9mOs3ntDa2sP80grJSZH8p7/7kMBgd85ffMCzZ7042mtxc3FAo1HjoLUhKTmM2Ph4qp71cu9+tTRi8XB1wdZOS2JiCCUlyQQFuDMzaaSloZv29l6mZ5bROTiSkZFIZnYi7Z39XL5chn59gz3+3tirVWg2N4iP9qG0OI2ICG8R4a1ov0L82tpiAzua20f587lHbKps+eTTUrw9nal42srk+CTZmbFkZcVK+4eRwRl6no8xNT6HeWODsDB/AsL9eTE4wtKqicz0VBxsNTTWN0rJZ0JSIkPjo/QO9pGdnYGHuzv9vX34+7qQGB8skxSB7kxOLDEzuYjeYMDR0ZbAEE88vZ0l0idIqkuL6ywtrkoOh9ZeK8+baN9JorGwx5YeAIpZlnhmnJzscHR2ZnHBRGf3CEMjszJp8PfzJjbeG39/LRq1DfpVWF7eYGlpFaNxE3d3J4kMuThto1YrKhnZobEQbKUzrLWiswQJhRdlCZ47hd3rEeTNoP62wP7vCehvBu5/C2b/twK59efCOVQ4xU1NjPPy5RibZuEUJ2LlK2Mwm5W1NQXZ2wUHWDfwNqOYtzHe38Vqf9Mx7l069TcP6G3JnLQFfYNc9+bn3nYMuw3y5QV6jQOwixkhG1UKkUXeHNIdS8VCdy8TA0OEJEfjFLCH1a4Buupb8YuPITgzlW07BdJVmzdYHJ2gp6GZ2YERbDchMCyM6PQkbL28MPcO0fykCu02RIWGMzI8RGNbG2HJCeS8X4pNWADMr9J05R7L66sUHC5GFRDEYm0DtVfv4KS1J/eL02hS4zCrbdAYtlmsaKC3vpmg3GT88lIVhvy6kdW+QdrqG9G5e5G4Pw9bXx82BI9OpWF0fJ3Kym754OflReHn64QY8TcxZeR2WQ0a1SYlB9Lx93OTWbjS/lNz73EfTxsHSE3LYHFhkbpnrRK/m5qdY9/+LE6UJlNe3khZ+VMCA4MI8PXCXm0iLSGczPQIeakeVjznad1zVg1q1lfWSI4L4uzJbEKDbWWmPzm/zZW7LdS3jLKi35BEvSB/d2anJogLDeGDUxkYDFt8/f1VtC6+fPRBPrOTW3x3/hG19V3syw7h7//qCFGhdpJMKBd+edyg31Bx7/5zqqpbKCnNJi4pnOv3mukbHOTU4RzSkwKobxrnweMmdM5emM2b2KvMHDuUTmKUi9SYq23UTC7D198/Znpmmk/PFpMY64kg5M8tw+/+8JCG+k4OFGWTmxNPgJ8zXm422NpB7yic+/E27o5b/OqDYgL9dGxtCe2/rULWW1dEDhvbsKo3YTCsSkhWtDzmZo1cv1rD+Mw8h0py2LsvmP6+dS5dvklQoD8fns5naHiGy1duEhcXx8lTuZI8+N2FOp4+7eHXn75HfLwHv//TbUZGx/nVF8fIyQhgVQ8XLtbS0tzJ8WNHWV03U/OsnkOHcgkMCOT8+UeMjM6RnZ3E/OIoalY5eWw/8dGejA7N8/B+tRz3mZWbSVPHODWNQ/j4hbG0OI27q5GPT+eQGOMnZzb3vljmz9/dBZWB988UExEWQEVtH9/+WE50fBY5OWncvH4F4/oyx0rzZeLg6qBBZ2eDs84GZ0c1djIwW3urVhMTZRWwBvTpuTW+u1hBz8Aa+fuyiIvxxc5OsUe2tQEXrY6+vnlu3a1jbmEJvX6dtrZ+PH08+Yf/5XPCQrz4f3/7E9X13aTERxAnfA10GuxtISzEB1cPby7faaCm4TnJibF4urvT2dmDl5cDH5wtZI+PO/XVbTyraUK/uobZtM3U9CK+gQGc+fAEq3ozP/x4E4Nxhfi4IDyctGhVZqJCPMjLjpaVvuAoyCdPrkUK/G9CQ0fvDF9/94RlvQ0fni3FuLHO99/eZGl+gU8+OkRpSSaLi0YeP6qmu+u5JPQ62tsSHhGKT5A/VY2d6I0aCvL2MTU+xtPyB0SGB1JUXEhdYzPNnV2cOX0SFycX7peVERcTwOkThTjqVPT0TFPxtJbJyRm2NwU/w4b8/WlkZqegVtnRPzjNs/oWRobHJCru7uYmg/ry6ioGk0DKBB/DJJ027e1UeLrrSE2LIyoihraOIa7dqmByagVbO2dcnBwpLIyj+FCaXIOf1fbQ1dnDzMICBv0mgf7eHCpOJi05EJ29gl8oaLyF/blDdrZIf6WO3SrntCjQd2Rhu1QwOwYuPw+x/1a1/Utw+ptbe9eY1F8K7EqyIbzcN5ieHOPl+BhmUaFLhEQZuSu9QgTk/mbQ+/dkDNbAqHiOW0gTu6bL7N7GLyUGu7ezWwf+2j7s7r2/Bb2R5jCWeeu7P/dvHZeERK3Zg+y3KtwXSdsQhJCtbUlkW55fICIpGjtvDwzdQ3Q1tOEbF01AZjJbGou15qYJ0+oKhsVFSXme6R1mYmSC0MhwQmPjMLwYoOb+Izb163jqHBkdGmVqeYnU0gKyzpRCyB5EE7ntxn3mlxYpOFKMys2LyUeVPK99Jo8v44MjOOWkI3EWwybjZZWMd78gpjQf1/R4xUxGJD3Tc7RWVbOiN5FesB+HsGA2RLa8paKj+yW1NS8ICPQmb28kLq4q1Da2DL9c596DOhzsbSjen8oeH5cd6cqWypYnzya48/gFao0b4+Nj+Pi4EhLqw5OqWlKSkzlRmsaDsio6e7ooKizAx9OL5vo6XJ3sOFJSiKubLQ8rerh4vYre/mkc7O05UpzFJ2f2ERyoyNoGX25y6cYzap71YjJvkbs3kbBQL9pbmgn2DeDMiSzW9Fv84fw1nDyCOXIog/rqPh48bmF+fo20OA/+5ssiEiKdFYMfC85ntoHlNbh6o5n2jl5OnywgJNqPyzefMTQ8zJnj2WSkBDMyvsKNuw109c5gNG4RFxHA+0dziA21Q6NW7rHRWfjmx8fMzE3z8fvFJMd6YqeGpVX4+rtabtx6go/fHiIjgggN8SYnPYKICB1dA3D+xxsEe2v54oNC/LwFaW4Ls9mG3v4p2lrGWFjZxmDeYm5xiZXVRfb4ObCvMAkvDy/KHzXT1jlIVEw0GRnpDA9P8OjRExITwzl7Zh+DAzPcvn2PxOQ4SkozZJ/44qVnVFX38avPTuLhquWf/+Ucru7u/MWvSwnyt2NhGS5fqqG9rYtjxw8zv7BBbUMr+flZuHn4cPXKY1ZWDaSkRjAz10/QHgfOHNtPsJ89m8YtZmdnpV7cVufF3Udd3HzQyeLypqxm3ytN5L3DcXi5iERcxY0bLZSVN3PkcAaHSpJx0kHn8zX+n9/dQu3gS252Fk8fl+HqbMdnHxwm0F8tz6ubA+gUbxhpI6x4rCuvHV6YZTyPWmPL9MI6P1ypZmDERGJSPH5+Trh56PDao8PHFUzrcOVSCw1NLzhwKFt6MHx//gFr6zb8h9+cJjLCna/PPaK7b5wzJ/axLycUB1vR4waRF0zOrXPuWh2t3ZNkZqbj7uxCc1M7nl4OFJdksba0SF1VPQ4ayEyJwtnJicq6Npq7RsjI3Yet1pXKyhqiorw5fjSdPV5adDYmnO23cLIV5EONdDPclE1ghQIn7hOTWk3/+CrfX6xnem6brOwMRkZGuV9WibuLHZ99WkxmWjRdHSNUVVXj5qYmLzMOH0837LWOjM2uc/N+PSacCfAP5Xl7K2zMcuJYLnGJMdwpr6SusYujR07i4eLF3bt3ZDL0wZn9GA1w5acyuro7iI8Pw9fLjTX9IlGRoSTEJ7CsV3On7Cm1tfU4aG3xcnPFWadD56DDtLnNqsHI2OQsvS9GJB4bEepDVLgfmVkpBASEy3Xn3sNq/APDcHbxZmBwhKTkID4+W8r89Brnvr3O4NAA/gG+kpS5srgg9+vDM/vwcNGyJYovKc208Ctk5WbhIlqCudWwTPLypYvmq1nmPwu4u4hvu/vkuwvfXwrwu5nt8j59B4veehPvdgRQik5LS3mHayBmjyjJigzoE2NMjI9iNhux1Siuo0qdagnovxQE3xUU34Tg39ZLeFdQ/yVSnfUzr8Hu8uJYSBEWvoikDlkkZm+y8t/Mlqzb/HkFv1u7oFiQKjM1FAILxg16n7Wi2jITnhiLjYsDpu4Rnje24xMfjW9KItuWAfOC4CR7ouLEmrfYGpygoaoOla0tmanprAyO0FBdh85Ri7erKyO9wyytr5Neup/gwlzwcJaQe+uth+g3jewtLZJeyUPl1RgXF1gyrOKXmUxw8X7Q6sBgZuJhNePPXxB3YC9OqfGKhkisAzML9FTXsbxuIDFvL7qQYAy2GtbNUN/YS3vHKEmJUWRkBGFvLyAwWwZH9dx70Iibkx2HCpPw9RBaLkUuZaOxpbp9jvPXmnne81IShD45W4Knlx3fnb9CUkIKp49nUn6/hrGJMc6cOYWfjx13b1Vi0C9yuPQAPr6OPKnu48qNKmbnDFJPHuLvwanD+WSm+6Nzhv5hExcv11Fd38kePw9OnT6Is5MNT55UEugbwImjGSyubPP1hVs4eQYTGRLJk0eVzC8ZWVtfI8Lfnr/9spjESBdsNrckXCf50DYo/flLNfQPjvL+mSICQn24dKOBoaERzhzNJDstmGXDFo9ru7l6q5Gh4Uny0+P49YfFJIQ7yCocWxib3ebbi4+Znp3hw9NKQBcBRzDA/3iuigeP68nMzsXDw53OrnYyUsI4cSyTniETly7fIjHCm4+O5+LpIXTRCkGquamHsvvPGJtYkiQ48RILY3iEH/sLkgkOCWRoZIbyp00y+KNyZm5ujZdTo5QWZ/PFp6WMjk7z8MFjkpNiOVCcLHuQl663UFXby+dnj7NlNvDHP16S/IbPP87BwwWmZ+Hbc/cZHh7k9Kn3GJtc5+btx3j6uKPVOdHePoyntxcZGdHMzfUTHujKqSP78PcUzmGC3S3YzmoW1uDSzRa+u1THwMgs0RGB/N1XJRzI98fVAVaWNvnd72/xcsbAV78+SlyMs3xMxiY3+C//cpvxBTUZqWk01lag18+SkRSJh7MGHw8teZkxhIf4YCt1y6JTrsg1Fc8AkYEro4u3NlWS7zE9q+f7S08or+xFp3XC0ckOrbOWmIRoivKTpS7+3Pd3WNNv8uWXR/H2UfPt+Uqqql9QUpxDTm4CP16toKWzl/058SRG++DpbEeIvyfeXjpmFkz8cKOR8uoXaDQOkvAlDD5y96aSnBhGZ3cbi1OTFOUmkZ8ZKltJ1fUjXLxdh9oxiE0bBwb6+8hOD+N4SSq+njY424Kz/Tb2ahGYxCKkRszTFnQ+qToUxD6NHYNTa3z/UxMv+pdxcfNgZmaW6ak5QoM8OHNqL4F7PKmpamV6aoL8/Ej2ZkXiorPDZIa61nmZTM8sKbK+LfMSB3OjOFqSjs7Fjlv363jwqIncnIME7AmiquIxibE+HDueKcmRP3x/HS8fJz764BD+e1zRry1hp9Fga+tMV880P166y4ZxlcMl+USHBaEWs7rtNHLtWDWaqanv4tGjevx8vCg5mEFYiDduHq6sram5cr2Clo5esvP2orFzoLqmgahoX44e3k932yA//XQPPx8Xjp84yOjwFLdv3SM7I4SvPislwN9DyresDo5CdaCwAS3EO2tAFcHeSvazBPQ3g+3bCtk3PdsFmile4vq8GVfeZQH7ZkDf7cXytt79bumcdR+VxEKQ4ozMTI7LaWuih/4qoCuEwJ/NQ3/bQb3ZW/8lAt1OQP4Fwtz/r4BuYarvFrHtQPISJbcOP3hdC/+249hxEdrZyVdbFdm/MirV4uks9JKLS3Q/a8Hd2Rn/xGjJpDV09vOiqYug5ATcU+KFM4bMDDfWVtCvLOOktUOjc4KpeZqraiRjNjslhbmBUfqHBghPicMrNJjhpnb6+gZIzkrHOyMFtLZy2x3lVbgHeBNRmMv2yEuGGzoJDthD3/gIJncnEo6XgJuQyplZaeyku7aRkKQYfPdmgIODov8ZmaS7up5tnZbofblo9vhi0GhYMmxRW9/J4NAcmRkJJCT4SMKLyEJ6B1e4U9aEj7sTpUXJ+HoIWpl4mRBi78buZX5//il1DT2kJMfw1795D6NxhT/+6SKxMQm8fzKHqqeN9PWP8N6x4/j72nH/YSXbW+scKinAw9Oe6rohKmu68PHdI+Uw/c+7iQoJo7Q0l6BQW/oGBHz+hPaO5+zLS+T9M/tlRn7nbjkBfoEcPZrK3AJ8f+kB69s6SfiZn54mNCKaPpHBu8P/+OsjxATpsDGbZG9PGYKiYnZhk4uXK5icmOeD94vxC3Dl0q1WBvpHOFmaQU6Gvwz8wzMmrt9t5MmTGpKjg/jqg8PEhTkrRCxbyYnkzxce8HJykg9PlZCR5ItWo8jBvj5XyZP6Rj7+7BOiY3z5/e9v4mhv5svPTzM4ssKtO4/JTwvhRHGyHNRnHVc6O7dI/9A4S0vr2Ks0ONhrJctbkM1c3Ryw1dpJOL5/eJ7rtxt4+KidlzMrkqj1wZkivvj0EEMDUzwuf0pWZhJFhbGSdX35ehtVdS/4+P1jrCzO88dvL1FYVMDnH6fJIYFDw/D1N1cxGJf48MMT9PYv8Ofvr0vtlqubO9OzawSHhJCZFcPk6Av8PB344GgRwX7CUEXRY4vSYG51i/PX6vn+6jPGxudl7/WvvzzM6UPxeLrBxPga/+23l7HXefGb3xxFWDeIhXdmcZP/+of79I1vkBiXSHvrM9aWpwn2c0G9vU5kiBfHRXskKlgGYgVYVxjXghAnBqIols0KEC9MfMQ+/3DlEZX1vfj5B+Hh5saLgUnZgz57phh/XwcuXryJp6cfn326H28feFI9ybffP8DX25OS4kLuPamnvKIOHzcde1y1+Ho4UZifTP7eBNY2trlwq4krd5oYnZhnw2DEz8ed944XExLmQ2tbI24Oaj44kkNcuIt08mrpnOTc1XpG5+3QmzRMTIzi52pLYrgPXq62RIV6kpsWQaCfA2pJGX/lXCdIuqLA21ALFM3Ad5cbeFo7IM+7n6+3lAi6uMDRkjQctBpqKlpwctJQeiiRyBAXbFFhMqupapjj+ysVdPZNyN7/3qwIzp7MISHKU0r6qp+94PLNKjzdw9jj609fTyc52WEcKU2lvmaAmzcqSE2P4OSJPNydxJhfkzRO2jCpqazq59qthwQEeXD2g2LCg9xRyYBim1t4AAAgAElEQVS3yZZarSTKFa08fdwsE85jpTl4etjJ4mdsXCTxVQyMTZOakcLc0iovXvSzb18yaSlRPCyroa66jcID6Zw+lUvP8zm++fpHgv11fPV5CeEh/lIZoIxffQW5K0S814O6NOOyyOhe+ZDsIqvsChryKlhGRytqgNdp169X6Ir9rhLQX0H4u2OQUqS/8of/uS+8xW9BQue71GBWPbsI6FtbbG4YmJmckAFdsNxFYaQIPJSWws+Gs+wepPLWoLhLfiZggHd52L5rUIt1m780kW13la7MR96Fs1t5bJZferN//6Zf/GtMeCuUYfmsMpBBzvWRN6DNhlHqxTEqvtZLk1P0dz4nJDAQz5AAWNcz1tLNyPMB4rIzcE9PkmYvYgPjw6P0tXfho3UgLjQUw8IKzZ3tOPl4kBQTy0RXL5NzM8Tuz8AhMpy5ti6aK58RGRhIaFam7NmPVNaxODhGfHYKmpgw5mqbME0v4peWxnhbK8tbG8SJgO7lpWShM/M0P6pEo7EnqWAfBPpIPc1Saxe97V14REcQlpsBbi6YNLbMr23ytKaNiZdL5GamERvjKtF70XZo7Z7nxs1qgvw8OXY4HW8Pe4tfs9Dg2tH+fIXffX2f7r5hTp0s4eyZREZG1vj625+IjIjhzIlcams7aG17zuHDx9njq6NcJCduUHwoT0qdauoGaG8bJjklEW8vLU8fVzAxskhOTjpZ+2IZGdXzzTdlLC/O8+H7+yg6EC3fu36jDD/fQN47nsnM3Dbf/niP7r4JNjfXyM1OIjUtm1t3ynF13ODvvjpOlL+9DBhy3KAiWmRydoMfLlSwumLg47PFuHrquHK9gcH+ERk0srMChcEZaxvwtHaaB+WPiY/w4XTpXgK8xfa2EU3Yl6Kq/fERo+NjfHimhMxUP4R0SVRB3/1Qw6OaBj758iNi43z53b/ex8HezEfvH6WlbYKqigYpqSspCMfeXmH5SimUIHVZ2MxyrKgIVBbTGMF4Fhr0TbUti6sq7pQ953FlhyQ3mbdWKD6YzqnjmbS3jlH5tIL9eekU7I+RD/qFS608rerky09PsLY6z2//9BMFBwv44pMsXHTQ1LTGhQu38PXVcvrUYdq6J7l45R5hkf5ExUTR1NgrB7AID4DhgR4c1GpOHysiMsTOAgUrFs0iMH93uZLa1pdsYs/K/DSHDyTw0ck8gnxVjAwv80//cglXj0C+/FUJXh4KkDUxvcE//eE2syt2xMcl0NPZSmCAM/k58dip1nFzsiEswAt3J630rZMYnUDCrEm+IrZWNNrCLkVtx8zsOjfu1TK7YiI3Jxc3VxduljVTVf+cI6V7CQ9x4daNMoJDIvj4wyx8vKF3eIv//ofrLM4tc6i4mNaOAZpa2kmM8iEi2B0XnZq46GAS4sOkc+FPt1q5U97K9MIyK8vL8ljy8rKJjAlhdLSfIC8nzhzOISrYTsaUxvZJzt14xvNRMwahw1+ZwVVjwEsrYHazlEUeP7yXqAhvbOUQ5lekYPEPpdGgYWRKGBTVcfNeA66eLhQW5TO/sIJ+bZYjxSmyYhPy0pAgX46WxBPkY4fI19fNaiqbpvj24hPqW3pxdtLy/sl9vH8sC38fxSxpfGKJG/fq6H4+hdGgxri+zoljWRwuTaa2doA7dypJTQ/n2LFsPJyE4ZVJ8pHW19XcL+/iQXkdcQkBnDqRxx5vR9RbBhnkNtGwpN/m4ZNmWppekJWexIGCJJydhSpBw8Cwnh9/qqC7dxQnD3cWV9ZwcnXhwzPFuDnbcuHHW0xPiISziP0FEXS1z/H1Hy+wx1vDX3x5mEjRqpROdFKUt0sB8TpLfSfeyMRPyNksQUU6C+4GvZUCZ3cMssLzb1brrw1ZsajBXsU35W873yNVN0pQfy3Q7/4ia2zbCejWzyi/JEhx2yYj01Mv5YAWq/WrdCW0bPpnTnE72xcGALvc4N7VB/+3AvrbHOXeTBTe9T3/nmEu70o6rO8L2Yc4WCGjUByUdl0uYQghFn7hCmc2o5+YYrGzD9XcirwVR6anWFxcImBPAI4uDqwuL/Ly+SCrU3OExUbhExuJLiYE15AAFmbnaX1ah2FilgAXN2lGsabaIio9CX8fH7prmlhcXSG+KBfXqFAMYy95du8xtkvrJEZGYFzTM9z1HEeViojYSEyqLVoamnG1cyQ+PoEXHV2sGtalft3s5oBT4B60gQEMtbQz0TlAenIK2sRYthem6ahpwGA2E1mQh1tMBJsaDdtqW+bWTDyq7pBV1N7sdJJi3GUwEhloY/Mk1649JSzMh/eOZeHlqZWSEAks2djR2rHAv/7+Jivrer74/DQF+3xpb5/jm28vERuXwImT+Tx52kx1TTvHjp7Aw82dmtonREW4UVSYIi/H06cdkn2bn5dOfJwP7R0vuH27DhuNloLiPGZm17h1vVIyhT/+uICEOE86uub56fJd/PcEcebMfibG9fzxT5dp6egjJtaXr746g4e7H7/95ws4uWzyt391iih/BwVpkb7SSrtm9OUa333zmI0tGz77vARXd3uuXalgaGCUI4fziY0NZnlhVRL2GtsGeNHTTX52NEX7EnFxFkxqZRSnRAh+qGJ4aJAzZw6SnuEvGbvCoO/7H+p4Ut3Ch5+ewdnVhx8vXiU+IYTCfWncvd3C6MAYH324l9wMT9mPlaNlRRUjuSe7KgrFSkuS+oTVrgCZN9AxNGbk1v12FleFL46Gl5N9ZGfFUlKUSEPtALU1VRwszCZ/b4xcSP705yqeVHbyN399Vh7Df/ntdwRHRvLVl6V4OMH1a108ffSMwoJYSkpyqG8a5vLNh2TmxpOZkc6DskYWFlfIy41lZKiX9eUN3jtcRFyUbmc+tUhApmY3OX/5EfPLavyDImhtayE0QMtHZ/KJDHLk5YSef/6XS2gdvPjsy6P4+CrPYEvrPH/45gaePqHExsTR2FhHSnIIp04kS/WCGLurwSyrTPmfbCsr4Vvxj1D0znLCoKi8bLQsLpq5/bCGNbOawoJ9ODvC1VvPKa9u59CBbKJC3Ll2rQwfvwA++Wgvfn4STOP3X9+np3eIwv2FDPXPyEXzg5NZZKYFSimina0Knb2O+cUtrt9po7ZpAFcfd+mgODg4gYuLKzGx4czPTeHpZMfJ0lziwkXWBjVNU5y/Xs+LCQNmGzUerpCfHERcsDNaGyM+Xq6ScOfuItIWAbtbnMalRaxioSNU2RMzZv78bYWspOOSwzl09CDdPSOsrS5w9FA6hvU1qmp6CAv251hxHMG+tmi2t1kzq6hsHuPH65X098+htbMjMzWS46UZxEa44KCFDdO25A08fNzG04puTBvbfPFpCUdKU2hpHuH6rUdExvhy6nQB/u46VLK9aCO5I3fvdVJZ3UpSaggnjuXg62UPm0IyKLzdtcwtmrn3sJ7eF0Ps25tCfk4MDjphQK6hp3+RH38S/ftu9CaTTFwyMjP46GwJxtU5zn13HUetK198foj4BBeaG6f40x8uELhHy19+eVSet61NZY6jlK+JBV/I5mSc3uXnbgmlSv/8FQlcxi9LYihnaljiuTTDtXrQSwL9q7G24ppaYfO3M9iV/ryV2/X6PPXXg/ruYlXm9JZ9UexzFOa+dey33AfRQ596KRU4JpNeIkBWEba0C7I6xVknrVl39l0Stnf1zq2fU7ISJcP59yQEuxMI+dk33d/kMVlkZZZffvPfu4P6a31yaeagnCWZv1mQDMXL2Zo9KdmdCADj7d20Xi3DYXWDPSH+zGPEaKOW2kyto05WVIsjE6xMzLC5bmRdrSIgL5XEwn3SRW1ueJyJvgGWZ+fkiuUdEkBkUqzUjHfVNaHfMBKbm4ZbUADbej2DTR0MN7RhXlnDzkaFi0aDeXEZ/cKClJuIhMDBwx0nOy3TA6OYF9dwcXfD7OlEbEk+oQV56GfnaHv6DN2mCr+APUwtzjIzN0dYUrxk4atcXRXYWaVhQW+msq6Tjq4R0pITyEuPkNCveDU2D3OvrI7IyABKitNwdxOLkWKkISjxNfXDfP3tTbx93PnisxNERTrzvGeCGzceEBUVR/7+LC5euk/54yYOHTyKk5Mj09OD7MuLIj0lhOUVE3fuPmVw8CVHSopITwtkYUEv+3ZDI9OERoUzNDxNZ1s/Bwszpee5j5eKhsYxfrhwjaDgYM6ePcHk1Aznzt9gfm5FQvVHj+Yw+XKTf/zH3+HmruU//k+fEO7voAyrsTHLxV6EhbHxVb797r70CP/0y8N4ejryoKyW0ZGXFBZk4exoR3V1PQPDM8zMr+Pp5cKJI3myBy4YzpvSEUzN0gqcO/+Y7p5uTp8qIWdvpPy5COh//vYJ98obKDhQjNG8ydDYKKdOHMDZxYnLF+7gaG/P5x8VEBVqLyFCBV0VaJAFztsZNqT4XqvliCth+WrPkl7F05oX1DUPEBweJ7ff09NGbnYcRfkxVDzuoq6mliOlBezPi5TX9F/++IjHj1v427/5lJQUP/7pj1cZHl/gwzPHcXdy5qef7rO4MMdnnxZIJUJV7QiXrj8kKS2S3JwcHj9qZ2FukcIDiUxNDNH/fIS9WTnERAZjMi3j4KTG29uRiUk95y7eQ2XnRmpaHnV1tWya5zl7poDEaE+Wl7b4vaiAl7f44lcniIi0FWAXN661cefhEwoPHmSPbxBlZQ9JSgzn5IkU6W4nzo9gpovmj5SrWZjf1jRNJDzKSExxfURSZM/yyiZX7lYxvWKmtPiQdCq8LIiYoxOcOraf8AAPLvx0D6PJnk8+PkR0tIrJGXGuHjL+cpzig0V0tg0zOTHGrz4/QG62nxIspN2rmvmFbX662kBT+zBZeanSRbGuroPlFT1RMSGSrLRtWOdocRbJSZ5yv5/WTvDDtQYGJgxSERMT4cFnp/eSm+iMzoKQCaRMbaPYAe+MKxarl0otZawioE/Pmvj6myfcvFtD/oEM8gv2UlXXgcm4zomj2awb1qmo7MbTw42jxQlEBOlkq0JwZyqaJrh9vx6NxhEXRycW5iaJDPGjcF8KIUEOCLm9MMxp657m/A93mJ1Z5ItPjrAvL4be3hmu3nqEzsmO06cOEhXsYnGG22Rxxcydsg6eNXSTlhnF0dIMPN3U2GwaZHBSqR2YmjNwp6yK0dFJDu7PIis9XJriCLLti/45LlyqpG9oUq5t8ytC3eLJifcOsLE2y5WrdwkLCZOKkqAgNbU1Y3z37WUiQ1356nPhQ+HB1qZJsVGWlforaZrwJ9gpiKXZjRItFUa4ovPfjUi/Fq8sQUUa4inB7N+qHS0xzwqrK0Fd8XB/ZWWsbEpJRndC+66842f7Y5kMJ9qH7wroineKUESoX+nQ3yS1/ZIm3Xpk76rOd/9cgTfeLtJ/2xl6m5vcm6S3X5KvvRnQrSdOjM5TfIeEB7PFFlKcVjHIYGtLWqvO9Q9R9+NtXNbNZB3MRx3owarGBhutI3bCHlP4ZC+tYppeYLixk76hUcIKsojdn4POQeiKt1hfX2NtbUVeMJ2TA1onR7Y3zCxNzGDe3MTV3xtbJ0e5iJsXV5gdHGHh5TSOtnb4OTnTU99Ee3kVQT6+RO3LRBPkhdFgZL53lMWOAZan58HXjaxPjuOfkyaNVsZfDDLS3YdxYUUS47yjgghLTUDn422xixSZvhr9FjS29UtyipeHB4eLcggJ9pQZa+/gJM3NPfgHeJOeHImzVoxCFZO1lAqhuXmIskfVhIcHUXwwR7LWlxbnGR+bxNnZC1dXb85fuM21q5X4+AThF+BJQkIgBw8kE7DHRdqq3r37hImJGQ6XHCAlIRTT1jZj4zPMLgpTCxMPH9RIQ44PBJSdEYyDPXR0jnPr9j389vhw5MhBNrc3aW/vQaOxJT4+ij3eDvT2r/F//+NvcXLR8j//3a8ID3GWcJRKtWlxrdIwM2Pg6rWnmExbnDhdiK+fK8OD06ws6qXPvLAVbW5up7H1Oavrm6Qlx1OQl4Kv0NnKtEBAPbZSXnb9ZgWd3d2UHsonMzteBg2xGH5/7gHnLjzA0dUXFzdXKek5diyD5z2T3Lp+h8zUaM6czMPbSXS8Ni0ETMukPSUTVuY+S19tsRgpAV3A2N29C1y99ZhtO3v2FRQzMDRJa0sjhQXp5GWFcvtmAw319Zw5Vcr+/EhZXfx0uY6nFS18/PER9uaHcP1OKxeulOPlvgedyoGJl2Okpofx/uk8AvxdqXs2ztXr5UTFhZGZkcGj8jbm5xZ472QWbK9TXlaBUW+Dg70DBsMyqemRFBbmMDQ6wXc/XMPTN5Qjh49RXf2M3t4O3n+vkLzscPmYX/iximdNg3z4cSnZ2T50tK7w/bkbrG2s8MkXZ9gw2HDuu6v47/GluGgvzg5iMNEae3yc8PdzRWsvqlbFEezVWiXOmbIwKs5gGlbXt/jpViVD0wYO7CtiZUnP3bL7uHk58uGpAvZ4OnPlWhVNbWMcOV5Ifp4/HV0b/OFPV3FwgpMnDlFd3U53Zw9fflxKYUGo9PsXAV0kFAsLm/x0tZHaZy8oPLSXiMhQqqubpSIkNS2G3p4+BvuHObA/mbz8aLlv98sHuHq7hYlpA/r1VWLCvfj0zH5SY7zRqTdxdFDhoFU01ZJyJUY4iwRSsZ6TNrmbKjUzc0a+/e4RD580UXp0H4kpydy5W4tpQ8/Z0wWobG148KhVJpeHCpNJiffB0VbyZ3laP8HthwL9CiA1OZ7W5la62rpITkjg6JEsgkIcJB+zf0hA4LewVdtIzkFIoDsTEyvcK69naHyakkP7yUoJlLwRkYwurhgpe9BK7bNu0tJjKC3JwtNNgwaT4nFvY8fY5Cq3yyqZm1mkpCiH1MRQNBqB/mno6J7i4tUK6WCZlZfFwPA0rR197M1ORmdn5nH5E+LiYiQEL2yeH5f3cfHidTJSQvnio2J8vMVQKaNENoScTg7MkYOTrKOQxX4qzvLWuWxK4ahMvFN63m8pQJWPvRbIf+Zx8pYg/3NJ2hv9cKVvtBP6xN+slrnWN1/bn51Rr5bC1LTBzORLheW+sSZba0qbTvkem+WV1e2f9Z3foknfHaTfViG/62DfDOjvguB/yYDml/r6u7Xtbx/RKryRLd6+Uo6mDGCwJGiy+hee22KYyNbyCm13njDdM0ByfiaBeSlsCyc46RUtZ0+BaROBefY+qZeazKiibLxiI6V/uzzlYjiBpaunwAPKqEY5ZEWuOdY5y1vYmLdQC0cGs5hzrHx+4lkLVZfvEurpTdb7xyDM12KOvcZqzzC1T6rQ62zZf+Yo7tFhsp9gXjexMruAcXEFW1sNLr4e2Lo7Yxb+1nLQgTIPawM1o5Nz3C2rYHJ8ipLCveRkJmBvp2ZJb2B+aR2t1g4PZwcp01GLG15kjyobWRFPTM3i7uYqLTuFLpstk7TnVdnYsrmpoaHlOffv1/FycoGwsCAOHcomLiYQrdYG/bqB/v4R6U4VGRYindnErWwwm6S/d3fPKPfuPcXZ0ZkTxw4QEeop+/sLi3opz3FwtCcgcA8aW5XUs4r7SjhwCY3zwoKJa1fvYd4y8d6xQwTucZYaTVQKLCgGUwjHLmGSIqa/xcaH4OIiSHUWra8FttLrDcyKnqTRJA1DPN2cZLAWWmAF2BUT2NRy0ZmZnSUgyFuy8TUqxSWrrv45N24/lbPaY2JjOH7sOF6edly6XEtrayMfvl/EoQMJ6MSUsy2T1ZVbeRCtPtdKj8MSpMzSkENvUFF2v5EnNfVkZKeRs3cvjx410tjUxNHS/eRmx3L9+mO6Oto4c/owuVkK5N7fN0HfwCixcWGyldLVNy2r0+7uQexV9sTGhVNSupf4aF9sNRraO0e5fPUhweGBUrlw726tVA98/InCbH5UXsHd25VMjs8SEODLydMHKCzcS3tnN+d+uEl0dDKnzxylqrKB+w/ucexQISeO70OAW1U1w1y8WI5/UCBxsRHU1TYyMDhA4aEMjp0oprd3lH/6b98wMT5JgK+f1H67u9qxLy+Jgwcy8fZykou2MibS6v9tGakqCHKy+NKwatzm8u1qntT14esVhGF1lRXDHAcPpnJwfxKuOjvq6vu5cK0SJ2cP4uKj6egcpPdFPwUHEiks2svtu4KI1cmZY6UcKFCSI2He4eyiYl2/zU9X6nnwqIXo2Eh8/D0ZHR8hJiaI3JxEurv7qXjaTFxsOKVHcqThytUbdbR3DUtv/ZnZSbYNq0SH7MHHzR4PFxvSUiNJSQqXZi2iaNgWHrribpMEflHdKeamQmP//fmHVNW1cez4QULCw7hy9SFbZjOfny3B1c2Zsict9PWPERkaRFJMuESFtrGjs3+ciuoaIiICOX2imOnpac5/f53lZSOfnD1KVnYEBqOZxtYX1NTUkZoczanj+3F2UDO/uC5775W1Hfj7CivkaNycbfD21WFrb8+TKsFgbyQ8PJijpYV4udthMq7Jql/n5MjExDJ3yypZW9FzqGgvifH+aDRinVTR0DTGuQuPcHHz5PjpI4xMzHD73hOiwgJwc9HQUN9ISnIK75/Kl4Hr6tUqKisrOXoog1Pv5eEqejMS4TJKlZGoZNWSFSUMeZRwaW2JK4HT4iEnfPEtkx//PQH9bR4nQn2w+7VbCvdzL3bLYKQ35HLWYP6uondb8SBWrHPFIZk3mJ0SAX2YjY112e4TvOyfBfTdVa9159/GZn+b/u5tlfab2Yb139bAvRsR+CUW/bu2/WYS8raqXTLglVmfymxs8czLfotl3qcF3pcjEKUFo5mXnb00VlTj6u9FVnEBdl7uspIUubKt0CeatzBMztBe9Qw7rZbo/CzsfT0tfRzLKD/rmiNvH4uXs2UhkkxIy4It4CExGlXJBbbl1KL1yVkay56gWjWQWVKAXVTQK0h2ZY2utg4MNhCVHI+Tm5syWlCyhLbRWHuMoqoWVq9WVqWYVmRjg1llg964TefzAYb7hogKDSIxNlIO3xBjEsRQC5lzyN6RxX3JkqAIoxWpc1drlEVVVI/bm5Z9VwY3rK2bmZ5eZml5DWcnB/z8PKXlpxgvKfZP2E4Ka0gRPISkTKQZAjkxb6ul1eboyCSOWgdpSSt8t8WCJr7GvCmcpgR8Z5EuWryyRYolAdktwQ9cwKjfwNvLA50oS7ZNbAtGtISxRcKhZkMkY2Kyrb2As5VzLp97Zb7Xzv+tLTXFdFI5F/LKisTQRiMJcMLeUmjnBeyrSCjVrOnNTM7MMr+8iouLm9TN9r3Y4F9+dx7z1jJ/9ZenyEgPFvPu5DblfbjTTtrN9FLmsMr9sFGzvLpFVXWntHrNyEkiODiEsrIqWlrbKD64n8z0RKqqnzHQ/5yCfVnEx0VJmZfJbJJaVTt7e9S29ujXzQyOvGR07KUcWxoSHECAvw9aO8ElUTE6Pk9FdSOuHm4EBgTR8KwLja2GouJMfLydGRuboLG+g7npJbl4JyZHy+Sutb1H6u9DQ2M4XFpIe0cHN2/cJCcjlRPHSnF3FbD2Jj/8WEZ1VTsm4fSzbSA7J5YzZ4sJDnFnaGSOsnsVtLX2sKE34+qiIzTIh6zsBFJTI3FzFgQzcb8p4KKCYFiuoWUIirjHV0zb3HvUzJWbdSwtGnFysCc9PYzDpemEh3hir1IzO2/g7sMmquq6WVoSAy5sJNRfKto8/h5cv1bDnVvPCN0TSURoMOv6RVxct8nPj8fb+/+j7D2jqzyzdMFH0gnKOaCchZCECAIlBCJJ5GhsjFO77Erdt2933+l15641P+b/zKzpuX27K7nK5VgGAwZMTiKIIAmQACFAOedwlNPRCbP23u93dFAJ26Uq2yAdnfN97/e+Ozz72c8OxffnKnD8ZAnm7HYsWeKPhKQwFBVlIz09Bq0tA7h4/h6mZmxYk5PF2u1371fxxMKc7DRMj4+h6tFjdLf0MLEsOFCHoi1ZKC7KRTD1EjJbWbXO0theq7D4Kd0dGJnElSvlaGrtQf76NfAPCsCtWw+gd3XF9o058Av0QdXzZtwte4beLhN0dsqUXREatoQ7VTp7OrBsWSx27yxkdchj317D7VuPsWVzLpZnxrIewZOn9fD19cQbB7Yib00KzwSYmrOgsY0c7QO8rGvjKYxUu965LQ+JS2NR86IDFy7fhd2qQ0F+PreRtbbVIjYmGKuyVmFkdAoXr9zB3KwFxVtzsTQ5FDo3luNC2YNWfP7lFejcPVG8owgDwyaUVVQiMz0JoUFeKLtfgdDgSGwsKIBpyIQLFy+SIj7ef2cbcrKXQecimTihcW4us5w8sXY8BeBWIRjynuFxrvQ36czgE092kXq4F2ToWs86i9UoB7SYcMxCnfeFvmrhVDaG+fnIq7CCzY98/mK1ePoey+hqE+/IDlmsGOrrRXdXK8yWaebiaA6d0YGFGfrCSGSx6OW1TnYBkW7h636str4Y830xaVlNRMYxgs5JQc4htk/O3Ck6o2sh305OkxeVSygurJUs/Bp52HNjU+hsbuUWpcjkBOi8vZmURDV2ndUK1zkLmmtq0VTbgMSlKYhZvhQ2d6OqYVArjcw6d0z44ShQ2mpUCj8/+c2pxYGdLzHtLRYMtXRgdmwCIbFRMIYGSm5oFe1ikiQle+ju5aU2orgiKhu4qVnOMl1RyB/8Z21wAo+tpCzDjOmJaXgajPD21LNjomtW0joS2ZKjUQNDaCXlZwrI4gEi9EUToiSbIIERuxqvyAtMtSMl3MOgPbfIy9hS8aWy3gKGyUhQGmXJS0cz16kUQtOYFCRGLUkcqfL7yMRuCQSFPiLSjlLekfOpUaW0aedUQlAQrapdy0hMNSeckBR2/vNjGGk8pkylouuWmdYytU4UqBhSVEEUa1wTPcXVdZ6xrnNF1eNefHfyAqKiQnDgwCZW5nOxzsnYSZ65rXYGh+BST+frYGSE7sMNFosOIyMzPETE198Dep0BbW09GBgcYqW4sLAQJm9OTo6yZrivt6faj3SVMrCeB/NYZTKxmDEAACAASURBVMY31ZvpXtwooOQgTezcjNkGk2mUUQG90R0TYzPQG/U8/pamrVkITZkx82uN1J5p0LGxHBwaQ31DKzw9vRGXEIfh4UE01NZjSWgokpMSOYCiZKa+sZ3lgkdHprBkSTDWrF2G+MQwXse5OSvGRie5dc8yZ4FRr4evjwe8vY0wGlzgpqMRkY6NrKitMiJTO2x0pufsVjR39KOpbZBkJODpbkB0ZDCiowJg0Iu2PgWffYOTeFnXjZ6eIQQG+mFpUiTCInw5aHv8tA2nTt1GY10HO0Sd3ob42EDs37MZqUtTOLg6c+EG5iwWpFF5Ym0aMmj2gb8nxsbNuHf/KUrvPML4xBymZ+3QGfQoLMzCpg2r4G50Q09nD/q6B2G1WODjoUd0dDCiIoNZQY0yTP5iFUG2WlLr5XHFc+jqNrF2QXBYEAdb/f0jLEscEeLLfd+D45NoautHc1M3xkwT8HI3IiIyAm4GV4yNDSMsLABLU+Kh1xtw/cYjnPn+JlKXJiAvNx0NjQ3o6zNxW2r22gyE+NNetcBCrYkj0yirfIEHDx9jcnQcGWnJ2LwpBxHE2+kfx9WS+6h6XA+jzptHJtvssyjakosNhfno6acOmusw6g3YtaMQS5NDeLLcnN0F9+7V489fXEJPrwlxNMiKHJTBDcVF6xAfE4bbt8vx9HEtS3yMmEyYnBzD1uI8vPlmMYICvNHVMQzLDBAZ4YOAAD10rmS3CDU0s+AMGUuOAbVldaiiyijc19XQhVUnT2ChU7dQYqLNN3HqaWezpurm86GmMvuON5LauiZJrn3+Qofu/Hfqeee6O7UC2mww9feiu5tIcZNMauakg+zP6xz6T83C/9a6+0JY4ae2yL2uZu7svHm9lFqcQ3DGyaHzeFI1yYqBGBmVDB3ZO1pgWjQ3idgIwuJjZDTC5koSCTTWkRy6Ha6zZrQ2NnO7SmxiAnzDQmDlCFA5OUWjp9/hh8DJ1vyOYmjVeaNwn7QiXamMkFJAii6Jwmgjb8sKdmToZZswpM8OkwgeNBt7XuVOyzWlpCJTeAR9IqNAOLoSnyG4X+1zKklYXWiKkza+xpWDH4aZJU1Ul6zNYZY35cNDoyapnYJvlZymNvdS3kuiZblqqXPK2ZoffylOhhEKVfsiMRueWsXQtIyYpPool2+4J1SRW2gFKJO1i9iIpilBHkJDfWjNaHSkBOYypWsealMRu2NEowQnfN+MylD0T/9WIkbsHOXqGWfhN5dsne9yfkavuGkXN/T1jKG2vgUhwX5ITIyE0Sh61jS1iudSc6Bg5Ro+93VTNK4Y71K1paCFIH1lVriWq2ay8/x2FnPmZ62pRUmG58aDSbQxFTQ2Vxt3SRQratGjMhCRB+exf/osCcY4sFFoEj1TNjAaw5zAUn4Q9D0xjFTioH2k14l+gXmW4E8X5jrImAQLl0QIJaBMzmg0wmjU83KKzKlC0rRImBAMlTlRSYxhb20yomxKnoamOTzeJ/x8yVFYOYBwcaWsXhjyHJzyplZyxjyK1gVWK7W70WOVn9Pqjk/ZUNfQhfaWTibMkjhNaLAvEmOj4e3ljZ6+YbS1d8PorkdUdCiCA3zgTiIqRJ+z2dBvGkH1s2bU1nVhcsqMmNhw5KxJYwIXGWB6/tq54h1Gz4auneWm6XHSvxkzg91KgaZOzQ9nzSop0FDpjgNZanEkbjiV7ahL3xXTczLVjXYMDVch8RGL1cJzGnQuLtCRRDSJSbUO4NHD5/D388LKlcksOcs8Hx8PeFHAxibEhRG0WbsNwxNTGDYNMvEsOCCAWwJpb0zNWPGirg3XSipQ86wRHgYPZGdnsgRyWEQInlS/xOWL1xEcLEERicq4uln4GVVWNuHbkzfR1tHP5GO/AG8szUjAhnWrEb4kCC1N3bh4rgT371dizjyHtdkZ2LN3C7cQ9vSZcOrkbXS0DmJz4QpsLMyEX4A73FwoYKa9TwGyzHkX6H1+v2heWvNBUtaeh9Ad2u8qS3fuDXcMJ1sgULOYwhu/LR8dbSSu/P3HpoM7i884HDpn6HMY6u/jtjXz3CRD7mzHNYeuabkvNs50MTlVvm2nov5itQUVWr7yn9fB94vB+4v9/sLvsWN0GPe/Zscz3K4yOXUEHNkW/4QOFsXq5HC500G+J6916NKxQZXGAVIasnMGPTczyw9I7+4ON71ejLdK19glEFSiWJWiYOTIbeX9HaMA6XWU1XEjDjNHtWEe/NBpoIHygnTe+fLYh6iRkKo3V51xx+fQ2rCt1RZN/YHY7o4v1a7HrlRABM4IBW6S12kdHfONfjKOUP1UWMf8Rdk0u2QxNhxsyD2/+mUTG6yU+IiFynZYFkW9D0cV86xF9lVilDVPJgEAZTNCVnLcJkfH9DdaN1V7IvILOTdGtOmAy0Qn/uJoXltUefha57pWGJHalNO6KaSBzwsHcrLQygdrhTLFeyEVMVKDk5o/j8t0Jd4BGXS5LlkQpTtP/aS8b9V7U+nERk5WIQHK4JCjkzWbvy5HxO/Y8/NcEXKIFAQSC5Z6N2WMNSEEWgAjwSdfD+8dVXtUvbMyU37+GhxnmfWx1d5XweYrz9thJ6hUQe/AiuscnNCn6VxpSLucD0aBbBZGC3hCnUJ5pAwkTGF+1ip4ky0jIansO9mHFLTR2FrlMZkMqn1JE+Z8MCjGXpynSLRJrZrGk5L0MHEsqMrjqtOmWcn9EhpFMRmVgKg8RWIw5ORkJjydeBeeYjYzSy2JNB3ZjcfHEkJA10UOgQ023zWVpAgHUHuZgRoK3lWAwh34biJsQvfGaJzsD+0pudqsECvELAPWfdd6rnjanLpvnn3O+4vWzMAT1aanqeRApDy9VDI4eKL3skGvUDOa3057xmKflSQBAuXT/3ioEGgWgQXtnQQFD/AUvfiYKAQF+7Gtamxsw7OaFwgO8uPyUHAg8SEoWAG6e4fx4mU7LHY9gkNCeaQvlVt8/dy5Bm8123mUcXNTBz8d0qWPCA+BzmhEXWMXfv+bU3hY8Rz5+cvw8c92Y1laDNxcLHBxMXOAS46OzqAgX7S5mAmlbWb+k8SqgvI5c7LonKptsej0NYc4jZMGPE9pc+jEK2idjawWsMpunEceXz87nfejlp3zL4lDH+A+9HbMmadhZFKczKRnO6Rpucvr52/I2VFr2Y4GM7zOob8Onv8pjHlnQ/BjrPjXQfMOw74w/OG6yrwjInhZSnDSOkTGgs0NZwXqYStHqjklPjwcRc+3z8ga0T/SeyI1e6l3cZnQ0QVNhloZYfX2JONHO85GcKjaYBRYcB2croUTEIHw6aDS98loqISbnZum88wugN6H9wzllC5CouCgQq5RAHAxepKHKKOnhZC02WUqjbyKbKcjIhD3LP8IpEWvc6PCNh1NsodaUMA7lS5PXYP2UBydDmreM38IrRmHH5KhagA0Hzx5j/krkoUT0y2fy8MINBRBu0dFgGS+Cj9bN854JKO2yKFQTtrFTdW/2bFqpl4+h56d+HotMlLMc82hK503LYuUAZfqvjmrlpo4B0k8LFoGhNgJSqVpWuxIFEykAg7nmp0G5BA87iDyqLjHESzx/lM/52cie9ExUoeCBtqyNBudjDStB8P8Mmla7VzYSW+AH7aUHSS4kv0h50FWXXp757FLKTzI7/G+5y8xLq5cirHK+FoulaifE0LC2b8b3Agm4O0iIzllzaX3np+CnQIJCnHleWsSKxIQyu/Jz3gotBhJVVoToRE1A1xbWDdFQeJSimTUTDqiQIotNykL0smgEpIiV3C5SAI/uixqeWWpWdr7XD7SRE1UMOB0ZYIoyMZiN09tdtrbOoIm2p/q/hTMy49A4/7Q/dM68OARWlhZP/psVi5X8a9BEX6tNs7VGS2Rs0wtd8pmUUjLmSLtEYU+8d+l/3o+2CYXTssia+vo9Xed5bektaM57VrKROgPK/dxWqLU0rSSFPHd5+wwz84ISc6gg85psiXxY+jncNMzz0N8IaGFNNCFuCYcunPWwYEM2zVXWN080NE1ji8/u4SSq3ewLD0cv/j5fmStTmY4n5QbeIUImaQAUqFW2l7mZG/e977i0J2zc9nR0ubmLOGqmTXn/zrU5FihciGcr4qWGtDF9mthwvNqq7c2adQB49ussFGG3teHrq5WblekPnQDRZ2aQ9cydO3CXpdxL2xR42PulCH8rbV27fOcnfPrGPALW9l+ClQ/v9DkWKT2qynqcL2YnZ1EPXztKooigJUOOd+vm9TYRUnITtLq7LnI10slVcu2NRND3xBtaTG1ssVFmo9dHFtFGiSgmUKqaWsJBgPLqv1AOyyakeRYQmVUnFHr6P2oJigOiDywOA+V3NoV0YIPj3y2OGgF7WoOSxlFqQtLHVcMkVNWyh+hZTrS88eRKGWPNg4fGMK12yyw2uekxMB9k2rakXoYfK1k1BT8JX2i4tDF9M63H5ATFnOprZRkbQ4jzgZIDetQ16AZJCsbP1cFXcp1SxAiDkPWQVOLoluWmeTzlRHJneRLghfJXrU1UPmwdiB5KIRkVWJ8FIwsPkLtLVoP+ovU9uVZSuYpX2JRpSSjauiOPSpZp7iv+bCB39iB2FBuSVdBGYgy5LTvOagQA6/ls7TsjHLQHlFQvkOZmveqJqWpzJljKyg2uSPQo72sbInae5TKUdAgQYGFuRlaaUIehGIpcHlFOX8+F7Iy/BK1zBIUSQaucSc0yyWXxEUdR6DJRluddcdBUG1tdFA4SGZUQZwEb2HHhC5aY5msbaVAmx8JOTpx6DyHnY+/KoMIUUVdhVy5JAkKpeLhQE7DQtQu17h8nD3yb8u/+fRpXCCJiNW2oL1Jn0zn1ioTELUyFAcWUm4hO0XJCQcMah65lOVkx2j7mAIyFs9VCA2XXMi+aZwNNlwC/XPQwM9SavgSoVISpJOEgVEVcr4SUGlnW7gpQuh0pV44GyEGdD4ILeCYRN5XjbCWZdSmmtNn0vmi96WefBnGI4+RkDdKvPSwunqgb2AOX391Dk8eV2NrURb27FqHkBBv3nf0WZK0qECckRCVdWjnzYkQR5/5isVjyV0hSztn4uqpyIqqIS5/pb3ujI6qted7ouCJnhMRgrVuDac3FOnYecTRMTpcew39nB16Lzo7yaGLsAxpNfAakc10dug/5swXMv0WwuWLCcks5qSdYY2F2fZi7WuvLuKr2u1yI2IQ5o2w9hvzWQNn4rJveD62HG4J6cXZySYk1iQR0CysciS1awPVoEivnQ44sceZ2azlvVruoAw0GWm2FAoi0Y4SwaR0iImxrYhcHEOz8RCnpcBhx+1yJu2ADMWQs9tTED3V68gQkAQMHXkmZKlomwMI4hTQKwgd0DJxPmmisyx7zbmu5BTVaxmVgxzinCXJvUptWi+LygdW+qZVaixEN96fYqiVmeQ/UyDD2bnmSFUmKgmxBAkcXHE/rjhLInVxaMYZDR0OrUb8KuzLxoANE2V3qoVFCxrYkWqHV2rtC4MV7YrFSGtDQSjbVUEGZz9icSWekhnPWnlFvutwkRz0cKbJPbJSn9YgOK7rq5q9tDjS9YgDpn0m769ds0Io+OYUZM/Me65i871Six5zCogRrlALMqMSSxETWGrmvAKUYbKzkMY8/jR2GuIZ2NlLMvjXX3xJmmfngyJrzs+IAFkKMKkOLM5DTbKVe3IEhOIj5Glq2BAdSM2j0zKJc9PoitpekgvS7lDB0BLGqT2tIE5HWUXEZ8gIa8GbvKcjOuFHItwHavckvXohIbFPY4c+X9LhcF4ejpMioaSlvHcV2VaxcvilEiyIIaJ9QKRL/uJDogWRQvzkM8ULz8LUUkbgs6UCX3KqVArRUDxt0phdZfAcnRIKISgIW0e+P8nqOSjnciOdY1Hek5hd7V1m0lJ5hHo6RY+C8SfaMwxqKKSFwzDislB8o4JVLoc52RXO9AV54e3OUY2yJ3ba53RexaZIicsNFptwCOjsi1Wjt5B7sluNMNsNKHvYhKNHv2Mi6Hvv7EZi8hK40b6ne7ETqVDKOYKOKfRJY5Y71cv5rReO5tbsnjPJTf15sUzd4dTV+dZq5trBWegbmQ/ksIxqGyzi0IWbo96FAjUiTQ/0oqO9FeaZCUcNnU+D20906NpF/a2Q+uugdmEiK4haRSSvg9kXY7kvDAJ+aM4672VybCqC5QlRVEpUGTTH6qo9QIhT5GjE/fAmVhE8Z1QEu3HtSutnkGiKv6NQD5nWpmJiRy1Q2sakpqMMofIJUv+erzaLa9eMDGkTy8YXx6hgc0f9TCQPibDHz1wrCSoLLBmIyszJGTGxaD7jVVxxqf9LSqK22Pzni9dSmSPfl0CUfJUMPzJFXtXeJCoX7yHYJwUd3Dqo1IzYgSg5S3FsGlNZjCu/JXUfkLHm5EEyE4JwyTHytXAPKdWhKRKXDJCCGa0thJ09z5GW+qNWRqH6oNoOcp9sBDVIl26N+tZlVbjO6KIMsN3sgP4EF9FKGbJiXGXhP0kUzrfvgFQlkxM0gqBJIZjJMinSn3MV2BF4EjxL78dNpk6wqTL2yhHL2bTARhmJRn7kZ0TZjcrJFWok96t+nx+lMt4qcFAmdd4By+ER58/+SwUfqhbD+Q5lX+wk6NlR6ECOShyyZKP0/ET/gdELgvc5aFD5qSoVC5rFZknknyj7VI5IQl7JmARZ0Qhx2tlR4YDiJcjTJ4U9QXWYAcMvEWRlHo0RJIOdJp8TaU3kHknevlodRjkEGqmsiIKioCgBtXyegmIUfK6FGnztjMhRNq11oFJNXmXmKuDVynNaICh2SIIjsegKjRKPqJAxKk3R66Q2LyC8ek689to6yXVK4iwkXN7BhNAw7Ej8IVov2U0yX5w+RxA4Qf5EvdCBqHHmLGifrKfWCqw9Q7HvYj/kZ9IRo5kZcdy0JyXIU5C0Kgvx/DT6HrfPUtBK3AV6GyLHuqOnfwpfH/0elU+eYOeOzdi5owD+Pu6sdy5lbG1PKMOo9rDYLc1uy+XwJbIeCZWYHCdE1oLLdooU+wMO3RHaqkSIgsdXJrJRnVvjvijzKJ5DWxL5k/PvyJVTMCw/4/NntcI00I/2jlbMzIxzhs4MFwrOyKFTDX3+tn74T38LrP5j77mQJPdDdfPFaubO779Yxi9PYx7OFpa7RO28QbXwiL6vDiFny3ZSZqLjqpwYOX+O7KXfT4Pg6UkLnC7L59wSpZHe2JzQ3lE+jj6Ujo/UxZUDVqULhrBsdq69C7Yqs80ddWStFiSfpjJUgcgNykFIzEwOjt7EmSqk1YgleuUAQR1u8iwCQwv0JoQ2VYJQNTHaLJqesGQkWh1UGVQmnqlsStW7ZKsSEqIibYnj4UIZJI80Vdeqsl7NaHMswjC8AMisZ07QGxkhq2T1UuuldyeHrrFX1Y5QNWDOOqwE9UmXgHNmR/V6cRDEbaC1ISxAC1QI2iYHRcxiulZhTtM5ZUf1Si+rIotRJqFgdw3jkCRLIxgqp85dV3L9UgmRjFEOrGZNtXfQgh3lHDWegSN7kz5aiYnIuJJQjawbk78YgaLARyBTYkVrnXGSogl8yvCkG2X02o5RRpuMveCojro8fQ4p9ckek6CLOkcIAaJsnFTnuTqr1V45SROiGtWrNO0uVqdXyBhvdwXfzlM9tdIGLaLsgfmSH5WS5Jwq2EFeozgAjFLw/pxVYZcENfI4JHCVOEVbZ/p12ZOMchD7Wi5IXDSvFUvFiTPnDF8xljlolXIXv1rLSskRO9rP1Ou5a0N9NqMSGhSuTDVvAQ1pob9owavm0JUDlbqVyt61MpBqa+IAQ86NnD4VcMqJc5BiOPlQHQquNp2cBbpvVVnnc8frSWspJ5kQS3LoknrQIkoGLKRUyca10qJGOqWgSlIQye7p9fOAnZbBC0WPAil6xnwW2GYqAS5GIcVec/suB8R69A9O4EZpOSZnJrAuNwvx8eFs2wRDcyZuq3Ml4bO4RYdGu0q8lDPnbeHk0BnhFN+vJqmp5MEpa+en5zzcxcEloe4XISHS/UuQMc+j0ipB/IzUJXJA6fR6zdJrLXSc3FhtGB4aRFtbG2Znx8ShK0TNzVX31w59MTb6Ys55vi1ofoiLs8P/KUz4H3PqPwbXi892igR5cdUTYF8jzLH5iIwyBem5ZmhHRV8MOXLd0hVmgrBcXGX+NbUxsnCL7DEtCNVgQsl4ZXVoIzpsrSKkcY1bULh5uW6HyAE5O030Rupf0iAlkJhSUReJWLoGvhepVfFHcvAqxoRU3YhoQg6CJnOpZJ4zDK5TutI700s150qGgCjXioykRGLk/lTk7GhVU9E93wen/I48nm+cb1qLCUV2kaBaCbgJSrPA5ir5C41bZFKWKjPI4Z53HJzrKGU7NgH83uR8xZiREZw/srS62pNRUKJEAwLvMRpCELQQ4vgZ8QMjo6xgS94HCnJXkCYjGETAcSHesF7IY66kJKgIUTR7mVjNzJalNiV6BgQlchc6Xy3zjblGrGqf/PlOtV52ihJUsNMUDyMPluFoYZzTegn6IfgtZzEOg64MPf8uBSHKeNKZ5yIx7RVBQ7Sr4khWa+XQAiwNCnVT5k7jNSinz9ktO2zpnZWVJOSDtg9tQhUbqCCZPk2n2O98ZlgMiJyhZswo3KB9KNC6i1WCECqsakx9B3zJhlNDjTQrpDkHZYw1RETMJr9I1BoJsZDXcqanAjIKKIUWqnJqqg9zoEUOSdAgTVGM9hshSpKNK4Ehm3QMKDOtzoTsOyayKfOjPVIpUcs5FyidAh5xO+ScZNeoM8SHxqmMpCBzSdAoCKLP0By6ClR4u1MGS4EIJRhSM3YE7E7uVKI/eWBymZI98P2oZ6mwMTF6vMQusLJdkT4JKeNJix21InKN3oX48OTstZVRWhD87GSPOOB+BbVr9yw2R/EqKChm+61Kiy6i+safyEI0tLmFU0DIHwlVUYBF6phUFuVkhQN5jZinatVkGx3XptkC1T3iBLdr/uTVnaZsHsPh8+NPnX2iw6HzVpd9OV8PV4mhFlconFUSOElGnEta4qsUmqqZVqVIx4gdZeiDA2hva+EM3aCn1ZGnyf6Daug/RUxmoYNeDE7/IYe+WKDwt0Dvzgvo7MR/CG4XYyKHT1Gx2PAyoKpWUTR9qU/TjRXAJm12TFmssM7YMTM+i4lpC3Tu3jB6GDAzY8bk1Di8Pd0RGuLFEo2zszPw9nKHt7sLG4bZWSvX2w1GPbcp0fQfNuXUz2mRSNeVe12k9snr4kp935LNE5NWCCrU5y0OiGBzsx2YsdJUJPkMzJnhYdTB20MPA1HgKThhpw7MqqCZ5VqU6pTW58oBMJFKtHYoVbLkXlzO2hQpSwUxdKiFAKj1gMuTYLOiam6ywgKJEeOdK9dsQIn1TzC2IqkxvCpEOQ4T2MKpYEMSUglm6NyS7+JAhV5Nqm8kg0oqdVQjFkNDELpk0FRPVPmflpqoHl0tQeBlVv2fYgMlGCAIT+NgyJ1RtkOuRS9LIeeZTZ8oMgkILZ1v8/mH5q41EFfxfcSnqs0rTG7GFBXGIiQZZ/xDUgIJPMXSz2eiUnvmCEOMMdtmMWKSVVGET9+W2iqjGExClBKBi50U9FRLoeq4k88gRT2iSqlSgkJIJAolp6N3lElYlVSJbUlsKtZaxr+KAh+5TMmn6H+0qyTTkdDKCaKmQJOCPNU5wFKaJHjjWDDtYao1UdEsoQ7Mv1DlL8lLNQkgjZOtgna6KzpUVAOnerCVgjRH2MUOg6SNNSvB4ZCqD+vYTWmZt6gd0u/ynWllIQoEVAcDox0KZpY7pXKTBBkOASGlSikOkHr2lUNXzHY7zPJadvoGB7oghl6QKnlmEqyJj6bOETpndLhFbElbMQfPgJwRlxzk9Dm+2P/Lk+LyI5UtGLVSOhoKDJCATiFy3KVgUa0wtEIyD08jfAoZjl6roQKSdUsIRedXQ75k38otEQNfrk2CfiHJsYwrtQmSDSCkjs6rlmKzkp4w9EUXQUOdVKOxQqf4yqg7QAXy8zru8152Ma0TKfk5dRYt4tAdc83VUXWsrApiHMEBE+EEunegUtx+OF/o1PAUB9dcS06V/eHAnhz60ADaWpsxQzV0zaFTaYICZGeH7lxDcHag2p8XyrWyYV+YEavvvVKP+AF6/mIwvuboX4mCXtOJ/7oRq/N9nlqeLIxTyaSFMSz1JIpO3WC2GDBkmsOLhg7UNbWjt3MYPd2jMI3OICA4hJWZRkeGMDjUj/S0JGxYvwqmoX60t3VhefpSZC6PxeTYJJ48fIHBwREkJUYiIzMO/jRX3AZYzK7o7hpDv2kCIcG+iIj0htFdOuWpXjQ+BfT0zGJsaAy+PkYeaOLrKw5l1gJ0dE2hvqETnV3DGOwfxfT0BDJTI1CYn47IKB8e4DA2BoyM00zvOejdXRHk5wY/L3GuSoaCs43RMaC1bRhDpim4e3gjMNAHIUGu8PehnlnxEUNDVszM2uDrq4e3N6tUYnRUghMfP1cY3OfrxxSomEbs6OmdZm3oAC8j4qM8aQw7Z3GcIalUTnOBxM612fQYn7ZjZFRmrvv5ukBvAE9Pa+sY4nnINL/az5vMgEX4DQS708bQafmAG8xWYGICMM9IMOHhDhi8SDKW1M/kk+ka52apxQPw9AT0pK1BMJ/FFdMz1I8r06YMeoBm5xjdRbbfNCL/WCx2eHu4IDAA8PMB68zzc+UgzZH4KNSH1K54OiTm6L1n5c+0ZhT0zEyJQIg72Ws3YHwcrBFOcri+3uAJeM6cRE64WVtfQY+KwkFBmPh/RXKkGj31SSuIjx2JyqymZGSAQhrk2RGy425kVVDAThC1WiwKkNThs1jdMTzugpFR2QOkTT7L/dkkz6pDULALr9XIiA1Tk3YE+Lvx8+IxlrDwcCCpBKrgg8pIzA4Vsg/ZWI0UJ0QtjUwoIZLA3BTdCY9A2uY0iHwxK6XclcpqJFOW4I2dM63PfAciOwdJ1ktx3AAAIABJREFUiqQ2T8+H3QrBtzS+1W6Hjie6kROjUhHVlAWzJcFkmfI1T4FU+Jag0lqxno02HSwKjmivW5iMJqGspkMv8L3VRaBsVilkfoJwFBizY+0ICf8sytE62OeqTECfwaCRKiuxkxaYUiSM2Y6qLFWQbXlvzi5VGyWzbucdv42CaHXPXDMniJpEthQvSAvwVZivpfYOtolWkpC1EV6ABDwybEddAWMT/MX3KOJFFCxQQkMcEeY3OIoKsl60/OzICMebM8/PQ5fwhJ+6FvxrJQDpRxfkyPGRC0lxWubu6Dxw2msO9FJxLJycOT0jea4q3lG/RsnlPJxPAamC49VB17Avx6c4SnHzq8qdLjYbRoYG0drWjJnJCZ7DQWRkTrpoD/8tNXRHtOHkoBdz6M7H7HWa6z/Ebuf1WQClL350Fx+3ymeYhRtU1qf2MDt0lTNoiQ/Vci12HcYn9Xj8tB2XrpWiu9eEEdMsXr7swtCoGToPTwT6eyEoxJdhpTjSMd65Hr39XXhQ8QTr83OwY3suOlu78cWnx1D7oh5bCrPwzns7kZS0BG5ubjxA5PKVSjyqamCpyK2blyMoSM9kudFp4NGzPlwteYDnNXWIWxKCNw8UIWtNBNy9yJlb8d3pWyi9/Qg2C92XG4YG+7B6WTh+9fODSM+MRU+/GQ8eNODxs2b0j5rg5eeBVRmpWL08GTGRHjzzmBzU5CRQ/bQbJ09fR83zZnh4eSMqagnWZS/HhnXLERfjiqkZ4NKlMnR1DaNg/RqsWBGKjs45XLlYCneDHTu25yMy1pPPA2XSDQ0mnL1UgfKKWgybppCREoOP39+M7NWRbAw5/mYlOpKKlUovGc45qx4vG/tw+UYVLHYjNm/MR0SYB66WVPMo1xXLYnHkUB7io7yhJ/1z7lemHmorXKnzwIWQC1e8eGlC6d1n6OsysSFYujQS6zdkYc6mQ/mjGnT3j2FsdBYTY5MIC/DEhg3LsHx5JE8qamkxoeJBHV7WdWJsfAK+Pl5YsyYdOdnpmDGbce5iGe7eb8T0rAtCQj2xZmUcijeuQniIEaYhM1rbutHZO4zJaYH6YJ1CUkwQsrJTEBRkwNOnA7h7vxrRceFYm5eGwYEplJY+hGloEmuysxAaFohbpffwsqYdnh7+WJociZw1yUhJ8WVH2dU7yhr3fl7+iI4Mw/Qc0NXdDXejK+IiQ+DnI/Vm85wN3d1D6OgawuSMDQGBgYiPDoS/vwHdPdO4c78W3V2D8PTyZBXCmZkpJhGtXpWIjNRIeHkKEiLa8tKLTYHu0LAVV0vqUHLrGcZGSBSHDCcNhbAgJSkKO3auQ0JyJMrKalD7vAO5OcuRkx0FD0/KGOZ4ct3wxBwMJOXq7Q49oWFzMgGM7CrpmZD5mybUyW5j1IlkZskfUwBCd0dBJgnyUEmMVctmaWjPHEZHp+Dh7sHrTEEQ+SBC2cgGsxmX7kkHoMHtuhRQUXDDjtqFhTnYXdolAKTAWBy6BH9GUpOU+hYsNj2jX9xPQO1CLLwocDpXqQnZIK6N5pcU1M4NbCroY2SLiUw26GwWbmFi4UCG/ClgUGiCzarQNYK5FfGNbJfWmkbBBwlPKQ0Ndk3klUlqgf84xyU9LuooPQJB2lSmqlAicXfC1JfrJDRFolUNt+BWSC4xqXIEq9NpPBvl+DXEioio7KQEypGymMYHIscjMDrZf6vWkqZKcFRWnCdLkuYddVroecaEhdUN5eFwQxJxb7i8IMEJqVZydwdDe/QyQQW5u4RRCw3hoKl2ElqwZXIEOfLQXhGWIWlkZqNrXVDK7fI+0jTh5/vNtZbI+TBBBa5OtXn+DCWR7pwgvyJjrlRBtWCHgwOG/AW6HB3qR2tbK2amJtmhE7OfwxN6JJpDXyjjqjnQxWrhC+H2xTL3xZw6C684ZfTOr3Fo4y6Szb/OmS/2/Vd61tkoaWISBLNLXVMNRnMc3Dm7HvUNwzh78R5GpyewriAb4+MWfPLHk6h80szpVUpyBM+anpychsk0iJ3bN3AbRsn1e0hKTMbWrXmof9GEP//hKwwP9uDggUK8dWgroiJD4KJzQVf3LL49fRPlj14iJzsDB3fnIDral89gXdM4zl6pQG19O/p6ejE5Poa9u7fiyOGtCAwEbt9qx/ET16HXzaF482r4Bfmg+mk19LBgR9Fm+ActQcnNxyi5VoqpmWm4eerRNzQCq82I5cvTsa0oH4nRYejpGcXz5w14+KAaDx88Qw/pQOtd4ePnjqXJsdiyaR22bc1FYKAbjh+/iqrHtdh/cAs2bk1HRVknfv+fx+DnZcG//vPbWJkVxwawuXkOx0/dwo2bZejuG8Lo2Bgyl8bi//jvb2PrhlTR2WM4kQ6eZDP8J5sbzHY3vGg04fOjF9FvmsXBg3sRFOiHEyevovpJHXYWr8F7bxYgOoRiXsoelTwsqVZxrmNAzyCNvjyLsvtPERsViplJEwKDPPDOe+/ABk/8++/+gqpnrQjwD4N5xo5APz3ef28DdhSvwcw0cPFCOa5dvw0rTWrS2TiYCwqOxptv7UZScjhOnbmBS1eq4esfBp3BDC8PM47sL0JC9BLcLb3Put2N7YOYnjNz72uIvyve3LsJh9/egYiIAHx/tg6//cNJrMzOxOF39uDO3af4/PMTMM9M4mcfHsbyjBR8+fVJPHhQh4CACJbdzMtOwpG31iEqxgul91/g9JnrCAuKwL49e9A70IdTp88gIiQQ7769C0uXBjDy0NgwhrPnr+NuRRVMo2ZERkbh5x/uRtHmBFy6Xo//+9++RltLB/wCvXhUp7veiiB/I/buKMSBPVsQFujDLH+ykWQeWBDGTYeWzjF88vllnDlzi+umYSG+CArygK+3AfGxkdhatAlBYRE4evQq7tx5gr278nH4cAFCg2VoTm1dPy5cqYCbQYfiHZt4Et6TahPu3X/GQ0B2Fq1AUIABd8tr0do2iLUrUpCeGoq+QTNqaut56try9FgEB3rw7ukfBCofd+Le/Wo0NbchbEkQdmzPQe7aWAyPzuLJsw6Mj1rgbnBnp05jV8OXeCM2IQhePsDgEFD5pA3t7T3w9/NG9soUJCcY0N09iidPOzE86oI5bi+0IzY2COkpIQj0B2anrahvGkRdwyCrovn5eCE+JhRxUb7w8JRgeWaOkDgJImjCHAXjhPoMmoChgVmMjszATeeCsCW+iAgDz3zXEYxM8tIWYGZG/BGhRCwYoqMgVpWSlGwtIwL0f1fCrAysV09xJPkobkNT2SIFHVwecVDWBFWiIMeGWbZdHFwz2kMrO8f1WalZE2QjwjHkHJmhwegCIZkSNNGPSMaWylCMgNmB8Qm5B5KbdfcUlIs+Uys/cTFIE/hytI8JO18rBtCNcBBGiAIZGDtJ5oj8tqYmSQEKlQzJl9P9kDMn7os2QlW6CTRUkHsr2O5rjlbKAZpc07wX0Zy7s1NXDBDV1jyfR6tGOkVik3InX6LGNVJvu6C7XUUNGgL3asO6Jlku2iiKRqgY7mw3adaH3YqRkUG0NzdjcnICBppzoGSR+Vp/SFjmpxDbFqutv84BM4vPqTXgpzh050x9sWBgITv+rxw6bwUZ6kCShQT3EAQlrRg8lRozZleU3H6BktIqrFy5DFu2Z2FyBvj//ucxfHvyGnQ6dxw8sAUH9mzC46rnaG3twK5dm6AzuuHipTsIDgrHqlWZqLhbjotnLyIm0hcff7gLG9ZlwtvLwMelvnUMR0/fQlV1E48sfWN/HhLjfPgA3L5fz4Y7IiIaNqsZZeUPkBgfiw/f2wt/P1ccPXYX5eUvsH3rcryxfw28/fQ8mGNuahZBfuFo65zBiZPXMWLqx/ZteYiMjUR51UucvfwAQ+NzWL8uBxFLgtHwsgH93f0YHR1Be1sPZmYsSEmNR1xiOEzDI5ibtWPLpjVYvy4T9+5XoepJHbbvKsDa3ARcv1aLr784j9hQA/71H/chKysWAyPAsVMPceXaE0REhTPMeudWGaLC/fA//tshbFiXJOAokw81cp3UaSXqdkVjlxXHzt5Ce+8k1qzJxfjIOK5eu42pyQm8fWA93ty9EsEBLtC7zkl9kqyHm5UhazM8cPtePT7/8gzSU1Px/pE9mJkZwEB/N+LjUzBpdscfvvieB3WsWpmPvr4xDI90Yv+eFcjLTkHDSxPOfl/Cmue7dq1jB3zlegUu36hG+vIUHqby/EUbLl+twfIVq+Ht44LHlXeRs2op1qQno/b5C9S86MSTF+3oMw0gOi4Qm9elYVdRNlISI9gwffd9Iz4/dgMZWauQnpGCS5dKUVFehdAgb3z04QGsXJ6Ab09exMu6AaSmrcKwyQQv4xTePrQWGRkhuFvWhmPHryA8NAr79+1EQ1Mbvj16DAkxEfjFzw8iOdkL9bWj+P5MKRqaWhAUForegWm0t/fhyNsb8Xcf5OLqtXb82//6Bn6+nti8cTUiwr3h5WFFgLcbEqJCERMRAnfSBifCnwqASbwLOg/0DVpw7GQpyh9UY+WKJOSsXYqQIHf4eBng5eEJLz9f9A1Z8afPLvDY0P171uG9I/kIDtBxdtXRaca///4EntY34qNffYg1WXH4yzeV+PLLcwgO8cH/+d8PI2tFFP742VUeSXpoXyEO7ctBzYtefPrlt/D0cuV1otdMTgElt5vxzbHrPDObhpV4+Xhg/548vPf2ZnR2DeDPX13B85cd8DQa4GM0wlNvxapVCTjwxg4EhvnhwpUanDh5GS3NHfBy1+ODI3vwy48KUVNTi3/7j5Nobp2Bl7c/jEYgKjIIb76xGRsKYtHRMYRvvrmK+xV1sMzaeL2WJkVjfV4WjO469PUPYmhsGqOjk5w5ZmQkYFVWGsYnZ3H9ZiUeV9VhcmIKOp0BiQnh2FW8Euty4+DnKyWkjrZJVDxogGlwHFFLgrBqdRzCIzy5ZEVOkQYW8TAkPgM6zFp1aGg14fmLAczNucGoJ+h+Bp7uRvj4+GNmbg6m0TGepWA0uPN8c6PBjpBQd4TTfHkvg+K0U3mEFeDhZrNCRzK0Np3I21LrFSfBxHY38Po3t5jQ0NwBy9wcEuKWICmB5hO4MEp3/2EdevrG4efvhcT4cMQnhMPH2x122xz0ehceD0s212K2wt2og6eX8DmoDk7THGctpDnhCr1eBqCygyIhHJq4SLMVeDaABBMDI2b094/Cy9OAsBAfeHlSRCNlCS1npKDUxWZhJTUdDw3QOnmEGD2vOz2fNTv7JEddnSEPiY40WosAA9pnCdw93wlECYtWTZfnSxm9Q1VSKi1qPoJiEKguJ6Yrah0W/CMVlTk7dNMg2tua2Ubq9dTzL9NAOfR6nbDMQsfrnJW/zin/UJ86L8YPOPTF2tZe246mVl37ndfV0YXqoVijGrOURS/chCShuNPjUy44f7ESFZUNKNiUh9x1cRxtf/n5TXzxl7OIiYnDr39xGMkJS3D5fAnGJsaxZ18RZs1mnDl3F65uvvDz8cf9+3fR3dGAosLl+PC9IqQtjWQdZ0ITHz3vxomzpaht7MaqlSk4tHcdUpMDMGQy49LVB+jsGkd+fjZPdrpw4SYzrD84sgveHm749LPv0dIygJ9/sBXFhYmcSQrx1gWTUy64WdqES1fuY1lSOA7t34DQJQZ0Dtnx3aWnuHTjKVzc9DDqbfA1AnnZy+Gp1+H7s1fQ2zuCNw7twJYtOWhs7ceFC/fZ0WzatBIva5tQ39SDHbs3ISIyACdO3MGN62VYmx6O/+2XO5GRHoSaugH85o9X0DNow5tv78b01Dg+/eQoPHU2/O//8gY2Fi6FUdX25vm8XLCE1S6QeUOXDd98X4qXLSPwDwrHiGkULa2t8PF0wdv7crC/OB1BvgqiFEUUWOxzjHmOTLvh87+UoKryKT44chCFG+LUxpaMoX8E+PxYCVraB5Cfv5nnmLd1NGDfztVYnhaLG9eqUXG/EjlZydi7Mx+hYa6orB7GlyduMyx6YE8hOtqGcLnkGVZmrULYEk9UlJciKWoJDu4oQFgw0D8EfHn8Oiqrn2Hf3s3YXbQCgd7EByIinx7fnq3Dl8fvwic4nNOo9vZOzE3PwMfTncsqedlxuHT1Nq9lQnIm+vr64aWfwJGDOUhNCcDdsm4c++4WgoLCUFiwHvV1jbh85RJWZyTi5x/vh78/eCb20ye1yMtZiaKt61DXPIQ/fnYKEZH++MVHb6Kish1ffn0exZtW48P3cxHqJ8aSO/DJflDngpX05onBL4NDaPKdHe7oHbLj7JXHaOvux/btOVi9IpRhajHEwgFo65rGJ59dxt27z3Fg9zq8+1YuQgNluhvB9l8fr8CJK3exff8BRMck4OtvLqOs7AlCAz3xr3+/FwU5cfj2RDmeVDdi/758bN6QgNq6cfz+k+MwjQzio797A+sLktDWNobjp+7iRW0rz6F30xvQ0jnAwdORQxuJJ4ovjl7G87oGLE2NROayKHi62REcFISEpDQ0to7guzM30N7ejtnpcZgGR1GQn43/8S/vwO4yhv/5mxN43mhCdt5qeBhc0VDXgs0b12HXjjQ8e9aG46cu87pkpsaht6sJ0xNjyFmzGuZZC8oqnqK2oRf9g6MwW+cQnxCFrNWroffwRfWLZgyPDCBzeQKMRi801rdibWYCPji8CXHxfpiZsuPclXL85S9X0d3ai4iwYLz1VjH27FuHsECZWQCXWSGisXqxDjNzrigprcGnX11FV/cQ/PwN0OvM8PI0IjIyHtNTOrysbcbU1CR8fWgKmQ2+fjps3JiNoi1boNd78YQzGsgSGe6JkAA3eOis0FN9nFIQLrtQCYK6bjw5wblf1obTZ27jcc0LzJonkZWZgneO7ENScgwuXr6LE6dLGL0IDPKDu4cRwYE0BtkXc7MzbEMy0uMxPDKGvt5BpKbEID09Fj5e0sLZ1TXOz5+G+aSnL4WPlx7maTMTi3v6e9He2Y/Q0FCkLo1myPz6recouVmFqDAv7N2Ti5QUSihouIwrZucA08AsRoZG4O3hirAQb/h5ucGgI1KhlAhEqG7eWS7mQxYOaNGcvfhyrVNAEecUk83BCXhVevJVp654Cxr87vCNjr59RXIW0ogjxhBt+TkMm4bQ2daK6alJR4YurcdWTctdQTNq5Obr6uLa938IHtecNkM9Wk+fgtEX6yd/Xa18MblX5wVYDNJ3nlAz/7DmoRdqNRIpSXqgVNflJhuMT7vg8uXHKLn9BAkpCcjKWYXxiVmcOnMdt0sfIC0tDR+8vRN6nQV375QhPCwE23ZuRnf/MI4ev4HWznFmd/d2t8DbaMbBvTk48uYGxEcF8Nzp0UngZlktzpU8RGfvCJYmR2PfrvVYmRGEttZRzvJd3byxfdtG2GDG0eOXMTQ0hfeP7EJIgAGffHoKvd1j+PVHO7C5IAZ6kn+k6BlCgjt9vgrlD15iW+EKbN2yHJ7erjBNAuduNuHUpSqMjE/Dyx1YnR6JA7s3sHzgZ58eQ1vbIA6/vRfbd6SirQM4dvwmQ5R5ucmoelaLrp5JbN+xFWbLHE6evoHG2hZsWhOHf3x/C5al+aH8USN++2kJLC5BeONQMXr7uvHNl2cR6GnEP//jbhQWJMCoE3lQJvNIrwbvURonYdEBz5rN+PrUHVRUd8EKd57TbLfOIMTPgDd2rsa29Qnw96AsX6lIqRYd6Ixo77fjN3/4jsmJ/+UXh5GRFgSbRQhbVlc9O/Qvvr2Jtp4+5K/biNqmXjS3NmLf9jVIio/EhbP30drYhr3bs7B5Qxq8vFzwrH4cfzldxntkV3EO2loHcOXGC6RlZiIk2Iia6gqkxIVh/7Z8xES4YHgC+PzbO3j05BnePbwLm9fFwtVihivT/T1x4kI9/vD1LfSMzMKgd+PMLcDfG+3N7Vifsxob16ei5OYd3C6vh4s+EDMzk1iVtgR/91YhoiP0uHqzDZ9/c5mJc7HRsdyy0tnexByNX/58D6ZmpnD8+HcI9PfHWwe3IC7GE61dNvyv332H3oFe/OKXH+Bl7SBOnS7Bjq1Z2L8zC8FeUpc26uW/zEqgwRvk0DnaF50+u80dHQNWnDpfic6BYWzenIX01DC4q9q3TmeHzuiCuuZx/Mcn51FeUY9Du9fhw7fXISLYyJkG1UVPnnuMo5fLkboyHxa7B27dqsDg8AgCvHX49fvFKMhKxNET99DU1oN3Dm9CfnYQal/O4Q9/OomOrm68/95+rM9PxL2yWly8+hAx0RE4sDMfs1YLTl64x4Hkwd0b4B8QgrMXy9De14FtxWuweUMSAjyl86LmxTSOn7yFjs5h5OdlYM48zrPFXeCOf/n7/VieEYkvTlzD45ed2HdgG3y89Th35haSE1JQvGUFqp48R9mDKqxakYriwkwM9TaywEd66jJ4ewWguWUAt+/W4PbdR5i1zSJ0STA8PDxhc/XC4KiFHRoFiDarG06evAIvwxTee3MTMjMi0dQ0gKMnruN5XQ9CfINg6umBb4ABH3ywHwV5CfCk5gRMMTLlQkIwdj1mLTrcuPsSf/rqCjv33Nw0LAnzYF0MH48QNDUP4+atMp6wlpQYzlwLX283RiD9fELwqLIBT581w8NTj62bM7ExPwXBPjqu67Mqo5sVszyB0h1zNg+8qDWxrat83MQ4+sTkCFzsZhw+tA+FG/Nw6WoJrt4ow/LMlcjIXIrqp/WoqmrAzIwNs7NTSEmJwvbifHS296Cq8hnPn8/MjObgMNB/CQYHZ/D9uRsYHp3A+oJceOhdYRrqw7L0KPQP9OL8pVLExibi1796Gx6eRvzn78+gpKQKqUkh+NUvdyMvJ5FLAQODs2hpGUR5+XPUv6hFzBIf7CzOxuoVcfD1cYEbdwNI98ZipLi/SlaVgqh0pM0z1Z3V4jQJWOf56M6VZS1XF9es6WZIzzlB9a8ky05kC+causQQVrbdo8MD6GpvZ4eu0xPkLp1bzHuYnJpRvk8gAQkKnNoaVEH+da1tC+H1hQ79h9rbXgfNvwJ7aKo+C2rrr8vKOdr5K0a8tLgISYLgdxkVSqwcgpbMFh0eVrXg9Lnb6Bsch49/ICamzHhZ147+gUEEBvgjMy2B62JublZs2piPVVnpePy0E59+cRG1jQPcl2wxjyMixBWH9ufh4K4cRIX7cw2sq2cO50uqUPG0GSMTM/D39UDRplwU5MWhpXmYIeYlYVHYvmMNRkfN+PLL79HfP4H339+JuBhffPr5ObS0DeHvf7YXm/MjuWZEBSQa7DIwSjXsB3hZ14H9O/OxIS+WWcv9o8DpkkZcvlUNs8UKT4MFK9KisLt4PWZnZvHFn79DU2Mfdu8uRuHGdDQ09aHkxn0kJC7BylUJuFNWje7BOeTnr0dHVw/Pdx4dHsG6jCX4h3e3IC3dD/XNA/jsm3uoeTmG+IRYjI6YUP30OTKXxuCf/34XVq8Mgp57vYnM49RTzG0oesy6AE8aJvHZt7dxu7wBbu4eSEuLYTTB08WKfVtXY0NWJLyNsmH5UNkIcyFnacTLFjP+8w+nYLNM4R9+cQDLUgIYvqNInYiD3UPA19/dRZ/JhHUb1uNlfTde1tZhV/FqxESG4dzZexgeHMSbuwuQlx0FgwGoejGO42cfwNPDgJ1Fq9HY1Itzl6sRFBIBX087xkZaUJiXiq3rMxHk74aBUeDz47dRV1+Hw29sReHaBOhID5+v0oij52rxyde30TEwhMT4JXjn3W3wdHfBpfOlWJacis0bVuLajdv47lwZBkatMOrdsCF3KX7+bjES471w+Xojvvj2AvoHRuDnG4C5KTNmJkaxbWs+3n93B9raunH16jWsyUrDzm1rEegLmMaBTz67iarH1Tjy3ptobhvH6dM3kJgQicyUGPh76hES6I60pcFIiPOFUUeCMWa4ssQuqYfpuc2S9nRb3zS+OnEfVTUdSF2ahNjIMPh6uCEp3h8JiQHw9HFF5fNh/Ocn51FV3YZDO/Pw8dsFiFlilE4SF+DavUb8+eQ9mGY8eYIgrGbM2V0xMzmOd/ZvRP7qRPz58xI8elyPHcX5KMhLQ0trP7777gqmzJN4/4N9WL0iBtduVaCyqgmF+atxaFsqJiaBr07fQUNrK7ZtzUZMVAKuXq9CQ0sbO7jC9emICJN20avX63H+4k3ExkTivbd2MDb36RdX8exZF372TiGKt6biu0uPcO3ec+zcWYjo8ECcO1+CQP9QbCzIw+MnlWhsbkTRprXYnJcEL50ZNssMjAY9dAYP/oyysk6cpt8JDcCmrTkICPRBS8cIbpS+hNVsxOrMdPT0DuBhVSWSEzxw5GA+1+Hvl9fjxLnb8PULxr4dm9HR3IDzZ0uQuSIT7729BfGRBthdptkRcbutXY/JWR1ul9fh29P3ELqEOB9FSIiXVkXLLFBa2oXLV24iNjocO7atR0S4gWUsaLhHedlTXL36AF19U4xkrS9Ix5v7cxG7xA96klO2zUhZi5A0N2+MTrjh7IUKLkeRbczJWY2R0WHcr3iK5KSlKCouQNWTR7h5swx5+XnYtCkPD6pe4Padx5ibIyLuOGJiQrFlUz5aGtvxsPwxUlKiERbmgeaGVljnPODpGYaXjW0cwPn6ekCHWQQHGLFnTwFc9HZ8e/QK9dfgv/7Lx9AbXTjYe1rdiKzl8fjVRwexPCMIDbXjuHnvKR5V1aOpsQNjI/2IW+KO99/aiAN78hEc5C6CODwvfaG2+7xa3F/5JZLrZtKZUqNktHk+c34VphcE0vGlWOyveFSlKjMvJKNajp39FndjaZqj8nkOhz4yKA59eoLr5wy5qzZUl/HJGensILKCYg1wX6NTrft1hLnXqbu9jsGu3aQzNP9DCnEaFPG6zHzhwi/M6lUVxqGvrOhY8yMy1ZQgqqP3m2bw8FE9ntY0YXRijnu1O7oG0NrWgYAAb6QkRCI0yJOZvWvXroSnrwcuX6vGn764iKERC4KDwzA5MYSwIBcYIGpSAAAgAElEQVQc2puL4o2ZCA/2YwP5snEYF0qewDRuw6zNjr6+XqSnLsWOorXo7h7AjRu3kRAfj107s9DbN4XPvziDkeFJvHekCClLw/D1iet48rQdH76zA7s3JzBlhftPCY4aNuP4qQo0NPRg785crM+LYUJNW68d355/hKrnbfD19YJlehQxEcEo2rweoyNj+MvXZ9HQQC13qQxPDgx0Y3p6GluKchEVG47LNx6hvWcWEZEJ6O7qQVtHD2YmJ5GVEoh/eG8L0tN9GXk4fvopvj56m+NDqpEN9JlQkLsc//XjHViWrGdoSogixALXptnJcMZpG/Dg2TA++/YmSh/UIyo2AtuKszEzOYKpkWHsKcxC3opQeFB7FwdiFq7Hkw6/q86Iqtpp/Ocfz8DTaMevP9qH5EQvZpozRGlzQZcJOHq6DMPjo1i3cR1e1vfhac0LFBVmIHpJCM5fLONRuG/tX4fVGYFMsil/NITTFx8gLDwAO7eswvMXrfj2dDkmxqfgYZxBalIgDu8vwOqMOHgY3dAzAnx14g6amhrw9sHNKMiKg577Ya2Ysuvx1eka/OErKtNMYMeObLz3zhb0D/TgxIkSJMctw8b1Wbhx6x7OXq2ABV4w6nUIDXTDoZ25yM1Ow50HzTh/9RaCQ4OxZuVq9Hb04kH5Q2StSMO+PYWoelKPyqpy7CzOQWH+Um65Gx4D/vDnm3hQWYVDb72JlvYxHDtxDV7urogK9YHNMgGDyzS2F2Vh384c3tc2ztCl1cfFyjuMWejNneP449e3camkiuur3u56BPoaULQpE9u3ZyMwzAe3y7vxu88v40VdN3ZvXoFfv1OI1HhfzkCIBHbvSRf+4/MSPG8dRXh4EHJz02G26lBW9giF2enYkLsGX359GbduVSImJhgxkSEYGhpFc2sHZ7o/+9kbSE0Lw/lLt9DU2I1dm/OxuzCOWw2/vfgYD6prsC4/EwnRybh4sQIPHj1BcIgvcnJTsbEgG36Bepy/9AiPKh9iU+Ea7Nu+ltvlPvu6DDdLa3H4QBYO7MzEmZIaXLjxGDu3rUfGslicO38dOhd3rMvNxpOnVejq68DOrbnYuDYG/u5Uq5jlPU0iRHMWA8or2nC55B6i48KwY0cBIqONaOu0Mc+k5mkXXKw6dPf2weBhZ9Ljjq3pbPovX67A1btVyFy9Em/uzYOr2YxPPjmL/v5JfPxeEXKzIuCmo7ZCkZ6lgz82o8PNuy9x+lIlAkIjsT5/JTus4GAvbjOtKO/E9WuliIuNRtHmdQgKIOjeCr3OiqH+EXR0jnGHyeNnjchIj8Ibe/MRFeoBN6sZOuKrkDQPOQS9D5o7pvHlsWt4UlOPjRtysXt3AcYnzDh26hb6h6awYf1a9PZ1oOz+Q6zJWou1OVmoqHyCl3VNCPAPgml4GN7enshZsxK1Lxvx5OEznne+YcMq1NW18jNrbhvA6OQMzGYz3PQuSE0MxZ4duSjesgY9g3347e++Y3Lhe++/CdP4IE6fvY7+vmGsyUzGz98/gPBgD5w7X4aS0seYMosc6PhwJ2LD9fjoyBZs27SSW0JtFLiyn1OF7AUdVc4DUhzKbpz8ykCqxQa1OGfo3FruJG1OH/aqM5e6OKsULEg8uQNCOTVNJZfPoQogSNaWeC5jo0Po6mjnQImzc1cbd49wwjM5NWufnxYj/V3Ote7X1cX/ypkuyKAXg9d/LCP/qa1q2vvQZ/xQHd2pQqIeoIwwnGdbq55man+yuXHf9diEhfuGbXYP3L7zCBcv3cDy5cuwf08hwkI8uG+XZgdTb/KxUzfx3fcl8AsMR0RkLFpbmhAapMcbu/ORvToRoUE+zAQvr6zHvfJ6hEXHw8PbG/cqqthQ7Ny2mYOA0rulSElKwo4da9DWNowvvjjO7S8fvLsdy1Kj8d2FCtwsrWYG+sFdK+Cjk15gmqk6OmPF6XOVeFrdzAz4os2p3ANd89KEb8+WYnR8DhlLk2Aa6MPkuBlxsYno7h1A6Z0KjI6MI9DfHf5+wJIwH+TlrsSmTetZWOfEhQrU1A+LLCY1U0OH4eEBpMV54+/fL8Ly9AD0Ddnx2ZcluHz9EbKzMxERHohbtx4gLjoC//TxHixLMXIvkcjj0gamHlx1kIhkMwvcLh/A50evob6tGxs2ZmHLlizUvazHYPcg9mzKRm5mINz1xLieUwIqSkXA1YCHNVP4zR/PwN/HgF9+vBfx0TRfW44qCaV19AHfnLqL6dlpFG7ZgJraHjytfoFN69MRHhKIcxfuMdJx+FABlqf5YHICuHajHrfvV2Pl8mRsXp+JR09e4ujJWxgbNWFZkh+2b1mJ9TmZCPH3gE5vQLeJIPdb6GxtwbuHipC7MooH8FDv87hZjz/8pQJ//OIa1y9/8Yvd2FmcgZqaNnx99Dpio1OxZVMu7lc8RFllHdJXrGFSU+2zh1iZFoWirevxrK4bpfcrsDwjGVs2ZqC6qhcnT5xFalIKdu3eiLLyp6irr8Sh/QVYl5PCwQ8Zvt/+6RKevazFm2+9iYbWEVy4dAdrsuKxeV0yrOZh9Pe1Y1l8DHJWp8PP2wC7jWZda5K7Ag1SS1Rt2yi+OlGO2sYupCSGIzTIHV56VyxLicKy9CQmS525UocvTtxCe/cgiguW4b+8X4iMpCAur+j0rqh42o//9/cXUNNEXIZUvHNkO7p6x/HF198jMzUemzasw3cnKEOvxqqVMQgKckdf9wha24YQGBSEd989iKhYP5z5/hJa2rpxcPt67CpM4S6F45dqcL/yCXKzlyMxNgmXLz3E46fP4e6h4/JNbnYOstZk4vb9O2hurcXBPZuxZUMit859fvQhLlyrwlu7cvDW/pW4XNqME+fvoyBvFZanxePWjVJ4ePgge/UqVD6uRJ+pB3uKc1GYFQNvHe1HaqUj9FaP2Vk9SkubcJ1QrqQobNuZi/BwD3R0W3Hy7AM8fPiCg9GRiSnojTq8sW89thdlcBvaiZN3cbeyGluKC7F3WzqMrsBXX5SgprqTYfnCvBi46qjhmijtpNBmwPiUHhdvvsDx8w8wMaOHj7c3fD1dsDZ7GXKyl6KhoRffn7nCymrLUhLhrjPDz8/OxMbkxCgmlV4veYGLV+8iOTkGe/esR2y4FzwNNrizgIuFs3ebmwdqm8fx+bELaGnrxMEDxdi8MZPZ+Bdu1ODG3WdITk7is/niWR0yl2dg2bJUVFQ+xPCICSkpS9HV1Y9h0wjiY+PQ3NiKlqZ2bCsuwO6dWVwa+Pb4NVTXNbJ+xqzZCi+DEVs3ZeKdwxuRkeqD2kYTfvf7c+g3uWDdxgI0NjfjUdUzWOdsWLksHh8e2Q2jzgXHT3yPhpZuLEtfBaPRgCeP7iEqVI9ffbAT2SvjYaTxr6xnoXkGcZ8aoutM8NZ8jFir+Vr26yavvVICdpSYhRUvM+jli37EE+o0mW01XGf+9+Wz+OcqEhCBTiH80fS58eFhnrY2MaEcOuGRLOZgJ1LclH1+hKMcZOdM2hl+X5ip/1Dm/mP96T/m3H/qz38UenfoJ4vSmTh07T45lZO55CzGQI2lIvdJEfylyy9w/ORF5OWtweE3NiLAX6kF2FzR3DKGP311Bo+qa5CTXwB39wDcu3sfMRH+OLR3IzKWRiEoyAum8TlcvVGO5rZeZK3JQVAotZhVoLG5D4Xr82A0WFBeXobEhHhs3ZKDuoZ2nDhxEtEhQXj/3Z1ISgzB1dI6nPj+LhJio7F3eyGMdgu6ulqg97QhPDYaj5914/btx8jMSMLunbnw8AJK79cxUSUqIhxbN6zFUF8/yh+8QF//BHoGhtHTN4igIH/k52RgWUoo4qL9kRgfieAQDzR2zeHomXLcf9jKYg3pydHw8vLDgweViAp2w7/86iDWrg7Bk2fD+O0nJ3gIykcfvQGbbRaf/vk7eLl74Z9+sQ+r0vyEcMUkG6eeVBYbMWB8Erhc0okvj12CTWfH4be3IS0tCjdu3MVgzzgObFuHtcsDYDQoCVmGsil3INqvAfefjOF3fzqLJcH++OXHuxEcAPT1TnHbT2iYJ3oGwfVnAg+LtxXhRV0vqp48w4b8ZQinDP1SBQewhw9txLKlBnS0AWfP3UZnVx/X+1aviMK98jpcKalEVIQ/dhVnIC05BD7upKZF2acRHQPAn766joHuLvzd4SKsWR4hUow6wDThiv/nt9dw9MRt5KxJwD/94wEsTwvA/bImfPVtCaKjl6J4az7uP6hETV0nthTvgF6nw81rF5AUE4BtxZvwsrELd8vKkJmZjA05K3DvXjWO/uUMUlMy8OZbB/G0phq1dY9wcE8+1uemcsDZ0WXHb/50Bt29PTh85BCePu/FvbIavP/uZuzZtoR7qy0zc9C7usLI8pqSkc1PnZPpV1YXHV62jHIN3E1nwJ5d2YiP8aQ40pFJNLVb8fXJMly8XY2xmRkUZsfj10c2YOXSIFFlNLig7FEv/q9/P4WeoVl8+GER9u3PwMNHA/jTF+eQEB/FqNHZs3fQ0tSCj362jYmCjY0mnD57m5GqN97Yg4hIP5w9fxVdvf3YVVSAovw4bpM6fv4JnjyvR2FBJuKjE3Dt6mN0dvdj6bJ4dHf1wuBqRN6GNah+/gC19c9xaM92FG1KYCj482OPcK30MQ7vysMbezJwoaQZv//iPGIiQ7EsMRy9vR1IS1uG1KRUlN4tg2nChP07C7BuRQS8iGDFEmXEmHbD+KQrLl98iqvX7mHlqmTs3bcBERFG9PQDpy5UsF7B6pVpTJC9de8Bopb44cihbQjwNeLEyXt49OwFincVYldxCg9V+/LTq6iv7cG7b23F+pxIZrm7kua+1QyL3YDRCd3/T9p7Rsd1JWmCH4CE9yRBA3orelL0HrSiRImifEtdqqqu7q4z2zu7p3dm+syP/bt/5uyemTPdc3baVHWVNFKVDFWURDlaSaToKXpvQQAEQIDwQAJIIAHMiYgb791382WCVcM+1SKBzGfujRvmiy8i8Nn+i3hvz3FU13UiMyMbOdmDWLJ4Bl7cuQUdHZRm+RqN9S0oKy1GTlY/Jk0sxLYtKzhAqal5jE/3fouTp69g9NjxqFi/AsuXzMCMySUoyKQGNtSxbghDmXm4W92N//HRPtytrMIbrz6HTetms5X44Vw1Pvn6NPLyi7ni4c6t+5hYXo4JE8pRef82RozMwYqlT6PyQT3OnbuC+EAaGh61oKe3Hzue3YI1axbh4sUr+PboWY7O+4cooIohbWAAq5fOxBuvVGDR/JG4da+F0yMNrRkYOXYCqqprOBVKnPmFsyfirde2oSA3C3s+3YvKmiasXbcJA4N9OPbdfkyjiqOfPIvFc8qRmdYro2G5ha4/j9xNMeugFmPtzejtIPzt58uFXx5GsOPrGGtjA/Re412DzLPBNx9Q54G+69ezm6uYWvrOtlY8rK5EtKuL04tcUMgfHlSWOyX7U5vQsBK2ZAY92ZVseP1JGezDGfZkjWu87/mtiCSPru9pVlDeW8YZ6LwHIlT1xdLx+d5T+PSzA9i8eT1efXkjiosp8CLPPAtXr9Xhnfc/5br17c8/i+bWbnz95X5MHj8Sr+7cgjmzpqCgMA83HzRg/6Gj6OnpxeKnF6F8/BRcvPwAp8/extx5s1A2Kh8//ngGI0pHYfnypbhy9TIunj+NLeuWYNcLGzBqZDYuXm/ER58eQVNDN6ZPmoKutnZUV93GtKdKsfOVreiNZ+LLL48jIz0T2zZvQ0FxPg4e+h737t/Glg3LsWXdYsSiXbh87TZuPahHZU0jrly7i5EjR+Iv3n4Jm9ZNR0GOKfOMANfv9+B3fziOH07exsgR2VxKROShX//6Y+Sk9+L//ru/xpplo/HZVzfx8e69qKhYg7feXIfq2lb8868+4Za4//avX8SyBWNlmtIQTXKSqVtSlE786kw0NwEf7bmEvd98j9nzJ+HnP92B3Jx07N79FXexe/PlLVi+aAwiEYKDTW5qiGIHCvSzcO5GJ/77v3yG4qIS/OVPd6KjtRsH9h/A6DH5eP6FLejqBX71zkfIzM7Aiy++gKvX63D2x/NYt2Yupk6ZiP2HLiDa3YcXd67DtCl5OHumAQcPfoexY/Lx6ktbMKYsD4cOX8WZ8/e5XOvZLU9hVCH5JtRghdoTZOJuDfDf/ukLdLQ8wt/8xU4sf3qsdMDKzGBF+P/8v5/g2Ikb+MXPnsUvflqBUcXA0eP38N6Hh1A+eRa2bF2Fo8fO4PbtBmzcup3HIx7/4QDmzxnNBv3itbv47shxLFs8B1s3rsKPP17FO+98jNGjJuKnP38bNXWVuHj+FKM3FevmMvnx+q0Y/um3n2IAfXjzrZfYuTt27Ap+9tazeGFrOXeoyxwEsnjUATlJ1JVLOqGZqhmeG0CO09XbLdjzzQUUlRbj+R1Po3yMjCqkQoOGhm58e/Q2PvriHG7XdiA7PxvL5pfjF6+vxcpFZVyjTLyEQ0fv4z/9l4+RnTMS/+7/eg3r15biyIlm/PqdrzFh0hhs3bIeX+z9AXW1D/G//fWzqFhbjqqqIbzz3ud4UFWP11/dhRlTy3Hg8A94UNuMDRtWoGJNOVragQ8/PY6q6mo8v30FysdM4Qi9ua0LK1YuQtX9B+hoa8Omzctwt+omjhw5iY1rt+D1lxdxd8Bfv/c9Ll27g7dfX48dm2dj7/7b+Od393IzpBlTRmJ8eT4qNqxGTnYJvv76KKKxfry4swIr5o1Ejun5T44PpRXaOoaw+8MfsG/fMaxevQBvvrkVEybk8TPu/eYs7j2owrYtazBuUjl2f/od6mor8dYrOzCpfCz2fHoSl27dxjPPrcf2bdPQ0w786h8/weP6Vvzlz3dg1dLxSE8jp4uiNCIwRtDcnoHdX57Cnv2nkFtAXIhJaG6oRW72ELY/sxl9/XEcOvQtcrIiWLZkDiaNL8XIkhx2fnNycnDt+l0cPnIGldVNaG2jRk1ZeGbrcjy3dTHGjYggPd4rDXOy8lDbGMf7nxzkdOTLz2/D1i1zuanOD+cb8NHe4xjMyEJhQTEuX76BeKwfo0cUorggDetWz8aalQtRV9eE/QeO4/zlO3j0uBMFJaOwc8cz3MfgzJnTqH3UgKLSkYxeNDd3chBRlJOOrRuXc7+ImvpOvP/xIVTV9SI2lImuaA/rleyMOGZNL8NrOyswfiw5fIe4SVT5+OmI9fWi6t51LF88Cb/4yTOYN534PL3Ud840YZHGOHZjGbeNuGffTK/DIBFOmtBoxE6pFy8Q1u5vPPRFAkYlxAkkb6XZeRClFcEbNMAz6BxzyrXZ8RiKo721FTVVleiJdnFJI3GqPIPe0dk1lCrKpQvZ7HF3Jrr+Poz85hpj+zNhfdxTGe9kufYwmD7ByNNy8rpKmwBhW8tsY+kCZMYDUJ6XDBD1JYtnYffu7/HZFwew84VteHlXBQryqXNRnHOM9+834dtjp3m6/LKVy1Df0Ixjx05x3nzdyqcxcfw4hqmPn7uGc5euoKS0ABMnjmfy28O6Lhz6/gJGjR6JOXMm4fr162hubEVBcREaG+oxojgLb7y4BUsWTUNmVhp3qzt+5gZOnLiBhoetiHV2o7Q0G6vWzcaGrSuQlpGFAwdP48L5+xg7ZjKyc/Jx594tTBxfiJefX4v5M8cwsTPaN4Cu2AAu3biP33+0F7HeQfz8z19ipnU+deyiZYoA564147e/O4wbt+qxbu1cvPlaBdrbYvj7//oOujqa8Xd/+0vMnD4e//hPu3Hu3Hn84i/ewM4Xn0ZjUzc+3L0P7W3tnE9eOn+SGTdJ7V9ljKoMLJH/3bvXjXff+xaXrt7Csy+sxK6X1qGzpQO/++BTdEX78Gevb8fyhROQTnC7yXtxCpFJLVm4UxfDP/7Lp3j0qB3rV6/CvTuVOH78GNaunYtf/vJNED3kn3/zPopL8vDqK69w5z/ao3Xr5mL+/Hn4/uhVXLtVhaWL52LM6FFMFmp8/BDbNi3G1i1PMzv6yy9O4tLVh6hYtwjbNs5CccEg1+vS0JeMzAzcrAT+899/gGhbI/72b17DyqXjEafykcwMHD9djf/0/+1GU2MP/u7fv4Edz8zi1qtHfriKD/5wENOeWoglK5bgq6+/w907j7FyxXquH668fxkVa2dg86YVOHWWuuYdxML5s/HKrufwqKER//qbDxHvy8Tbb9M7duLwoe+xeP5C7HhuOedPv/3+AXbvPYg58ybipZe249O9p/DJJ0exee0KvLJzHcaNykR2pA+jR6RxcxNu/mOwOVE8MhM8PpSG89easXffZYwYNRLbn12I0WUiJ9Rm98iRq/jXd/fh7OV6DGUXIbe4AE9NGYWfvrIeW9ZP45wltdg9cPgu/vN/+QgjR07Af/yPr2PF03n47kQLfvXbrzB+4hhs3rwOX3xxFA11dfibX+7A2lVjUV3Th9+8+xmu36rEn726E8uenosjR0/h9Pm7mD13HtZveBqt7VF8svdbxHpa8earFRhZOhof7j7GDWaWLVuIupr7SBvsxfM716K1tRG7Pz6AUSOm4803nuEa7Xc/+BL9/b345U+fwcqlE7Dni8v4ZO8PTIBdt2YWdy0cP64Mjxo68Ye9R9DU2ovnntmMNcvGYLB3AHW1jzm1M2HCSES7+vHB+4dx8NAJjjyJsEglaR1R4LMvqSTvFjZvWY3Z82bh632nceP6JbyyaytmTpmGT/Z8j2t37uH5XduwdeMk3L/bgf/x64+Qm52Nv/7Zs5j31CikpUs3l6E49c3PQn3rAHZ/cRxnr1Ri7foKTJ8yCT8c+Q7RaBu2bK5Ad08MJ0+cwOQpY/DstjWYUJ6NLDJgcaAvBnR09qGppROdPYO4cKkKR46ew5zZ4/Dm6+swbUIhIoM9MvsgLQdNncDuvT/gyA8XsaWiAi8+v4wbx5y69Bi/3/MD18QXFpFBv47m+gaMH1OANcun4/ltSzD3qYnoiw3h6s0HOHLyCk5euIfB9AKsW7sO2elDOHXqB4waVYp58xfgxu1K7pFBZ7Ghto67hjy/YxuycnPx6f4TuHHnMXoGaXxqhOvYM9NimFiei5eeX4eF88bih2NXmZtSV9fFUpyVHcemtXPxNkH3M0YiJ6OX6/hNUzvPyIbZHYnShUZNRltMhlWLbuyJlLDJz10Ol50711kifFPuYKgEdEKDTd98fZCEdrNBg97R2ozqqippLGMMOlUmcHrAbSxjv5zLbE/V6324GvRUxtqF9cMY9YmEN7mi61WF1hM6Bp0OBsMu7PZIU2RhBlK3X8r1ZiA+mIVv9p3C9z8cx9at67C1Yjmys+k7RMxKQ090CI+pG1vaEIpHFKM31o+mphZuslBaXID8nDz09MbZq23p7MSUKeUYPXoEsiN5uH7jIT776ntk5mRjQ8VyRLs6ceXSDbS0daC4MA+rls3FqmXzMbIki5+Jyuta23uZ+Vt1n8g1wKRJ4zBp2liUlhZyp6ibt+o4Sr989QH6+gZRXj4CLzy3EutXz0VJAU1DktaYNJ/ixt1HeOe9Pdy56q1XX8DaFbOQky2SRnmzIyfv4d3ff8VQ+ltvbseGNdPR0tyPDz74DHW11fjJWy8jEinAf//Hd9DT1Ym//MXr2LBhIfoH+hkF6Gzv5BzkxLEjxICzER6QQV+mF/VAPB1XrtXidx8cRltnB3a9WoH1axairaUD3x85xlPjKtYvx9QJZTztjKd+eT2naR8i3DKXypgOHfwRPT2D6I32MCdg5861WLdhKeobO/HBx5+zQX/hue24dasWJ0+cxsqVc7B81RJcvFyNr745ho72PmRFsri8ZsGCSdi5YzlmTh+Jx03d2LPnCG7deIRntq3F5g2zUJhr8ByCkzMzcLuyH//wj+8j1t2B//2vX8PiheMRHxhEJJKOrw9ewz/8tz+guGgk/t3/+TqWLR3N73/+0i0cOXEek6fOQWHxaLz3/he4dKkGo0dPZmVVUjKE119dhjWr5uDM+Us4duwk5jw1A9u3b0RPbw/ee/8PePy4E2+8/iryC/Kwe/ch9HRFsHHTWuQXZGP/t0dRV1+P11/bilUrZ+FXvzmCd989hOKCUjy9cA5Gl+WgbMQgtmyagacXEAQvPcKJQM2qg3rCU/f8AarLb8DnX19BTm4Jli6fjuKiLOn2lRbB90dP4v3ff4mq2g4ghxrcRzCquABb1i7Blo3zMOepsZgwIRtHjt7HP/zXDzBxwlT8h3//GhYsyMLBIw341W/2YsZ0KmfaiC+/Pob6+kf4N3+1AyuXjsTDRzH8/sMvcPnqPbz0/LOoWL8IV67cxKdfn0a0Jx1Tp85Ad28frt66jckTC/Hnr29AWnoOfvveIVRWtXO+dmiASkRHYNfO9cyb2f3hYVy72Yj58xci2tuDC5cuYN68SfjlT7ehfEw+3n3/B+w/fBYv71qPV3ctZ7SDFqShpRNf7DuNs+eqsXjxUjyzaREeNzTj8IHjKMqPYMeO5cjPzcHujw/h0OETWL1yEX7y5zswZdoIUDC55/PjOHL0EpYvX4FJU6bjhxOn0Npag9dfpih1Cj7c/TWu3qrEa2+8hBXLx+PgNxdw9PtvsWnNYry8cx1GjSBNRcNzaAAUNX3JQk1DPz7+7AjuPGzCM9t3oKSoEAcOfINIZABbN1egsbENJ8+cxsxZ5di6aTlGj8wSbskA0NoSQ1sbNdApQOGIDJw5U8eldFOmluLPXl+P6eMLERnoZUM2RKmx/ggO/3AZez4/immTZ+L1V7dg3PhsnLncjN/94TvE+jJQXDoKlfcrEUE/li8aj7XLp2Lx3HKMKMrh6WixODWR6sSn+37Erco2TJ44Ey0Ndbh84SRWrVyEpYuX4OjxUxgY6sHmjatRX/cY3x86jTHjx2HilKm4cqcOt+43oKc/HSWlpSgfMxKxaCtys3rwwo7V3MTq+rU6/OuvP8fNW/UoLi5Cbm4aFi+YjLdeqcDieWXIyehDxtSoX40AACAASURBVIDpH29a9tp2KQx6F/fWz2sb0+19TeByanNMrWjFjjCJzSK8mebX3jRBoa+Zfu983hyDbpyEIGhuPjNEpLhWPCSD3tkuTYeoUx4P7knzDbodhdtRtz55spatHszwJ7RsHe6a9rWHM+jJvCz/51q6xqtlRs6ly/hMnqhEni83GOSSJzo09+4/RGVVFWZMm4xpU8pBdbcERMqIPmmFyG6B9DsxhEKZykS1vH39A+gg3DcjA/mF+UzSIYt5v7IeR09cwlBGOpavWIzi4kI0NzahJ9rDgjh2dCmKC7KRyXOqKbqlTYugfyAd/TSpZSgNmZE0jhBlHCg1mBnCufN3cOzYeXR0RbGAcq5rF2H8uBJk8dALmVdO058eNj7GoW9PorW1G5vWrsaCuZOQmTmE9Iw0xPrScObibRw4eBKjRpVhx7PrMHliERvMazfvoPlxE+bMmYVYbAjHjp9BSUEO1q9ZgjFjS7l3dH9/HMTGzM5KRzZJG68TYbuUeDWd3sxQpPuVDTh+6jI/06o1izBt8hjEewfQ0trCazqipAh5Wf6gEJ4/r0OmhgbRN5CJ5rZeXLz0AA8eNDK7nwg/VPpGjTaamnu4nj4/PwtPzZqJ+octuHvnHmbOmoAZsyYzovDt9+dw6uRljmiemjGVSXnE+i3KS0dTSwe+O3wetXVtWLNqGRYsmIC8LDPkgqQkMxMPH/Vgz95DGBjoxc5nN2DK5DGSy0pL5xajuz85jPKx47jj2Lix2cwpaOuM4lFDC3ILSjn6e/e9vbh08T4yMwuRX1CIp5+eildeXI6nZozFw9p6JjGOG12GiVPK0R3rxfETZ9DW3IEVy5ehbPQ4HDh4Dl9/c5rXOT0yhNb2JixZvhBvv/E8Ro7IxN///1/jgw+/xUA8gtzsTKRl9GPiuBz81V9uwfPbl6Igk6aeSftN+j9WeWkRxPozcOrHGnyw+ywam3owYkQm0tJjzGscNWo0Hj1qxndHz6E9OoiysaOZqxBtjyI3K49bom7fthQv7KjAuXNX8S//9CEWzluIv/3bNzB9JrB3/3X8+td7sHjeDLz28vM4fuoSv+trL2/Aovlj0NLejwOHj+P2rUqsW7WCmfFtrZ349tglTle1tPWgPz6A3PwcrFo2C9s2LUVLWzd+/f5+nP7xLrIiEUyfQrXfq7F501ImTZ04cRN7vzyB2kdtnLYh54+MwTObFvPUqvd//x32Hz6JF3asxGu71qGICsB5+iJw+uJdfP7FWSCjCKtXLMGjukc4fvQkZk4bg7ff2oiyUcXYf+AYjnx/Ck8vnouXXtyIceNL0d07yPfcs+coMjNLkJNfiK5oCxYtmIhXdm1BQVERPvpkH86ev42KTVswdkwZDh7ch/ysON5+YzsWz5+AjAyCmAlyJ0WThYHBTNyr7sPv9hzGjXv1WLZiDfKycnDl6hlMnTYSFRvW487thzh67DSmTZuITRtWYNSILI7m6IxcvXKPW+eOHjMWi5cs4vTb998dx5KlU/HqSytRPjIbEWoDTPHpUDb6M7Jw7XYt3v/gW7S192PXi1uxcPEknL7wCJ98eRSRrDzk5xeisb6euUM7ty/CzMn5KMiKM99icCCC/vR0JpB+fvACLl5/hLy8Ejy8fwfNDffx4gsVmP/UHHyz7yCihLa8+QIK8orx5Vffcm+C3OIy1Db14WF9O3f4nD9vFhbNn4u7t2+irekh8102b5yN61eq8Zvffo6eKDB77lN43FSLooII92dYvrgceZF+ZA3GxQCy8xosPQuD333LbZrocymYGG4vDW2Mt6JcUuLmm2OhBCuzXVu6ikH3yeOOBTNT2YJMeOrDP4iu9hY8rKlGV2ebYbnLCGdquDNshJ6K5e6WnyUzuvajKkT+JKQ5mymfrAVsqg5z4vwoucAaXm7ML3dJ1uFOaZT5FBY2j3xMS0N/PI5YrJ9rTTMj2bx4MndajCrlgWWaj0SgEorKv2U7peUsj4TJIL+Mxt/F0dvTj6aOHs7mFJcWIzc308zTpsYHZp6emcPGvbW5R7NMkVAhlLYy0u2Ow+6hCDq6+tDwuAl98RhKRhRiVEkBMiMS29L/5/dNS0e0L4a6+ibEeuMYWzYKo0ryufRB5qmnoam1iwd95OXkYvz4MuTm0ASnQWbsE2RHY0zp39HuLu6olU9MLBJ0aWllasbFsaFRiQLhythQ/iMzPtETi6Ots5uXrLCoELkR6uJH/o8hPnDLMuOMqBCxQZcWjuJepSEWT0Nfn3ip2dkZ0j+aZof1DaIvTmNXMxCJRNhZ6Kf9zIkgM4fSKoN43NqG6oe16O3uY8M7cfxY5BPpLX0QfX39XBpDzTFGjixFSXEOIlSrzdO/JEqNxuKoqqKmOAP8XRqlKzP0Imjv7EZNdT0ThiZMLOOuV/TeNLmNjFFaehYaH7fj1NlLaG5qR25+IfKLCzB14hg8NW00j8aN90tuO5OaIkXS0I8BXvfBGPWVL0B2di7uVjVzUw8yfv19fRhXPgqbNq/GkkWzuA3m7j8cwdeHjiM/rwAFhbnoj/VgzKhC7oH+9IKpyMmgNq2iFEicqSyQpJyGvHx37A5+/9FptLb2YNRIGqMaZfVUUlLGzUDIuA5G8rF+/RIUF2fi1o1K3L/zEEPxHryyazP+/K3ncfbcabz/zidYs2I1/u3/8SYmTAHOXryL/fu+w/SJ47GlYi0eP6ZJhi2Y/dRkblMc6x/Ew9pHaHrcjPIxo1E+rozPUWNzOyqravGosYnPZnFpEWZOmYiJY8eiqrYVv99zGGfOX2UnbsnCGXh22yrMfYqaMaWjrS3K9dEXrt5EtLcfc56ainWrFmLc6FIMDAzh8PfnceLURaxdvQCb1i9AflZEhsSkZaK2oQtfHDiDs+fvIRLJRzTajezIAJ7dtoxLVPNzIrhy/Q5u3riDqZPLsXjxbOQX5vB7nDpzDR9+eAjXr9cgkp2JpUtnMT9m0fyZ7Dwd/PYMvmKCZiHSiOQU6cVzW5dj87qFKCmikcF9rHeoecbQQCbi8Sxcu9eB9z4+hNNnb6CouAxFBbkoLBzC5i2LsWDBfBw/cRVffXUM+bmFmD1rJgrzI9zul5rMtLV14fMvvueubrNnz0VzWwui0VY8//wybNowC8W5Q4hw33Dqo57JPf2bumL46pvzOHL0GqZMnYrFSxbj6q1qnL54HePGjeMGKXXVVVi7cg5ee3EFxo/OQAY1to9noL1jAO1dQHVTFw6dvIw7VU0coDQ3VGNUSQaT2spHleHLvfvxuLkRu3Ztwey5M3C/qgYPattw50Erjp26i5pHHRgxKgcvvLABC+fPxf6vD+LunTvYuX0L1qxeiB+OHseeTw9h2tRZ2LBhJc5dOseNmF59cSvWrZqJopw4z7+gdtRq0G075MHsPHvCio8FtjJ9X0W7U1tcti3U8tXq6Mbd3Oj/jA7jWelMjpPudGQC/OBdCV4esYu1nBe7c+25SYIx010MerSjDbUPq7nyRsrWZCIhtca1DHoiK07fyTbcqUaohuXF3by57ZXw0qSI7JOVvqVyBsL5AMEyBW9nuEmDgVSohzWPWdQmpRQZGwCFh2KTsWVQmg0HZyw4upfPUykEUxtMi1lW6twIwrQ6NfOpyaBzKiaDp5XLSEDq8ztICp5rYLwm/2wAuT+xQRL4HjIT2Z/fTPmdiETfPPeXcj7iE3JqwRhC9itpkhIx+nkur8LfadKoxsxvprGm3MZFmt2z08BzrE0O24fQSZjJnRnkZi6UU+axmAap8A4AS7EgCfIr6efPgmucAFpN6rssoyGDBE2puxUyo2awhPsgM6l5iIjQXPgdiK0t4yxoK8zz8KxkqU0noadDQbOX/VnhckhlRrWsC4/y1OPF6ybOFBPIdPW55ERya/SIPKDB+iMjJmU0Jx04mQ5lpkWZcpi++BB6emmwC4lEBGkRalEpA0Kll1W6mTVuJgfyfQwJhlGXCLr7B9Dc1okooUEDYAextIzQjUyezlf9sAmVD+tQUFCAkuJ8rvXNyYlgdBmxkzM5imJXzDRcojQSGfVoH3D02A3sP3AZ5WMnYemSmcjLJxSLjE4urlytxYefHEF9YxQ7nqvApo0L8eB+FT7/dD+6u7rwFz97Cdu3L8PFC5dwYN8hLJwzD7te3oayscQK70Fz02PkZWVjNPWvJSdiIM6pCqp3Z3eVfWSZj06QpowKpUEo5FzKOSLnL5Imc7Ob2ntx9vwNVNfXswMwcxpxVkagMDdbJq6BnNA+tHRG0ddH41/zUVyQK4TAwTQ8rG9Fw6NmjBlTjPKxJdwDnCcDpmWhq3cQV25Wch757v16fo55c6fimc3LMHPyGHb0Ort60NPdg9xcIonlII3645MT0tjG6Nmd27XcQ33JIur9MBH5xE5Mz+CWxAcP/4jLl++xs7lu/VJUrFmIspG5SGeoPS5hA8UDNNSoL4Lzlx/g97v34dK1+8gmRGTyBCxfNhtr1y1AQXEhDh86gy++OIL2th7k0ZSUQep7n4aNG1di3pw5OH7iApflEnluxKhSrFgxlxGV6VNLkJ3RzzJBa0pDUIjF3z+YgbuV7fhq3ylcv1mJzBwi/PUwcXLx4nno7enCzevXsGb5XLz+8gaUl+XyIJHerjiX1P546Q5qGtpR09iOjLwCTBg3FhF0Y/KkElSseRp5mVk4c+o82jvasXTZPJ5OSOq5L56Dg99dxru/34e6xjYsXjINb//kBZSVleHd336EKxev4vnntmPhvFn48suvcfr0eVRUbMK2bRU4fYYGXt3Gs1srsHnDUk6X0Ugbbl3MpXnUiz2Y6dagnRrPsFb0xvlafGqNuHkojubC1eDbfC1VeeTuyx8Jd+zmM67d9fUk62SK5sja8LhpUh4DiHa1cx16e2uzGHROZUoAxWVr6hOEM939Wu8n7QKXrI7djfaHayoT0I7WP4arP3e/53aO80v9bXNnFpLQd4mlzcQer4TdbIj/OWliJ7W7foGC5FIsN0zsGBl0vZSpS/RmGbOnJ9cSSyRUyIAzJM3bpRbRavHLa2hmOitXkrxBz5YZYr8QOvxSDc9u2X2NlEnOzRBoNqp+KslOcMtB4SGwgyA21byGCrgxtp7c2p6ufFYNNV3HFB2Ya2lPY/b82BLyUbCdZzLM5jHp/W3+BTsveoysPfGgMsoRmu30i1LkXXU7pNGEtn3UG/l1W8xiZY9cHsr3qNMwSK0zE4TRLBB3dpK9k0eU//Ie8kORwjE/k465LCP8bf2KeVL5WUSiAgY1TImg2XPmsss0Sc5/yz5RLawOzDFFBGYhhzIE/yG05n5lI27dqMWEiRMxd/Yknuk+mNaPoXQihnbiN+8dxg/Hr2PJkvn42Z8/i4GBHnzwwYeIdrbhrTd2YdXK2ejq6kZN1QMU5edj0qSxyM4l1GaQCYLihXoqSFbAimI432j4LvJ4Uh+vsKaWBnE5I038ouYk/f3Izc1BTg7ljfVs0exsOjsZnAKTtSb0RxU6OYfkoMnaR+ieNPmLXTjZje7ufjxqeIzHTW38/bKRpRgzdgTys7PkbPN8cHLe5Bp0CDmFF6f2p3H0xuKIZGQgNzebR8SysUjLQH//EBobmvGwrgFZWRmYNm0KSoitKI3bxTHnTZfyWiq5u3u/BsdO/oj29k6MKx+PadMmY/LECdydri/Wj+s37+LG9TvMMyA3NR7v53vOnj0TM6dPR83DBpw+ewFtbR2YMn0Sli9ZgMmTynjMctpQjPdG0rDS94EGtMT6Irh09T63w75TWcPOxfTp07Fs6SI0Ntbj6pWLWDBnOpdijiwt5GcnJ/P02cs49N1xVFY9QkZWDubOn49VKxajrCwXxQWZGFFCnwVamtsxMBBH6Ygi7gUvaZ9MfP/9BXz0h2/Q3NaGbdvX4uVXtnMQ8+GHn+HsmR+xetUKzJg+FcdPnEJl5QNsWL8eG9avxvkLl3D+/EUsW7YYq5Yt4WEm9EwTykegtCSbu34q/1yZ5PQcvqoy0bWJwr042it99g+3F6ToeVY9bj7imXAzWtaYDpFDTwepLiTPTQ07OZti0Ll/PBn0aAdH6O3NFKHTQB2yN/I77hTnktD8x9RIT36SavracANb9Jpu3jwM0n9SQz8cO9+7J/fHDfTrMTpUDbqrdf1/a1G/hbeI52apavHjfeXrPj8rXDunwgY7sUKRSShWS0G/4U/i83kfY5Qg5A/X3POuedfU62mnJHsCUOIVjPiyXEkXQc/wmr/5hER/DGCwOYNvvOgq+qT65vaTu4baXu/ku2PmElsf0J4K7rvZ5EkxwtLRSTyKRHRKnakAmuAdZFmJ4HVkjwW28ycr6Wd8+fdNfOr9FXatHHiz8gbiC2tuYf9MoUD7+nwJyXQYKyp/8+SS7Ya5X5pwScj1J65ETzSOzKxM5OVmIo3mbKdTLW82Onszcejbq9j7xTHuafD661TqV4gLF84i1tONZUsWYsqkcTIha4C6LwohSR0SHTnplwc5CIdpf+lr2EQ9ZEpVZD/JFTdOzwCXEckacnTDG6apmqBE8TqpB2xFbIo40eQslk8WWMFN2fBbTqy8l54ZnZudKFccLvBgEB+pCsZ+OoXLjuMYA2ZZVWSNEIa29g5e04Iimp6XKyQ26qQ4MIRYfwz9ZPk14DDvlZmVzbPpKTJv7+hC/8AAigrzUZCXw6hXFrVN5lptQUbofkSOlCGnmejq7kd9/WM0PKbxzMDYcWNRVjYC7a0taGqsx8gRRZx6ysmR8bnx+CD37a+qrkNjYzPS0jMxYcJETJ48Fvn5NPkyzk9IkSg1XKHX9IA+RLgtd2VlI85dvIZobxSLl87BvLnTQaTay5dv4s6tOygfPw4Txk9AU3MTWppb+N8TJ0xEXW0t7t57gNFjRiMnO4eNf29vD9atWY5F86chP09GtxlX3BChhLKmRDU9rTTi1jvDBv10CdmBo5XQftyPRLzcvXO+7R4wvPBsaKyQwDPoXaitfsBrTggpIUycMpM6dN+gJxpl36CHddERpRgmtKlUsHuYdPi8/Hy4KN7Opbt/9xbcKSOw57DbT2sbXiZEmO49/s8tqENVoSpXL0qSCNS/bmonQfbIdKwb3p/wlYR5Od/gmzsSxO9AK97YPzMiVhWbro/f+jBxn3w5dN5Ib6eWwTOIvGtyIUGbLMNtx6euQ5U+bO+DJ5Ui12ja3ws2TQo6AJ5B52f3w14Z6uhPB/Tk3Bh0OQvB93Hv4z47PaPb/9k2uLYjop9LZbjl+RKdg2Q9po2OMkiQz8K1nTL1Vzjjl0bzDmhNiJRIaSD6OyWaKEESx1B6BIPIQXVtO368cJPTUdSFbExZCXp6aFhRPwoKcpFHJDwJw5FuKzmaxa3kIrG9/MeoU2/5knF4go6WJ9nmL8Zz4S2VKxoXTHSMF5fJ53xnki2tL8MmHcj5T4MO2evOzoK5o2Tn5N9CgNJfGHNh7ZXqTF+nStmslNL6OVm9phwvnWYgsirrYqhWjLZImMFnMY0GdlCaSyyy3Mc/z96jpFGCSomqItM0TEodH0JGWC8yOkgGnYwa6WualigGivkuQ4McWdOsdkr36SxvVQo8itWkUKhEOJIREa4QEXKGBgQ1IjyCxvdymlFXj+6TxQ5FNNrHkzNzC6h3fgY7b7HYIHp7YohEMpDJBBWigYiDkJFBM+YHEIv1svw2NTXh5OkzaGtpxdIli3nIDvEsFO31om+DuLHMCExrUDFfWUs6NVw7DdHC8FJKft39w78ihNZMyxS1aYRQ3kB4Upxq1DMh/9VucQy5V1ejvaWFUweSmqNd4uEssaHkkbcurO1N+kY8WWOZVOVt7gsO11o2VbTu1qAnK2GzDTofaNP31n6W8Ly8k18xX+BV0fSshq6JAIANZnsGQPZJhD5wDUtBJ4vclGDB76BNDYgoI3LgCJBiR4kP5ht0S+A8mfJ8Uj2PYnjFbfWiUl07hrX5K350Qn91Zdk1urYBHO53yY0lyWX4wbKfT/8ebvhlIwXaNe9hrplwLswa2OhBKmeCr6tGwXIYUz1xMoRGnc2gzCYadN4l26u3vuA7eomKhiB51qX0K0Mq9OwsyRapRU4bCQGH2QTp6aJse2JM2MnLoxGe4qixEaeI3Er5aEaHn5EdBImc5XE1JRV8Npd4K+8XlGnXMddXDvt5mD7xuDq+XxHYIn5UPfue4fSfmX8VIoc28CNnWo2wHXn5jqTKGxs4JUNxisSUbPKNTKTI51XWmG/uWSAjc7aN4PUWV9tFCqk3hIFjDKwrL+rxUGivzeAPcRmMg8Ifkr2WMyAscIMj+MthpkKSYBGHRD/qhUCSmeA/VGWkvCFByMShlEZURKQgzUlID3GOpJeFkUiTZpKnE1YNOUZ+VB2L9aG1tR29vb0oKixASUk+OyOSdrL210PB6Hf0c10f8xnLkCcOAfNHrPtOpHVx47hwGs8KOgMlbmaB+Lx7t/TcDXZYqOVrbXUV2lua2cGm4SxpBMvTe1OEbo99S4y4jW+rO6G5Il5wh+BkHmA4g/6nEOHClOBwBj2o/HwlYN8/UbX5k2/4oKtych6APSwDkXvCybeQPrwCU7tX1xZ/RnPaTkHIC4qxTIzsSAAoX6r3YUVhXs87sJ7xEfhX5EehZlUMaoTDVjewen5e3NtjG1bWz1KdrMlZOkY9FTzt3t02gqw3krjDtjHVtRruWqnf1GyIA8H7Y4A11eJrb34GSbJ7l7YjbPddUt0/VQTvfi/VZ58kcldYXq/LkYXCxsohNKU2Enem8ex0X7VQlGGaWFrai6Nwwxfh65kb+EpLYgmRRp/DIJ+lyDI89ElW4pqQ3nKmM4bCoo5TkHhK/dVmI2scPd8cG7KjHHfhm4QZdL6MGBdbPuTq8gVW2947G+NiR2eWXKmDxTUrnN+mshMpwQ0zIPwz8wtOERCcTYbV9j8YeZAmBMQ8FyTGoBrqJ/D7mxnIbN8EgdCMFb+HhJ4gaJoZRXws9JOGYWRuLKxw+p+5j+RDGPlhZJsJqIZfQtwQg0WIGNI70w9IdnyDLc9gKjVYN/sIEN9WnUYP2TC90a2D5YQyqVUFP7LoenFKfWxSZTgZqp1wlo1xt/WZrVJMYlDs7QCR4jpRW/MAbc0hBr2jk0hx/h9m4jpMY7OCAXZyMub78Ksgn3iSPHkqlrvNqBcSmirbRA/efSYbUpez5AFn3kc1qldGNX/KNNJnwbFwJT935m+yvCMdEl9duNN1WGbNHV14dbghAHa+nYk+IXlgha4UxhSPXg6Mmc2TsF02EU82SrkTfIoSPm8bUoLi+CR7+ftEaQhMIjJ5aDf6/FMM+pPK3fCf003x9y3o5BoFmGItwgw6K6xh0AT72YbjUiQz6Kkgd1Z6zkMEDJ4hXErpphDEpIJDTgjLjLEqrNLNoCOh0Bm1w/JFck+K3etaKcbL4klKrluqBPQXMvHRNOhwnvN/1aAnU6LWgbeVoAe1SnASQKwTwnHJa4eFBmHyL5/jcybqwpxHMWleZaeZdulyORQM43n13BPDRKV6NIU7q8dcKCJeMKYTNY2JVINtDLruoc+rsJlClvCaZ1Y/xA5kCUqn9aI8vrQ0VS/QOIyqD9kuy4BQkVlCfQhyV4ePHpxqVDVlItE7uyNagcNCZAIoz3GhkJ8cFzHoxtqInmXjK51C2dWwkJ4EvWe+aV5V5Fejat1WsyRUwiZ6T03v8FomcNYtWXeDFJv7JR3lBtAdpQidSHFNyCA+i0iSROjhBt3NjcsXhuvdLkLqS5Z4RqFYtPc+w0HunvBbk9W8vIfHKJXLpbpX0IFQ+MnzNeUChmDmKzlTbGDaxNoGnWEoy1jbhBhdAt5e85kwXS66MVzLh8HuruHzDQcpT9E6T+oVuiKnylTXURWZL/hWBOd8WZ/LTi2nyQzTwCfDIm1FIJKlGZJ9J0FBm/wj/dz/zh9nROWaiQbdF1ZeHfNP/92eNH3wJEY9LJf+JOrBJVQ+scLwPkjvQxGW6ZyYTnSbDI9dbwIn6eMuh8WgVxqJqRURZEoAIi+2MFk+4xTy2SH41UWfglUYgXdIAbOHfS6AwlkOfziRyYO3xBha9xLHxdHg1g2VpGbnqEUG5UsKr9J9wzpg+tkReQbbsISlDCy7zbXQxj0wT6SBiXXutJkTO/FEnjbnmJkEwT9eikV8Mt7QAS6HMp8z3gTn59nSUQ20cfyMI+frO8H8TQbaZ5ObyWEiRCIfwvYX+ZOnI8xBemtI8EGcoziInJgBImYKmU3hfjaCSmbkYCIodwKwCBqkDlGyVFkqG2IbdJvozv6cF1In6mBt2hY2wIVXOYlBd889VWlQiqW3u4sby7Q1P+YyaqrIIP4Cu8i2QadDZgudKFmFiWVGui2sesOA4HnWzIgLM/M0p+pTXsKi77DFdA2+CnwY1JaKhZ9g0E0U6cPWan/kuX0430CqhjHLG+B5nn40oYKsI+88cXUMul3WxAee9CeV0zhJ52QGXWTTZ8Nrbk5gLP9IiGvuikTyf4f16DfD/0QGHIZ12JVUOXGxj5ZnWMrRNrSKivwxhDa9Zxg734b03VTMcHnuwLtosbNRlQFo2kojMNypatTKk7s/c9dpuDRBAJ2whja47HmV0YRDH0LG0e+q46X3CK6TUQjGMaTaY8pRSurVgO5ehGJaJTPiYwhdhswjOXO1gAKbElFK85EeEdwwvfk95MT5+eEQ4UrVe0I/bpezuusTxh8I49bI+bYdUTXowcOk+yiIvKKaoszDzpKrN92I0MufGza1+y6a3gzr6Cl5deG3SHmj6DA/v+3x49iJUl3Dn6JSPaOspATQRHsCyWAgTj316JoylIe7VBIhUkJegf41zShoPRte2XALEfBsgDh+JjvJASCnfCmfw3/oJ/Q+mUinOnhO4VGeWJqqpCELaWnZUtLHUT05hXQ9OY+qB30nzCdFSurD4M2OLXMDIU+XeQiHL5TeWFMrZFFnQtR4wAAAIABJREFUQfc/4XpO9YvKp4hauGyJLBqipHEOqflTTzSKuocP0NLUBGo1JT1LZfhVSoPuv4KSoZ7MoHvHQRmTtNDeM/tN6dX1c2GlcE/WP2RhcD2VPPjK1Ie/wj1ecy2WaBU8Q4JwAQUPrgqWEbkRundzLTdwIXfPW7W0lTHixF5UklsqUlSInpPDZgg39gH20gihUKANJCVWKvjCaCAzc9BSl1nJ07FyM8uvPkpY6Vaqa/n7GIwh3Dy8fyj8UjE7AlOD9UcZdM3dhSw2Gyvub0338+VNFInPd3iSdwvbSzfVYMtCGAEnWX7YJT7RvcI4DPoMcm1RwuIXkuciMbkZ+aC8f29Gs+62RFgc+8n/qCGP55xaEL3HRxHhoKY+it/L532Sk50+E6UWPJQpiW0pGlWFso5D8iBiqzRqVx1hcAn+j/88cpKMQfetSLKjmvTnagieBLFMDKyM7DnVPXIzqeuXd1f9LSeVP66Ii1ZwGN6EpM0MnK2EOmoeRUQ0E6HzJYlHwblkcQhlHoBPnqVoXkaCGqIdP4Y6AXKGBAURfEBWlgawZDPCoyV0aWmmL8NQliHKCUTPLVuM4xua9LBKCSWVbPgbxh4FkJQQFJh5AJaMaHpXOhQYCTZM+DAjrhv+x/C97LMa0F0mNdEbjaK2poq74KUNiUHnhlpk0IkU5yvQ4JL4DxjAXBKE0lsU6+sBn8NycoMQamo4Ppn0a57NVkjJPPiwhWTP3KslFOHmPwq5e2bezj/5daYcoZsD4Bpi3nzTiIRhNnP+E99USCr2OiVG3omMZdtYDM+IdkE1Z0W5A1riMbAFU0oqDCHGcx6SPRdXAvu6XqMGhflSlDiGsbh9udRDKKs4XIlYmNyERfW8Ncoa8r4URDYS1scrXQsa9FQaPBlhz/3OcAS6sLw5y6Lj/YcZdPdeHqKkaI8mc3mBg10WxLB7p82zZ1JHrtEaWQ3qky3pLE8IzHhI7vim0afF5RCYn/sDehG6KtDh2Oy28UvGydFrUPtfW1/wqXdQMdYLHrBonVjW3HJSZQ/s0yx5YF42q3FTMujWNsYupB4GsT8pEulf1+gzyR1YvA2jaQz0rgZd/RaP6226RooNttBJJstlMPLm5bE9J0GMMVU/UPto0zNTUjiGiU661U8L8kqyE8AIGPuOmtNWtkYWK0dqqS3GnO5BDxWR6ZicYdTJ4n5DbNXmonKCZFVFgrgZtoNeJrMf+nMb4eGyRxJ3Y8iVGOeesTCInd9X+VgO3J5Mb/mCK6S/3p4os9xbmhqpa5FpgE3naEjK1vQLrucn+R+75s4Itd3D1nyZPysMMv7jXUsBNXNS5AypEdFbJ3rgupBhjHkV8lSKK8wb91WSCB/HIlY04Xvafsev4EbLFQRyFy9Fvm8ar3jKVTpyqTfnKzheGbmGmvIkNjfMcLuR33AEqNSRooHlDMRqC5OS5wKKlbw/86yJhD3NfaoxDC+ZC+aa/bWQNQ0hAtsPZT7wpxhz+zLi4GmwIlGLd7gNWTBZ6kaiV63rTXTRkhlkt1ohbF9cox/m4KRy4MIgZV7XkAg0eDaM7FJw7cXhFP2YcigJw4RHrQbPa75icFkToZPitZ0BT/EbhI4rM8wzmRStdYZMPtUznIk6wXbOw1J2YQZa995GM5KRbY0JkKIR7rYX9kdqhJnApmZcS1cZVg6NEwMXcqPx0NtYPwxzDkRGDdLmoR0SBQuK5L1NoMIlcC8qefWWWfNJUkpIjWU0/09ROEekZoyoXMPg68I6MPA3rYvIjb922nTL8HwGBU2Qp5O217xkOpuc/SXSnYQEkIKl69HnpS03vSEhQkyo9JZanCz/rsrk95FI/iillM0CCBkzuPKuXGh0nmBLPD9Heq3bl9E5FG60rtE8P4Y+w59s0LtRV/MAzY/JoFOELh0fKUr3DLqrxNSY89ZxTsby0T2DboSHaw3l93Ysz1tOLEWVPYssYst9otcbLuJh3qpt3ENJB6ogzCW1kxTnX9x8o5EQmy4S5rnxRpttZKHjHZI1CjyD5bvrGxngzuQU5V92TbqngJKUQXnXCYl6kzGf7e/4xkTVkfzWSmgY79n+oTDX5U9iBzPJmgYVskZePkM4DAnwlU7ijgcVusscT1W7HrhWoBhYFBHLeoi2Tpb71OvJ71Vp+Xexc9L8RiZiZqlw6tDtZ0vFk7DlIMxxS4bU2OQskcXEFw1A4vy8Jpgh8M4w172pReboq/nypUWVpew7v6uXV9PmLP7vRK2LAaE++l4Mb1jtum78X4d97K2F8lGGdVISpSns+qkiYjYRFjvcRtN5PyR5buqdfZmyIdzhjHsyZrW/935pcDKHTaJQvymWLXP2Kvg5f0ce+JiJAdW5FLKfxlhxsxip8FE3wT+1atRNpMxW0glY+NpmMBR7SlZzJy+uk+8J2qTPk86d6iQKN7/XSgrDt2CjrpG4yf2rovL2waBB/l5o5bqNXhjNFsJ6T7ARRlly3t5nNAbqyhN4Dg7vKbAvjkOgvwuWsJk9Y/R3ALHeHjyqqUZTUwN3YCR+AdehU4SukLtE4lrfqJG5Hz5KflZu5yk2lQ0lGoScI+0C5OfQ/Q/5EHNq+DLs4AUVo98wwRZ8hTdkz40nSH/l1woKtkDlCp6Fe9k2xOe9OiukxM6y4n0mNrFx1auQX/yaTjdSHS6nnjqvbViwxjlwjWKY8IhC9Y25ljGKVxZuZNVb56Pi5JtcI6kITTI2vhCSk98rFUpBv/Mj3RC2uhOBD6dwgwrRJUcF18Iux0soPbFy2PYeyFqrUycyF9jvUHMsTxVu0H2jKRKuYUhQ6jxUyZhV0sPyzMJ/INiclLfxX0xUbe7rPZPukdERCsUmOBDmmVgRGmXPjyNcGqNQxIRYsmNXssjxtWI+p7olDKlLxi8I6A3LQXhSki6/hjYGMb0o7O52qYi5sm++Tk0Ky3spCe08Z+TCQUa9KJ0NusqFWVKHw56IJ/Gb+FE+13TT+VXURc+haQ5k6UwhzxnWnRePp3Ea3Av9LNvAqQjTVMaPznUtJErnPaahO3FNWco4Z/IzOJ40g5AkM0Q6V56TB0PpehnEQomZ8gi27Cvobn5DSIuj6sP2xJc9eh7ZP24BYJ7bk4eQNI7nuNqCp0+l6+g8ZTBY8XuXMHlwcBCxnh401NagqeUxhvpjRB0UtgvJI7HctYRE2ZH2vVMxNvlF9MOG/yL7LKvE0JL4fz7MEMIu9FNZVpz4BA0m3Fy6ffBteI6VhQ410U224GNWohYEoyQzl2mqryoRujk4JjdHBf/eUoTU0grkk+goiAeoQY7CV+ZKBgn4U0lWrrHQ53Nh60TSmihQr3eXyZX5BiKgFuUfVgta16t1PVZHtoP/9LDYRBVkw9Cpo1azucPUBttyGvZMrux7Hf7khRO+8iTQ+h9l0J3e/u4Nbc6FcM40YpJPStWtsdMMaVrVCgRfKlRsAEujGk38I2vI3+dJfq6TZSlKMw0v8HwBp1nl2tfyHuPY1rfOXAI1ym7Zj2usU6bXXEJTyEaLM++f6TBimp2OdBX4k7Dabd3Ae2M15fLPpdGbnpEM8nZ4ArHdaMaKEGW/5Y+arUR0xtc/4jhrRC3OL3Xvk0jdEL6UNccy5G8UV4kZebBWjbW86nobRGGo3ryT7/D48b78LQ3x/gF0tkfR3xdDdnYm8vJykJlFQ4e4Y7k4lhrxmFexr0trSiQ8f43kuvY6+HrDvwBLdshassE2gZ6kVw0iPSD5fjdCZ84UN/yRtWK1HiDlBYXPcxQsu8DJBbUlTm3cEA174na23Wior2VS3GB/jCN0ng3nkuISZN3qVZwsovINujAXEyIyL9viG3l+Wdvoe0IqSsM21GE5QPs5nyQ35ouxDwdpe0A7oeEfBOOFGQ8sDOqXk+OXrdllJcme340kUikiTwhTdFyTQxPueyspxHUGUtWCB/bfdIyyf2YbdPG3vBDLe4zU7xSUsKTKyRNkvxsdv6kLb1iXCzDqvfrnEO0d+E5QJsPgNdfo2whCMocpldFO5pQk8hKUUW/gcLPUQUfG56z4nrWOaLWdYytxp+/vzADgxl1mhK7obxrZa5wEXnfjvFu31Eux4rP1pudX2EZAxu3ylazSKn87pP49yDcJGWpkRUE2GpfMOXOh6lBOgVH5YTlUb7kshZ/goNpQhnUslCQXRu6zozu9Bxs+08uD6sV1B/ndqAIhqUGXdbNRVLmmrRt8ZEB/JztK0Z1GFIJwKU4pgY64eSYw9nLuEsxRW1gZJS3fIgqcNosxAqE21XLU5amkll0MtMhZTzSGu7fvo6OjA6PLRmLs2NEoKMrnscI09Y1G3LIDQXJEtddOfKQBpI2YGAqIQP16SLyMW2IZmy/T/gAdn+xo3BiCyUPKQxN0hTHoElDaGX65iyIdgeZj3s/95LW+D5UQEveLBh81PqpD8+PHGBzoNaQ4x6CzkHoekEqlO+rSeFoeviMbwcc2IfjUUiJae4v9bBPmjDcjgmyUhikdeBJDHTA2TmmL/o6Nq/dBhfzY1zMRigXlKTvDwM6qfJOWyWgXI9Oe1YCWhszhRzhhdihZ9B8wQR6kZygf4hoLMmojGHpozJdle8Qx0lK2QLlGwJU3Pi5PpzKCZtpVBicMCZHQJcb5B0AMSTL4M0zhJjfoIgv0J9Bj3TqQtrzJPaVLHeVnkwhkcGlTRDquV28rXOGGiSIMI6756xHufSTPfftkCqPjjKKzH1v7D2j3LYsApbeTcEMUhu2Q+tWEfkWWpRH9M2yEybuOnh73fYLyYglPgBOSaEAlsvH3XscN0/MmKJFhO0oO50D+MVB9KoPOJ8qJ4vidnXYP9v6q1ksGreua2dG/5tXZoNM+Wu1a3cE1+kyylj6fSX4uOoDPkNVa1neKg/3Epe+57+AmzAkPKPhgFzj5lq3j1U6I3gr4/ualTTGQJzZUCtfZ2oYj3x1FzYMazJo9A7PnPoWysWU86U8UjxkhbQubdz0/KlY1Ierco/X7EYFt1gxKpQ13+HKsQiQF7a+DPzBFus0lNkGifZYpf/LHq3LSnXAiEk8uHDTaQ0zVSaZX4Cl6gxgY7OcI/XFdnUTocTHoXCWg09ZslaEHOzzuS83iVIKCDXmwT2WaL4in6UMKwUY2JmdnKSJeFPOyyQ5FKmKJR5gzLyjX8O8jSs8necm/zSm1fuc+g1suwxC8QkHW9VLVy4aN69E0gUsKstMHnqAYZyiMLMM/s8an+vtr18n5ytNVum7+0pu6ZNIDoUYpLKJ3nDN9jsRYwXpCC7LyPm+hOe7PVEbcfFbYmtlynhy6TDRgbiTICjiEUxA4R47yDytJVPnzvH2jmE1ALEpBU1aGwxKA6TRqVwWiAuwcXheiTpWfVvniSyWBRJLl5m1Fpn/nKMQ4FrZTyXlOp15d0AcTpVrOSDKSXKpnTZZDdx3psDNn76P79wTysNPrkXkc9ihW1w+y5MJDZXT/nPkYYbJuG3/6fYJzZNjiyXL5buqAriGIg99UjD6jsK+eEzcdGzT4PnHajauCz+dJhTcdVM6F6PnWpmZ8/slnPBJ10eIFWLZmGconjENWdrZpCctPa0h8IvwiXwKBSwBjERSdEN6GwmXtrFQnpxyC7WB1fZlXYlAEvqvT4lXPiRp0u0TWdTht3ecx5M2EP1d/KCdInoP6uEu/+/7eXtTX1qDl8SOgv58nrqVlSJAaqEPnBfJOZRBbC/NO2UtxCCq6gZZTaBgEQYFRQWJfyBjaBLj+CUpAUh2+ZAZdjIB804ZHgzo4OJtcvhNUNu73/aUTdmpYhG9HAZqLfxKizJOU6tlr4fdZVidGhiF4TSas3vfyHn6qI8FJ0DGKIQZdvqsHK7wW134/W8A9Ao2ziWFOih5elTc3v+qpCgsK0wPqci1sOdPvhSk616D5z25Oid0W0HqHMCg+GTyfKENSI0tlU6y6uEbbV16ejImGMTIsgLj9OMnyzMkcQDc69dbTyIVvCP2BG2Fnz1VgNqHI/Ty/l9IduPe3GR4SYtg8w+JEM2GG29VJQUWZmNJzgwXXCKlsqONlo02e/28UChs+LevTee7mAfg6NFjJGBo16BodqjFy72MHLQm5XkveA6kAhQud9GbYnlF0bvtuaqzDjHEYz0oJ1f4Z9PPL9MpMjDayqlGvQPZ218sMjjj3fLgbVy9dw6IlC7F6w1pMmjIBuTSr3ThJyspy30Of1TXu9uf0dwlyyPLmZyjCgkd6BcIwDOYh585cyP68m1cPnFfdC8vQDJiFD29+5Y+YFoMu/ez7Yr14VFODpsYGoD/GBl0ZiQGWu/eiTJeTf3lIvtVFRz/nK0YrgWaxdkkV8Qs67RCDCxpu0MMEL2wT7Wdxo3U2JGLBJMXnlaGEw6GuQadrh+U29Z7kxdoQi+39h0XZuqCaN+J/6xhUzbOEkHhS5QHDIMeAs2KhmCq09J1kJVPu+0otqIivOChSwsKyYUG7/rVN/ahZJDtn7z2rpdTY3TDXSRZV2fvuGnR+Muf79v64bU6VuOIe9FRGPkHGkrDH3UNJM5n1+cK63CW+l2gJjRzCINbAdxz0SuXfc6rN710D50apbj7Xy+WGRskmV2cxxOX6OjTMRzjk6+asSScQ7/GT8VLcM2wblVSIV9jv9Gausxp2Tm3UzVXK9vrZ8qNGSWAUQ0n05okn0WAhsL0NqCiiQbLjBjguUmTvt30O+GxSaaDh+LiOgv1keg+Ph2Vg5iDcHEw3hJ0V21C7b+45Y5w/sEhfElN6gU9Lcyv2fPAJLp2/gPmL5mPtpnWYOm0K8nJzkBah7xpuk0tNNyiW6CgD8zvBoOeUKaM+IQfuT6wM6G7zMhz964AlM1jHPjdha6K2wQ1idH3cGnbds0RES4JD6oZKpWnxvj7UP3yI5kd1GOjr5cY7witAsGzNu5H5i3ZNUo8x1aHRjHFaiMCGvazv3ww/9MV7rrAclmc4EqNn/Z7m0W2DHuaFef0yvF7kcoUwiJmMeXdPD3q6e9hpoSlDvgIx+Ryj0P08sJa8WPlHA9WHISB0qG2o1j0oyUq4NKITFo18i1PLVn6HpmHZaTFhQPvPJYqU397A9/JOotD8VpM2a5RpMSz4IQPRk+i3hAl0ST7H72APYLGZocagc62sZeToQCWQAp3PpLhd4FcsQ14+TtcqmWMoaRxdK5IVO0JPFj1zHpKUlQsVWu9nP1Tg3ZR0Y0VmKrvJmtaEESSHd6pMZzeSAw5GBaaUoylrFMYRM2B6oMufrehskpGNjNiGKezd7XXV9yHF58KVtnOlcqz3CWsGEkgViCrn26uhVVhaGkxlyEQ6ZXMb/kEoepBo7Xy9kaTkM0w3yJn2G2MlS48klzW5rRp7NeiCuqrhDOoDWmseDarBntHHrn6zz6pez9Ut/BmD7pEM0R60t7Ti092f4eK5C5i3YC7WVqzDlOmTme3unQkWOifXZHHZJeqXQMmG48POue08it6QlLC9luqCMppoKiH0e3EzgyNZMBAWaISlG8P2zpZ7+n2ce+pLXWA8HsOjmodorH3IOXRq+co9IJTlbkMs3otTboMDXF+RJ8tny/pJfpYPklerGaxtFwEyRkLLHiwj/SRRUjIFHO40uOQxne4k+IqQTszz+gkVj2mrk4So9pDeT3Kbco2+vn60tbWxUc/OykJ2djaXV7ByUwXseNn0dY946KVvrBCa0zPBf3vDXCx40jXyyYxistGtCSxskWIPQmJjLtbAIBzm8JsaTFUmdB3bm5QaTaoNDQ6Q8RSmpbCCbO3g5909dp0vkkNSLESAs6Mt1/EiQ+qiCWr06XsJ62aXYToPIdcW4kkQfQnuF68JN3lI92tWB/2cJJ8BLX8xn/V+ZpjCvIamU1kgFaBDMKzxJ14Bspa7pKUhMxJhpUxKQJ9FZYb+rX/0OVwFLNBk0FmR6+g3de4mRQ3mTPGRYvgmFP3xnAvL8VWCJ58Ls2b6d3v5NSfN3dt0WEV6esCJ9kqKLMfUjTL1mvbPtSUsR0AkL6S/FFnhaWb0b9ljL+Kyoz92bITY50mCWWKRNYlAA2Qpq3pIphIm/gnrOqgRt7cLKVr+6nqLoy6GPxGV03sbnlNaBjssJHsJ0L6NvDpGn4exmMDHTkeIvhcHQRwsg+yZa/mQu+jpzrY27N3zOS6dv4y58+Zg9cZVmDp1CrJycuTc8V1MCkq9AbMYus6SAknsWJqMh2GnmsS5sfPO5uKEKHp/FY+Z291QgORM0fPWzcrHs900el2vY6dbAg6ElcK2nTGZVSJNhOL9fWioeYj6hzUYiPcgK0LrakXouoEBiCcwqztR6DwSAmsDXyDDDXricIhk5VauaLuCFQZDhcGo9nUS4TR9YD8jQspdlL+8q4y3Fea/e0/6fSwWQ0tLKx/W4uIi5OTkhPYY1wpMz7jadYohOfnQ022RA73DbOU2k33H/bnrkBmOYmADJUvhsUXMEBL5tx3l2MNw/MMsgxjUFtjGKNEbDrKww/JQdk4wLIfKRtlK57hchKS8j2RESzawNJckfAwtr4spvVKhT+VcqSMjRt6oIwdZ8BVKBjLYuaTyHLM25jl5hKU9YU9rxEw04YPcsuPa/IIVjkFV6Nl1z+zolWXdEG7UceVIxDIErhzJOgw4DhE5f75zY7+zb4SNUWGWsaU0TPc4ViWOo+U6YLYzqvJof88ecWw/t0viUqeFkDX6Ozk/4gDSpED5nzo/rkOh8q6qj3vUm7QUp0yMgQv7njyreXfTzIvhegcitr9rv4dHuDM/VPRHkJEg74fWx3aC3OvI72zdLQadrjnI8K4x8CEVRAlnjQ2YCf6YGOg7QXQOCgoKjI6UsxUIKqh2PD0N7S1t+GLPF7hy4SLmzJuDVRWrMWXqpKQGneXKSYsGNHvQ1/arPkxFjPacF2dHS5U1KDWT83R5rGCEz4v1rvwRDyHzyw3l55KLCg2utA21fRbMeeRzbHWZ9O8xgHi8Dw21dairqcJgvxh0tlTkx+j4VC/vRjkU4zGLbTMPY9VF6jsqXUcjcnmIoBcm+TifPRgW5bt5M1vwePOdfEfYPZ7EqAUUvKl1Tg+0+zM5Tz2ppv5TGXT298mgt7W1c5RQUlqCSCQSeM4AYmBg9bCUhQs72u8Rlh/X39vIia5PMk9PlXqCYjYoifw8rKWr+Y3j4auyD17XHApNmapRCnFGwt7xSXgC7r4/yZ67n/H2JUn6xgyWMmfRTjOYikHT1c+FhZOR3oYbuKIK3jOyXBBuWsIY+SNnQHuueI6NwEXqmMtrDtNBzc4li64Jsnpt54h+7+biPdljVi6lZOzIT0al6rokc9ACe5+igsXOP7rom+soyhom1uWEOXT2WQkjIoXto+0Y2RyTMEhVf+YxnXmLnBSbLK6H+EnQ4Pe0CDuvdgpAttoEHlphk+IwSFokiLj476GVPUaESP8bg2tzZJJdXnUaNdbyHUZ5NnIMurq6+OejRoxkPampSc+om1Jhuk57ayv27tmLyz9ewJwFc7C6Yg2mTJ2MHMqhZ6iD5ZNE03i4lDxZAqpEzo2TGtB34KfjMe80s8CDjb1XFO6VfNkLZa1qjQSE00oFhiEi6tDq7zxemrOoNlcj0G3S+hw7EwS515NBr8ZgrBtEL9AeDwmkOBuO4huztypKxnEkEkvPHYPuH0QDcVvRlH3YksHl/BnDxk5l3JIZ+GQRGgsAw8x+JCr7mpiHT4YQ9PT2or29gw15UVEh/1evMZzw64ENy50ECBROaVrYQXfvFWYYw9fO1C1qOsryON3DbztUyXP6dovP4FO5RLYwRchK2XHckn0uhe7yfuWiKmEoSzjYaRFBTYmjwIayUPJMfqrBfhY9uO7zuR3k7N/relIdrifHdPBMfTNHumGOslZdWHraNtAEGyvCESZn/C4OwqHPlYjkaPQiDHH+ngKgvDZ0oPzPJLuOfZYoqtU1tbss6ndto60K29UTqTg9YfnrMNjVXgObZKa6gIlIVs1xsjWz9zSQJkniONq6xnak3PfWd7d1S9ja2Gcl2b67ZCtFNqlkTREMTkB6vBszoCWktJdZ34EJdv5ndS3IoDc3tyAajWLEiFIUFxcH0iSih0UN+wb9c1w8ex5z5j2F1RvWYMq0KcjNz0N6hHuhScBr/o/RCpMecHUWW3orj27vD7sEWpnDeWkKYjVtIPItAa8VWVsGXa8V5qwHUAqnIkNShIkDXZIFdewUmoDIR54kQm9uqOeJa/HebkRMz12awxCYh24LDz+01lRK+jDUgLslCyJ4/vL5nkawkYH3CQNxhgmu/owVvZVDDmxOSIOQVJFcmGL3NyhIqkqmmOjnsd4+tHe0c76tsKCAmx8kc0xkKQ1tMGAY/DdxjW4y48bX0nxMyLvb7xKGbvhQp1/OlnAYzEVcFMC+t5uXk/Hgfk99fQ4XNXD3Lszpsr8bRpyyoXhX0YXtQZjC9OUvBAo32XKPE+hAd2EsVHkOIQsmi+jsd0/8u49waGmhKDCJzpV45ClzNegmq6h77clsEjkL4yPYz5L4e9lXt+vYcOkO+5ru+tMe2Q6Ha9Bth4J5KQZJcA24nf/03tvoCdeJSWbMXejY3Zfh0AAX1VCd5aaIdL30uTQdo/cLQ0MUUXHXOplBd1OPoec/0FtAy47lKZJxDsKcDP08/VdtgJ17V+ieeEYUpRcWFnHgoykOc0dDjBN0sKuzE1/+4QucPX0Gs2bPxNqNazF1+lTk5ef5DrUk/8yMdUEe1BkRDpP8m88ME/iCiLHRUqbqSfguJN5B/EIQFF5PKlZzeinYdeay30F0KBUqR/ehMkVFXFxkxtYtNiGP7qN59Hi8H82N9ZxD7+vuAqXQKetDbnYAcreVo68Y/EUJJFwcydeOZPJjoyS5+1AiFOYeGj1UCtmowrb/m0oZJiPr2YclmWGxjYMqGheKDLs+keE62juRlZ3J+aGszMwAw9r+Dv09zGDb75QKgXCOXBFjAAAgAElEQVTf3VYWqqiSGUbXMZCTa6dAggNB7HXicZc6iEK+ZvJ0EkFSJzkuTTTwIb0D1ZwGui55Ua0y5MPz0/Y7unviKj03ArIduFROlSrbVLLke65KF088rMkMul43NRHJnJCQyI1hUNO21o6yBBY0XRm1aZBsZBIne3j2s3++w2FyvrpPKfGXzFsOE8kk4XckQ7bkur5zGwbRu2fHflZvjZM1vQmk0HzUIJlR8ghwIU1FvPs6kVYYvG+/lytfw51R1/izBrXKhNWgq34OM+j6uzDZtpGHRD0oJDh+/kBnNG0WIwY7qKuC2Jb7fXVOiCzX3t6Ojo5ONuZ2hM7OhpFhDSi6u6L4+rMvcer4CUyfPQMbNm3AtBnTkJef63FIBriuXQy6xx3xzpKJPG1WkEWQkxNj/r8OCjLGn3W+xTfR00UaTvSG4Vs5smD/TvbAHw+r/7bXzo7SlVDnOuN6TboW8Wo49eHJNQ2wiaHpUQNqa6rQ3yMROpla7kXR1hEdspVgqgEtgzyQ3n88+7Nq0P3NTWyPF3YQbA85zKC7AuoKc5jXnhS2skp6XMhLD4QdEdhes/vsatAjmZHQCD0MtrRzJO57/TEphbDDm8qgy2G1qFOmm1SIX+o9luZ0lSAVGLBjZEChMhmtaMmcOe+Sg/NZwqmicfedkilgEXZ1GJ3QOUybWT8b7v6sSKnkiSY8uYSUJNd2DzBfwzLWmqt8suuZ5ktai247Q7JAXu6V91NLxsyz2cZJ9zxVesP+TGIEqyNzg7GLtnKgFIG8q4HhJTcmyo/TWeahzBZpTX0qmDws6g9LQdlbERa96zn7Uw3vMGI0bDta/b5riFV2XQif98HiEyQz2HpGUjm0YbohzKDLuorH5hpskQsTizlGXt/N1v1h36dnJOSF0pLR7mhohM4IFJMIpWwt2tnFBv30yVOYOWcm1lPZ2rSpyM7PEajeTGxTU27PLnHPnbcHCrOpOKrKsCtuDGeMTbqB6Xl1iBRovieDa+QfLNraEEaUhivu4hzwp02Zn9a/mwhdn8923P0UiNFv+iGrmoFsMEHuTQZy7+vxI/Rwg27lUPybmoNKBp06OnnlCLz1+soJIw7DhCvZYbG9FPcQ60GwF0EPgW0kXU84LI86nAPgHizb8PvrO4ReO4deWCj9hq1cZ7I8pP3+w0XlqdIDydZx+J9L7oTWSqAy3yi6ZV+yxqY1o9AjDfvfNMMySpuIhQzga96JWOKmxIvXwSnF42e0yhu9Z7bKeXTPw9InpMRJAaQiU7rr8CTGXA6raZ4T4iuEd3MKGnD3vvaahhl/txZc9ESaDLfSagPOo1sRgmc4jSJxGoiQIrVRoTCUJlle3X/+JzPoRjMYhaZWXLu+ybuI8yGK0J+7GFypVBC+u6Z29JpM3kPheKOs9fvDGX5b74TpAXeNWX7MEvjNndze9f4Tu/JrG15Xd4YZeRfJShW5h+lXOVvUJc522iwCX6CUN3GlA0adKioCqVYx6B2dnYhGuxnFdCF3cnwpiic2Pf2PDfreL/HjyVOYPms6d4ojyD0nNxcZERmZKslXYyqt4FLfweaxqGNtv53Yd484xC/FR82B3tnVYSTAiurNZ708uBrpEAdedJw/V9t28m28wz6HbhqGybHqeFgROg1paWqsx8OqBxCDLjpriOaht3V2C8jnNBNIFn0HMH5HUaeCtW1jaIuGrbDDcuVhcGqYl5/MG7fvmwqqTgbVhsHtJDxq0DMzM7lsjWp/A8bagmaSKaD/FYNue3YJRiTMgHqiKxIq6xWMvkLruM3sYeZdpFMZjGkkQo7doCI2OsNYIHh2Sul/PM9YfVwr+eLl/s39A9FcuMoPg3CHM+gBoNCBuL3INYGbYRrqJDHoLvEtGf9A98RdU9fA23vn1cAa74icZ0ljaI8HMZCiCIWhS//jNTa10i45yjZK9r1ScRvkd2rQReVJOkDK+ogBrMbMv07ylrC+biE5kRphL3oxDyW8/kRinb3valTDCG+Bd7OH0jjkv2SOdpgDkEqnBI253l1nV6vkSZirOjnZsUyFOKVKJyZzUsOcYO8JAzPVdaCLv3pyTdENPhrrHwZFLcVe+dB7GOxOckpwO+XQ8/PzUFRY6NWki/Oj7V/FOe/p6sI3e7/GqePHMXn6FI7Qp82agbyCPFPWJ4Q9+iwPeKXe5klIh0F58PWcWx7oGX2pUzZus5SasTkPwPlq/I0OtG5io7muPraRGnZpzXK6TpZng/y6X75UMJCgngb9aG54hNqqSvT2dCGTCbSDGCTDzgadmjR4jGo/nyJeoim7sHKpNinAh26CxiHMaIcpF1f4hsuBsiA58NSTfMeFqZI9X5hRDiOlkEEnYc3KykRhYSGyMrOchiPJONT+HVz2t/7mj4nMU0VaLqGMFZQpu0oGt9ssdr02yQeR3rSUiGp2e3t60cmHNYqBfupiJKzXrEiEPWoae0j/zcyMcMkJ5b24/NOgGKr+E5wRo+11/HLCgXUgXFvBsHyp8y0aw7u8C88F7ss+iJWSCGGAaupB5M/qlufWozovZEfgqXLvokfFIDADl5KFTLAbAs1B9hTo4CBi/f2gKgvaB2IAFxYVeSzggPw685l5P+1cvPlwMn4Hl8JYjo28KmGkpoGM+aVcN+gghjkMbmWZHGOTw9caIxreZPKbNsGQ+BxuO9QwtM1Qpo0iNERcbXhlnB6b5JcsBWAbc9epcGVWO+SpkZJzYtIOZqiHaaung0gFQua1ffJOme591SC4+5dMp4a/h8wO0IZf8hly1H0v23egEt9combTuMMx8sRyJ8i9s7MD+Xn5KCRSnOl+qQGJ5+ykZ6C3pxsHvtyH40eOYdKUSVi/iQz6dOQX5PEIVfrDJ4FBxjQWOV4DbTZkAgXqj+6U9fN3w+yEF9mLKPIfPoPmn77DLr+kdfHy4FZllK5MWFo1GSEzmSPHP7faYzMpT6mpjJLH0fz4EWqqHiDGpDhpdiUGPdorEbpGbeabFpAuysTJHcgLSGmAHcwEGe6KP5nXVYg2pM8uRyMU0YXthJM31UPIUYrVyc6GoNwN/FMMum5SGJTlGnSK0O3PDacobA8/8Zik/snwcGnw+za0KPXDft9tTTF5ylq3yurNnUaU0SGaA9DHEFptTQ1u3rqD6ppqPGp4jJ5oN/+eCBwFeQUYXTYKk6dNxsxZMzBhwkQUFReCuAZ0Y1P5iaGQfXbhrWDXCwsqI+E2PZsl7SUSyAA0pQiM9+/thwC/kjG0KwPkiMpht6RYgGzzc05Va4dBI/UeW8z/uW/k/bXXqDOoYH0iBx9T1Zv0Y1IWfQPsLLW2taOtpZlhyFisz1NadE5a29tQW1+HWF8fFtBUqhXLuSzIT21odCWdGnlteK616VIniyUnWNnwjsiZocjm4Ps5QvmYOqvKnZCojiA/T1cYZSu6ha6WAHz6AwfNuw/FgZ6+GEd00Z5u9PbG+N25MUlePiNh+flEQCVZsloXB3yxQQz09TOCFo32INpDrZkHuZa5qKBQmptEpGSOG8JYr0P8CY8HYEpaKRLs7+tDV3cU3d3djIYUFOQhLzePn8tdDzYw1JiFh81QvjOOvv5+rskmY5admQlC9dIzImYugqjRBMc0ReQZkCeLF5RKa4TpRlGdkkOXzJgSutzgjE9OQq49SJUzK2F6l7A9GRhEe0cHBz55ubnGoJv3NgGkXoOY6/HeXhz4Zj+OfXcUEyZPwPrN6zGdIvT8XKR5cxEkykwznnuqHijuegTXwMBEZp35jY0yZCNu5lYEQUxxPtmgJ+nT4NlJK6/Ol7YQW5I9SkekQhfs+neRUSLHmRbSQ3E0Nz5CzYMH6OuOIoNHp0onubS2aPeQBwEYr5Idcw/+D5bN6CLxRlBhvxp7T0GYjfXmRvMHDcxraBhufV7cKBtrpKIufsoI3hAq/Or/YKvaMOjJhaqViJDsMAQgJmsKFPVwb2tv55avbh26a8xdiNCG4O37e96iRdgIi55cKDDhfjyjPngog16i9bY8zcuO181GsgxQZE5tvIB4Xz9qqh7i3Pnz+OHYcZw9dw6PGhsR642JQjAHmKL5wrx8TJ48AUuXLcWGDeuxcPFClI0ZjczsbOnXwH0bJM+uBplmAMiv1DjLM2pUKe0cxcx4hl9bMqpnTlc0h5LXUh1I7zuWwyhpXUNgs5xSjUKNcyCRlmnnayJKDxr2RxcZSJqUHh0siWD5Wc3z8H8pAqebEiPV2h6arUBReSzajUd1Dbh56zauXr6K23fuoJHXuNfAn/KlaG8UrR0dKCsrwxtvvoaXdr2IsePHMexOtaj8YYrw9WySI2WxePk1vGZBHr/HMtRWhKKtXdXzY+ViWOrGSRKGsNam+zpBtlf66fMnlIgl6KaH6nOk1RdHW3Mrbty5jcvXr6O6pg5tHe3o7e1jAzh61AhMnToVc+fMwfRpU1FYUsK8FUVkqMkN4gPo7oyipqoat2/dwYOqh2hqaWE5Kx1RylHfrBkzMXHSBBQXl7CTyU4VKzGDhBhfTkCCdAzEB/Cotg7nLl7A/coq5ORn4+klT2Pe3Dls2G1Ill9pgLpI9qOttRX19Y/Q9Pgx2tva0BOLITs7CyNKSjF6TBnGjRmLktJSRLIzAR59mRhBPjGknsSoh1a4BBSdekKyGcKzDOoN0aESxQ/QWllWPBAE0OeMFRLHWZyDzjbHoFNbYnNexfanE3LO8q8G/buD32L85AnYuG0jZjw1Uww6Kxg/xcQkNdPXxIO7rbRxKmOZYLxtXemNX5VF9ROGcpr4HFkENw7MHLdOjpfFRXDsXSDAUociic6XNLSB+vlcS0/35qYGz6Cnk/xQvwQy6K3RbhMsaaMVq7ul8eCtjo5eIwDxOoi84xf3G0fCDKXwhUOMiyyQbrYtVwOqfMyAA/t3qfJLLoQUBiml+lkqqD7sezZpRQ16bm4OCgsKkRGRRh5hkXmqnF8yuDOZg6E/t6EdF1q3vxsG9yS7tntNMk4kUP29/bhz+y72fbkfX3+zHzdu3UI02oXi0iKMHjsGpYZD0NnViaaGJrQ0t3BEMnJEKUePu3a9iI2bKzB63GiOrEhkRMn7sDgb6UHRbSot/kkxXZ+s79DnMwjVUdiXUmrkp/IMUT+CNLoaacq4935l0AL/dJvxo/IASo6TtQpGqMru194IYsTlXQSik8JQ3hd6UJJvuu+A6UVummRQ1Ew8WnrkWHcvbt+8hcOHvsWRo8dRWVmJ3liMFSOldSL0HRNJEfyYX1iAhU8vwosvPo+lK5agqLDYVLxxiz4gLorAWAp+H2kVkIYM8WTE4Js1pQy2lpszHKz6aGjQK0Pk88IH2O/WJYOtxZHyM8dyzlkREURIZtM4BLoUrDvo/+i7/XE01NTj+LGT+ObgQfx46RIaHzehj1AFGoAxBI5sx4wZg2VLl2Dbti1YtWYlxowf50GxoK5kbe24eO4iDuw7hNOnz6C2tg7dvTHEMYTM7CyUjx+PFcuW4plntmDlihUoGVnK0bqXLiDlyUrT+END4MYohw9+iw8/3o3rN26ibGwZfvbzn+Dll1/EqJEjgkdpEOjtiaH6QQ1OnTyNkydPo6qqCh2dHRypU/MpIodNmTwJK1csx6qVKzFl2iTkFEqdtauPbEj9SfLi7rke3qBrZ1LfpQ9LlUgQlC4GnYVGoj2PhqNOOiNBNKjKNOiKD6CjvYMRF0I0CosKPKSOIWWWxwzEiRhHIhvrx+FvDuDA/kMonzQOm58hg/4U5995nxj1IQeRa7RMFO1Jefj6yWENJNT4qIY4L3KEg7iDlK3J+vhTcf11EBkfZJ6L6mFNW+paynETHWLbB/dedkDn6nR2EPjMUlAQ51Gz1VX3EYtGwSKMAQ7jPIPOzjMP25DubMqI4Bwghfv+ullRjZ/HMBrNNOOXxH/AS+LIQS7iCqcKXphA25/3jFnIvGRXmJ/EWKsBTkZ+caNz3XD6OXU/YigpLw8FBfkeKe5JDbpumA0DaQmOKNpgDj6MQJeK2MTP6g4IsBYpjARkr6ERYY7Mqyur8dHHe7D74z24d/ceH8pp06dg+cplWPz0QkwsH88/a37chBvXb+LUqbO4du06586KS0uxceNG/NVf/QyrVq9Edl6eR+DiZ2SjbPQEGUZNP1ppAWHYkQX34XQyGWSYPGNKw1rSgIF0c3CMUScPm98lLofQW1djYAI5MpV9n5JtfAOF8jXqJ1au9vsmp0eMlndEyHJSf+U047wYCFZeQ6J3+kNPxMciPoCq+9X4wx8+wyef7EFDQyMmTp6IBfPmYdq0KQynU5SqzxrJiqCgqJA/Q1FnYXEh0sjgDw0iYvpUI84m2jgXov/YoBu7zb8zaAQ/ORlrAyF7PGJvkpqJ2kxDGInIPTXnOVAeE19xFu2MxdbdROk689zcn5yyjrYOHNh/EL/97Tu4cOES+gYGUDamDBMmTUZhQT7aW9pRWfmAjStxBsgY/uQnb2Lj1o0YMXIk97GOdffg8sVL+OD9j7Dvm0NoaW7mqHz02LHs6NU9eoSWljauha6oWIef/+wn7BTkFxVKU44BMiqDILSEndh4HM0tbTh37jw++mA3Dh46jI5oO8aPn4Bf/pu/wttvv4kxZaNlK01UF++Lo+pBDb78Yh/27v0St2/dYgNXWlKM3LxcTgNQoxX6M2XiFDz77Fbs3PU8Zs2dheycbJmDQHLkNAVyjb2nV53I3IXVXZ2oujSIBKrUujC7/2129KVbuB/LarMvMTFS7mXdUM9ch6lDp+ZblDIh2eUTygZdrhknJ4DevS+OQ/sP4+C+/Rgzfiw2bq3A/+TsPcCsqrK04bdyFaGqyDlIBlFJkpOIOSuYA2aM3T2dZr6vJ34Tenq62whomzMKghkJoqCiBJEsORVQUITKuW7V/6y0zz6nToHz33l6LKruPfecvdde4V3vWqv/oP5o3qK5Sx1JJzsyLgFhze/OZrfgkFg16E7cXU+4xqsjlT/BU2iSTh3TCARtOsu7TBxryjfmcXo9zqj7aWTT49Y1jh2LhgQKTxYgj0hxpaXc+pVOd8igy31plM7TIfTEkuJyOUq9e/YUmGeoXpNBRpabFaN92hyB18HnTMxc/1q+ET4TJBUn0PY7B9Ooc3C699rf/AidDDoRwignRwbdJ+ycCXLnjY2pEDhTNH066D7u/k93vdMb9MBLLTxViM8/+Rx/e/4V/Lh+A9dmDh48CNffcDWmTJ2Mbt27oTnnuJJQVUE9ho9ypLVw4YfYuHELi1H/gf1x1x234vIrLkPrtm0c74INQ309ainnWVmFqopK1NXW8qOQASP0IzM9k2FJQkBYcXI6vwFJxHCtq0cNkcNqKQYDktPTkEGjFgktsQNXX49EbT1qlURG3jNB/9QIiF6U36yrFSTCqTY+BlpfzRG/Yw3xZ1KT05GWns5RM32IOjfJaFopM+HOZ5pS4Bp9yrvVJZgIxco5JQWpaelMFqSjRA01VnyxAs89/yK2bNnGTtJVV13B0WiHDu2RRXlfG8VLPBN2yckAJ0mEStex40o+UW0dEjU1fEL5+6iVVFIKahN1bKjoS0mBUllOms6ZJjjccstuLWjtGFWgYR0ytIa+z8k3K/HGhoDXUYMCh81ZL25jRssEGkYStm/fjr/NfgHvL/iAo7mz+vTCxRddiAkTJ6B9+3Y4cvgoli35AkuXLUfekcNo1aoVrrnuGtxzz50455zBSE1NxpGDeXhv7ny89dY72Lt7Hzp16oSpF0/FuAnjWHa++WYVPl+8DHl5eWjdqjXuuuM23H3/DHTv1RMptD40mIUi89o6lJdV4NDhQ/h+9Tp8/vkSrPluDY4Xn2Cd17VbF9x33wzcetvN6NSpY6iHXllxGZYuXY4XX3wVa1evYxkeMuRcTBg3Bl26dGaHZPXqtVi37gfmSAzo3w9333snrrzmCn5OWbZ6nXimCIqnJ/xAKBp9ny6Cj9UNkdGrjYnOwae0E6qr0Tb9pRZABsDogTM5ZGtSVw8y6GVlpUyKI4OeTDMvFIOjvDn9WEf8GzbotVi+ZBkWL16CDh3bY9KFk9Bv0AA0z26h6KfwHthV9VCmOIMeGHA5GCaljHrE9P03w9kocGqipbFdw5Fe466ptsUFDU3ww/z9MVQmumeOUKsGnfg1eQf2orKshKH2RhE6q0k/f+JNAmrkeahBd9Cm6yRkQhieKRu9OYMq4/LZ9t6moJ/GD9q4pezpovOfY7ijC0z/DpGpGhqEuFNewXkxgtEITvPfY0ovCp2czpA2xYb0HQq3PpHSnOjv/WeIZQObwYvpfGTgKeWoNm3cjNmz/oaPP/oMp0oK0aVdZ9w54zbcccct6NGzGxsTUkJSDZGMuuoaHMsvwJKlX+Dbb1ex8u/TpzfGjB2DYcPO40NtjhEZ78JTJTh0MA/79h1A/pF8JkOlJqegefPmrOR6du2Krj26oXUbzTdyg4kkzrkW5B/F9p92oOD4cYaOu/fqjgGDBjL5RoKXZIZQTxacZKNBkS9VI3Tr1hW9e/XiMrwDBw4i79Ahjp6IyCSvAIIUZRBE/WTQiFXep1cvdO7Ukd9dVHgKBQXHUUi50spK1NTUCMzMREFJNAlHIIkjFBpU0b3XWRwt0uv4seN44/W38fprb3JUSYZq0uSJ/EyEAtV6Tg5B7dm5LZkclkLkMHV0yLIQYkGpoIIj+Zz6IOPUKjcX7Tq2ZwZsfkEBjh07hsryKq5yy8nOQeeOHdC6bVtkNs9CWgYZa20Yk0hwFQOhLhWV5TzBrWV2Du8DteJ0jDa/baZBm2zFA8UppHhLsKqjTzArxRW1dfh+1Wq8+OIrWLPmB77sBZMn4dbbb8Z55wxmh5kM7PffrsELL72CZcu/ZKdp/MRxeOTRmbxO5JSs+34d5sx+DkuWLGMiHXE37p95P8aOG4vMzHT8+MMGzJr1HJYuXoaKmipMnDABv/i7x7k0KjMrg9MeieoaHD6Qhw0bN2H1mnX49rvV2LljJyoqypBgfCOFHVgy6LfdeiMb9GCKXjIOH8nHG6+/g9dffQsH8vLQv29f3H7LTbjqystYVqgZ1RfLv8JLL72GjRs3ISurGW685QY8MPNe9Op9lhh0gm+13a0ZTgGMmo7cfSTRh+mb0nV+AOVgYeob7sHGvi4jp04oBRaFB6WU9h0Ojndf2sDIE8kQs9wJcs+h1GSqVNoIkcYhRykNSbz+y5d8gWVLl6Jzl04YP2kc+gzsjxY5LZ1Bp4BCWITBXAVep8ikOePbBLCZlwJuwqDLdUROnS62qUgRON50mJ9DN1TbL22l/XC15E3ULUYdtaaMud4YR+Nm0MtLSkAuEv2Out2HcuhhPoRGLJFmH9LaR5SeM1YqcCFqlbdoQemOAwHlns2rixACSMjMY/SNf+MHje8PHzW+9rn/jaGPJ4fIlehvZtAtQo/WoZtwGFxmBy1qtH2CXJznGM3lN1VH66/N6UhzTf0tHP1L9ESEt0WffY6nnnwW69dtZKU25vwx+O1vfonJUyYgPTMdCdpD8/gU4CGjnn/0GI4cyUdmWjratW+LnNxczoWlpkj5SXV1FfIOHOaI5dtvvseO7dtx6lSxwMapKRzdECu5d5+zMGHcWIwZNwpdu3VFWma6RMW1dfhm5bd44423sXXLVnaoLr3sEtwx43b06NkjIKUk6rF1yza8+tqb+GHdejTPymIjMO3665CZmYWPP1nEcOqJkycZ/jenlqMOjszVwHNtPbViTEOvXmfh5unTMHH8WJw4fgJff/MNvv9+DQ4dOsTlZLRnHI3zgBRhShF7ndjP6VnpGDJkCKbfeAPOHjyY12L3rj149pk5+OyzRRg9aiRuueUmTmFs2LyZHR2SNdoPut+OHdtj0KCBOOe8c9CjR3dktWgh4151G44ePorFxBRe+S0qyspwzrnnYNjwoThRVMRExv0HDqCyrIIjojatWmFAv74YNnI4zhsyBG07tENaukTghHz8tHUbvlq+Arv37OESxGHDhmLchDHo3LVLoJgjUKuuVqxBD3LsIq2EslBued/eA/h+1XfYvW8f7+uo0SMxftxYdkY4DViXwK6dezBn9t/w9rvzUVldiTHjx+CRxx7CRVMvYDTi4w8/xXOzn8ePmzahRctsTJt+Pe574D70698PGenpOFlwAq+8/Cr+9tyLyD9+CF069cQDD9+Pu+65E21atUZyQwOKThYxVP7evPexfftOTqW0aN4c1ZXVTG6rqa9F1+7dcI8a9A6dOgQNc5KTkHfwEF59+U289eZc5Ocfw+jzh+Phhx7ABRdMZAeVWPEbftyEvz7xNL78ciUboeumXYNHHpuJfv37Clk0MrfCD3rioPioTozCtXHpTXMUTM8G+jHcojpqaITUSFrewGhLHcUUobIKSaC0tBRlxSUsPwy5p6Wqc0dMb6kDIbkwg/7V0uVYvnw5OnfuhNETx6B3395o2SoY6kKOAFsm1jXMig56qNiDeOnhuF7uZ0o3/lyDHvd11jVOMnrBbIemExpepUmoI1w4l++CbbaVCRQXnkDegQMoLyliQ86QO5WtBaS4kEmQf0QZj2zN9DC6PI9scVNdtMLG3NrnBYZYDKR4hyZoYjVFQzWVV+dv9UrWooIdeppQMwX5y+nSAXHXijoJFDlRNEZGiuCkaJefaJkCf6fWE0ev31TziLh7jK6HX/7moxpNwe1nYsjL3yVXXHjyFN584208/9wL2Je3HxnIxPRpN+BXv3oMAwb3k7ytGnTNUIv9SwjEzJEDtU9kkkzgzBEkfOBgHhYvWoqPPvoUW7b+xO/v1LETOnXswMaZol0iNdXVVrMBm3bDdZh66UUMpaamJ3MU9uHCj/CXPz+BTT9tRArScfNNN+L3f/9b9O/fF3VUOF8Pjm4JMv3PP/4Pvvp6JXKbt2SS3qMPzeT8PsG8n3y2SA16PaMuhYVFqKgpo+wegf9MOMvJzUZ6Wqk97MMAACAASURBVAZHKX1798E9d9+JkcNHYMWKr/DSK29wOoLqaNu0a4tuXbtypE38CkopFOQfw65dO3Gi9ATSkYrJkybht7/9NcaNG4e6+gTWrFnHTtPq79dg5PnDMXDQAOzdtx9bf9qOsvJydgToecnYpWek46yePXHBpIm49IpLcPbgQWjeooXUlyclYce2nZj97BzMf38hR0YD+/VH3/59cbKkBEcLjnFKo7a6FuXFpaipruYKjREjhuH6addztNqmfVukpqSgqrwCXy5fgReefxmrVq/mXPaVV12Ou2bcgcHnDkYq5fSZ7BaQ6TS2Ud1BdbERSdfpWFIuRqxykRq+n4oKvt/qmlrkaN/v9NQ0DrDIoG5Yv5FTEh99ugg0H/7CqZMx8+EHMGH8OJQUFuG1V97Aqy+/hn2HD6JT5y644647cdsdt6B7j+6gBAxFfwvnf4g//defsH3fT0hPaYE77r0dv/7tr9CjazeGjY8dzseLL7yM+Qs/YBkcdt65jOTs2r4bX331JQoKT6B792649/57cMstN6JDB4HJNeGIgmPHsXDBR3jtlTex46ed6D+gL2bceTsuu+witGnThvUVObCz5zyP779bi+ycbNxy+3R2Krp27xIaodoob25sQtV7cURYI7VGYeOm0p++vnDGqcmmVB5ZVSlWjpDKkhA1WRIUlBaXorS4GFnNmiEnN0eRTCWaMXNeHQT6uboWK5Z/heXLvkCnTu0xduJYnNW/r0T2TMRUOMiVpgarH0iaCJ0/DTCq7/0gqqlURaAnhQAaXauQc2XpOUNNxZAJES5m7Ljdq582MefKS/mHDo84L4J6Ea5RXHSKc+hi0GkVKUWoBj0oCJWdkptX+Jwu63ogSG7dh2aIzRzXu9ruxjfoApeYtQ4b9dMJVFQg4wTRJRFj8tPBvQQapkloKkI04cc3Y6ROB9W/U8MEqktt2bLFGQ06i52OqvR36UykPJYLL8cfR9JrikHfVJ6oKWfCCZnHpjycdwgvPPcSK6iC4mPIzmiFe++egYceeYDrRBtoO0kBGBFUDxxzoOolv2rPTY2L+Hn0kH/15Uq88sob+Pbb79jwjmD28VQM6N+fm9EcysvDF8u+wsqvv2ZlP378ONz34D0YN3Ecslu2YOO58AMy6E9h286NANJx24034fd//2v06dPHiQOhDN98uwp//K//wbdrvkVu81a49tpr8MhDD6Jb9+7YvnMX9uzZi4qqSo4WKcr6esU32LBhE2pRhlY57TF+/BgMGz4EOS1z2c8kdvOwocOYlTvnuReYAV1acRK5zdri8ssvwdSLLkSnjh2ZwNVQV4eNP27CG2+8gx+2rWX4fcqEC/C73/0G48ePZxh28ZKlePbpOQzDdujYARlZmcxwp/x53z592Dkgpbjjpx0cOVJv7O5duuHqa6/E9Ok3YODZA9jQEyKwZdMmPPnEs/hg4Ycory1CVnI2OnbpzOSigQMHoE2b1qiurGLy4urv1uDIsXzktMxmmHvGvXdh1JhRXPNNeX3KW896dg5WrV3NkOnVV1+JB2c+gPOGnIvU9DTtKeDavnHsFLzCBp1zqwq7h/rV+OU9pvxcu0uq0kngyKEj+OTjz/D23HnYvHULG8fpN17HbPP+A/rj6OF8vPT8y+x85p/MR78BZzPcfs21V6Fd+w7Cp0wAiz9bjH//1//Ahm3riQmBm26+Cf/3D//A7UVJWZ48dhyffraI0zjkCAwdeh7a5rbi737xxZew/8hB9OzeA3ffdw9uuXU6OnVor48rT15RVoEf123gCH3ZsuV876NGn48pUyYxmlJWXsHphS+Wf4nCE6cwfPgw3D7jFky+cCKTHMn59Y3y/zYvznrGC14cwdkpwGB3ZNkDbkjU94rqCZ+xTRCZ22k3ZMWaVknVk9RyA+VlZcx0lzr0bOYzWIUDmyavtTRq67Hiiy+xdMlStGvfhs96nwH90bKVQO7kaNIBTCi52q++svttHAR56TN9k2/Qtfjc2TvTm4Gx9So+IrYlaofE2Go6Qfu6RAdV2R6JzQ9WPYqWiM1QG2zpBDboUlFTWlSIQwf2obS0CMkNdYxzBAbdPK44CFwXgbeQ57OadVfT7DXdsOYabLL1oAYGXXrx+gbdCU3EiMYabLuPCAM02Ei5N44E9WvOBLGfKUqPy4mbcSZSi2/QfY86jun+cw161GjbAY9G3D+3VC16MO3fTTW+kecjqm8D8vbux+znXsDbb8zFiZLjaN28PR568D48MPM+dOzSnlnlVPdsUBx9lveA/k+RHGJksvAqfYiIMgf278fbb83Fm2/MxcEjeejTrRfuuP1WXH/DtejSpQtDchQlEznmhRdexg9bfuTc/Yz7ZuCW227iPGZVVSU+IoP+16ewbTsZ9BRcd+W1+NUvH+OIlOjH5ERUllXiq69W4KlnZmH95h+Q3awVrr/+WjzyyEwMGNAftXUC+wqHK4Ed23fh1Vdex4IFC1BScQL9+w3GfffOwGWXX8qGlWtTk5PRLDMLG9Zvwp/+/AQWLVqMBMrQs3N//PrXv+CSJm5zSQqooZ6V+H//8c9Y9u0yXosp4y7A7/7+txg3fhzD6R98+BGem/0CNm7bxCvVsnkOzh85HFdfcyXOHz4MuTm5qCgtw/of1uODhR/z9cqqy9CvTz/cddftuGHadejYuSMriM2btuDpp57FB+9/iPJEMdKQickXXIAZd9+J4SOGcjRfV12NHdt344033sKnn3yGoooidO3UA3ffcyduv/1WdOvajeu5ly1ZxnlnMuiZ6Vm45uor8MDM+5kLQaQ+rlj1+AaOa6MkZL8/RHDWpUSJZcLKn7wmHfR77rRGEVtdHY4cOozly1YwkrL+x41M6hs67DzcffeduPjSC9m52r93P16Y8xLeeucdHC8swOBzh+HhRx/CZVdexrXeJIvpSMLyJcvxb//2n1jz4xqGKK+9bjr+6Z//D/r26ycoSGUl8o8cRW1dLdq0acvoBUWY7741l6Pq/Uf2oVu3nrj3/rtx6603oaMZdIoeydDUJlB4ohArv/oac9+dj7Vrf+Dn7Ny1E5fIEfGT0lCEjvQ5qyduvHEaLr/qUnTq3hnJaaluvngcyzlaFdMUchk16O5aVt7gIZsyYtRLg0aC7Dg97DPdzVQ6VI84FB7pkTr+lZeVo4yqgYg8TAY9OVXbv4pWYIOu1R7Ejlu5/Css/nwx2rVrzQa978B+ArlzSbCQ6Iy+GjXoAeGN7ECg+cTQBnbrTGnO0Pp7pLimdGZUR/vvs4Fjvh6O21/fZvrGvJH+5uYyVN9fhEMHD6C05BQbdOrD4OrQ3Ye8ZvLhC0m4zzWapLK9xfKhdr/NZTi/bt5IEwZdvyxKkoszRiE4KZxm4LdTPrGp189l3dvnLYKOXo82icpPKiur+NBTfiwaxTvD2YQDciahitYr+oZenlPq3pl0EQPlxzHt44iG8WiHwDoHyKDPfh5vvjkXp0pOoFWztnh45gNs0Nt3ake9XtGQ4tdomzcrDSjsEEnjQkF2iG1OsOMLz72IRZ8tRnlNBc7pdzZuv+1WTJ48SQhtDWJk16/fwDDq12tWITMtA1ddczVmPvoAhgw7j6HjDxd+jD/96S/YsXMzX//cQcNwzbVXc+MRkhOSBCJUrfthPeen84/nIbtZG1w/7To89vBMJtAxO8wbo7R712689LeX2dgVlh7HkCHD8dijM3H55Zcim3O6aoyQhK2bt+PJJ5/FBx9+iPLKk+jSricemnk/rr3uGiacEaOXujut+mYVnnryGaxav4o/PHncJPz93/8+ZNDnzPobNv1EBr0efXoNxN333sXX6UK11ozSNOB4fgE+/uhTvPH6m9i8ZTMzfi+9/FImhxGCkNkskxvSPPnEM/hg4UeoqC1m1OAXv3wU99x/N5eCsRpNgGdPz5+/EM8+Owdbd25BRlpzXHX1lXj88UcxfOgQVJZXskF/+pk5WLXuO2SkZOLyyy7Bfffdzbl04jI4/U99r1NILyQjjViA9D8z6rzxehqYCOeiBrkXt/aBHCXq6rmZzuFDh7F06Zf44KNPsGnDZpaJs3r14Mj7+uuvQZ8+vRiZ2LdnL56f9QLeevtdnCo5zgb9kUcfwsVUVUEGvQFIT0pmY/Fv//KfWLXuewL6ce21N+If2aD35aiSoHnWZ6pCCGEqPlmId96eizmznse+wwfQrUt33PvA3exYdiCWu1o1Muj00YqScr7Xt96ai8VLluFUUSHSMjN4zDKhmdwoJyUZY4YNx6233sgjQlt3aMPpK9rPuDy5bwCaClKiXBuns3ST/FPK19Nyu5BuUzKjGajGejQoXaPHJgOitR0eNhPsL+XIKymVUlKCjMxMbcCVLvwrW+OQQa/HyuUrsHjRIi5HnHjBePQb2A/ZrXJkdoC7IcsaC6fe7JEZT3qvsyVK0efPRuaVhB3OwDaFnCDvTf66RKFxC7j86ikxzFIpcroAzGxoo4hcn9eH5lkB1SdQVlyEvLwDKCk8SeUEMhOdXJ1TpeUN9mU+vOtvppShWOOZIN/dpOVsBCcEBl0Wv3FT/RC85HXE5EOvZBH5WYkZXtmFfx9RGPt0RtxfqCi8FTXmvgEmxVJcUhxr0KNr0pRX5xMzmoLH/dx6NHInBRpHtHOOxGm6E50uOufPax4970Ae5sx6Dq+//g4rypbpubj/vnvw8MMPoluPLsywZkXhM521eUptTYLLpyhKTUqVcpPUlCQ2sEuWLMWsp+fg+zWrkUAdurbujCFDhzCZLSMziw0DHc7DR47gh7XrcfDwflYfEyZPwK9+8wuMnzCO6+MXLvwIf/7zX7Fz5xa+7fS0FujWrRuzx22YCOWeT544jvyCY1SkhpZZrTH9xuvxyKMPY8Cg/sKYtaYoDQ3Ys2svOxuEIJBBHzZ0BB59bCYuu+wStFBWOn2ASGUnj53C3Lnz8eprr2Hn9p1IS0nF8OFDmdHfvlNH7iJISnzrps1YunQZ9h/ZzUjCBeMpQqcc+liO2ijCJ1Lc2g0U0SVj4oRJePyXj2L8hLFMJiLEgu1GTR3WrV6HZ2bNweLPl6KitgRDzhmGx37xCC657GK0zs1hg/7XJ57CRws/YYPeo3Mf/OGf/wHTpl+H9IwMmXJHOqG6lqsQnnjqWSxb9iVqUYdx48fjt7/5FaZMmsRM/SWfL8UzT83Bd+vJACZjyDlDeB2o3IoatdBNkbORni6VHpQjbdO6NXJa5SKDyIts5JV2Q9GglrLFyp8ietRkioZ07N6zjyslPv30c2zZ9hPXiffp2xuXXDIVV111OXdqo7JGYt/v27sPz89+Ae+8NRcnio/j7MFDOUK/9IpLpU5dDfo3y1fgX//lP/Dtuu8YYr3hhun4v//4D4zokDLlYRwJon6aq0I18sV47513MeuZ55lH0qVbN0aKbrv1ZkZF7EUlbzVV1di1Yw8Wf7aEGzBR7Xyr1rno2fss5LbORSUTQfNw+OAhZGc1x5jRI3HV9Vdi1NhRyM7N4WeJTt/zDcHpEMcmDbr5Uh4fyhl0o0Q56yokM+d0xSp4CiJYSXiOT0xrYM7a1qOivJIhd3JoeIhVWobfbl/6E5ChJVSmrh7frvgan33yKdfuT5oyEf3PHsSQO6N+OkNB2qgoJK1Wvkk9b0ix9kaQMkpv3GlkiBavjaZ+2AZEesX5qV1/eZriLPntyf33G29M1lICnmj5XTA4RodduQskUFZSwjn04lMnqE6Va9HZR/MNuujyoHTHntV5RkxiCcLi6OCJqDCaAWanlzshBY8UJ4DB7/woO54feDpCXByzs1F94em8Ec2b+3XnvoEng06krWolFVEXpCiJpanLN0WAO937o6xM36lpKtL3nbNotM/7Eqm/b/yeBpwoOI5XXn4NLzz/Cg4fy0M6snDzjdPwy188joHnDBCF7TZVvXWqDa+p4Q5ZB/cdQlJqMtp36IBOndvzgaZa808+XYRZT8/CD5t+ZMWQm5GD9h3o77lqKMSA1VZXc1qDemmTtA4dOQz33Hs3Ro4+n3PMCxZ8gL/++Sns3r2Vly8tuTnatG2NzGYynYlSB9Tsg6LRotJTLLstm1H+9QaO4AYO7O9OikhZPXbt2IW/zXkJb785F0XlJ0IGnZSuaDHpkFhbVYOftm7Hxx9/iqVLl+Kn7Tu5pp4Y/ZQTpfKujPQMFBaewuGDeahMlHCuf8qkyfjd736NsWNHcx38Nyu/xlNPzsKX33yFZKTjsssuxWO/eBQjRg5n8pkZ9OT6emzbso1hcHr2kopT6NNrEB55fCauu/5abo+6ZeMWPPkXitA/REWiBH3OGoh/+ec/4OrrrkJqejorWerGl6ip45z9U8/MxoKFH6KmvgrDh43Cr3/zS1x60YXMLF+y5As88+wcfLeWkIV6ZDdvy21TW7duI8NFNEIjZ41y7EQSI5Le6LFj0KdvLy6FkznW0kueHQlt19mIzEmpu4RAtJs2bcUnn37GNd279+5nngaVgF1+xaXMUSBGOHcP4344ydi/bz9zPd58820cP3UU/foOxkOPPsiITtv2bblhTCpSsGL5Cvy/f/53rFq/mnf7hhum4Z/+8f+g78A+qKE+ARTZUUSlESyVG5WVFGP+3PmY/cxz2Ll/L7p26YoZ996JW++4lZnY9JIhIUSqK8DHH3yCd9+Zj127dqFDx464+JKp3CCF2r1WVlHzmy346IOPsenHjcjMzMCll1+M22fcjnPPPRvpmZl8PSpb819RQm7031HdEQfHRwlYLO2OY2bhcrxB94qQVP7VoLtWy2H2BOsXnQpI+0mtb9PS0vn8U/8Hf0qba+lM/kGiHqtWrsKnH32C7JzmmDxlMgYOHoTsVtkSndtQJE4fEFFNyvkMag85ilagootD+sClCGKayzCBjVnm1o5aZItZ9c7oBgXchjra2sfpW0o5xM2Kd5/Rcb5xEbpv4IPvkCcgvVZWXMzDWcigp6CO8+fcf55Y7r5ARA2l5LnoTNbLzNhIDZ8ZcelkE86vB9eVEjfXM15L3/zaysYCrCURrr+gvOPnEEX895zO8McZ0dN5wbZplMcjUhzVLjPk3ow6Gcmh8L877lqnM+jm0DR1D9HIJq78Ii7ybyqnb4bdFzAWJB2fWVVZiYULPsQzT8/B5k1bpWxt2Cj88vFHceHFU7j9aODASsvM+ro65B8+xuz1pUu/YE968LmDcNHFUzB82BD+qs8XLcas2c9h7bo1fGAG9OnPZUp9+vXhCJ2VGhPrFC0g4k1yEtp17ohzh56Lzt26MjFs3rvv44knnsa+fdv5E+cNOg8XXXwhOnbpKCNGqfSuogKbNm3BF198iaKSE2yUpt80DY88/CAGDOzfqOSF2q/+7Tkz6Cdx/oiRDGlfctlUNtSiqshCJXGdbXVZFXbv3oP35y/Au/MWYN8RQhMa0Cq7DZeMUVkY1b9/t2oVCgoPs0G/6MIL2aCPHj2Sjdj6H37EU399Bh8t+pSvf+lFl+CxXz6KkaNHIjU9g9eD0l10IshgP/3ss7y+pZVFGDDgHDz22EO48uor0K51a2zdtIWJgh8u/BCV9WUcof/rv/0jrp9+HRt0ihi4w15tAhs2bmR2/cIPP0YtajBm9Hj8+u8ex4UXTmYEhAw6QfLfraWIFujUvisG9OvHPeRJKRPpq6q6ivPOB/Py+DPdz+qOy6+4HNdedzX69u/D0LxLq1I3NnUmw/ClNAmiJiSbNmzCgvc/xpIvvuB8MxELBw4aiMsuuZj3lsqYiGBlNo9O3aFDR/DaS2/g1dffxOF8gsV7MyxO+0wNXViTNDRgyaIl+M//999Yv+VH7tI9/cZp+L9/+D1fs7a+Tgy65vOtNSi1k10wdz5mPfscdu3bi86dO+NuitDNoGt8QxUItDcvvvAKk+iqq2oxeeI4Tp2MHj8GzVs2E9Tp4GG88/a7eOetd7nvAkHKDz76AK699ipO07Dsa8e+0wc9gfaKM/DR3/m5dZuaSNwXaXHsG3RBpo3ZHaRUHfPV2DABl5yCA7/g2zP7NFyo6FQh990n5IwdVPs+65iopdGUClq18lt88uFHaNmyOSZNmYTB550jBt2VT0t0bpg9nXFf57nJFC41Juvkj02VsFRbFtsyutJr6d7oHAhNw4hR13GzSvaNPHJoOBe9O7p/hqhG7U5TBl3ENjDPbshRA7XULWZSXBEbdHJGdepc1KDHGTnpuhwY9Giu3DEgI+Vn4Wi/cYQezg0EDE1ZzmhOI2isEAeP2wLGXZM39DTlGPbMcZ5t3O9sLCCVRFGXOIvQf66D0FRqI04AosS8aK4mapTjjHzcfYWZnir0oXx/PZOSqPUlRayLFi1BYUkh2ma3ww3XX4vbb78FAwYNQLPmmbK2DQ2c4yw8WYRvVq7Cq6+8ge+/W4P6lAbO7953/9245NKp3IiHcsrPzfkbli1djrpEHcaNHoN77pmBCRPGSQkWvShaKy1DBU9ya0BKWhqa57RAi9bZyMjKQklZGea+M49z02TQU9AMN994HX7x+CPo3rsHk6doPQkRWP7Fl3jqqdnYvnMLWmW3x/Tp07g+uP/AfiEsi87OTupa9tyLeOedeSgsLeSe3488+iBHWtm52SGDTthjXVUNtm/Zgddff5Oj5sOF+WjVrBUuvGgKk+/OHtQfGzdt4qh69frVSEYqpk69EL/7/W8watRIjlp379yFWc/M4ucpr63EuBFj8chjD+OCiybzehhnlGrDv1n5DTPPv1z5NarrazBh3Hg8+vgjmDh5PHJatMSWDWTQn+QcejXK0LplR/zDH37HpDiC79mgU0FeVS1WfLUSTz89G8u/XckGjvbn7379OEaPOp9z6J8vWoJZs/+G1eu+R3pKJiZNnIgbp09juJvG4ZKDTwadaqvnL/iAuQq19bU499xzmDx39TVXIKc1OUH1UnvsjViXOhptWFLfwEQxYt2/9977WL78K+QfP47cltkYPXoUrrjqCkyYMBZdunbmLn8pjidDkwOTGEmiqPjFl17Hzt070KpVWy4rm3HPnejbtw+jBFUVFewAkuO0c/9OZKW1wB133Ypf/voxdOvZjUe2Wod6VqGUKkg0oKyoCPPnvs+pp937xaBzHfodt6FT504O0eRqipXfYs6zz+Obld+hWbMsXHnVFdwkaPB5g5CcnsrvJcTps08WY84zs7krYOsObfHgw/fh7rvvQru2bRyCEVeFE+UYRYOIMxmRUH5eCY0Oj+UjrHXdSm6NM+ZhXaJDt3zWu76BDSKx3AkdKyxmrkMul62lh4uqtCUxGavUBPD9N6vYGW3eLJM7xZFBpxQOIYH8/Gzkkq2LuMOLSZ8xB0F8N/l/Xo16VAca9O4Bzi7RErI+ukCcM+eAlf6n/SqcH9R0Ctn5C2qYT0f4juOjRcvBZYZ8HSpKS3Fw/z5uAcsGnb+IIvRSidD9OsJontoB4JpfCNtGAzLsv3oaxNUV78j/gLg+vODWEZo/GXqv5cltOeT4/xzDbACCS43ElKH9XMNr8KAfOdPPZLiInVxTU8vQX5xBj8vPN/bMRCH5mx5FFOKi9bhI/nSR/xlz5nELAoIe61F0/AQWfb4Mr778On74YSNqE7Xo1f0sJoldOHUSevbszn2oSbkTI5jgUmJOk1EvLC9Gq+xWzEa+//67Ob9MbTp37d6D1159A2+/9S4KTh7D4H5n4w5uDXspw5QEOdLkrQ3rf+Se8FUVVejctTMPeukzsC83UykqLWYDSIxuMugZKS3wwH0z8MtfPcrNP2q4Dl2a45BB/8//+B9s2LwOrXPa4+abp2PmzAeYDMVToWwLGurx07YdeGHOi3j3vfk4VVqIMaNHs0GnUjRCY8zZ5AimVkqqFsz7gEumtu/egbSUNEyZSqzyOzBu7Fi0bNEMq9eswb//15+wfMVXSEEqDxf53e//jnuS0/4ey8/Hm6+9w41P9ucfQM/2PXHjLdOZvNetZ3ekpqYx8kFpDFJ2895fwMaFyuhumH4t7r5nBgYM6ofMNCLFbeU0BLXeJYOegua46aZpeOjhB3mcLeW7yVk6fqyA1+/VV1/HviP7kNu8NW68bRpmzrwP/fv0Fq7D58vwzOznsXrdd8hKb4FrrroSMx94UFjuKalqAMDT4Z5/4SUsWPgBV0O0a92Ba7XJ8HXqSrC0kiK5Jb4O9pDDzFA1jeXdsnEzXn7xVXz22WIUnCpAMqht6nm49ZabMfWiKYwKcPMm7gAs/SyoBIrqxSvLyvH551/guTkvcIc3inAvufRiJnAOP38YMjMycCjvEEfPb775Fstcj849cN/Me3H7HbegbYe2wVAdnzBGfeYLi7Bg7vvsgO7atxudO0mEfusdt6GjdgokmSAS3zcrvsXsWWLQyXGlM3LPvXdhyDAp8yN7QE19Plj4CXe1275tOxPi7p95H/c1oM6IRqCKBia0XL5Bd423nG4NuEWiK51Q68+NU5cMuVuXb2X38QAgSSp5aGwQnTcyjGbUfFVtRp1mXpSVobiwmFNpubnZSEvPcF3dxKgGd0tzCNZ+8z0WLvgAmZlpmMgR+tnIbd3KzVEXY8VNF/gpLdImgfBGBjnnRMRMOyREDHxoRVy3U7l50bF+6lfWwJwKha3dvIw4NCXKgTqdMQ9sQNMcNRnjTCuWQEV5GQ4eOIBTBUepPyekXRcZ9JLywKDTgeO6Yv9BvC20ftc+Wd2Lpd1NOfOrIzGpVaesUtAsxogHbl5WWFRoPJ68KDI/fStZeZ+8v1EkbgmgIP0R+iI+OLRRKTohKKYtoL9Z9H6Kcqwl5+ki9J9DYvnfGvSoMY/mJOn+/BK5aIQfa7tjfimeboKbmezfd5CjT4Lfd+7cxVBr506dOFLr3qMbw6KUc6WBGDQnnSDostIyNoBDhw9lRvDFUy9Em3Y0naoBRaeKGM6lYRxr164HNRAZMWwYd3AbMKAfd4kj5vJXX63Eli1bGTofq1ObOQAAIABJREFUM2YU7rjjNowYcz5atGyBouISvPPOu3jq6dk4sH8XmmVk48H778Hjjz+ELl27oJbZrfXcuW358hX44x//B+t/XIPcnA649Zab8PDD96N3n94eU1u8+u1bdzApjshuheWnMHb0WIbcKeJuSaVoVjfbkIziU4VYvGgJXn75NW49Wo0ajBg6Ag/MvAcXX3Ix2rRpxaVwZGT++N9/5tpkUpRk0H//+7/DSDLoKUk8E4BKncigfb3ia87DU//7yZMm8uhZgvpJMVIk/NWXK9iAUu98WpM777odF0ydzI1vKGrexDn0p7Hww49QU0/NcVLRs8tZTCS7cOoUdOnUmdMV1AiHcuer16zlnPE5556NBx64h6e3tW6Vg7LScixZshyzuWyNWO7NcOlFUzFjxh0YOmQoQ6jUWY9edD+vv/EWPllE7YFPomMn6Xd+5523M0vfq2xT7oYipg1JqKmrxbGjRzHv3fl46aVXsG//HpaRtJTmGDZsCPd0P6vXWSwjVKfN/eZTkriLXM9ePdCubVs+v5u3bOESRxqMcqrwFM4eOAC333qrc8Q2b9rM8kbIBjkQ1OOdyJ2TL5iIrOaS5pEZwBpoaLqHkIMF8xZytceu3bvQqVMXLu+jHDqNrGV9Q3yuujpufvP88y/is08XczpuxPDhuOP2m7lTHNX/02vv3v147Y232DE7fvIE95J/cOZ9XMJGJXgGh8ex3e2YSq432ozLN+j+gRbnx8heiiU7/oPkgqWdsgVWEqHKqFDX4csCMf/StFZuzkeDK0e0peQIvbycK4LIGSPSJDk6ZOjo/tXNU/lIQiqSsH7NOiycv4B7UVAFwOBzz0ZOGzXoNKmRbom4XMmEGdPtac5DSWFy53LbbPxiTFkoh+89j5/v9g16uJeKjSIW2TddGw3golVJzoaoPTJnwt9HMZHh0q2Q2eImraTXEqisFIN+gg16Qtu/1iOpqKS8wW8eT4fFutw4ATJjzEPfPYPPEbvGLLrh4nHpw4oTHvIWnVwoBGFeVTjv7X+GrhHfWa4xjO6DJbqrOhkqLsJ3eSVlOstjBn6becT+QaKf6fCWlJbyf6nemNq/xkH6RqTzYfKo7WyK4BIH9dNnz5Tj94UsLp8fl4ePi+CdO0VM1cpK7N21FytXfs25aFKeNCGLOsCRx00RESl3IngRUZAOW7t2bTDi/KHMip4wbhy6dunM7UI5Iqup45wrKb4PaSrV9h38+bZt2jDsSFF8YWEhjhec4EPbq09vNkgEYXbtIYgAKQky6LPnvIDdu3ahVU4u7rt7Bh595AF06tJFxqhqb3OCcP/7z09g7dq1HOndfMuNbPx79e6l26HQYUMDtm39CS8+9xLen/cBiktKuJ/0zIce4OYgzBlgkkw9dwlct3Y9XnnxFXyx9EsUFxfz4I4Z99yFm26ehs5duvJzUAnW2tVr8D9/eZJTDAQ9Uy74d7/5FQ9fobI5SuHkHTrCfcg/WvghG27iL5ACbN+uHfdtp3In6hd/qvAk96M/d8hgbm96ycVT0amL1KCTwduwbgOeeOIZbmFaU1+ONDRD29atuYae9oAIiqRkd+3Zi30HDjC5kMr8rrnuSky/4Qb069cbGWnp7GQQy5xyx6vWrOYxrwP69sPYUaO49S05XXT8KbVB7WS/W72GI1hiatMUM6oTn3LBZGYr27kKZFdLLuvqUFlVg6+/+Rqznp2NFV99jdpEheqLVK6/J0OYlSGVDxSNp6SkIjk1mfPqRG6kznpUEnXy5Al8vmQp98SnFr+EIJw3+ByMGDaU5WX7jh1Yv/5HHD91kgd/UHtdShsRwsQkNCVNcU6WS4NIGSRQXlLGtf+U5ti1cxc6de7M6Mutd9zMPRN4roA60ZTLf3/+B5g79z3s3r2XWxePHD4MkyZOQL9+fVFTW4M1a9dhyRdLsWfPAW6zSxUblI6idrfExWHNF2k4Yr87fYQncbW8HJAeik7FWFjqM9zdM+BCyTUcGuCz4/XyvsnxdSSlj/xcNVlfZ9DTUjmHTn317Q51gKrKh1RMbFjzAztQRKadOGkCzhkyCK3btEYS94CnwkKpRPB1tQ0uCoA2uUMhy4nNEtkLzGPcCIszG3SxS9zoVsehNmUvokirv3e+bo2pvA6ZCON/BL+k3vBi0InlXlBQgFTQLHTyYBKBQeeN0KYsUXCG/TQHt/s93G2cZGNHyPJQQkW1QXnelZ1BDxHnvYfxfZMAcveftnEJW3jTZH502Bmwci//OmFnIoD2//8Y9KjB9ZnyZ4LhT+dM+MY8yqhsquzNntGP6ptivEcdDetJzCUcNE6ypgY0eW3btm1YtWoVE82ob3h5ZaWL1MhgE2LRqUsnDBo8EGPHjsQ5g8/m8Z/E9mblV0dcDJpyVoO8Q4c5b/rdt99hx/adbMTJSSIxpAEtVENMivv8USOZ2U5lbSkZQqopLSvDF8u+xLx572Pv7r3MoL3+umsx/Ybr0I6gSyVTEuS+dt16vPb6G9i4eSvfC9VTX3fdNejWtYsEZTb/qSHB1yIIfeniL/jZRo4cgRum3YARI4ehmSpcWm8axPHZp4uYAEWwO01Eo57zBJUPOHsgR7D0DASVb9xI0eFr+Prb7zifO2nCOMyYcSfOPnsQR5skceQIHTl8BOvWrMGXX67Aho2bcfLEKdQQFyBBoxFT2HGkiHTg4P6YMnkSxo0dw1FiOuVnqcVLfTIbs7/+9Sku9yKD3rFNV4wfO5aJTtt27ERRYZFcs6GB+2rTCNapF16AKy+/BP0HDEBWhpSCUXe+r1d+jZdffoNb0lLdf/OsFuzUEDub8pVk/OjeyOEjBjex2vv1743LL78MF06ZzDlmMsK+7LrIpSGZFdPJk4WY++67eOWl17Fv/z4Biz2SlpGhuGwpJYVRCILazxs6hBGFKRdegObNiBtQx7D6Z599jvcXfIgd23YgUdfAvftJ7mh2AMkE9cKn9Mm0G65l0mJmsyxW8+QM0b7WMXLY4JjrVWXl+HDBR5g163lGngiZuuOu23ALTVujHLqEtcrXqML27Tvw0cefsXN28EAeGyCa496+bTvU1NXgWEEBIwgpqckYdPYgTJt2LS6++GJ2MsRhobn3gZ6MQutNGgpZOO8Yh1N5wo6WCYLUpEXY4Y3NCeWn2WxFJoOZPm8M3JsPoXpT06l2I4FBT0crap+cIVMOnUbX76OUHcnUhrXrseC990kBcJnquecOZqcuiTkIQtaTxsHBiyJu0vUOrfT+7cte2HbIZ3w43v+7A3Yjll9y+Gdu6cpraHl/cixc90NZc98uhPctrIkDgy61+4wI1Ce4U2bewX0oOHbUdYrjiWsUoXMkSYugNXryjVqKoJtulH55byAsSW5CVeRGjMCgdlnkIyIOVMJCv9ayD7uCeIvmcQbG3O8+F+/F8tF0NyIeV/D5pohxUZJdVAHxnXuHjOvQi4s5xxwXoYe81siY2Gh5W1zuxR7A4DdfOHwjHUUAGhnlJn4Rl29viqgniAoJP43QpG5aVUxCogllBccKUFZWwbA8SRsZCGoMQyU6ZNTbtWnNRKzUFOoSqKU46gOSMaCSspLiUhw9fJinU50oOImKSorQ6pGVQUNdOuCss85iJdqSZymnsQKlNSNY+tDhw1zrW1pcgqz0DH4vRVxkWOx5aK+oxzZFaDSAhWqxe/bojj69e3HtNDef4jyiHJTiohLs3bUHBw8eZlIg1ZP37tMHHTt0QEqaVHzQvhw/fhw//bQdRw7n8wVoiEf/Pn3Ro3dPLj8i9IKMBBn0guMnuESMDDadM+oHPvjsQQIXq0Gn9aitqUZJUSHyDh7Gzl27cSjvCI+epF7nBDW3bt0aPXv0QO/evdC1K61JDitIU86cg/xuLf7yl6exaPESNugD+gzGrx5/FP3798Pmrduwc/culFdU8lpS5DP4nMFcMkWTwzLSM6W6IDmZofD9e/axMd+zZx/3fXezqAmloIEzZPw4oq3nEbo0tIVq1Pv27s1T2YjA5p8dX/alHCiBEydPMXKxatV3XDnCva9tMI43gMNZASLopiSj51ln4bIrLuGucc2yMnlPamqquf//99+t5hp76sFOjh/tAzlYXbt0wejRIzBx0kT07tuLHTQ3g0EDDKpBFxCaBQ1k0FeuWIn58z7AgYMH2bhcdvklPAioXccOcsJUR9JaEJlw/959+Prrb7Fy5Srs3rOX+TbiqCYhIyuDe9VTGuGiqVMwYdIEnixGhtway8RF4qcj9Ybfb7pZ/iv6xUcdxdCwPpd38J817+r0pxn0uODOh7HdfXlorc/MJoNO+0o8EDLohEqIJaB9tvy5DFuh1q6b1v2I+fMW8P1MuGACzjtvMFq3ay3QPufJw1XyvkE2XSpOkRpO152UtimELcizW48Hwe9VY2qDIfuXZ9TNoJPsN4Wu+vbD9sClSdSYM8XM25kmZ6HwYqmzxOk+alRDsx0qcfjgfhw9lg/U0ajkBNeihww6GSi+Ge70lMQHlloiOgGIPAR7zSoJseQtaxqkW8i5ajPsKimWt4m3Pb5QBpvh95L380myuWc26FEvN7oB/iYEBlTXJilZ2NxFRbywuQwjNYbc40gtdq04ByLub/59/lxo3q7zc4hwp4vs/dw8e/a6h/TMpMBIgVLURg0/KKVFq5NGebgU6hpG875TAmWpOTPeN3Yzg17Q9HlaTxqjSVUDdH16S1pKEisBZjUnpyoPJkgH0fcTl4Hvh0p9dPQjoQSS5Qk4EWSYKSo1RUORkBt36xxNiVgI+icj7EYekhKhyIlGlRr7F/LsZGjpM6SI6DtTk1ORkp4aqAXNyRIsTX3fuaNfMniaHDk/TCzTeyWNxmMq62k9athhIUepprqWOQt0JqmWl5rVkLxRhEfQM60nDSvhlrSJevzw/Q/465PP4NNFi9mgnzdoGNehXzBlMrfLLS4vQx1FJklJ7HiQU0NNYKT2mcZiCiGK1pb7AFRWcs6Z9sle9HWMgBiiV9/A6YXMrEwuKaO1pXf79dRhyFE4K/Sixj+nTpzkFJYMn6ByQ2vtQnC21K+LntB8L4CM5lk8CKd5S+rSaOVmIktU+3yMpv0dPsJcAHoeMiTkaPbo0Y3bwTJyEOEKCeHJo+qy01mLY/lH2UgTUZDWntj2Hbt1ZmeVjYxf5lVPvQ9qcaqwkFvS7tl7gCe1lZaXswEgBIvIb5S2OKtnD+S0biUTyLwzIvqnMTnKZ7XHseBZ97ttkvG9gV6Rn1xDE5dFl99zaOV0sjRxYUa1GRO9UAhBYUDUw+Gj720QVn9RUTGnaHKpsYwadMrPe4kB/m5CXzau34gF780HjWOddMFEnDfkHHYOG9gmCfGNWwdby1oyyHavESPuR+CyNpZvl4oL/peONw4tlq5TANcHJdTsHnkDV5oKBkMRuBcQmrvF/TvUqeJA2muVLuQ3Qzw8y8j6hGrbE6itqsShQweRn38Y9bXVbNDTiQdWWFzW4LwxuggrZSXBu0Etlo8QyIYfQuc722c5po54Q7Jg2iCQm8tQcUx4+Euc4HqPEJMXCneLaxy1BwNgZI0CReTXvrIe9SAR/ztN+TR1bwQXk9dJxoSIXyGWu1fPaN8RHCqdBW2HI9yxoVEePs6gR8kW/n3Hsd/Daxn+15muRftM+SkyRPRehuqcx1/PZT3aUoAvLApRzjg3FGGZVcWkMhMgL3ovGnEzwcrrOeDqTpn8Es7r2XeRLFq7R1PGckbFmGvBbEASDBxwd7/8A3ulCkHK6fL8Qk3jeLJNMs0eNg8mMoKXqkUb4KPtHvl99TR1ToeYWG97v7GPKnOruXFHWcIBadKotfnmqJjfSte1nF5KHRiyfOLJWTxkpDJRhvOHjsEf/ukfmAPAwz+I74AG1KpzzjKjOUaWB3aOJGLi/Q1VGMu5J2POj0ORkK6D72Q75eg1zvD/ToqbU6H1Uolg3bQoWpbxmEaYkuenvRWXSV68jYpsuKlaoT+K3JETQqiLf/7IkLOy1el0QcWNPjfdl69MeZAVjb6VHhwO8yNDQg4Vy4LNHRMkj76TZIMcslqaOlhbx1P1WDZTU7i5CiEkFJFzdzhSx04u7IzJXVt3NNNz5CS5/HaAC8t7NeKznL4Ip8DU9jJ3RaTVLLilKj3kVffOrmtcqeA6wfmVmC6cfjW7EEToxIkgg54u8DinAIJnFIOejM3Uh2Du+7we1CmOxgS3atMKSWni/NJRTeWzLZA535/3s/3bPXDkB3MiHDqghpXf5jlRTZWQSdmYb1XkC6IBXGzQZnrAyaqebdWTLB+qP8yo895pSaGsqQTZtVUVOHQ4D/lH8lBfW8WtXzlCP6UGXR7U3+CAIBYQJHyDLjovLjKPLrDTowxvBAY95Im4tn7hHfi5UFMYgo9uZxQ4Cow5vdO83WCdg2g87vspeqIInTaXcrfktUcPWdQZiKYIfEfEvtdmv7tD4xn86H2cLspvSpjjovzT5fz9v/nZOcnjkBepB9Lv8qGqRWQjkCHOS7JwKurCvp5MZmIF5OcNieRBLWODhs+uIYnoDpFDepEx4PvUZhy8n24jPVRHu5Q5IqTLEVoXicYyok+nJzZJyttIgZPjosiAKTOJEhRD1M6IdhsiG2QE1aFLkiZMLlqiiJQ+4/WV5zVOiCPAETM1ZWEuigwfClUrUefMRAIpCSIVrcef//oUPv98KRt06v72T2TQL5yiHxIDbkrJ7snSbjwpy9xoi9B0Gf3oTjdEDK4ZDGVfm2JqyiH2HWsy4j6z2xA3fkx2omz2dggRVcOq8LiX77UOZbY/Bm3698TIARksj/BlAQo7GlrDLB36JJJio64AAUeXfGsSyYpRp7d4KAZfI9z0xEmY3RSnZYLZ3nQtuwYZ+mgrUHsGXj/jNfEv/ROvSl+NnTO2tpJ6kBtHmeHudFEdwj4vHTPda9KZ9dLiRZw/dT5FZ5CjI3+iCJ2CH1pz6xTH59bh/Oq00IlITsbWDVsw/915LM8Tp0zAOecNRqvWOQRrCfrHKK8MaeFGZ/ry8+dOn7oAJPw03MFNfRDpBqeMeEegC0PuvuzYHjKS1ET7cV4S/VsIDY4z6HprvvYJEPHg+UJP0FCPmspyNujHDuehvq6a1V9KUr20fmUl6Au392mJdsTUu0WzQ6YKObqoUWGgf4dLBehwyCM4TyRi0KNkEP+ap8sxRf9mZSWN5/WGI33/+k3l6k35EYGJhJRe1K40S5mbvmPglJkeBFPEprCicI6v5OKMfygC8m429nndhlhFim+Ogw9H99x3EkLGPDK0xxQws9v9eb8c0YuR5kNAeXNTan7PZMvescGQ+xH0Tu+TK4EELWJVaRyLaMpHYXaWI4qK1Elg3aKEF4k2yWEQx4ENl0bHll/k71XovTE3gxNLARKhZ8H6PXMPcIqSNbrl9yaCJkh0b/R3imota2m7YYaTr6E5Qn4Wc1qogYYzabJOvN+mXFPkext4Mggp22RsWrcJs+Y8zwz1sooKjBw1Ar/9/a8xcfw4TaXJ9S0KbeSQe3rAZSMUdeK1sbXSqIiUo5MuC3s00ogjBfld0JyD47OqORSMyKv2WbcIVNIMGimJNnYlZ6KvbM+lJJVEiAyEnSFeQ0VMHDpZZ3AsOYka+YkUcztYA/sZQSCj7yF/cssB7M/75EFXpnucbOnzWdtSi/CjBj1Oj/rdOP2e5CISrnYrov+954kQxuz0CeQf/sbQ/qgc2hhkNorU2s1OLxsIMeRCUJMlrqisYr4R7Tux3DOoD4Isq5RA2cg0NYDbftyM+e/NR3VNLUfoQ4aeqxF6spAitVMjAwLOoAduW5TkFg0ug/Pl1QIYWsaoszpqcYvv5bxZ/uL6rOgZjULoJnsOsfOvb5USiho7p1bfY+mYQK4SqK2txpG8AwK511UhnW88ERh0flB3mCXXLcdKDod49bLj9HuOG3RsICsqrvSQv/uC4JcNyGIbaKXwlMe0DAmr/j7K+vTXIS56jjNwfp5dnlME3K4djSRio2cv3xYY9CQWUulPLL2FfRIef4kPK/n19C4M0iMR6tLW2Nnwo/dGDo05DZGc4Om4Ak05cHzL9Q0u/22NLuwgR1sReo8ovY+1nSQn1o0Aovdl/iYZVlnjAKYzuRHL7sGrdGjVENveR1n+Iuj17MGTZLL3T5/zRjlapzIjAem5lbIWTcnxVhnvg+9RZNkZdIUwg3plOQeBs0iMuXDZkaUh5D0KJnuOiTNd9jtSrH6+j6N9AZw5r68QIUfuCotSS15mLyMJefsPYtnSL7Fp81ZU1VZzMxkicRFZrd4MiT4zp1N0drUYQYFhLSdp0Zitu8HzsufSWlfWUYfj0jPEBBV2Tn1Y0v/ZnAo3FMWQDNUlwtPRDIp+pyAMGhTwGoXvg+BbceQC5yoaNXF6UTQ4Q+ohBMIMtmfk1GTzl5FB98+CPwtM5FGNPDkfDvYn50vu09bOHE5xCpqG230o1teBthd2mwbR8lP5aSIlfsqS+bCx7zyJ8IecPE35GBrr9oqjXBJ2q/wOInxL0dEfqR7fInRqLOP3cpdIUp6G1p72bNvGbZj/3jzme4yfPIFJj+06tOXqFt4s7RtC38rd/TS1Z3pWdtOcijBxzdZN2sVKqirq4JvmMacwutZsB7XyJ+L/NHqr2RGxgZIq4biG9Fnk3YFVDP7gw/7uDGrqp65ODfrhPCbFMUhKc9EtQnfK0mew2yFi3ahCrM1lzKAzZKrQnA1hkbyPOAhcckO5cydcqti83YwKa6g/vI5mJPjR8kzGgudUinf44yL3OOMc5z0FSkuhTTOw4qk45Unvq66hCL2UyVrE6vZLc6hMjo+M7+5aQwD9kiipTw6fl+eKKVux94TIRU0Y8OizOBGxOlEH+clfovkfPtSNxFMNCtvb4F5dOkUjX76ekuiixDz6HMOVWubjKw/HvNf8qRlgVrJ6L1GcIfiM5L945eXEoN5XZrbuqkAcxOYtjKPpeSU9osDFfRWlEzis/vIYMmMGgSJyOvg+cYmjOobWBUa3jly2ltohnu9f0Uun7DjS9XLxDPNqVGGcBo4gqRywpgYVFZWoqq7h7yHCVVazLGRkyeCPwI+Ua0afK1p1EXKe9PPCbA878Lz0noaLGmz/ulEZdqgVXYMH/sgkQXsF+6/BBX9ZgBqyRlFEJihz88KpiIz7xDF2yTwnzhYoyrdxGWrvLIsmiwQ5tKpOUO05yHBYKONNJlOI1yEh+sA+1O5HZ7xXkVGcIf6TJ5TRsjM5l94GadpFpnSE01hstPm9iokEg9WCE0OIGDuh4jiInISVBq0zVa0EkHtLjtClblwcYSah8v5QP/IUbN+6DfPnkkGvxrhJ49Sgt0NSuvA1tBKdE3iUAvOJvbyOIei/sXzTb5iuE1orEQDTS/T8bGOswivyYKJnAp3gB05xNii0Kpou9PWr6VDnlHn6lZCl0L7JgUVtbRXy8/bjyKGDQKKWBl+iIWrQfU+aPUa7E4vQ1UjzsHkBeEIKQf4VHsLiR+gmAIESCbvzduNEFrGXwHYp7MHRaEXfhjXVQS4UcesBjPNwoz3peVMbwSiWx1RjRO1EmzToiiJFOjnJ83rMRRWYKMwezcPb56JT7OKclKbe21gxBc6J70RE4U+V8JAsGvPblfp4fzXoXVKLgekNGx6NQsLn3s06luBBeMYCcSqUrQbMQdV2KLymHvxRva6RntjZ9L6L5VUjp6DnvYZTbuCCOgQNQnaKg3/9w+ywxQgyZbLkZJEnRFKtrTs19oRWPSP/tghA20xGtaQZc1NAFi1oq3S9lmJrCuPbsxLsH0DH2mxDow3/YIVTskqAdTCxxzlRGE/SDWFiGGuCiMPp1EkU27U/iPAEzpDlNG1f2YuwcF1dMBUK52ypEWLkJHKWQ2XXgWcjWitmRHOgDwwNEQGSy4pVcGkUz9sUh51IWzYJzM5E0JDEpJV7lNsc9qjRdfIsF2dCloc4GGHOli+qY/xjFjUK/Pgka1oiHHWgJGeuiEFMT/SAkOZvntPa7quFFBeG3Bk5cJGucHEIIaGqjx1bf+KugdS4adzEMRg6bAjadWiHJCoZZVK1ImYyC0pInkreNsdIHPbAZPv6yCFmEaPu0qVWq09oX8w12InT38dluKOIUKyulsjXoypGHAyPTBrr3HH1RQ2OHtqPI3n7kairUYOukHtsdEiHyfe4PYFlpeIZ9Ih+dqzDpiIaeb+OqvNUbvTmg+uaNxSGg/ymMSFnxA6Cx9T079HPz9sG+AYtrHgEyhXjIgafYCQixVHXKh75mZamHYns/sKtGel60Y2NwilxpXh2iN0x8Qyln4OPSxlE/07XiDoGUYMu96mb7tIHwcq5xhQeAc2tVRPCHxjh+APGytTPr3uOjytNiQg/P4vB+B7xyL+WHLxgaIJBa7Km/u/NoAfHU9B6ic6jBlQ+L2iFyKsSRWOicl4bhckdKEJwq8K75BhJ5C3fzSksbS0rzxKGYI0t70dl0vBJgylP3h1a4E3uiiIxzrVQw+cjL6HzoqiCfz/8/Gc4Z3F6JeTEilBaMYJEuz/XoHOkRXncQDHyjsUgXZYOC4y+fEb2hGBwX9EZIBOO3OsbrNuYh9SYYU9S9rtHquLI1y/7ipRWWWpO7lcj4agitfUlElgE4pegRz7n65Ko4Y7KkMi0ktL5cIpxVZXsHBXT8YYA+dex6iFDXgOE1txFuRzdV3k5RehFjGK2apXLEbr0PAk67PGZSjRw+eeObdsxby4Z9Aru0kh98KlRlBl0oos4XUz3HQp1DS3xkJw4R9s5/2pX2JmX/ges6ZOTpCdAXOMdNei+/PNZ/V84r/5+RXVy1E6FuVZkg6hsmOaJ1OJo3kEcObgfidoKnT7oGfTQYTfPVuXcQUvaVIYJIHYGIk3t7Yai0F1jWQ0bdPM+bXFoQYMHN+hTN9Pl6sMYTzQabSqSjSPrNJmPt6SgpHL5VUO1s4XFbIibPNrlAAAgAElEQVR85qb60fqo3r1FHAu7T9+xiK6PD934z2H3aSQfOzjmENDvuVyHclJes4o4aC4uZ2c5Zf9+omS5aLlY9N45Qo6gEsEkpCC3HoLL1KhHf8e54kYkKbVh3AVSBhawTMYY+VCEbjl+h6AE0TnLnfnMLtcsT+auXR+UHToFwOWx8t1WLhSkIdRwePfFykv3hveO2NNmCAhq9m44LjVhax3bZyBGqZij6tfrN5I1VVzumi4IDkri/KoCzgFSiZmueVS5Ra/vR44mByH58tfOrmn14IRmaWTOI5+9D1rekRFDfvbgrz6xiFnR6qxKbl0uQlqFUD/6M9fFW22yV1IlJPdwOG9nxKmGZGXAi7S4Jl3BXgWOmaVaWA4Cl8g9VeOWpLTO8mchgklfENGPAYte0B1+ytDyhw18OGnlHDI3FtTOgzwHf6dDOaK7amcjUi3AC0b3mkBdQtpGl5RQhJ7C09aoo6JwW9SY6vVpXQhy3/3TTo7QS8pLOUIfNuxc7h9AZWvcBMYlm5PQQKWLERTGPaE65SwVXlrYnsJ60Af7azIhwaqXbQhF0rIP0Wno+lkPho9frca8sdA58Pt1RDhVuto6r70eDTQD4Ugej1CtrS5nhjs5p6EcuhkLkwtzflx/Y43MpcRXS46aYMc39UDB700YRaxsY3xDJIfQqcdAyFxkZIIezPT1PZ6mPCEz6BYpNR25CjvaQggJtpI5L3T06DFUVtWiVXY2snSGt5GKRAKEAWrwkhFFXHmQCpq/TubpCpQWHD77PcG1fptDa9xB92j9jKmxhnWlkihTIj3/vQT9WlTIRt/6DjBLWY+59rZ2z6A3arnKaCcm+708n6Qn6L45/nCzjIOnZVnz2dMmA0qutOvI/QduuMBr0k+fXlzeo5BgiJkfx0nwc//mnXH9r7LMDTjWsiCDTIPkU0B8tLy2YPjeLprxVlKgPYcoFoPrRF7pGmQMTUHLQXBi7oZjOK5ATMTA68MlP5qz9+Zp213Rd8ugDSMXiyJkx9Jy8xpl2BpG1zzgCch1yDA6n17JgnQPli6LRo0uXUOwqTlvanxkLKWe5YhJkrI975f8pY6xK86UZ/HqWeMHL+Pb8P0rrMtGjp9fZhBYkifkFNrTRZ1JWkPbcpZfpsfpF1rcHzyLBMDapEUrAtipMfRFDojXgtR/WP+8aJ43Unvto6CyrOEgJ7QYKoO+wAbM+KhDFHzSAg+KDs35ZFny7ptz4mxsJbduJX7UcpfmLtDaSgvodFeN4u6Dg6UGzo/TKOF5c+ehqKQIY8ePwdAR50lb3LR07j0gzh3jYizMHGzGGXVvVK+tkXNutFKjKcMcEsYoSVAdwzjeka1JFJmO44/EEd7iUsC2C6KL7LRL86tjR/NwZN9eVFdSN0SSQ69sjd/qE+Jcpl7gCK4uUCXvw+3M1mzCqIejQmOUmlKLUgH0EKj3Hy6wt8cKcoxJVMvrFeG7d+jvXLTukVjictFxkEewDpbNFaVp+pTaSdIghtKycjRv3pzL1lx0p4xbNzOXF9ZTQFodQAaVNzpm7XwDzO+zQ6x1ryaYRsazQ0b/pUiMo3eFb021BBlOMYaVFZWorU+wx8y9uc1osgISDzoK3/nQsLDI6VBr9EPIABlGdhBSOV9s7REdqGjPakN+1NuNogdRh8b21upHuRtYeSWfbO6aRjXrXB4mDo8zZB6rm31qx6i17u1Ow0mnOVaHslf0VjZCnIcPSDOsQcgocRMUyf3x4VSjZoM+qPlDSNlqtTZF5ERao0E2zZo34x733Ifdi1rk2AbRh3y9KEnpySJldFYowM5BCkG8da5znogdGVjtzqd2kNfGi3QNaaBf03stx2/3LvXc8vwy/7yaW/bS1KxU6vqlKCs7ON53+dc1OZJIWowZ5411QxjmZJKbRBm87NK7zPErWFk2BPC6Bu18X3zfllpwuy9mVgNvfmbqukfPlZlGnfFotpf2FODvlA6FJvf8/FR3zY14PKeSywNV5Wskyt+k3286QmBlMjs+yU+b5MQadNN/URMsG2aldNQt0NAgp/O0Ux2/k7W+hLEhdEr7GYS9T5IPLvh31Q4iN0pAc9UpaqAl9Jb9i5BOhSsjcx/cTFaaQ19V5QYKUYe8WIPOZD9yqpOxd8cezHvvPZwqKsTocaN4wBONqU3NSHO8GoqV+NkMGVPytXC0pLbfAk6W24iOtTy6nAWtP9H9ZnFmQfDTEMGemGNrQaH9pSlE2jkTjvsR2V/X9pxk0b5VnZU4rgkZYrrXRA2OHT2CQ/v2oKqyDCmnNeiWl7MsjT50mOykkIy4SKG79KM3H9aVz6uR1EjED24MdpeIRSEZ7edM41SFTSm/F3alKb14rzQury4brDnLxviWpJQMbpL4RQgMKqeWFzpx4gSva8sWLaQUgztcKclalac0YLF66nCkqXq1EZzDHyVP1AwLCWudVAqo/PF/xeir4BlJQ/O6BlvTcBDfSbP68bpEgvtLk+Fv3qwZt7Ck9WZlYBFRtNGPEaoUtuZYJIIiOCHQXhyBbpX9kahce1Xpz+73vgRpko/uJwSxkhORRA5JPY+vpb3Jzs5GOlE8TfkbVBWcNHdlg7AtCHZsXi9aZUXolXBxJKDi7Xv4LkJXJIIVg5YkcW5W98T2gtm5nD9PMOuXRpjSNLWWLWjGur0kypZoVoyBvbhEiAeU6O9UNKOST80+oo6Yu0bQPNvbmmAiFTeJiSJDXvkhtbA9dbJQ7j0nh+cY8PlmpER6EBgr15w/PtPW7Y17bIsc+A4mrXldPbXbDbq6iZ8QOBL0E1GigvWQqgHWBV6EzyLMfBepKGigkE7TZTS2lyBgGvrTolkLMbiMNJDzSW1/xQkj42LZYGqvG5rmpU0E+bmp8qa+TsokTZEZgqCajp9UG8+wu8gkX+4CwvsclLSJMfYjYDsblEKjPHRNbR2Pjc3KymJI2+SBVylhVRX0DOyOylKpc05OD6flzE7Rn8luOEekAXUUXdMqE7eDPsfOKkle0BuAvsu61Yk+8nj+JP9sD/S8JyXx0J5Tpwo5NdmjR3eB3F29vI7VVhNC+mrfzt2Y9958bpc7cuxIjBw5DJ06d0AyzQUwEIHJ0ext8SPS80oprCBt7FQL9ORrlSZ/dhwADVp9nWROc6MPR3pzNHXxqDPhOvXZWukHfROqllW4Ph73yZXPkpNdX4fj+UeQd2APKsvLkJIiUwgiZWse7KKtXT1t2Jjxq2+XBglqJL01DBX5a67RatZ50TyHIVA6ktMSL15bUPIfw52Mwnld+XSgRBXujmGTWz6PHQPJHYSm7vgbI1Cu/CaZmyaI0aMInfoTU3QodejS59t/caxBToCukfP5PLRDBEeYm35XKS7HsF7Y3KSKi5t5w0xZC2SbzKVKPnegUb7Sa29reVSJcCv4WtR7m54j+gog5fBf+HubcITkwKkTw9pCcl4Bo1xKQZoCBbmO3QMN/TIS/zttfC3dGRkVQir87nFNOXKhnLTlOvXEWj05I06mnLVtZjJvokSUjNY6OFaMh1aJBxG5OlyN1pRktK4eRaXFjDDQsArqpW5CZrpQ9snqp32XNyA2imOrDrJHzqPv9HkIPkrAP3u8Jb8G1z8/LO8xGoryzaScyRnMbZXNa2/MfPuAydiZGiE5p1nvXVqBBlEx34FGLy5nzc+r+xCRIolMJY3hl9qxA6GG5+jRAmZcd+rQgZ0pM0W+E2SKVZkeHP1zgMKHOVgUEXVqoUuKVP5gvRron5bqpVyt7JQgDow8cLte6VNv1xUHyFxN3kX9siQmQB05ks/M7w4d2osjRQ6+5pCDoJycEhmjyf/jEkj6ZkFHmYqmoCA/Xz1Fs5AzigZU07MQhyEllZ8lifrS06wFL6kQ2HaleWrvAteDwwinNLYgCaisEsg9OyeHhxJlNWumCjUg46kIIC05lXvmz3vnXRQUHMPI0SMwfOQwHl6TmklIltyrJhLVZbHmVHJOBGTxXeGwJIudCjbSVRax7EmFhTX84XPAzr2ewVD06VV72E41QYwL2xTxCPn8evJEAWsIOvMaIIdQZLMHZNCP5ePAvr2oqixFquYi2KAbVBGngKLOp4HQISVtH6Sa4YhBd0QNz3j6YitJkODJJEoUOF0WU/MlTsVYjXtwt/6mxBFDYnST/EqNJP8cU7fsPDx1bmxhaZAEKQYyhn4devR7GB2xzWZdFcASpmj5sDfISEA5xhIhcrRntUha5iCRhFzRxJS7X6u36Puj/hpHeQU0BIUMOkfoBPvyAJRwNG93I9+lwxr4BoO9CpHVSFNY8ChupeFiAYLjQ+0aUfPVPPfUnRmPJGfyaYqa4GoyKvRvun826F4eLUriY93ljzBUSDvOahHj2TpwKXDH+yPyEhx2n+lrJVvuHjxBCNXsa0RWWlLKkSJFLYTw8P0ZOcgQJFbA4kSah+ETJS3SYweOEYbgS32jGif7cXBh6NpNHBgybCdPneJBKrm5uWxYGOpWMo/vbPr1046j4V/XoFn9XX2SNwjEnHmL0P1BJWYwDEFKVgdS9yjImQc5XjY9iXrkHz3G55Ym5xFBS86Ykaa8iNZbc0aZublRGDFxsk7GLkk60rGU6DGgSJeMuTj0wiUhIykoBCEHBGtrlz3Ph4xLI9K6HjtWwG1U27dvzwNe+MWTAsnJpO+Wgi7RIHXM0NakhXbjZ0XLrbfloFLKIUn1taTL6on7wuNVhSeg8S+PlE2w8VeHm3sqyCAjPmta8idnWR0fWi9Kc9TW8lhkeuVSDp2CB8u9u3J3SSGlIRUH9+7De3PfxfHjBRg9diSGDR+CjjSGV7txymExnaEpE7/jZIjzIOc2WstvWtnXE5JWFseHdKykLcU5lIblvoulaWOvxbNfLWX6xsTdCJrRHLlfWSX6RO5XbIPp2QjKoH9LTiR4dOr+/XtQVVGG1CTqWEm93NmgiyRGS7fYg/fRJH1oGwYhOi7QJEZYMLhHIHLbAblfOfTGIpTGAnydEKtP/UqFp/hfplTddwbuUmODbg21JKKVnGzjmKNeD7NvzP0Re3z/dHOO4CQ9fsvKylFSUsLwUdSg+0otZNAVMLQIVFqB6rPz4VGFQE4GJ+mUUR1w8hhGlNyewEocr7gIRDOS6jg53WmfV6VI928Gnd5jEboPzYdcR1UAlleKEj5kf+1J5HkUq1EFoASsaO24iaxti9c2NI6QZdEkXZ/6ABDkTmtABp1SHn706cPGtg6NoK9IH2aNN7SEyQ6RlTeJUXXX0NSRMCsaN5xhByQSpVt+kSBWM+itcnOYg8FrJlixvByxS7gMfsmkPQ9vM8uIrL//YuXCCEmkwZFdXlEbX/H8bw16TnY2o1PsTAWay+Vt+bzJIvBfQwNPPJUg66dnQdNoQf7THBr5Av8e3b6qxEWGatqTynLqv/Lzj6HwVCE6duzAJVQcFMndKQdCfkHPk9DNEJRQuBTh9tX6Pmadq/PAH9QzzYZOjLoZdHkGieg5dcI6ySufUZmx1KN7xoZ6JeFWoWOH9mjeTGSGe/9bNQBPMKR5A8YPIYNKKIcinfx9OhSFpSMFyZTGJIeA0PUk7eFPukh1BpP/NOhh8dSNrkkG6miVtCWvrFnQV99gdxJjOqtFxUV8vzm5uc6gM3rnqsvE+SfI/cDefXj3nXdx7OhRjBs3GiNGDUeHzu2RkiZz1N1+8r2YQRe7EubeyNr6aWhfN/On/VkTFqio3uUZEWrQLUKXYNNLycb0cne2KNKhkO/bH3gTIu0GFVTuIfn+gnPtI69JnJpJ4GTBURzcvxeV5aQLiVToDHpYIdhFnX5xvp821fe/1fvZNtxHJuTPlKuSn/wckS2wzxgUb0YgI8n5SA9f+axsp5G2fIRD8iBBVsD+ZqkAKomgPF80UnP9kCOT4pwx59vXoRv6rKWlYtDJmFCUYnkoez6+S23aEPTv1qYIysyU8YEK7BnRRvNdCVcT6EXuNpVMW5r6fhLvk0a59QyZeZ6ex/bkR/EMOjkvLVq2YGKWb9D9AIVzykZZVdUYaolAEa1hZrw+UmNqxBlBEnUEZpI4IaJyvKYvVk4aEUMfOvWNfJxBd4c9pvzN/uYb9ahHTcIjuyG90dW311ycO/3Kk2hckywKImiE4xSPmVvNjZtBp4Ybua1ynXLmz4v95v/xvdi6qzMbZfNGj2EQcbgOsdqRLmzcw85b+Coh9q4x45WNT/dOBrGkrBS5ObnIzskWZEceXpwbn/dgk+CUIMlOaKDFFfkJlwFZEOFD6LIUJmfybKJV5CVH18/Ks6sru2mE0gZwhE7wb4f27dGqda4qCzFMTj85Spniacr1EKjaQxJt1KoiJHRkeYyutC/jPbR+78KmN0KZBjYp2qKYAu2I3Ef3mf599NgxJph16NCB9Q7rUTn4OhSIIv4kaqcuvAFyjhJJSKFUoa5TfXI9Eqx/yP1JRUqC7jWBRFID6ugBqXSMDKsiQ8nGpbILKMG4TmctcM5ar25te3n/5Lb4v9VV1SguKmabSIiURegmdQ5vpAg9KRV5B/bjvXfm4Uj+YYyhHPqo4WjfuSNPp3MVDToJkJ1dsg1KMPZZ94ZSyff4wZ8NXgkQIZn+Zr0nTK5sSJEdyuCc+IFvUzyipljwUZTNrUPYrwvGjJvDa5wc7dRK+3ayoEANOpUF0q42IOlESZnKaTi0F6jBlkMUNJMPFP4NFBjJr86ktrlLuqniaQpYQcLnE+Qs/xeCbdXgNyTqxKgzg5Wm7DheqRptYQSGIQr/iIebqEQVmL+ocQZdZMAEUxJiFknQn0pLS1FaWoZmzZpzDpRmQbuN8Qgh1sbT1I09hbUedEiug7dUUemBoav6uAIdVieg6qVJTktzRto2NPyhyDXUoBPTmvaHIfeIQefzyN6hZRJtPc0r87xUNoSqkbSvM5tD876VmSzdBc0pM4OuFBHXD7rp9qq+QafxtbQHNPylWbMsjtD9l+8I+L+PMk6FJxAAlQZSsiR5gx8as4oDBdEU7caH8/ge1DiSUSwuKUWVQu4WbfF7WNkK5OI7xQ082itsskIP7P4hSFSIHMvNMiR9IyVW8vLPgD8wJWRMIgaduAs057usvAytc1sxOsX5SqssYaWo9fj6PXz6XQRu9TEmV8EwEfNdxBQz7im0QK+1s3lX/Ix6XSas2kxr1QgGX4ZKPJHEsDU1hGrfrh2XULGMymIoy97LfduKR42ti+T0vWq4khVilqhY59qTHpPN57NG1QFJSQ1Iz6IKASnDMgfHkEreZ+29QM9po2ULjh9nyN036CIncpZIRjhVJ4Iid096hYy6ChfpD4dK6LmUFJ/G+dQfwdWzqydKfoh+ThBYaassUL8NMwljRE52G8igV6G4iAZZ1XOEznwdmwuiaysoRjIb9MN5eZj37nvIzz+CUaNHYsT5Q9C+cwderxAni/VeqpvYGJwHi8zDKZzoeQmCSe8EGyKrjqAZeeHXhF/+uW901vV8xTnOUfg9QKatB1XgPUmQGs758/nU5jKFJ4/j4L69qCjzDLrl0OOafIhvYtIRJgvEK5QAlvFVnuX4zKAH3reUSIQjbZ07bMQgbaMoLrTGTTGTgeR+gmXmzIdGqlEFFr13/pQHD/L77eBqu86kenv+elCELgY9iw06lzB5CAQfJs2fWR6LDoM4BcpmFc6PfK3dEBsRmdXMxVKRRkgmVDYz2rFJLTpkQxw8neXgQ06BZ9DpnQJZ02GRDxqsJDelDVtUDoz8yHwb5SCHxC24QYGoFZLm0ikOO7WPu+cABM5HuGWw7/kKWU57P9PowJgcur+ncZA7P43bU1Ngqvg8JWhrZexjcTjtt7ZjYnjFp9Qd9BfZu5loXp3mYlO6gBQdMZYt2uL7Y1Z21KDrhf2NlYfxKFReBMIGVZEw9apY7kxpq9SZoYmS1xqhAJbb59bL9WLQiRRHOXSN0OV21HGIIiS+8WWY1lts70cTHebOWBcxh0YZriNBtVOgzL8OG3RaF0OULPdp7P2CY8c5h0556JzcbBehq+TzrTG06RojiVGTDJjkeT1wWYyjZUpo28jI1Qjh9GRhIU6dPImKqmpm49Ns9PKyUjZo/Qf1Q+dunZGSRrPZ1aswtrhCtZYmNKjVcujt2rVFSyYjyr1YhG58f1tHa2CTyg6Htlp1YiwGlK+g6R0y0iLJeqINaUlOgkXknBb00CLW61pKK86o9xKPi+WcUBF6kcxQRY0oQn0CrxVzSlIq8g8dxntz38OhQ4cxatRwJsV17NIJ6X4OXYbZq87ypztK+Z3pxWjFgDPi/NU+ouPdeSQYDZwIuV/nEOujxgWLUWjdP1NxBp1stu+EB06sQOtBtC8Cx/n9hnoUF57E/n17UF5SxDn05OQGJBWWVzT4cBbdpx0YB52otfL5yeY9xDKelRwnixEsgR+hu/IVbmFoRbVGYEhwCQlP03EC483H9gVHSQ8hWdJ8sZ9HPG2pmn2YPdGgCYTpG9flTIv7SaHR/6h8hHKgvkH370OOmxwcy8UR9Mb5VPZPNLLmiUYGPlEejMg0AmfxHphOV3siNfE6HMFQWnVeGngKV2BdfJKirQHl0ClCpxc5JX6EzrJAzoQ6Kcwe5xGSKtAJCp7q2JOXWmKNm3j6Er1Jv9/DMIVkI5GbDQSlaIHlzHHnDHWJj3n95ipk0C2HTgShtNTGVQYREQly7AqdmkEz8bQls/S4eMKGPKjycKdODSg/g0RGtEdRTz0OOiVHgWSH+gDk5mS7HLrqGF5N3mZDoMwAuhpf0yTeE4qg8dqTvjU+AZd++mQ7ImSp3IlM6Zo7TkBwTb/KwXXAa2hAUWERiktKONrKzclhyJ0dPZ1L7++Tv5OWF7Ye4XIjgX5Q+8L0Ae7PTeeE7j1UVaGRvfpQLG3aWc7FNQoTB98tBpOWwgw6RbkE/xopjg0bs2+D2m2OPVVW6Ouk1YAYC7c/mifnlU8AddU1KDh6DFs2b8OmLZu5VwUx0+lZqbytpqYafXr3wlXXXIFB5w5CCvWvID6MGnUflRE9HMzlJoNOckO13GbQte5F5lyokgjVAjFqQE+iHBeVqaSGFKRo+Q2fdvoeRgsoqk8gmbrnsYNBuigFtUlcB8ClrXL9FKEVGTpIdew+E54tnzhvNdXVTIojGSLeAhv0EPwU/CM1KQVHDh3Be+/Nx4F9+zHy/GE4f+z56Ny1M9Jt2hpxkfSwuiJHO5dacssG0EGEgUwHBl3Y7M6RU0eN99GduyA68dEs36iHItGIwokacb52E63I3XI5dWNrEl+Cyt0C0YCSokIc2LMHJcUnkcLEzASSCksrGqRpARlPMppyZ/aM9nzudxrp+PnqqPJkYVRDoGZA9JWRQNh5U6OjkaBrWKBCXF9Xy54Il2wmU9s/bUjhCbkJfdz3W0Qnex1EVmeqLHBEOS9yZqWlnj89d1lZBSgHmpXVDM2bZzmDHmWTSz5Z/ZW6BAt3dXUN17n6iACVpdH1U5OTkJaRwd4opRkI4qyuqmGYKz09jf+Wkkr3Ii0Va2miVlISsgjCo4YTbDmFjOOiVC1V8jsTmUGPg9ydQffGErLXrge4troW5ZUVqKuuEyFRAZES9iQmSWU0y+T+9lTyUlVejrraWn5mbvigEK0p3PSMdGQ0y0JaeqoyplX+Ir0N/D02g07fZQgDL7PxCLxcp/ucRq011XWci6TIgeqqSe5S09KQ1SwTWenpSNWadlK+VZXVvNa0tnQYa6urUVNTy89IE8wyeT/IkqdIXXHke5sy6OSMMOROpLisZi7/7OUk3LrKYUzi9aMZyPT99CInjMslG5L4OUi2iHhG90bySkgAyRWfMgk9hZimxDMmVqam8jQ2Yao3VjjiTHrIihp0MixEiCPIndIe/x9n7wFlV3mliX6VS5UkVZUyklAGSUhkDBhEBmNjAwYbbLAxxm6m7e52e+bNejNr1ppZM2t6ve7XbgccwODQbXe7MWAwGUzOYEBGgMgoq1SqnNO9t976djj/f849JTPvrmWjuuGc//xhh29/e+/EWI7j2hEiwtsXCwWUJi2d1HzBLCokxqh53NQYTqBNk9Fs51AuVFdJudCUgrAFT7x094ARFLp76EJeJKJhueqSUmleNz1YTVezy0u3R4U71ZDwfHILjBVLkjv9+GNP4vHHn8TI8DBa29pA4qMUP6qoRH19LVauWomjjz8a8xfNlw5icYqVit7w/5q9omgdK1NS5lChS6pjonzUGNG6iYzHe8rWNKqKRVRNF4zU6+5YlRjXjPULs70KKFZVocjzTg+vWEQtK+pJ9luFfEYPvUBLK7EWqkFwXsYeKfOU4rN549lnqiNlGT10nhtNGQ5GqJ7daVChd+zrkDz0nTt24MQTjsNJp5yIhYctQk0t26e6X20WXcSw93Me2wqpEv2Rca6BCtNMdia87mH8G79mShTFCsQd3Tx5EwmsPDmQ1VnuP6RD0OqhZ19U6NyrVOi7P3wfg/TQRUBToQ+OTNMblg0SkVY0+8B6I0dswLKrmyB1WMArjuVNTNnAwv5VNr1Xf5suSe5lsVjQQgxU5jI2a2YRISTxpncjo7wiXIBzHRjKeuxJecNAtVGyjcmPwDKsEJY7YTVV6A1S4EWhwJCrzkdT9q7mXg/2DWLHBzsFShodG088JfHWpVBACY2zZuHww5dj+crDMatxFjoOHMA7299FoVjAqlUrcNiyZaIAxsZH8c6772Pnjp2YPbsZ69atlXrHUjlO5Iun/FlCrI3F5z/20LOQO59X7Hlnc1oKi3gvpSL27enAK69uRVdnD2pqqsHKVRLyLOhEsfrZ8sOXYfmypRgZH8Wbr29HR8cBlCZV5KiBxvWsRG1dHQ5bdhiOOGId2trbUVMbhS4ymyVm19MoYnET7gsff5xjXg4bK8t6cmwce/d14P333lcBOTwiQo3zvvSww7BmzSosXrhQ1n337t3Y/tY74mHRG6WqIdw8NDAkz1FcYroAACAASURBVL102VKsXbsKCxcuRE19nRIuDxE7E6FlaWssLDMxMSFeorDc3d70mLUoUq+LoXF+zu+evXvx/vsfoLqyGqtXHY5FCxZKxbPunl689/776B3ox+HLl2LRokXY38Ec1d2YmpzSamnGfeE4Wa2Nld6WLl+KpUsPE0UjSpNpSyYLfPqT+Lh4qwq5Dw4Pi7cVoF8PXtveEQ51EJiMD3cd7MbePXsxNjqhNfcNWvaKY5XV1Wif14b2efPE2OnsZGnlcblIksJqwrSmugpNs5vQ3t6OZqZweZGPKJMlVujO0D54sEti6Exba57dqAgAJ8dSRJ1AJ/KZR5IKX/5dxMToBAaHBjEyPCpxbRrYsxob0dDUJEQvzs22rdtw629uw8HOgzjxpBNx9NGb0N7eKnNdU12LpoZZaGxuQlU9zylrkcdBQmPK+x7K7H+OnQqdkDsVegLDWjzazAwIxE7Oz3QRNYUpVI+Oo3JqUgSZcOC4VKVKVBEi5J6tq8ZUXS2KNYqUVhVLqJksoHpskrVLxBOfrq5CqbYahdoKFGjACqepWlLv+ByS1RcB7olSnYYY81To3Fc0AikfklBoVGmacpDG/sH9nbjtt3dgx4c7pKjMCSefgEXMQ6+rUfmqy6HoklQXc8KJexeqHOIxqD1rCGjioWYMcELWxjtQHzA4gYmxkClalcUSfU2y2WJ+9vPqYwRHy1HVFHyRxNBjY6lUKghCS4W+Z9cODA/2o0pCgFToA8PTXgtbJsIh5+Qp0puuTCkby1OFNS1ms6KMEJeX6qFlQ9Ur4KQIYcpcWZkziddZTXJemJWLpHqR9dGNLCK3aDy+JXd3RDQ54IIzRvl9vhQGh1MhEcawH5Z72vrUflt6WCwMQmHc3NSgVbIyaXGxAcCH3PHBDtz9+3vx1FPPYoRKggxnWtqsHNY/IMSR2c1NOO+8c3Dhpy7AvPnteOH5F/HrX/87xqcmcOkln8FZZ5yJuXPnoqe3B7fdfifuu/8BrFmzGld94fPYuGmDKBpdAI0rOpnP1ywLuZN1zLKvcQzdv+shEY/xK2lnGs8/9wJ++MObRLGsWLECq5avQG19vcCwFNhDoyM47pij8YlPni9kwccefxLvvvWuwG5dnV1SOaqluQULFi0Q4X3ssUfjjDNPx7Lly1BTx5iizXWkELJ7jsqQBpV76ITcs96xKoJwsbHxSXz43g489PAjeOHFFzA6MirGANXl2Ogo5rTOwemnnoKzz9wiRtKTTz2Df7/1DuzbtxeLFh8mHZ9YP7mnp1eY3m3trbjg/LNx7nnnSGlKJThRwOloZ2K/0lOhQidKwIpl9FjCnCvJyHnJmupFSLZKEIXHHnsct912p6RLXnbJxTjpxONRX9+A1994A7/5zW1457338KnPXIBzzjoTL7/8Kh599HGp7DY0MCjFkKRBRttcqa7X2jZX5v20006ReLKmJ5nijybchaju/5I8/4DlodMgSTyKaN2EWEU71iqNsdLhs0+/gNtv/x327+tAU2Oj1D7gc9JYpeKumzULZ565BWeedTr27dmPRx97HPv378fE1FSCSnCdOV8tLc1Ye+QanHLySVhx+HIxKhWdMZmSqgSpoR6+eg72SElRkuJmz2VhGa1+IsqkqiqKvwpFXb1jEgG7e/HO9rfw5ptvo7urW2Li9Lq5J9asXYO169ahvqEBTzz6OO6+6x60t7XhuOOPlXtSVpDg2zanFWtWr8SyFcvQMqcZFezQKCE+VzRWCZO3LShipzJVJ7arq1tIcTz/fH5HCdy3cZa5ZJeTfV4ooHZoGIW9HRg60IlCYRLFaqbEVkp4oKoI1NfVo3neXFTOb0OppUG2Lg2AQvcARg50Y2SIKNa0IDl1s5tRv7gV1e2zUaivRbGKHjOVeg7cLgpRlSoNSp59zjH3CyF3Ka+RxNB1j7tC7z5wELffdgfef+9DhdxPPkFi6HWzGJ6oknUuFuhoVgWF7miFXdiTaIPcizzA5LAZ4J6kotm5jY2BTAvehMfjfBdbn6wC/yihN5ki26cBPFBpG2L/5f1O5DeCulKOUKHvwnB/j0x4FRV6Pz30HMhArdVKMNUhVbUiI10DmU5LW6pCZixGGe5xuVZ9CG1T5wpdOk956ovBC/pbLYso8AKrqbEEoyxoGECsgBWysBhbbOREtDOdqKx60N2XJVCoUA4xLL2vSmtV6CNobmxCoyh0JfZ5+pb/TtEcxgOL2P76dtx88y/x4EMPY87cuTj1tFOwcuUKycN/Y9vreOG5FwWWvOzyS3D11V/EoiUL8cADD+M7//Q9DI+O4dqvfBmXXPwZzGtvQ0dHB2685eciIE884Xh866+/IYqxhsQRKeWop0liTRkzkhuC3eKY+kUhPpNCdxtX1tO9FQCP/OEx/Pf/8b+xe9cuXHzRRbjook9ifvs87Nvfgfsf/AMeefRxLF+xDNdeezU2Hb0R3Qe70HngIN7Z/g4eevBh7Ni5Cxs3rMd5F5yDNWvWYPHSw7BixTJRqJ5uJ0ZlTGJz0p8t/kwKPZBHQgqZKKIS0NfTh/vuewi//vVvMDw0iI+fegqOOeZoWdG33n4Hu/fsxcqVy/HJC87HYYsX4v6HHsaPb7wF73+4A5s2HoVzzj0b69asEqTlySefwsuvvoqjjlqPv/j6dTjp5BNR21ivSFIEyeWxX6nQGYeemJwUhU6joswYcWKCbVXu+9HREdx++134yU9uEoX+F9ddh/PPOxfNjY146uln8U/fuwGvb38T1113Na666koc7OjCW2+9DXp2zz77PJ597gU5n2edtQXHn3AcWtvnyjqsPXIdGpsbda/H9L+omEsS0SsVVaEPDIhiYdqdr5V7uX5KvEIgQwUkhN1x+134zj9+D6zWduwxm7BuzVo01NUL6vDHl1/F0Pgorrr6C7j2mi+hr78PTz75NPbs3oP9BzqxfftbgkIwB3v9hvU4fOUyHHnEWlHoyw9fLgonDin5CXcHwIUGY+hEGKjQud/ElbXmPpIzboQqjb/que3r7sOzzzyH++95QPY8vUwy5GmQjYyPYenyZTj3vPOwdvUqPPLoY7j37vtQX1sn3+EaT0xNat+B6WnZX2eefhpO/NiJmLd4PvPc5Jgl6atR3Ys4Z5r/pkJnqKOtrU0Uump7Oyfyh6ftsoFJCTWFAqo6u9D5zMvY8eprKJWm0LxgLqpbmlGcnMJE7zAqxwtoX7IIC47dgMbVy6XUzNTOvdiz7W107tyDcWLt1TUoTk4LqjB/40osOW49qhcuwBRLsVr2UWa76tgsjq37nR56SRW6V6U0QSxIsPFDKK96D3bhd7ffhffeexfHHLsZJ33sY0IgrJ1VryiYpwhZamwo5WmrbvX1lYObo8hzFLqcWd/kUkMiEOYSz9jj85Eyjw2u2ACLz33sWcceuiPCrtgZgs5mfFmsLCFoB0Kd6tfBgT7s3rUD/b1dqCgxgwKq0GU7lD28pR4p88HW6BAT5F5JfB2RymoPxJ6/ZP3FBWkCEykUYTBGtNQfl3hZWqGn2cdmbSUKO+2B5wbZ7JkJ88evuFJT+LcHfJTpyhx0UejNTVILPSh0khhCLrzbfLS4X9v6Om6++ed44vGncOzxx+LLX7kamzZuFA+Acbdf/uJf0HmgE5dToX/pi2L933vvg/jOd7+H7p4eXHDB+TjrjC1oa2vH/o79+P3v78ULL76E0047FX/719/EpmM2orquVmKAWqNaFbqyPm0kZqBQodMrImRFYl/soQcGsYVcaJJ43uf0NB556A/4H//z77Bn915cftml4ikuWLAQnR0HcM/9D+H+Bx7C6jUrce3Xvix5pAwRUIBsffk1/OSnt2Drq1txxplb8LWvXoMj1x+JyroajUM7sSxajHhlYis4q9BDtzgvl+rPq6hMsVDEhx/swi23/AL33XM/jtm8GV+77lqccNzR8kWGNvbs3SeGJYVuXU0N7r7nPvz4pz9Hb38/Lrv0Ylz9hS/Ic02Oj+OhBx8RxUpP9bqvfhmXXn6JxkQFgswzGMN7H0Whq10bdRBEBUZGR3HPPffhphtvwejIOK684nP4zCcvlHxwoj43/OhGfLDrQ/zF9V/BNV++CnOb58izDw8O41//7d/xkxtvFtjz29/+K1z22Usxq3mWzHsV04E8fUpgTEXYskQgRc1K6OrpwdDwkCgs3jtByLyyoRshIqkUupwcn8Kt/347/vE73xMD9qvXXI2LPnWh1LFn+IZje237dnzxqitw3XXXiIfLcVOBvb7tdfzrb27Fa9veEEV4xecuw/oN69Ayu1n+x7BN1kpPo2WhXGNWoYsR7mCxIwxWFZJBg8L4BN7Y9iZ+/vNf4rnnXsRRG9bjok+cL2Gxg909eP31N9A3PITjjjtWjNNHH3kMt956G4aHRnDkkUfgpJOOx7Lly9HT04PnXngR7737HjZuOBJXfeEKMQJnzWban54z8VOdVqSxm4Q0SNl88GA3Rkao0NvR0qIxdMVzgkzW3u6aL1pTmETVng7sfuAJ7HjhZQ3NnbgJc5YuRmFiAh3v7cIHr21HsaICq848FStOOQ4YGcN7T72A9157XRCT+atWo35OG4b6h7Bn3x5gTj3WnnICDtu0HqVGogSOSpn8jbe+hVSYqtff04fJwpRC7g3sGxEOiTwqe41IJ7xKQUN+d9vv8PZbb4uTctLJH8OSZarQfZ0V1LAyfznHTRw7r9sRO3E+VTJt6darsRJORpemnid3ErmkpKGyu8+UwnYoqRDHz2OGe+yNKalUV12yjwCMDA0I5N7b04Xp4pTmFeV56PEhlYHYwFnLeWYv12BGgwnlUZNBRCUW5Xq6e9MP71CCJ3rpFHj6UGV1wvmW9xUNICFHvxcs2njq4lQoE/LKrIisN7M6ctjyum2sApMZKrwPPRSyxGOFbqOIaEE+jkpprvKnV18TYUxvacuZp+NrX/sqjli3Trzyxx95DD/+yc3o2N+Bz3/+Ulx91ZVobW/HXXfdi+9+7/vYtWcfjli3VoRGU3Mz+np7sO2NN0WJnnfuufjWt76BTZs2orJOY3NK6/U4kP1p0oKWIb2L8fEJIUNlFbouN9mtlvpkTPzSlDaveOCBh/A//9ff4cMPduJjJ5yAE447TorrHOzqwStb/4QDBzrEm/3StVdh7brVqKuulfrlW1/Zip/85GYR4Oefdzauu+5arFm3GoydVlRXailJ6+Am1KhU/nH6OIh3FEHu3rIzLmnq5WL5XxL4tm7dhht++BO88MJL+PSFF+IvvnatMI6JIBGOpODhnNXV1GKgvx+33XEXbrr5ZwIpXv/1r+Kzl3xGlBin9aUXXsbf/7/fwWuvv4ErrrgMX/3aNVi+aoUKmYxCzx5wV+gk9nnaWjmZTp83DpuMjU/gxRdfxr/86l9Fya1bvQ5bTvu4kKS2/elN3H7XXRgYGsA3vvk1fPnqL6K9tVW87rGxcfzmX2/Fd773AzlL//W//GdcdtmlqJtVj1IlWe+M5Zp3qpFJ3ToRbO3/ljz03r4E+qXHpQNV3oYmcwcFIxkWpRImxqfwW1PohM3/9lt/JYZgY2MT/rT1Nfz9P34Xz774Ir5w1edkXyw9bImQyEhM3Pb6m7jppz/DCy+8KPvqumuvwboj14BNU/Je5RUhrZoelWJnVygsM3c22Go1cWSMkCeIoLlrU+NTeOLRJ/D9H/xIjO0vf/FKXHnF56We+vDIKDq7OtE3MIim2S0yZzyvRIDo4X3u8s/ikks/g6VLlwjn4OGHH8GviA4NDuDyyy/FZy+/FIuXHQbKNdEP9jCJsyjonp5llq3t6u5JFLrwBuzlqlQyDRjmsJg6FXr17g7su/9x7Hzxj5i/cB42nHYCag9fKncbeGcn/vTU87I/1p51GlacdDQGd3Xgj3c/hN7BXmw842NYcdKJqJ7bhsGhEez44EP0jwxi/vIlWLRyNapnNaNo+fJJkVjTb7GaKxBy7+0XThTTHBmm1LoZUWMWJ8VVVqG3qxu333oH3nr7LRx99NH42Ckn4bDDl6LGFLrnvmuHPt0DaV80KlgVfaBZDD7JaaO1TG7Y11xxe/nmbMzcZWV2H4Z6FzK65ONA0JZflm3fMFw31NIF2eRqlofOozY6PITdO3egp+sgpqenUEnIvbdvsMztdphco6YhqBAS3Z2xXn6kjDQopBgnF7hw9W8nBVJScWepfiwKOpSRCUQiYeVaxTgZknj1IeaQd7gTSD5Lg51Boes0W2/maFa8bpgcPMJw/QNCaqJCp0L0cQU435ZeWgqWBHIUhf7jW8SrPvucs/DVa6+R+Bu9x0f/8KgodFb+ufLKy3HlFz8vhTtuu/0ufP8HP0R3Vw+OOfZobNywQUg1JN288PxL2LV3Ny447xz8zV//JTYetRGVZCzX6vhdQWrjEJO7ljbBfu5MmyLDOU+hy8bxw+lCmizfqQLuvfd+/K//pR76qSefjJNOOF5qS/d09eGVP/0Ju3btFu/j6q9cJZBZQ309ipMlvPzyy/jRj34qyuiCT5wvHvqqNVTowpITT0ljxkqOyU07MetNFfqIjF8L+2jaWohbR60ji4zjTeDVl1/DD3/8U1Xon/wE/uJrX8WalStFCY2Pj2FoZFhsIRK9SHy77Y478dOf/1Kuff31X8PFn/4U2qjQS8BLL72Mv/+Hf8Qbb2zHFV+8HNd+7RohmBGCnCmeJnvHakSzsc/k5CTmzp6D+gZtjCMH1Zs2uOfle1DCTyWBz7nuTz/5DDr2HRDhSKXKuPQLL70sv//m31yPL199pcRsKTbHx0Ylvk5Invf4v//r/4XPXnIx6mfVo1jJZhzu6eguT+oLZLIMKEjp4XPsGstVUlyCYtk28zOfXKdUAjMjbvvtnfjOd76L6qpqfPtv/xqfvuhTEkvnHFKhP/Pcc7jyqs/hL677KpYsWSxzwiyON958Azfd/Au8+NLLOO/cs/GVr1yNNWtXCcNdU9pCsSJPo4rhapkUs9lZnIX8Byrk1tYWS9zw4igB5RNiKAldE1MSIvveP90AnhkadpddcolA3hPk+JTYqrgkYyEP5s47fo9f/erf0NTYJEjDeeefJygCjfaXXnoFN/70Fmz702s455wzce1112DtEWs1XBDlcAvx1zlF7kSUPqpC17RFKi8q9NrdHdhz/6P44NkXUNdYh0UbVqN6YbvIo8E9B9DzwW7Mm9OG9eeehqa1q9C17W28cs/DKDVU4cRLz0f7sZsxVdcg3Q0nGVun18/0sfpmTNfUaeMXETfabjUplRBViyMpThT61JSQSxsajeVuMkk8T5PPZLmziyU99Le2b8fmzZvwsVM/hiWHL9M8dNcXDNMKn4r/K1ezeVB7FvrOg8IP5UTk6Rd/b6aYuSvwctQ272rUFWWmQYLUxQg6jU4et5GRIeze8QG6D3YCVOg8yodW6IFeoNBImLzc/HP7jhwNJz2ItFL4UDoXyUfpjltxOpsMKlM/np4BX9kGIkJCyunb7fF/j8n6NHmcXBcg5H7r59HGMNZsKN2hJ47PECt0HmzWQnfinyr0SJl7haipAl7941bc+JOb8fKrf8InzjsXX/nKlyWFhQr9Dw//QRR6f08Prr7q87j8c59Fc3MLbv3t7fjxj28WpXLF5y/HueecjTlz5uL9Dz/Ez3/+L3j6mWdw7rln4ZvfvB4bNqyX/tSS62i1JCVVLNojHsOhMmfa20weetaIE2VZJBmlgDvvvBt/97//HwwODOGLV16BSz7zKbTNbUVv3wAefPgPuPPOe1DfMAtXX/tFfPriT0m8cmp8Ai+/9Ap+/KOf4o03t+PCCy/AtddcjZVrV+t4jXmnsTjNIZWSkrncjmmNX46MoKa2VowJN6hihc4xi4HAvPlCAe+//yFuvumXuP+BB3D05k342levxbGbNoGtZHfs2oG333kXdXU1OGbz0WhqbMDv7roHN93yM7nX5y+/TLyqw5cvx9TEOB579AnceNPPMDw6gmuv/RIu+9ylaJs/Tx106UseeakRaUPQAouhM9WsXKFnSsTJ2fF4pJYxJaFu547d+OB95p8OyZkglHvPAw+KUfINKvQvXinxeZ6r8ZFx/OY3t+I73/2B7IT/9t/+Cy6+5CIhpRWZXRzH/JOGpXYiMkpdxt4/IHMijWVcoWeoGop4WqhnmgZVAbffcSf+8R++i+rqGvynb/8NLvrkhWhpasJrb7yJv//Hf8Izzz+PK79wuawLPXQhVE1N4Y0338RNN/0Mz7/wEs4772zhkqxbt0ZQHXlFsU93hpxLkSLMljRtrb+fCt1i6PL7UI9fjSo1JhkaoEL/w6OP4rv/dIMQu75+3Vdw+Wc/izlzZ2NkdAzdfb0y5y1NzUJIffzRJ/DLX/6rrP81X7oKn/jE+WiZ0yJn/JVXtuKmm27Btm3bcN75Z+Mr134Ja9YFhe5LnVXozrynh64x9Fa0NBNyDyQ65Zgz5U6LOVFO1xQnUbu3A7vvexzvPfucEE7nrVuB6gWtoqBH9h3A0K4OzJ/TjnVbPobmI1aj6/W38cq9j6CquQYnXHIB5mw+CqirB0GL4mRBzhHIdq9rxBT7J3grX5F6xsGw/aQIrbLcXaFL69fGhmjNdHv7aaFC7+3uxp133IU336RC34iTTqFCX2rNWZR8rNfWhc+DuLNqsSzrxQ3oHNmY6IoYbp+B/CbDiMiLKRTAUPl4LH7UMpdOvjKTQi9/nqLE0EdHh6TbWk+i0Fn6tW9Q5amRQiRyE/UdDxXHU3U27B6qGJ1hqtay+bPp8uemkPUQphS6t8yMCG2yaE5yYx1o5k8Iwa5KLFq9qwu/YNmonk7KKKSYxjL5qQL+8VaKxmTBLLmU9Rz2fHKx4ApFIdZMFgqY3dwsBKXA5A8QSbIxpOTjFF5++RXceOMteHXr67jwE+erQlu1Uja8xGRvugUD/X246otX4LLPXixpa/SsCPu2t7XjG3/5dZxz1jniHXz44U5874YfS7z63HPPxDf+w9dxxJHrUM3UE6IPXlEzY7xSedLLYgw9q9B9vAlxQ9aJ8KOVAGYbxakp3HHH7/H3//AdjAwOSgz9wvPPR2trK3p6+/Doo0/g3vsfFGv6C1dfgUsvvxgLFyyUuDMV+o03/gxvvfMOLrrwAnzpS1dhxcoVId1LRZIJaVXoeaAqPSIS+hjyYOoQS6dmiWjcB/RoQ9XEEnq7+3DX3ffhX//l34Q/sOW0U7H5qKMwVZjEtm1v4oMdO7BmzUp87rOXYsnixbjrzt/jplt+gf0HDmDT5k0456wtgqjQeycp7pWtr2HzpqPw1euuwUknn6BtIX3ASWgz1Hz3+WXKHVOnqBxFwDXMSnn1SR60KasYqdAoipLMuH7M66aB+cyzz+EHP7oJu/ftwTe+eb3sIRatoRdD5csY+ne/d4Mor//+3/4rLr7406iuYUEcLU2ijTLIlYhgyawUAfvQa+lX99ClSqIUhsrxkxhCsetRoRHx+Id/+K6s2X/+22/hok99Ao0NTXht2zb8wz99H8++9DyuvPLz+Pp112DJElPok1Mi2H96888khn3uuWfj2mu/LOvgTWE8T7c8mum8HZOsJJZ1dwvhbsG8+UKKS0KqmVCBCmoIIvXHl17GD390I7a/9RY+cd55xhmZj4Nd3Xjl1T9h/4EOHLFhHY479hjs+HAn/vkXv8aHH+zAGWecjk9deCGWLV8qe/XxJ56QOZiYHBfj8DOXXIRFixajopo9JnwONUSYPAt5REYHp0Jn2hxJsdo+lc9nyYEC7rBAjFYEZOEnkuJq9h3EzgefwIfPvYS2uS3Y+LFj0bzyMMnIGN3dgbeffQU9+7sw/4QNWHP6SRjt6MUr9z6KqYkxnHT26Zh3wrFAcyMwNom+AwfQOziE+vZWtCxfzr7FKFZVixFBw1nsTiNFJ+PPUegkEXMfCtqbhDR1bzEcw3j7nbffhTfeeBObN2/Ax049GYsPX4IaIdOZEtfcj7JMkjLeR2YP56WNxV+J5Uj2WnmflRWKsfMfqkabY2I3SaWexTdOSry6+HNBomfIDdTk99LnpAJjYyPiobONqnjt7EFBhe4kBSlSr7OcNByJdULcc1rhCbcrw+j8O1K/OVPBJ5Q8cDZ6WmS756xMES3hqE0NmBBptd2rqiXuKrE/yZXPWuo+KRqByodAY+9c1YhsL4eKMo1anLGixUUKIhQkr7JlthQj4YHUiddCOIlylH9Mi1e39dXX8M+/+je89da7OOecs3HF5z6Lw5cvw8RkAY8//hT+5df/JmSjyy79NC668ELU1NXgzt/fg9/c+lvMX7BAiE6nnHSSQOS79+7FL3/xazzy2BM47eOnymerVh2u0HOeZIs2j8fQHXIn65RFYLIlQHUJmMpnYY0Cy1dO4YEHH8GNP7lJYnrrVq/CiuWHi0c+ODiM3bv3CFHsyPXr8MmLLsTxxx8rqXmEvJXc9Ft8+OEOnHPWWfjspZ8WwR3Hp2LY2VO34vxzPkaeQifSkPoeBZsrdHt2pn299857uOe++/Hi8y9J0wgpu1oCxifHBUmgED777DMk7n/bbb/DLT//hQhuxtoXL1kiDSJYx5weB9nGF130CZx73rlYsGieoE/MrY/3m1TSM7PbtwVDNfSyxSC0mKL/JsHDjA8lOzhSNq7QZR4MdisVpvH88y/ixzf9FLv37sM111yNSy/9jBh+VLYTY+O4/c67xMslYvWf/uO3cMF552n/AS2CLq+kblbkPmQFYFah00MnOuLs2xgS1SqCatWTn8C9fMMPfoS6unr8zTf/A84/91xBt8gF+f6PfoQXX34Zn//8ZfjKNVcLJM4XDZe33noHv/jFP0tI4cwzT8eXruZeX6kKXc5/4Fj71o8rUqq1oaqbCp1lSL2WuygiVi9Mus95z3s1bDjH+3bvw513/V4yTrjGG45Yh/lt8yQdkGmC1MAXfOo8CSPRcCdZ9eEH/yCdEzNT1QAAIABJREFUzjasPwJLDjtMisy89vqbONB5QMJQl3/+Umw+epN4q+w9TsMqfiV2YQTBkuVOdGFee7v0oveQo1S7Y6EY22eFCtbrL6KWhXz2d+HDR57B+8+9hPktzdj8sWMwZ8USYdeP7z2A159+WdJpWzetxeZPnYXaUjW2PfI0Ot76AKuXLcURmzeiob0NA319ePOtd3FgbATLNm/AqpOOR938NkxW1YpjJRl+1qzGaSSCc0yzGFIacueZi2UUeVAMD3JvsbnNcN8gbr/td3jttW2i0E857WQsWb5Uik/xh2xqJQheZXl4688pdNnnM3Q8y+j+5M+sd18O3QcdGHpt+M/ZijbEotw4C302nQAQe79m5thmJn+i7DVNAiEwPjKKnTs+RGfnPsaCUU2F7pC7euiy+xU0ztbmja7qsJCeFffQ07fVQ6470mGR2MoJkH3izqSrm4nJp748iyQUC1Oi3Kk8q6u1sYGZBU6jVwghcfLiWr1hbInwlLE5yGsxV7EwyzWiInGq2Ehm6u/tE2ODCp0x4oTBbwo9CBTtYERFyEIlzz73IvZ3HJB0oROPPwHt81pRmJzG9u1v49kXnsfU5CSOP/4YHLVxgyAR9F7++OqrwiZmig7T3CjI+nsH8dyLL8nv1qxejZNPPhHz2lul+M6frYQXkeI4TrJOswrdFauUgLUkDinFWyxJCtGzzz6Hgb5+1NbWShU/6dPOSndVNVIdi2Q4FsKhFyRVywoFSbXbuvVPYgisXbsGmzdtlPnLI5xIDNH4B9nNzDHQ66SHynGzn3iqnrIXf9B8mFQNef5m947dAvuzcAUVK42B9vZ5OGLdGjFEWKyFaWX//pvf4pZf/LPM94UXnC+eFutzD4+MSCyQxXw2HbUBCxYvRF3cCcr5GVHNaxmfKZWpqUlV6CTFMQ+9XmtbB+tbT2BsYOUxzhPiDUMGH+7CY08+Jb3KTz3lFBx3/NEJcsHqdvQkWQ+Ac33B+efJ/nMikOTz5nQhdOHn888xcB2JLrDYDqt+ebiDn3kdh7waDiRFPv/8S7j3vvslTfKiCz+BTZuOQl1NHXbt2YPf33Mvtr/zNrZsOU3i5E62ozxiWhsRrO0kSR1DpOQsLFy4SOPMieEdKfUkHSodkOSpJgeBc08iISu4cS8pIGecjRSFSVs7E82hIfjEE08JD6a3t1eqrfBc0KDZdPQGbDl7C9YftV727Dvb38Zjjz6JP23dJiERL3Vc21ArpNYtZ5yOY4/fbGlzWmHQW0OXtaKOIgqq0PvFQyfkHwm6IKylFaowEVFNRK2zG+8/+xLee+kVVBeLmLd4HmbNZXW/Soz2DaBrb6c8/9LjNmD1KcehqaEJe19/D2+98ApGDvZhbnMT6htnYXRkBN1sVzyvDetPOwkrjt6MquYmTEqpYeUy8DqeCy/Fo3jySgy3TGKgt99Y7hpDT9jqxoMSnpF56MP9g7jt1juwdetWbNq8Ead+/BQsXblMFDr3KpV/pWnOj6KcZ0oby+7veJ/nfZaF9stS0yzsFNpvsxYDy9SyMp/pSdNnphSN4KZ6KNY66Xh52MeJnJMMghLGR0elf3zngb1SwVAUerawjLeSE7sjg3mG2FT4IOWJx5Z+En/zSkxhyNn4u3v16pWpZ67p716BoIRpFkYg7F7BnHRNtVHYnT2HZQl0TUypz+SohriaK3S1sGJCR1qJxDgqhHnb3zsgY5w7W8s6hlcacte50c5L46PjAldSQDBdh8KcpUM1DW4YvX09Qh6Y3cySmo1iuLBvNhn1RCRavdUmmyVMsqjAkFSso5VP4cQSqodS5r75y1nujVJCNFaKqdau0rTBFNJ0SdjlHBOFNGeGB0xeFZUSH6WBQMIVSzVK6MYsYsLkI0PDosj4HULlhF/1t6FqU55B5YajrFRJY+iu0LVSn3qJcinZF2qqqQmm3gvXnUKD/2NRGXpNExNTosy4hoSPBa2orpYCOL/5t1vxs1/8s3hE119/HU4++SS5Jp+D32uxtVevXPPPQ4xMPb/45fuRCp2kSo6jta1VrpX6rpX6zFYd1L1tV5RjEix3zgfZ58x7prFBhei1Hbx2PD8nPE9kodnY6UkVOPNQJUU0emVhRl6rt9cV+myBfnVtODTWl7anlP8oIdRjqcxfP9DRIaQ4euBMYeLcjQ2PYW/HftlT7fPbJUTDympq0EGUyf79HegfGERb21zpNsYwl265AE3GbOL0+bUtllLovL8WZ0k+1VijihFpLaFzQcNpfGxc6ins3LULu3fuwsjQCBobZmHJosVYsXoF5i+aJ+WOuUGI/HQe6BIja+/evVLUp6auFouXLMKqFSuweOkiyVQh1K5OE2+o8+ZyMekAyJrq9ohU6AODA2hvbZOxy9gkmyXBJaRDHQ0I4gxVJDEODaN75y50fLADE8PDyiGTDoNavZJ8j5bWuWhduRRNi+ZJ+upk/zAOfLAbB3bsxljfIIqsV1FZgYa5c9C68nDMX70STfPmoVjJ3H8Na/BzjkW8Z+98R/ltkDuN/8mpAlrmsFKcKvQAy2shFYaSaquqMcgMk3+/XbJhaPSfevrJWL5mhaTReSMkOS+iH9KpZ3nr/v9Xoev++jNwZyYWr2ZloNKLQncmvhVZkmPs5Zft96yfH7/yFLqOxTanoBR0bEaF5d7ZsV9QbDZoEYWeuphvZIul27ZWWDpTvch/F3sXYQpMwMoKC1gYxax0lyYkO63voIVs6J1kY7/8baGgKWwVjKOzclywDEWpJ4PRA5m3FHFFvJTgYvqKCSGJHEfIgiIX4WqT4xOimPnMFJzioUcQvZaAtbKvXglIVtrCGbpTtKa5bEidBy00oJ/FUKdXnPNYZTJu2RUmCDwGKr3J1bvTCY5MfPshP6eHRSHFGuXMo3eWuCslpicmwiLVq1xJZoHx6PAQEybMm49bI9rGdag4S6rk88cGlsjUDIksXid+FnvoHHfsJcp33VK2R3fGcILMeGnTnLnhzxl37urqwm233YFf/eo3Uo70L6//Orac/nEJLaT6Pvs8S6ld44dYdyQXCFJhL6lBrZWzuH9YbYzcA3qseVDhn433ybNGu1xqtYeDoyWR1QD2s+ZePdEf3tNDFWUxOpv07BjSCp0eelMSYnDoW6ZVBLb5pmL16bgkfCZGF5W1GT1mwMg8sfmHFOfRnhJimxPhInzM6mdVVRraiM6bDjV46CnJGP9RqkBX10ExkonIiEK38xeRp63NbLiqtq5T/k1B6vuPSRoZjWCt5V8ljU1c1hrcIqE5clU4du495suLkcuYuSlAyjqpXRApdG+CJOciaT/NcIHG0KnQpYY+lz7a6zLvlKPSAIm6m+HKAorjE5gaH2WQ2hDPYBiSR1FNp6KhDsWaat3DhRJKY+OYGh7B5MiYPDPXpK6pAXUsgVw/C9MMEwizXQt18XnUCTAlKMuhsoLMeEWkCsL4p8cv8s/lUySpacgM9Q5IwaytW1/Fho3rcdrpp0pKaB1/ZyZ6ZImlltvPUUoG5myIPEV9qDMoQ80hyen7yYNoGVwOzoqyKfqozlCctp5R38E4zyEBh+HrWZdxiINSwsTYqBSWOdjZIZXjJIpGyD3uM1vG0DUvWdYo47Gn5sqVvcW//TMRpCpbvOeP9fuNLHiTQyL4raZvcm051UXxcrVHeoV4rEkxEZEQGfVtvX7DhPuhj636aKrk567UdS8K1B+lxvm3E4UeVT6K4T/Nj7f4v0gC/aVuCFfAehpDeNT6MZsnmZJDJgSFPS1WXsmeXY0BTzGMK9Xx93kFcpQURw+XaWsTImAYx1SFrhAmr0OlKRvTC3LLM2j3t9TmNoUhcFupmM5CcBc5epg4BixjPIRCz4Zr/DLiMVkeukPusWJSNM6IkRZCkufKhqLkmaICRxyLHU56FIRYmbJEj/eSiz8tzPhUC0cjc6pw9kqBto+EwJmeK2s7Il50X98ACtMlSZ1yD93XVfNzbdNkzkw89y60HDqXc56wcaydKdEsGV+II+t4ucbFcIas8VAuKmATL05RkYTQfkGbWCWusUlziv1kJxXPEuNYBXxl0tI0JTFShB9Zs2iNzB5JyLr+y3Jl7mc7jYhY6Xr9mVy3Aj3dPaJciFJIuVvLutF5DTfXToBuoGnoL8m4EPmkhpJ4iLL3vYeqqxwTlGZniFFF5evGpFSWDWmKCeQexFSqzzf3PBGO4aFhqYWgCj1Y2lalVhU6L2vnVYI30oVLu1mq1AkpCU5SZ6X3KR4QGlI09PhPa9gl7TutxSmdKdZvF2WeyFz1FpPZN0KzoxzsQdA/MCAV85iH7grde33oTJlcBDDc2487f/d7vPTHV7DxqPUShlm2cgXqmuoM9dEl9VoVjuRQN8wUQy87i5EhnKeo8xzX9PcUlfBImqQuilGnaEOqF2pqy6u3J90LVZIq3O46IqPQNXSbAuP0aiJ3S5KSysIyotCLOR66kuK8eIxOsns2dFIl1hRZ/OGwmKdmNlTWKNB9HVLgQizAljLzICnYNVLo1rgwseSTuRJqqCn1xDs3z8SEumwCs+zTsHuiKnSSXRjx0EbeucdBCamJh24Knek/sdeQVuh6ba/J7QpNILVoLMo1jopcmJcja2dzE+L0rDutedd60NyYiUMIaYWu66iwMDcmG5uwkxhhesZwg4fuc0ZajSulQGWMCiImRKi4PK5A3wKP+FpYDNuhJXpgtumllaodrKyuTZ2BzB8x5E5o1lnuyYETnF0Jm0zb40ikPaWFcnQuTIzE7QyjaoYTo+PS9YkMZhaaYbpa27xW4Qt4EwzfD4ZDJcaQCxbf4zSghJMrU1IhHjqVylSR3aeo0Jn2GJissvfdyM+cGTfaYuNQBInD3pIRYuTRTBlaacBEBW8EQl6j3JPxHtPBI4nPckqht86RfOsIO40QOBNsto9tV9k4Q5nlmMGrF9ICN7Exl2TfZPg4fp5VEUfguRt0tqni6mssfkRoX4hlc+YkPKG0IWSeptUUIJIiZWxtHzpzR8M5hpJYESYORVrWeqW9YJdp3nSSEm+E4WTPmW1p511mws6QzMU0tDHQ4ABa6aEz1GGMciFYcf+IijOjNLEvtE2z1vew4uqRV1ZlSp7fYZVXRzaldkWxKF3oHHkxirEA+tNs0ZbkF+tDJqV3g20j88YUub4BQu5TMm6B3K2IT1LQ3ZiZnDuS4pga+9KLL2HDhiOx5cwt2qyqaZaw6IUMyuYyZo24PtIy4facGZlxKD5KfAayISbdYxknJuOUCaLLUIfpRx2D/p3/MhKhedmJyjEUyNEyeX9GhU4ZW8TEOBX6Thw8sF8qxXGdE8g9u6mzgzEjN0mx8PiYNu3QlwrOTA1dJ6mk4j3BY8jrypYivIiAUuKdGBtm3dBjdeFcDqGkrX0//OW1coPC1CplFkNTjDT1ktzU6WlpkkFiEDUGmcT0sNIEHZkB/a0ZBw6FGtCkn4lzaBCkGzyZkIY6kdPanShYG2422X+j+xnGrrB/qEOv80SFznM6LTnc4+OTEqukh66la8MDJyklIoPUTZfzbsrCgoxJeCBWpsJzcEi0pHX6+eI+odFCpR976mm/aoYzEL3ttegZQ3eFrtOkcynK2hv/yNYRH0qvoBZQWSMd/WFIvWKpXubc+nPR4HGjR/ah9BFXwZ1t7akKKcTRlB+i88u9Lqzfvn5MlbSdJNvvytAs/phFj91gULpIWuHp8yaro9vK4nG+3v4Myj/RkIJCo+qlJ3OWrHJ6H8QrUioyba1fEBIlxWkJUr2G8SBEgWQ5EU6Q9TQc/Y0q27TAVGjSPDYLJaniTyt6/X2IoUdUjsQw8O/I1UrAgQMHkm5r5LBEiZLxY6pBEbcGNeRGvLIEPUmXGc4zkPQ4a1U0hhn4knRKO+/uIGkmT+Km6dxE5D6On2mhJGuyw9zsZqvQR76ICFCPpWu3K3fQ1ZjVR9NnCs6jZdvrWbQmWbyUlbBQmLhSUUvx8NmxUx5BAvGYlsUzSIAZAZaVlBg6WrFbWvuydgGzO8g74X7XbmuW/y9zq2gt89CHh4bwe1HoL2LdEUeIQj981QrUN9bZPZXV73vOn83nP11UKCxrjFj6no9lRp4yT22K1B/lUHW2mA1RWh1b2l3xrCz7VM6kytbAuwljCUau317vozyJiYkx7BUPfT/Ybpyx+IQU51B3Fn7XBgdcT/NNEuaP29RxazoVcDx82mPdXv6byNpxsZHKs02UinUL0ylJLHAKoBh2zhaa8dvpHLqXqP9MC97QkY3fzNaxT3SnCSkRxmJ1s4zluAhk/oYKvY61sMtieinAQIkv7mnbIINnkRYMCRQaxaKTBWbDCD5cSecneO1KcPEYtachxpvJN3ShUBRim3S4oofbqJXWUqxNz9dnjW/zmnxzavkIFxBlVo9qRtXYKZ5SfNDiw1XeQ0CfK2uQJGsbQe5KZtMymNwXKiCtJLB0+3K8yjz1SmXJxvf0e8ke98R1+VnwYKXFpxlnZjMl+ysxhDwW7CVsbcA6puokZjg5MYXu3m6pMkbhTAGnSlc9MfEYPLPAH9qm2ZyoJIc3qc1g1cESM+IQPAQVn1QwitaUhbgsGByHDP0ZJW2tpxej7BTXOjchxekwLdEwknUOe3NPa764KgHtmmUtm0W+xGZdek9l96Wc7BmzUdwzsjxnq+MtI5uGkOtIDmR3vPa21qS8cZjmkOUSaiKoLFG/3WuahZID8lsT2mH+I7ie6IzlmcdZRF4Tw+WPlzR1xyorU3q6eiTLYl5buxQN0tahEbNcHjEihBpSmaq6adTFlNKLp5sPEIUPpL+2w/SW/aS0O11vOceW3qpIlCMUwfifmioo5D4xLl3+PEyj6JzToBWGrq6swMjgsKT+vfj8i1i7bg1O3/JxrFizUkhxDIXQII1TWrOQeV78PKtUs6GlPEg+Lx6v19HnzoYE06i0rKrJSddhust8pyeIjxxqRcU9NOThJtl5Nk9eLE3CKCIj2GRrTCD3zqyH7sx22Ybe8cd3uQ3CobxA5S1X6Mo2DpZ0XCe5DINIYu5uYGa9nWgAptSFrOW924VAo21V06zA6Hh6jMziuTOiIPGt7N+q1CkYVBAJ+mDKhIxTEsuamhqM5R5bbAoruwT3jS5T63AqjSNhdpqHFBXycS9SU0EM8CIhSIwKbR/oZy5O7fJqe9xsZG5T+FKQpooEWflOQr700qnMSewT71P0SQRdJrXyLS1RqcxKXTU3QOG84Nl6b2vdwqqY4leKAJf0Twy2V/z73O+a8cXxkyDEwixkS6d2ihFS1EtRY9CrFHK/aMGZ2NjUoiq6HkHZ+99CxPLCH/azdITI1ayOItvsRwSAYOW6z0lGPHDwoMwPGdvqofPeQTHUWHgkFgD+jDRcEsSH8cpEMds3jKSUfN9CGzR+nWAp4zQllWc8Odud45Z9JxIGYFGcg91dUv+7fR6bhDSnmdnKkEpkgO4N3T9qY1id+BSykN8VK4sYJQgAlUZUoUzn3O6URHv0bwm5OApQmkZHxwGJRS9evEhg98Tul3oXtk+qqsSbpoCWxkYiEhNTKmnF6uEinUtf+0DO1f1rnqRQ1OxaUptAhbKQB23vKdCi+zBW9n4OSNTs7R2QzoYsQexz4D0XJG9e4HfLKpKjyni4MDwSV13yxeUeWghGzrykd+rqmIiSB+IYa4yRnhQJsvOe7A3zrgVxZGvW5Bn0edmUhemU9NBbGaZhMSLZs74J1KenQifkPj40irvuultq9x+5bi1OPe1UHL56pcTe+Xyegx6f+Vip53naWcfmzxJO41Cc3SgYCsEVdelX7p3rj8r4aIl7mm6LKl82g8idEo2di8BNnOTE2eZkS9OjEezZvQsHO/YKAbKKfIleY7lrqNk3XdqjpRBMJsXSFJIKNJ7va7XWY4Xuky7s5HKUwp9aCQ4ZQyINj6uikV641pdbYe7gpdqRiog1kZcfH5poJ8QebhzTdojPK2jpZlYomVWyWDt7YGgQDbPqFXKPIHEhyxiDPRaq8QZULZhQWRLvTISH5dfG0JzsfecvEG4yxcIDIFBq5AWoB6SFVfg/V5L+rN5gg/2xmXY0e/acUAs9CvwkTGWHjJIiQTkcRF2csg9SsGGGuOhGWJ7wSh1Wt179YJVKFk/Ujl8CnUZkQhHCib62OgZCYCkvROHzzXV2Ze6KPNm7GfRFIzMqrIXc4nUYDDrzx+S8q0IICt1ToCic+cn8+e2YNYupi76/lYhJL8RDPHKkXaha2EP6e0tkIfAiQow09ndDS81UjnNOgE97htOgUVKktDUWg4GblTnZTNmcRCd72o+NY94CZYq7wlMkz9jrEq/X8YlYsb9j9E8AV48piyEl7qFNezhDnMMU2qd31JilakGTDe7xBxheLxbmf+/e/dL5bNHChZi/YJ7EK8R4kViyZZ547JzerDgP5o/aZV3J63Prm7IbYtTA3lcuneW6R8atyjFV6DQWHaXUxJXgdrjRwMYmHR0hh769vU1DWWYzyJ5ll2nOoDRo0WFXyPn3rn2qrBPeilszwjnmpjbjwmPTamYmaVdcw4Rsx+9wrEXWqFFnQM9S6MngrgH73Xd1d4mDsfSwxWKEu7wMR1XnkTMxOjyMu+++V9pJ00M/9bSTsWL1KjQ0NaDkKXc84nGILSVc0+lmM7HTRWTNwFz3z/LuocYADRLVL3n6TuciDCoodiPSydyqU5fsYJuwsP6KuDrxOUFu6MCK9aYKfd/e3aLQCblLDL1rYHA6JrrJOCz+kcDnUqYvTXbSFbUYb2ZDO7FOBmtetFilUYw48S7tPdnWGeEZKwR9cnrJJD8oepfEHxKXKY6dm0KPYvhSTjbyzvKg8uznWaXP+GFn5wEp58gyhsyJDZ6lp2FZg4UyQoUushoism30jRhx9HikilGP/gZGuJFa4q6vzhbXDRKSImLjwpUPhZTG0Am510mDD1r7hEHTOjeELATisvHKf6qisqyGD8WRoixcrnBiTp1yf3a7VR4zP3uoiBR5P3pa+3MiD909UBGudp4SPoAoSn03eO/u3YUl8GvEpL1YXmiYx65jkHWcjudXyu5dUdCSYTCO3oF+uSRrC9TWMafa94Epj2ghHJjMehUy3zMYyYkNlvTIVkHu5y8IdYP67AHjKo8pSol9zrz97oPdEq6hUmkSDz14oSI6KCuoIBivd2VlyIrD2J6+lkSiEiKNw5R2wO2+gkh43o8ZUeUGfxpd8TVTY0jnniTHnu5eLFq4AHPb5moNC80bNcxCuSYaaw6EMPGSRBmmDb94X7iHHb+n3SlVSctc0Du2hi4+17InLdQiglqGMy2NlmSvWv3/A52dUnti4YIFYsg6wqLi2oqt2BqTyJdsDc5tlOIh3rojhRI853qpzJA/xWFWUNvtpcRYZGrkxJSE0bkfq6YrpYe6KDjxeXQ/ydWUyCOFZajQKWPWrF6J+e3tlk5OdCCU7S6VNI13YmgU9959r5Qz5vfpoa9Yu1IqTrI8mqw79VlSOdQ4OjnKOZ/1ro6gzG30mywPKybYxcWSgkIPglszybLoZtDoKaK5nBervW+OSKwKfP+wP3qW1yYolUmwqsppqQK5f+8OdOyjQp/UPPSDfQPT2YdJKYtMvFRUuw/eYGhdUhXY6rAbLEsIx0piutBzFl9sRMh7njZVfkoMurBDbqQSMRKTOvC6rXWR/AJmQcnm0veS9ABT6vkpMK70gwXmqWF8LnrobNRAmU64l3Ho8FL4KCb1hEWJK+flFy3QeQjmnUBo0dXVC6hSUkjklSYenoU7SMjQMceTqevCe9DDmpxk2lqt5EFny77yO0o69PimF03JWB7py/8f/5V3iGQl41z6zFX5GcMd5AF4DD1rCKRiZhERzqcjNaeHSGHxW2eNiqBcY/6IE44M5XKpYRfRQ1uB8QmSKvvkXRLLmGmQ7NiIyCg7yfJ1PbtA1tkQslSPhYjd6yGQrICJ7+Fz7PtBzkaMzrjxlY4tiKfd1d0rnfqoEFkgKb2GqhhdUCp8qDFPhd4NifDzZ6ZMmCrv+ayj1SiPeTGZ+fS4o+mNZA7FcYj4FDLtBimzpzgJWjRGxBDMGE7yXV8vg+oTfkNmjlTWGM9CJ1BlTHQNJ8W5MvexKKeAELP3rFB0lOtMZSxpULWm0OWjktRGoCGrOfQMM4XdLJ60IB7aq4EENUH6TFOQBS/GFK/rCl3uZd450RiRoOphu9IQO4DkSSHIqcdOY0wSNSl7marq3WZZRIYdGelVCjFVG8WQFEd5yWdYvHARWuew1ayGZjSsaGnC4kRWYGJkDPfeey+efeZZrF6zEqd+/FSJoVOhS917M4AE4cggTfG+8w2Rr9R9f6UrMmYFWB7RMSj0qK6IocduYafQGjdy/ewmfpLuAUdCgwOiKFmGSxcNzXkvJUxOTWL/7p3o3L8HhakJrRR3oLc/kW8K93pVML2GeAgxycYuLQth8Rf5np0sJ9ok1d/8mtGQ8irF6TXyXY7YA3KlJ55SVHHIYfJAVtA0ES+jqc+S38ErGX88bVFRB1foFGhkVw8ODqK2tjrEn1M7wXwqRwYS48bmS9jMIXY2Y/zHJ18Hp+Ql8RQCRMePPLYYC3CF3T2u6JCbxsgIgfEZaDmz2IUgDJmYpF7X6G8qo1POoPtPMzFDDwWHxVM1U7zLDYw4buq/U4RhVDxdrzin8tRIXg7blqEeKmQSMZhjnWfXIkXIOkRKjI8tj4Ton7kVrgpdSZWz52ilQUc0lKGvtqnMcVQYxq8Tx241DKnNMSQbws6unJcoNc+VTzz3nubjcycwv/M24gI19iPuP8Km3V3dMvdzWXEuW3bXkzEMkUmah5jAm6mcr5aS9mJMul91TpS1ryEGhXkrDaHiWXSBqKl7biyYARChY0oi0uIsnrbGXG6ZF/ufr7VvG/Gcbb/kM9gjRMBCIO5gqOKWU5SC4mPkUgwzWWMWrZ+Wrn9Ufhx2dV1vhscaAAAgAElEQVSNGnNegMbCTFToLFvb0jzbKBlGzDC4WnS2PZXmaVtlAFHoQkUXGUKnwAMcWlqb4wh51Y6kiEnPPVFVJaRoOhjMT+e+rGIdg0JB8tbFQJHwjPXYoGFB4iOrMwJaLnhkTPLnuWdEgsnDa8aFhq9IqKvExNAI7jGFvmbNKpx6+qlYtXo1ZrWwBrw6TFlEMyV+I5no78eKPk/pH+r3ebB87L3Hv6VXnafMk++khp5W6PpMqsz1vOp/y1FrGmH8bUFCYAf27cGBA3tRnBjTfuhU6HnKVx7ElIjHdZ08l1jakQcYQ4LpPNKsxV6utOP7ZwkGfuoS+SxYYMZ7iSz/lEI3OErDdc6NzC5fELl5Hq1MqhM9SiWBG0nKqqurFlKQpzOFqwaFnhg9pmDleHncxIsQmOXsRkNy2KQqnl3VBybMVS8MaZ5HYjgEh0ONwUBGij1YCmWSm6QZQnW1KPSyZzBBosWANL5I8pV7f/4MXmgmO6OxAMxa0Vnl4oo4e42ZiCtURFQoJJexxCzz0P0lcLmnd8n50FMhYZ+yxQ3TGxsOeWPXs5AxDnPCKYosWDhIsgPSu4J/sXQs04/4EXuKe+ngbEgrRJPNEM1OUGJVGaFPhK1KAlX05jFmxunohxsfrhRj5m9CnnMjwe7NPUNSGY2SttZWKWHqTVg0fcqEkaNHFNgSo/Y4sxuZ6YeJFTo/Sa4Ze8zmmcn+sSI38l3jnJCMmEUcUrBpnkKXmJ3JoxxfQkmsoZZCkANWOEoOGvWkE2cp0LWKVp5ClwI0UQiQud5SDKaiCoMDg3j73ffkXDJ2PG9eq8h4MbwAdLOwzPCwKfRmJe2Jsa3Mfq0XzjQ2JTGKry3yW3PRVfYQczPimhH11EM2WW+bjjaTrybnQFbNmk9VlYqo55jHJ1EaHsa4lFCeFMVdW1+PxtktqJw1C4WaakxXV2MC0+jp68fI5DjmtDBNs0EUtx5M3bsaPlHkcWxoGPffex+efuZZrFp5OD6+5eNYvW4NGpubJIaeWGCZ8/Dn4uEzyZdkz34E+D17RtLXjDSMrXEZEz6B+p0zErImskaKVydVha46VGWibH7JEiHKSoXesW8PilNjkYeepDFqvMndMSmVajEghc0MtrWNrJtTYxLxhIYUONVI7rU7ApCF2+VgGpM4O/F6AVl9jffIG0pQk/mJhHZefNwJNVnSnaeQxHC63ztL5nLvn59ToRO2Y+9s9iWmMixXWi7VQytXVc5RLq2FmRLMSaxWq00v82yx8AwsqJWYdV4TnlqsrJycxgMv1e7SM0qBwcIy7GTlHjqfIQVTy/CVsevlcuUySbw0cUEsnW9mKD5fofuilu+deLQJEzt6iJk89GTtrJa7l+9NkYxs/GT/+gGKvXDfq7rb9ByEg5S7MzPEGpOI7mXbtIggsLS4yfFJ9DOGXlEhCp3V7pKXe+gORVuYPOAK+k2FU9Ww0xraRW2OkpyVoNDjUcccg+zTxHHCFNIgk6FKygmVrHbH1CmJa5rRLCczwQ0jJ4ryw2VIHFIwD1yAXlOq8X0lFiuhH0Oz5Nm4bhpDTTsNVFLKaqdHH67nGLga0mzOQjIo47jioVsIS5C8GCtPJsdQscRjMukThYS0CqZ6ytLS01ASnevYY6sMaZHSoUzYh2KEsXPbc888h/vuewBLDluC6667RloLs/gQtyz3sjSW6e9HG4vizNYqd3oemQHjRh+vqyiPLIVnBFlaoyylKX3NZlL5JARcokFmeIkhYfUEqiXuXxK2PO9VXZpG/VgBA3v2Y9c7b0uTJqnbTYO/uhpz57Zi0bKlaJ4/D2iahbEKoGtoEGMTE2huZh46O8wZX0ftCGHby/ZhLfzhUTzwwIN46qmnpBsl89Cp0OmhCwpgss/rn6QdyZjJo2dgJoch/zTHRzESnMINUNRLr5f/6/iccg6zLHcPZSiybeiKh5XkQ13POE4f9JPfk2GpgvyeCn3/3l3Yv28PpqfGUMM1Pdg7kPQlUZmtjHOJpUhM16AsV6qx7HZFYiQSl7tZhZ6kwWTg93SszYhGObOlpUhUeSeei5ekzZaKNY8s9qoDRBwOWJy+FMMaSqgKMT9XaD6dJJQRcmfsvKVFFbq+3Hixvzx3WUIRriLUutLa9maMGCFH5FVE2tIx69Mm8yl/Ra6EsQMJDyZwnqGt4llbzfhwDbX4CVnHkLsr9Fioy2/yvBaHyxRQTMYXb/E0dJ2+iC5vuraxi/+89BLnV7hyjcfPXuLu4SZjjwvE+MrEhkhO6CUJW2Q88ZlCCocUBmplmtIxoeL5wZL2yPap/bI2c+e2JAo9jF+5KEo6T5oDl90yHpsovgQ+OeToytjB2TlPvHPJKVYWvcd8E4UuKUitSQ0AZzdHIscEb3nLRkfj4mizDj1A2LFBLdNAtSMx5rQxq8ZYEEix3PF3xag1A4CFZajQF85fgOaWlsjYtX2ccZO0oqM+lRLctHZ5OO8aq47le/bIxEa3G5lyAqanMTlBgbwfTz7+NB564CG8/c67OOvMLfiP3/4WVqxagQLDDcY9IDt/oH9AkBGWUPUMHF6LsDhlthvgLu+C0ePySc+dinKtMWEsPEU3xD8Lz8OmRnw+cS4kBW4aNZMFjO3rxLbnXsbezv1YvGIZlqxYgprqSnTt3ouDu/bJ/B6x+Wg0LFmA0ZoaHBwewcjYOGY3NWsv92qvJGi8Kyufy9sXRifw0P0P4snHn8TyFcuwZcvpWLVuNerZR93CrGoLhaJIM6F58pg5KWjZ73+UWLx7T0qMjOrWx/C47Yxk70UclHT40BgwCbJsgYcETbMdZplNHn5yqKtEhV4soDA5Lh76vr2MoVOhQ/uhJ8C9x8tNoYtglrKUhuWXlBWaB4u718DTk4U/shC8bOgI4nDvvCxWHsU8lajpUiukpMUKNy7KkBIKGWY7IZ9UPCsS/Km4qRdYsRi2x9CHh4dQV1snXdE8R9nYBnKlZEzicRvJzUIYPC653pDF7PRQWgyVOJq4dgE69usHZq529FF2cWhlqzGqIF6U4sD89CkRaqxYRmVIUlwWcs8qdjUIAoFkJngrG1tSC9kLMaRTPBJhLEhCvmWdKIhor1ChM8OAwtAVegIvU3FamM3Uaop9yhBBXjXD8v06M1nGv6txWS84Ew6g721XlHG/cHpsNKTYbY0rHLrkpdVAnsBJwceZBj4uuHy+UgZKjn6fyavJ25ce33e2NQuzMORBpjWzDNJs8/TNNDSnDVf4X0fLwm8CghSXrI2NiqysUAEdKtHFdwzwu5OtgstJL5Pd3hiHZh66d4rLdcyji5bnGAcj1u+XnEn7Xd5vUkxnVgwsTGHHjp147NEnpD3r2NAo3n/vfWzcuAHf/vZfYeWaVabQ9aJs2cyCVmxPzLFznwuHKMro0HOqyqEMeUqUTSBWCvlZMXc1sqVQjSp1L0hDr52FoEl2qy4B1eMT6Nj+Hra/ug3tSxZhw4lHo6G1CZXTBYx3dOHtl17FUFc/1m7ahPlHrsN4Qz0ODg9jaHQcc5tmC7pQVWv1IMw7deS3mnUixqdw3z334/FHH8fhy5diy5YtWHnkKkWDBMWNUd/yc5rHSYrPjlSqnAESj+cvnsO4KJigF0IETGdlZfVQ1jv3awfCeB6qWY5oq24MpZRVWpZQSfIjMwgO7MPuXbswMT6E2uqKtEJPYuUJjCZb1SAGqxoWKfRsXFLIVRJ2Siv1mRR61jLKI8speG1pFFEs28+cW+XxwVarOgjJmRS97t0AraTIfxnrit+lQCLLXRR6XZ0VSahOsclTxGBX6D4cIh4z4jVKwhFMxMuARh5DXgpDhTShUVZ9bKDkhR6MsyjMSLZdpbdFhU6kQcIGSUw/zEkszH2u8pR91pNNs9Q1LDOzYFR6ThZ2nSkG7B46C1WkSHEGH2qKjRbXSV5ydlS5+LtZJZ6j9+StQ1n47rk6iSu+RkwMVAWln0pP8b4BSV9iLXfuo/j3qTMRNWdRgRAMnyQzwb6jhLgsgDNzKCTveuFMpQ0sj01rtzVV6GToZ0lxWeWudZMIIVq6kdwgHlN63UM8NfBDsmx9ZwCrl0S42XKiU8arCUaB7QNvhR46+S+LFy3SnutmsPMeCfIXyYMZHRcrnhOTZWM5lP1d4ClY3YiKCim08u677+Pdd97Dwvnz0FjXgH/55a8EXv/23/4VVq1bhSnJD9dV6bPSr+qhzxaIOzXfmYyEXIUekbISAqVl1sTX8hWqJhnOGkJJsJ/jmSpg6GA3Brq60TavHa3z21GsKqKyOIWq3iHs3LYdO3fswdJ1a7Fs8yaUWhrQNTSK4TG2jW5SVNMgdsb7vawG54gpcMWpKTx074P4w0OP4rDDFuEMQu5HrLW0NU5GuhtlXkgvVsYa+w9VH/n97Nz497PGUKzgxZVMHAt6R54uV46/5/LAImEUHNcU3J2Qwuk4BrTJO2RZaMeJ3lToLNrT2YHdu3ZiYnTI8tDZbc3irokKdA/dBqHCz0ShNWuPJ02Fved9q0KXo2sTkEwU852j9zm5IZ6eyiJJHl/GZM8dhHEaJQiKuLy+sl5If+kHcCbhnd0I/r1YYRJyJzmFHnqTx9AjZRhf26MUenONWIXlydT5NQanZCgmsdfA2UmUtAkfMb680cIMctvJzqowdGSTUxOi0KmMXKF7Wo0LzzyvKxa28TPOpHjDd7RRiixjhHjYO0lK4kwKXdctECudAzA5OSXxuIZZDYHhbmVdXUHOdNjzlLkrxHSiYP5O8etmFXpsyKQ4CfbsJP6wnSQVOmFMFtlgx7tDjTcOSx3KS4+97kPFDfMyENIGWGZfugwwlnus0L0XvRhKtr/i+LUq36i2v1zLBWBoSBMbk4c6mypT9BvhjGiPgryXF/1wR4WV4phC5Qo9KRITFYXx2ht+vXKHIR3biIvluIzJGt8uV+ICOdw73MtknjfUzcL+ffvx/e/dIIr+G9+4HmuOWCMeutHB0dvXI0qdpV/ZKU7QNyeJBeksw85TWDJ3LkojW1eMGpLlPF8/7ZFYW1TnRyhPY3qygAqSai01luzq6kIBk53deOuPr+FAdzdWHrMJSzZuxHRjA3oHhzE4OoyGhkbMbmlGraAKlZiWZ9BxyTzT8J8o4OGH/oBHHnxYkJQtZ56GNUesQ2ML09a027vMs1c69KDwIUhteXsjDYGbNIoUvzcxSv3WY+kk8FnKXZ4nHu+dGXZmoiPLndhQKyUvrZpBGIaeKxmOKUyhu/OAVIubGBuWNMKKrt5BA/B9yU2AxiOJegdkByuHRQqT2KTM4IFmyUX+dxzn1YOao52S+tY+8WmrSA+hVYrKiZkcSqEfSon5s/ri03IaGR3F0NCwsMNJrMkqw3jaXKEH698IQinB5gQm7cJDC12qdEWNJ/yaMsUGU2lsy/5OpiOEIrIet3J1pjE1NSmFZVyhx2lreXMxI1lqJilqg3VoNMTH9YM0CkLPtZjyULPKJXsgYlIfi+IQdpdpSYzHtBerQlY3ZxaKjpV4ohCVzp45x/pGPBeJ0oxs3fzD6wpSYwEMFXgeelvbXNTW1KbCGdlr5IUDfCwpxf0RxsHfCXkualDjMfKZxp488zTLeE4KgWtsfEwg98aGpqTWdDa2LGvihrgzu722eiZFTb+b15wijCotVmKNFFJ7UiV9M/AzZURnZ6cgDCy5y3BHHAIIobN08al4XlzZ53lyyRmNkAI3KJxUm1eNslQooa66VhX6D24QJf/Nv7weq9euwYQodJ2b3p4e9PX0SevXOXOYQx9Caj4bKS87kqNZToL8NkmFVRnCtyRrxc6R7AvhZigCUpC1E9Wr3BySDwtFVE1NoWqqgIqhUex5/V1sf2s76ha0Ys1JJ6DlsMWYqqrB0MAwRoaHMaupUTz02mpJnlNjhXKMDmSRSqoSpclJPPLQI3j4wYewcOFCbDnz41i3/khR6FU11VohNUaiLBNBqmKmkmvDyuUZ9jOFpbJGeQqRtLLbggBG9dyzeqJczs2MlCVZ4lGmlsqsTBjO0WnjtnH+6aF3de7Hvl27MTE+DGYgVBw0ha4oSPmNg+AyL9eJWwa9S5Uys9TiGPifyynPfl4GEUUnWDfbDGa4CPNQojEWcrqQHpcon6TYe4g3fXI4Y/Y491GxiKFh9dDZpeyjKXSN0skelM1IjyXMcxCuWoiBG4rf9dxaEVJRqpsrdYfDJbsttzlMuoWlK2t6iH9OocuGyulKVpZnHTN6XZEnii/Mfb6yUHa23quc0eXPFw6Lrn9MiqNCd1Kcf69sjD6unAIy2Vh1WbK9/VZWRBRmWmSU/T560HIvWZEKV+j0ANraWiXckUfwESUXGSl5TPCZjK3Y+Mh65Nm/P7pCZyGLKfT29kvaGklxnP+4mIY/fromgr7rBibZ6NlnmUmZx+iEzkdakYfpdtmQtsSyzgGZ4v39/SmFrvtcA3tuyX0Ur2vm8FxADNzAiOPnsdEsz10oora6Bvv300P/oRBW//qv/hJHrD8CEyQ/mSAXhd4bFLpTiiT0olp/JpssFU6TMXk3Ql89N7ysoZKE59jISEJ/Hkb166usZR56XaGI6tEJTPYPYP/7O/H2m9uB+lqsOvEYtK9ZgcrGRhSnqzEyMCK93Fm+tWV2E6qqbb7Fy63QtDpGysjCLRTw6MN/wAP3P4iFC+Zhy1mni0JvZplhxtgtjZDh3ThMYtrJmlfNOBW6F2coSMPPlLNb7hSkM0TK4/B5d8zbI3noSd55kWHIgHS9FNkuKVGZhpYr9AP7sW/3bikDK7XcZ1LoZVaoceEVWlcIVKn8XihFD9WhlPpHUfhBKARsjfdzhR7Hw3XuNd7ghzHrRakgyTKt9doOpwVSXlrRZheJCn1waEgOXazQD7V9GCcytzpKsXMlZp9xuSy+FXvouklVoXNkWhRCC26EeZItmolNhs+zhsrU5ARGx0ZFiTAGzdDBTIVldI7KY0TJvfV0mCyx2LXUWzbBO/NPbc28NKaih3kwtY/fY8bioY+MCjRJyJcKPRsO+Chxfj/YZR7wIeBbAQojomYyDzlFZ8oNEjZHUYXO7lOUk0z9IuSeVVzxdQ8tmsKnh1onfsvnL4tk+Djj//pVU9dMIHcq9MmEFBd74VkuR/nYlYWV9STT2S5mgGeg37xtmIW7w7jzlVt3dzf6+gcxf167eOgu47yplMsEv06WIzTT53IdQ0hmIsrF8sb/LYK8WAJj1R37O3DD938sTYeo0NcftQHjhSkQYqUZSe+cxghj6LPnzk5iz3I/U+hyPQtxZBG6WGmkZicWHZJFpA/iMpGpgL7npTKcFJUpoa5UQvXIOMY7DmLn2+9hx66dqJrbhFXHb8K8VStQUT8L0xXVKJYqMDQwgsHhYWGqu0JXI54Qula6kKiv0Gmm8cQjj0n513ntc3HGOWfiyA3rRaFLMxmpsFdtRcN0pXyd/JkVvg+MmRlDbPEGjYoiZagolrGiWRi6d8vbTQd5HGY3dL3M7ked9Kwiz4Y6tSqrXllWJioeJc0VCkV0H+zA/j07MTY2IpUFKrr6hqWwTCqJNYct6RrHFTpvQmWalGZMxcMPIcn/jISKc9RVVQWvyO3zNLQWGsdkhZYL7ZiBHoSljvFQeejyjJF3zH+TJUsPncpEOwfFUfHMw8VQY9lHgcwm99GHlfspsYtxLVONUWxYxyTbOBGMM1l4GrdPbx566CT20TiZNWsW6uoDKSuGm9xoC160rkRSGNKMDGmFaUidCjOrmW5ohM9xdt6DwRhPTNj4uQQwI5VxDajQm5ubEg89RW6cgX0exhCKhWRRKU/VE7EWIzQUEratYws/FhaJ92v3d6uehUMU4kwrdEKnJMXJQXUkyfJQPyppT5VD/nmLjYo8joKv90yoRuraZQrdPXSd1ZngXp9z/ZwCSiH/1KoncDsViSt0PxXleb8xIpU28O0eZb3T1fs+2MUGJ0Oi0EmKC8SjUDc7jpln71NG7DRDXOdJU7yyr9gxopLkWZUuiM60LjC8VoHOjgO44YafYGhoCN/4xn/AkRuPxESs0Hv7NA/dYujew1wUV1zdM9M3IUs0jNdKEAJbO5s5MSD0PebUVykRTvZXEdXFImqK06gtTAMDwxjasxe73ngbB7o60XrYQhx+7AbMXrYExfp6rRSHakwXgMGhUQyMDGFWYwOaZzMWbgmIHod2hc6M3ulpPPX4k7jn7rvF4D3jnDNUoZM3YCl1zJpQmaPlc11Op5AVWZSwGjPxaZJvxIRB50SJgRQqGOrcWflZk4Uyv9Gix/rCW4+zNkIso/M4SlkpKIaOneuEnGwKXeQFFXqxiL7uTuzdvRvjI0NgXb7EQzcam3pXsrpemMTLwaoiiaFya+6pBzqj0JPSdY5jWpqFT77P9qHKQYra4sb3uE7ZcSmH2+X6sQsrHpVPeWjvFwsan+wsBJ+nKGOFLjmVwuDVq6miVaVUxhrNQGJlXor/Ji6faekj+jh6Xb1MAjYlM+KqUMkaludt8xc2GREtQu5jgqQwZc1Z1n6hWGnH0x0bS5qBZwffKxlFX5a9EAi6tj80QVzSLqLUGpm6KASRqyAjVIgeOlES/pe90Mvy0CMFlzDBc/ZNdp8khWQsPJIU0YkXV4yUQLyUsZpnFt8iX+G7Qh9H/8CgeOhU6Iyh573yyGt+L1fEMayfVepZOH4mhZ69dxbdkOvaehUmi9LpbnJiEnPbWtEgkHv5K4uihfOgCr3sfCQKXdsh6z53Yq1e/9B9F9KEV49Z++88lk0PnSz3+fNYD73Frqv9CmJ4PPH4kiY8umdj5Rh/x4tUycn0WGjUayGr6OP9XyyUUFNdjc6ODnz/Bz8SaPob37wea49YiwILvphs6e/tlwqDbOgze+4cqQjn7YvlOd0jPQT0XrZSJjQ0Mqm1NwqVbK6iqEAFG6bIMxUxTRLc9DQa2bd8eBxd73yID/64VchYS9avwdKNa9HQNgfF6hpMVFVhqqoapYpqIbEND7Nc9pDwXUShE8XzltFWunh62mRGaRpPP/EU7rvnPqm3f/qZH8eRG9ejpXWO1HIXHeQ6SmMDgkrEdUWkRj7loBQaSsPnMyr2nIqyypC3fWiKWw0dC/9ZbQIdTrr8kyM1eTyKlPNhXAbZ87ZALr/LyDy+gCJb2d53Cn1dXdi3ZydGhtjwiaVfewamY4KATHaSbhVDBV6IQA+bWqSBXpkWYmkE2I2A8J24tUR6m+XF3pXpHtpipg+3wnj+yjKBk0EKjuIMyUMzCf1aHl+TghCyuJCiIKy01tzcguamRoGm8kgvM+iQMM68g2fz7joiKf0QfTcFnUVV8rihZaMZ81WEhr3n5gwvT1IcPXRehwqdCsXXJUWeEQTdykhGJqil04dOQF6xKoP6S+aEvUKcUt/IejP6dzlMmhf/dcid/3XIPS+WHN4L1ejyDnMM98o5UPGu47QwR+J48e2IvJU8X7Ycnx/M2LC0cgJEFliYiByJpBd9hnCncxSIeOXx+LC74jh+THjL+42/59eOvQm/4owKnRlLUyz92iex9FYq9IZZZYo2j5cSRqsKPRBio/xa2W9V4nFle9ZnUbRy5nwwoLPKXEWHzqV66INob1fIPc56yTtX8RmOFXqeJx4r8/h35dyg9Lngfcmj6NzXgR/f+FPJQLn+69dhzbrVmCJ8bpuP9dAHevswu2U2WtjgpLpKIGj30BXlibVCOrQRjylZdy8kbT8k3lqoYNa5SiB2U9NLatycHnr9VAEjuzrxxhPPoGfHbqxbsxLLjz4SFXOa2BBdOqJN1dZimtknJKxW1mJwaFhq6NfPasDc2S2oqaWiNweFCp03KVpt+9I0nnriSTxwz/3S60AU+lHrtcywFPGytLWMAnZ5RxmvYYgwF9m0tZlks3v9QR8GFDc5HyIXbF7sfLuhp2Iy3emR78ShKJeFGquP9Jb+NPXKOpRBJii5mnnofT1U6LsxNNgjmIEo9LwHnGnTqqALP3FZVkYQimLuedf3zE/10NLfyMLuIe8pPHOwgAIhzq+SPHhUiCCy05JYNr+fQDYzdWCLYDRCZSz7yhj07OYWNDY1SvwrVuiHYpoqwuGMXk/nyWpCbzMaWXyR1R8LKNkDkRdRIe0qVWEq6zN1jCW9xxUihRxroTOGHhQdfx3gR8/nzyDPoRyshxT8NgbhyZ82nzR4YqEWWrHqj9RbyZSotbrpehisvaRXzSuWpDAOQwYzk+KytdtDHqoPNbtf3ZAVhW5QmxNxE4AkUtBZy9/TXGKDMp59RT6U5c4YOhW69wLwimyHYupn97YeG8vBjnPw7Yt5PII8aD72OlPjjcux2nzECp196OlxOSnWVjMUobKLufIVQWZZHGoqBYWjgkv3nu/vciZ56H4Y7/tc2ZI5y67QO9iCtH8gIcXlpbH6Wc7C63nxzpmIcel5VCkdXy+5lp0f9knoP9iLe++7X/ghn7rwAixdvlS7oZms5Z7JKnQRJlEDGVdieRBwsu9TtTyUE+JBQwmgRopSmOcce5XS4EnEqhgZQ8cb7+KNp1/AVP8AFi1YgCYjrLHwS7G6GtWzmzF3+TLMWbIIqKvHwOCQhDoamprQ1jobNeJpq/crO6GySrlfTJ+bhnrod9+L2XPm4IyzTscRRx1hCp0j1aZbqeIfPr/GdJ8pJKb7JsyOnDcTktmgFdeW8r4cGUqHgMqcBA/AqyAp254ppyGBVcPXVA6RJ6Ux8yQEG11JagKSO1Yooq+nOyh0dlvr6OqX9qluReQdEBWsYSJkc5pH5XHTRKYntQVl+gSiT/eLLr8DDbuZXiogNT5lXD9xyGU8ArekSXHhOlZcxGKXqalNIPyor7f9MBU300dIXiyyQIGQKHQ2GqBCzzEGssVdysl8Icc8Ws4yK00lnFmzUcW75IA6vJQIxQATeWaZKgq9BhU6u60dSqHPvBr6SSyks9+Nww4yfVGOr/5Y5zQd71KBkfUg/VvtkzwAACAASURBVNpxLJhCxmvRxwo9jv/zYtLIQc1gNRh0E6vHE1vGSQtMbUCjz1duAOTNSdaL9t/mfZfPxgpTk9Ztrbq6KlHonlFwKNic10wzbVM7vazanj6um3RqNOrv47CZw4nB0PQ1S5SrIGO2d8xDJ8pAljtjokGhxyIxKGa5nsOrbixFwc10uMqAuEPAxrEc+igwvMyShXo6DrCn+IA0OGF8Nj5D8ZrFMKnPR9bzD2TNoLD/T5A6UerenIR9wEfHJXWNnbSYrsU0Lc464W8SgjluEuPYOnXOXBaWUV5Gii4SyV4XW3mGCN+jLOMRkbVJwmN6PTk7spmtKVGFwvCM0U6PTWBgx1507dyDieFhVLLbGslyVkdjkk1aZrdg/orDMXfpIlTVzRJlPjA4gPqmJrS2zkEdPW1T6OKdCyqjpLiqEvDMk08LKW5OSwu2nHk6jtx8pIQZFGE1lNXPqi0cyXvqO+fXb8/yg3y9EzTO2nLHeyJGgsq5Gqp4k3OZQeNc1mWc7oT8nCcjsu/lhXxNQAm3oVScQn9fN/bv3o3BgR4pWJ546FloyIWT2M3e7jMFl1ryYo7V4/pDlL2xoFVYeZ/edJzMs0bi+Gk6PjgNekBUvzqxSiJycZVSDp5fKTNpGzQdAQgH2Q67C3j3+lOH2/UCr0GFPjAgnb5IiGtsYOcgspfDs/lvs2OaSXjo+8nxS26dY7ylGt6HAhhxGdzk7jpH1p0nhpWnJqckbY3jCyz36tyslyxD/lCbMBFw9iwxiiNnNmMQpuHe4KHnE7yU1MQXDRIvjMPKUx5DTw4sO8VZlpkaD2pBeOdFGYtsbo2He0paHG8vC9vM8OCxgqVhF6ef5f2EQovKsL+/D1TojKE7qTIdV8un2sf3y4XGM5iMznnYW2FPpny4sOdsHwdD3KWlxtFZLri7p0/K1xJyZ8iDqJC+IhaupYAlPJoyhZ7ep/5XNi1tpjM00z7MetVe5ldqN0xPo6NTK8XNXzBfKt35S8lLHkbMOC72pYBkBEQtlpl5UL8aj8HLlpMeFaGSMy6p2BWSviZFXqzMJ+PFVNjSsrRYEt4F4+jcM3PmzJVKcRY4T08HhW+mmE/eOdb0NT0NogjkeFlXFzur8gnj0NITnd6q1nPH2DiqJgviUjM8ImPko8i5q0CRY6+pQVV1jVRU6x8cRv/QIOobZkn/gvqaOkUSWe1Mbsv66HrEa0oVePqpZ3DP3fdI86vTzzgNGzdtwOz2uWJw657ScSYYpi1JwgI/lKDK+8wa4NBZKOM1WsqYiIxkXvV8xp60fB7xJrLIl6MniWMZHcEZFXfExYq/I2wHChPG0Ht6sH/3LgwO9FoMvTeC3CM31mMyrszd0/ZNqPOShhQSJWy1OSqtoo5/1xszxMpa3wuw+0zs3ixU4sQrHoKs1Z5mwWuTkURBxgVRvESt2SZlCt1j2rRoTTpRIIyPjqGpsRmNDbNyFXoZGzbaJepVBE8wKF1VWOVQY9iBKTJZhrBTbowEbkFWoROy5ssVuo4pX4n43f8cMzNPYYcDECqJZc+TF7zJSzs0um00L9rxa2hwRAQMSYmq0COPWhS6psIkY09gtuBFqgCTGVfwWh7fPFmZuiwIlx550uIzqX5HL0MJX1q7PB0H17+BsbFxqVZWW1stwtkVs5PB9O+sUgmlY2WUYqcq3J5OYbSovwvkLKqWeMj6LOXhoXIvWx9ELSS2yWSTENYhb2ttw6ymBmtfGuYmDYCEPZVVKkGxWVdBmfJ4zULoR8Ya7fd4JRy9yxZ94XfiWCoF4oHOg+qhL1yQkOKySjlGlPLPsRqXeZB87MUdivWfEPBkkPJwijomeeCsouaBiRIqitNiiPT3UKHPwdxWV+hU6rHQti5e3nvDJmomw1ybsdhekG5rAdExP1hOB4cl8q8C0gCEnde0uqjKVg16TqOiqBXnSlS8xjnib0mIGxgawKyGRsyZ24I6V+hemlcUeoVkkbD867NPP4u777wHTc2NUilu4+YNmN2qREAWMWNcIOv8+Z5wpR7LvKzMif92Nlc5gpo+C0FtuOzOLwutezXI9/heIl2sYWDWcz+UUs/KEvltsSBd1wZ61UPvH+gDpqfYD31AWwgZvBIPwA9ESpmLIKCFFB44WOIuB3XUZATGDxcYrhnlEV2L9w+L4UI2syRJPp69P0PKiEyEbTbx0yTeFOrNJ1e1tKFsi1UZC68gFpyOi5by5Pg4mhublRQkQlMPVRy2SPOkAiynAsSFth/GwKL1MeURyfyzrBDy97WutcZfBH6yXRN7vVOFghgk/EZ9XT1qpfRoNuYRSsVmCWzJ+FJLmF5PL4kqTR6S59X9kg+TBuPD4WcJE0VhKPcoyAomE1gVehNqapn2RT6C7kufUWEB2x86D9pa02Wo7nkTZlFmgR4e/T+VteHopYWEev7xezHZS+5oBDolF2quLRvLUKGzbSrhR02DcQKi3ysy+gR+pvebDdGoYvH3Bb2Kjkm8LxMD0lm7tlx6twCPp4r/uSfk8DgbikxNoaurW4iVc9rmqodeUWVFkHSO/aXjCghdeD/aBwJz6m/yEMuw34MciI3a7L893KPPrnuY+k7ikKVpJcUNKuTO+Gz8SnlAkSGUPtPhHOdxD2a6hr5v4Q0Tmxq2VARREALjvcScnpKzqQtFDA0MCuROMt8cKnQajbJNbM7lP0oc1n1bbkwla2DKmHJt2lA8EXMJ6GqaXp39VHqfnAeGOdna1fYPiXSa7qmHlv9UiaLGNYnEjKMzhj6ndQ5q2TvCEkQcb41j6M89/QLuvuv3aGlqlMIy649eL+s1XWWNfqatd0VU1S7sr7STqTInqz7124LEeZqekel0L4awZdgjzuGw31pL4JnkQ9Z7j8cxk9M6k1JPkYNljbT8K9eBCp2FZfoHelHJtLWOTPtUgVkshiVxa4uBp4WFN9y1x7UYVXxASLXQh3XBE1JWUieJE57RJ+GBtVF7OiFAf+0e1iH9SuspyYpHKYWuIsS2o+VWS0GeQKYSYWxl9vgI/P10YRq9ff2YGB9HU2MTGijQkodRAe8x27SwsDEngkKFjTNn/btJbWlBoZLyLIoOW/zcIVoVUlHLSSs6YztVt6kR8GRMZrSxl/XY2Nj/x9ibcMlVXWmiO+dMpZRSTkqNCI1IAoQQQgIJMRgMmBlsqrq6qrufq8ptV9Vbq3/Me2tVr6quLlfbGDCTwZjRYEYJCSQ0oXmeclDOY0RGZORb37f3Pvfcm5H45TKGzIyMuPfcc/bw7W9/my9raGiUOszjzuBM3hYSt7C5fcABTbJZv/LkKeCa+I9nSE6csz1FU5H5vPDebhDsAHIARzK6nH9XLE7J6MgwoUD0oVOYBfXAKnAmQK4xsN8UrnQ9kvbG5ACa1KiTisJDiLT07Yl63d1b9exI21/oDuD/EwXVoIoBBAwf18tmFkyXZHwiJ729/VJXV8OeYjCc1Tk4HGvvNwP7swAh02fsnIRyCIq/Ly4N16DIBUoxerEKkdr6ZEaDps6cBSb5Ql56e/ukWJikBOnceXDo1YaQKdclthPUUbCxnhx9TI0FhZXRe52cQo3c/ATZJdnPnDwXZe+8/CQc0cAPdWGdn+79v5xNji8bdnG9p5eExEUdC7Wv2b7K1Zm5ZoCjLdu0uF4zZyd8puSZ05YovEbfKDg7vWe7Ltgb3TTcz7pPktGgCkXreRoZHqHsbos5dNoBSyZoySKbHe1I3qGWk8IutRRHZ8A7lsUggEqzFqhWQZXN5F9BVqPuhXbRKBIVQme1T1FShv9US4jrn5LRoWEGUrCZyLTRpucKaLFD5zTEaRE49DffeFMaG+tl1wP3yC2bbpHmthYdSFPJK4kGpaS167POsrwz12tPYiDrELKx2eoatP1Xv6Lk1ZMAWw/fAvAxXl7xuSbfhyKUCwj1Mer7xMffryKcAC74FLXbBwf65OrFC5FD7xtELh3B1gmk5Bn6zJgnIdY4fM5MNmQ8PhFHH6uy9dL9xylo2TKoOJtXs6xQoxMuwgl0QxvV0f13qfe11Q5RmEt3RjcU8utIYckX1vXhSRRhUDQtvX19jJbr6xsozKLzcWN4hq4/vlTNFiInFa41Mvhqo2YJT6ZLibGCqIIbTsrEWlScmmqv21XznxL5B6zHTU9xUtbIyBgPBcoG7EMHhGUBADPkCMlIbiSdRasRTDJKrqO1FgYIjgz32JYle0TZ6xZUmdFXbe1kBjinG+F/NlkKAi3gAECPG/Wu5vnzpKZO+7jpPKrSWWpaIMAypHCU40jB71J7cTUiruRUKN2axsi1Vs3kNfrMtLdAjQAdut20IhVODFSzgFkAvdd7pa6unu1TkP0spiRw0wGP7hs9kyAysUSV2isJmuKQjAZCen7IHbJz4J+jQbJiuprBWv07OB9nqJjTNeJpLj8h13uvS6lYZJbL8akewPA9kt0Cx4dn7GEp96l3LyB4RgAW8F4rNdmWws+xV5UFrcYWkKxeXhJqxOEDOVFMDtIqXmZaCAFAyx06+osXLWKm6M+McHEUeIbSoI8mNV0FPVXJ/6up92esjHHNSj1A0WEmiUPVPRJ14KptoOMzL2gX7AEYz/o0uDvD3PeA3NvbW1X0xdymvyaxITZW1dt0ywSHvItoQB8g9KrpKe7lUkWlFKtKUrTVrixZj7idMU2QDHVwfX7LbPl8QBQWkYLt3PFhaLmPcDALuiOqatF+pl/u0D3ARKvc3t1fyRuvvyF1tTUKud9+i8xvbeVwFq5lwAY0+Uwhlhm55Nngb0WYra5h+578Bf69PUceOx0h7l8KzVfx3MRlTrZazrD7yXngs4nmjGTRnOBHbVjO7CUbC9dgM6ZLMth/XS5fviBDA70aKnrbWlwDTV/Gn/tOB7MEY2xEOL8BbpzIoSdEuYwT5EQ6OKtk9CqXKAyT8LpkIuvnrTDxFbJn3LJAHyxAMlHIojBYwI9y8pdxvVeDEHM2iobxHrCRe3p6ebAwdhQsa68Fph4m2geI7OuG8YPODRz1LqpCXzIaFobWXXpw1HaJ+OwqDDXIdA3gddybBkNxb5p/0UAThEIdgoA62MTEuIyMjQucI8oGgN3Ds2fjQJIJhdXxgCsit6VriO50zOIZhM16V/btPJMIv0hU0ngoHFLy1BGQtF0/DmA+l5eBgX4axZb5TVLXgLY7XcPAOrVA0K/f7ZkeomR/lNvZPu2O6JQ9DwQPXmt3aEhvQ/c+9hPXmq9LMnSUmLDmgFGRUWHNQEjs6+uX6tpaaW1pY8kjnVUYgS+6uFDyMhEAYlYZIx0rNtLcat3AhmtowFYEzZ4HwR6KN6toipek6w5Zs9XONKQrpjmpr6enR4rFgixsa5e5jXNs/6KTxYSo7Llma8y6Ly1ASOXi9nPL3v016tATY8qYx54JyYywKQGh8lZP61SIRwG7+Z+GQ+/i2V3U0UEdfWbGts6+7z1oUhuSoGTBoFvYxhXD8zU2FxysO1k6WLCQeZ8eoOonYa9SfI2BlDpKZr3Fotahw2TEZKQr3g+1/96+fk7oSxw6LRXXAdedfFXwzGuCkOyVFBJhAlSqjY752tAHnxbIrKMGPmnd53SgsGFTpp1uZ1vLV1qzR86s8jwINitV9AaLa8HV2OgYyaBtbS289ir2k+tX4tC1F71aKuWbvfvk1Vdfl9qaKrn/B/fJrbffKvNRZjCHHu6JeyAj9EQfbLY7kyAF5+7BiMtCzjAESYAeyL2GsuCt47kiyt2wwM4z7DIoZDlbE+xTPFDMEqXYbHo2n27+QIZeIsv98sXzMx16GRcXrsHrSN/n9NNkrmT6WrqGrpN69DDo4wyDOaLk1A2cvqcZST94dqASVrVduQtSRLCflm8zHsWyPv1VGeflGy1TlydcOFUkyxeQdePcudIAlntQZvMoTns5/f2R/c4WbQXYpcx1RC6SMBNbQ4xR7AczIAMZUMDrqqwhYr0RlEAwYnqa5QJk6SBuKeReS4gyOE1bP36GXxf0+i0gCgFHijSW1HzNNSgyE92X8hfKfLkdst3KzzVyEFcU94D7ViIyRU1Qk8MGaprXRFKc8nRjWl96BG0wHrafZlOQy8odsf7PLTjTaHjW64V+OjQ6TGundMQCWTIMEdsbp9lyh7JNbW2tLFjQQujdOQyeVWd1GJKltmDEM2yrmQawhA/HSlxgJ4u1E0UkHUcfrB6jAadtXe19LRFW1hp0dSjbAHoGGe769etSLORZLkANnXm2T/4zQ+Y1az3nSTCtkO1M/Moec4xsGr4EB+jzrKOATb0hX6/IXxzMWcBi2ZWiTcoeRA29v7+f6AKcizuU7K70cpYrgqUROH118juHnx2FixE7PZgKo9pGt64fDdKs7AGRkBBs2bGL7aFohn69t5cOHS13rrXua1y0ueU8iU6sdIQhBRrb9ZMT7UEDsnNMO9PgA1cKh65JUIVUTWkmXLS+bV4aIiwkWwIim1Kq8KRhYyB4gxo/9g+Ow9DosIzl8tLS2iytLc0cuxpuj6O6FegHu65aquTbr7+RV197Q5AP7HrgXtl8+yay3FVYxtAHr3U7NBPsdtqZp3g0UUIeoegpOnCay2EWi8bYsBkCKWoNGUwksXEoZXA/z+Jbyvatq0fUNeCWSZef/P3coSthHZu/KEND/XL10kUZGOgjSe5729a4cWe7sEz0U67XPAsh+2tmQssG51r2wNuxud/xYbN4U6PYjOPVyDep34YyVfb6I0gjJryU8zX4Pd7THw4Y1hiQgH/Pm7+AA1qSRNNEAAzoxscCvjItJ31k6RArfGQC6NiPIilBta0zoSU9U0ryQrYyVZyiJCfmhOMLcBVQhOqaaoWi6dBLks8XJJ/PEYafU681dJWvtUNlUIY7U76/Dztwj5zCVrlLUstns+U0A7LAjXVN4w2EPeXRqDFiHf6dnFR5WmRp4ClQb97adEDMAmsWwwmgHsXhMu54k+UL15OqRUXrP1vNGdfoSaxej75VqKPrd2o08fspkUJ+UsYxMGYyH+ZH6/EoUYmvaf48qa2v5fMfHR1X1az6OrYfoYauztO5K+muDeVZxNlXpjRjULfa8OQ5BBidlY0kEOA+BISKzAJZ3ZTundzEhIyNjXLwCta6obGRCBSuX0s2GJ9akL6+XmboPj5VczPNzohYePBgpSA4Mt/faeOXPnEzgJzMjvIaMJaCrVLFIvdyIZ/nK4E4Ebb0FADoSlUV17emqlqqqyqJLiBDX9jRzra7sLcdOYiDynIGoczPEvTHkxNTv7P6tt7/dOD8aIJha0afOC3FQlEK+RxXEOcRZ7aq2jhILPfpUKjrvX0yv6mJLPfsDInApwERNdT2Z8nO/T4ykLuGxeaYnSiMvWngjSrIqd46VOPwb7Sx4ff+/IpoLa2CDgSCN4wLERkcG5XB4REG31BHrKsC70LRCrwjwgJvW6utqJKDB76V1199jZb03vvvkc2bN8mCha0s06DTnIG2oTCwgbONTdXnG50dkxU2o2kBSzJwKZJcSKBGPe4WJ9sKIOKdYbT1dWo70rv5+5x49n1CWhhpxMfvqQmPPiU49JGhAbl65aL09/XK9FTBtdyTjBqZoMMYDo/zwAa5V4dykt3954RjsucgSMFaph4LbmIpkNnx8+wPg6CMR4wcAqJtLXHbikK2Vt+ZLfu2zRdn6AEetJ7RdEattQ+Yykk49IEBQTQMgQc4mlTaySBEr1r75u3E2FOaCXmpKdSvaBOkWkxdT9kOU6z9a4MeRodHpburhxkIZrXjCy117W0dsmRRhzQ1z6VUJK4uB1JcboLX19jQILXVrhQX1Z9jyD48g+QSHTjVaHKWun9Uk1QrYH8VIR+BoKuSWMxiJvMFjpI8duKE1NbWyS23bpS2hW1SWa2TmRCwjI6O8C2h5Y5M150rPya9klzfcm07XipJH74gSBltbn02obTi7G0a5QopTRbl0uWrcvTgEbne1x9TfEn8WrJkkdxyy83SsXghrxM99EAY4NDnz19Ah6POXGP0gDVEwVOyb/SH5QPi7HPQfcjzkEo7dDYDURxkhvmidHV1y8mTpwlJj0/mmH3OmzdPbly5UlbduFKaW+YTTi4U83IdbWsFCMv4PPQqtS2277MDTWYTf/EFzraYZtvT9HzbM7Az73r+F85fkqtXr5Gkl3LoRoJFRrhq5UpZ2NbGroJutK2NDErHokV0ijyrRoZlFp7Ra8/arXDNZQLzULJL2R0PxhwCMcZ1qVKKRd3rA739RD0GBgbJpZg/b54s7OiQhQvbpHFug4H2JRkeHWGpBs8F146gq5zksY749TZRt5PGb8led9Be8sFDSlHnUhDYq2T2rcsEJjucybTUFDE6tSQV+aLkx8d4JoGEVNfUSA1sYn2NFED2rKqSYkWFjE5MyMDQiFRX11D6tQ5JhrchRg4d+7SuoloOfXtQXnvldXal7Lpvp2zecps0L2xFP6jaVmNRa0brDi55WnGtmpdvLXcuC+v23p+ZvqsuRnxUQuJhcLtyeuBjkrOWsiPu0L+HVc9PKhcMRJst/nUopTlJjwCmJsBQ7hsZHZZrly5IX29P4tBjiE8p+woxZh26f6ay+NS4eH185uZX8KZ8XzXIDV6y8+EP0W149OUGOoZuZ9RxNaVMam+hqXzmJTncnsnw44OqNazE+cR0QxgSHCoscnDoqU/xTMiIUCbMQGjdHLZD2Z4RE+YtA+8HNKKMVfFsjuNch0bkyNHv5NChIwIGe9PceXzgQ4PDUldbL1u33i633XYLezqnK6f4GsyzxoFShw4td6/N22CXKLZIEBqGWvaP1sqS6HIWOD1GJTx7ih26pfDBuRTgzDvlk08/k08//VJWrVkpzz33jKxes0Kqa6sZsSMLhlOc4dBTU/mSgSJxjW02Az3TqYc8T//ECIeBMANEgyzxCinkJuVPf/pM3n7zbWYNy1csk+q6Gl5rdXWlrLzxRrljy2ZZsnQxSwco18B419VV06HX1miG7gxx3Xpx33lC3pvRHRApVWWN+2xokBsgMMKnCyXpudYtX3y+W46fOCFzFzQRigY6crXzmjQ2zpP77rtHNt+2iTLHheKk9A/0CRCU5uYF0jgHgzbg0J3C+v1SyrHy1mwOnQYvo7Gg9tYCWyNkIdM+eOiwHPvuuKBGWwGUagriN5MMrPoHB2T9TevkqScflw0bbiKS09XdxfGkSxYvlqbmBUq4Q5snyYbJ1CxvLXXAQ5O8JNMLDiFykCGLCoGYbR2vNSNoY+Cqhq+QL8qF8xflq6/2SU9nj9TPUS4LOBbz5jfJjru3y8aNN0ktHKQIx4/2D/ZxhgT0C+DcHL2bdV+z3KClnmzSlXActAavTiZppUNgAMY5SXJcc63NgFk9p1ASGRyVvktXpPNat4wX8lJVU80MHAqCLYvapa6lSYr1tTJZUSVDYxMyODhMvg4GrtTUpWvohK/NFlRXVsuRA4fklZdflWJpUu65d6dsvmOztHa0aw+6OXTlbET8CyV7pHg0nrnzyWXi3aySZyBUmBuaiUyrneYqRagdkEdvh2WpNfKLupdjP2n+wRJTXlYWHbKH6XwKP8d+9l3rQttqp2VsdEiuXLkofT1dMo1WQp+Hzi0bbdD4hmZoq2eyhO+DBMvNQHemLm8P6jyhdah86OJOdibRJn69LRxXMV07Txn1ACWl79foyIG5GIs/OKeTWtb9UOQRaW6eTyORdsbeEuQQLSDZMgbZri/AK1FYGAIge7DsDc0GGeYoEWCcOXNePnj/jxT8uG3TrbJ2zWoewMMHj8jBg4dl9Zo18tjjj8iKG5cyy80VcpLD7NyqKmmon5N26FGrhrfWeLCZRL0qtasdECjORzvcrzlzveE+YxKSxwa68Tjbt7+3X77au09+//t35eh3x2THzrvlpz/9LxxUUVWLEzktE/mcjGJUIEh98xqlpmYm5E7FLcLwyf6YnTWaQGTKadAQWvetW4FE8UuNCOQvKtjmMzo0Iq/89nX54rMv5e67t8v2u7ZJ7ZwEuUGdubW1mTKpMFq5nDr0BmboTVSM0xqwMuxDnBR1Tvy5iD4YdIu5yPcAibJMpkCHDmcOwY/+Yfnss8/lyy+/ksWLOmTnrrtl6bKlDJj2H/hWTp46Ixs3rpf77ruXZCZA7v0D/ZzYh7a1OXPmqoHza416n1NtW5Ftcbsym1AM39C7U+x9A+E0OicgWfX0XGeAXcxNcg/hPHR298hnX3wp5y9ckF27dsqzTz8lK1YsZ3aIDH14FG1rHRz8QUIpyYrO8tc9461kZQOLjPfU5xYqoAH98J/Q2DtJqwSNCG2H6+8flLd//458vfeArF29Wu7Ychsd4ncnjsuer/bJhg3r5CfPPSNLly/le2Ksau/gADP0BWi5g0O3ccXl+prdkZRz6MExWYEi2wJMrph1b9Chm64F7glQe93wuHSfOCOnD38nk1NFaQTRraFWivmCSKEoHe3tsmztSqla2CITtTUyNAZ1xGFpqK1nP3lNnULx/CJnwxj7UIqrrJIj3x6Wl156RQqFnNyLgHLrbdLW0ZFiuWcdur5X+uHMxnnLokJeKtIqWbb4k24vTkosZpexf9jNYvLV5A8YWz7mIUXJTdyIXc6hl2PLz0AZ0e1SKtGhX75yUXp7uig2k3Lo9IWBtKar49KtM1Yrs7Hjb2dtv/LoAxskNrZU10r638u9dXzjSfaRkOzY1+3kigjI9vdykYtwuLIbwK6HLRfRPGUaLPuHBq1/gPASjHGNjb5Mgp/EoYcNFjkuPhQ+8PIlGAod2HW4bGXSHqE8UpcXxRrAgJ0+fU727vlaFsxvkm3btkpbeysN9tEj38lbb70jtXV18tRTj8vGmxHtV8tEIScT46PBoXM4CyEsrT/6xtS6vd99zKXQ7LU0Hc2pz8RhgbBo5QHeE+89YhXbuiBrgX712NCIHD36nXy97xs5cfyUXL5yTe64c4v8zV//mK3bWQAAIABJREFUJ1m9dpVUMpGdFvRCj4yN8Pph3GCo1eFZQGfXnI2wy8KTs+1hOnQPxJJAkQ6AH6UyxFIsybUr1+TFF16Wvu7r8vTTT8n6mzdw3jPgR6w968/wUTXoNy8xA+Moyfp6qmapqpwiOByO4dC1/lX0/8nFlptCF5bA+rHxapwpz8jjW8X+AFnz3Onz8uJvXiaa88zTT8iWLbdLTX0Na7Y91/vl4pXL5ImsWrVS5jXNixx6kSzxOXN0fKo+ftMeMGa8Z+1KNFD3xlWzAUIJkU6Di7AzImfO9405ACEytEzJldXwzlMlmRibkG8OHJDfv/cekYMnHn9Ubr/9dlV0rKpgAMBpawtbVagkm1GZCA22UrX30EeB1WzMfTp0M+i+HkmpwFBKZruwLYr4XLhwSf79f/8f2pO/+vHzcucdtzNzPXvugvzzv/4vzov4+c/+Vm7fchvPzsjIsFzv75O5qKE3N81oz+MKeqAdskI/Fck8jQRu1nOMoIX1bBaAQzMa/5B+nc9O1TwrpktSm8vL5OUeOfr5Hhkc7Jc1mzZKx7qVIO3I2MCwdJ44I4X+YVmxbo20bFwt+aa5MgT998FRlvfQLggEi5siIDtWKJsW1tdRvnr55VfI9bn3vp1y+9bbpW1Ru1RBM8MW2LdCNnCPNmQ4TbEKHP8uI42rb6qzQpydFRI6K8PE6FJIDqzsAQ4K+D64CyAMWrbw1lEn0SUnUE2UZeuZ0rCaxZmJSDbzZ0t1qSTjo0OsoV/3DP36wKi9f+LA9fOiCnYUtMTEtmxvuV/ybA5d78HeN7ohFaBAVOODVhRiS2h/acubjGAMn2iZlW6MdPJn2WTEsg51VsYVtrBumKIadfhU+xmygoHBITLCF6D+WaP1T11sf0D2njQEldbna1uGTDkjn0W3pMtiZnFWh55IYSpRSpmx7E/tG5A59Q1kkSLYGBsZl8OHjsjHH39GVuzjTzwia29aJVU1VTI+OUECFGvocxqlBnrLPkTHnWJwK8n6fk83W8QLTG/EEHg54S4KgEkaxT0Up2RsZExOnTghB/Z/y0OByt3hw0dl0eIOef75H8vqtSsFhOtpc+hjo6MkDaEPGg5dkUJlriT7M2E+Kz8rE76nt9SM7/Ta8Y859CgYoZ/hwKMpObj/oPzqP34jxcmC7Ny+XZoWLGDWMqdxrixdtkSWLV8u8+dj9CNEb8ByH6VDh6OMHbpuAZODy5DgssFIOR13GgHnLXAvJWUevzlHqrDmcOrffn1Ifvnvv5YFc5vkqacfk/kLmmR0bFSmqyqlob6BAzFaFjRLfWMD97wHtAgkUUPHPTixKWa8qG/wgqSWcQh8VMGlJchJnHUwUAWyYwEQ28f8TNnms2pEptZdIZWwbcWiXDx3Ud5+/325eOmybL97m9yza6e0trVJNQyvVLBWjWmJwaFjYUC2DHbAgjhz6NlNEZcPU/9tDt2vN1jOYDdVf4HOwkjx585dlv/45a/Z8fCXzz0jWxFM1dXIufPn5X/+y/8iOfG//+xvyfCGERkaGaYGxtx5UFtrVnGWaKBRfK2Opuk1+lCrBJHU7aVnlfo0tsdxudjTnqGrDVYiGJYJ0rTVYxMycPikHPr8K2npaJZN92+XusXtUsBzG8vL9WPn5OqBo7KgtUWW3LVZKhe3y1CuKP2Do1Jdow4dnR2sAROgZeFD7XZpWuqra+TY4e/kpZd+K/nchNbQLUOvrq3RjpZUJ5MH8mZ7LKD39QhCU1bKmenQrcTqcuX28BQ103dRe6trqQieRTv2ITxtQJpnQVOz+yguh83g8vg0Tn6McWaM8+LPjEgizxcy9BG5euWCXL/eqSx3OPTZGOousJDm9UeRRkYsppxDD++RChJ8JRQaVeEYNWhctlQAkThcDTSsP1UTpfClxspqwdzp+FWi9pPAHN7Hrn9K6CYYUDwR9MLr7xKYVjcRyGSDA0OESVn/ZMuRHgjlSYQUIlwXYFkPMrKlgPAXGWeOnyukXaGaydFXglSo0dS+WbRMTVOSFlnI6VNnZP/+gzLQNyh337Vd7rt/p7R1tJFcO5GfkIlcjjOJG+vnGMvajI07hKBilyAgM64hIhf6Omb1kMP9WXaePCyLUDGsJJeTc2fPy5df7maGte2OLYS93n33fWbgzz33tKxYcwODERhMQO5gY8Oho20NZCf/fH3oM6Pb5Pf6TJ0oFmDJaMPFyx1Qe9+PNsQBGwR7tlgoyEcffiwv/PolyY1OyM3r10tza6uM5XLsGQZpEk4F9dDm1mYaLNRCR6Br3TBHWlrmB0Zyuax7NkOQraUrETQjcRnxNvx93JDAoefHJ+XzT7+UX/3yBQ7LAPkQyzcyMcr9AeGkW27eKFvvvIP1f9RIyzn0AI9HQ5VjrQT/b/zbeSEu1ONT2PR5WEhgcG+qVOfNVCYrmioN4sZLIkMDg/LpJ5/Jl1/tlRtXr5IfPvgDWX6D8hnc/vb09jIgX9jeToTNM3TNmqNhU1Sy0/5iT0ASo54t0Rjj2vZd+rT6d16jVh1y9Fv39fbL22+/J1/u3iNrblwpd965RRrm1Muhw0dYV799y+3ykx8/I0uXLWYwhcC9p683cuiqFDebcArXiB+fhpBnckrS9jCcWSCmerKM4V2S6lJJ6sZy0v3tMTm6e58sXbVMbtl5h0jzPCkgV8kXZfjMZTn3+TeMAG64d6vMXbdahidL0jc4KlWooTcvkAYKy2iQp/ENvSRtGDP0w9/Jyy++LBPjY7Lr3h1y+7YtsnDxIoFDJ9pjiF9c7uR/M/k28arYh2QPUvS9IhQ2opl16fKQu/8JSyzmd2YowRlHa7ZzW+4ysmdZqQQzbVgIAtw3kcFXktzYiFy+ckF6ejplqlhIHHo2q46p9iFS9uA6SnayGbs6wizjNsn444cQ7KSphoXb0GQr9Jnqtow/XF+Z9KsnFwSSAq/d6jLeAqdiHMzhkkdmcBKcIrMWiCRU10hlFaLfyIoDRpyekolxkDsG6QSh2ARREEsPQ91eewTt+qjqlSgbxecrffDtUUeterMZPyfs4C+8I8GncPV097Bu/u2Bg3LmzDmZP3eBPPzDB+XuHdulra1ZpipLMp6bILEMDh1OpRotJBbHhwzPWlfSwZgaN+paRX5TA1Z3kumug2DOojMS4p5Sie06nV2dsm/fAbl08ZKsX7NWtm7ZIp1XO+X1V9+UeU1z5bnnn5GVq2/UtrVKkdxknvVEQO6YJ648hkgCN+Wc0wz3dBYfPwHv3EhQKX0ifqNGnoqCUnw+Zpvv3fsN5zfXV9fJrTdvlMWLl0i+WJQjR76Tjz/9jANk/uqv/1K2br2D+2aUGfpwlKEnwSw+MR7J6N/H96fnK1lQPft2Qk0+1u1wFJla6WyKxDEYgtHhMXn/nQ/ll//2KyIH27dulfUb1siceXNIKjtx8jRLOvfdf6/ce+890tLWbG1rqKFrhg4dBg/2y+1nOvGodBM/+wQe1vtPOfQoLPNAQMu9GZTFnNbU5JQcP3ZS3vr92zIxmZNHH3mEmS2UHKetfxhr1hs79AXzDTmwNjN72tlSTUyAc9g1aQtzYM21J+DV7H4s+aCGgbtVKDLC5hRF8mM5+XLPXnn9jd9RjnblyhupV3Du9DkKrzz/k2fk/vvul7lNjRpojaJtrVfmzp8rLQsWaE92GRLWzLJANODczEzSNqotajpfW+F3nmULXDW5smy0NC21pSmpyxWk//gZZuhNTQ2y6a47pGlJB1GdqfGc9Bw/K6c+3SvFyilZ/eBOad20UUaLldI7OCqVdfUyv3m+NNQCp7HxsbBjZhixD+uqNEN/8TcvycjokOy69x7Zun2rdCxdZDLJdhMRkqqO3FxGhG7xLMW955FHTeroZp8tUIj5Sv7y1JpmsnMVndJ1orVIN7JnfHj5IVUhSbODG85ShESEgN8EBTUMmpbcxKhcvXxBuro7yW1hhu6f6lBNtm8uwfQdj6Cp0Y+3BcxG5fGd/Lm2thkxkQtQsK/cNhz9idJPWNWJjHj8WfpAqqTCnLLWQhOtbPROetSt9SHUoqekQBhySqrRu11da32OFkqYOhsEWSBMgaywGZC7RZr2RG09jBxha6MOL4D8Uf6Yeda6mBZUM+cPMp+6YWJJy8QJYEP5wx4eGpZLl67IpcuX5dzZc3Ll4jVZunixPPDQfbIBjNnaWoXc83mWCzBcprqyRhuwqH2erqNp7cyNsl+P1c7NuGbbktzoqaiMVoTD8w+bUQ143/VeZiOIyJcuXSJ3bbtTFnd0yPFjJ+T1198SjEd99sfPyNr1q6msBhkrZMXIcsExaGqaGxw6Rx9W2vAGW1ofqTpzJKtD8771Z7ZiJpmNQm2owVItMGJDQ3mtH06it18a6xuktblV6uFESiU6xV+98KJ8sXuPPPfs0/L0M0+xDj2eQ9ta4tCVv5Bkcmk6rmv+e2koKYslfevJ+qIkEZw91cosu+KUqirub0Db2Pdjw+Py3jsfyL/96y+ldX6z/Lf/+tfsiGiY2yCjYxOyd9/X8sFHH8vipYvlJz9+TlavXiXFae3yAJMcpDh36BkMKULYknXjGfRQOiWlmz79DvfGdsVruX5iuMc0juE9DgwOkhj6xRe75dZNt8pjjz3C6w7z7Y0kmXLoyNCtpOIM99nIpzPti7aDhUAkgfRU8MURLsXy1Xk52aqEVseSXL58Rd75w/skf65YuVxWr1lFu4Vze+LUaVm/Thn6q1evJJkVrZrX+3qlCTX01uZk4EhUC4s5OB6M01lEstBJsmVnHSgrnZDWgN2pB26Yv/9USaqnS1IzWZRCZ598t2ef9F+9IqtX3SDLVq+WmvoGGR8akqvHTsnFw99J9dx6uenRe2XhbTfLSKGCDr2ifg7LOmhbqwRj3hIBVdNAhi5SV10jx787Ji/++iW2GN5z7w7Ztv1OWbikIyjxIZimFbesnH9epqJGzMdEbOJf05lblp/UzJOnXA4Bcw5QKtGN6uS8A3a12RmNRgbH+ydx3lo2DdcRVZhDvmTzRKL+bd6nFRl4APJ06Jek5/pVlv2CQ/cNMMOZmzqQr1gQqVD8eEY7RNZNxUo92fY4f21MeEu1ymmDqx4Ic8T6+TFMru8S1yVANIJDD61iBnqHzDJSECAj2IY34LMR+Srz1cwsdjaFV4QKa/39fXSMylCuTisFmaGKocSwHq4LHqKnNAs7vgfdUOZASZoE6hBPsDHnUlIDnaxjpUwWJiU/npfurm75+ONP5Pix43LXjrvlkUcfYqsR+oyRoSMLAKsWWuIcd0B/bpm2VZw1Qk8cOttCrFF19v5i224sTSZIBTc8o2j9rEIuL0ePHpPfvfmWXDp/SdavXyfr1q6V+ro6OXXqjHz5xW6pb6iXH/zgPtm+4y5ZvvIGzlOGoMjwKKRrRebNm6OQu/daV0ooIXjkHJxAioSCfTv7AQ5/E2Vt2fGcTkqczOVlujAt9XW1nCKlRqaCdfRXXntDXn75VXngB/fLX/3VX0r7wjYZz41zYp/2oTeZQEgyhxk9rpqA6zqS7Okwo12YOp7shDIj1Ll/pLPDgiewLP6cUqUodYzn5NOPPpf//W//LiuWLZd//MXP6FRgABGoHD95Sl559XUGuj9+/ll2UGB6dezQ66MM3YNW7xkPnJLgEHTBubNt8We2DulfcWiIMc8pv+v63dm/M0Gl8+cvyiu/fU2udXXJ448/Jjt37aCSo9osd9vCDB0ktI6F7dI0f37WVJXtJvFzmSV6pmwX668mCGRDgfSTzbjTftnllCokN5KTjz76RN599wO56aa18vCjD0oHSF9V1dLf1y9vvf2OHDx0VB564H750WMPEw0BKtVzvYctbcqVgchKWsEwziTLOfQYOfUKA7k44C4JuiJU8ob3atwCBlhMoVG3nZKa4rTUjhek5+x5OfftQZkYHpDa+kaprq2XWvSi53Iy1tkjUw2VsuL+bdJ+6y0yXqyUgaEJkbo6mbtgHh26jpdQe6NVSfALpikCdPLYSXnh1y/K0PCA3HPfPbJt2x3S1rGQZR8G7daHjuDa1Ry/PzPWMa/0+1TkU3RAuxnMFsxiD/TObe+matoJ6Y3vC9sYja0tFxzGdiUhHmWqIlb58TJUdmoez44nttMonY3JtauXped6pxQn82mWexB8Mdq9R8m6WW1ByhAtZvbshe2eGmHpSGFMpsODcCZwgOPxtH1iV2KRzbHbIbVe+bgm6hmZtiEofGTuPhhHFsas5qz9vmCOK6QKR85rsQEoqiOggBmiwnHL0EHqSIyxW1n/qChLSlV09fdqq+26Iom/LFHCDaIqKsGB69/oA66gI8d8ahx09AUjm6W2vFn6sZFR+eCDj+Td996XzbffxiyrvaOdkCQGnABdQI23prLWhrF4iBnyatVjLufQ7T587WdYRmNsx+UoV5PiM5kW1vvh0D/44I9y/vx5trSgxQtH59rVa3L61GkS3jZv2SyPPPZD2XbXNlnQ3Ez5Ucxzx/PCtC/0cbO/F86PZUULdcvWNPR+tDiqiER4Hu4s/ADbaxxhSRIVj/XRgpaT8+cuytjwqNywdKm0Y4BEJYa66Ozwl197TV773Zvywx8+KH/xl39Bwwz28uAwHDpUs+YFh55ew3jvpoNVlj0ixCc4/WB4rPKJzWvMHldQ42fY3i8VQOg7JP/2L7+UBU3z5L///U9l7bo1dEFw6CdPnpJX33hTcpMFee7HT8ttm26h0UfbJkbwQsIz69BjOxCTxspBkeFkxu15PpmN+aI5QxN+0fdI8izWtMEbmZyUb775Vt5+6w8UGnr22adk/UZ0GiDYtrUwVCVk6G0Yn5pMWyvj2QMLOXbo5TptZkC05tB9frhm6HwXqgpi5jjQkd++9Jp8tfdrefLJx+T+B3dR1RFBO+5x796v5Zf/8WtZvLhDfvp//RdZu2YNyzTd17tZwmlpb03EklJ2ObOL4rY2y9IDkmrnA0s6ZYcTzrwqCnyzRwj8JWi+1xanpDQ6JiOdV6Wn85oMDY9zq7XNbZTm6lo6+7GpvCzbcbu0rF8nE4UqGRgel4qaOqomQoMh9idTyjRjQR1kv7MnTssLL7woff29dOjbt2+V9o6FUllbTWceo1OBJJeBumeIy9ixxz1g7yAQ8MBAA+Z0KSu4nWCqyxqUtGgV++Czo6hnWkcnsJZNnjWC0P0yW7ZPp67Su2hB7qJD75LJyVzi0Gere/PgWJYek9VspMgswjEJzOw1PvdjsTOPbzX0pyJishGFDoW5U+a+IwnNhngwe7X534qMRpmXa0zb8AEaQSNMWHuYEuxUC5rKbpjtTEUyn4mLCFKJdokoyADJcGgTQ5YbWPKp+mVSpEj8CyLc4NL9iCftIiwC6TV7FsPKgyus0TaZTjhuA2MJx0ZJfoND3Lhxo9y8cYPMqdfeeMDZ777zoXy1b5/s2LFdnnjycfavjqPtpFjkPYAZT4jQ7KROm1WWq/bXJlwIj/h9slgMlMYZl0P3iJ51lrwqrQeHbg8dSlmD/YPSea1ThoaHQw2vMDlJR//F519I0/wF8sCD98sdW7fI4mVL6ATzgNxHRijlOa/JWfrZiUsKyeqwDAukbGiQVmDUoWeDKw+0yOt1NMKWPbT1mFIcWsKgyvfeux/K/gMHZfuWrXLPzrtI5MMOgtrd/3nhJTlz/pw8//xz8uCDD0gtWnsmJshyB/oAGU/suwAh21mOg9E40NM7UYeu5ypNWvT5evyNBzneusZEq0QdbUKzk1Ny5eJl+c1vXpHuri556vHHZPu2Oym1OzY+IXv27ZN33v+jLOpol2efe0ZWrV3JIBJkP9TQ0baG8kJMmE1ngEm5hkEED1XEdYmnFEZqcFxuXKPXSEsYMGOZvcNmQCcYsAhZ4u+994Hs3btP7rjjdnnk4Ydl8ZIOKUEmNGQyCvf3oTzSPyQL21rJ4A8Bp5NBMwTUrCmm87brNnOjnMAYz4Xtcjtk2KlC7nrNaIcbH83J66++JX/67HN56Af3yQ8ffZBkMbwMa/zVV3vp0BctWiR/97dw6Ku4Z7p7rsvcprnS1tpig6y0ds+v2DhHF07HRl3/5FEFpsiUoqw479OVGLICFE0DQdpp/NrlUu2Gqduey8sE2ncnc1Jfw2ELbL+sLpZk+GqnnD54VKYbqmXFzjtk3oobQH6XAdTQqzC/AA69hg5VByFNCxw6++WnSszQUXYA5A5EYuc9d8mdd90hCxct0jZQLLghIsHpMmlNpjQmLH+7U3fKXuO2seA4w1qmCFYi9cgz5trOnKLDRI0ypMRYL2Jmgpa8NbPvLN8lRgKi2CHVLmdvwYHf1DcpyuTEuHR2XZWe7k6ZhGCY19DTijbJ/nDiFQ5uTAbhVJ0yLPdAdrEsImaRx1HZbFk9jZXNIXe1nFAmssiFz8dFjezgG4qijtLr+sHa4AFYzcVpAGxFAGSN32lNTKH6KvYUJpOpdMgAHN8YsqsBTFqrp1oTHLpzQe2SaCOUYapwmCaE5uCjB8VNRGRLYSevbGCT4Gce4cca3UFykLCp9jR/8qdP5b33P5Bly5bJQz94UG64YTklJb87dkw++3I37/vhhx+UrVu3SF19PYl9yLDQIoNeaLYJBYNk1+nzu6PtHRw6JW21dhkHXCmGu9+TMVX4rq4+6LArMgPwFnDjPNCmhV+akv0HD8lbb/6BQzSefPIJuWHF8tAqgmvH+Fc4QtTQWfagUqDCnqgT+15QvWu1qjOJZDFZUYMtJVPq+zjJRqNEr3XZgtgI0+JkUb74co+88cZbUl1RJTvvvos923B4+7/9Vg4cPCgbNmyQp55+QlbceAPvYQxa7iNDMqdhDvcQh3yU4SOUI76luz+cT5IQbVQASeFdbdfBlDftmeeZoiFC54Q6IYji7P5qr3z0xz+RA7Dz7m3SsbBDOnu65at930jf4AAJcbvuu48wL3T0KeQyZQ59ToOet2h4TdoJJpLS+Dlb/cLCmie0lrE018gkS521jDsx5MntixrwCrlytVNeefU1OX/hovzokYfknp07ZF6TCq9Q851nEaBuJcfWgg3f3t7G8pP6QdOGCMiMO8j4ThwdSxIIT6T4m+A3rNfJDZR3wZVcvtlCsmJJvt73tbz2+ps8kw//8Iey7qY1HJSEEa9vv/OuHDt2XB55+CF55OEfyvzmJhkdGaW0M9rW2trbAlztCYA6dKvLRj6eFXw4zdS8e945a+uJmhpq6AnLG/dX5OQ1fbNK83pVMD0DI3Lp6HHJ9XbLuhXLpGPpEoFQRHFwRE59d1IuXb0sbWtWyPKtm6SqtVnGclMy2D8k1RXVDFwwZ8JNsw4oRKBUJVPFaQac58+ek9+88LJ0dXXKjh3b5M7td7LTAmvFtt/I2Kc6HsKjc0edKMcFchxLqN5FpDYHPkDJvvqctaMhWsQIavTzpVWJ5PUxahDvnJkBedQloc5KM3GPWmME3mryKdjdSznkAUxJAZ1Nndekq+ca5wGkSHHpC0nDW3EGPdvrfDG8Dk5kQHtCwp+kFi2SmNXDlRDt0szCaGiaQ0JeIXcil6uD+Sf5QqnJ0X98rnGoSSb3SIEPDgBRbIbM9zDFSfvkAbkPDkCHG3DpfM2ueOFJ/6qvAQ+BwcBE+aMYWdvzfORnIqiTGutKP6JrB+RAcQbNEBhEYKhDsSAXzp2T99//QM6cPi+LlyyWJYuWSC5fkM7uLu6RzVs2yZ13bJX2NoWDARNP5PMculE/p05rzhkxIf8+zsJ5P7FHYSSfrN9sNXVlzPpEKptbbhkmJTfdmTmJbqooZ86eI+wI8Y/t27fTseMgIciBbvTY2DivG0pxDMIiYpB3GLCbIdKLTp5LrIGd1jrg/bGzCJ+lObzq8SfzxcMet33W29Mr3+zbL0cOfScT4zm2HsG45gp5SozeBSe/dpU01NdycIs7dDCwoRGAoMP7V7OH3516gnIl6+1ckvgs0rO4n/QtCYiSSIX2hZMrYU4YARUc9Nf7D1BZsJjPSXVlFTsJ0De/YeMGGtPFS5dSKGcSSol9/Zw62NreSqVBhj8h5dNqhm4nR3cMOjdiqXaB2M6yEcMUyUjN1TYI1lG14NB9spreDuzFtWvd8v4HH8rAYD9lam/euJGG3/vjkZD4ZNFeaqYPyML2Nk4sU5tjuhXRZudTj+4Be5TJhQW6Gt85YVedI/888ErN3vD46h5yJFGf8bQM9A/IJ59+Kl/t+Ubq6hoYkNdCb76nWy5fvhxkaxGg483HAa129xABwmAZDwQdEcue1bAvAi8meDsjqsJsJUOudC28JKh146K1zSNrV146hrGUpHI4L5cOfyfnDh+S1sYGWbNqJclsXVe75dyVK1LXukDWbd8i829cLsXaGpkYn2QghTVA2UlnYOiH+bOBQgE6MGqrIK5zVn7zwkvS2QmHfhch96XLF0stHLoi8+ErBHjOXyIylwTr6fOR1gBxLf9ktyZzDtLdAvg73c9uApklz4LoMNGJbGW2Hp6ca2vXhK1RZnJyuRlEy22ZuTuF3JF4QjGxu1M6O69IIT+hkLvXVdLZdcROTq9Kqi0ty2CPa2exc6NbzUTysWZ8KtKKFiPU1SsSFTV9AHaIokVNsRPtASfgt66XGmirS9rCqyE3SzcjSkuOyvj4hE3KqidjmTOunbiU4a8ruxRpX+z0bMpSBNHx/jzeSdVMElKNhiQ6Z5sP1iB3aIvlcnm2eYFIduVap+RzBbbetbe1yarVK+SGG5ZFtVrUdvN06jV1dTIHhs/aX1J9v2Z8s2WYkN05G79MZpklOsGhczK0GTKuv9chMsI+vOOpImvkEACBrCugXRhoHgqwOguYxKYOHTV3d+ih39mOHjOXqFtCyyi6kWfUuZjFebamO0blLiAMFIpo9oSVZuq7YroItaYJ6evtowYABuVU1tZSE72jYyFrhhXVkMhVtsv4RI57yDN0OvTofJWD6vRnXhvX3ZBtSD8mAAAgAElEQVQ++VHgHC4MrwC6ZHuG569ofAwtKWB94PAgRITstfPqNRkeGuKktUVLO6S9vYOtgXDmsDho04NDBywMzW6UDfyLgFMUQDlUmBBTdUa4rp1LJSbjk4kAGdKidiMOvPTe1RZoQODHfnxsQq51dsnUVIFT1KBNAJQtnGnGvvr3mFaGaXEY1sJ56CHUV7iMYUQ56DrqPjEqeCScQzOfeR5Ja6y+K56/6cXb4CkOmBkakvPnL8mJE2c5GAc/Q4185cobZOPGDbJ4kbZqwYaMT0zItS6tobe2tXLf86oZnel+SF+7o1YRAVQR9mSolaFPLuGDgCVuOFYp4gqpRpwIAiLj32mpLBRl4nqfnD9xQnquXpaKySJVE4vT09LY2irLN66T1hVLpboBSoKVks9NykBvH5/LgtZm6tM790DRzAoSyhDw1lRWs4X1xRdfZkvr3Xdvk23bt7JrAUlISWXtMtbWS6RaalP1xXItZKE+wUEzGlya0rCXNO1ZzvRH5tBtgWbKxyZbIOvoYweflGj1WtzZc3/be3vragrCj9oK1U66Q5+Unq5r0nntsuRzY0kNPUViyWZsGYf+fd9mF2K2KEYNqxrdQL6LnHOWYKM1XYN5WTt3h66LwuXJMMnjxWJd0j5T63nOIldYUg93oraVXHfSpzq7Q1e4iwfAoHR36LFCmTqSkDqFdhJF6DRyD4aQBx/EB0921KH72EQy86cwrFC/AIeOjWPW+ST76Bsb66kX7vfmBDbcA9qO6urqiDRUGGfAPyc4cUu1FA+wmnKGbayHJh1Y6s8idIcP2tbWF8dnCdu1+2AIZzb72oP1G0hHxr6G9CvugVr0HC5TY/foSAccsfX+MgswFMW5cGr6wrol+gb+I639E0NhdpW0HPIumLArcqKQG9IYGBIdghGGJ9jboVTDsY9TRb4nhrPAoUOlD9Cw19CTM6VdALN/mU40h06mE2HtuVb4UH0YMg4djatwrOY2Hkh7po7nNVUssVxBh2s6DlR2Q/un77HJSTpFdBq0trRIw5wGK2jgU20MpWW8gXtjzjSpcLrrNGPq+4uDUqx+zmuPq77+vQcydoamQQ61n9mjiJ2aYVlqH9iH3id9/X3S3tYuba3NhOTD/jVHjmea7WhQW8ScTNePKIjBsrQ5pnTJ/Y0zaw4WDtIxa1c4s2fgLklH107K+DjIqkB4GsjP0bG6+oUyBbgXYPE3zplDLXrsKb2v2XaKOnRet82MD3VKxVXMhlYy4PHyZrylNHmAoIxwTGqxSqQIpAz9zlMlKeYm2KqWGxqRUqEo9U1zpbGlWSrRO08FxwpBD83kWJ7cC7QRJg5dr1vjXBwqHVWNTP/qpSvy4ku/lStXrsiOu7fJnXdtJfroDj3qwjMSrEHnJirjQmVcu5Tqop1ldQTGDVP0QR9tZBeitsRyKxwSzeiX2X0T/51D8mUD9rhUYpfAhCTV3WKlNWufnS4WIY8oxclJMtw7r16W3PjoTC33sIniqVjmdGfLvmMY3Q0Gl8cmtsXvyQ3j2ZP9olyferxgwbmqXeIXN6tlSiHqsQeia6IQkSVGKioTZd8MPuOHYb9Tgx3p8NKxqhFElAy2KRwhMhc61ygo0UszkoU9GGQU3jOvR9+hG7sBr/KWQxpQ3/ebtSEQOh7R2iSia8UGKBK5TIISrIC3h+DekQHgHvBvd+jgAfjoSLZyuJZ2BLH78AHW96MBHEmHgYpS+Ff8c66lnZWIKpi8NmKXaiDgpK/EoLtT5zz3wqSMT+Rtnns9pWs9yPFMNsTh5sz985PHbfPl46zGi6IwyNE+4wAa21eA4nV99Z1oLGDssA8UirB1AGmFAycp3JNA9iKj0HIfGZbGuXOYben7oNPDHa++92zwe/hdCJp0j2sRBxcT0HUac93zyQ1BIClkAHZGwYdg96Nlb87bwPvSOJqjxdx3OEXIrAZSnB1JBuaRRCtDCxtaoS2XPuBG7y9k41aWq6wohWla6mQT4wpEIOu8GKZN2xxty9piB2ZqJWorDCrv7O4mwgD0qqV1frLuJLrp6cV6peFxzXyD4E9Am2w3EW2yfi8+TOs9T/RYLIFOkhcNqBK4lUET9PUj5+wOHbr6+AIqBYeOIBZIBHuxI8TTA5lAErbL0+8t3bBkI0auEvqMFgGDVVLIhVwiPL0aoJEVJXPoRZkqFTlaVYl0ugQmgieg13HNyR2okvxETvpsBga4CyDFkXAXyhrq0HH+4dCvXL4mL778sly6dEnu3HYHnTpklAG5M2SKkVXb++Qh2fjsUNKJ7Lv+Z3IeNBu2Zx4cevoPYgedTTCzsHr2976X4neM/QrPABMOHRXuoao/Ryf2oRzFgNEGXpHAyHbNxKH39XZJ59UrkodDj4Vl1FjE8FYiuJFlp6dJAJEFtDuYnShjSxs712x9NvMgyjr3yKmHQCOpziVG2AxwII/oTeqzjJvkw/uZVnDCilADW5omFDw6OspD5Q49cV4KTzF38wid4v0WIEDQgwGOQqwKGyajauNb5kO161OHrPAaatEpsJUMTc1sPIMAcQ4mAJkGkF59Lyd/AKLPsaUKbTLQ4k4yAY3kg0FgFUKdtPZ0JwaPm/F7Ilj/nRtiteA2mhXLZL3RhGB9Y0ewt/dYE1bCnZmQBNYL9X9I8KK9BSx99KF7kFFWejaSFI3XTj9XZ0ebR7TM2O6V6LBbHQsODYpPj4D3kQ540JYTGpxHwqG1VyETBy8Dk8yoFNfYIPOg8U7UJh0Q+V4odz/6QGx8rZ1XGjOiS7Fyjz477bV1T4H9og7dMxe07vDvqZ2Obg59bQwNKhpWKfnJnPRf76PhbG5upjARWcJ8Roog+VecGemIybhSoJ4lQbHIkLCgO623wNs1AqvySexeNIpRIx2Y5T5lzzPoBIrGnkNJBH3oIJWh48OzVCBa8VmMz3SQB7Y9rACbvy+vyII81apwkqwl8ZEGuELfqoin+16rfEbgsgCNvBtoYWRsIFCpa52d7CwApwTSx+V6r7XO78/Qyhv+Pe8h7C4lBRthUH9VIVUJ3SVA2/jzasw2lynC6sSvEIDQoWtdGg4aMDaTCLwTnDkPSoWM5wsyNDTIAGDB/HnssOETNzREL0rZ+GC5X718RV568RW5ePk8ybw7d9wty25YSpY7Lg8tjTb1PaxSVjUUz9PLcbF2vX9WPInNtTWSvZu2daEUXU5MKPOc/FsnWjvBm/smU3MPzynsqHTZhK93tdHoGRJDJOSuGXrf9W7pvnZVJibMoX+fkttskHj2PuJ6eHZhEgOVmNSYVR9H4zH5bjYWffjscLb1cKdqQPHBd0Qghl/KOFOPxENGHQ6GOl469LFRwqXoeQ2ZYXCspE9qC4W3C1ntH3CmXp+xymngLD52ppJlTGmHbofTREFiQgjWx2uw2lqoGYsF4lRjAms0MYrTZMa7QwfS4A5dAzRd2VSUH/q2aebt9+mgJ1t3LAcvuVPh3cC5+xStmORon6+KbHA8Cn9q3V0zvonJSTL14dAxoxtiLh5J+77Ifq8Hskrbc6IeI3XX1t4UCJBwruoQQv0z1FpN/wImxdk8dEzVzMQTgaIEcmX2YveI54VMi21rQHnY+lgVoKLsyNFwP0ag9GvXg56yzvrSishZqFnVNMiCKX2U6MONd1FiGmmiA/qgQSCCJT6DkmoHQH4UgRqU4sBh8L2lXBIjlQYEyfeettmoeJGN3LUETTNQRI+KfGiA4/vLM3l1ImktDLt/f25WCuHzDONQdVk8m+ofGKB0c2tLq2q5f29pw4h3HhTx2r00pxyL5ERoNhuSzgzU69k9Wfe0DUbGi2rfXHZDAvWasf8108XaIYjt7OrivoEWPWSniSp4TTmyZ4kd0zVKBppoKML0izVZvSdC8vY8KjQFTOrylbgGxJBTXK9iZOuAmNGiVQEuh+yQRm1V08jLvb1MZLI4SXVErF7LvHlSi4l+bN1yxT0NDWC8QIq7cuUqa+jnzp2TO7fBod9FXX5OWzNSXIx28i5tc2gbmgVMNvSL6+ltRXaoWItXa5ZIWUelQn1Pe97RdLaZaLSS47K1cbWjqvvOzzaHztAlgmJ0xSK/mK2hJICg8Yi0xglbUwlSXHFSert72Is+Pj6caLln4XQ/qG5U/ty/Q1YawewzyAGZ5v/4QfgCxJ8T6nCsBSZZRvya+HPjn8cQSKouHL0oKGnZz/6cQ4fm8vj4ODN0TPpi/TMDlWchLx8ZnkjPKSmeh8wcPx8QmW5m22h59YAr9qGMWj52jwesXuutE7459S00Slemt2bEWEs4cjh0QO7IrlhD5+uSQISlCEdPoo1GWMiJbVGgM9u+CBBmeG4JnqgVu2gghyuUWnLMCNRKPsqbKDHahtEAwgCniMychC2rNSYRetQRkd4QysHwnzmKEn7gYGNS/w8sd7WLBppMs22L62xSs1WAfglZo3atqltOYsN85/CRU1MMCoeHRqShsUE7JaBlEGVNREkcPYg0CVLQDN9Q/yi1zggeKeHptX8zSDYjQDW5bCAS+99VOU7NKXq/DbRyjopD6CRhYv/kCFnjecCh4wzgqxixwLFB08RI9Q/ZLEfrpj53Hq3M6hj0npCtZXcWNoln6Jn2LMv2OT6ZiIgpTKJEVKW1R/y8r69P+vuHpK29ReY3zVdUwUZd8mgFzQc1wOor9ZoUXbNgwZ6XttiaM3HIPgGtTVfChifZWYdDJ88Cvdt+fQjWQ4BoCBZRNt07CKDAvQDLHbyY9oXtUlujxDJvVcwO91HIFo87gfqD/7fAxFabiAuXG/tZK8ra6WO2LbTRutM04hn+zkuICMBLnCQ5LRhIVWPrhvfNY+z04ICg7tuyYL7UN9RqAOHtsTwAWrJCgN55pVN+89Jv5cyZ07J162Zm6HDolWh3Y7edHkbvHogTwqxDj3dR0p+uSQXb5SJUKSah6RLMRM5mQO82ajsLwfsRzaKC/LnZdbxXGnPVq42DE38tzwV4U74xTRK9VCwwQ792+ZKMjg7NdOjxAsSQTlwPn43oNptz1cVJ31qA/NgrrF+BnWj97dmoyl+XJQ1l4f140ek6TUoyGBV7I2zYmPKUdehcXJcnnJoi8xpGgaQzzliuonP01/n10aigv9HqX95KpAAd6tRqcBVyVheMaNczNOoPkxShh1JJK6qdxU0AQ+gM81SvYoX2dnMtFYp0sREYfpDhRkbH+G8EJXMaG0MvpZNnCKXR0Oh0M892CMsavE9FParpWXRqz9Z71fFvNwZc02nNgrkuRjlzB6lKWgmMWllKdLKLpSI/k6MiDXpFyQM9uYDfkGWBKJO9Dj8QM6JpwnWWPXsJL1OvdWKb772Qd1k2R2duNTxkUVWmUZByQETRLcsxiJbR+lSJuuNw6rh2DPgB8cw8qt6jaa37M3CDTl1264/V0lvirLV+CA+kkLsGBJoJwyaHGjQk7LjUdjPWT8/vlA6gZRYjoLKDPdr/cCpot8IXaugNjXOMS5Q8vyyxEX8fE7z0OSpUi3v0PY8Z8uGsFU3uNQocp6a0bstzYWI8Lgil9VfN4mlHSB7VujhRBpJe1aFDdhcZ7rx5cy3AAy9E57QnyBLIcja/nfoUqiIZzjetrCYZyJ4JW1sGqDAvWhHVuU1NFxnkhYAgKoO4gBDJiLYvfW/5HvaSyPjYmHR392iGvrBdampq6YyohVFWnMw5C1bacBsbcTU0SLeHj2yW75WMk/KzoBwIC6zxmTahDEEgAgCcqiLOPNsmq1hvJ/eiUrUAJgro7BiW+toaXnt9I9oK9RljHzCBtWm7ddXV0nW1i+NTz5w5w/kCYLpDiwJzNtQRa9cWd3IYva3nWtFV99cJQuSvDW7IHLr/nH8cZ8PmqB0l1Dc3RnwI15OOAX9u3EP2ZrHHC8/fpmNqopaUQELNPGp5C1m/JWnq0B3a8qE6U9LX0yNXrlyS0eH+NMvdna4eANT81KBy4XFAXDUuiiK4DhGrM3bcQVHHGYXhSDipS9mh2a90fT66a1/1zB+UCySyP8siCH4vOMyBiBARzpIHZFE5I/x+OXvuPLNckMocpkYWEA67rQXe3x8AbCR6gaFuFlqmrG6pu7KSRCM4ahwoMLc5jMUgdBgydYAJ4Y0GxyJq3IMjyVpPBVHLBpUwo9fdX5gsysj4KKecQSaWbV9+wKPd5/KKMDgUFqJcoh0eCCpURWx7r2WaWINWEV0fH7U3qwe6IpMdSG2+Th4kDjazA2udiVtplHyohwe1RDh1GDadh16t65I6PXY4SfJTJCSle60nX/uKLSH314Xn7pl1EnPZeF9lt2ufM6ItP5mWz+vR4eWAuILnpC1ZCsuC4Q5lPPRBYza0Msot+zPClV9TDNW7Hgsdi7VkqqKd1clZx1RYR/k+urhggeMZuiMkqs59KAK1PmXom5RCRsFKxZbAglbBntzEhPT2DfB+WtpaOCedD8ask47yRX01QTl42xYgusH1p+5jK/177ws2bmRwolrfRvCoyo6uXoZABWeGRyhII2ftSXItmCc+BMi9rY393CW28VVxDyXEStWgCLwR7ntVkORtUntcia9w1EF4i5OXrU3QRLfw/KHKiD+sCXPeLTCHgBXWi2uVhm3VpiIIULQD+xcjg3t6eqWutlZaWlqlprZWA5dqRRn0b5L3SQhXuj/5WVHrE2wT185sDsmbVRVSMPSJ6MVUSQq5SZIdyWMpameFk+cgpgSpWOf2hIEutD/V/DusFRj6eK+VK5bLqtUrpX6eChLxudE7W7lvepriOl3XuuWlF1+S06dPy51bt8j2u7fK8hXLVV8A0UvGn8yE26P5Eylf4XvBBAMi3xOQVZMaLquxEUPylnTBzntSp7YoKseYjcn6x1BeyWxV7mRz6LGD9zPkrHfuINh/2OUpDLnSDH1sbFgquvqGginMZroOX3gUpJumLIgQli3RU0877fi94jX2C1d7N9MxJlbfP9dFH3wTW8aVCQxmCzJScEaA0hSWSpDPCHb1GtNUSWAQ4NQxqQztIxQwYH0+ejKeXUdEJI/OFN5O7lNhNo2gE+EAdULqoG1IDCFNsICt9MAgFT3SCjvBGeIZQUUNfwjjxGDD2+sBDVYIB7eAZQ1DiEEn6ENXpTVby4hxrlBUIp4QQ0ppBCR5mi5yQUfkWvx4z2mFd1W9zAZKUEPSnikOEUUuIP84LQUYWhBxPGNQthGjfQRTgN1xuBGU4Bnw2txAGIFLyT52X9xcCimmz3cSCMS/8XulUaJkMmpVRX4Wh4UwgHNiZSJDisCNrVBmYGGI3VFoNjrF+jlKBigXzFsAUpw+JDeGTr51RMMvncavTH0tNGTbGvnrud7M6jUQpFNH9kW0QzkFeCh4DR+DDSjis8O+Dr3cumI4H7ncuArLTE9TfhR7KJwU3S6BgGl/pdQJ2/fpxU9qlPw5ERxdVrWbjkDoJ+it236J6sYcTmQ128D3cUgcJ6ha27Jg+K4Dcu/rZ5YItrWXTHCGfL9oxmpy145YhL2VtK4lMwGSs6P3n9Tsw/5jz78GNghKEklly6I9RSUpUevVWt/WG8EzwZ6BihwSibbWVqkzyN1bQhWhUKg8sdAJn8Adhb8feVMs9dmyElCaEqBiTK7xf2ibQUAIn4s15z4xdHAK5Df7Y9yT+wXLkFGUKiCJgMgSxKxGx2V+4xxZtGihNDTU8XMD3MzgUxHLWmjBd3dzqNHJ48dly+2bZcfO7XTotZSqtsmBGT/kJYaEQG2dLBpJ8yYVWTa2gJWcFFV0QRlHUMuoNxrCGO9homsWSPE/giywnntHoWcg3QqFGYHaM4a0/wt7x1AmXqPtLQ3cIKddklKhIAP9vXL16hUZGxlKHLo78wA7RVl3DF1mM3A1NM4uCUCCnlHXvI0IC9mMPP682Woh8SKmgguefjMdZRz6bM67XMmATjVrcXT3h58ODAwyO0TtEwZ51qCBdbuEXa4GKQpWsp9jHxHYtYBdrV0KNrmQL9AgV9dVSy1GtppDp/EoQjAI418LHLoCpw2IGsQTwHEhA8f5LBZldHycNeD6OfXMcvW+M/du9UN9hjMDuLL1IrO6qnWtbUaE3SjxWhLIpI6P5ehc6ubUSl1DnUGFZsiLgI0rZKpQlLGxCQYwaO2aY8prWnLVPm6Is8CwgSmelq41yJjkI3cE1hpiBCAngMZkT4ZZrAdGX7ztSo7WhbrbyPCozJlTS6EYDSK0vQ73mp+YlOHhIRnqH5RcfpJOs7llPid6obThGSDFRIZHOBMdEp7YQ55JKY1BD3k5px7WPCJSJbLBcNBwBkDVMAZYpWyLBf3v4bERmZgYp345B/ioL9f9XixJfiJPFjJEceDYUIqZ39zMOj+QJa8tg+XukHszIPeGej4Toh/R6cnyStyJBCSszDlT7QANzrS5AT3mJQoh4drxt42NDXzuSe3YbAzmLRhLGggOz0BNtdQ21HN4D9oNYYvQOtXfNyDt7a1BKY6fFNmn+NJovzyw0ReqAS8zutk/nyE2AugSzmSRZxLOpL6+lkQ2fLkKJQwzZJqxL5IgsopjagHdo9bs5Qo4xc5OJcVBuhbtmkStDDU1HxFhuGlrpq1Pdu02ani6AjLX4FLCOQAdtLsvTVERrmZKpBr2p7JCcjA7DqWXKqUa41Q5gW1aKjkoBAEk0AgNGierKiVfVSnFikqZyOdkAKXKUkkWNDVJXUMD0ST6cQZxWDMN5oFi9vf2yW9ffk2OHD4smzffKrvu2SkrVt4gtY0NSVk2s4eSroq4iGot0s5tMYfOYNYQuFSSYe/pJaiU+mXk0EMQy1g8vc6OGGX3VKqUEgEF2QQ5nZkn/jRk9T46mE96WqbBTxjo0xr6yEDaoWc3d9b5/rns3P8+C2/72sfOoSxpzQ5LDO3POGARc1FzDzfc9iDN/8yAOWzhZ8L5+gmp64ntupGzlFQzIOPjY3ToIJXhK5YejdmKbpidoU2Y1M8LPaVTp7TNQ6Uc9QUaiakjHBgYlqtXrzE7v2HFMmla0GTK3JiMVEn4HEQfDDnpud7NgAMqZEuWdsiSJYspn+qwNOC0sYkxGhq8BtKvzlsI5J+kwspryZIlndEZApRMoBLUOpnlTMl0cVoK+Sm53t0np06f4RO7acNaWbSkQ6prDLZmYDIt+fGCXL50RU6fPUtnsnHjTdLRgdep9jPeD/Dd2Pg49fTh8BWC5pV6EThI0mo7W0Uw6HhZUJQzbQUEHT7HOBxgRUG5TmhzOnzoqHR1dcuG9etkw8Z1bPdDWgtjMDQ4LKdPnZHjx04KpEW5XhUVfM3KVStl0223yqLFHRy5i+wMDh3z3DEdD3X0UEflxek/Dr3p+ptQT+TIFeXhrk1NZKKzQfRe1H8QCHb39MiePXtlcmpK7r13J8lFDAhZ5inJwPVeOXHspJw+c4ZwND67cd5cZkTr1q+jhrYGfqoUB6Y4QGeQ4qjgF9oCnR7lSEy6XB9SeY+aQqnDWv3ICwF/Q9u7ADYBjTlz9izZzh0d7XLLzRulpUU12AP+4u2FxWkZGRqW706cpBb9ihXLZe261eyEcGQG4iZ91/vo0MEB8D2v1YlM4BoAwbT4Fc+n6xsYG5zZKZOXanNQ09w7QDNw7RjIsmbtSkL9XtvH6mBS4slTZ+XSpcsUhkJw6ucRext7bfFiVYtzh4591G4sd5VB0ODZajpGkdAWQoImkZ5IUJTzpNwhPBakTbNiqii1cNYTkzI9NCqTCMLnN0qpda6UeA4rpbIoUluclnokGqOjgsmOgOaxjFV1tVLXNFdK8xpksq5GCtVVkqONGmBZke2OOD+qd2w6ITZvYBrDa6oYdL3y21fkyOFDHNu7654dsnL1SqmbA8lYRVzUZicheMiGo9YFt1Fq251oq+cmVjWMxb/c9FtDK78NJE872yxFUvI4GV8bX8+MzBy2nHybjNaE83nCdFPddCmWvnFY9ELUb7hIGgdpFQsyMNAr1y5fluGhWRz6bPXnyM/9//rPcuSk2Zy9v2E5Zx5HO6kgw2iJni3xng2GngFzRESG+OJjZCLrwLgNDM5F5gOHXijkZN68+aw/x2iBZlqmIuWlCZuNHZuLRLjGJ5ElGRmMHj/TIvf+vkE5cOCw7N33jSxc2KJDPlYu15oxstliSbq7r8tXu/fJiZMnGOlXo6YGIYjaGlm/YYPcsWUzxzAiai4U84TuMKubLPcGzdCzXzxephKVDcL8+9j8MWPKpLcV1JovSm5sQrqvXpc9e76Rr/buoyjGM88+Lhtu3SDV7KXVcYZjwxNy7sx5+eTjz+TQkSOy4ZYN8szTj8vataulpraOWRSQBVz/RH5C6hrqWfaAsdMgIwnsYllgXqdVMJws4/dL9rx3FESMVsi5oiMA07n27ftW/vCH95j1Pf+TZ+Te++5hpohsOJ/LyYFvDsiHH37MVrq1q1czAEFQdfDwEbKSMc/9sccfk/aFKjUKZ47fz5vXpFoGNj3K4UffHypa4wbDNc/0yi1PDAFgfHbIYShOycToBLW1//TJ5/LW79+W5TfeIL/4h5/JLZs2Gq4tMjw4KHv37JMvPvuS/AXWNxvq5fylC3K1u0duuWWjPPLIQyQkwdHkJycJWeOZtbS2MutUIMOhaBWhcWLc9yUErl/vWgcV1KbWmj9QkaGhUTl18pS88/4Hcvr0WXnggXvl6Sd/xPW1Qq4ZW0UZcL9Hjn7Hka9dPT3y6I8ekocffkha2lp1zSorqFaGTBHBCP7hyG8fGGOaDbHdUCRGbUDoJuBURp0IybISpZsdoVB2/iQFeHrlyy93y5e7v5IVy5fLk088ImvWrOK5RAiPezxx4pS8/vqbcvrMWTo6oD9qw0rUa3/gB7s4QREdHXDo1651cr+jZAAyaICUrKyRPqtJzT/sD5RXgpY/WqqUTIgjAL6kwJkXi1KfL8p0z4BcOXpKEY3N66Tl5jUy2YBWOZGavEjdeEHyXT1y7dw5uSBSu90AACAASURBVD44QFIcIODqmjpZ0LFQFq6+UeoWtlDLfbxY5NoDZWxZ0CL1dbpv1GZqm6KjZHB6Q/0D8sorr8uRI4fl1ls2ys6dd9Gho8SjQ4Y0OWKHTwodtsOeQRbdoatH9I6pxGAldEotKXuJ1B1onNR4WZG8gT/j0J0omQQTyknJfl7W/gYyXFQK0H2h+4wcHj6ugjr0vl651gmHPpiuoZdzdF77dpg3rpHHry/XNlEuGy7n0LNO3HW0nR3uRCk63PChjlOnl8PLJAHut8PMv00arZN3iUoLMxxb1DYEgguiTETSINTAIaYGg1h2pYQNdeGB9xVpQWsVRzdk6hrxqJiVFyU3niOj9eCBI/LuO3+UQ0ePyAP375Jf/OPfyaqVKxXmhBMcGZM9X+2TP374icybO0fuvHMLB4L0DfTLnq/2ktF+766dcvfdd0lz83w6WEyMC5B7Q71JjyY6+TMg+AhyD4cwtKrqM+DmsmgTf0+CGTZa/6CcOXVODnxzUL787Cs5f/EihSJ++nf/RTZt2kiNcxAvYTROnzwtX+3eL198tpsDKu574F7567/5S2bpcOjEYlBDz01IDg69vp6RPsk6UT8/swRrayH8DPMJwo9F6ek9a0qCGkUpL6EkRGEunrso+/d/K3v27JNv9h+gLvvf/e1/kwceuE8a5zWy9AFd8Fdf/Z0c/e6Y3LNzp9y3a6c0NzWzbHDw0CH51//9S/It/uGf/rvctnkTyWVg++IZQHN8bhO6DIzk5hdmrSxOpCObPWSL9iIKDE3zWlNxlKX4A30DcuzICdm37xs5cOCgHDt+gkjB//gf/7fcetvN4Y8gsfnuO+/L9c4eeWDXLtmyZbNU1VTL0RPH5Y233ubc9qefeYIDMgDVA/7u6+1niQcOEQ7dnSvjD/MWsa5FdqQq78Bq5AwlyRdRshvml5cKJbnW2S2HDx/jHt69e6/kJwsMpn7y3NOyePFCEtkUsdHnBtj63Klz8v77H8l7f/yIa/PjnzwjTz71uCzqWEjBE1wn29bgoODQW1p0hKdxDOCgVexJ6+3KjzHZYLWmuof0ogOjHj93kBeQ8djoBFGmffv2y0cffSwXL16QXbt2yF//1V9w3jzIbHiTYnFavvh8t/z6hZeoXIfAqWPxQiYJ2LdVtdXS3taiE/mqqtkyePWqOnSgFRCG0m3hnSNp66W8HJcJtusPEKHlpCincA1KUo3PnCpK1VhOil190nX0hJze9y1t1cbHH5CF226RAtjpUxUyJ1eSUmefnPr6gFy+clHmLG6T5qULyYNBEIl57zfedJMs37RRqlua1KH3YqjPlLQ1N9MxM8g2trw+TO0YqKmolOHBIXn11dfl4MFvZcP69bJzxzZZvXa1kjCdXuTIg8oamqNOnwYnCSZJS5JRq8kwIaVo4lkQ/YkC/ZkOPZkPEBQErbzM7c03T5fxAlISgl+F31hx8IDQcqvZHLq9ODj0aev8GOzvp/Tr0GCUoWedWcq5OzRgqkazvTbr7MvVsLPZP7ckKdTabhJTOmy/8l8xUpfOvhn/pIFiJjfWz4u6j9tBJ458D4EuvjdGQlYPwyFD2xoiZcyxhuZyyNA9yTUda71u0xO3//azpA49kJCDQ1SbUyG58Qk5e/YcjfGJY2cYvUNo4YcP/UB+/ou/I5SoLWZTchHzrF/AEINueerJx2XH3duZPSKLxRz09977UBYvXixPPfE4swPARGPjY6zRwSFyLrHXksxx6+ZX8l68sRy+U/6KRohEHG1vxP3QcOjIXk8eO0mHePXSNenu7uV93HzzevnPf/OXcsutG5mh43pOnjgpX3/9rfT1DJDJe+XyVbl1083y/F88Jxs2rKNT9AAIAhsTuRxni0M1yyfe8RHE4h6kV2j4p/eoPcpaR3QCUfS0GZVoq1lvd6/s3v2VHD92XAq5vJw9d5FkHMw1x0Svxqa5TCyQrX7xxR7W9Hds3ybLlyxjUIZ9DFWy//ef/0UuXLokP/v5T2X73du5VmC5j+cmWF+fy9npybA+3Qy6mfwc6LrrdfK/LQP2+U98tT0HnDfUn8+dPS8ffvCx9Hb3Mbv75sC3FLH5p3/6udy2+Vb9mEq9/jOnzkpdVbXctHoNW7kQ9F3t7JS3/vCOHD99Wh566AdEGVBmAozc29dLBCA4dD9buAyrBWQzdD+vzBlZzzS/6CXUaXBG4FmnyJ+AM9z9+R4ZHhllEN0/OCgP/uABeeapJ2TxkoXKdLavYqEg3V3dsnfP13Lg0BGWp4AkPPjQffLYYz+ShR0LTZ9U29YQkABub29uNXU7ByxiyaHopqwcR9IsHGSsn2Bnmxk6ArHilJw7e1E+++xLOXv6DGVyMdP7lptvlud//Kxs2HiTThrj7IWi/P7t9+Wdd96V+3bdI48/9qjMw77yjgB8ljOegQbl81SKAz8GNXTsf//SwqPXbLzCYPvIA3IjqiY7yeJEU62tRuqdm5TeS1fkypHvZPjcJcld7SZPYsOP7pO2bZtkak69VBSnZc5wTroPHZdj+w+wnLT+rtukob2FhLnOK11y9sxFqZozR5aiPLWwTcaLJT5DBIItC4ybUa2DrVzRnxL4EJaprJbhoWF5/bXX5Zv9+zl17p57dsiatavY7ua1b2x6ci78UJglTdW9I7g8bnUO+mKBV6NERC/NzMjS43KeLXpqRkfoS3ZmqL5ISzEmMOPPwYmOdufcQvaejgiHHCpKQmiRWR40ro+yXnlmhgb75crlyzI40C8VndcHFZXMEEPC9+as/MOiFDlsqNlIJf6CbPbuP0/9nasnhXe1+q2JF2Q/I4gk2CEzKxj+2h26k8LYx+vOp0yrHA1mhhin2ZH2Tyvk3s9IualpPmtzQaUt3BBXMhjjMI07k+XS1UQ7DDU2h/ahZLXv6/1y8sQpmTt3ngwPjsjHH38q6zfcJP/0jz+XG5bfwPuAQdh/4ID86te/oXH9m//8n2TV2pXcWiDdnDlzTl555Q1m+8/9+BnZsmWTQMsJzh7/hmGhbGrUX6u3oQ88UEvcgfP0RUC7Q/WWuZCcE/VQwqGfOnVKrl3tpLJeT3ev/OmTzzg+8S+e/zEzb4zoRD384oULcr2nV+Y1zpMrV6/Jx3/6TBYt7JBnn32SWQ0cOi4LkB2cYS6vLHdk6L4vqExlezUhyKjn8ow9Jmt5LYqBQoiMtY1osH9QLl24RAMEfsOfPv2c1/joo4/IvQ/slMa5c2lIYGSRccMYLZi/QGqrath/XJwsyImTp+Tf/8+vKZf593/73+TW224lgxg1dAQkqJ+jVh3OVdRhoH7CQr8ASWlIGzKIhKMVPL6W2KaYyZ0/d0kWzG9mtvnLX73AdfvHf/iZ3HrrzZrde2BDljigIZH82ATHAx89doyBSmVttTz22KNkGiOrwmAcnbamWu4NGGcZ2MMajLiee4Ajfd/43nDGuw1L0mvWLg6wrMeGR+XE8ZPSf32AxLWTp87I7r17ZdNtm+TJJ5+QJYsWh8ANxxnja/fu3ScnTp2i88b+Pn7yBGuvjzz6kHR0LOJmBnhAyJ1Kcc3ch/oFo+tn1nq2nQiS2u7m0JlVmQhUZKtgKyYR/J05KydPnmYHST6Xly+++JLluaefeooljNpadehAaV559Q356MOPZdudW+WOLbfp8JyKKmlra6N4DAI+J8VBO+JaVyfPAn5fQ3JsJM3tXKKoOyBOjlTHwKbbuf3Tjknun+pShUyOjss5m6C2BNyD7l7pv9olN2y/XRZvu12m6xs4Wa2qp09OfL5Hhnqvy+Y7NkvbimXcl6XpSilMlWQsX5DJ2hqpArrQOEfy1F8YYpKFZIgZOtv4DNY04SEEBBCWgfDSG2+8Kd98843ctG6t3HPvTlm7xjL0Kpd+Na0Ft+qeKZkRKKceyadtZFlL0BONfvPyaQQ5nfGn7Er07CH/oF8Zhx4lScqtSexrypaa7wnlzMC38p52vLPW3ylGRP6O6htwOuXggFy5ekmQqVdc7emfjiVMo+tU1MAv1Vjb2gKXJiX8OfJc/Pp4UWJSg6fgCaSeXAkfPYyFT1ayX6UgJftZ6v2NwJLh4aToL/G1++cE8khESEA/ad/1Xh1xOF9r6DOcIeGrxAqoipt9HxVwEyqf2lKOYbeNOD42Ll1dOkoRTuL4sRPy77/8tSxdukx+8fO/lxuWLycsCKTggw8/kt+99bZs3rxZnv/Js2wJ0aEP03L+/EV56YVXpOd6LzNLzBTGR4yMjfDw4VDBoTtLM1HTS+pqMYMz0zau2zdzv54jIOouThXYt6xDJ6rlu++Oy+/efJOs7588+wwJP5A9xfCHyULB+rmnZf+Bb+Xtt9+TttY2eeqpJ0gm4gAZGowSnSFYsyBqEXJ3siN01B2dDjVzNWCp6ch8HMkz0mjWO660bk1xnmKJvcO9PX3y6muvy6lTZ+XRH/1Qdt27QxrmgWjF4FhDIBvMAmIfenURxLz34R9lz959svXOLfLj558huQkOHaI4IPZBxx3EOP8y0FBdjEOAYZ+n1dfYVubGifvNJjHZcJXJSWW311TXysWLl+T/+ed/ocLhP/zi7+WWTbdoSu+jMG0p4EjPnz0vhw8elX1ff8254ffs3CGPPfEjWbpsGZ8VZryjzIDMI+vQ6ZBtEIjDvR4QeztbbFti7kZQDgTcDT2GvAZSCJg++fRLef/Dj+TmWzfSoS+CQ7dHODE2IQcPHJIvdu+WltZm2blzh1y4cEE+/uRz2bhhHZ8XJpMxeqkyh94/wPGjINeZen0keZwQ4EJGntLY0A92IaNgxs2xslw2NsHAE0NG0Ef96mu/4zl59pmnSeqrrlaVNCAdv/7NS/Lpnz6V5UuX8OxOTOR5zyDP3XHHFtm0eRPbA2H78oUCWe41tVXUoidjPhoMFa9ttjMlyyfKbLrg0AsT6GLol9qqknQ01kvfkRNyfN+3smTTRrlhx51SUd8gVbkpKZy7KIc+/gxtFLJ+03op1dXKwNioFNF2Vj9HWtrbpal9oUw3zZV8jdbQkaHToS9YIPUNddbilWgokBY0NUUt95HhEXnj9TdZLlp301oqxa1Zt0YaGutlGmUZI4QmeZl2FNFXc+yuQ6YzFQoDidMxXdMH4OfrGyjWMUvSl97D5llMAjeG+GdMXnNnjuDShjjFugH6LPW6Gczzf8l90M6k5IWLOvwINmV4UK5ducT2tZChZ510cIwUoTCIlbBNyuWnvimXqeN9sm1OMZSrjiEePzjzI1zeFEYqC+uXCxBSLEG/Quu7dAfA0cwmhhJqJE7UCHmqk1YT1ioWEfAjHBNYqZHLTjHCWTNJENSwTmlnbkQuPq1K9gMzW6GYhGYBe3bvlX//5a9k1apV8rO//6ksNoOGzPDV138nn372uTz8wwflyccfk/kLmsi+xgG+cP6i/OaFV6Srq4dw3/a77yRTHi1TMEioR6EOF9c43Uk7ehcCJttgdDplSHTq1axNz4Y12MoRgp7MF+Xgt0fk9Td+RyLbT55/VjbcBIfuDB09eGBlf7X3a3n7D+/KooUL5emnniBTHM6ExPPpoozncszQ3aFjaIT6ZNujttKsMltGwv1r5CZ9rWWTAQbTPefDYHDfIPWhWNN9rUte/u1rcvasOfR7dkhD01y+CYhN1DqHMEZhSvLjkzS6yMr27T8gS5YtkceeeERuuXkDB1KAuwBeA7Kz+QsQFMKhl8IBjw90Wj7VugEyFfNAynLNe5szA5Rhqqgw8PmzF+Wf/+e/yvhkXn7x87+Tm29dnzxzZoTKDBsZGJZj352QA/v3kxMA8t7m2zbJj370iKxdt1bq6mtZy77e10ujhwx3js1DJ7IY2R43iO7Qkwwm3QYZG16VWzFtcMRVIPaNTZDU98FHH8mGmzfKk088LosWLaIDxgSvs6fPyuef75bJfI51flzn11/v5+sB1T722CMMpFgiqqxQyB3DWeDQmxck5SIrH+E1roAYDGggjiX1aOcIpGqrZnBN2pFIybFjJ+W1116n63j26SfVodfU0uFf7eyS3//hXTl65KgsX7JIVtxwA4lund1dcujwMSJQTz75I9lx912cG4F2yK7ubqmp0wyeNXRLEmZz4LO17eLePIjifVIDwvY/nHJVSeqLk3L9wBE5tme/dNy8QVbu2EYYvTpflNETp+XQh59IfnRUWpctknx9pYxOFaSAzopcUdrmzpdV69dL69pVMj1/noyVitIzMEiJYDh02k76QofUzCFbq+vY8AjJgt98s1/W3bROdu3cQaSuvhGBgAojqbOzyZZuXSOHPqPuba+JzxXz3iqbGxApw31fclnO+5VlxJch5jEQ8e4OeyMl+CXKg3To7mNdJsOCbj9PLPwQbi+yTDg6OsIa+mD/dXXocICA5nxD84F7ocuEUnwiVVi78KnJLaYy7ujOsYEpqmIw82zEuvi5+KLGMLhn6PFGTTnvjDANt4tncPbm2sNavr/aHVqwTRYR4QAji0QPLh4ASHHUQTfd+uyBijNX08DQT3eYMzUuzzjLEeOa2spw6FMl+fyzL+WX//Fr2bBhA0lZyDiQIaEn/qXfvsqWpMcff1SeeOxHbOOi5xKR/4+y9+DS6sqyBE9YwgcQDu+9Ex5kEcgbJIFMSpnKyqxRduasqV7T80dmrenpWtVVlVWV1ZVGXgJJgBBGGIHw3nvCAOEjCB+fiVl7n3veu+/FF8qa6MoWBJ957757j9lnn31u3rwtf/nLJ9La0kqIe+XqFfw9xqcim0IfOpyM1dBt7c2JDyPUOGfulJ758uC+vcgyiPmYFGkPFma0nzpxWr7culXKSstJcILBzSG11mXHqSFClHTo23fI+HE1rJnOoEP3MvQBTIsboMED5EtIMhCdCzW+daJ5KJEanCVHfmNWzqXSyM6v+1LdHr8eEmbbn3z0mdy5e1deefkFefSJR6W4RAVVOHAEBzAp0tXZzdr14SOH5eb1WzJ9xjR5esPTMnvODPbLYz+zD72rS3p6+2T0mHIpLVFWs7uE4MTQ6NhIVKwtrZ/jidjmdKIwQf+yzc92Wua4tpzsXF7T//v3/5NO5He/+43MXzCP30MumjF1USZIJAh1oh+99m6tHDr8o9Q23CPDGE4dzGoMxoFTDB16qPhlhDiWqPxLzWDA7EYjmZQLRKGLz2wrmZaerl7Z/8NB+W7397zuV19+WWrGjyfkX3u3Tvbu3Sf1tXWybNkjsnrFCp7J/QcPyd59+9Whv/KCTJkyyQkUZbPlrrWtjVD+GMjuuohby8sqvuBLGkdIr8b1Mcfg7J+dAePbkFzplNkuX74iX3yxhc/y1Y2v0qFzYlgqKZ2dXXKntk76+3pkwrhxUlNdTcQPv9+374Bs+XqbTJ8+TX7x85/JnDmzmKE3Nj5gcFtROZb9+CPlVnH2te+EAk2RgFJnfB+XmmC7JQelAP3Npy/K5UPHZfzCeTLt8dUihYWSN5CU9ovX5My3u9gvPmHWVJmwZLYUVY9ha2TLnfvSfOuelI+ulOmrl0nZ1AnSn50lzZ0PZSCZlPLSMhWECrgiEcCMkDJ0H7Z+sZWllNmzZ7PdcvbsqEOHMTV5ae5nM7CufjaSQ8fLRppi6Gu3qxUN8OnAfuu5dC1r5IRYeTKE5y3z9vd54KOVBRd+nqGFjsSo12dYp5cwBqAiJxboZ7gaes/Dh3KvoU7aW5sVcrcaMRwuhTrcD4UuInh1tHYU7wOMCN07qxGw5L3PxB99SCP+Gn1r+N0moBH0aY9U788gQZsJOhkGFXuqQ+akzWHZ7QNyB0EHP2g3GuVaqcIHEB6b4Dudrra/NRSyi/7G3mnwMDYjZXeTKdm/9wCZsIsXL5Zf/80vpLq6mu+HQ9cM/Qd57pn18vrrG2V0eZmT/0zLtas35cMPP+HheOedN2n00LMK6BVCGyD1gVhjGXocptJnEIN8KDWrKxKMRnUKWEY6izYSqHHu6x2Q06fOsi4GdAPlgXlzZ5PlzlzBcRTg+I/8eEx27NgpEyaMI9Fv5oxprBtq/pYmAW1gcIBdBngGxnKPwLsGnNnwB1tgLwgNH0GoohMawmwOmMCd3qtvkI8//kLq6upk46svydpHV3PtOC4SKlqJpLS3djC7BTGrsfG+LF6ymKQs9HCjh56jLiXNDB21RAiljBkzVkrZI+3B577ljf3ZCGfBr91EMW1tUyleba/SsgGS77wcwL435e//4R8p+/vb//0DOhVFLLU1D6WbvOw8bWF0QAva6g4ePiJbv94mNeOq5b1332ENE0M2ALnjRzN0cBhcQGr1fZ9rYWW64OxHS1LBY3HPi7vNTYHFp3Z1dcuevd/L7t3fy8Ili2Tjxldk/LhxSvo8ckS++mob+QrLHlkmEydP4D2eOnNWzp07L1OnTpEXX3hOli5bIhUVY1heauvsIFEN5QI4dNohqv4pAY1xSHzPx7TCg2t2cwy4lBbsQh0MnASoqQ0NybVr1+WzT78gFI29jBo6kA605g0mkjprPCdboF9OQjDL3ENyp65W/vmf/yB1DfXy61+9TyImAnxk73m5yNArmOnz5z8BDWfaVoEqRhxxQyCeTEhBYkCaT12Sy4ePyaSF82XG42skVThKcgZT0nnlupzYsUt6e7pl6eOrZcqqBZI9ukgSySHpe9Amt46el6bGNpm0dKFMXrZQhvIKpLWzS/qSCSkrK5MSp/AYDEvy/BssApCZrVu/kR8P/yizZs6QdeuelJmooZcWaInNQe6+u2WHAn8R3WPDbdhw7YaRjt3I45gdLO/Iw/77fag9QKZZutWgXM+oe3TcODZwKKqA6l4RDPGiXQ1K3dpn4eQ3qRBX31BHCdjAoftkgFA0xKC+kJVK1h7XzUmlaqgfqUvrsuqPZsNhLGlOP55lx2F536Hz+34C6rcFHYl8N9IDy1SDjwcaeqtoM0lKS3MLDRhaSdgH+hM//JyAbKU7Njg7MenxyL+5N6HHEKIx+3Z/Lx9+9KksXfqI/M0vfyFVlVU0CFBM275jJ7PZ1StXyptvviFV6LmFOlNyUM6duyiff7aF0Bxq6PPnzaUgQw8gdyhXwSFmcOjW083gIoND5y05GVc6D5OJtPGr7nDqezHmL6392ifPyJdbvqIjeHPT64TQLEPXgA6ZfL8c+uGw7Ny5W6ZMmUgjOH3aNMnJww7IZg0arHhkK4DtkKWQ5W79oG7kqQOx/lN1sMBA++2LWkrjk2CG/skXUl9XL69vfFlWr14phQWacQ8OJkj2O3LkmBw/cpLHe+WqpXT648FnyNW2J85GyBIZSGCMpHZKYDALtOgz1fvi24pb3wXafkuYFX81CEVZQjXXWdNPKbsfTuV//P0/8jn8FjX0hehDV831+/cesKMCRKXZM2exQwKZKshvqF+ipxu90e++85bMmTNbBpLI0Nu4j62G7jt00zWPl2biJbYIOdFsBMej2nx6tTGopX63Z6/s3r2XQRIdOohvvX1y8sQpZuhw0CVFJWxtxD67c7dW6u81SHVllWx4dr08/+wGmTFjKkmgyNBxhiuqKmXsmLHkm+hoWa+TwNvz8XJUZO09hMpQRO2IUWQNPyBGfv7ZF5JIpuT1116RhXDo+aO4xi1t7ZSSLsawlcoqXr/a1SyS337/r3+Qq9evyd/88ufyzIYNRFPu3w/70IlMmXKd2zChTTXLq7bLr6EHe4tdVd60EfcP9DHQqUgmpOn0Rblw6KhMXDBPZj62UtJQaksNSe/dBjn13V5J9fTImqcelbHzpktvIXTbRbLb+6T+1BW5efWWVM6fJbNWLpWsomJp6eySnsSAlJeNlpJidIk43Y7gAMK3QfFQO32++Wo7+/hx/tc9/YTMmjVLCsvQKuyel3dIuGtcu3BcmTxuw37SaNPWuwA1NkqVZs9l1sa7sQDU/0yeQ19JMOA5OH/oI9tMhiwb91rqI1m6S8YDgp2eDV4ls/Sk9HR3Sl19nbQ2BQ7dhyG84jw3mBq2UAfK+Sk3RANGJeJrHZzsO3TfH8d14SM3H6/Rug/xvzuT846zD+PQvu+kqf3sEABz1tEHEhJjbKQh3g8JR4UbRcaMHTPMofsHJ4IKOCRLmcXm4d3DdZKZ/De30GbsONglkaBoyUcffSqrVqyQX77/nlRUVOrAjWRKDv14RD78+BP22v7snbcJ8+LeH3Z1yuEfj7LPFRHuK6++xGyRfei9Pc6ho21teIb+n3HoKpClJDWNVLSPNL6O5tDhwFAP27LlGxlXUyWbN70hM2ZOCzXR9UOkr7dfDh48JN99t1umT58ir218SaZOnUrIHRmK9dGjlmvjX+3Acs2t9eEnTm2mtkmejYhD14gLz6S+/h51pWFMX9/4inPoBTTK6Eg4sP+QbN26TQb7B+W5DevpzMtHl0pOvtb9YcBLS4uJMgwmE2TFm0NXcSJE5jrNCntT/x6D77Bfnd573Km4I+qsgUPQ0upYoLp15Soc+v8UcA1+99vfyJy5M5VwM5Qim/yrr7fzGp979lmZOX0anXVHZ4ccPHxY9h34gY78zU2vyaRJkxwpLrNDp4a9ZwS1xJY5I/cfT0AApGCLY0I4zkb3wy7Z+/1+2b33e1m4cIG88gqEZaq146Slle2NnWBPQxkPmV1fn5w9c17OX7wokydPkueffYakREDUQElMyx1KawhIgpZL3zm4MxpOswsDcSPDZUSzvCRGDeIQhWM+/ewLXi/2Dhw6lN6wVteu3ZD9B3+QkqJieXztWrLxKbQkIqfPnJE//flDtpW+//7PZfGSRdz7vkNHQuGVWt0xdKQq9/1/zXnRLjPD1yiczpwysKihJ+X+ucty9uARmbRglswGB6e4iMF8orVNLh86Ip13GmTp4sWE3JMl+dR8T3Z0S+2JK3LnTp2MXzBHpi9fIpJfIE0PO6VrMMEauhKK3YAUu0hvpOhgf79s+2qHHDhw0Dn0p5TlXlIQoF0Gsoc23E3ci3GQ4w49LGqGfQAAIABJREFUKr4TtVnWK04luMBPuLLgCDPPg8sPulTCEqrZxhhQFX0sNomJv9WLjwa8IVcA98L/ub2mwSPEtrqoB4Cpa1n1jW1Bvmha4mGGTkviPsC7eT8M8hjvuo+Gp9IB/B8bOB935nanIxKvPEf8U+Q4+5w4GmCG23+vD7Hr+9Sw0MC6GX1YRLCrUUO3DN3aSTJ9R1Af4o27wxJjXv7UYbMSBOqau3fuZh1u1aqV8vP3fsb6H1HVdEpu3rxDg1F//55sWL+OqnC4Lgi4wKH39fTKk08+QTGXsrJitrpBZQ1XhIwlEyluuFMOf6OBioOOmFUHT3ZYY32wBmlh5nTiBBTXtktNVbVseuM1mTZtiqth2u4UsuIPHzoqe/btl6lTJ8krLz1Pdj+IZ/guQJQglMUd+l9jpPqZlhHfzBCEhtukHJ1alKPZNdTfky++3CpND5rk5Zeel5UrlhEZACEOkq9/+vPHcvCHQ1JVUSXLli5lwILMnGMos7IYkCxf9ggJi3GHDsjdpF+VZauqeb5T96VVlYOh1xkasoh7dH/RjpDcrFy5fv0G4dvc/Bz59d+8LzNnTiWSgDVDrfzrr7eTwT9vzlxZtHAeSwRwHBcuXWaJAMJEa9aslhIwlt08dJwPIC02C4COwbIX99+fOsPxvU+nHnR6OHIj2p+6e+SHQ4fo1OctmCsvPv+cjBtXo3vQQd5KuNN9iTOKgPD7AwdYe33x+WdlwsRx2iPuxqciSwfKBRjeSGWZzmImQRy/LmvvCcmvah+DRCY1JNevXZcvtmxlG+nLL70gCxbMU4c+lGb3wZavtsndW7WyfPkynt2y0lIiILv37pPLVy7LhvVPyUsvvkAGP5QKITaF0gqCEWT0oXWJntGMGblX5gz+nec5RBKRIbPVFkOFkoPScO6SnDl8VCbNny2L1q6WbJSaABn39Un95Sty49hZqSoqkTlLFkjZeFXka2tslpvnr0lPIiFTly+WcdC/yMlVyD0xKKVo+S0t0lKfjwA6UwLeDYLj7d9sl/37DwQOHToa6ENnC2u07O6y89DxWiCZKfCihY8FmqG9Dm21/6w1ydGhNL62f5Q7pXvQs4hq+l1J8q+iVKqSpEQ/F6ox+TUEiRMTtV/HlOJ8h16PDB2Qe31jqyIIjrQWOLswSfD2e8Ak0t95zjtse/Idetgb7Kt5qQFw87FtjKVrERsWVLiIJU6q0wcTXqQRnKIL5/MB7LhFljwgtoU36d+43gseHKQ9AZfCYZZCstONHY079J/aRPZZmQ5cphIEYPcf9h8kBI0a+GuvbtShMJydDhnRLjl+8pT88MNhOsfpU6fR2UCAAqIcyK4eXbOKmu44CIDw+wYGCLlCOhWtLz4pbqQEN3QyLgPQGwmIW7oXnCnjPtLV5IbHcIfBhFy9ek2O/HiEU66gqjZ+Qk14nl2SAMd/6dJlOXP2PNnMK1csZ9sO5V2h8InhMpCuTSYY5YMUZ0FG2BYfdt+acY07dLsf7gi/BukEjji60jW7QYgEkrVQvUOv8OyZM9hLDOd2+fI12bN3P9u9srNzmenm5ueqUh6FkrJk8eIFsuHpdewrDiD3gX62JAJyD3QSvFa1TBm6aXb6Dn3Y9bspYYpWqJxmQ32D7Nmzj/sD8qkTsO68Ny1xICg5fuyUNDU2kWiIQATPoaCwSBYumCdLlixmmxSEdagU19rG+0PJAA49sK7Dyktur/C+onCi2RsiBREv6NrvsJ1Saenv65dzF8/L6dNnZcqUyURHENAGs8mt/AeCVFq4Ly5evCRnzp4jooD9A4VEBkXZWRTSAcwNlnil9aG70hAZ9p49CWNVIFGhC8kI4Xr6C4F2RSotdfUNsn//QZ67xx9bS5KbETzBXzh/4ZLs33eQZMTqmhopKymW1vZ2uXfvnsycMV1efP4ZmTodCFUOyzuYtgakhg49DxKy7idmBzOV1eMEXn0mLkAndzXtBq1ovzrE9O9fvykXTp6WCdOnysJlSyUXQ1UIXaWku6lZbpy8IG21DVI5djTLBngf9CQ6unukYuokmbxkvhRUjpXUUBZnHvT3O5VNkHfdSGQNgdxGcCz3gf5B2fb1djmwf7869HVPyMw5s0j6VT6K2ReUaUztI7Q5mZ5RnLjsObWQoOfrhYSTqnWLZ3DowSAWbnWTevI/Wf+cKbg1PzWcT2UiQVqC8jtf4DOhLKm6GjqiGo6gr7dL7jXUS3PTA3XovrMM94gZb0cWyVTDhmNxbzA3GAUxwvNOA+/dazxi8ZfB6umso8d63kfqY/d/n+mzR2Lgm0EfyRHzYaaHaPwgSgHnAlGQkTL0n/oc+6z4PcT79FWDQFsTbty4KZcvXpbJkybL4kWLgtGD+CxAdxjwgFodBp/0dHfT2IGsNH7CeMJUINFRVQptVnDofX08yCBBwaFnbFvzHkYcgreMxAy5sslt9Kw5dW/WOQevYIhJJ9XTgApAjxv1WiXB667AO6FN39bWwR5o1MihiMVuAhpdlajEwA5k6HDodCju4BmZE7Vic+m4z3imFQ+m+JrIGXQVeMc0h6wormdgICFjWfcuZjkbJEkwkiElChIPe9ddV6c6ENSws+lQbMAJAhIEhTDm2EPxGjrXIQPczsuL1dAD9TWWvjRw5tx715dO9fe0kBQJIhuMIDK9wiKQ39Rx4p0Jata3USe8rb2D2STWFs8IMwB0OpuukDl0BCHkkVDGNGq0RspE4kYt0mvvxhC7NpBAc2IwMUB1RpBRgWZUVldKPsaGejG35cW410Q6JR3tUJbrlNLiIjpu7HGUR6jl3gYlwmYGiRBjMidHl+JawMxOqA/XpMO7SY+hHGaE+HeDQvk29x5Mr4NQEp5JzbiaQLvfPhEEz9raerl145b2aUPgJTdXKivGyNy5s2XS5AmBncHaQxESewodBwjczaHwO91FZkIu/TKnv9UpO4xgyAa8KCtPA/V0WrpbWqSpoZ66G+MnTlYiHuDoLGgF9Et3Y4s03W2Qh9g3mBiHNs7cHCmvqpTxM6ZIQWWlpNmuKdLZ3ikDvX1S7kS5sJ/Z0GAOj8mpTmhE++e2bdvYkjt1ymSS4tCPXlpWHEIgbhOo/XbZsWs9s+dBn+M/v8g5H06AHAll8veAv4+je11r++Hm9AnkfpIYYDhqQjMg2moVgdR5wYALKhmmm0PHvaVS0t/bS5Z7U2ODkuJ0ATKk5L6wDFdHV8QcUPxGDdv3102vQ802n1lM0D7STO/eaK+Jt1TFvztuJCwAsOvK9P7YM/2rxCkznGBWt7W1sfZTXj5aRVkim8plrcYtsOXyCIPxWr+/7sN4AO5CcQigplaQX8D2J/RgBgbcGRxE7x2dnapaJqKjOUtKCKtDjc1gtcTgINvWYNzgMH2Hbj3b8fWxDec7PZ/ToCFd7MmbCg3FV9JkjGvdVnkEFOThBzpKs1kkN5wjPChgb1uUqkxkDpcZHKSjwcQ11zkSiMqo6pg7V5GMKzodic/VBQMg2oQ1Oc5R8iYsOQOdznGqk3ZQHZ7GTemFszCGOGhOGxxDHHgwXV0OzwjGGWx/q6Gb4Rmpfs5n4r6C58ntKcJvhM/1qcEwqzW2HNzNZ0eQY+vN4edOcQrPgeUbcGuSzAJx6UBzbBa9Hl99bghqlRSXxSwRTkWfVZhZ+693R5/XFkFXXbYTqj0a/IpSgQvwHJnLyl6WdISIio+0qTElt4Qysk710Xv+5tBbmpo5+MQcuk7Acs7bXXAmo23nIorvhe1uxnQPJ5ohoEpTLhcBFJEYFxiRiMfAU/0nRr4CjUAgiOC7qGiUdtHk6J7HD6Vf3XAWBFsIjDV41R+7rpFIvf651tPqRpZyxDn0DJHtYdCMDkzB56YT/RSPwb7MyxnFEg5+kpIUyU5J1mBaUv0D0t3Tw//hZjAlsaS0XPIKCySFUlkOxKPAN+mkdsDo0jIpLS5mgMqTZlmoc+gMMvv6Zfu3O2Xf9/tlyqRJJMXBoUOdU8l04XnVBCq0TpFW2ljdeySo3V8b36mP7LzDd4TJp6JyoR2x0pi71vjG4Ufo6Ojh5R1z6MpnU+HC4UxqI8b193TToT+4f+//p0PXaxjRoeOfOb0q2P0uV4o5dB5wDxdSmD3clgbR+WUAf9HNaNjvMsHxWOh4H2nkM1wd0ldDo2uy/kirCbrXwaHDmCFCHj1mNA9c5D44iD4K2+l1OtjeGQs+cqZHWgfEjGEaaA/tsHUkDIZDZhuYbwO8qKI18BSIjEdUjOIFanaCH2SGMB5wkshuM2XowaOLRY78BGc9dCwpPzw4S3h8kZY13JaboJXtRrEFI1odR4GN3vZRLuLT9Yq2lijjPpucBjh0ZLpwhqPyVXrUfiw7oZmLHC53LcM3UViTosa4ZfeBeVSozRqrXVg6HIXipAkVu3B68VrmDTEpICeaoSspLp6hK/KRxYAtPD46WcpORhj86gRyPyvUx0OryP/TLFzPFdrreD0cfOpIoXx8bsqViwPULioEyr3nMufAqfQPUOEMz0MdukLuvuELyy161ay6xIL4uHKZldnwDiMjZVKvVMQlXH0+G/f80Z2b6SfgG6C+295BtAKT4ioI3Ruy5NW+IxwAxxcZIcvjno+Fs3F+Q0a+g38P6HJLA0rFsw8Z6VEzOsRWzQf3m1j6ADGQwRTHp7r96SUX5rj8e/fqYLQH+v90yAy+PwUnDdVKbJScXJWmxlx2fEMqzVHN2S5wTWdr0Gtz0pJQV6RsIgYh4ayifc89mZxcTmJra++U/r5eGV1SJmUg1+XkaPhpoJ6dHXSzDCbl2x07Zc+ePTJx4nhZ99STMm/eHPI4IKsZavnrm4ehom599ey6JML9TlENPVPRfTs8KIj7AvuueNYfvI4v0F04fB9Ed6fv73QefEim07kYarfVVzgL4Ilj2UnFu/p7euReQ23o0AOltmGc/wzdYg6K5Fd4G90WJzD1poPu7iOIJCOHwwFmsbPoQxmZ4PMIDObV/2nUYo5oWG88eX6xL4w2T7vI2T10lykY5A5DA2NsGTphO3xvbO3UFIRTefQpO8KTnVaLXGiDQzERGNog+/eEUCJ1dncfZgCVkOigbseE1MMeZkfIbPv6+oMMHVnYcC13F4TwA51qAhW89If4QIzBbCiMS66UvY7OqaGkOkwbjxPRKzeFJDOmTmnOi2RN6EEDNnWIQBjw38LCIho126F+Z4MZeR/coggFtasNpHUAQcQg+EQ/a6tBAKVprMYx7gIDYpoOTaDj5JqlVT2OkLc6T6vZ479w6OhDB/QIJOWvGZZhkG/wnDXLts83w8VA1nPm+gJ9lDDeSQ6hCIl/RLEMPjNDKKkI9K8GCrK7CGpbuX/QbVHAQSNRJ2tmy67bCJ4j2Rhz0grBhw8/HvDr+dF4Qx25/uDcRXL1CCcifF54dCiZQc+dWu7Oocdtid4rZoBEAwe7r+D+PJsRAVFjhMXhfBnNuCLXT+nQECW1jhkfCQV6Aklo/IBfgtZJlsMsyvYIx5FrdPZQY7XA2ziClZK4ElBGMiKWc+h6lmGT1NHDyuXhHIMMm51SR2wlJhYI7Yxo/p9NDgduKoelkPbOTunr7ZHykhJKHiOYQtCgdivYoOQIIIDY+e138t1331F34Omnn+JgG5yXIdoWJ+bsPfiRnCrPhUMk9OiE6JuVt9S+ZMjy4w/d/X0YMm3n0IWXvs/ybXY0LvQQPt5HtLsKHwnkUK9NbUhwptyhBkEeVw17AqW4psb7qhSXCaaxezE0MTLkPbZAvlEKIAhvMRjR+Jib+zdC5M6R+WtnnzHsEHlZvP+dcYEbe1+8jBA4JW9amJ/hWRSLKC5e1+7vxyAO1NDzIjX0AJGI10Lc4WFvrgcKEVa1YMeesOdkgj1qff7+WL6IUVM0gNmjPXDP6oUkMY1QsaaA7RCYwIkjQyes6sad+mvNmqNzwg4YDDodcFyNlOQfDh5/arRoEKBTwaA3rFG/X57QEpB2EXDiZhZEUdR+uKXhXzQSDoMby9CBNKD+DIeucHY0QFMjGma3gVlnFqRGzXxz9J0adoaPUg2OZh9KcsumPq87YEF+FnwirZwaZxcI+OcgnSb02NvXK5VjK2igMrWqhQY5SlyxoC0IStzM+mDPuOSD/dw2GtSbCYFWtRT7XkNLqHGOmjw+I6cgxzvy2MD4Mxw65nzjbFSOrSQPIxM6pu/VdTbya4gu6NMIEoAIoUuJQEZwtc9RsY7wusPkwGZjK+QfnPcMdUmcUzDcm5uaiS5gVoBeg4/AaNATwqjuHmy/uNbITEmD37ETlJVcppaR3+OmHPL8eqQ6PT8OeXMbAecRQSxIcfiprq7h+Q1thb7QAgH7r62/7c4g8AjKJCqbjMCbwgUEtjCaFtkzXq0wvKI70CJyo4p1pKDrg8ZAHuwbtFC5kdFc1iyVsgZ3JzUknV0d0teLQLZEeShoRQUSx6Ma7nOE//jl7l175NudO6W6qkrWw6EvnCslmBdPGd8cBgyZ6uOx7lnfrHnyzxpAZMrQ45/pfG3wOZSQdi1tNhs9OK+mA++Y6ZY6qE1ThxznOGiEyqfndhkIz0423A0sizh093J+DgNxELZ75UFDnTQ3P1DIfSSHaPVJyDqqHKWLEpy2+zA6kQdXBUhqxGlZ3qrRIv+m6W1k4SMhd2h+IwQCPz74aw49bvBtWEckI3A3q65As4UwYUizBQxRJuZgo4ZupLighYAKQCG8zcPkDrRPfPCHPgT16Vg7nx1OdS46wzcwrloXUEPkoHr9LgfN+xC252dAdurt6ZOevh7Jz8tjDVrvweqfkTxDsrNV5FVhvRQPJw+AF5sZpOXMiRoVg7Z4RcATWbFVmM8eWjDpy6BxnY6iyIlNvgqpdvr5Q5JMpJhlgRQ3hlroxZE40XFFQsW06K7iJDAz4pE95mWG9kxcKKG1WczqBhJp2v2o0zsYO4C1XWkd8QLgRg00nBKee4Ywyq0g0fX3kZhVWloWu8Lwr/E9Q3fGh6Fm3Pa0PjV3lnBdQzpdjs/O1fO5d+i43IhIDxakLHM62z0f5TYo3O5WnbW7IQZCCKTgVLCXUIPGRDGUjHyUJ6KuZcONvPOtWaXG9zyHrnwTwO72EN1SqHpiCCKoA3ab0FN3C844zZQ31sJta/wHvesYtQonAWKZ/fDcImN0a6zXp/rvP/XDs8nld90/LnL39zqNeAy9I2Jj08aC0p+aQZ4Bl/3yu53OB6ZqPWhq4r7D9WN0MJ+Vd4lhEpLjAmPnQOI34Ry6/lqdMZFd+O4hrIPLnHlBqvfPbJqFdZbYtVzDeop7ox7R8Bx7Jh3cho6H7TIw0KulplLUwjES2TaZu0DmJlp22LN7r+zY+S3Fstate0oWLJzHEcCE3HnIzBEaodHjEaghCoswQR3InSFny+IBqy63l/ZbwGf3ZutoDj02qdI02e1l8cQ0E7LMj+bhVocezv0LH5qKz7jzqJY/EC/C3+CbPIeu41O1QO+Ln+ivDcPXzR6m/dzwLqqPk+QCwx1ZHNJ3uGsCKofH6PUq75E6fbDpgsfjLbi77ngm7mfXPgvSFiX4Llc+0JK21kANxAom57hditpzS1sb1wOEJqsjR67bW/VwJKcaRHXuusvxXWGdy/0uR0VVafC8Nh9rLzGbETxZKv+l6Gz0GrTXFkabRpYWOYSQ8dru7h7p7HrItqvRZWXsOebLHISlUKYOyGDmZXVZv9Q9TEFJnwd7qC2gyUKED/1+B9G7Z+dckYMcoWpmAi56V5oHh21vWj4KA41EQsV9IJuJPmKMZUXgwXe5l6E/3LIuBk8OgVAEcYhjTyOBaMSZW7bmBWNuwRWV4ARmhRodBI/vxzbH92L9iWDwO112R9hdLTR0AEKHPobGza5Rz1bIwVBORYhQKJLlME6CIKEl1ylMisI4wIbXaKgH806S4VzZwcmd2rzm4DkA8WEdVI0m9ivLDe6c4Qw0NTfzb1VjKyXPzeTGjG6uD2ysEfacEbXTqgGCiX8gN6N1cVCn6tUHsKe7T8vMaWR5zc52OCenjlM/B+p4mpg78hCcFMtScERq25pbWuTB/UapqapiHZooSiqte8Ib56rBVFbQc6xnUoNPPRXhj55pFYayZx6iEU6K1/aQq1mHJQOHjfgFc1s3Buu6cxCg6Zz6eoroTJg4QYoLixX98OF7Z2/jrZCRUH0YH8CFhO4amPnSgfNpSQ7KZkDQIBpDEp6eN8YduL5IKUs/S6t1IaMaZZ6uhx2CEbCVlWOpyZCdg2TCxpo4N+YCAtiSvXv2yc5vd7Jlct1TT8j8BfOlbHSpjaYUXNDw/hRd6Ijtcm7SnhhLb87P/ZRDjxPoMpVmAqOTIe6z1w/PyG2F/JY0uzpNojQYjya5fgIL6W4OZ2EAlOaEP0DuLZqhd3r0OYW8AtGGWF3Bd6UjQW3R3R4cZxfWWf6rV226t0Grjjf73K+9uSTBg0jCIRxZWe6aI19sf/FX2gEgNIbuUPIwKkvYgmIqXvHtakyVP4soqIdtIzhYhIy86EydRrRn0DYWNpAdemszYY3VvT+c8OU50WCh7b1Wy7br1swAzGQ1k6pvjDVLkFWdw/YRTtN1mxcbDBrdXd3dJPRB0hPlA2qJezVx24hWn7UivBlbvz6kq5zJoSuDFddACI8FObeqQdbjjGDAEDeHrtkn44xAm0D/nITS2kOwxAdlDCbeFRVGngPgaxgDI5iYM/cJJwxeLFjxjFv8AOFZMbxx/AaiDAEyhYxWUUbuaE7HcygJrpvEHbc6HmqFgAStbv39fTJ6tLat2T4K3ISDufm5VF30zpBbb7eTA9fCLDZombMxkJa1qwHRUrkL0q0+TIOQw3Yj3C8dkRurqqiQ1f/1v709PXSK+D4gDBg0YtksnQj4Jlbfjhk5BtZcFNRI9TmRj2FtR2p21GHyyGnPLcodNjiF5QB+rj4bO7PK08CQHgSJzhBm6/3Yc8AzQjB4/0GTVI8dywwd9wGRF66xd559lTCdFaDnMEATgt0coovh7YY9ILZ3NLIK3Sr+RmSE929nWveLHgeX1SOQBskM4kyD/exPhwOdNHECu1RANuM+8cY8+/XgMBhze9ESCudwaUMwmQ+dKCKSi6AqnS1JBoAolQ1JTgoOXWF1dehoN1Ohp2xo0fOzrKyH+xoCvU4zaUQBROJTbKkdSiWlZkINWzkp0BIw7R187rY6xhDv3fO9bN++U6oq4dAfkwWL5kvZmPKA3Ikgwxy6n4jyjHryrb7mBC4rEynO3mNJ3MglXwvsVJjJfvzXxx1/5s4me6cfHDJ0G+bQI7aLxt5xjxxalzWEtrU+abx/Tx40kuUOhx4aZkVztTalUJ3DBLxNY87K96FxQx/83WoDRrgxFjBKNRmkIWnIkW1y9rkjS2Sg9wdL4hmOuAIcL93VO3X9Q6eulsFqFfp7Nc5qQgMxFfcv6H9ubWnh2WS7ETa/58RhOSxrt6s2h2QHC86d9+dEafz147nwYCINfNXgBM/HiQpwbX341WUH5jZpjCFu4rJ3EHzwHgxmQR86MvMQctdw265VYUQzlfrstSaIelcY0qnxd1bYakfuSmFouNrZMLP6GnvvkHvmeB4MPHDtQJBQU/cNpZd1M2NkNpVk370GVSWhUpmrJRsK4tfGSDCML7RDSQwxMZjNzxBtkhOdNUUc9N5zcnIln610kIfUDFYdkRolOCprUVJilRpnrJ+x3BOJASktRcmgMELG8S/TEDHfpQc72ENMgrNop5gjhl2JBtknjHVOtuS5a3GwietAcNwG8plUic8cZU6eO1hZOmISP2ifhHwqniuEWfLBcjc83AnpBHuEqUZ0IpYielqGsDqhtQxin3ONHZBg+ZedHZCh6KwcNG6IIp+JM+42XlkNrHI9iM66/YeBRo2NqKGPluqKKj0jzsjz1DsjbYOHdN9rRjrij5VALKtC5hhEcw5JcUsZdixEiVmGqhCV4YAsC9n0ieMZDiYGpAmQO3raq6oofQz3GuInyiGIO5Dg3GUgHJrphFPHY8RZzSEykFInzygV5YEsSaHNjIZN4Xj+kQinTv/S4MAFwBhJ6uwDQeQhkW7oL/QPytiK0ayF6z1qgMfXOgSYKVRqSPbt3S/bv9nB0s66px6XBYsXSNnoMjcfAUiWBgQ+RB7hljhEdKQ+dJ8Ep7bKdbl4KHRwtryHz/V0ga9PeLOX/OccetQiKU1B1yMWB6sd9RjwPA+uTA2JXvShD/T3cSjUgwcZHLpeWAi/j+So4xs8U2uKD3f7WWCQBWjhlB9lzgzfhw3mf+9IEZO+b/gm9oUU/EzfrtlfNEWcnSiAV/cOX+v6n7t7qMyG7BYOPZcGRgksVssOMkNnGMzWcbNyg/kYR3QFje2b7ZwmI0mnvABBGDgYjDsFuz6VxiQ2GMUUN7/CfS74cvkLggZ1miGrH72ukMcEIQUGwR/wYFcTBEUe5KOxUFRR3weEWJu1je7dlmZ/mOo1wKwsv7CA1090xrYvhoHguvow53xQBtNJXh9U4AoLIU87KkhuEskEZ//C4EIxDxmiHTrukYAPoAGZ5hOmEa4XFj9wPjwaHEqHKOARoF6PIAJ7En2wRQW6bjRgSSX2oZUOwjkYGoInjdch4CgqLZS8XBX1UYcOkRpAjwkpLy+NTCsLvjt2sAx4t3KGmsDQIPh7mfBxMi2DgyivdMtDqnP181oxuxzfSVGkfNQvNaUfGsqSgd4BaWtvk86HXQxQiosKZfTY0VKEfZ6nynf4kN7+PrZuwqDB0GqXgf7wuvyL8WrSQQ2ZgYZfLFAmL5+LCypwTdjvCKC7u7rYn407Liwt4gx5MOtZfyZ6oI6IbUwoewwmeUYROEFGlboNDrnCC6DVAPlUyNYi8wsyPLA9vDqXX7KjNXRnwSf6me0JbtkFIggScf29Pb3Sg1HFqTQDT9VNyCdq5escQEwJnRt4TkDrsnNz+frgfDq7kUoPstyB5wNCYmHUjRXUAAAgAElEQVSRJ/0aIxYGe8krofr2dJheB3PDIckeTEouSlaptCQHB2UomZTc7FzJhYgNJsnBxuRkSZLlG6Hzz8JZgagMEAwgJRwakyMJBHN5cOw5nPz3EFMGe3qltLxMisvBckfC4YIorfuFRfC0yP69++WbbdtldFk5IfdFSxZJ+dhyRB3OwUVr6H4QHzDeY87ZbIX5m0zBgM8m949i1E7oeYgkDu5Iqr5FiPHGjrOzV2FlyB1D/p4nI1Dwi7a+KQFakTR1mY5Pk07KQF+fND54IE3I0OsbrYbuDiZ3aKyeHruqTPWEjP2W4VF3sK6RNQDIasXUIdua7boam4lJBMbCLyBkWKFMDj+jUI5nfHQBo87cLZPneN1xHRJC1Zj+hKyquLiEgxQ0kY3WOoIpdOGtKdDp9ZnHIRoaQ2CijvHKy4SU5UBSmppbpKuzSyqqK6SyqoIGAc4dJYDmlmYqlaUTnHOkb3ODU4CF5eXlSHV1JYe3wJFCvhYzrUGKg9HA4fMZsZEN7Ank6Oc6wp9HWrK6dGhAXD2Rr8mmYWttapXbt27RkUKKtqKmOtAHgMHo7uySu3fr5M6tO+Qo9A8OSG5+vowbX6NqWRMnSC5rtYAGMVyml5+FsoeOf1UuB2FRD95mYOgmePkZEw/1CHvI1h3PAQgRHG9tbZ2cPHNWUCeGjvukiRNVdnMIzych7a3tcu7iBbl65RpLAUA/8kblsd0Gdb/JkyboaFLqByQ9h17uHHpoGHgPmr966m/ReprB60Yk9XvFoVaHGeK3bt+RC+cuStMDZUUbkW7ylAmycsVKTrKDo8Y9QNL23NmLcuHiRXnY3cOXwxFOnTZFlixaKBMnT2QgqQ59QJoIuWdRha3A1dC5plaDtbV1QQCRDt0owR7V/R7KSFvgn0oOCQayYIY7pILBqO/rTwgIYaWlpTJvwTyZP38u5YONlKo2BEFMUmrrGuT02dPM2FeuWCpTpk4OX5eNkcPt8uABHPpoEsuCDMtD5nymuN1KfKBT5Jy4qjrsOEbpQqnu1o3bcvPWbenoUKEnnLVJE8fL3LlzpNp6yLNUereuto5DXJoaGwlp5+Zky9jKClkwfz5HwBYU6AAlTBpsam0WiENh7REg2LAYqyv4yU1oo6PlHyuVGt2AidRQSnISgzKqLyHS3SvtLc28dvS+Zw3lSHlxiVRiIlxFmSSKcyWdlyM5KBn0DEpfa4d0trbLYHJA8nNypbiohE47p6REBoryZYABDBx6F1ULS8pKpdhl6Mb10r0TImngQ+z//qB89dXXDIyRoT+ydImUQ64XgAk8WtCdkeEwe78yWxtHF0cK7LmdhvEMos47/GdfUAlol57d+JAiXk7QUeEQ72GX7ZLKDA6db/eI0CiHECfBpkunZBAOvfG+NDVFMnTHDg2cZzybjDmu2AUNg2ODhVEhAB/i0LOvLO24EpT/d39xI9GQ++5M3xnak0xAq71RyUcqsBAJDGNZtMJF+KSHyHgePpTioiLXR2lqZ9F1Ue6PogZ8Bg4OhmHLBKiEGYsSrnD/cJ6D/QNy51atHDhwmNnW0xvWyZKliyQvP4+HG7rUJ06ckvPnL5C97nQdmFECVscQluqaCtmw7ilZtXqFlJaWuFnizqGj/uwIZWrzQy4C/gyokc/MsXSRwfjIh9pRZdH6IiCWLCR6BqS+7r4cxWjRo8cEE642b36dRhkMV2z9noc9cuHCBTn64wnp6uxkb3NeQb40PLgvre1tsnDRQnl2wzqZNHkSR61iWAiyYDx36DqDlKX1L0e2snYPto0oETFkpjsyjGNF+K1C/j6jhGtyiHWpuvp62btvvxz44ZDMnDlD3vvZ2zJ33jzJy4WcaIrB1MEDh+TQ4SM02vPnzpXyMWVyv7FRrl67zpnuLzz/nMybO8ebttbBQRvolEAd1OOFunGW4X6Mn/nAaWptSO2EK/sgu0O2B+ewffsOaW5qlXmz5siE8ePJtbhy5bLcuHlLli5fJq++gqE346W3d0COHj0h3+/dz8h/9uyZvI+6hgZC0wsXzpX1G55265/DTLKpzXPoTss97qCZ0brzpWWQ0JbYPmNQ5e0pvAVSqGdOnZU9u7/noJ4ZM2awX7yltV2u37jJ84RhMWsfW0PpWXXmwkD15u07HLOKZzFjxnR57723ZfGShZyKqP4CssJw6I1877iamnDfxEo9oQF1XxFrY8WeYnbnjj4NfGqIojUYLnT61GkGPVj7UXkFHIcKlUkEI0899YRMnjqJZ/zC5ctszwL7fsK48URPunu6OeGvpLRUnnt2gyx9ZAkDLOjUBw69upq/U5s+3C5HM/Coil90T6mNzEmlJDcxKEOtbXLv8g25c/cO+73Lxo6W1EBaBls6paywRKY8Ml+Kp4+X7IJcSQ8MSMuNWrlz4br0D/Yx685FFtmfkLGlZTJh9izJm1QtiZICSUiWdHR2ycPuXikqLiHknpubLTluW0T8A8uJIgf3/UCHDlU5aLkvXbZUSvDMA+HL0Kf4dXJf82EkV/9TDjvOWPE/w1pB1V5EPz1Ue0upxrp3Nu2V8SAreh2WZgxPNyLnh6Uh58xRwh1KyeBAP3vQG8GxCGvo+rUjsfsU0PUoOhmyZouGopGiQmLxmgVjmdhmHMlBZ3oAXLAYGcQWmvUzrw82/mDtOsEE11rzSBCJLi5rQHToyNCLqSutU3ecRfFguegG0KREba8jxsQ2gvWxWz8qsgF8z7WrN2T/9z/IgX0/SEVlpXzwX34tjz+5VvIxhjOdZCZz+84duVd3n5kwWKOA3xFZnzp9Tq7fvC5z586UNzZt5FARQHiAtAPIvdBB7hl2fWB0PcZt3MjF94llMYiQujt75NaNm3Li6Elef93du7J69Sr52w9+JfMXziOsiBNRd7dWtm/bKXV3amXZI4/IiuXLpbisRK7fuCXbvt0hPf198uorL8ujj66WwmJoV6cJYyJjA6xtLOvImlvZxOr4QU+28g4MrtbMPvxhdgxWN1rLWtrk0qWrDJiOHz/BGduPPbpG/vZvf8W58kA28PFnz12QP/7xzywpbHr9NVmxHJPYCji+9ptt38rBQ4flmQ1Py6ZNrzEzSaZAilMt9zFj1aFrV0EAFynfwEdEvOxXHVh4D9hYPgEI0P/evQfk6JGj8siixbLuySdlTPlo3ldDfb18+NHH1BZ/++035amnHpfaujr59NMtzNLpPJY+Irn5eXK7tlZ27dojD5qbZMOGp+WJxx+jShcCxZb2Vu59KsU5tUTuDZd1478KC7qzE9tfQWmO0KQ6I+s9h846hnJcvXpdnnziMVm7eg0ztO7uXjl56rR8t2sPETKs5+JFCwnXd7R3ysVLV+SHQ0fkyLHjcu/+PVm1coV88Le/lCVLFxONYmeVy9ABuSPDR4buvlzPeEygxt/vZlD9cxF0qZBbAX5HSs6fuyjbv97OtVj/1FMyZ/Ysci4w5vW7XbvlTt0dWb9hvTzzzAbp7uvhFL8rV67KY2vXyBOPrpWy0jLpH+yXQz/8KDt27pJHHlkkb7/1ptSMq2Yw29zeynIC7MGoQlduCk1QsJYjoW7DupGc6BN6UoZ6euXuuYty/fQ5KSovkumL50hZZYVkJdPScbVWbp+7JsWVY2TBYyukvKZSWtpb5MKxM9LV2iGTZ02VmknjCb0337grbTfrZeLUKTLp0aWSVTNWklk50t7ZLd09fVJcUkJRJSCcqtBhu8eVhhkopeXQgR/lG2ToxSWy7ukn5ZElS6R0bLmA4a2cH5fVx7QShvWRO0JihCUe5wL5e9SQfNdhEC1VaILHJR/BoQMWt+pNCNPrQ/JRbM2VYmRLXqSqO/qvDf/seF7E6Z1GADT+BvuJxj24Vz/codu92Y0Eal3m0O2OPCJVZD1ijl5Lq+Hiu+WQtBPrMMebGWa3LFsP/n/G4WfK5H/qvcE32BPyVNpss5lDh8oXDIw/9lIDleHBSWCo3LrZZ8Xr6CTeOHIZDiuMGqZFnTh+Sq5cviG3rt2SGTNnyt/919/J2sdWadsfmL9k9OomAUTFGmIyJbdu1cr2HTuZFaxb95g88dRanZaVlUXIFDAf4EoMcCGD1m+ZyVAvjDzbEfpyLVPHawFTX750VQ7sOyj36hqkramVE7+WPLJEfv2//VLmzZ8rOYB702m5eOGyfPH5FxzGsPGlF5mNQH++/v4D2frNNrl46TInhD37/DNSPqackDWcCvYK6rtw6H4vv3+t8T7ukPBm9fvofjKYDOIpVy9dpVFtbm6Rh10aOCHLfu9nPyOMjnWDcteevfvkk08+k0ULFsj7P39XJk6coM4sLXL05An5h3/8Z5YMfvu738jkqZMlMTjAtkFAmZhWxizLbUCL8H1CVlzR0AIQ4wWYVbHAtrurW86evUjy5qJ5C2TG9OkkHQ4ODkgyMchRu9/t3iOvvbZRNm58SY4eOyF/+tPHMnfWbHn33bdl3MTx/EiUNb7ff0B27dkjCxcvkjde3yjVNVXMmlva0brppF8LRmlQ7gi02MdK5nPoAdvgwp9hfd3OqRsJtaOtQ44ePcZa+Iply2TyxAmSlZUryWRa7ty9Kx9/8qnce/BANm9+jdPL8HPx/CWOr8VQn8FESq5cuyqTJ02SX/3yPXXoCDpczRGQe3NzM9fe+tB5Hh3/JBOS4O8p+7NPhlJzmCUYdXz18jU5d/a8TKiplhVLl0p5WRnrophw+N2e3Qzyli5fKm++9QY5I3gWo/Ly5Ol1T8nkiRP58Qgsbt28Jb//lz9wn/3i/Z/L/HlzGPiBkAh0jg69ANwMF5R6i/yTpUZDsvjMlItBrjhg254euXbqjHQ+aJQZC2bKhDlTZGhUroxKZ0tWQ6cc375P6lsaZeWGp2TyvFlS19wod2/e5sCiqTOnyaiSAtbf267dkcv7j0rOqFEy45m1UjxjMsendj3slYd9/VJcWCTlJXDouWyFUwEqLcfQdjvk48dDP8rXW74mZwVa7ouXLJbRFWOUs8TnGe0qitt9c5Z8Oj4M5u9Hj4znt6AFJVGTWnWBc0gc9oKQeC+6t/dDXxoSm83Z616LomwWKGQAXUJWvetCsUlr6A1CGab5wX32orOG7rdkxDew/RtIiXAk0T5TBawt6vaJA0Gtxj2s4ZXL8IbiDpfLRTasLpxlwpngpcBxRqJ9Fb1nf2gGJGGYEI2rXUYjKEfWcaxV1M+ReRUXl5FcZIx2n3Sj1xdS4VT1SRm9/HG62hFZSyMEYsqQGx+KcZ1ghOZKrhw5fIxTjn73uw9k1ZoVkpPvevndR6piEtSLAPm1EaLHSNUZM6fL8y+ul8mTJhLeQgAAuHpwYEDy8vPp0MM6pBsAMBI8GnPkPtHQ4EdVPMtmwADY99a1G5R5BDELmVVFZYX86tfvy7wF81WzOpWW2zfvyDdfb5PaO7WydvUqWbNqpRSVFsvN23fpLHt6+mTDhnWyevUKKS4tlsGkDpcBTmQO3farjwApsUUPizLMIX6iRDZ8rx5Yw1kdOuPY7IkBldh8cK+RBCwQkXbs2EWS1VtvbZLZc2czQwW/YcfO72TLlq/lsTWr5Z23NktlRQV777CuFy5dkv/7//nvRCP+7u9+J4sWLqDsKtvuEv0yZvRoKYSmtSskWsYHYpuB7tpnbWwb3g3/T/kmw38g7dvTrQREGMICODMesxQDvD/9+UO5dfu2bN70uqxds1r27P1etn61TZ58/El5+61NUja6nMwWBB4/Hj0hX23bxoDkzTc3ceoVuiRYQ88RksqoVubWGc7cWtOsQ0B1J0xbIZrSWGuiPSPcGPr0cc5QCoLhR00W5wmIBrLwz7/cIn2JAXlz02vkM+C8Ya540/1mqRhbIQ+7euWLL7cwi/35L96RpcuWEHL3HXo8Q2fW7bpOLLDgUfX05zORWUNbpM8Ha47gr6+7h4TOsqISyc9BW6iQNPnNjp104BgB+/qmjVJQVCjNTU0kTWI+e8GoUdrKl5UlVy5fk3/653/h+r7//rvUMcc2aGxq5r1hCmF+kQrL4Pn+VD3Y7GNIUB5SvXyn6khkBc98YEA6m5sljdG+Y8plVGk+s+GClMio5h45/PUeuX7/nqx8Yb1MWzxPekDG6h+UgrxccinQwJjfn5D263fl/KHjMlSYJzM2rJWS2VPVoXcC4VTIneOnKWrluHDOiaN7Qq8nS44cPiJbv/xKRuWNYpll8SMLGchIvk5p01dlOgXO1HoSr/yayBTDUAVXn7VjjseSGzpw1qlDx6vNRWrnrdwXwu3D+8czHNNYtm5IszoIbZ0zhFnvL/QXDiHHmXKjU3FuQGBsabxPPffAodsXW03O/m6bBfAWWdW8+VD166fq2PoZoXiEzyBE/zhvYQT4w+bc6nu0ocmChMyLFNaBrU0luCcv687EWPXhebCZ/UUcgiZxdjZhcDBvoUPMtjVXY9bPC+tYftnBDInxFzRqVOW3kKgV6rvDkD5obJKO9g5CTX1dfcygkLV/8MGvZfWjKyQ7N3S+mv5k04kgcz1+/LTs/G43Z1m/+OKzsmDRPCko0hGX+G4Ig6hDB1Nfa+g+jJixI8AGBLjFVJGN0DjHWzfweahppgYTLHdh9OtHH39GZOP9X/5C5i6AcdKDAqLMiWPHZdfO3WTAIghB7fBuXb20trXJ6lWrZP36daxF5uZjalNSunp7eM1aQ4f0q7aumPNQ1mjo0EPCjTv8nqKfC9kiJBZDPlBLx/m+eP6yfPzJZ0QO3npzk8yhcdXe5N27v5c//fkjmT97jrz/i3dl+pTJPPsgRx06clT++//4B44r/W//5/8hy1cu5+OCQ0+kBmTMmDFSVFRMNb2gnckLQvhkyfFAlquOPMzQnS00Bcfg2WgrIF/OFjCVh+zq7pK9+/cxeAIx681Nr1OY5+tvvpXdu76XF55/Xl5/41UpKinhNSbSSZYbtn71DRnhm994XabPmM7SAoiYsI0VVZVUiiPZE61tFvS5MpidCBNvsbMYaS01cpxdvxvmw4yfcU2WJFJD0tzcJN/t3ivHTpyUhYsWyMsvvyCTJk9UFbWE9knn54ySq9duyR//9GcGle+8+6Zz6K6rInuIhEQ4dNSqkaEHnBAX9FsgErcvcYdu96DHwCukO8RB5VJ0KiKcJ5Cmz7/YIm0d7fLyyy/K2sdWs2Skpk8n45GHksY0wR75ducu+fLLrbJ29Wp5+51NJLbiOyFbO5BMkBSHgNbk/MLriY17dV0fZt98KF6nEjqlOzvPhHEhHZOWfElLbioleSD6Xa2VQ3sPSn9Brix7YYNUz5gug84uZGGPDSQk1dkp/Q1N0nzttnTeb5KqmZNk3Jolkj2uQgazc6TzYbd0d/VKYaE6dEDu3M+O72IDSnReU5Yc/fGofPnFViIYGM6yaMkCqYS6X56iPtbWOxK3Ki6p7BPVzC/Zs2ORi/cT7Ziyv3MvBkGBH0SE3VEq7uS6meBsI8G4TV4LnbPuKfgC3QPmzEM/nBPhW4cETn0ff6h/kSQ61NbSJPfqawG5dwQ+1VrLwsPnshfr6zQGbkxvmcZnhNaJuEPXTEphY3M0w5xc8Hku+3Sv1XOnbML4z1+rx9vh9eFh/wH6RJIwOtd4EZsB0Tci7RBy1yuwB+NfT9CC5jZIWL7Q9fT/3X2Ic0paf6QKkGRJ3Z0G+cO//lEeNDXKBx/8SlauXs73oi9YBYC0pppIpqWhoUG2bv1Gbty4K0+vW0eYakxFeYAvA6Y2h452L9TUc7IRJYe69XYP/rO0jRTUDB1BKBNHIVhjbOgUpFoTcvbUWfnok09ZH/zF++/J7Dmzg/6mnq5uOXf2nGz7Zodcv3GdWTBaoZpbWqWgoFCef/Y52bB+nVSOryLLPJEalC6MacSI2LJinc/ssm6t4TqmPydIaR1XdfPDDWNIQpAhetCXERjdxiTT/cyZc/Lxx59xGAay2Lnz50hOXj6d7Pnzl+R//cdfpLWpRZ5/9hlZtWK5lBUVyf37TbJ7717Zsm0b4d//67/9V1kJh54t8vBhpyRSSU7swzNI8lBC0165HD7MrrsvIGEEBMt4u02YfWgPL7cPmPrJNDPeo0eOyI7vdklZWYlsemOjLFm4iKpdqOHu2btfXn7hBXl14ytSBOZ0lshAYlBOnT0nX275mgHsm5vfkFmzZkhiMCHtHe0MojDgBAhGoG7nJoWF+ELceDkb5OGJ2nLmBHD4ezdxzo3RBfTe2tbO4OiHQ4eZob386guyYME8Zt60IW7kZ25Wnty4eVv+/T/+xFGe7777Fpnu2CMqZTtEWB7iUJgLX11ZEXHoOKM+vSxTVh7aRb/2H3forv0IXRBg3tfWcRTopctXZNWqZSRJVo+rVuEnBGRJJcsC4ejo7JDDPx6Vr77exs6In735pixbvoTtblgbyO72DQxKVU0Vkwq/bdacOmdHOAdtZzfa0uXOiHsORKysA2EoJbkY7pNOSUEyLYWJpHTX3pcTR49JXWOjzFizXKavWCa5paVsTePzG0pLf3u7NFy5JvUXr0pfQ6PUlI6WRWuWy+hFMyRRXix9uTnS8RAqld1UuEMrWj7b29CD7tyTsdZd+ebk0ZPy2WdfSF5OjjzxxOOyeOliln2y8lDWwQax7DWqyU4/52utxxyFr9YZ6FBkcOiR0gV77a04axPxXE+wJ8QQikmFJScftR4+ijpMjAyCDwl+Pqk7tF8uDeZdsQFyKM122LbWJrlfH9TQbSpXOHVGP9gOoX1xuJGHu9Tob3xISp14+ADgsNQoRfvNw0W0G9D/asbtjyYN5UH131NR2Vp3KRGSnrUCBZ8XhePjvZl0vE7ZClk76ueAe8tKS6SwqChYmxhKk7H8MHytosxTXieDGJ3pjHtFplV7p05+/09/kObWFvkNHfoKdeaubYOHWDBPeUAOHf5Rtm3fKTU142TTaxtl5pwZrFVTtQUzjDGprLePNe5R+fk0GHGWO17nBz7xmmc8GLL7yiSwgIOeHEjI6VNn5ONPPqf2+nvv/UxmzZ6lAxuSSblx/YZ8v+d7qa+tk1kzZsjsuTOlYFQBjeCxE2fY+/38cxtk9drV7DtPDiVJisP3of5Mh85t5PqRgxGoAC2GO3RcPwyejdVlcSTi0N0dAYSC0E0qJadOnZVPP/mcrYpvvbmZGXp2rgrLoG/7yJFjsuu7PdLe2sqRnDBWUODr6GiX8xcuyZSpU+R3v/2AaAl+0CcNxrLV0E0JLTLG19j6JicagfxcKcFDtkKlK6ETVz5FkmWDHw4ekqPHj1ET+8WXn5dFC+cTEkbv/2efbyEz/OUXXpRXN25k1od1A1J06sw5+WLLVpYG3nxrs8yYMU0GBwbZ+oVsHE4RnxMEqy7Yt0Ka7aNM4lE+EmSQrx/YwlgDZm+orZcDhw7LqbNnpWbcOHn2+fWycMF8wtXBCF9mlZjXnS/Xr9+UP/yvP7Ib5d333pZVq1Yo5M46hZDljtIDeuixHvxuU2z0Dqm/z+1MmB2Kn2Xevw0VSumkO9g2oFTXb9yQXbv3yc2bt2TJkkXy4nPPaCsdtBicJC2001EqARHzwA8/yLfffkf06Z23N8vqVStInKQ2UypNh947MEh0oaSkSJeM9sz08U3+d3h5Izirkbqx19kER46+cxEZlUhJbl+/9NQ3yoUTp+R2Q51MWjRXZqxeIQVVlZKVk0fNd9w4etH7uruktb5euhsapedeo/S3PpTqieNlyoqFUjxlvAyOype2nh7p7O6RooJiGV2CDB22KayHWxsaPhVthyePnZCPPv6U9hR96MtWLpOqmgrI2VHgBryhuJCMH7iMxGTP9HuSYZktq7/h3vUJ15HltKwcdljLwkReM9TO/TUPzonzY5bNaxruoPRYXZ2fzeMezWDZMQVtC343ulvg0Js5E50ZepjxutF+Tl1Nb87/MM3mIrCyu+p4/2YkwmWDXqjqoxB6qL9tN+479J/QYAnOlBoya5+K1uSDFzmeRQDZo4PPUy4zp+bDZ7r4Yf0SER+Ggtgc66LCogAqMUZ9Jph/uCOP/iZcR4WJDUtSkYZsuXurVv7p9//GCV3/5Te/kpUrlutTdCcZmx81V/SwbvlqO+uMYFWvf2aDjC4v1aDJWUxkVzZ6FLU5CnRk6ATwHTqfkcd0H6lFJhPsDoeIDAttSB9/+jnJM++++zOZMXMajRnY3mhP2rNrj8ybPVNe2/gKe59RW8N17t61V7Z89Q0h4nfeeVMmT5lI8Y8eCI3AoRcWMjAxIo39F1AifrjDOK1ICZlcXg9dCIIVO0ReQKxEQ53Njev/9NMvpay4WDZv3iSz581Slj6Dr7QM9A3IrVu35fTxk3L3Ti0zeZD74LS/3PqVVNfUyG8/+LXMmDWDZDiQ4hKpFB16QREmZoXRvBoHp6JmAyQybCJf1cr/ZxyrVCJFoRj0ou/bd0AuXroks2fPkldeeVFmgryEnnIEgT09smXrN5TXfP6ZZ+StzZvJxMfVAFr/8dgJZoqTJk9ghg6kAfsfxCwElNWVY5Slb8ZMNTFCEhwV5jTwsX5pX/AjQEpcDVcNuq5pT1eP3Lx+U/bu3y9Xrt6QWTNnyAsvPSezZ8+WvMJRDsVwaJeDrEHvQu/6v/3hj2z9eve9t2TVyuWSn5+ng4uyswi534ewzJjRdOjDfhwPIO7Q/9o5Jv5LlFVRlva2djl77rzs/X6/NDU3yZrVq2X9uqdk4oQJ1CgAMoaYHGsw2J+QhroG2bl7jxw4+INMmDhONm96Q1asWOrG0+oCcdpaU5MMJhJk6CP4CpXn9ApD0laIBGZyKtxnzLE4o1PSyZTkp4YkD2OJEwnJ7emXBzdvyZmTp6W1s0OmPTJfZq56REZVVkoqK5fOPAdcETgWBMn4y1BaRqXSkmhtl6snzjEonzBnlsxasUQKKsZIK5Q2O7qkoLiYszAouOTIigGETn2qIcnNyZUzJ07Lhx9+wgB8w9NPy/Brc5QAACAASURBVMq1y9mfn1YNIclKa6lCbVR4eP2MmPfpT3JzLZ4hYU5lv3EGKX08gkO3velW2e3x4TPMI5yX2Kbhs9HwK6j/69kJrJWeHk90K8qktwKhJSFDWuZKpyQ5MCitbY1S38AMPTptLezp1Sk70UlKulF8p0676R2EuBNgTdONkzNBeX3NcIdua4CJUfGfzOS2eLARjUx5wEwpysEmYS+hLqbV/tShqyNXw6qLjz2PTLG9o5MwJRXACqFANXwOtEVhISFQ70KjNwsS7HeuFk1E1cGNGAuIh+Q0qW/dvCv/8i//TqWy3/zm17Ji+dKgcRBRLAINGNmzp87J1q+30SCDwYxebxUO4fQEfiF6nzECFoYhnqGPFKT5z2CkkoY9lwhM72pc2GgnTpyUTz/+kkMZ3n33HZk+YxoNLOqBUII6c/yMPPHYWnnxxedIxqFW55Cwf/0//vhnkunAwJ4zdzbXvLu3lxsHkGM+HLp3kaqtjoEVOpbXdoNThtdnEYMjA7apv+WsXp1Oy+kTp+XTz7+UsqJi2bwJDn0O5ScBlaPeibJBUd4okpqg0gYHhgzy+MmT8i//+u+E6H/1Nz8niQxwKQSKcG3lY0ezvOA7dHPmPFMWi3kBdVyiNqJqhSAcEHtHl5w6fZaZHtYY9cfnn3+GGtqqsKbBIjgOu77bxWBr5bKVZOlXVVUIEnyUlr7/4aDs3LVb5s+bxzaxCRPQt95HsRcY4spKnbZG+R4j8TjJUpOr5TmIyXPaMwi4G3bsXL0fvf3Hjp1k/3/3w25Z++gaeeqJx2X8RPAoclmvx/fTeJrYBjPjbDr0//jjX0jeA+S+fMUylmqAguC5QCkOkDtq6BzO4vaOBr5hdpbJxo1EPONnYKOlhgTCOPfu3ZdDh36UI8eO0XY+/tijsnbNKhWywWrkAE3IlUQyScTj0sUrnP197fo17nG0ac6ZP5tZPOfdoJThhrOAS4MzjLXnpEGbwuidAZUojvJ0Ikill8yQJZ8DudeU5AwmpaBvULI7OuTuhcty6cw5SWVnyYwlC2TqI/Mle0y5JPPyJClZkosxqn0JyertlXwIbBXlSTovW7KR4ff0S9vNOjl/5rxIabHMf3S1jJ1YI209/dLa1SXFpaVSiuFWDPY0N2XRgZR3TRZzc3Lk1InT8vGHn9LXgEezbOVSqaiqEMmDph3TLT7zMIIMF2F4vdy54gzzNqx+Dakz+/EzdO5TIjAe5B680iHIzqYEDt2MkjNADuiNBBeOqh86dL7HBWIBdh+JkO0mgqmL+hYkTgPS2tYk9SDFxR26s3qhlnkGgQgz7lh8gy/jB5WvcSEGNiSrYzaCU7/EeTa1ngE3nImqY466doE4Cz9aE/LqCzEY0jJU9dXDhV1so/uOy88i4DANAUCGHnfoeN9Pseh9lEFLBjFnztqekp5IqnAwD7MXEbl58678/vf/RhnJ3/zmb5n5WZ0R646eaWS633zzrew/eIhs0FdefZFiHIyJ+H0qkwmHDhgQDh01dMClvtqWT/Txr9VfG//PcSMRDeo0KOnvHaCozOefb6Fy2s9//o5Mmz6NWQwcwzffbJejR47LoytXyMuvvMAaGUpjEHXZv/8giUEgyiEQmDJ1kmbovX1cp+LSEhrrYPSuP/c7G7CcunQjlmlJJUros/uhMptl89RtcM8llZKTx0/LZ59+wWE2mze/ITNmzWQpA5936coVak4Dal//2ONSXVnF5W5qbZMtX30tx0+cYqDy0gvP8/0DIK90tPPa0IcOh041bn9EaKBp7nT/zdE4aJWolO0TP4SnsmBCTp84I3/586dy/8EDeeWlF+jMERRBahPOAXvB+XW2R/7lTx9KQX6BvP3mZlmwcD73S219g2zb8a1cu3mLxvSZZ55mzR+tVnhucAIVlWNc9qulIjpvj8OgpzvDRKwYoZInHag5NKn7BtmuicwMnJWNr7wkG55eJ6PHjJGcXIjF6+AQfL9+V3imEQBduXpN/giH3t8v776zWZavWMo9QlOdneWEZR4QHRlfUx1BD4LD6TaFH5yr+YgmC7Z3tO1LWAvH4Bp0Z+B/yEJffvklWbl8KZMAvYTQVuEcXrx4ST768DO5c/O2PPfcBnl144uE0xneE3vWeQhsq0un2XGBszF67Bgpc1oYJJWZnfXW1lpSca6RkFgCotmpusRRCIrI4oawTEJy29rl7vGzcvH0GSkZWy6PrFou46dPkXRBoSRHQfUtWxIk+qWlpa5BWq7flfFjx0jNzMkyVJzLz4LaXOvl23Lm7EWR6nKZ89hKGV0Dh94nbV3dXIsxpZi2lqPK1kQclfzJWeMg5WXnyJlTp+WjDxVyf/KpJ2Tp8iVSWVNFURtePeetOyKaV5Ky5+LXyuM2zIfTMzl0fVYh1yBOinNVvjAAcJl9wHZ3hG97QdCo4ibohe4vmpBa8hX4laBtzpCIaJau80FRZktKe0uj3K2/q5B7eMM2ilN/E3yduyKt1/jUkWh27jPIzaFr3x2iTGU1ImoNIygd7xlGygGdMGjct9ZEvUn/0fhhULTGYKqSwSF0inBBDBFh1kfuNHLwgsEQaYXcUX+GtCGHariBJz7zPnr/w1sYTEyABoIjIOFI9O7xbxYcgCSFQwNxmX/913+nE/7NB7+WJUsW87XIzjUrSMuDe/flzx9/KteuXZfNm15jT2thsQ5u8IsQuHboYvsOPd6HPrzMEX3W8YPhZ+V++5qGZ1k0PsePHpctX26lZOp7777NfmxcGLKoIz8ekx3bd7I9Z8P6J2X2HIWzodB24MABuddwj4QYCEuMrRhL8gfEKRAEYaYyjbVq3Traq6urwaEblO2uxQ/UhhOerLNBn4UdYHAzALlv3fIVHdrGV18h25ta6Gmh8hqc/YOG+/L42jXMZikwcvG8HD56nEpnb7z+qkydPoXqcgkiPR0kwQUOnWNYnfFwzGM78EaQseCdrwpIpTrMRm2JBlAQGfrs4y/kq63bpKamhsRIdAiAgMXdlj3E1roZ06dKdUUlFcq+/XYXM8pp06bJU08+xszv7PmLcvrseZk0ZZK89MILMmv2TPb8Y/+0trWwLAKWPtaB68r/0wl0uD5ct50dk3QO9rzXXhqUPcAbSaak9nYtnfmu3d/LrJnTSe6k40WqCjJofi5nYk+cNIlDPrwImbXr69duyp8++pglm7c2b+R5UXlgXd82SL/ef0CH6Dt0/FuEEJeh82YkB0+rBpW7rh6KEH34yWdyr+G+PLp2jaxYtZK96LnO4Ofm5jtCXhWv5aNPPpHtX++QmdOmsuSE+8IQXoKyOTkcRlJVXSmFDAiypKWlmSgJRwcXY1KfjYw1G+bsKYV0nPF3zlv/bgNIwNHJkjxkuUjKUklJ9/VK4/nLcmHvQQrELF29XCbPmCZDebmSyMqVRF62DOblSg7Y+TlZUnvtllz58aSU5eTJ4uWLpXpKjZbLmtvl2okL0tDUKNVL5sjU5YulsGy0dMKhP+yUwlEFMrp8tMonu/2i+12dM/Xss3Lk4tlz5N6gVIjzD4deUVPFPZBmvQIolnZ/hI4zhNl8hx6WIjRQN/g7Gg8Pt3WOrhl8RyDiBNTJvVyPrud/bKhg6LWDMRdWyiVqzfZT56itLOVuxj4yrAaGDl2DCZW55hNF8JBOS1tzs9TW3YmPT3XRtlshZmq8Xm0V8OvE8RYy39EPr82qgQ/JOzrByn5Chx5qBwUPiYfRFjsKxUehbGeMvbXV63VM2kA62nrU9RuMOc895REbfDIPBFs6OjroUEpKSr2WL6dHH/d0wfppNIzrGGlqEyVKGZWGI/lg8PGdV6/dkD/+6UNKKv4SAhPz5wZwE1tiYARr6+STTz+Xh50PZfOmjbJs2VLJy0NWopmfztXWGhwydNTg4ECRoROC9a7VeANBJuEIdTq1zVv72NxufATuD9+jtVEEHFky2D8o586dk12790pNTZW89NLzhG5Zz04lpamlmU795MnTXKdxNeOIGjS1oFY4SOnOtWtXy3j8Pj+PRCkEAjAcNi1O0Rcn7OOmzNmwDgfmBURFn6kfsNwDYpwuBHNKV6ZB/Q4a7RAugfYAFNPGTxjv2ich2DIoly5clv37f5D7jQ+kpLiUHQqARSdOnsDXz50zm3K2WFvArCjdwNigHYwwvQvswgg2jiICjvTOipuAiANNw+/2Ow755QuXZdtX2+Tylavs2c/PztURtrnow8/mugHxeG7DBlm4YAHvF33ckH49f+Uie79HFRTw+gFJP/Hk47Jg3jx2HODxw6FDbx/Z8tiKSrYUWeuUDQhS2WMMkdBeZ66pl+3Ey1Jq99KSGkjI2TNnZcuXX5ELgu8AIxqoAu1GTo6MKipkHX3D+qcJT7NtUcepCVQG6uobZMd33xHKXr/+SdbelRSnFgRnGMgF+BwUljFhFs++Rc9DZgRObYUzqGpFpLW5VXbv/V527twlLc0tLAkVFhWTIOnwRurRP/boo0TSsF8++uhTOX/uvBTk5nHwDPY443Scp9xceWTJYnnmmfUyecoUohKQfkWQjNG16D4IicY5Cl/D3rEW7Bskv9Yb1pSxbfC/PCBTkFRuaZbLh4/LrRPnOE1w7NhyGZWPaXo5HIfan5UtoypHy4zFC6R60njp7+mRO+cuS92Va1JWUCjTpk7mWkPD4X5zi5TVVMnUZYtkzMTxkpWXR02Jhw+7ub9AcNUhLlY2UfIXHabL0C+cOU/RJqBCT617nMFRRVWV5IxSZjyzcy8VNRQ3XjP3VyIQSeMZcgN56APcRMhh6FEUAeCTJqLqKuFBMB0Chdzvbnwyjy3PaUgwVzTCSAzu6sxOu1Y2ttCZ1yNBNlwnvpUS4TSiLpRISWdbmzQgQ4ewjDpndzaZ8IS9sQrxuS0ZDBjxnewI3iyAqUKZPntlYFidoQpha+0599vYMvUG8oD6tSAHfUdb5/Q++BBi4jKZoHYfUouWETCHO8mIGsNBykp1Drf+6KONR++hUXDL7/Wex1vldPwmxC3cUHb2UA/xOxsa7su+AwfpTNG+hWwrnB2Psl1aGh80ErbGE0FbDMhLdK48Ic6mZmXTQaI2igiYpLjCggiTU69Zn5XjBOoISkM3rP4cExIJsl3XdhVovg9h7nWaThva0Aggpk2bwsOsz0mFRDo7HpIFDO1z/BmbFzKj02dNpTobMkGIwuAHDh3StXieaLEKSwYevG7kDCe246MmQR+uC0ji9xYnAGIdwF9oaWmlOA+cMAKJgGEN45tIsi4LYlxrazsPM54TMnm0iZHR7HYKgjSI/yCYrQqkU5WVbl0lKWdseOIINTlCgjc5y3p3Lczl/hsS6WzrkMaGe1qnR9bleCCmqw74Fu1+0A0fUz6GTlJb0Trkbm2tNDU3MvrHfU6ZMkWqq6pdy5TuDqx9S2sbg4OxmLaG1jH+SyiyoehM2DplZ1VvJ4QxQ1ugv0sNDkhTY5M01NVzbgIFdqy1ytkJ6CeMqRgrkydOompYTm6eQtJujCdmbiMDhwFFQBLuNf023Cdq3JB+xb/TLoyAPvr2IM6epkl2ZUIYZ1we+BS1tXelruEeZ38PJpKOUxFmGDgD06dNpYJfd2+3XL16Q9paW6n0xYmKjm1NSDk7VyZPmSzz5s+RijFjmc2iho6gfFx1pcL4zDY1WfLDQEt0otcdTYZs/aEHkp1MyMDDLmm8fVvaGh5IVhKT1rT1FJ+dlBzpG0pJflm5zFgwW6om1HAP9LV3SMPNWmmub5ChgaQ6u6wsKa8ZKxOgKVGDvnHl8mBuAxx6YWERh7fkkpypNo/b15A2jHHNyZUL587Lpx9/IT29PfLYY4+yw6cGehQFeeREINdQrRJnib2gN56dD3sNvtMhSdY9NQwldmRNf/hyUPoNCG5qM7nH3VqB+W7BlbuywKEHz8Mpe5pdCG7Cz769Uhu/xbXg6lEHioP2VCRPxF2kp7tL6mtvS9b95oeMc/Twew5KmS6SYw6d06JC/WUy9iI1cf+ywkUOCWJRWDyzEwy/3ydb+TV73lwGDfdI36C7lLjT968wWkfRf7FrDYiBXIIsHs6OtnYqfUGHGH2hFgX7dfFobR913DCDz1Rr5wN1htocPf8L9Z9kkg4MWQWcZsXYsXQm+ExV0cOs6yG+pqurk9deVlJG1SY6JmYd4bxkfJ7v0FG/DRyc3n2waUJjO/yZ6vzjqO6AvYoZutMahxNG7Q5BEGNKa7VwGRf3nMOt4PgHBhLMrLADMN0rvyBfyzOBI9PAqhsTwVBDL8HEu9xgCA42eDBQxumJm0gQvsuv8Vu7nz+gx7/TTFoFevB1D9tMbxhgng9oeSfR+qKBGafYOVQk2K8kJialHeNHRRioYB/ZupA8xhe7FpYRnLkfjMIuqL/XbJGz5V1FkjKs1IUfUsiacL7OnQ/InyBnswfe5rvjWelAG+wHf+3xHjiTlvZ2yWMNvVJH+dpsdu7JaJ3ZeBkZdtFwYi2NIpAqjOBkZZqGimtLiFFnYJutUlgaZ8WRqdJJHbpALoQb0+oEjMwgsm2NDr1MqqrUKfEMumwoXou26zckK+LkzeC7PaEKf7Z2of0jedWRYvFnn/gYnP0Ash3iiFJOpXcAhwVtCNDAmB/o7SfXBA6dgQUCmkA+VRHH4fV+H5p3ti4gecGOgOqG0bsJMCtZW+f8D6BH6SxC7CnRKY/YKyzVGQES5L7BAenr7uO4VdiVAkyjLIDSnO5pPBbwgLo7u9mWirIJSLsgLBt0HSC2IMVl58rli5eYofd098jjjz8mq9aslCoM1MnXIECnoSt6EyGHepstUyLnTB33N/Fgp8Xqhzs8Ny4JyySzjO+zSY5uNS1zCpUdHVppzHYEOyRg2/HzkidfASGA00dw6ORE8CwrkRrlHDyKrocPpfbubcl60NpN6Vfyg11Eb8QJipg4h44I0epiem5Dhx7fQOFCmkqcPtTwwIQ1y6hz9l1D1Aww7veU1sxQmrE2eF1XDFESFs9lCpmD04i8ox9A+A6dESqgUmRWYCeXK5lJf4y9Hl5rPJr30YafQgbsfcEaeYSfUOhGa+9W+6aIBIh7JrsZI94E/alQ/3IOHZA4MnTOZmbmGx0aYFl6eEdebclFwVr6cuI23mNSB8InErST4foMrdcWP1Xeo8RhcJrdhzgnxkPgGMy6Lupc8BwednXz/RChCeQj+XzdBD22DoUtanGI14I829fxrRFk9BxQ6CtvmVKh1bNUBUzfr2lGUDByh9G9UhPtISEHA04FP8iCdQyrBQphlmWO2lU8Ikx+LYco0xvrxzNhQQ+zBDcD3pWQsAcIuwPydwGmOnBdUx2qY8iMEjcty+ApDwng6tDbWklawmQ8awmzctpIdWj/rOpn6i6JIHHWT+0Kh3gN7hXfFWRPrh7MHQZ2NXu5w3oizWwKnAR9H3eFN0UQGTogd/TWQ20NDj0IQbKiAbjf4uhbIgbLgbHXmh2eiDl0wt6eGmHw3oAeFL5f/80FFSRiajsZHSeCl2AfoVyTIIIBeeiaympKITvijQoOcWyn3o2JdiHA1fOjpTejP/nlzlADmUVpGUIXxFBaJ6c5f4fOBwTECLMQfFvwj+DTyYMpwut2qub1GpI5N6GQe+dDInWqFJerpLjAkuq70O4Klvtlp9CIoVgoXSFDBykui9oa1rY2XKc9bn/9ZxcRlXH/4BPKefadCqyyZPVFvC/X66+/ccIDLlixV0UFmbE3oY/iVE59MbBgRKp+ARPlEX58+xT4JTwnZzuBFqKO3v2wU2rv3PQdOo+Yc+xerznvKGwDCoyH4bJ26p3MYGgA7FIcOSOmrasfm8nTBkCiWztkGKYmFU574/s9KN0nOJCgY5Eb2QcjL1j8c3jEAmhQlwT91O3trTQemMmrDl2NnwU/ej8xFCIm8+o7lzhCkanOCMNhV+5n0xHGaiDfqMulx8Jdi9dOAdUq9OciKKNDLxjFjNYMe7SdSw282q6wW8HMz0hoQ/j9kXg3JvrjjLn3wALH7tXpQ8JIuKaKRnSpQ0cva77C2fq9bqXozZ0n8g+J2ys+G0P5ZS4EsalNlq65A2gBgG01n1uRMTtgvTeEyv3nDBQC89PxM6YC+wgOPTZvwNAnz5H6rZa6P50hgOPA9btiugVa+p3OuANFcOIpkQwzcOj67zZvQJ19zLowdlfpYJSeYEQwbU0duvfDzwz/7u+pEKmLypNGfg9n4ZV4qAJn7aEUXHJrFdQHFRGyEVj62ui1k2viSm+Qb4ZDR8cBOhJYXnJnhSvmGdY4+dfsQuDQMxpg3L+JXMWhV523oOiZD2a4kNCRC+mMnQoks0B+jwaPGCzTjwy9sorlBFy/uovQxvnoUni+7d68YJoOCmRlF1IwU9Xg286SOhrVEMHMCOpZ4fI4wlTHn1oyqFKnYbCGgERbFvXzQGaFOBdsZ3lpGaWceZveYByGHkMKuV+5dFk++ugz6e7qYuvfCjj0atTQHcudbWt6Pz/1E1eGc8Az36JZs+t+cf7JWhhJVI3tpThPzGynbht35j3UVZFJLX3qdVrAoPfORIUcq1AYKD6QyX1ydG+y5E8ch/sDu7irq0Ma7t4JIXe9QUUg9MJ9+qCrc8SGnQT7kqfBJPjCE22H288+fWLCcGjIHk3UqSvEGwrTDG8xiT5Sc+isTVoZYYRBLT+5G7Q6KMlEivOMcajKR4+WUYUF6tCdIwkNQbSWpWsat45Rgzfs3+mPzBhD1UwjUhtPiuxcoTbNsEzmEBlJRDjFJ/hlg8CV4AjYZCpFpbvCglGBQdMrCq/dNr0vvhKILrjLxzXwOr1tYn80adoA0XEuV7MpX/HPjDv0DhDR4oX4/4bDt9jomPWOdiZcKwhGefluwIO7Jr2e0KEPCzysTkKnEQ5doMl0yl0EB5wZBfkGUbb+u7Zlxcs9YZbrSkFBOmlG2xx2tiT6B+gQcYtjKzUwDIsioXStOmi9KRISzWhFSL3h0J+fCrD4ZB3pJurQ3TN3BjfMr9wXc9uGzwrPDQ4dUqzQ4a4cM8YFVGHkgV0LkCA4rwEs7bJQv0PGaV9zXOxwuUW1pe41wYhjPFuNVoNnEuxdkgsteVD7pbKySoDCD4JBQO7oQ0eGbsECSxKeQ+d9OAlV2/cBgucZDLZaOfTFYgHV3VfHbfl/GCxpy2H4PCzZU+dvCGmAc7lhJfhKyCgjQ+/tGQgdOnvUVRUx/NFTOBwNtFp76HTpZMhBUIKVemvnmxgs6h6Ba9YVsiHa7hk7q2EWy+8soc/n+mvpp7unV9o6OsgpwUjfUaNyA4euREoXmKWFsrDXr1yXDz/8mMqEqKGvWbNaKsdVSTbOfBYE41QvX/d35qTRkEDdLPr/KcE3TCbjyKjuAz2VmZw6T4XXqWHPXbNzFRaK+jXXZmnJUVpHdtMCOWfubiKyp22PBM/VDzaDBMaR4jhO+6E01Acsd32b39rjgyG8yeBDLAp2KjtEnWFEhxs7b5cFmyzeHziSg7fhLUEG5YcYHtyrpDLLSHRR2ZqgwK+LssJq8shBRHRj2LVj4ZODaUp7IhsA5A6VNd3Els6FtUx/g9nBiq+DOYVMmykgQQUQFimdWs8CFOdqVxbUkEEf9CZbQTA84BZOAO6FJCZga9Sfi4qgBR32sNphjddB7SzYtQ5L3nykhvC92Vxnzry6po9m6JqoKElQS/Q6GjKJqICUBdgULT3lZaMDh67POrAuzji4Pe21hNk+dtokegWe5jvrm6lw0IsPZxtBMIRydY0BtSrCoA7EZOPZuYBWTQ/T4/jR5ha+r7K6QqeVOWhc903UQIX7Z7iIET7fkI3A4bszzLwKGZILBFka8DMZ7ZmxRxDwMpAZBeczqC9rWQnPCMSvNpLictl7j4AKNoPyqVYedMRZchZ4/hSIZd3RQ0NsHzEgAtzMiXja0hoYXc9Q67Ny5QT20xvAGyKB5rx1PwXS9y6I/P84ew/uvK4jS7QQCIIgQICZFHPOQSIlUqJIyrJsy7Js2d1ut9vu8ZpZ773/9N6E9vR6PU6SlYOVKFFZlEQlSqRIMeeAnIEPwFt7V9W5de93P8rzMGvaIvCFe889p8KuXbuU5Q4mPCD3RYsWmgHNK1zxTNChO1k1T7zy6+Z9m76GHgEfXmV1fDv0ejYNyUuxT3aK8F7UjLmXWLKCBn9FBV/Mjnm56fo1OPQREvra2yDCpEE1YPKYeXKtrGSRz2CzWjrLqfXgeuB3eMYQA7CDZEqJ3Mv1ddJoPAWiATby1E5XhqnVWe3fsuxpzmC3qmTfYL/c6u6huuD8ufOkefo0ZvoI5mhFvQVtaopT9r49eUb+8L/+xN77+/ftlT333iOLFy8iLZ9dG966a+ucIY1ZhuEaHwyobPiKOqIs+S4G6DmbbagJE6dQusmjN4X95yUg37vg9mDNWA4yrgtKnRacF1GzogS0+46EQ6QEUfUDmN1PINHpkSsXKCzTO1UdzdnjSq1eXrbPAEu9XtuYxrKNjiurSUfJ1wz7j1Pd/PurM4g83Js+nwpUgQBMZ2f1WV6VRUF+eYEeFut3vIPUCxgPmU1Fs6gLBww9u4B80S7SBNlUvNnbuuzCYpzMjWEjOf07VZUuT+LQWr/DvlpzcjKXBljq0JkxWGTJzDcgTfxPZigaxHhvv362GpPR0RFCXmC7Y1BKa+tMGlCfMKWQY9anmdvY+F4nsFlNhcYmFqCciOYiD6lZR/eMOxTP0LXWmB0sBmU5yFSdCI04sndjEoMljp5oiOdAKU6REs2p9XpcV1khs1TKMEfhe43104BiJINAdrU+UPSNY1VR7/PsXP9iLzBCHCYe0bEn56wEGKpZoayBq6xMSP/AIJnKQDCgHAZFuSKsp2tle9H6u/mVPsrReAgwUo7a+H0zmyI/IfYhT3B4T6or0+GaZ2ENPUNNpsGxBMya7TbWgoPvAiHx5nVcfz2V79DjjUslpN+QZSdu/PS6DEkKFOseWQAAIABJREFUJbf8KMuMTxP78XmK0+jVHLBvxkn3H8/IVH06M1w/C0a8luzLib1z/sJF8hcwFjb+kFRJLoo6eCBfxIqMmEkiUmhVS8E4M1B9PtH46hnUIM/Jd15nj90UPpUN753APiIiozwG2hcmrqpLcf0a+tCHZPHixRSuwR8VeA0BfC5IzwjEGvypXeTa1msAVc8Uv6KMaROxyZqstXzUKCDz4RqmpIITYbeqNlD/QeIirhv3qyYrQ7omJqSnv196+gZYqrlj0SKZjnKZReKO0HAdJyYJuZ85dUb+8Ic/cfrkvvv2yL1775E7lixmhq570rQ4wkPMKcRpGq7kS0dMvAPGsl2uRKFGUyyFss4f60j2fZlTN+TDtmjx/Xg5zjuCNSRThMghnxvaT/0WuJ8DopvGbjvSleyC1j40w5+QycqY9PX1yJWLwaErwSJbHY6xC7W6fPVaX0f4yMuQoRYYA4RinTFm6N7+U8ZSVD+X1cdyqFxh02YAkF4XomK/Ps8uvI6WO8X2j7KHmgg70sAa+vVr1zhCFUNByBA35+FiGv650fT4w1XYVLMmugNzVDwP5qRJFgOwxbqUtQ3aM2DPJOppVotxaIvOygICTYSzGmLm4PQBQWwDqnJgnbe1zpJZsyAdiYPKK7Jal94FHFjKRDxwor58lr/H1+i7oAmt+gLe/+33ymfBKXENqgaFX1iWmGpwZmQSSYdNpqZrjuddJywZIChpam5m6xEkbFPRNhy6hCaYepkbYzd73OrOVDMHmjTHOXZU7wh7gOtOSV7P1BQCN9CerwMsD6eumUBDylo10DJhJZPpxfhRZPnzFsxTlrtl5h5cxP2pPAZ/EhaoRVKh3TMDM59xbd/JQA3lDTh4XXBmNYG2qJKoGiVacJMhCn7euZbcTJqh37rZSbgTIz0TOTTVf7MhFXr+NOp0R8awK0kdZ3fK36eWWENIyHyy9lQeioAduQgT+5bNTjA4NFqSB3YW7GFP4aVQcrtw4YLM6ZhN5+D35iWWZAcgtVrI0HPJRlYR4Tcg84LBTkphDsnSeGdnFEtNyVM/R2YsiBLZcrAzxlQLVUHSyI9oAb3RyTYuDGCCYA32DJ4hz1vOMWXDtvwManKhHRreAuX2p75ipS+cM4AtBsHXAbGxVBIBPa4fDp2kTTLNdW9qBouACCRq7cChNrptXYzARSsiCK0IxKErwZkChgCkAqtl8411DXLm9FkqxV2/fk3uvfee5NCnzWji+2gr7bt9JzlU7ovpnUM5h67mjj/B3aXNmFrT7DdhUGNCNDX4DyiIRSZ+hiNTXSWKcb4wRMXbqL0UFMofBWfuFxQnMIbudEsWdWgZM/TeHh3OgrY1GuFCJKL5RfZj5ZTcItZy6NEoZbVv3WQxC4wQv8KxWbSui5YNceGh8zpE7kFmfe7J+OWMuy4aN34JSU0Pgub7MbrSaFxXYLIyJVevXJXBoSHO655OoRDdGczETGyAv8kIkLppCi12+bJG+hh1AnToxTzf1gxZhxamkhMm7GhZuF1OWnpGyoqE8gcDN1B/xhpjFjNGd9KwxLqswbAeDLjTi1eUaunOaXCsz+YgZofIT04G6yOy1gMf91Vsf7RszoQYeO1e+qsTBiXosYYjb23TtjUnRMXhwcmwhmzXmaQZZ8HuKtaoDdalk7AoHs5oakpr/Dqu0hn+Vpu14SQYioJ8iX3RFAaBY9eDq0HvFNt7IJ2Kv2HiF2rR2kucGcbc4tT4R/Z6fYHvMS0XKHpKspg5U+0s0Hvg69k+oxl+prVu10CPq+tOch/foIzzkVEVlkEmD7UyJSVmaEXx/HhW6LdRNVHO0TGrJ/qzxHLoOPdMj98KaEQCkPEwgGTAp8FhQrU8kDAyXdbOOknZ3StXrrCGDvg2C9LifuQN00nGWmlh0wZ+gbbVZcROy3AcNQxZoHYNMY3VjzNPhqCKiACNB0oYZtNscIgGpAhIOjlTHKI4IPaxKdFa4qJDL8K4PImpNGbIhsHynFTIISvGiakXaQQ0PFFhtjg+iayygbDxGB1+PeWZ+QQQRDHQx8NSF0tQAc8PQSJKPjZPo79/UHq7e6ldMGfOXIotMaYOrYXK5azj/jp/Rh06SIx7771b7tu7h3r+02ZMs7KWB9UefYcnFPxELR2ToiiNvztTg1OYPPvJj+12p84Sb4BLo1On+fL+8fRZFpnmRe5SZp7LygvZegBlraSCwEkdej8ydAxnudo5MMXNaOpY6VCyKKaLxc2S5tYG5nUwVmlBChCG/j6DQYuwbrbZsqVL3wejalJ6dLmWafgrva0iwve5g5f+odmeBg3Z4AJHEkoZ5nbfMMnoH8ZEM/zMnj2HkC/bGNATrt5P77IkS4y/V4jQCCDhQsl+tVGZ1IVG5A1HwjYktOjAOat8p7br+OQe+18rf8EK+oaC46xvRGainwGdb2RYMBoQxtFeestw+CUhfAuThyLzNzKQ9VHoZzupOiN6TMr42AThfdWRrpfp0xpl+rTp7D8NT5pkH4pwUF3MCSUaqtc3NDJ4arJWFXfoEBjB+Eg69BgAea0sbgJ7NknHPdynJQiGGqhRxv1yMt3gMLOh0dEKnxnWbGZLC+veuIeEXk1UqKw20N8n/YNDvIempkYGfhCWgeSrbxEEVZ3dOk8cAilw6HT55jjLoD0uc/mmTn+go1S8Xwf2DI8RHgeJbXh4mIgCNAygdofBQo3TNKOHLsHw4CDLLvi3VlMQVGpUiho5ygIzWnDP02QMDr27i5K7s9HtEURzfCPE4CQj9FlgHIg9mbEzw4K/4flDk4ASv0O8PigbAtFAAAoxIdRgXVCIIVRlkvc4NDDAyXdYbBA+W2baEKWghqjDWbQPfeEC1XLnWWJGGlY5KCzq0ag+s/5IlPSVaSpgv4+OjMrg0ABnGeA8AsnA3kHLFjoDYsAJQRnsteHhISoPQlmuBQE39lmTtd4ZrHWrs5tJBUbXts2alYKpFB/Ee7ALzIv5wCmpW9CSgNl3RrAguUMGdkoaRkZFRsakUhljMIfecQi6jEPPHRw65MeTQslYSMdOjldkcqwidRWFy+umN3FYyyi09xuh7FYnw2C59/RwzC2IxSjXpAzdicCWDk9vaJJzZ8/JH//4uFy5fJnDbe69b48sWbaYLHdL+1IiVut4EPQPzj09s0TI1N/koHo+cEWt/KdWx0PmFDPxNbWHGWE1K59lvtTtZXTexXsoysKmck14ofrECnUEBgZ65Gpy6OxhdIekzsXNe3LwVnvR2qctqRFfahmi7Luz2rv/riyiZNSjIKSulQcUBo84dBjVnbKDaO02IZ30zCUR7ILTzf6md5oyyzDAg9CU1NEZAq5D3zNkI139q479gNUZdWSul/09529cwIM9nlOcUw1oeXBwgGIrMF6YjwwhCRwC1i0bIVahn8JgjBnCFA1Jb28/IWAMoGhtm0GoEa8ZGx1lhou3zZihfehRmxifVYUmJCGSwnYzwp7XFL2zDRki5UFv3pQbN28xm4ZzRDDSgaxo4SKZB0IMo3N1KhgJee7cBekf6MsRezgAZC4Uy5ZRx71hWh0dFNamsamJfehJutYIQLmm6XDJub5bM4OKbChMiK1Nla7KhAz0D8iF8xfl3LnzHFuL+jMOfEtziyxdvkzWr1/De1DhnAnp7e2h0t3pc2elv69fA7F6IWls67bNsmLFcpmJMaMyJWPjo6rlLlOEfdGHHmvzsVSVyjXpwNh/MMDPwnvbvbqHpyalr7dfTpw4TeU6djVUtBSAfbRy+TLZsX2LzJs/T+fRnz4jXx/7mjPa8W/142iRqrBnHhri23dsoUwshuEMj2jbGj4LI0gR2NLsGYachYT6i3yXi3Mi1OAp4mFokzlUTCvDtZw5c07Onjkvvf1YT6hh1bEzY+WK5bJ27RqZO2c2r2GMI0Vvyrcnv6V+OpwifoBALV26VNauXc3BNN6+1Qsm8NVLvHbA1v5De+YlwypVzNjGanyQ4OBTUkEhoQnp6u6Ss9+e4zwCBtCTysFAq9m6tWtk+bKlHIaDH6zx+UuX5JvjJziWFocTAez8efNlxYplcseSJSzx+U9nZ6f0DPTToUPgKoNQa4Z8wa4Z6zy25FoZj49wckKaxqZkEo738jXpu3VLhkeGVCGxtVU65s6VpgVzZKK1WSbqGqRxYlKaRsZkrK+PolsDvf0yMT4pzdOapH3ubGmeN1emZs2QUbSZ1dUxaMF5gp49O4XcocOGMajSg4l9jwz9wjnV9b90+Yrs2X0Xp+4tW7FUprc0GW9Ae9Etpci6iYguxVKVlROtz1/X0ln7mZGgU48pcMGh59t6fU9oWx67BukfndmVKorZFxgk4IiwE3AjqpW6OSKPhjY+Y87nywSmpjgJu9Ujl1lD7+ybwsXyg29TWyg64NsRqNJBSRC6/yYQqYLBzUF17tIjVI3XJmTF2MQFH6N2Javy+n97EFAKHJiDr743d9KAKhvoZDu7OpmZgeXeNA2Sk7iXDOrj99doUStuhqpLnwQvZUJ6unvl7JmzcvnSFenvU2OMuwKrHvPAMbxk/vz5zNg97qEtmoQs5yjrTl98/iWhxD17d8uq1cukoVEnNdGhj5hDb2mm7jKcCVEuh/5i9moOL61Eeh4+N1gzG4ftkZmODI7QSRw9+ql0dt7iVDc4TIhKIBNftmSJ7Lnnbkpf4kD3DwzJ++9/KIffelvLGa2tSpapr+P/wnjfeecOWbZsiTROb+Rr0Evf1DSdRpviFCHoK9kSVb/KnqyRKG3SGWqXMDrHvz4u7777HmvFUOfD8x4aGqGBRiC5H+Mw793LAAXjPT/97DN56513BAx2GGA8K0jFXrpyWdauWyWPPPxjWbN2Jdd6dHyUTGscUPShNzepQFHsheUvQotmbl66PxN/YD7m1e4S7ZWYoPbay4dIwFuxbBkV6ZDpnjl7lkEiBrAcPHC/zGyZKSdOnJCPPvqEz4pBD8Rvxsbl6rUbcvbCeZLHfvHLX8j3H3xA2md3cFQv+9AbGxkwog7KEruR3xzGLM9oM6OUa8WzoBR7CdPWcP2H3niLs8sXLVrEa4BjRLsZMt29e+6Re3bv4vfDwb3z7vvyycefMsCCghoEWK5dv0bmPWDa++7dw9fimlFyunD5onR0tMkiqI4F5+0OHWx7cicK2W5RidL1CaaMIYZzgNGvHx75WI5+cpSBCKBxXDP2Um9Pv6xatYL7Z82aVUQdcFZef/OwnD79LYf/LF60mM+h81aXzO5ol/vu2ysbNm5gaQNHkw69t1fmzZ9Dp+g/eQGkLDDPl3JcWwJXaoiJQfqAzRsrU9LQPyLXTp2X89+eksrYiDS3AF2CpvCwzJrRIou2rpdZq5ZJQ/N0aRyfkMq1Lrl4/KRcvXVNJtClgFdXphiwLFy1XOatXy4ya5aMT6uTwWF0qPRKY0MTnwcSk0TOdBEgEEsnoH7WIJfOnZc//fkJuXjhouy5ZzczdAwLQsAzWactiu6WmQIG9rd2Nynyw+9Q1mLwtzbJMDjwlJYVCuuenTuymxkU0zpJkq95FKo4G90lePT9Row2VE2PfPbFZcQ4t3POD1PeGdrWcC8TVIq7dOGc1F282ZuF0nScuqiMY4yA4zdRVuv7e+t/2fVmNeDMkdg32EPxTCXC/16HpIELmtBFfWgSxzzUMoajOluvfRrzsSjoYZcQYXmGCHUNVMiCQ8fQk/b22YSAk1BAUlrTB+KCAR6B1MrQE9N1Qmt1/b39cvTjz+Tjj49S/W3evPmcqIQs6+y58wwDDxzcL/v27WX92DcG/heZPLLKV155Xd56610yeP/Tf/qNbNuxWRqnaZDjDh2vn95iGbpHoTnEUYeTpLQrbDZ9HtmcUi8J4FfITK9evS6vvPy6HD9xQtasXinbtm7mkAowoz/55DPqbEMkAsM10AeM6VHPv/CyfHT0KJ3Pxo3rCU1ibbHGyMyRabXPnsXLGR4dpnGf1tQkLTNbTGnNoQqDtEJNLldGKLh2hdszJArXD+GON954izrSq1eukrt37+J1orsBhvqNN96WJUuWyC9+/jNZu2aNfHv6tDz99LMkTO67b6/cc/duToFDtvX6m2/KjevX5EcP/1D27L2bQeBoZVR6untYY5wzZw6vH2vnZMaI9cTqcZ5RixtRgmJGwlJbhSDwhRdf5rCbXTvvlH0IPDraqcH+1VfH5cmnnpGWGdPlX3/7a9m8aZMMDQ9SP398bETLHZgG19Ur77z3vnz48UecwPYPv/y57NixTZqaZ2iG3tNN5wkHRPiY7U+2913p2MfB5pxiJgxTRPQUZRLp7uqWF196WT45+rls3rxZ9u+7Tx36wJAc/fQzeefd92Tu7Lny858+KuvXr5VjX30lTz39LEseBx84IFu3bGE68OGRI/LqoUOca/BPv/yFrFu7loNPgL5cunqZ9eeFixaqHLDvi0B+YfYU9ktZaY6mMtSlUYuGg37+2RdY60bgsWPrVpZqbly/KYffekdOfnOKe+onD/+QBvzZ516Qtz/4QDZsWMMpidDPRxD/wfsfyVtvvydbNm+Snz32iLZrTU3Jzc5bJD9hHjp4ACbPZtWWjBgXkZ54nRnJ0vrJgTDCIUxOStP4lPRduSHHPvxERgYHZPXaFbJg8TxpqFTk5vGzcumbM9K+aqms37tLZs2bJ5PDI3Lt06/l22PHpG52qyzeuFqaW2bKYGePXDl9URobpsnaO7fJXIxfndksfeNIinrUobNDBaJE1m1h2a22Yk5JU12jXLp0Sf78h8fl3Llzsvvuu+T+fffSoU9rVjKdUiedYJN1hsSef56UgKB6Bqyk3axzs6pafhu4Xbe0BQisU5tfsTMQSWwxY8/spr49m9ZWyLnteotOPSYuGS8NbZy4lwnp6+uVS+fPS93F3PhU+zLKQarBY49pIZP9Loi9yBR0Z+5QfVWpx/otSfjyuk7I0PHo1NEaLFIlRGHQc72SdxIbkI7KnJBFcXk2aN7KO0SY1dnx98yhg4yFdhEyvFN0Vw25F3xH7p/FbB1O0eHPV/72uvR0d8tdO3cS5gSsBgf2xptvyd9eeVU2b94o//qf/oXQo0fZgPkgOPHeB0foTE+eOCVbt2yV//P/+p1sv3NrzqEPjgxbjXEG9dLpSrifjLiWKiPOljdDneMHGMhlbVoMqKCmBwj31Fl5/dBhGvj9998nG9atptMa6B+U9977QF559XXORX/sZ4/KqlUriUa88NLLzJyQNW6HAWyewWyKxKe6Oq25Q/RFJmUEDn1oiCUPBApxgl0hsHZAp/pR2P2S0BhonwxIrl3juNThgUHZtmWrrF69io4YP6e+PSN//NPjdIA//8VjsnXLZnnj0Jvy0kuvEMZ+9CePcJIcznVlakrOnz8v586fl+Url8m6dat5HyMGuSNbh1HD7yI5J2O06+NV26EnosiC96EczJBtC/b19DHwGOgbJLKxElO6oB8+oUNh/vu//U/55uQJTu47cP8+HX9qFBCcLZSWThw/Safa1dcjBw7sl/vu2yNtyAYb6jSwdcgdpDg8G5Nn5SKZnrmHg5ndyLN5qx262h1oPbz/4RHp6e6TXXfdJevXr5NG1GErk/LtqTPyl788zgE4//gPj/GMwHHDKWJU7M9/9lNZA8fd2CBfHPtS/v0//sCWnn/51a9k+46tRIv6+nvlyvXr0tExSxYsXJAcuqswuplmP7gF/MVrzaN5YXtNCktHR458zFr5PbvulEWLFnOPjo6MMRh54omnZfnypfKv//LP0j/QL//j9/+T/JFf//pXsnvXTpk+vZnsbZRL/sfv/53B/L/Y31BeunbjOrka8+fPIx8Cm82Q6nQhfn0RJcnBuiwX6ENHaYgOfUKkcWxCOi9dkfMnT0n77DZZtXaltM1slumVCRk8fUk+eO0dGW+eJju/t08WLF8qgze75es335OBvh5Zed9Omb1ljdQ3TpNKz5Bc+uKEXD59UZYsXyartm+V+vmzpWd8XDohLAP+RcdsIxa7IrnuGHodzFSvbyRKCWGZs6fPMgi6f/+9HL0MpA4QvoprmRqdaUnkHDj5q8Ws2XWnTJCF0LwuXVmdvGg83HZnzpVNaJZdayeF/qhdjbV0/tY73MKQzpptaiFA8HPknx5tHbJzeE0Eepqhm0PPNKwD+zLN6o4CJNU2spZYTLwAhXa1rSkxvf32fSXClaYat0Hp7tCtRBLqFUbySK1h+u/Y8ubZcq2ec3eOadJYxnNjHRC1W0ClIEThIClbOHPkZUGCZ/rcqjkoPrEE9DonMbRjnLPPP//sC5nT3iE779wuC+cvJMEE3//BBx/J//3f/rt0zG6X/+O//E42b9nIGjThuc5uwpRffPalXANUeu68rFi+TH73u98yQ9dBZehDH2WGhR0MSExFQUCwy55n5s9N0cr/5Dr8IdpVSUM/Mqp3f/36Dbl46Qp73FctX8FxnPjBYIaPPzkqr736OjOun/3kJxwv+snHR+XFv71MZai7d++WO+5YRAcKQhMkdjGqlnVaE2YYGR3llCoECVUOPbL909NxScXsHiPk7kUaN34YBNHT1UMnCzUrTIbC8oDc9/XXJ+Spp5/nfXJ29ZIl8tcnn5LPPv1cfvjQ92Xb1i0yMjZCtAQBCfYJoMVZHW3S3ILJdiAmjkhXL4xaA++PgWHugrSeT0jOxFyqjEpOaS/fiTI+gmE+vYwEEAxydCgIk5MVBhf/89//Q3r7u+Vff/Nr2bXrLqnH7Ew1P1IZG2cd+tChN+Wrr4/Lzjt3yEPf/54sXLyQhhN7Y3B4SDq7ukj6w7Q1BiREsezgauRRZSAQm+mvNYtU8l32Us+iVOu+i5PHMDMbRD78jI+Oy5dfHpOnnnqOpSkgJEB/Tn7zjTz/wt9kZGRM9u27l0EW7ubTzz+TV994kwIsRFPWrpa6xgbp7e+lDgCeDeaM41q091z7zrmfMRzFEpoqQ1qjbucGnnrlrBM3yuw2HeKE60FQfujQYXnhxZdkw4b18s+/+iXX+r/+2+9l/ry58p//8+9k9coVNCkQe7nZdUt+/2//L8/1Yz//mTz6yI+4369cu0KyHVoGW+HQc31IBdi2QOSLKIMeYxtsojcp9RiyMjAko0ODMr15GnkuM8YrMmO4Iv0nz8kn7x2RhrltsvngXpm9cL5cO3NRjh1+j1yWtQ/ukcaVi+haGoYq0nXygpz57CvamfW7d0rLisXSPVGRzp4+PRsds1Lrr24Z3xCKjsOho8T1lz8+LufOXpDdu3dSLY419BlaQ1cSsRJss7Y/RSM9yNGmlGLV2Yre7nsC2lvt2cwXmo30RDQLkHSIUPajTj2qvGWZeFbP5mTh2xCoSZ626ZXFPZi7RoqKaU8GAisOZ4kZOgUhqpYggq/5W44OOhGsYutZeLk79PSrIgHBFabMxLAM4msQBknkshj7MJf4c7Z7yuY92w/fFZ2vt7qowyUIU/pMcSDRg66DBVqZPbrMKt6QDUEIjqPEsPGvfP6W5VrPGHpe0dIBQhNYvFCyAiMcLwbL+vDhw/Iff/yzrF69ksZ41cpVNDyojX76+Rfy2aefSUvLTNag33vviMxobpLf/utvZOv2DYnlDoeOOi8sqTO1qSbGTDAohzkUHYyXoxxg4Jf/6KaGQR6rjEtDXaNMb9QZ4BOVcbly5RodxbFjX8tdO7fLj370fV4DHPzzz/+NtaBVK1dKW+tMFV9oaJTlq1bK9h2ony+V5hno156SodFhZonTplc7dHfOiTDJcosjOsX8PTN+3odNOgv6yTk2Uss2MPYgiF2+fEVeff0QDey2rVvlhz/4PgOk//WHP8mJb07Kti1bZPacDunvH5LhITj1UY733Ld3r+y4cyv3DJ47HXpPl3IxZndo25qrw3FvZNfpBz5J5SbNB+sxNuJoMiiGRsHhqeAmSJa4qQmWNv728mty+J135K67tstjjz0qi+9YpGpk1raJ/f3+u+/La68fomjMT37yiGzYsI5QNR97HRz6sHR3dZGUiH5itq3FoRzY8wWSqLZq6X3FTNH3EX6n28pLJ6b8aF8KBAr181dfOySffvo5YfVHHv6hLFl8h/T29cibb7wlb731DrPb1WtW0zF/c+o0a+A/eOhBOXBgn7TPhgiLSO9AP8mts9paSSzjZDxOoqtdMy/qd/t1p99H8m4af2evmgRyNS6nTp2W555/Sa5duy4PPnhADh7cL+cvXpD//vt/51n57a//WbZs2qQdEQ0NnFGPDP3DIx/JT3/6iPz2N78mQfTKtasyNDJErgCIsvEn71jKT6mWJ22qnwVYHhTgOTSwhQ2B+pRMjo7I2NVbUrl4Q24cOyUDXd2yfOcGWb5rkzS2zpBTX30jX7/9kSxZulTWfe9emVo8h61qdUPjMnD+qnx75FOpjIzJpnvuktkbVkvvVEVudvfSobd2tDNDT2qCdrm8pEklxYHd/pc/Pymnvz0r9+zeKXv37pUlK5bIjJnNpqWQVAdyZFrdftqGTZtgYjf20drtxFwki6TLOR/mC8zm6ccmspGaccr7VtuWWlZSfw8Cc/aKMsfuWbuT4dwGVJW33aFPTRG5uXjRMvRchJ2dNO0Z54VXO7qogkbVsMJr/Db1M7R/N8buqVWA7eU2fSu61IwwmE3nCnKGxWCiShCgipCn9tJr7q7V7Ler15+LMvgnvAfsZcB1LTNmWv9z3qFzY3odMRiv7AHYJouGy6t0pp1D/2/kDZ8vhWzv3PmL8tQzz8nx49/Iwz98UH70o4coe8qs/uQpefPwW8w0QP5Bxv7kX5/jOv/2t7+SLVs3Sl29CtKgDgyWOxnDnCWufdJKqLG1SYiMDSawSV4uuWl2Pe1Gv2fPbtIfcAETOnYWUO/HH30s733wIVuPfvTQQ7Jz51ay4V9+5TU5/OZhGuP161aTfYyg5uS3p6V/aFR2794lDz14UJYsXSJ1jfVEGEYTAHxJAAAgAElEQVRGhqjUh88iKc5Vn6wjIQ22oAa77TglVmTXrU8285+pLiYk9QA6RrCD4ALljCNHPiIUjHILnPmmjRsIiwLC/vLLrzi3ffPmTXSEk1N1cunCJfni+NeyfNky+ed/+gfZum0jr3VkbFS6ejBbvaHKoad9WKsn3SVUcV+8Xt1z8ZCT9ct6dB3vA3ukp7NLPvjwQ3njzcMye95ceeynP5YtWzaxnxf3CGeLscDnz5wnH+DCxYtEHPYfuJ9TsWgIbe3g0PE8QWiC4hc5AG6MY3dIsGju0OnriaLZh2V1OM2onC6c2jeUGwLeBcoIRz76mK1yP/zBQ7Jt0xYS8iBD+84778sbb7zJQGr+gvkyPlGRK1evMuB45JGHSWBEzRwPG/KjN27dYuA7jw693Bj7eS7jvygZTs9zjshkpSciIjD86FgZH+deOHz4bTlx8hvukQcfPMja/o1bN+XJp56WL784Ltu3bZf79uyRhYvmc27E518ek8cf/yu7J37280flP//ut3Ti125eZ4seRImSQw9TLIuOJIccpv53lf/UWzAitLcGw1Zz70/J2OCAXDt9Vq5/dUp6T16QOdObZeuu7bJk6xqRluly7Kuv5di7H8vK1atkzcF7ZXJhB3vOG0emZPTSNTn1wVEZ6O6TTXfvlPlb10v31KR09vQSgdB5GOiyUZGbtIeMJAZhmatXr8lf/vwEJWDh0O/de68sXaUZOsau2pg3QxqyO3dNlTKCcvY8NZOnFTBJ2GrI3ZDeUNPwspfrF5QNUuF5MTses/VYW1fX5EldHtGK5zl2k6kv8sDY3z+p8jpTkzLY368O/dKNnilt4cnDAMnhmrF38RT/fWwFKpLn0vJyUIYJtMRRsMWdV/h3hOX9T/59aXJUgO+L6ED8OGejF7+ymgfgmstqLOMPshfMHJ8xYyYV1sBQ5fmleEQWbrkhiO1fKQK2h0giSIBZU4RnyQ3nEJtuNiL1d979QD7/4ktZtXKFPPLjH7H1BZvw4sWLcvitd+XatWuye9cuufPOndSp/vOfn2AA9K+/+ZVs2rxe6hqU0YnBJnDoMODo52V2GHqc9dqTW+F/+PAV147hL93XWylE91PclIqlDg+NUqryiy++lKOff0FYHQz3nTu2se1ocGhYjh8/LucvXKBxBSkODgTZ7RdffCUvvvQqD8Y//OJnsmfvPdI8czr/BlgbXAaQjbK9YKTH8NDiodFrNqtVBVQGmBjPCPcygWx6lMHUp59+xiwc061AdNq2bQt7uWHQ/p//9m+Egn/0w4cI7S5buoxG6vr16/Lk08+Q3PWPv3xMHvvpIzJj5gwa467uTgrLwDkhUzezosYl/Z/8WYx7Maulq4ZAmtXtCnc6f5NlIhCKPvroqBw/8Q0d3Pce2C9btm9mK5TCzVpKw2vff+9Dee6FF2XZksXyi188JitXr1ARICqrqiEBfwFM6/rGRpmHNiab5+7X5/uFBFSLoKLYU86o2ZuS/roRcbkgk5Pcq+fOnJcPP/xIvjl5it0d++6/V7Zu3kyHjPIISjbvvPUe9+SWzRvljsWL2cr27Zkz8vVXx2X+wvnygx9+nwEXauj9cFLXb5C4iDq0O3Rmp0kJMMrmZvs6sZ0ZuGRtyopyqXGjm8D2wWTD/gE5ffosuwguXb4sa9esJnFy+YplhJtHx0bl2PGv5fWXD7FUBhLs/PlzuQuACGJ/Ibh6+OEfyG9/8ytOGrvV2Sn9Q4N8Hcpaad0LaGC+BKgH1veZ8wV4bk3KlhAvApRKRQBi47+HRwelp7tLBq93ysiF69J37pK0wqnftV3aly2U46e/lWPvH5XlK1fI2oP3ysSCWTJZVy9NY5MyfrlTTn7wsfR1dsv6XTtlwfYN0geWvjn0jllw6NOV1Jdz6GobMT71+uXr8qc/PU4i4e677iQZePnqFbQD3CI+BSjIurBMVShxFoMyrb3ryvlzzIjVejnJpk+6yqK9Xo2iiqrWkGlVqLw6By7/nXd+pPQ3JRqqPqmS2cXAgQg0Sm/KfqLNGh7sl0uXzkvdpes91nuUb7BPcRNvwDJsm7/sG8kPazE7T9mzGakok1lEKPLxSd7tqvBJ5PvCgGUkvWJWrg9JhUzyP0XqSOF7ClKy+qAVgsfnoQWov7+PrT6tbS1sM6r141lTxoDNNo9vC/d/qV5qkTIIciAwoZ0LTuSDIx/R4S1ftoQkpvXr1snMlhly9cZ1ef21Q3R869atkfvuu48wPWqfTz/9PKHQf/rHnzMTntnSLA3T6jltDW1H2IioTXKWuM8vByuZWWxW2NQSSfZ0uB5JA0R/rzC1lWnALjfGPgQ1zpw+J0eOfMIso72j3ZzhZma54CCgjQ3s5fHKGFu9AMFDYAWfefXqDfnjH55gOeEnj/yIqAQcKgRHRunQIRwyIxfd+37lk/HRueEh8WkGSDuFYUB9zEDj+kGOG+wfIvrx3vsf0qgi04YxBkkLWv4QYsHf/+t/+x98Tr/77W/k0Ud/wmvEIqH167mXXpI//vkv8uADB+S3v/01s8ThoUFC7lh7OvQw/jUGeW5syx25s9v1jh0yB9TO5zVRR0QJ5Y23336XQd7GDevkwe8dlNVr17A+Cj+t76uTifGK3LrVJc8//6J8fPRT+f5DD8gPf/h91kb1IWs2A3EQlHjg0IE2wKH7+FoGsKnmb4icQ55Wo1cLSnPLbeYzBKiMhoSrYmZoAvBhP/fyO2+/KxcuXJTVq1fLwQcOcv+j7AV7cuXqFXnqqWdJ4kOggvtr72hjEAho+9kXXpCvj38j+/fvY1YMIZ8BtL9hfGpbK0lxKahNgzfymVvc/zFwz5KBICgCxVbU30Euu3VTPv/iK/noyCeUO0W9H90dy5Yu0e80sUR2sJw+KyeOn+JzQsAKjYClS+8gIoeWyAe+d0B+/tijPEOorSMQnjdvDoWLHHGsyi4DaTgGjFU2C4EMzwtQ9klpGJuQRiBAmHNeNyETSAYqE1LXOSBnP/xcznx+jM9g7d3b5cL163Lsw6OyfOkSWXdgj8iCDibN00YnZfTKTTnx8afsTV+3a4fM27JeBhrq5WZ3D1vb5phDp7ikZ52+P6Ywf6VRrl+FQ39CThz/RnbduV327d8nq9asVIeeZoyEOzJxmtQ9VKYP4s6flYfMhucTsKxqxGCzdou/Ho8CeS32o8dMPd+jns/O81B6hhxWJZ35iF+7XazzCJ0JlH69eLWr1Kd6qVc/I9Ngzk1MCo4tOtK8Q8/GBXIFYluZwfDlTtgi3oxVkJ5erVa54oMx257kEXMGMkC13Es5BbmsJQh1djh0RM0tLc1KxvIJXmYIivBOdh1ZUFA8TI5CxH0HtaXu7l754stj8v6HH3MG+/oN6zicYMWKFTKjqYkCKEc++ogqSjBcW7ZslhXLwXoXOXv2vBz5+BMSy2Dg9h+4TzZtWMMaLohGaF9CxBfVtiKsk2Nc2ppwc/AA5OFJJw7pRCilZFOYZWBQTn3zrbz73ody/twFWXLHYrn33r2EG9vbW5lRwvgDcofQB34wChV1f4a/0Ny+0S2PP/6UfPTRx4S4H374h+rQx8coPwqSGbJkflahD72MY1FtyLQ/lUc69HKjXgtS2bEvjsl7730otzq7ZPWaVbx+tD7NhMiHtcVBcez3v/8P8hfAUn7kR0pcwg1UJiry/IsvyZ8ff0IeeGC//Ms//5LXj2vv7rU+7jna/shLYPRkh7yAAvteKoffdLQHDDr2KbT0+3v62SJ4+M232Re9Y+d2OYiWqJVLrZ9Z1QaJDHFoz7icOvmtPP3sczIwPCg/+9lPZNddOxVO9zZS26QKuXcyw3TIPRod77WNSmiwvooAWhBo40OpWZ4OqM4KB7KAPnesKfrL0e6FzPvggQOsj0+nIIt+zoXzF+RPf35cLl28TIeHWjn0CfBQe/v65cUXX5I3Dr8t27ZvkZ89qiRMBCSXr12VWW0zZcHCRczQY395zF6rz6tV+iOZicQyq0szGEenxA354IMjLDPhXOzedZfcvesuWbQYA0maUksC9ggc+tjIKNXucG44/KmtlToTzzzzHJGJRx59mO17zTOa6dDBg5k7H5C7Zujx+nO+x0Zhazktv6n8mXH2uCOnExWp9PTLRG+/NLc0SfOsmTLVVEdd95kjk3Ll2Lfy4WtvEtnYdmCP9AwNy7EPjsi8WbNly/33yLSFcykQUw904uJVOf7ZlzI6UZG1d++UjrWrpU+m5FZnD9dkrgnLTEEHg3Gl7Q9r58K0tZs3bsrjf3lSvv7yK9m+fQs7LlatW2UZuo/KjSx1O8whESnaZcqH1+iUKk5Q83GocR9EB/1d7XHF/ZNmRQSRGA1vq16ZM7X585Xa6/VN8D/GWxkdHpBrVy9J3fkrnWqzC0MfPH5Rh25fy0lO2bYpg7qLv/OBDKmx0z7YoTbXQC5OX/P6fTHa8M+Pzjtu2HxUA2NCgEbvvwBNFaFi7anVC6R4FYlVQoc+PDwozc0zNLt1voTB7U6Ki6Sf+FXkvgV2f26TWKkDBg2b+LPPvmCmNDZWkc2b1svOu7YzCsZ3w3aMDI/Kx598Ii+//BpfDyIZslv0EYM8dOKbU3R2cEIPPni/7N61g4NMPENHdogsB/+bB3osGwt9kI5rsLRAckm2/VRK1TgWdEjCzBbCNm8cfofT6TauWyd77t4la9as4brpFCmFANHz/cnRT5lxbN+2hcpYyF4qk1Ny8eIleeKvzzBAefSRh+WBg/dLS9tMQtZAGdBHHx26QobuH7IpammdtT5ih8BrXI4y6D0B4sLgl0+Pfk5Gcn9vr+zYsYNs8KVLlkgTkI76emupa6AK3jPPPi+vvPKq3L1rt/zisZ/K0jsWQwCdbXiPP/GkvPXuO2TEg6Xc3IKSwRiJXMhwQYpD4JUrwbi7Cqe8LHhNJBkD3Xj9lUnC0B9/8Ik8+/yL0t83SOY3MkNko+AggDGB7obpzRD8wZpMUUwHmTwCkNXr1sjPf/FTWYKpVuZ4eW6srQeERCjdYcqdk+LSGbIHkG2RhPPmHLo7cTg/80g6YAWw4dCIHPlQW9HQVXL3XXfJ/ffvo1qgj5rFk8Y+QUcFWO/Hjh2Tgwf2yw9+8ADV9/CpUB/EZ3zy2ae8/x//+Aecbtc/OMgSVVt7G0VfiA44KdECtTgmM39Oy1O1epsnimMDwiB0IA698SYh/P3775O777yLwQ8JiA31LLPg+geHB+WzT7+gdsPGNWsptoSODgTKX504zhbJttYW+ad/+kdZt34dg49bncjQh2Te/PlEipgcBcha2740AM+UP9V+p7Puo0AxhCm0VwlaG0+fl6tfnZR5He2ydsNqmd6KEcsizcOTcupTJBlHZOGKpbJt/z3kVRx794hU+oZk6+47ZeGqFVLX1CiTo6Ny+dRZOX78a2noaJX1u++StmV3SF9Fa+i4EmTozdOns21O8WtbaY5ln2J3D+zH448/ye6d7Vs3y/6D91NoavpMq6HXJDFXPycgcFp2s7q4fV1ebSBL6vDiWg49abObvOvt2s5iYBtb2KrLvW67soPvsLp3EsEOcASx+TJtF3aHDrnnIbl65VLI0H32LjUesrGlUXyjWEePG96Z5vT/Tq7KnlN1HGJzhwExp/c4pMDeWxWbiINPYjRTJAjkyAQOu9sbjNdZOgbPL4xOIbQwZD3p6tARTSMDQ/2uHizQMB83D7PnyQvuzP17imUK9v8C9rzRKe+++7588P6HbNe6+567ZeOmdTJndjsPuutXY1Fg7K5fuy6D/YNqE+sb2EMMQReQnyB+87OfPiI7dmzh3G1oboOgMzYyws9phh42opJA5ku1TJPhdJ1rNehGojFrHVEa+n8QgEZG5Zuvv6HQB+p/EC558OAB9kL7taNvGYYI64g5xy/97RXWd7dt2yZ779lF5rEz9yFugolSP3nkx7J16xaZNr2R0p5w6Ji2hs9IAgvBofs6J45H4bmqBr+p3fFe1QqOjYzLiW++kWefeUE+/vgTivPs2bOH/ztt2nS2yjTNaKKEJ5wDxG3w+qefepa1zX1775Ud27awPn7q9Fl5/fVDWvr45T/InTu3s+yBtjtMvKNAEVjuAeFCoONs8hwjoYRkieDDvKGeHbadVeTbb8/I43/+qxw+/I4svWOJ7D+wX5YtvYPOAAEfVAPnzp8rq1cupzAJDNxg36A8/8ILcujNt+X+A/vk0Ud/THi3zLFBiAZtksjeIYzjPfpejlEijl5RzjZ4ScuCRQ8QaM/JMhciSJcvXJY//OkvZNpjxCaInsuXLiMigwAU+witgHgmdXWNrK+jewL7e8/eXbJq1Sqe8VPfnqZ6H57RT3/yMFvwgK709Q9SRQ73rg5d0Y1clltj7nW1gJUXYokby/DwmHx57Ev56+NPEWGDquOeu3dTkU6HCE1I4/RpvK9Fd6js7NvvvieH3zgsC+YtkL333M06endft7z9zntUfTzwwP3y0PcflPY5UIWbpOIcAkmIHYFvUlZCSjVkJhHq3GDbUq99yDQaE3IC6HZSuk5dkONvH5GpkREmE4uX3UHd/sEb3fLF0U/lUneXbLznTll351Y+4tOfHZOzXx6XRQsWycYtmxl09/f3y+kT38iVG9fkji3rZdWObTKtvUMGYePQEioNzNDRuZKcuUfj5nbg0Ltudsnjf3lCvvj0C9m6dTP35pp1q8lyZ6+Wi8oEkRZyr0OtmF1MVuZhxdDOm6Z4tbF0VaDTccBlkHrMttX+elKgr4/Ze1lm7s/E31um6R4duj/nOCiXZw5n2tC5kcF+uXrtstRdRA29eAYTIzUfp7ihKcvSDSDPTUwrenEfRacEJf0rsz9qCufr0qmFzkP+0MZW9bkOu8ZaeBSpcaFgI0JoAGHEhhCh4/c6H9qnvGnPLPTRQYyDM9KD9Pc7dL1HdYv+kymx6f2jzoZ67dNPPieXLl+VnTu2U5iiYy5am0CcwqCSBlkwfy4N0YzpKhmqIzOhR97AoADkOWSNMMi//IdfyGoQmyD9SmgVcPUoCSfIbr3+yU1ls3nd2dmD0ct1/kQBtlPEwUZBAirt7JaXXnxZnnrmWekGGWbtWhKBQF7jfpkSZnWbNm+UdevW8vEDjXjnnfdIVkJ9cc4cCOkMycXLV6ShcRoVogD/YjIZNjDgxmFA7s3NSoqz520BeFpfP6o0bnbduFbCvJEXoDdPhzI4MEBRkOeee4GOsW1GC78X2SzQCTwn9P7u2L5d7r77LgrkjAyNyNHPPpcjHxzh+xGA4MYwwAQ9/nv37JG99+5m7z1+sP59fX3apzy7Pc2ITxdu6AVFPwp9qvy3YXTaEZE/Bai/Amp/7tkX5OTxU4Ro4XQ54tQkPpGdr1u3Th58YD/LNGi/RIb+5htvMwi759575J49d7ODoFquGFr6WkNHhh5Z7qnFjgSdaglkZhcoCRScpfeA407Ghsflq6++lif++qR88cUxloWwbujlJt+jrp7M9jVr18j+++6TFctXUDMAHQggXoLRDxQI1gQBOIIN7B3soblz5kpjUz1hbaBYbXDoCxcELYu8Xns+sFc2e+yO8X+rk9Sjje6M9z48Ii+++DJHtM5qVR0COESiyg11MrN1huzcsZPTw+bPnct9jpa7MyfPcJ9hX6O0NzI2JuvXrSXMvGzZHRr0iEhnVzcHnEBBkfPQQ8tgbjcYFYBBrRG4irVlsrvxJgS3IMdNTUilb0AufP2tnP/mBP82b84caW5qkq6bt2gD5y2/Q9bt3CYdi+YzwO27dl1OHD0m3dduyvw5c1kuwFlGWalt/mxZtWOzzFq0GAL1MjJake7OHl4m+D6qzZAR1PgHW8umhibp6uqWx//yOFGMTRs2MLiBQ58+U8l0HAPLq8wjckxE6FtsEtnkJBHVlJ0b5F6Sx2fHEFhWQCqjU0byRA4IhxmpTfcphkUYnldRJnoTHlYMAPIn2kiLbr9MREgrZeZLzP4DXRkZAvp0Weou3eydYi+o14NzGupWoHdYuIQhUEaIixeWMuwaMGL83vi+sp5Vr+v764rQRQ6edIdubMDcZxsJKkIiOpJR2368vqfZNRx6H0lxEOtQh45P00Uty2Ru2zLB9qrMyePzIXbxwgsvsY1rsE/HI2KoBA45XozrAUlp9647ZdddO6gvzqDADgBbjyYm5ey5c4T8YNgOfu9+Oh0lIE2yfxsOESprrWC5g5CVo69nrP0UMHubIEch2rjQQC7TiU2os9Wx9nn4jbfl44+OMouGMAUMP58JZidDa3vePNm2bats2riR1zDAQRxnSSy7eesGe4hhwOFIV61eQ+3r2QxqdEwn6u5Qu4ORUQg/i4zpm0NLVFn8zf1iLTt82vZ63C+Y3riWkydOUoKUhg4M0wa9b3weyh64JnQawFjj++AQr165JufPnZfOm7c4prd11iyq+YFMh9o5WOH4BEiU9vX2knGNLBHvJ9OYh1Z5KmqMMsXEtG/NiVeVoFhKmuRgEDirc6fPkgeAwFS7AKx7A7IfjQ3cWxBaASkP+2ZidFyuXL0uXT09smDRAv6dDjT8+LmCQ4TwS86hu5JdkUBZsE7OuUgtnpwDEEo4kxMcUXzyJPZCF6HXNL7V2stwXUBH1q1ZLXPnzue7odx38fxFkud6+vu4lhigtGTZElm6ZDEJcFh/nG8E5dAUwPNhH34a5au7pZZeO5+IOXW3DZmT14AZ5YJLl67I2XNnpRfiPqmClXEHgLSB8LZm9WqKq4A82XWrmx0rly9ekb7BQQZiaGtbuXI5hwAhq+cPtdy7ic4h0IFDZ+ZdJHs6FyMNmzHvnhO3CvfKKWsIuCv835GBAem8ek26bt6U8aERfj4C0LbZ7TJ/yWKZOXu2TDU10qHL6Kj03+iSm5euyUjfAMtWqP/PaGuReUsWSeuCOTg0MlU3XUZHKtLb3U0SLdvWgLrguRpapnMhtEyDDL2nq1eefOIpOXr0M9mwbg3Rpg2b16W2NbS/YaxxyJOyHWc8LR2ZrRMxvX7uJo+tb+lHG4WjHGvMmlM3TehoKpOULWtjy0vBZlK0RUd+O8eeLjO0fjO2h0Pns5uQ0RHYIdTQrxdJcdVzX9UBZfPKub9qML2LqnHJ9VmkGJ0wezoBGzQg6snXD5JyHbJAg4y8pausGT8zjHr7WtY18KFoBW2F4ndmc8p9mpymQzCMcOiA3OFUoaOufff2PSHIyV2zRe/anuoXYBCYWW5ve+vp6ZMvv/iSAhSonTfWwwDZ/HPrN8aENAh9rF2zihk26/05gzgl/f0DcvXqVdboFi9eLDMASwPKRZ8ix1EOMmMD0oBDmtlgzXGddZ/UvnwMoNW6aPAM2XCnww4GyNeybHCTmvQwesQ4wJ6nMdbDCuUosL2RvQB2xv0Dqh8YRFtgv4yOjjDggBNsbZ1F8QnsDRx8HAyOyRwaYibDee72ELJRgz5PPbTphEDS+4f9gDhZS/f2BMsWCEYwjlD3nA1gsKgY3weVtGnT9Lo0QACaipGZIzJeqfC5YG3BxOdEMbbmaBaBoAH3CcjaJYS1Hq5lE//JghFtkXLpFRgl7uug0hczL5ASJ8fHU3bhhChtFoEMWR1LAi4o410kk+MYXStSN005Aml9jKHOdqDJKbLEEbghU4amOrJPh3h5XdbGmW/f1NPoKJWGzdauZAGpnucpqUyMS2VsjOUBd6Jm47MmAOr8T9MxnXjXxCR7t4FQoGUNzwXry3IA96q2EMF5I4C8eBFa7u2Ui/VZ9Iq4ZXCtnmOrtybYmi66OGVYhUpc1AfXUqlw/2uI5ix4lZJF3Rl7AwIyqbVvEoJMEyRMqqhSPfc3B0AhILMsFmsL3gkIf/PnzpP2WWC5a10+Iqa4yjLishKVzZFbW2Gyj3gTnYM6iKnJcRkbG5WJ8XEeJJY7mlH2w0AVzEW3Od/44/iEyPC4VEbHmDigtEQVStTT8f/r8JwaZWykwmAEr5k1axbb1iAR7YG1IkJ1FBPDs+3t6pMnn3xaPjryEdE+ZOgbtqxndwuvm0qZiq4ljfaA1GbO2m2vtubxyYbkJEVLXLgsK/bPdNa6VidUa/676uZRpjkbAKRfUItMV3ToZXV2LxWofohOV3RS3PgI0KfLUnf2yi32oZdllVp4D4FMVIELtT1/RZkz53HOl9Qyj2u/TxC8RfsxdspdGw1ANrXJDz3rDcV2tZShVzMJ43UWGaA0PgmiVwGZ7p4+kuJQ20ZmiPe4WlzGt8pVPlOfenYvlHDxUEIjRvsBXI651IANgfZrkgbnNMl2IRgpBBxo70IG6+zc3LIyS8McdczvrqMxoEOCbOcU2OdDdCh4Pxw61Nj84arhD6S3OLjGn0lEWEIBwWtziTzq89wteHaZRrqroNmfAigPiNB3acaTMwSSyI12HLhDhFMHHBsz9OQI7bBhm/jHKr8hb5wTnKxuI+tgMcfOAMRn15fU2nLBo/qi9FNUneItGYsSwQJJZY3TWBZRYRbL4AoZlB/8fBeCETYjcTFFZQrJa3ehPqzo0NGOx7ohHQDCLQ1YuFB8XwODMBpLolo6p52Zi8GLkDZlhm4oShKWSUhJtg5ZoBE6hNxRq4/P19oN9Uq1Qx4B66EmsOLN39YzbZ/haBeNXdo/oSWJwSjusZ4ZOjQCZnW0k1iW9pijXR56J/U6NeI61CQvgqf710ZzhszNV0Adevpg3Y+JuRn2o/OEGMVlGvIebNhvCfFC1AdB+bw5cxn0uqCXdxXxiBVKY9GWJofuiQClDKwIDWjaOj6m6ic1A/dOEFwZoT4FBcFmV7GxSWlEQgabhcAWdAjmIRoqTPB1DSKVegbLcOgVgUNvYw2dJZdQ3/edi4Smv3uQ0sofHfmYolP7D+yT9RvXSbPV0ClbPZVvKytDddWee994HGua1bp1K2X6IA6hqxkuIdnaorpzL4Pa8z7Mn7c+zVo/qgyXDkd6mf5Kq/4cLGMoOsEB6kMAACAASURBVPYYMbjJCRkdHpIrzNCvdqIYmiOE+ScRBuFhVwMRmehqMIIlM2SntAWtiIz4wC77Ir/AdAf2+mKgkaRaCwq6RYducZiX9TUKpIEGOQhOT2vkERnI7iVXgU0OHQplyBo1M9TPchyg+gEZFJzWJ+ZcelmZ4S9smNjNQ40TjVwTmsyxrfqNqpGdwYVk5cMZ1yN7zEwLen4hdIG2NTDcSSgjHKufHX+cBMlSSRq2oQ8M3IIiWx8bXl9rwZYZbdadwwdzzfSE6F6yv3l2xujVW5tS7duHHOh3IyBBHXpmcwtZ48yB7IPybV3KfUjhE8NrPyhZPz1Fj3yYjwVx2k+tWXMxEPADrmdfDT1/4o0a6qQKVKqBrvsTI25HpKcH88SnkU+A4Si+JJ5FA7aMpSP/bzoVvihzVkpeVSeOZ8xxinXKqaCdNqfpJSLgJumsJeZz9nlcM0aUob96CucFmYDQmaC2OW36dKriQYJX190Mlj1ZD9DVyWaLo0CP90ll5ES/Rz/fcT+W6R/wPNjoXiUHmWNKO8sy/IQmaXCjDv0G9fUXLFiQ34u2P6I9Tc6On2vrBIcFg2rHn8FOQCxh//C8PSj1gCNZAG/8tkDJg4riWSnaVzr0rm7ORYAGAFo92ZFDfkd2dnilYfyufo6WXdTmhNW1FlIQk+tQolFQjU4D6oFw0ByEwm5SDU/wWXTWGG6EM417NTsx0YBRIZN8NjqIREs+MoEBNaPS3dMtFalIW0c7SYp4f0SY9FnW874Gewflqb8+Ix9+eEQ2rF9DUty6DWulpXWGddzgs+vTZNDozG+XQbucapbIuR3P1iVD/PKJQG5fBkdfzNqL/iDXxpnsXuYTiqS40uycAa3pNziZEcEUH/CEjA4NyVW0raEPnR+dCqeF/w7tVmUtY5nRzDKD4mZ02IxRRhqYZotlmXVuWa3uqobfsg2zmnRY8fdeMwoZukOUUSebYv5O/Q/Mep9FTfnSFLRkjtIzdGRXgNxBxnIrXkiq0nPMDKnW14Jrsf/2h5k3plgc16/3BMYFOLytMKIDhPa4cD5lLttKKrylkDGMAXqIAQtPB1xNyF6humKQFrsaUiZL46/IiDoy/Z7k8LDXUhZsEWSKejX9z5VUdIMU9r21ZOTuxSYZwTlNVPQe4NBntkjzdEBv6lQZLKSl5JOmAy0TA4nOUu/BhE38ehLpJDhsv1KP9BVC4W/5JLkudj+KbPMHjtAmL3MrIiDpBmTd1MSJUw3TNJfR4EFPQH6qWiz0cQxKWrOcATMJ30nUQTX8y0Imz9qJWE2yxo8fcBp4jVZK0+enzsjXhf+hXpn/ibKNQu5NMnfePMLC+nmqRZAeqQcEBACUnMR9G5x5fPhe+kiZjveF+knD+jJD1uvAlXJ4ZjhGYYBVttdirGpcmEuXr6Rpawlyx2oVtyOTovDLYopu1+azyNOzIc/LyKLhJhN6YN0lTlhL3SXhPOBcIuDOyoB69m6C5d7bT54D9g93h2XZqiymgXf2Pr+AaGes7IfnbTMpaHdsLZmdcmLgBDSKZKqhTp39VJ00qCfn7yE6Q57D1KQ0ofjX0CDjOgQhC++mdGY5/u/o8Ljc6gbHZFw65rRz/LHylmycdeo8QdbZwBZYCAe9/977sn7tGjn4vf3M0FvaZthesD1u111Whq1V0y6WZ3li4lHzZ1sgxumZniDkHjN3t0FqCoobqTpgiGc8Q+Ly42/zdsAuyM55MAIMnuDQh0eG5PrlS6oUV4zwuE8CdIPNdTtMn6836CgazCQwU4CBim1t8XC7t6jK/uNnxPQr92b9hzvDlN3kziWcrBovdcg+H903et6w4lB3dfewvjurrT05dL2+zLnF652aVDizGs73i3XDnR9fqttb1bv4454hfFZmcBUKBfzuQU7qHbYeeh+1AxELOBOqrE0zhx50rG/HhyBcZe5BDRwQAONv2TNB0BGjf++RrNm+UXhmiPbr68OG9vG9RuqarEDBDUHJEIlxmJmuk7jswfI5ZvwEDVbscDl8GrQXlfiYPW/uBiLNkPvCQ9B6trPiKfWbWq8yJUKWbrwVhsGROgE3DiCq4SXUrK4T8jCQ4aJGimEuqBUaLdxYkiZBGowLggKoqOH/AaJ0pcSisdc9r/uRtWwYYUNPMhh+SsandG/xfuy+8VnofsDvULKBEzbqpr6WZNEpvX4LSEBc1A6MSS3vEGi1QBjBVAFe9uxc95BB+oUzHUthvD9cz5SOFyb6wOeivAW0/PnMA5QGkEky+LXym4ZS+XOIlsEr166TkAiBFFVLVIuhDt3QG3IjrETGGrKrU2pCEgN0tSRZPsRP8V/aPvegnHwQticqKsdgLsVMmun7D/ac2l1FSLChQYoDnwcM+dkdc9RGc52nuFfVNmDktVoSPo+U6GTRTUJJbC09EoMzx/eCAVAxFUlFsEQasQ5YW+xHOHQL1mBEob2uQ47Afg0zEpjZ4/2NmqF3dUpdw4TMmT9HZrTNSDYjdlQgPsRzHRoYlmeffkHeefcdWbdmFcWR1m1aKzPbW/g9tOE+ZKBgT9xhR4dehraVuA7+ilm8QfBcq5KpbfG90aHzacSSpT1hLyVVIwT5IMDtDNMb4+ikgOM2Dh2kuBvXr5j0q7dAlcA1MTN0ZxJJGDy4FiVpxKga0zVrBeacckBvyo6ybDwTnvA2hKwFKQ4VUCw4HjIDkpkl6LJrkmyZYq6+GCEVr5tqJuCta+7QkaFD+pUSpSE1J9zJlpyJ0si4WNPKIEhdtAyVt8zIMgOXEODW8vVNsrdgb8LhwDhn78t/V4h+oe09jFniaOdponwsDq9dAQ8dNlqGBigzHoRAGmKDNfn84bxdQcw0hVWy39YXMB4mlrG+owaSLUveO+3CPZT0tVGHPEDmYM0pJkeCskOlQn4AWmLGkaG3tUpLM5CS6NB9HTRTpNazORg9oGEQAw5LRUVx4JSQZaKPu8L1rCdT1w8W3staJbYZWxoRXFT41XBkDY26h5DpMhaw68ez0bIvggvUWiHiMig9vX1kiXfM7iBxTs+7kkPpYqleZvVt/ZOM23oyMyDTy2BfwuoTvC5WxTENl04ZQcAEAwZo6PtZw2sxEQ/Zl3odHdOIAAz/yxbHSThQq6abPryvBSH3butD7+hgpwTfizVAmQd7CKgESz+GxjUAJbJyAY2l9gYzA/WzCBIl9oM5H93H1l0wMSGYRogfEjk5EUzfT3Ece8YYDMKHkraE3psPhsL2Qg33ZuctEjM5/tVRCgaQIOdq7u/Zrg6TcS3tnMUy55nVZxEQAYHAc0YArY9StR7c5Tdg3GwdpIGxn5V9zaTH9j4Iccpt0VYoOAoGM4T1p8ie7+sdIKESaCHIZxqY5bNCLVP42thJKiRV/A6NrRJhD9/phCtLxtM5hjNH2UXHOYmMUw7YBMmmFAlECYk1djvr4O+g/MP7GB+XkaEhaW+fKctWLJaZIPUhYNGqkSYNJh+NDB0O/blnXuQc+dUrV8rB7+2TDZvWyYzWGZboKDzvSFlR8EVdUQxi9ExrkvEddWzdVfy/ydYb+S7fwpbfE3x9aL/OoZLJVmZ1cg+qY5LmSpREsy3ijiUAlDSi4/AMfWwMDv1atfSrQ7Hq1NTJkdEbCHG8Xa/bpNYPd+JOznGjpAfNLyQntWj70B9oVA3yaWjeMqB3oT9VmW+a1+1OQemtlmu7toCaD9SAnJxTwMyddUnDxHYHyHhOyI0bN6S7u4ffC4YzjR8cosn4aU+i1bLZiqS1SDjE+KPO2zaKzYXmqlnvO2Evg/Z02xmQiBgpfFac16wZswVCvG7E/5YVWiZAfXKorA0N0ZmAKYrsJGZLDCASxAQiHeRE1Xn74Aq/frCkaaYCJEkItKlRp3dVQO7TyVrMEg1ChWMnw9qY1K4S6Gvna5pfNDUaMGz9A/107CDVtMyADKjC0LyecLbimWWgwL2shzPuJ9S4s0PvwYVm3UQtYv3XDCLez7MBQlBDI9fGpVfViDi65YgDsjtlQg+PjKYaOnrW0XFABn8W1fHWyRJPwx80QE5lMQ/uKGCRZXV6+2bEuc2U+KZOS4NCbblSg8zyk9VxmZ0bYhNhZl6XcWiwF5Chg5hFgZe51iPOzF4dgfIgPOPIAlE8HH886ewhk/PjYCkunQiHRWc7IBk765um49db43Xg+eGMpqzM1oF3Z1+qwVaddPf2khQHhwgOAG1ECiCR2ep9xEmMWBc4pVS+saQ4ovEZW9zOYRXsqix77G8twziXICPgMguHk0UXQgiAPEDCwiKY6uvLHHqjzbPnmgYY2L4h8KIsU7dldUSPbYtTU+zOiDADeUZmz7A3GFyBvT+B+dsmUpNzi4qaYB1opvz5mc/AP8fGxtgrPWdOB0ciY0AOg0BPBHiA68myx3oPDQzJs0+/KO+8866sWrlcvvfgQdm0ZaPMmNmkZR76HeWKuE8o1s5rZeh0uj7HwtYk2TIeIZtNYOtKPkQy3VkGG7P+MmJcnuGe7Wm1e3bhtv+ip8gN/HKfF8524s7YZ8AOVEaH5dbN6yr9GklvvO5Cv3mZChxrlGkXWHRsEac9mqy1LQ31yEdGpWIyZsz8UCm5KF/giLB+6gOnBwwOPcGKIX61GmgyLoWDx+s2w61OdpLjGK/dvMEeX7RmpXak4jWZSpEeRoNtwufnr9ki28TmVgqti+lwA+FgO6knIQ35OkuRjRnbt2BANLBQRw2EQfvDm6l219TUoNmSxcfIRJRroaNDCXylqF5DrljXo/uwOl82CU+ziizj1IBEP9tuwgLEqilLwYvj89xwaOCgNXSgDHDsgNvB+NdomSFRqOF7q1Lm4YukE/8qZohhayVgyX6XD8eqA8myMhT8Yj5u13/BGIKhD5Y7iInatpa1qkUvlg9Y807CUf5SLoAp/8WAr5ZICltGUY6wEoGfzISUhA4XR3DQcgdhGewh1NDRVx1/iopruT8GZ8KyBGexR4RMfUqxvsk9zPqqlQnimFYbH5ucvpFH4/r7PeLrEZDgHCMgXLRoURIESf6HAU4mgBORuJgEOGTtlsXb9VIwFq4rtWOZwyp22Gg5RG2NI2RZf7yTbzFXvUKH3t3VS0XF2R3tWtYz58NrCjfu95QTlDF75HwinhxL3Ph665DgmoWp44pCOsco+5LEFbBfaRsyHmL2XA1soQZG561btDezZ88ml4elrdxh0fnigPCHB4blmaefp/DOyhUr5PsPHZSNm9czQ59SfB8F/qp25ywQzkRdinB7tUO3YBRlGq6jzUcIfC19Tt/NeOeaFmrv1fFdljxhqYp2Ru2Q/jYFEqFVNbWt1mnoNjlZkfHhYbkJhx6Hs8Raaq0WtGhIvA5ZZBRkQIiHFxrxFHvLuYdMQ7lIxon/9v8uE6HJGVVvtzHnodFfQORLJ7HlAxg9JFlhDJHlzc5OQcsOoGo4Q+39zB4DM7/gGLx/2Q9MmWFLUFE6DPqdChP64dRhJal+G9AJN3zFddPvUgiMkTUO58QEnSEcOvq/W2a0yLQmnYcef/IGrOCWglOOBEJ/f45gR6OrMCY/BUEZMsQUlWaIgjsWZtuBmEVkyJmkhLkhzDJCwwKHAmKWr4HDYPi393OXkkoKkBguzV8X9xFbdIIDqs2FqH6yuRHbVtP06wOPobOry0hxHdT1zp6tBWsF3W0NzMohQgV8/H1pEG/N11dfbYbC8aOUMJ5IllYU5z7C+sMhAqmaPqNZ5s6Zw+v3upb3nrtzKzrm1KFSQMVogNUQ0D7E/VzMlt1e+H3wveF9ZOPbGSFkbQEC31dXR6U4jDKd2dpKgRpmn25/gi1Knx+Qr3xvd7Z/i2uqbZL5IEz/rdloUWVTX+mDP2GLyvk3eC/4F/j/Kiwzq6pLR9dD3w9ENEfq43MN+yXsbwZxlkjp4y+6mALB1DoIHUmKa8BgwKID767A92KWBFTusJfb2qAxMV1H/4azRsvHUkWDjA6OynPPvyRvvvkWhXYe/P5+ZuiYAz9Z5+wDDWhqZebuyFNd2loQ47lnlZ8+wmrWqV3V6l3RqYYbdWZ7WW3e0ZYYXKhrzhx5si9Z/FN9PN3HOApRtdls70xWZGwUkPvVjBSnhyVv4Ku/wddfiVj6Pfp0/bsZyVTvh7TBCGsHEY1aG6j43bUU5XLv91m1ZNza4Qk1W787J6z5a3KtNbbB3LFDhrGzu4szjiFZmJ/DnbWLxDqIHirNLNJUKbuhqrpKCgwUymKGb45YSVeh77BKb14XWjOYfClB5zTjuSipCM5wdHSYLVNw6KyXBe9TlhnpZs+yBD7tUIopI/5mLHlvo1JxFTcuRAxsLYo92/7vJExi5QhgrCosA/GNcfahw6GrodYaZxYVo8pXsgHLNnP4XZXxs+y9+vfV0qbpYyyTTIc11YT1Ofj4UUDtPtzEnx9RBj9/Bnhll5cPruJa5mp2JffofdR5o1tC5iT5x6U3rBZoqJdyEhRhgEOBMWYNOorQVGWl+o1Jp6BEM92vqRgM4PfeUuoZM37nryveZjGIgKNOrVshW0LbGuRW0SUBjXWF2N2llsu/6p6vDjTi74sBX0RF9L/zz8//rS2gyoPIfrx8kf3G7RM4AO7QqVRYqIsT2TKIPLPOdtoU/ig9BSk7DwFMShjUwNpZyySJcc9VLWf26U5IVSRDMfjK2IT09ffJ+PgYdTBwhkmmjDbIAEOwK8ZGxuRvL74qh944LMuW3EHlS3XorWyns90VxHv0N2X7PZ3HJBJU7efS2JOY5GDPesdC4b2xTTYmXPgul4V1h16E5nNCOFiiknYpXzue9dDmXZVc1CNhM4dO6Vdjuevhq+3QNbJUqMNfl9seRgixYZo5mIybf0J7mLnhTPIyVyuwhSxm8RrxWX3JAgH/XYwQq6JKElW1HueHO5YWYhRdLDHEtUB9CVBXZXxM2tvaTdglwtE+mU3bjzxCRoaqB1GvPWYeyknIH64YEOGavU7CFQ/2IBqL0tMZDB+ifXfow0NDMjY+xrqtTirT2m75j+4DvRdv0cg4AVnAwjurMljYsNqPa21l0aGbgXQDXese+L0WrPBbJrUPHW1r1HKf0WwkKatDhkEzZU647HvKxJT8jspeX0RlkqGIaA1/qb2Z2jqqAQ32v7d94frnzJ5TgNy1VYSH3wxhZn9DRpgEVjIika6PGV3X6C5yHJLRUJ6FIieZyhh4CJrAWdkK12F+xn+HHuhOI8VxHroFVf7d2DX+GcmIhYWMgV08+74X3HF65h1f7x9TfF98L8+GIVzEBH1N7M1guV++epUomw5NUT5ERBlqfU8ROeBTDshJOVKW30X6VUY8C4ExVk0fjx90/d/IZ8LfIOnb1dVJaVuQKkHWTIF4aEP1b6WjMWEVsvYLnJD0b3ydlTZdvfO7zkvRDnlSkZ2J7CThJIMUh4AEMyXa29pIbAWXJg5J4XKChIrZFHDoL70qbxw6zGE8+w/uo0OH9LY2zOtQnOxeMzg8BrnxPopIV2w9S4T50F/OZfkOhx4/39nuTqos62eP5T8mlI6KFRZckVo71zmHHn20BktgqI2ODMmNa8jQb/SYOFS+/lx8oJlD17/oYUM25MIK2e0nOlqaMV6AcWyjpfq317uD83ZnHR16ESKO11h10F3GL9TF08MvBC5lnAE1kirl2NXTK5XKmHS0d9CZsMZtrXxFCM3fp9+l7Obo1CNM6MaozIgUD0wZ34DfkGuRiCuSPXjcAxjKiI4pm2qzxP39MBbaj585+GI25MaxqMYVn2EuGAvOoTjVKqEtISMo7reMXaqOCkjH8OBQcugQ+FHWswZ8PEypfKP3UStc8e/KETRDlPz3BgSl12zwVIraLf1h293gEI0a29bAErcMl9et1TBtXHQ7paJt6afMCRbXiZwT33sMqtxfZSIkVc5HWZSJb8F9aSiRB8T4nQYkXSSGIkP3aWvK/VBnlUwsoTpHyrJgI9aby55DdkYzVMf3S1kCkAsSvI/eDGDMYHFtXkOHfPN8KMUV+t3j8yyDnd1p/e+UYIp7xMthTh7UZ63PPaEKtorFDByJBTL02bPaOdyHiQGNcXV5zL9XWfTl2bkjlDFTjoFhbj1C0FrcP2mtrFyUy9xtL0EFE9c+NjIqHR3t0ooZByCYOgzt5SnYIjj04VF5+W+vyaHX35Q7Fi+WAw/AoW+Q1lmtrL0TXcxJkGZkteo1173pfKK07+zME9ELZRJPUaxHQm2JdbF4B0ExOPgucZlk48M8dP7O+WXFiw7Dc6ozdNgLv188XdVyJ+R+0Rx60sosWw37XV19YK7aposQLBZF55/jYOtrMwQjy0gd3ijWYMqc9+0OMxe6Rn0xWfSac8iVABGj1szAKAqRHHp3N2uIGIqCoSP5tqLaka8eyMwi18ou4pJHZxcn+uQRBZ5Qy571MFdFzAEmGx+bkMGhAQYl05swqUwhd35KCrqyul9Z0BEPadGpc18W5kmnDLuwn/Rx5Zn58SVVWbMZEjh0OBRofbe0tJAUR8Z5eLPvsL/HIRdLFMVtXyRBRQNfC4bPiElqEvA6fy2uHz30SoqbLm2zlBSXe2512lWgGYae9GLm48+sbM0s0SLMqcSabHU0cw6hfmCeZy1OscZn+gauFFlXr0pxFJbRkkEKSDLvoTbKMuVUGqhhU3yvw7GqcymiVhnUXfyIKqdqPo0BbnKI2oLGNWzA9Q/JtStXCbnPW7AgnYHifq/aC3ZtCpGXy2T7e4r189xzoj2IGZZPmcwyc/+O+L++93q7e6TzVhfr53Nnz5YGa1vLIS3/G8mKf4eK3Zfb0hyp0p5PLYfuMHziNThCAsl31NCp56EOHc9AbJJkdraUPwSHXhkZl7+9/Kq8/uqbsnjRAjl48H7ZtHWjtLa3Quxdyw3m0D0z5h4q0VvXZ5A5/Fj/jqqisbTCfZxmtNlTdPGbmMWHQKGYkfOslvinKpJuHLpi6Fy6Rp5jxW788ydN5EFDNR19WxkblZs3r0rdOUi/2sUX23TyEE3mnAHl8nuqajKWpecw4oyx5849OvS44aschUHPZbFXWf1Vrymfl/H4pH7g8pyteB8xMkZ2283pVRNkJlNL3csLRkApainnP0+NlNbKigYqk2TEa4r1djWOWfQdCUDxb3EtUu0rPBuw850hDmOMDFH7XIu1vWL7l67X7ZCRGrY6V19Thnw+W+P1l2Toxbqcw06OMqAnHSx3PAdG3XYB0RXUyuR4wALf4HYlH82Y9BoTqcYMVK0gEuvEzMHhU7soPBPsH0y86+3r4/qT1BQHsvi+tUcStf6LQU508vkyQN6JJz8LpMjEMrxclucdZPsgDwkqhu77BNfvw1k6OsI8dPuiuJvw+VShC1F9cd3ckFO4J5Rl/Lqrz0u222JgqAiHoVXhemOQgKABDh3T1uBMMJwldhnE15aVYlJZwXu1S+B2P5Nl5zQiXo5SZNyBap14tyHReQLd6bzZKR2zZjGgYl+7n6FaB7Fgp2Myku0PLfHdji/C4LTQtRPPqtuduHZa/1XRHtignu4eGRsd5XAcKMVh+p9K6Hr3jrpQ6FdMjE8wQ3/55ddk4fz5rKFv2baJo29VYdHqO4lMq3dT5tAjtK6v0qAqkeFSqciloPUXiXOVHJcigcXSVDHzL05nKyPO5eD+ZMPUYBCrC4iAgzjq0BGk6i2opgPKZ5MyMTYmt25dxXAWdejea1eWsfqDx1SijNBRtoMsAnWDpmU6261BYSuc/FwdyoxtytytD9ZZmPGgx29PDofCAZFgYg/lOxx6kd0f/42aDwZS4AcOvalpmmooh58U6abYJboX/++slq4HJxsKUs6Kzdfd0+GzbMEdTdF4uP2MRA0cJpDi4BSnNTXRoagx86ET2VCIv6esUauOX3xvGWkmGjMeqoIhL3PyeB1qcMgQ4dBRA0XbC22BR8EBcr9d6YAHJjhmN0Tx2iNKkkdG8hlk3I/p/RZBRvlVfB+CNXAAUMdtaWmm6qBnpvE7/L+LJY943b5uaU+wX9bq4uH+0vqSw6JUQRcs8cyhCBWqIcnUFOM+h0OEdC06JcAB4Kx1vbAEt0dSUmrFMjJnRHGK1qPMCaqTVRPn+0L3tZs9Ewui+pp1q4QMvfhs+/oxbe0SA8LFixYqS/87fopOrizAi78rO8u+N+L9q3NUjQdFOfVCnITqyKf/Dk4CDvHm9ZuctJZz6MEeeQlQGU8eUWaQu39+4kGZIp7D8sUgv3ge3al7uYKOno/DnGFREMIuAX3sQKfGR8epQ98ys1XqGlP0qjdvmaerZb76yiH52wuvyoIFc+Tg9w7I5q2bZNbsWapjQcGq7OFl2Wt2RosSrUVmul62F42NDeRdJjYa2r8hlpOiQy9riS1+b2LSF9CD+F4f0eyeJVeOtu3uJLuUoSvpQDP08VHpvHUN41N7bAakwn1J9YtDPqwlwA4V19wOk9bmMgZ05tSU8c7t6hrbibDj9Z6sN7y0JstVtLYTbDhyXYJ6VwmMUdPJ8KLzhL9iS15ZTczrS3CCkFvE/ak6E9SxMkg+OnNdH8/IYRT1SWh2nqnP+SGNMJAflOiQv8vYFP9erPvFzBIZ+vjYGGdxow9aDyTGLyo0nKt/f0c9ueiEyyD45EzC3vHrjZs1e52uWzHC98+GQ4JDR1QK6Vc4k1yGUCPjTweywCSNTr2YPcX33M6hlwcOWZQd6wF4rdfQMZii6NDLAqmyzDw+81TOSnCzcQcCdF00dDmhpiw+V4diEH1EvrMsckr6Bwbk1q1bXHu0rblD53Xy0AdCXWRMlzxXPSvVgWStrLx4RgOXLd+aGkpNxfOBc8x56K2tOYdeLK/E9xVLAcX96c78dme1GCzmAw21ExlaoSY9OnSfqoZgEMNlQCrD+qsIjU8+y66Aj7LAIIGaIAMjlkXzyFzWNKefUSuoNr8SMmpFFYulU/oNTSGTPQQpFLPrMU+ira1dZrbN1BZT06JPEwARbaLa9wAAIABJREFUm05BWa4ih14/LC+9+IosXDhfDj6wTzZu3iht7W0UsCJKms/d0gKk9Q1nvlaNO3XEWP+55p+GTKYbtnWxAxd1HorflYPzC34q9qcXA4EwDSLxjJmI+5nyjiP66OT29cKmKlTQ7OqEsIw59BiJ+jlPm5fhXr5nlS63ioxhmsembKXGxHqRuVOKIoV2qL02YY/Ehy7ENp6U55pMZt6weT8qjwL/5BG/sxRzh7SkH92z7niQ8B7UfHp7e+j8ig7dP7MIuft1az+iM1hNpjNlFwq3F51wcia2tn9vNlwLBla4d1LAckdwknfo1bX3/z/wei2H7vdS9veiM4xZcR5G1oBDleIGuF5w6M3BofvhqBUM1LonD0z0fZ7vZzslOpG8YVd0pSjgUgbV8rxZwFTm0H2v1jKiZVB0znmkCSV5l5JT8UttfTqWNqE3Bt0V2YPuVGFL0qje+jpOK4NSHIezBFJczqGHbgO3h7HMcTvHl0PrapI9C59A35QR/uI4sWwf6fPC+kNYprV1Zmpb4zXWaOfSZxdLjdVBZ0RUap1Bf8bV9+6lS/1LaqErXI//HgHJjZs31aHPnaMqgIHYp22uth5W4quyH/6ScDHuH8rOXdEXFBGLCLU7LO+1dFMKUjniyUnp7e6nQ9cx1C167dYDrn7CAgFA9GMVee21w/LqS6/IvPnzCLlv3b6Zsr2T5GjA1IdyZEnrF11OQbyodP+xs0T/oq5O0S4GKibOFd+X112zBC60zia/UChR1EIRvBym78vsUHIVtgn1Et1WpdPFDH18fFS6ugoOPYt6w4xou8sUiYQ7i7ANv0pn5plGt0eCjiXpX1xSsDTjtsABni7B2mDqElIzFSKDkYrGM9aRcwco+/qcQEta9DBxzGvj8YDDoYOdiYfRPqudGXo8fFyeAAHGGpU79PwD9jp+Hr6NELm/vgw5iBurGPn734prAUJKrKHjMH3XZ5du/Br19Fq16FrByN/72dHJgSULljKMFiF3c+i10IXb/T6tbzICelQy5KZaHKTs8/R3ekAirKqflX++DrmjDgrIF8Fh7OOutSa3/73reSlhpig/WayHq5HK6tVlDqjsmXlWD4fCPvTpTamPPqEbXi8PpLjsjGVrEQO34t/9ejx4Kma/tc54OlGma18WHOF3GCF8xdrWYg09nvc8kddMrMH8+kyzeyleX6x3cw/UCEqyNXYnXsiYb+PQb966RaU7kuLQehrRQhqm2pwXBmpe1gx0IofnizXyqsSusK95f6xh6zrFHc8sPXwH+BTYPxjS0trSqjV0V26tMzTY1QknRCqjFXnt9Tfk5Zdek/lzZ8v9B/fJth1bpX1Ou0ZYDFzUx5S1qd2OjBbPCsseThDmNEK0kimtki2GfORRFtuCsBwdK49up/X4Oxx6PN9l+4VnIRW6XRLA94tNaoTKyxhKwzeQoXex/K99w/pWbDhE5gleV8os19EnHOUupKjznmroHoHqQUjEsFArV4do9WUOg/AhKaoahGtCIAbyhPrNrFZTzLzcgXIzBSKDZyDFCWgOq/McBDGKMocOaBowqQuapOeZHlp+Zjk+k7rTxizW8ZI2icAuqMhJK8sUyuqrRcPhxqNWIACHPjg0xIwSLWvNM5qrHHrcTBESjBColli0PSw6rVqZSSKHBEj/dg4q9zy1D0r3wOQUkRLcgzt0LX04PJkn78XrK9bDY/01rpf/3g1e0SkX7zFC12VkouJ9OkufNfQZM0z6tbyGW8vRFksVCqvmMwR/dmntJ/JE0eLzu51TL94Drt1Z7oB8/RnE2rC3r0XjXvyO3HMOQkP/u0FNfP7abw2RDeMDGQkzPuN+CMtcusyA8I47FidDXva92bkruqp8sFZMLGoFymVnlnbHZ9cXLiLaAofcUUNnhm4sd7SbpR83JubQayJ2YUxpKNybboKVi0IgUkS90moY2S2HYhHS9+xZr8zBYcxgwP6BOBSU4pBUkCirftkaLXRuAZwoHPqhQwq5z+mYJQcO3i/bdm6V9rkdJNPpZ8OZR/nkclY5fcxtylDMnINKIhx62jdGjsuCZf2+LEvXAT7+Ox/qFdFXr33HR1xLjtp9HJcltNL5e9VFazeAnvUJzjmcqIxLV+dNsNy7ptK4SZ31mMbyOSEluxCDImqcvJzgTCDGZXVlfWOMFNOFBkUc4yAa+GAtOHToBeSgkDGWbuICxJQR3hTayMYLRq3oLPwiKa67m4ffM3Rm8kY6URqggSEFckokpvgD0F4krgJv/e+B3X2N3IDBOWDwC4KM4kMvqwe6Q8e9Nje3SPMMMMTzWUHxkd4u+08n1ZaplvGIziP3nGvsH12VTOcNzwqM1+jQ8ZqyGjrX0gh2ZUaoFhx+m0vhn2KtXV+bsd/L7qmsxurZPaRHb+fQo8P2/76tM8ytll5NrOlxpOl38COqPl8X0j4sq8TicwG5I0OHBoBD7mXBU3FNyxActwMs5YU3YF96MOIljVrOMK1/IM/5PuD+DtkN6rV9vf1y4eJ5aW2bJYsXLRYfblJEx6rPFFc2F8jGFrbiWVIkITvjcT3ySYglTZYU+DoUv9+5Sui2uXFDHTrGv/K6rYc6abr/PdoOfkFmG1NJ9jaHoTRoZZ7mEKjZQNb0qwVRMF0OwjgjI6MkxQGlarRJhYpvGwUD3CyYyPEpefPwW/Lcsy9JR3ubPPjgQdm6Y4t0zOlQDXjnVeXaAGu3icU9FKHveF6SUw9lGOUcaNycr4HrGSnKzioy4LZd1yS+hrui2Itu667OPPM9ReQhoQ7Ue3CHDp88JVOVMenpvCV156506eQDJ7LxROThE/tVWnGF7pyM4aOg9KoYHPjGMK5M7MV22KyMPZpazOz9thzU2aXef5Dli3VZPwCAdYpyIhH2yQ5hxlK/rTBMvcjw0CgHUgAejW1rHKRgbU0mDFZ1HHzYAp8T4wdbGb41e3AxcPIhFP5hRZiRG4IDJHTco0/78g0b19WZqAhKMLoTP6qDDlLcdzl0bsXSI86199ol7sMwIUaqrGslIUUlx/hH5WAq3y+ZgIh/GaYpaSBqpZdJ5TIgQ8cPh8tMQ+kjTstyh66n73bEnrKbqgXTFuuKxfeWOcxIRkz3NDlBhwjYsa21hZoGRWETL3nVCqbintD/juFP6IrgxrQ+9lAOighLvO74uQnMM8OS2qdEkkNvm9lChx6FcVzgpwyyj4gP19nKhO6wCxSfhLx8VxtnfBZFuJh/C5Anzklf/4Ccv3CBNVxk6K54mJT5vELpjtKxzhBxqJ9OrjeapKpBIfH6Yq3dP4KJAbUKdKZ88SevkwGluG46dPRxYyZ6nfVxF/euB7bZVWZnzb+DSFT6wvyQovia4jXlvis6dHsh79MFhXy4iU1L7Orpo7AMNBiwh1KLp08cM2fOWvpkvRw+/LY8+/TzPO8P/eAB2Zogd22fctsSHV+Z4EtESUsNWnS6lqkXg0iW7G18sj5Lr3UrL0XJ5Blipu4xW2EPBiJCGKH0tOZ/h0OPvAAuN1CucfT535K6s5fVoUfznrnFzAL7ZCRtUbF2NDPWjOPtpalnPGWrJVbcrj7Cm8zm1BbzJ6sSFIILX8fwIjegsZ6ZHH6pE1ETUkshLu5zMKtv3epii8vs9o4EuetFhqsMhz6SW5KhsUlmqQfSv4SfEeY420dmEpz6wnydL4rK6IqXOXQ/fBiMAIeOEoDqoEOUJXPWbuj9ktxhWwya/LpWXiyDDjRj9e2K7GjkqA8yjfd0IabcGpUHC2rslHfrQ2pwcGs5dH29Hg0gFuXPNSsRxECw1uG+3e9rBQoxu85B0D65aWKSpD7U0GGgoBTnDj0ftGVmOAW/hVpcdn3ZYfF6Zjw9WlLSODj2vPsaF+8zweWF7JLPfWpKei1DhzGeA8idQZXtT134FHTnCG7pUGdjVHWHaDYWy2NZPTzm7dmVfheylK4Ha5bItmp0MUv83MULMqttVnLovIrEP0AtNK/9oLbFjDVJhC7JWQwgM5uVWxP7R/G6p2wimU59r56ZkJ1FmwAmwmAQkDsyVrQNMgiwiY10JTm2lvWNuxBOkAZOKF56CDRmqemGz8Uz5hx+EtpM08jqkGe5PTSbRpvE5AXSrxPS3dfH9lmQ+qDnHh16esITKOtqcf2tN9+VZ555VlpbZsr3HjwgO+/cLu1zZ2vOQGS/2oYUeSTc64ZipOdio6hTfmhDsfy1nkyoMdEmMP0+HVKU/8lQUiK+AbDIabanN2VT8XI7vEZ3RhZYBDAknDmGFph1MYHhN53q0MtSe9u74TKcCWhwQoF8wQPMP/kix6jPL73auxbr4LqIkexXjQD4SwrdF3xrEapUml71g8cB86lhfpNFLXtcBnpXoZ/cNG26YCBCs+tXI0Mu6Uf3z1IlI+UE2IplfaFhR5QZKK/tu6y37qu8gXMnHIlEalP1dZnjEWq4s4cbNXSqrKmwTLrvGox60zHQdc2jQTlt+ux2svq6/s4G5JjzjwFbtk55ydnCaUn/RNkApDj8tJiwjIo6h2+3oTh66PJ1dX9VDtmpIWbCXZyGapQ7llrXWfZ7fCdQFTh0zdBnUos7V39MliA7ANH9FTOG9G8+bM9Gg6iNX4itPQaWMKG6jThO2hEWXDOwd36LQe49Xd0cUIQ+aGgyRHEf33dl33G7gTmeTqRkoCSA9c/+exy6nh/NQHmmzXL39qKGfomERK2hoyShbbFOeFORu8xI4/0+hyKzbB7IazoHBU3laOVRr/JURkf+FseoZuehHDlD0AoOwK3OLulomymzZ89VtSp8J87ypMHvKcOzRig6fKtVF4iaufNoJU3mFmZ/05XkLknPAwPI4tEg18nmpft38TV1MoEaek+PjIwCctcaeqOJMBHZczTXygB1U3Xy7lsfyDNPP8s2W0i/7rxru8yZNyc9Tw2cNciijfr/KnvTbt2yqzxsn9tUlUSVJFDrhCZfPPIpDhGSEJLAvzVxRgJIQDwc/4Q4wc3A4DgyNriJIhgEC6RqVKq659yTMZ9mzmetvd97K2cMqe4577v3Xnut2T6z0zPdgGWS9RQ6iumNjZjoHVxuhnuIBgyzJyxvuLwcrgrjZO4R98X8exEDV7Id+LAx2jACGvkWNVS4bBEoj8cTd8fT36lmHhBDf+8nf1OQ+48fd8FyBQXgeuwbk+NWQRrJSS85/Qqgcm9wuNzob8777D+3sqL30rPuTwzJey69WtbmF79Q6mnR7nA8l/jyeA/NNH50vPXmW8dnP/e54015Jef6cx7kEquZE+Z+8Bun937VH+7uAprfsmbTs7tS+HiFh8ejMsQ//Ol46MUgVPiToXq1BiNGvW4tvX1IZdj62kc1L7GBOBZwnLXvcZEBbOY4wV139NBLode+V/ztjedvqIvbPijHZyAkaQnTkO5OiX0WgplIGY1q/H6vyhU47V9AZ9g/jR8thV59rD/7zmdm0lQaa+pZwOzha+G+ePRogDH8xZ5FvO4KA/FJLDB3oC113T6nvO5UE8FKofyN5rlDoVelAYSYTNbYs6pm4Tlq/KKFSiT6GM6vPIl4Bfz7FpfsaBJOdJuGttIPe3jXEt97/4Pjhz/84fGZz7x9fOUro9BZCz1K1kjPEss2vfbClF0NB98mO6nAz88xvEMfdDFstGcy7i054LKvMsqrU9zb7/zc8fmf/zwQHpRw5e5hz11ZHu7idnOWGq5hiVIy42EKxfTIUSWuQWYKSt9DJYRuaRzJreiDLDlUtF8e+mfefvt4+51PHzV5s9vOxqE/eSiv8+74J//bHx7/8B/+r3Cifuu3vnX86q/+veMXvvgLhoeFrJx3bYlZ+zX1NSJZUraiz36PG4lzuzwquq17lFO0VpKsGemg6aB3/NtdDRvdFup5oyJiDSWRMSppkPc1MUqh//hCoVsH7bKkj6ilxAjpLMNAPLmz/oYtAT/A5FnZtWwQWsUjfpw0hw2pWeMuZwimgzB4GtnskWw3R6wkOi31NshL2PaqLSL6V5dXgv7bn+mBFElGe3e98Z4qFhSiSXuAln32HuJG1wJc7TPPDoCEx1n85X2KkV7cE3KvdVaGdTZluYUQmBihPGx8OTKw6RnMf1dsP+TdiJlNOu8MsrPk1ecvPvr4eP+DD+BxVdjg+bPnrdDzel5LE2R5BzeL2LL0oaQlxeiZaYjDXqJ3kY3dlnsaAjxYMLxjwGyC8fJ47733AFuXh175GIDcQ5mbo+zNplI/GWxRt8zKDymTDbaiwmXrV2bzXhsJRpKYObxWlFhJVQ4Ahst86lMDuSM8MnAzYODqG1A91EOg+YzSaKsQUP2UQu9kQnhI8igXwljbJO80c8vYqu/V3tf90fr1Bz88ajjLl6XQzT3T+pQpRfXTfTbcAh8AiPePirn2jX3qeKcO/xmmRZtoGvLktbnO+7OXy3JQ0njC/r0M2lLo5d2iDv3ZGx6IN9uhOO5OLzjUOHoP0LJO4BrMNVwjvT/xEcJZyAzD3zDwbLis723jv8n6UTz1UFnu7x4//fADlW2+zRwMGVMTY2W5W3mi//s/+cPjD/7gH0Gh//2//+3j7/23/83xuc9/jp3ieEBIDjaf7zSBr0Dmcv/bEeHbdS7EVax76NUUcqGcLx54yynp80Bmf9KQVKJ4wboTdIv/W9uFk4JMhfT1y0NHDP3dHx13/+kvf3JpDA/+PzKgxrQF5XAjo0SMukvd4yIrEFuCz9ZHcRauBXCqWzLIVc2knw+Cn2D+4vEvsDMyCnkVrPswK8Vz/UprXX3Bx9WMggq9lGBll9Y88SZ7CcdU6AsjwZo9DhjwLifB1VLoSoRJ2ObEiN1jecbWrujGtMeULGzBbeiRHvpPTwo9HdMr+BdkFwoA90siFl1a8I1lPp7B3pUqL0+IdeGN9Bh1qxfV+lVJcaXQ33iDvdxXxmvqUPyU6y+jxMr1MpZ8Q6HzZW/5irFih1dAsy6THXFnmO7dd9+FUq8s35/fIHffDXWwV5IpOc8DdYYZ1kzaBL8UE6ZSn74juDRzGy1B0Lte/Cr4ER7ly+oU997xt3/zY0HuFUOvGC5P0c74nIfGXphHJATAmzEast61ZE0ngJXhoXAQHchVYCdpyIz0q2xhKQtNwe9P7o4a/1oeeiE8pdCfqVtiGdhoKAWlK/PE1VdyQCBEl+YlUs4YRSuYNsmvHefRolWzkfKLcPEas6/PGQrg1mamfxlU1amvcjC++AUmJbYSxrKZd8I9Oys6orWiS9N2yMZMk+sYv5Y/YoCT9fCD2IH+rfkWY7jYKGN+wMv7B1R4VNjpnZ97+/jsZ985nr35XFiCjEI0cqFLXXH0P/w//unx+9/7X5Ab85u/Rci9mszQEODCSqFTrhMRzri1/27Sbqd0rN8lwXFYbOVA6y562Cu4/EqIfTNo7b9T441Sf8XUcvZrTz4g+8Q5oy71ePl4T8g9FfqVZzR/0xlukPvinUdt4N6w/qyorursKGES0odS1/5mZzoq9ImfvEoGpoJfYP1gVpC6dpad37hxBdOVV/LpT70FD71ikbe8nGX/EMeT9/cyyu1cpxlQDJ4dv5uZqXCjB3605mRf/fMP4CRxnOEgK/Tivrfe+hT6uedeXjbIiO59EA8L0iALd2TmshBkUFeqTxh7g1pcdMTavMZFYIh/7iuGrkz9TxXkjvjtCEsyls2H8dB3g+SESFiZ+w2a2T2xTISwecQWEtQm12eR5TEVh333/ffQ3KQUOjz0GPyy08CNrpbLPuPt92e7brbfx01nCPvXT0Gdt5CZ8/5MmAhla3/7t/AQPW3NSq6hxzAgvIS0L7CGSNSqnfN6EkmIEzwRea8x0A2fwFVjGLzzcRzvvff+8f9gOAs7xXEeOm/fPjboPmiU0hTfIc9wQiP1iVpj41Mm4eXPgogoCc4PwvPCh/GVrjk376enXvtfWe7vvPNzx5cw/nUMhF2+uhyX89fVSlZJW35XYQWRy0i6YLGQDS+NJX58WMVtKnO9dKEy2JUnTzsJs/e3Wr/+5N3jg/c/QEIcW7g+Z/dQGFOl4jQwSolx/+wP/9nxve/9AUIm3/nNbx1f+8ZXjy99+YuqQ2dmFIzULYZ+IRatBfsjbL2czhXWvoFgORO+gQqve562X3nJY0r3NVDtJjbpmef6rdC53MfjzkNbVElQn7Ou7OF49yd/Owr9BOkt2P9KfDZURwlFprFgpV2hX25yWB4dh0NGrkCsmOe8+O/ByGAyW/QRt/TzUoEjduqN2FrIYmxfmEq2jAvmqmSOn/v0z6FD05Nn7CNMWUo2vDJW+AUSqXmX2ePyKzQyL+vgveZR6GQ9M66TcxahAQ5SZyN9QF4bMfoROsVV2RoVepV8LT29hbTM85kZswxgCE9pr+kuYU5DgvtSCr08TYYw5m9kdsFFAC/WdsLyjVb4VYuq2FslKNY9337nnY7f9popSgZVlMfVKMwV1Bx0lKNGrzsgzq7nmdW/WS45DZHqm4aTfVUxXnnn7737/vHOZ8pD+SzorZ7lhkidpLV56YvDHYk1TrpceGs0E6F/zVrvpksYT8k8l0Xg6JlWzN09S3tUf3/vvZ8cfwMPnZDvc0OfqRCPSRbd+cOlPWDZUEYww+64Z/muPNJ1XoR5SYwXYLeN4pkHP4rfxvn7aCxTBsnf+cpXevwuoi6iTaKCq9e8C/wxTrU2hAQfKA9KwKq9bmLc6Z03TcTBUaUxLmseWs71uDvef/89ZLmXh/6FL3xhEls7Zu0nTgzb94MnX7SKrDcaJk/BE6RfhndFLx5mBRlmB2FOxoXJ8IjNcWjdTiMAzXK20E/J05o0+NMPPkRS4mc++5njSTWI8RTGjro/AaJZHvo//6f/4vjed3//uH95f/zmb33r+Po3vnp88ctfQLkepQq9+RyGcqthCwWpSyY1gEgh4P18ryD4bj7TbURmKI2XghUF4rGjBThXKWZs7SNRjE7Q25OsE24H34/RqK7q8ODrPMpDf/+TKHQS1cySW1vmkjAGmhwb5WpjrwrscXfDPwGL0znl7iB5whnToUg75m2lUbBiKPVdgd9U6EoySIXu/uwfQKG/i0zLGlv47I1nHSRoxnwgM++KvliTf+sakIVZCb2MB5hlfKwTXpViCeVMQHIshZC9CBxKcq1P/tlHPzs+/PBDPLvL1hCnszHi+B5/h8ISYjFQKDiHEUDU6fLgiqAaddPn0yFPYYL8jjYN3lgq1AC3B4ziiMD6LhT6++9DGVVS2ZsFuYNJOQSCqWGhDqqHvQVsJa9IBCSKYg+FcSgubLGIlagy4xA5BtUhEhuH9Czl/UpRLX3eEWXlcJYyECtLvIQaFLiuZblUZaJXtzPBbCawzkmRgee/h5GVCEj7iaH8wfjO3q4YaLSANeXU3Ts0gZirBiTVRCoNx/ng/Z8ez998DuPW4QuE3RyrTEwc+1nvc48SK8eCse9W6DpfQN5qw9x85PdM9OqhWsGpYGlHuaoREWary5jWvkFF3hFyL4VYeSQ//ws/T5hfBnldYi+p9tJnvkOeuSQMF9EPJJSg+1KUT58+Y8UTeFYoRHwfdORrKxeop65Nm9HF6Lm767LHQhiq4ob7JJmHlKJyWETHRXFCrbyfdbb3zJqEIQmFDvp7aC+XYSwrZRpZlouDnJKbar5CySmPv2WPAc3zoKZqtV7fLYSh9rPQnQpflnNkhV6+fSkmeOnlod89Pf7oX/zR8Tu/+/vH/f3HUOjloX/+i79wPBPvu+w7IXeKpZFnfUDxDzsOV58Ny23+tn6tdY7Yck6YdGSbMW1u9CNOCAo+uTv2xMklhn4RPxdxR8ke6eXx4cXx/rvhoUs+LzHDseDLW1vxVYbXpNAbO6LAuWUl7Qr9/N2IcQej8J+0bfCvqLeEN2WFrpcwXG6CovJQdvPuoadFJSWWw1ZKoVepTnkj77z9DhQ61u0VaTRmEgdgLhgeZT1N0L6ItTP07YXJHuJQGGZmI6u4BJc9WnFSl8/I8+X9pGDCP617uS1oKYiPP/4YCr3W9dZbbyL+bOF6jlFyQ2j55U/Ey+LPJZiQFBceMOEkF5/3qfUKbTQst8fDOlaAj4q46QHXeMB7vcMdx78+J1JSNNrNjOBp1b6JVs15EtydjFgCV9fRS2Hlxd6XwIIBU62q9KYEts7F9b+mR++js5a9L/mOVXpX2foVA8Q8d5VE+R38Xa+D8nhOgfOPta/Kbs9rsxQK3JJ1yd0yWYgR2upycE/9pd6x8ousaMzt2cSiun2VYK4tq1wS87OnZqF9dPAQ6MhDnUqB6DxJ1/ZEFb925rBQi95Xfc+GVMkWQ/TsexBh3Kc1fcxGxEsgTJRQ9MwqD6PmcRcvV4b+sl4bquVpK7F3zysBT2g92PfOyeG7FG00zUixAamJRGGfMeQH9usRiq2Ud70jlKSaRu1lUVj/xy9gtKD01HIPjaagG9myu+5a96oDBRJDJYv720kQjwAlUo8Mym3W7EPZ2KHqEld58mVDI9n2HmGcovlKVBtDf87ECGnB8UX7tfdljFS3QdCN2r8m6gEP/cnT44/++R8f3/3d3zs+fvHR8ZvfKYX+3x2f//Ln8ax6Zk2QgxEo5LX5Z8u7WOSMfnmd0h+vX7IQoMMTzCKhEQ4K7Yqu5hfcn0moTXsXKC6lrPVngw3UFyF4TzH0km8xq92y+vHh/vjgvR+vkHvGcfG4FtI3FDos+Hl6zlimTJ+EhX1TP4kH72soc+vwaMex6QGNB9aZkoButcns2mNkoPCutJxnW1MhWRDVfz/84EPMgK553CWE22pWEghqjJWMsRAW+krLc1cJUjYycEiNx3/dDjAtT+4XidczrXFtKRi8x7kN7EvgP7W+msZzj/eu2HMplPQu6+9pGULhZnmHpKb/NinV41XtNfl93hbiDUPyk92Q8PcNJRnCdpJPfR9KEpUuHBvJ/YFrG+FLnqm9MqMcjUSPndFKnbE4fWNr3wtPxsr3VwipAAAgAElEQVRnQxVgDETMnQQ5oRvwjzKcjTTs3v3KZ2v4hqfHn50+SxmnB7Twl/ace7yWJhrVwP5Qq3DZ5dkqVLD3Y8h7L8a0dhogSQ9PGiPkVpy+70fNKYZUOZTPVF+q1TlpzdfZGAMd7RUjMtillZvOHVJxRQZfP7ywtgFN0xpNqocOvWK3KMwDaUgnAAM9CgHhzs72dSilA0HzsZPKogQw930y4UfuTbbzuI3mn+q26B4oRkMgj0hMTVj0h8Yg4TM9Hlq/DVM2RTK7XLxWegCISybkXXi4QkJL/pQcraRooiQAjflkEX1B7n/8L//k+N3f/h4MgW//5m8cX/vGrx6f//IXoNAhhyH6dN0nVOpXzV4G8n7FgCNCkzBQF92FUbHzk25vK3S1em3krMvOtmoOJZiSrVZDnvTH6vX5RP+qc314cXzw/k9Yhw7GUL0hXy7tXmdo93ICWCDRm9gzbu6/WflQdw6cxGcaGhnPvMtruH9mJyiuLC0zA7Wg61rSXKf4RRgL7HUitFyzhKIFRDIl6f4OFnMlcnz4s5+dEslgSCixogjF0BMWrThyrTsrAcQuw8gRYzYEnbFnCq2Bp93udSnzWQSHjBSHKZrWZl8m8WbmFYPB4ixTmLQI28bOdk2q+m/bPLIBNqcnwZBJPBelex2bhqJ5INNvsCpf1WnYC5HMm8oYqe/hnAM9mC5uDGfAy5S1baQHe64z3PMF/HcsI+NPodgdlnAJXO/DFmLY9xjQWfwRnoB+PyUx+ntXCXlqmON3d97CkhxKdpyf4B/SK5mv0ZZ9sRe/LxJC1QXcxlNkHFe3jJCgNN8gDqtzZvb5/Jzi/k7evKCTpB28jfpyk89G4fj+SVZwHIJuKKsyofNBa5QydFmkxa26Jib7bXOz+qP9jDMUdeloYCE8nAkbicdKQb/UdErtce6+TLwOmcEoNpzciI6MZSmYIbHps1HGAhACef9XfLor26sMdDcmytLYgoqe3T07/uRf/snx27/93ePDD396fEeQ+5e+8sXjaVcaTY/yW156kqkdJNBk9FO/MjyveFbu0Zq1LVpNJe8+LFhTGboAW1WOWZuJnIXwzv2wKpmllly4iwgz71Eny348LK/lu5RCKz313ij0vqeIuDcffbH56cgv2571X8WstIjd857446rMc8WMRbUPJcqMbygWOu8t6Dri1lzgKqNaQKw6fngsJrtR8KxfNDOVUn+4r24HUiTB6HmdFXHG0q+GGuxKouPUUt4WqIwrss3rmql/LmHrEjTsg2KfKnmbMulzXH7vLCfSo7gTvwzpuSGGVfcYZUrZCONl6rsX8rxS0HpvegY0hkBZStzKnviSY/hOn5YT7YJkHB/dGbORCTxjHfbTSmRhJ6FD+99u/R6Q8Pk2Z0JcGlPogkwkzCuWnAolFV6IhQlBOVN5QxEMVRs9wEF3JrTYz8pvgwutGDeJsyjdlCUMr6SRed44uA9Lb3EnMFHOnMNCpFIiINqhE12Nwh52FcwfoS3e314e18ZbnhU6WKJdMAbdms6gKSecQeYJg0wXw1RBDp3FNtfvfKDF098bN8EhkoNljR7MRVqw/8bwRxqF6UC5tysT4Sb+P6czip5/Y0dHcx1bM9ceVZvWtcbbNLs6iXNnh2qwXvW5aKMGeQePx7Pj6fGv/vhfHb/7O987PvjpB8e3v1Me+lePL33lS8czZMfXy6VvPHRrmrEtn47K65Q3vzv0lc4qnoBFy4iTjDqhzVDyDHOsRmKVMAsZbi9dNOez03z4xQgzHT2WEVn5LxTMHSIBI5dCf3cU+hXcDmYUzLsq9VHot5wOv+SeMZixC37WIppWTCA1VLAv0WiAE+EGbjp56KS51XrCuTCGxVjeMGQqUZPaLjgWRXvxopfeo27mz9pIiL4O3Rbgdckb8cwTtNj8wT1xZvx5UIGE6Sbwrta+oC0mXgJw9E7E1G7U0YIY56iD07Q+NKKscETEfBd15lpKxPs2RedkNNWWtgelxiguv8q/7+/D2Lg8lU2pnBIOPc5Xe4od9ZQlG3qBklqqt+jM+1M6b/kHSiSM8yTa7T6bI+wAo0djFeoavmkiOP691tBIQ9DeLe8+jjUeOjHPK1/aAs4X0Kublr3JN/5381TPjF8TPPNeDKeNEdeS0FGBGzHRXkMztr2WVRmzbCtf1wmsQiHgGHiPe2U3q1dMWQYyGwQNQz+NepIEr6LyXFELkPWWU+BrltK0yhCJBklkfG4SO7/5JddmJKcz9TqRXKg5bUrou0IEOqmua/XJ70XlWSga2WKz2UbBzFtucBTHsbQmKkP9/uF49uTZ8X/+yb8+fu97v49eIN/8jW8cX//Gr0GhP608Ju0nWXWU8HLKas+6w+yvCgVNKJLhzf1+KoHY4ty7oe5yRil+N41ppljUXBisVRKNCHwnay4LgOJW+WDnOMBXh0J/7/0f324sA1pp63dKF9zjeoZwrI/0bzsEkRCHDwFE224/a5f9Q/oUKRpa2srKGrJzFvBFG9iOFW4e+M5w9CT4npPV6SQ21RwCNRni8ffWxjLkMhAG/jUZlzaD6ISuJVvXuzh/3QVlggTrlB97NeZ23uOWZXoljNn8Y43f1vW4MxCjij4SlqMsnaQ4OoVFlaXMo5raE6z0SoT++GOF3khEzLxvhCPKrJwFjve6qKmG0ShZd4WQeFf37mRQVHEQvgfLkaqkiJnfnGvPc4WHgXG2FACMJ+u97JmC0Hetot7bp4M/T76a3uj88rCMUIaKRS4R20AvnDgWxsQeWvHvNmR4KJHUKI9l4dtQtlmd4dfZ9303Rnx2/fpCNmwsNRS7tXXl+w/MvRrhRgsr/OV68fAQLpiMilTDgHDg6g+ufAKHgYZ/FDvHC9ibtzHLZ/onHQIrdACqQgBcE+ZOc3Za1tCbUIUNisUesErOaG4/Vz05L95Wf8ruWr5P5eJs9L/fgE2PRPfyQLm6c3lq/bW97rU0aroW2tjT9pHMKjPzJcrWvv+vv39897u/h14g3/yNrx3f+PqvHV/+L77MSiPIHknUTfE2Dbpt7fYiOMsY8Zofp0InvU+pM/jeHrpCt1zyxPHnXuPkLDSqhLakyuVzoaK114bZFSmWUKlGMhGxlVypsrUPSqG7l3ve9FSH98SJImAnCewZ8n5VtwfwR7WJtpD48qs1w7iGpTuz0btDXBPtnnHNd8tSMfwuaeyOZagt1w57Aw3fpiWa9bL0Pqx6D5Q++fP6jJ7f6i0lA1pRuwsUPK44PSvFHQ3IvUlvE7uFi9R4IQiIBKdzvhC6Z8TBgtBEOGexPnOEeb4bvIXSZUhOVC9rMXQyxShF1ebamr5jCQ+cCtFBf9ctv1MJGv70mFo9hJ4t92UPX2Af9bkNxOxWZ2bO9dI7tFBijSq2NXIkMqMVxirq9GnUVIKQ4UUKCqziwmFRt7alztlmg1dEQ/Bqf+YbJgqPiZWx0Nmv59j7vhdXvyPid0YxNQBDZCgMkbXb6i2Gs5Cnx1fHD/+zmG6dcc7s6yl5LaOOtCyDRp9lBB0+YcOd9EJr7xlC6BGQokjX+OZJX/2bhLc/B06PjHzznqSOwkHmSwqv9oLd5jX4AvJExwz5kN7lkuTkJwx9G9I/7YOdGCeGuUOhStdAAbn18eoLGmCZWfu/j7FatE7loMkJQYhr4tcFLzdfGSXIMOGikWJAkPVByXxBF1CDL4/j2ZOnx/f/rz89fud//u7xtz/5yfHNX//a8eu/8fXjF//Lv3M8e/MZetjDYZJDsZ+s87mcrd6fT8xEeQTTK2SRgVuyHWihFfqk3QDDthPTDyFNkL4lB6KEj0mT4dBsCJRAF5aw4gUnVwJrSDRLPRCOynL/4F1OWysmafhSL+yNIMRTSpamIAXoEwT6ycfRzEMHRCUtxacDTmB93fyq+VS2sLxWZhyrSQGC/nGFFUFAWBTiUajVG1QZyhmel9WzJLesBoajz0D/BX2WUqesCQ9OcY2RfxOHnNikNO4us+Xx4ZZhvYJpDZ9JMRl+6WxUlVc5dLFm7XKj2H99LEcunYYYDQ4aTY5Z88gnvhgyWcMddc4ysNaZw4Vi1BVzSJkxXytZGwa75GOU3uoZNyUODizi77aWIWjwFrmHfHHJzxl9aGYNtWOwcYwDppqQQRVmaOWakLvjmItxV4ZAvS3h46SqPn4sh5+0EhKKwwKMOgMiRVTo811+vvIa7yHeRUqzIHwL8uDN3tUu8Uxa8z7dsedIoCdpAEMRVBmhQwwjNLpXBMJbaRS0XlHIq24uRKGqMNq+l1E15bHp4ckPjP4HeE6PDc72kjLGcUmcgsiTSZDhSVOcad8T/GUbUhslQ3J0Lmx7uHp6Mep9y5Q9QaM9UAV0NnwzLXFmwiRLMinbfIspJZQBACJViSzepVZnrtubL6sbp8JR5vt6AkqmQAoR5vT6tKSibA6vUWcsge8dcUvqkTIa6c1ddEOpLskK4xfho8fjeP7sjeP73/83xz/4H/6n469/9J+Pb3/7m8c3v/WN41d++RfhoQN4DsPIz9jnoede4esu0WuJJ76zY2SyEVw7StleuO6hN6E8lfJupEDIpTaFjpUcOzlezmOBpGiDmG9hqq0xseMAy+CFWBgHF0gWKp3ujw9/+n4o9J6qw8Sn9GTwACetiGAy7pmWDZUHFTrIyt4MdlNL3byA9JaxXtX6tuese6KhxKLdh1QyVj1szBIizmvPMXUTA/S7Nv+DcCkY0aQC7BSjUmWBO+HF8VwQ+DK8QYeRVm4I5PaeG3gmoZMdx3wj8VNhgjhDRuWWUiXLiPKdxoheO7bJ0pylMbaXjFcwcu1plgjRsGO8j5mVNBRAhNV8ZElmK4Go+H4oiXkfku7aupErSEQQ+xFJbwnl2pJ1LgbPuQY70Gsj7bM/NzpmlSxXximf4TKVqifV7k0uH9ZCZ3vddF5KaQ26kwKlR+dV8V2qDSYov+Obs+u27vHOnRVNL2htkKTTXeEY0Uk0dkKppIqxIi7b5yotZD1zcsbVayIrTVyetBrpmqgV3hgEMQoGXJurvYNxo9n2XkhUdoxhSmQs6Qn0IWHXXcwe6m/qNRAipTw8ntJi/S/84n0W3uqKvS7ZcyWNTk5nwiQ2wNhuCysvko1UmEugrqfsroh9nnXMNrHEst11fQsrVx4KL518eDsV56RB0i9nqcuWqz8p2Y5bbEDc/5RTJklsaTPfY/KtlTtugZBHWHhKouMzu42c/C+/28ozrtm2JQSHos6xllU0BwuwWlyzjwDQr7snx/f/zZ8e//0/+B+Pv/rrvz6+851vHt/85jeO/+pXful469NvoZ6+K70dBpPjkpLMsgm7JVkFJ1VsiCyAU9nzcAbDhyxBrr9yhvsT5OO5ygc+PvZFWepC6GrADHsCcKcRBsrFhW5osytCXSeFHjJe8ALvhg2+Pz768ANB7vEQ8k+/7eppWCluisuXL7D9vqv9+yrw/GfDQB3D6L7lEghPy8MsAB0u6sq3HZMOfmlzlhioYdL0c5z63xNKU3B3iewj6iVbdojZ3MZ1FDrlfq0RzR0ylnZzL3jXIfg1husyXX8OBaUGORY6hHQGAgdraAIWrNEucbCQcbneoCsyGpcTIhdLMWLLS8GDKkHY0wltvMRilNrLjiN3bffkkLAee4wXiiXGkzObnd3qqCwrk7aYoYRNdbtCN7PiKHtsWnmrXcBHnnimXscK/+A9JGFhqgktMaKEZwgmM3TO8ZwQDTRWJcSheMET1Umt/n3PNeuHhtkIBLb9pbCAEsA5jdA1CgYvSZnDohAxbsB0XM781GMeXrIaQ13AZE5RmKBWeEpMcbnRszowGK/hLYah5hDYGJQ8LyamqmUoQhaCBwO5sMfkrnIw8O0NiY+rBh4Gl/RDJgISRXI3QEKQRAcJk2CZ9TzPNqcZJ0XkvBiHvdQdrV7+PsxnNDd5PO4/vkfSGUJr6JtgwU46qWWjlFJCtN6p6KbAERi4LvejJtQ5k9bZP8Jd1Pg7b+Tm+9wUev96rlAZfov3M42g6UwTmiF9na/ceZZNOUwIDsMj7fXXWVipV8y61k85qda8bmRUYe3y+J3wCkNGCVrxN8hn90fvChLyLUwPG4xGWdFESEC/uuuVA+HEv3/77/7s+Ef/+B9jhsO3vv3rx69/42vHL/3KLx5vfeotKPMcJgM5EjR7JXIvP88Qjk0tOE7u62HUSwod4RPNtM/YuWSRY98mS2ywk+KiZwYdRTlhMmIc8hAWQLszQr5lXJD61GpYTcU44+zh+OkH7zEpbkPIZi9wcLE1YCaRwGZp5gYuXq8+sKiYvDYxtl4Y3uBFLXQpDsiAOnhlZdYf6MFwLaeMdbyz3ULPQ+bBOPbTwhq9/ARVi786oU9DGFRqSYZyfFOHBH0gCw75BU/ZwawaO3TywlZLa4+PYQKuK2Nei10haw8wrrqmgXhxhvSKGdM+/zgRkUpBMSAoLDejmezrUpKwzs3kMgrK46vvoyuTvOXpdkdDqXoS9zuRo4+H+3ozDpZpS1b75PvBeJMibyMEwrIUd1nxmmlebTEf7o8XH99rffRCS6gVOd4/3CveVDkPUtjbzOB6vxf3H8MQodFTtCwoUydb5TJQtOjAx3uV17b3ZWeIgIIH95BiL1SjDt0xU5djYu/cJVKMIPGsLnuTjY8XEtpxlW+CkkYhX1Yy9NTYeKe2vwYIAUWB50g+eVZ0+ewpOu7VXkDQl0f0jLnKbOE7dcaTBEa6qu8bNWCYjd4hcgfUGKTOqBbnfgx7YhyMpaqjLUUo2BZonEYkgwZc8RD5EZiWV13qqoUsvqsBSW0Y3sHLLqLAmcBonK6LFBP1+xiG0L/HHQe0FB0+vDzulcRpVIp78IheFHX907tneI7lpQMg5lcae9wv8rXpkXyAbmoKkbjREC3WegwvrLNjnoDMK7nHRC/k+cq7YPOYMgjYVrcFlERBKVhOlCt6Z2Mptr+mY3CvDnP1B3bfo0Iu/kPYDGNwyXNdaobS8+qWSQOBZykFF/0yaJaovErvOFGHUu7VHEZzMYo3ECcex6mo9sc/+cnx1z/66+Pzn//542tf/+rxa1/91ePLX/7i8fz5mzxv012EMJ2vddWVNFsZW1qCHQPJ5NlJ0JdzpmYuQA0sePF5KEYZZ5ZhS1Jj4ySjZYvEF0+9vhOJbliQjCYo9D5P8l0hkHUmdKrqbCrv4P742c8+uFboS5KbcHzaBTmijm8dCEFDSbtCPy0e5kvAirODDX3a+qSRKFumG4HQu/FPM5EV50WyFBSieeehhPvD8bMPP0JJxAfvfoBe4XijeqAI00KBGAGFY3pl9f3Kbq7RgPQ8lPn98uXxcSkOGxBQoi4lodcAT7MEoO5RXjbhTRkX6rVdwuT+vjzAafEKJVMCqOrjXz5QwOmH66SXgoEc3hO8PBUhhT8NgRKUnaUsgYGWkSBeKaLHaklZyo1rMxPQkofND0FcAiZLPdx6Ey1TpUS4LqMKlB8gTHmQFgLmHXfG4z6XB0yPrLzNEghoC1teqQRg7SmhvPJImTdgxVrnV3RTQtxQGpUTvVPQbQnHpxxLyU5/1a+a0Lkb8pCxS8HV3tlrK++oDKxSUMfx/Pmz441nz+ltoB92CfOnR7V/rTXU592yVogX3glC1TkOOgcfR70TYmY8B3t8k+MxsX+iRKwgQBYD7jEthd2tC4LbiVx31Z+bBky9u8NuMCGkBHguUhI4V3nEUjL2+QoRaMFWDIq2svRinz6ragB6t2glq/vV2SE5Dr3h5xlUZjRamPzmnBA+Y4zNkrOm/2pP+2xyeUC4s5+VyFVrPJ4+Hi/Ed9WWtGgGPPHwyHU+rxaj3JNaL5RkJ6TpvI0iiDkogqnQvR+q+wQNgMvVhhXy5slxPCt+LwXi0bICHmotSPyrd5Yx58z8eyAkdxzeJJliaJ5UXTxCGNvrgAlbdCpUr8wTzoioZzzr/vx1wxcffYyGWrUvn/rUpykfy1BSKLJRiAI80LaWdAaDTgbgzCUIeY/8RTZ0wk51OMpo3R0Mv6KAt9/+NGD2v/tf/93jl3/5l453aoZAGQLmBZXGZkirjpX87WlsLR4XL541/dqZTpZz/sokYFL38UwnWZVyj3JS4Twjo/M45i61cHY5mkN2g+TiO1Lq2Bt00BNaGOXaZWwWEGZkEGE/5E+8PD4uhf6DmIfOjDpBP05qw66QIGyRZsJbehGEy3HsfM+s5QUxpHcPVSavwI8tAuTQEJ62y1C2sqvJpMFWPxFm3jH3NJ64EmUbyst9eHl89LMXGIv6g//0g+Pf/dmfHX/xF3+JjnDFQG6NCoEJpUZFQEt9fowMcEgBY0BFzLW8VMBF3vB/pACKAesZsJJxz8FOe9ABrP2nUBDwnBUXxgzk+1I0AmbuystQK0VVDAD+FaDjRD4LSXpGlL51n2oJW8LizTfePJ49f06CxYjLsqId0zrQt7nOhS2NSaL1/8/efBMMXwKqhB69lDsIQsOsRh8wEAThC3qCHOJCb+b5M7aktSKvvS+hvsS2n5SXpDyCekZNa7IxXXfFxC4OvcC9zG/HE81QJl3Z0r575GhJ/5SQ4Jpl9gh9qc9LmZcgwR1mns5kZhfz6dn1gBoeU2sgHVTWLmc433/0AusrhQ5jpowyTbar75exQU3MVTnxi6EM1qlyj6L17fwRyrsNauQFFCQsYwz3pLAoT3DyOKQ9xKP0Hou+rBCKr9nj3EY8/oXDi75WLgXShhJBKOOr5nsLVREK55bNRYNWSBWyIHRNpVC3L/4APT2tUadEVWio+RyIIuI56o1vwxLeabQKhnEDT4veaJ1pGRGgmEKc1e2RPcofMS+Aw17oEcEnRCtgyrlSYsWHHnRTyuuFjHTcC0qaaCGV+MjXcgCA8tTTXxJBMfLDQAyNGhjtMnjhxil8wux382h9j33gaw00PEir4FPPuIcxXe9W6pLX1jNefkwFXwhEyQcgIuVglJyp/X/29HjzzbcY8npgB8d6JzsldJSUwxANU0aqlWFJ54PkR0So9oBnSoSRso8yv9ZZ//7Up946Pve5zx5f/NIXMPb2jbfekFxyOMuggiaRYd/FJFs4DdS/wfJU02s3SeofOgPEoayf5NDBAFTiN8Spm+6MLPG/2sFxPhFPpEt++SyXQo4womunEdy6GVFJTqOzjIIOBRr88vj4xYfH3Q/+6l1kntAHPkMB5yWuf7HwGMVOaCiFRZdeBJY8kB69X9+niAWHbAfc3klYUEuSUqPr47FXjoUtttqEViyCrIsoP/rZx5jP+xc//Mvj3//5vz9+8IMfYhpQbUz1O3/+/A1Y6DxuwqDdLKcUMuJ+RYAlrMqKLo/m6fHGG2Xlloc35EzrruB4Koxnz6hgDNfbcyhmojFBaLD2yPeBJ9nChARVwt8WoIeCWEOpsrahPiNyne3t2C4Eaq3nuUIXhCwB2+ocqeMZp6dXOIT3/GkpoWcdOjBMCS+aAUEqYSkXGp+8PuND6M/cHe74fjDu6osQUhEYcuy29FsJAcCUQ7sQ2PU3ef8N004r/6jlpoYutVRnkz3puy6Yi2XMXudq40TNHcmmdV6NxzJea4OMdM2kwvxJeK69qXpGJO5E7pkEzcCNjPVyXVS4OnmFy7peWYrH+45vajBLZkQ6ARFJkaV0EDM8r3kJB5g3CZ908xT85r7ytTh72jEopmitJ5uB7zmMp71yGYlZnwlouMPMURLWAlBevoQ36U3uiGylihnX3xFOQbKSwlYaPAIFA4OeoS3w3iKDRuC6+5t3yQlOPbmuzr4dmrV/A6NVSmQk2StGylAGwhj1LxmvGA7k3DoYJirfqvNSrqDpn3KSaI+KWrREIxWW+gN37/Ienj74kO50OmUVq/UESKALtF5I54us93XGlYkyFXrFCBPfnwqdsD/CXdWbALLp2fHs+RvHszeUh5DnIOJMeespci5HXeD3mCBIbllRFO8n6GVRtvYLhaRG/4uExZsGljXOruL+Nqwd+iseQD4IrVSemnk5rl0UeqweaEvlgPyMkPvuZX8SJe7vOPu147UhrPfWf/Uc1vKR5DOTni8iAlMSkov6+azp9w7/SVJuBKJfcK1HJ0xFi9CxU8PYBSnVjOqa8VwjUl/cfwSCfPP5855Bzpio33amF7nsYG/LCqKUMmnZLYgJzCFomda7uoIhHEC4mvOLo9OVk6MU5+JKBBNV4KmOX8k4JYAohGi908eqmBe1XcN/+nvoHnnCozThkcWzqbCK4QL6bGRh/rYaanw+GF2JTbgEU6EmQYjkO9qW8KrK0Qqy6nSLSYb0gNhSaCXsAPzGhKOMx2mXOs6v0CjXoaOl50Zrm3pgYo1GSLgHjG9lkiXOQP3s610qA5e6zUlKeumeggfzrvs5w0tqpnOJ6JTjgcHVeMWlaq/iUSBKotkG/CLW3RB3GXORWd483Z3quPH0DHhD5Gy4RC7hDbJoRwxJpqzMoCM/43ddrgQakKGUNoMTLhcjTvuZHdHWckVVB2QVDAp+XUEgitCan7wkKO2M58eCXmVswnsOw5NkoZ1EasyUDaUiyTPJyp2RTFk3rXi7x852aFFxZCljtled3hgFsyN0Jhnq7PiVHkTVW14EMvBbdspoLgUqhYrPbFQoGauha7QcdZ4C9xU85/GtIuAZKavYb//dhuE4OoglxwQ7Ryp6hrv7ratiI236abxy5gTvvXmaZoahLSdJT/IuwuGBTtOrVmDdciFUrN/AcgpZ8DmTPmYh4OzTuZPRU/cn4DX7UUgudJSVevgwfkusTHtK1Izq/+mTyvX4eBS6s1Ed28JCtKH2AG4pb66LC8tkmv1vUOjh3/l++aw8nvV5HQ2YmIS+3FC7KUIxdMbNbY2SrRiTFzxTsZ8Xj8f9i48F/3ZxfcdVkUDrmBmUOwWDoWJCuGQ6Tg9SD18rUpVUMJ59HE8qCQlzrweVMFzlEMUuJHrAi+cp66CdBFUaCFOSr6AAACAASURBVH4zYoLaFFi+M2ePKjNHPgo7xv7k2TEWrIiRFFyI22woIiahhWooe6iwp9ypaYSVFohSRg/Pfuhn8QaFdWUiCAQ0hKAMQHdy2spt6J+v8TkiP+VtUaGaXveSvcC7FyPI3ifWrLgrBCsy8CXiIpHU2fv0nsNYhXBk+AFomTwBnhy9GMsXKHv1fyY/iNb0JdfLW/MaqjuJOSRP0vN36AA0qZ/FiDpdrGxx41XKaSE8K8EkKyn5rXUDwnabm1/nWApmm161G8iWPT5LKnSeUCeKy3CikU+EoHN2ecpMJFIDkEY8OhmQ0+bwDFl/42xI8bp3tuQJw20Mb9R2GKrOrcP45JW4FJaazorsvjZ7wyRq/j6NVZ3dLnsp5p6TToR4URBPqkAYN4wry3vG3+lMAL20o1U8EdeMXOV96RxVMujIjFFHqprZjDzL4MV5CbldBpVlql3TnP/BDowKubTZy3POZ3vfHZrscxDsPkbpikMbvfa9hKV28rSogpxZoSvbShuPZGWGDZJZk5wNybNMq2ylHoN2sGRr7bBiILt6/C2bnrle8qTQLdz2+HjCo6lguVgN61B2aMEuKzI+W56MmUIkD8Je+96UZoH3YiPNBjZGWoHZGHOnL8Pyqu/Fhjakr0YL0bMTMFInHVFE0vmQtWyoRkJ9IWp7ooYblcxza7TrvD8X1AJANx1vUkzLgFXDrLvsTYOKJrTa0J4MLr5Xeqj7vaYV73S7SyXVa1c8kILI4RInwTiOuQp0nHUIMiMuhq9gZReyEOEtjAwNiCz3HUaBuumBb9R+0D3wUxl3EqCMyxQ63cFMwpHPm4Qq1h4zCbCbWHQDl2kp6Ti7hfOe8b3vNbgJhgGhSCebUYGzpWzzDSPGi2FbvAefSD3JsWRfoEY5+JtirPn89jT0RxhzSpSyIO5bRQKTQyLJn7m3U/bn3ulWVqQTx5iRTNg1/N4HVbY47KN++6scaQngk6RUai+IiayjuOZro9TVKDUEl8N/yD9RGKhzYsJbXpKkAm3j3wfOzmAQebyUac0/VyMbWpjif/Fa7HNPIaTItfndITGfEas0yBUMBfmeulBJXb5fFwJF7lOHYQqNkawxbdog2Od0dHgzpvwN3VTFyOR1kK2YBIvCVISXnG+1UvXeJKbenekl1ReEaGGX3jUaFD3YDf0vTYu6lSM2hwp9sEsbfegxuswdl1GuJDrKG/4kUnTF1zqF/ijzP0ahy+ELD93GQ9O8EUggAI1rqnrr4Qy5p8ds632sv1DO7ZnheKKXbUG+hCN3eL2F0QUkn5+NMnftr7Pc6YGeEIDOCKbWZgyE/qW9lvF4TeyCok3IrSi2rnQNNbJLDyAnRSkRVid1NnTgJKFSJovVLAQDXqzvoW4/mRXe+CYq2QbuZDx64iuGkI0Uwcb3d5KiZPWNH+bMW54b4XBCoy6z4SfcnysL2MRleHuQCgqqrOdu5SwhuxO+M81P04rIJoOH+53UpMSZtrWW9pQRq00Gm99bBIo+LGCtiDLpEDHkpNEQrMm8jkvu0CroQ6VTmTy4GFp6n/YKwuurtTIzXqgJDAhCgMjxUnkPnF59p3nG5xl9IpinULQr3pCQ29fDgIMVq+ijvS0Zk0Yh4F2PgWklfuJNISTkPzWOWSbjDTTcBq+8sV0wGmhT6odEMdc8zx/PV/i/Sg6tXC3sBWHnfHt5+ZCBzl0RHexG73LmDhnoS0vGdiA3SymTkLZppzF8s3CdGtkMz1nGMcTFew53o4xLSBBUo87PcpMymX0cEELQ+418lFMhTx2/ZT5Sv48MZugg1rZTFBqBHQfA6JOTOKmOPUFSRoON0+jNvjuSde/ufRFVEOwTxdJRv08mohmNzTHeaExk2NpaO4xyDqFaZy/QT6NeeQRCeIGHex8iK93nwWoglcvGGOoeumXBG9D9eZgc56E7JNDJjoW0VZXBC8XQzTxXnrGt9yX+KklEhcadMdG4DtAHzM/Cu9xg+Z1x8bt6x1u1GOG5Uuj7Grgvq0LHRnJBahAhmKdHB9rzc0wD2yZlJ8GK3hVObLpSdQEbW4EZOw2Cx06EN5DC4SoeZ2+hhUzeK/bVggi3lzLGLoDJ/A7ZWMQ1szbIzntApT8lQ2MjqWrghrIjWbhN8PmE06J3jK4QJiYfPhKdlTCa5MaZAc08DCdfef3qmAX60VjHCAmsqyB97HRpWm1PRJD0lZc9iWrEGiTSlNDJkcPOszghTO4YtItjKBJSsFJNYq4A3zfvyczrMXzGI+N6GL+25KqypClvJDv0FUQ7YzzmqpxTeLm+e+h9oO41IdZ0YGHLhDsc7kxOLMH4hEp5PB71Bhf9XsoI8ViG9a6NK/H8VZJSxC8XaFEP3BVe8qL5rOXcSTkq3yIWbwPPYpMRghW58k6vSL14s9tCk8ORcGnDv/kFplPQpLPcSQvEBGRg2TlJWeeKAZWiteyAV8gKJCaxrZ6uDZHwb24dm61S0PjKG/TQM/kwzRUnanba+RbOuNX21cwE849wm9WMQncpz4dGM0z0BPkYzE2hfco9bpmNfIVbP2zqxOdP5jrJT7IZy6rNddKKJUrek2twmE9KjabFJ1HovhVJYOoIM7ZjwbAr2+XVFLa4CZ0vCp/R0QA0OsV/QEZa3F1yP5KAyiwEFYRxW5makiVu7HidXdL2pMloTKR4BIrJ+DiTaBgPH2/7SjFA4RRs72YJW8cf7w89awq43J+OCLxmZjv0F6V3JH0xzmWLmXHZTLQbT4/ldE5IVA90gQ4pLIf0pL6m4dcctdZg4ex6SsYZqeQMs1uWZd15B/8UEdlh6lSsFq61x8UkE3t0vGWy8fldHjpLB7WWDWa9YserNUy8zMI4hbJLDCeRzJD+rnBM5em97UYd4Vkp6FA0pPNVhIArrhQXmbQNGCv6br/ZiVmFMfp7q/HHRzvvgELR8WPwSHuD5250VugVM89OeYOo0AAcNqbSN1nbRAU6K+9mn3RoMAEyMcJLuUfpfTesHnuae5+f70aDO9dxW7O/noRwP1+NXBQvGU97Ouw17CwDhfXZKf+sgFrVdzkSYviSlqZvUvmU++40fYVwIqQjDxJ8pIvQh0GynyErMmajJb13V5zD5MHB++QsmT5lD0AO4OAnp6Vr8VV95X0efUTp2MpeOTr79/Cum9JX/Ixd75Qr1LqGwWshG5Qf3WfBT0PVrBSGRwjbsLbBoA0ceh6D2B45dXl/g3vu9urYjpmr0O+NfJMH5dGMM40zr5LJFx+9enxqZ7Z2VvVYE0v8U5DayJLJSOfGq3tT17JHY3/BtOg4hrqL1BTzwuTuRc/zq1AiQWRdFiBLhhhlJy0hnqbyloWBm3C1fXgZviVqEUPouRyF+77B6yFMIJbwOgmRTXIaYuHwUCioCI/OQBGcuRl9E9QLxOTWmIpH1X0ZkxR64tj/LuxlIfKZaII+nOnGBopBJkJQwtdldb3GODacpXt6S8nDm0QziKQcCV8/NuqzcNQB8WJhbroRiXlrElUZRrrZ7uE7HNPT/BS3c1zuFMOdvVj3evWoRvzN1nENsZcJqYcnlaiXrz4r9BIGFCBOAmul/QqFzoQZl2+NscfSMTKEw2rIJsc+SD2Ip3C26SLBMXG/dX5wy0hvIdQ9FKw0qNJ7sEpDn7yC8jcn+aWBrmq+oOeJGWtSIwllDmP7V8bgE9WiPL32sXaFviQxdsIjYei5/yCX3edbM8cX1C2Ur9nTfRuEa8YbjLYFq8s795hiy6L9NVY0ybfrwexKInQjFZbozfnRq5+d8eCRkXvUE8z0DgFiN7B16iA5DpXo26HQcfqboW0HLUMHoD0JCdLt/uT8AxU79hNfFO3qK8KMdP525CoZdZA3XlNw+2Shox+CykVhhERcHSExknIPp+hwiOH70Juzto1guzLBTc1KoUe4jVwIBfjwIrLc940EW0j4rAcqxpt9ucE8Gp8K5Vm7KJgT9yRc0aUE3S3NTGDEaOu2tJzR6h0Zljf1QBGfvBV3zq49oPVp77aJYrOu0OBBz+36dsfNVrHdq4PKIpJISyOozfOcmFulvtBkB52LSyC6mTzhZXvg8jQZu1/rR8HgehZsd2esOjPa18LQiOYlXTLIOecwMNooUDe4KM3ACUo5pxHSCfZ1b03QO2WdXip0Un9CszclsmWA+n5TgFrQR/8BoTIL3OsyMiUVCjgio4YOdkwdPHCVm/CaxTm+ngcPit8ElahdY1hJK7sCtcFgR4NKSNjRFjvMrGQbQ4S5p6Sv+40LYvc7whuRvyfSWmBbiI2I6++o1B5i8Xet/BakwYicjWgbsW0wTJcuNB9qA4loBTzKhriJ1UEcafOQpxKf9/lu57bEy/XZArMrobXfW7S7GzF6Ou5AY2mE477WdQlUNCA9rD3VJvMejKDZKaR7wR/H0PNc0ulZ5sa7TDJkEahIe+uKBa9vdXbUZROy23LXhaHjZe370uQOAcpETzcAIj3JETsTfdfXd/8Pd38Lb9ySGaGEpT3thBfwujZiy+tVIvOgYtJnTYNy4XqfjBysCh18o6RdPKJLzni/3ovKKWveEcqB35kj5j1aFHpOa1TVDH2uupPWYeQWJbTKualmPFWHDsjyQkiB4Kt5QDCzvSRCBCu8dSXnmADRZDLWsw5zEQzqvzzwmVmF1neWgPg6e2ij0Lm11F0rbFhTt9BWU40c3NfYB9AsZaWuqT9XSTHddMRx+RDWO+y52Hk0rQnp65rc+wV2z2YpziA9iVkZgcpqhaJGL3nV5brULvZisIdG71TKV8kyFCs0wTRr2lB6oA/cXlU5oDuEvEg7g1DoYhY3PtlcByfFUToJnHHJoUjmbJSd424WDhZyQz+KlUkpt/fkJlNXHpmMgyvjIr27K1r3386JUaRjbof9run+x8x5lVhWfXTOkt7KgLzvbBgTXdokRC5zF4R0NB/KEHQiJM7BBpw9TjVSoSGpcw4PbK8Bf10yYe4X+iJYqUe9cxr4vZfLGY0yT4XD2GQqRBkEa16TBO3QZOcj6GFpfLZxtDTJcu7I6sUiVSaS00btnZEC8vzEXimiyTtQEksfH9LNVFPofl11K+EeQ89mn2eIkE0e+wRNQ4C7la+hAVS8nnkpq0etbO5IjLM7MUd0RjjIv7qf48UKMyZ8P+c9yAZXImBWssT90p9CzN1GYnwtOARVIrwBS33V8USd4CBzjWbCfeN90cNHbYYZYhK/3anR1dgydISMNnlDXPmgAVwwZ4R+0OYL+CuBaSf/giAsM9TKW4Ky0LUpMSdBPLFCvwmbTROmsR1l8fsFBg4ZtXSKWyH0IuJUvv+8sxN3JPTM64KUWIrz6oNrzYFDVkKNHrCQWGTE12QoTKAaGQulxrrQ0ZrI3M7kB3IDYQ+ULk0C0wjbK/NoWG2B7NoLZBx9BBWT1tjIdBLA8IysWehRi2sZkxEHvI09C0oHhRHWNfLM3AjEHZ10bUD6HQOPmGzHyENqVyZox7wzm9j71xzcmSpcl5oyENyYuG/cuq3fPdOcJSf8JvdRBsmuFMGIhuk2QwQXh1gM6D6VFrfS6FM0gblQerdyAfwUGgopQDmhqs86X17/nnjsfG83JPbLBkmfNs6sgiaj09acFpoOj9S8ZwjlNgw22omSsn1f/A4LYlDvK0XZhhMuvHjRBdkQsqfwQJMQ0sVZnrb8LIiIFcC1Ie11++gNZ3tJ3guGBquRhxohtS7WlbTN4odrnpcbAVfPQPtYlMjKCFGIjutJFHEUGI+oV0q0c6F7GY2iISTzyjBIxKChrWJ3QLu2xgeSlpnBz7JSwnT4ivCG5SH4xAYXmNyhzJTrDEvuNADnq/baJWruqtdqV/dYvKJpaOT8IR8IKkhS4bY3LT4AbMuRrp5i6bpyDAo7qhnTHtVx0s9Gv07cte5u5SxMSVnzvZ5upKdphuqbMmYNmYT7GTkx+PND9UmeGLoJeOILZnoPYNHsXQtdJQzsynv/vZ7FzHcNVBGx27oqRqkYEAnU2eciSPxdtdlhXmZNNz0Stx0ssjsrdDeLIKRA2oQd1q7zYB9QhMYcQXgXilKZoL2xcY5ANUjJoVj4BcKOk+Gbx19/d62rM5yZ1BGQv5sKxD0yocr3W6DXsIqx9a9Q6ImWyJEY7aZzQ2Kg+stbwfWZR/zaXbfqkT2tLN7FIQTZESBUw8OI12+8cYbz6DV2HFgZ4gOZrt75lTLaFa0fmR7ybkz5d2xlT5eyQKXg3sMMV2e0e7S8n7XaKIDX1bjeegcr0n6n8IgtaHOLKeNsdOsstmu2I+lfTa/+Q4YcboYsOqwffRKUxV01xs5G5rk7pn7tNHjaIJF2edFhCIzRTUmcsXPadjT+HCHrF5Py8V7WeyF/RtGwWI0Untj+QqEv9CtEBOGqnphljXzbGeBQlEEjQC/VS0rNrPZeF6aNGeJDRddnolHBmeC7yKQ+f+xAo7jWh+w5P3kPuLbf3VC1e5XMOLFTJFT3gK5VOW0ZkSxJnRnk9s73HWqjayPQTglqY4df6Ih7Jy3MgfW9G0GO0HPLN40O1ss2soTb2MBYq0+GT43ABd1JsWvHlEBPBA7nvVUT7ZVkHDP98nisTnHVy73rxh3nvqApWOmbMl4EwgUUPIJDHkiUuA3TyBrUAJRSGNOi0HEGK3iPFBxxb4iRcDw40OAVdSrCs9NuthEFDTnApwHrtULQwUsEtCLeY+0KgOF1rBATok8LH8d9Rc3ajDYm9LsFT8L7aRTs617jXiRcC0aXYkEYgYHGOt5hbQufux4Uv3KKP/fep7fYXnLXXZKFTu8dCmRNk+OzbsHbV7HbVWGu3tCrwJ1T0t3ymtmT3F3G1n3I+PAtZTeogXrbx9m2AryA/ncleXX/fY+ukICmyZjhjhNhzRTigFbmCdfnPl95/rfOZ9/Tq5I/K8jkmf390sBA73Y3sdoSPes6K0XeF/9/GsLR7TwvkB+MyFQuhvnbxrQrZCa0Ry/SnRHhS51QGdPgzGHv9ZvXZbK2/y6Uw473hHxWB0Age2hOThWcCX3eyVjDBnDu3etoR27OVMjzcu3Yi5Ld0vzDkNwYZLMNa37Uqdx4sgBOsAwGFWF/CWGzUkZJm0IZTnk5QuQWGaPBQAjHpKHcUYtzdQI+QpmEUYRJ7p57UJ5Rrm+hFxgkUp7ec/U0KBpxK3TSgvfSDjN3NctQkyemmyb72y+t1gGt3R+P9y/GQ+9hDB41HAIXN4abO5p+j1/cspJGaI0Sbmcb9WA8NL5wWwzTSCXitmZyGaZkiUyECWgcjTS0cfQW3bIVNg/ehNmnTFBIZejXhTCylRiDUvBOY990t6NTWdIWc/Ze7PWt+buhlFs1tTj0fS2bNPQ+ErCjlOs4o/60K/VdoNLucHMfe0nzrYbZ1Yjl5IGg01Ri15NpfcrS7q+tSu9VsPMkXcmKvzSU1vvt70jy2WLZIqk0BD6pF7zfL5+3e9qvzw3Q0V28145W5HOu9uyWcl7RBsnNBaa+UlZXuzhrzbVd7VvuQ+7B1TsNUvVqhe4phvY4JhN/LaG7eh7lgN+JsW3Kc3UqbOOH3wF418mLJdAH1SCrzfCV2amZrlWNWDBqWT+YJ77k+ug5GV+NLbdCvzJi13DdivJcGWVXOUn76bZIpsRkHLmNwdon5eo0ryss0oqUSnHRF+0orNe2U/a4GWRQPYTdMQccI6PdDpZKOGvQjbrs6Colmhyd7VybLnU21BYKre5wIYSwz9Dnb+dx1CQ/WR0DGob2ztmK3HRrD/1VUYxM/mvPHYdUkPuL4+4//sWP8dwelh4dbTqYiJo9KfTIMsRyJfnYdlPEOGvc6GMIGe9xV3HsFUYDbOQsVrVqLUK69mwDKtkhxa7/lrUlWMpw+h2eo6SwLfEGG2xOl0cLYtD3oFBt6YUhgoz4eJ8dal086IiBfFKFnmtYhPiFh4czRSmaejjjTDjcpI3H7CfqsxPsSaOLM9Mdp2hIE17RdGfKGmQwvSZI4SzN/GGxMhnOAnKNQ78KBvc7pxfIPZ0YYu7LHvPu67f9SqSBQnttOvOqNV15yVcJdbugPAnOi5IfsEh0rvPaeJQLrtu32xXmlYJ91fpW5U9GHo/o9QYSZQJ5mpDp7QZDr1Poea/Hx9VTXboxdh8Fb4OaDF1u0XQxm29bYCkjmSJjaW5kmsB/TbuCSncUyN4+7z+lbHYccLnEHmeHT339oF2sVd+Dyo+CHXcHJI18J975/Siy981g+I/VNoOA9jXROU8RiV709FdvjlJ3RBn+6kLXCHU4guyHYVRW41NR4kLUsHITGPGkwGhFHbLKDl1PlrziBXTiNBg+DY/KyeiuG6FMR6EPZ1ZpLgd7zToourSXMb2xT0q186B8xUSQfxEoieUXd0tHrEE6VyE+9n3mO1hPL/IDA2QejuPhxXH3H374N3HS9pBV0+l8NKU+w8/bFDpurFWRLmgZnnWMQIp4WhJTb8g46bj1WLOpLMdjdHexk8dDWcIfJHN4updm8pJaRDQU4AucTV5cFODCRCppaZJWfNsk1JZ+wOw7E+IRW6z9loe+Z9Xnge5C2NGHnmznLHMZlntEZWfo9X60aU/9GTYmYqa2ynCwrQpCuSbd1lMERXrvhEu3QSgjYBVmZ2UyMezcx/G4rhT6hBOuhdjCKFLuK4zM625B+buHfAuaPj2n9/OcAJn3+KT3u/LKV/jbcLv8iA0JcNw5vd4TpL+/RLLcK5IJyXrrc/ff11tTyE9f/qn59r2MRiG0NIR1PHk5TVM6lq6M7nymWJ3ywNcv8kyNtcIg5tf0HgusHU6KFBW+mUig+sTjFhFGaPmpEcGQpZEX7LXtfcmo0Ffazz28pdBLaaUMW0r/7LBhPjl7cdTPixf309wEk5GJvrHl8Yyu9TmweZSeI4WeeQutH4Wqcj1rnADjn6xHpyHDKb7MI+GTMZJ0R5yUg5BK3WEanoXPdPr4U5TRjChjhInKXKLzpdKZhewP1GAGOFkvqtOet6QPdYgrwU0XW/OtJuThc6O6Vwz9z3/wo8ecFzutAa2bbQ8xLsJe6bNpmdKZMmGH0KZX88yaSYKjBaKxmfHBWIeZ5amBKjIkbgqDMIUbSVBpnJV5etRdUlDMZDts64jWlro8WK+5lpyKEmsqBvPYxfDw871tWed+2bhY92d+c6z9FmzrNV21fHVjw6t7X0O5VOhXwgHwkbMMA7ZUpxwY0HVPlFgswyu2p4MivTK7P3rqpuiG9GwgttUW0Cnv/6qEsk+iGMdbGia/guIXr1ivtvtD+cYnIbN55/mMS5j4FXkYV4pyNzJuxec/iceMeyk+ufC7lHQLcXzoyWer0rhF1/vfZz1Ut1Tq861s5JIK3VnUElRNWzb+cZp1QNFTe3n3aKTShpEaX9F73A1xjlsV1cVrrErWHwyqJI1wgte3oHcXgkxHkFToO3q50/1VQmgrg4vGWJlch+mRUug51rRlwhOVEyuOuifmMdznzZEx7AoHJdVZcnZb4FaeK0UwAVZWi8u/trwslyTXlehLGINnyMXTv271SYQI5IQ63YMuavw8cfmazY4ZtQz20I1HnhoVUmhAKjV3ZdeKns7o5zLyy+FLZYTBmcFLclbnXVVcpYe+ZNIxXCFjUQlBmg+9Wk58wJUiSAXubD1XoGXDA26TDn1rOjJbOAS+NGCA590q5STA0diltqEvr6J6zoBeBOzeGUkdswBvecJNWnottCMh5GRT6s0Uv16ZeSVUeg6yALVWC5LrWDpJ09b8lYAk5KOxpps7eaXU9zOcLnO8O4l0lKjXVdbqCBARTY1zleG0x9opTKcECjdXmGc5E73i6llQQZS3cPX+hhpfF/9OgbffP2Cdkxd+Ba+v4YbhDo6YzL2rfw/KkPe6Smbzta9SsvtnZyPF5W/2IndsZqWcW886efuA+JaC6RZ40JN6dw7EOCMhO71mdv+VMbOjfY9g6ElIwjOjLgIjQWXQXYUmwBeapHXKewm+gWTSgiDPlE+TIR56xQkH1vvznffwWyYdvipHRibD9KlQUzfCrU6C4TPGgBoD9ixfp/FSIxi2jCyfomnOqpQlkLolalO1nk2P8VainfN32t3pwUGJ4k4iM+XD+PZLDakeDQ85ZbjLj3WtqXwZP6t7+s6cvbKjAIOWNP+FQ+a/Da0xZNHnAIRi9idSwkJW2yp1xLzCDTNNkYocO6r/in/wJ3f05EeDXlci4ePxssrWCnI/T7sqOK7Bn54jjOxOl2y0bHA34ZVNiVwkVrRmFjjrOhMhdkbP391/utcqo4MCY5RKeiPTZFJ3UjKCLewVAtdIOtdMQzcpktNzlMd4aQSpm6bw/ZZEE8HLO/PusXQSwarQ/e4VU0q4nQR/GybNPeukOJPI0v7ware5l9ky1uS6wNtqCYcEFWfHtgXIelqQo6aO1T/RJtG9j1upS+kteRtJylOPnaslpGUBdvaFr/Mtrj3266Q4GktXsdFX7T+BBiYOIc4YYYa9LeYVZP+qhLZ8LvbzhpduA4r7xfPMXI7XlcHtyrvDFq65N+2FQu8TsOcQuSZXz7udZHhdCTAGoN9pbbO6K3Tz4GpMTOx88ZxMWIsBJgOBmaOSo9PX86LXzymp9kqZY/Xqs+DH7jLIYhMDhhYkoNjJ5b1qQFMVCrpR7vOVQm/ZJE/6lqxdvXMqFdjyVugmXNTIN1bcg1v4HEmNJWF5nji0qwoL3WYZJnSxQKPDaHUrNJe8wMYxzPymHMbe9TSOQZRboUPi8v2WHKZlEtp1aM3yuqcpdib7quPyFXrb5BhNwt659j52SmB6E6mwIz6HKVFEzOilPxx3f/6DiqEPbFn/nrF7+kQfn8c10jK9IvCbBNMUm33Q137s0bF0uU0KReUJ4ORAP2gGMMKdB+rWiSPe8PiLJLJkfivCsvQL3mClhi1KRV98Qoaabnjo6RNdlWflWlyvPYDCmgzo796CTDPGWAKhrL2G3VGi5JahSkEWbQAAIABJREFUa9xuRwd8nydPu5lrND4p5Uy6cKyIJyA4TVOZTgrdMfbw0DteZ4VO7mRb2tu8cWq+Q6HDs19mR4t6zLDXtd9n75UK55zIsnuPabyhkyHWrw5u5c25XaVnS2dLx81bT7ocqP96bYkKdFw4kjTNNC61WgWLLP5TzH7Nck/DAPtmlGZX6CE9bOTu5ZS3ZMHlumrfsMTz/g9UzYSu5lmLObH/SR5tSmz3QBmDnB8LbJjYUqymrdnbQA0j3p3vZAyN147TcVb2y07wFw90wS8+MyeoTo/++gtzZrJ0bd6maVb/WEP9OtdOPuajuVb19iixWhshmHjgc85riOWtFUcXhkP6njy7UugztW2PPFheeXfGfNCd/E5x4NARgux9rrguYjUOIp4UOpnwUoZc0fAYAjS29rDp1TUM2Wp0tfq/LzTTumlk6gQ9qW99uvUbdcZLzgx5fDju/uz//lGzJGK3sHSanvCstQYve7xjB9hLGQlRwxijMzcPKg/aXgbWqXpDlEXwvqTrmeOc3vluSJw8loh97xs9Fj9hu7y2iNQM//TJM3ZOdgct7TxWtlmhAy1dHSObQXScZJEeqrmu51aMSFnpEKB7/D5g+RH6Z80Hjx7nNqQAmNDvug1u2eg94Ex77LZUk7SmjpO8Mgq9XqJ6U2HvJAim1SfPluuzBJ49W0ratldLBbUK9yk/s0J/XVzx+pQs0FbL/BYkTrrJdCrJ4jAYnc/QiTLx4B2u3xk7m+bc8qzTq3d8m3vNkhuw1ir/JLRf3YDxhFwodn5r3yBmkq6390wjaU8ybKWDZ5CU8B8J6sxlYMY9UauEcdlzYUXJTvFcn1XQFXXhOTQgnWCqXpAruAqhGW0At1F5Y5NCzW6d3cLb0hNZj2xY1jdc+Zn7NEYfz8we8q2KBHul0sUXIRHuG50JPLFDDQccHE92tEKHL9VCRDB0hE/JDqkHPJuCMs7y3rqnZT+SFxXbTiGlpLhVPHB33defRB76yEvAWtWwpZdk6FwNrQJhgv6DINbpuawRD/CJcoJj+onjIC6X6jY6MzuBi4pM55r3t3ilMVDJfnaoLENfHqjaerwvhf6f28yiQj93pnEi2E6nPWXHMItbxSpGxe+rDE0XrwevBcOZ0WbuZU59Ha2TdN12aG1Z3ysUOs72Fmzd6kYEL9gcRsASqbPwH4Y61XVCPvFz67VbAjH/3gaGEutIy66V13AO1c/PdauQufWcTxLT9LXj8VemsGNb0zJ1wK0kbl5NcStrcs80lSLv3IboILee4e6pj226Cy4LsxQccx7jce/v/0n241VJRXjzNEw70cdvMiUz7HqsnI/XwFp+5sDlPN8rSLz3LLN8tsl03q/dMDjFzSUl1+oRGnb42dCtfQBQwnVrxG3OgPQ8fNNiws9whrxeLBX65E7YgLTAj8im494PRKgGwdtzp9cGS0n32Xhp+M/KcvpXJL26siUNG76mnJOYZ762at0lG+Whf1h9OlLfWdlUpJHa3vs6yvwU2w5PlbMs5P3LS2dYjPwMmQyUj4YEwwVqMMOswktcku82Sc45+cieOWlJCr0bT9E47gohyYW1VydRvM5S35LiLHt8//Rme/aBDMa9aulWujZ5h4YM1qZ+8D3jXPt+Bn7PJZKkK8fanWBqtZYmivrP35VrNH8PXAhOcGOwL++Pu/pfeeivSJr9/wEjKOOuke+ZHFU0gNeAgpvaZLQk1KJIPGvXnKZo4rf6dbXCO6N1V9L++rbLtwR6M3P3mNZzHBfF+lebcIXRjHnWnUjoACNCKC3KKtbbtff7F+rZlqN49Dz/VgvZViMxg3nk8GIKkuYVM7LQ7J1e8C8bC92RP7wxe6nr/lihg7WF3hjpYIamXLEFA+TqkREfRz4e8giq28lsOQZzhKKFjOc+f5Js8IvjuNnBrvdd6FJWjrRgtsC9UObnuPJuvLDMLH+W0JEVpL/QZWM0Im4p9P0dUSKsumUb8gJm5ZFE6Clpkt1DlttNmZwP83x+nL6lc0/UxuDi4gln1Ww8S620W3FKGe5II/KBNz5Kb3sJWclzb7nwCoP65Jk3ereWnDFJl60/R6GTyVfOtKOjv5qmenfnHvjogof2c90Ve9OrzswjoVuhK2YOmVylUmoOQzlOhdQUapewDjLWYiWYRuDYviEcsS280O1dfQ2kC+SBb6y8gTubGfLEd3SoENGzuGsJaoNgtjRbbI/hxjWNXMLvD/fdq8L51DTWZxFrQhyvJz89jcpvlvbiKiYqeG6XllWKU3MWxH1UhTVPQF509wuRQq+ytU5/E7JwO8YclroemXAKBHfG8oxUXMBTNVgWU5ekoyap4SQXdM8bsfoF2gkrVjLkVclDVwK7rb/NkjWxgX+C+E6MwkwF/HioAP8tS9hxVJ34VTmfQArNUhcxnATRrD6TnvKdDCXW9ud89P2913I9Pe94rK748x5tUsXgFn5KibKVraRCZ4g9ICs43hfcpoWRgaez3OsU+uIF3eii57K5K4+8/uYmKC3ooqHLFT+AvCRolz2XR3ab7rhlHIYxjJ73yPf1acBjkkLfETOs74ZC9zpdCzKpH+OZwTDVAlIuyuRqRd7rlVC5OkH4csqFfVXYI9/RQhHKIlAGrOpCWWWIp/cNQUTT47lcd53xDW42tbVBsSr0Qbyuhib1HWJAz8tQ1PW5qzGgwL1QTNNzt8dhnz0vZpJQ2zqIhlDTk2MqeHau3jL0Jbdu0SWqMpTgWln6A/ZrzrkrnxaFLnQEhGAnZj0zG+eklaGYcE3OsR/1MG+lfneHfvXQPg4QG504vzaTcUtRrv7X8JtPP2kr5FN98ZzIHA+CZ+p6cIUmfC/o6NvhJ1BoWwHcNytpuLsh51F/bstPc0DwXVoP+KmR7UCPa9JaQe6l0DNEQEKsAP/UffP5C3iBm13FCZrpI7jPvZrDpMxTHCUOetYRhkMnFjF+0He6SGzDC+aYVfH4FREzji7QOMvWgDBs0Id5Cg8fhOAqZudSubb8c+qYusqdY3u0UAnGjES0jKJAmT28ypq/EqLovGQL/KEy0qcpQWZ2dqwMZW6CB2MYQ393QUoaeyA8twYVncYjaOzcyc1xqeSpNkwU5mha2uDZ3Zu9atjjazMh7or382+poK86tO3GwJVCZ9zuekqcT7Cb8NxYkIdSTGbsJKylccEhJi+RewGbKRWH7m1Kxp5tXeewHimkVuRbRdDOz+jnsHnwfi/mCZBW4VioY5jvcVUumB56fW/X3zQQdliZd2ROhbhmAwgm7mujdL37VWLpJ1PolmSjaP2XWooNR7IxKwxqqiMF1wVChhc5E8LJSIcDd5FY1+jEeo8lYVMyJSH283KCn3uZQk0Bt1NhZ+5xN9G6OchkeqGH5J5yq1BW2AbtE7dppqIV31GhywjFUU4ejpu+dBrHKxS6DYsyvpaf1yh0n1/nd+E8mGwGGaMjZle5cWAa5XLd/KZzrKBB4taRslyUhSQPwK6T6D2ikdiJlw8IWi8K3V7yKHRmeebPDmMxVrLuzerRTAwxv+UEPBydBPaVQjeSt1t4V7LwVHKxJZXlNba6TyVOlR1+SrF2tvl0Q7JAOXXOc7Mf79vWWtHdlJbrN0Em1LOTOjrrdpVr/Tqt0IrwVYNrIWMvu2oWz+MIIjt8x8/cOtdCpIm2ToLUlHgIYcQ0U437cDeX0hDLMMXI/L40ZmxQLBGGpcfAlQe7K/VW5GD+gMIujAN8Gpnc4MdN+dGmZUYu0Y4slfRRcO2vat7jzPc0GV9XveC7t5mbytke4pMSegOO7/uxK8Ve8e7Z+2y2+Qp0fmMkrpOAWq+JQ7MxhxLXUnZW5vKemY+1GCXQl4OSWj54aNMYPESHTm2n8U7EF3iOJqtVlsFAQ26MyyNhPrTbPAbVOuthwwGJjujWiVKix3gYWhi3LGIPl+Wk0PcqARhCXloLfXnRkFdUgKbJLgWmFtKnPPHFaQDZu5JlpCP3N4R6GPKZ2c37Uenj31u2eSa5db5V0s2u0ENA038RP0mhz6sTdkfh3OZ8WUxBF+z2k3JYWvnG8xYHR7SefMflaC+NzCm23ugrPGyFpEIpWr4sBwFBoCeEx01DmH+3zZCuEwwEHjdfz3SnHYFC92Izjhrvin9efTY16SEwT1boePaVYGEDgU0nODIUS7N3YdhM3iI2WgkYTA4B5SzxacqDDV9R/SjWvr+MYsf+c1nWhB0vID5PXO2s2oI35NmjtnpY89Lz3iD6XMqeRLdDuxuw0ZfiwPBYVgQ0+8Ejd2kaYdgUSvweBWC/e2Z0qtSt7nhrBnzjXicxCh9Rt1XjEQivsaqmzE0KdEuGWxT66Thlne/JVPbgtjNez3wNBWU82cbBVcwbfJFekWwMZrR6VvysK+9rqsh1JGNO1r8VoVl47a7WsX6L5ldA66dyqADLnWU+ouKCKbSEcVZGoLZwQ3fASWobOuLFmUjZsXGFQdJ7PT1dcSbaTDaMSCdtwMXgk+EBqaimF++y7gGl4VMQRBztMexlDazuyYAsjSMNrPzSe4le3hfoEwUqHtvZ6orBD1Ky6psMyW2ARG8Vhk2tZnTLU1e0FB1bSdOskRKSfEx6pmBXeVqHW4/j4T4AcQxBWcyPyHxXb7euRjAEH/sl5ZcjP7E9DnCrIiP5hHeRY6WW2oSFHLmzQud4bf9QnhKt2nNkbJPQLhojZzH8FSaBpywDf+FTG2MLgDvwej0Txk0nSJAnRrbY4Cas0jaa5HFTaS22w7p1Dz2w54b4m3kuNdZXHjrpb/D7Lm+KjcHZX0wFOmXJkkoWr/2kqFQeV99EaU6l4mPKm4QjdBHsE5ogXX7Fz3t9ih+kcLiqMcXnKvnid6WQo7wLdrrMI5CFTen+eralne50katxsn5zXdlUxYfVBlqGCfKiLWTQ+6gkM5yZ+ifTG2HzFpp2ZGdah6tQwiulIs9nxmfbn5HpztM1DEqvbRq9+Iq740kFd/TDunUNYkiFvCv08HwL4bsKM9wSdl6ZKlq2pa9Mt3rXNWxDvfzTw+AmkfX3zO5+sfRY8UV5hXNtWuenzO5WjNf92/noUG6ixSUEl+gOOic+QbOfMjqxmsjdWJXGSMITSqX3Q4kYDvzKJNaOa3oUf5smNivtZwvU63KqRdEgRjln0vLT8oFiEnwMGln6q49CH1pxPJwDXtrw0ldBn90kqd51PPk9+RRLW1CI2Ztb+7jMYagbVDlWN+ExTM/3yXBS1YJnIuxJGZ/6yq8Nd3AipxCimdKuHUN9d+qa5qZIPHaWMWfbbJBgJfGplK3ew/PYF9G1O1hCYq3ccA8vRQZXAwEWWngBF5npnCWji8ahOhYEmZQCkodDyJNcqoYa/pRxlDlY9U4yxLpnCG/Gc4FBUVZaJNDp+CGLTTmiU8hYGzRC7rg4JmfSkRRTNzImcwb3pWx1nD2RbPKk8RbG0A9mubtsbY7jWkmLgW8w9yjthLjCfIrTXmORhGRLoV+3LFzvgdfAobIabxfwu5fc3YI6Dm3Bq8SUsNiwhacM5KfJU2FtyRqDtTnjWJOoOxvUFtdF/B3fF5RLYsSXqRx06ullk2IDOmyGnVpKKnS+5+laKeyB50Yg3Y5Fcz1scenYpQh4j+EptX9R6GU4VZcr+nbNxkZmvGfjmZ0KVXJbX5lP4CYo3CGWdfCfM0pziZ+GNzgNlea7njtsAbf6f8EzG93s8XjJpnj/5ZX6l6vmN3wT/WhG9O5Fky5cUsSkoPzZjZg06K4a0NS1Qw8+f65iv3Z/jmPppJW1OdJVPf2uqJzMxHDbHUMcs0PYjFLomW0dGSgYabrmWYyXvsDZ4XgMarV+F/kl7SXmnnBBqwL2tVztruDLeYHQh8fr+/J0h0/HKHLvdN6L7+s4uI15lQ718wZVsDaTc7K1oBZTNGUlxxE1nR4g3vqGt6OSyfM9sBc9WlV68cIOfIIWpAoS6HMqciOLKzR37mIqjQ3DNZxhbLl83omxzL7Uvyrk4UmK08+Ge98jTcMAwNWlwGnA4OzK+dzlrx1ifF2Icsbk3V1VuUayDbjaUOjml5WfvB+ZQz8dAkmERe+VFPfyrNB3L9y9ZZ0kZyZbpMUNT3760k4svv6GcrW+xjHWYNmLmOcuREzga9zIJRVjTWE4ioT53gCik8FSXES5D5kMM3v211XciHHpDh1r7CsNxGl0sVwcmU6G7jCwPpS9z6CSnWCQhCW3Zus2pfQjpMdJyAmCbzPf/ezMZVsJae3Rfu5XLWhyU+jcKwl+xeKYSDMGgZ/TyhZfkMUsWK0HH8Z5rCDltbEoFhQyQbg2v5kKxTHUEooJuV8atG1R7yVGK2msiV+g8i3+z7/d+rFCn7h6eP0JHofAoKDRnuvGzR+RhX320D1hkBetSvCsvEBTUUWwJ4DxLlT+pRSQEPaUkO5r699jQ2C0h+NQ9xnBTg+pfigQGSpjR7cRfvX3Ud5jVCSaVM+wbEZ/gMZvR+HePKj44Ap58cf5Hq3Q4ZDIaE8nQkolE1OR6LXkpwxSWnvsstZ83iIjQnRBrlDw2t4PiqJKX9qvbj3SPYv7VS1a0wD2mpak5KwE0NqMDnBpM28dnjEXLC/bLzOaHNyhgWGUoRM7IG1EbB8fp0PhFa7jkpc8CH0FOUiYT/HkeA4lOATA21rhkwoHfZVx18ajmn5dTA90x07e+WyUk2RIN5u5ftxVO1Mr9F3xopnA0hxHnplG/qXSvyoDaoG99fIrpps4uglaTLhQ5rledTzxO/YFF1xPq1XD6LkNAVM+OdLK7ePLfr2evpNxtT4rR3NCSUljKsdy7fctK7gV8i2PvC2z86xoeOiy8qjQV1gp93uaeig44dGRAUNeJfak4NoVOgX2qnQ6JARmGIYg+iVFPLgoyVEAg0t0fN2aDG8vnwp9kvsUe4x334fFGAbbvcsLp2BJiksBbYYnbLh65YQa527YUinH8hgpqG/Vxa9QN9Rcxxn5nD1Dfjc0nH0+66XyaYXqhELd62m2z93yNirJiWR1fvYVDL97lrPH5NkrD333iB8e7mXEPT1qbVee+blqIP3wEN60JBaF2/FHwaDjNfETK3SiManQSduUGQLHRNO8hkZJGi6fRKlziYNgGHEm/RM6p2fmap0wYMNQarow/alzJHnKTDbwPBRWaJcFgsYLnjmi0ZvqARIOcXblxC4Es6aitUy1x25FP3I/1I1miuP99Sw0LzM0voqa63GocQCZaGcgkut2pJFnm/k63qPciVthYMbAhejJ+KmD4xx16nFULUScHK8lDU4aGAR1qdnvPLgnaNnKNZyTyvnYs9Ff/AKzSzPd52wrbKgY+r/9j//v6co9ocD7ORnvY116Qbakso4uGcHXwnjIqYFP5gD4/eyEVr8z8WGc9hvwlOPyLmMJpUwPd4VyOjZ2mdXebxxwO8kBBAVyXO/XVwQTtNftBI8bkuGmgoUEmKSbvUVl9i13H+2iOqI4rJ84JUqFC38WstnwwrDhogKXIRTrvf29VYDMd2QUKiYFotUIQHpXjG9e/YyBcdcGWkH4jlmvHi9Th3hYioRh1v2gIM0sDbfXfansdogvPXdPNwIbvqJOfYe3550m4e1KoCQjj/KdfctYYDMtEIhzjXqGrxpmvBAU+RxDy6nkwZGdjMannmK5PsswdOyl1/efPX92g/L5Z6NFNhZ2o3JHAsgWgqyleEaEjtE5dLPC/rMY7+KE7naFnqEpGzI7kkEPeujeKAD3rsKJT0+0LbODDqXknnZDpBtJeQqr9bCpQJ0anbDHn5M5pNBBr1IeGbnm5ssIEUqV3vfrFDrpdXh2H6A1ISwOLNp/oCKvWf6V9LIo9YLQy5jN/K4lhh0esqsFwulrqeW25/Z+A4kCyleIk4wnV1uA0vRennlOsUOlfs63WBsb7XrW6Em+/O48W6E3ybC1a2Uyojb+rhS6PWffyN75XrLmz3PEm60jHi7+Xz3Es+SNpwbvWVnDhGEDWkNPX0KfrnUls7vI8XzGGduqT1mi5UQBf3+FrMmUkZl6o46z9wKcR/CadNJNB5cFXXkgeulTbe0k0lEMOWZ1useNpBfuC3e0Z0LX3yrOo0lEZNbsVJVGGJeeHsX17/mKZIzde+c3LMzyvzYIKJiorGWRKsZphJMCe4ReI58t7GcYxcQIqdAnuWi1S3FirxnfmZA7aEKWuWE5brGUWG+FDMpO4AyvMv527X1eJ4QtkGRs+ZWVfuYCncC2nv35V89IpY85AjrLbGAzypseckSM2lu3ws2596Rr3tMe3You7X7Emhi4J0QmEoPGJxv0P/C6FbqnJ5rOV0NzUAbyNI/ayMlanpcK255fyp7M5g+Smf28gI3cstPA5I6KgKsusuwxdKn6hAhahsyoccU6O3cFZCIVq4EoC/SWbTTnjGyXDnOAkzsDrR6tofCYr4H7Xihq8cySUNeae2LlruleYXUtN0rWdprvxLpwTuhohbkS4QU/eoZj5chvmVNIdptkX78VlHnMF2EVgaa7tXy6yr0qfslcglUPXfHxbSOf36ZTe8NDRzvaUOggxAsPKZX6xNPlNQQE7wXui5px8gMzrhYtYYRBGHYI4lqBdqZqQHG3mGPphDbOG5lYpv2tOJjDMsU04+mv2bzFjGWF2yPve2X2ZpxgQjSng83klexHf6rvHdRhfb9VUF55U/szcUXWm3fJzRn2sbIdyNhKKtl/jIexVis04hBDxVh9byEfbVWPx+YSJsZiHe/t6FQrmIFXw1uQMLwSlH7/9rID3tq/n15Zr3jzzr3Hu9K8imNfMXLC8bf4KL3Cq+9DtsZ7LGuR5zwhjTkrK/Vq/ZnvkZD/7rF7jUuC2ScpTYM3bdj/TFudDLpt0m60OXE0oX/+23FwGrpzlgBKG1VL5Z+5jPSojAg+A83lM0bpX6BNwEngEmsd0xHO112dfWlcUzQNX3x7+eqalEftzFlWVOaRItvXIRRJ12W5V86EwLXiEyJTUuhhoqdnnXkMM/Njbx6zvqXj2/NOKjlWnXg3atk252zMUi9ctlTeWobjdGLugefY07NHsPY8y0N2TDS3xorIUisKYX6AUbkA7KtRmK90yn1a3lchlAhpkn9TplL/uHEZ9KplHJYoD/1P/8NfPY7lfF2hssDlITh43Qxnb0bvYInhORJLKs300FkbTSvyHJOPpsEXWe2LsFkaycx8c5zvjez8snX3HwoQJ5+P4plDUS/j4JVq6LKWkfGu2YV4Yews2Yoki+x0J0CAhKWkNnpDHKpQlvouLMbr1obujGKYOcqZOjIHAeF1R+eiU8Yz32w1gs4IQO77wLkkXiv0K0+rPhuvfTzxM3RJj3FNgDodZ8e792S0k2K8iFv5bpQ/hmavPW3syo2Y5Q7T7sowYe18H3u/u0L3c9JoONFxrKVG0rbXEV+88pr3uHquYfecV/qj0VUefgpkvw8/c2MZGsW3DKirv0+ISe02twY/5JPiV/KF+XVttJLJfmwnnWfBe9BDN73l52t4rPgF6XTt5d89UnY4v2KNq48hsL7fPr0Nu3om5ORDeZQ4fy66v9/9LUIeXuU6MWXMkLv0gxLh2vCKe1v5joe8JpNmLL3/rYzeRiQ6mVNYqrzsrFNP2rHCbHo/VSERXVhKejVgjNVQd0gcbDdAz1vgbimjOseKlVtyZsjBm7ujqJf02z1t5P1nJ9JESLp8msc38D3pJyUx/8K1lQnn5mfUrHX+VbYmD/0cM3+Fkj4pdL/qXOMmB6zt7q0IguNiC5Lr2ul+BX7GeGY1oukVXyRrTT2nLgIfpEJOq/8yzpWp4Cnour42INVUghJGRBuoYE+Z7SFBbcBYqdhzZRHtNMoh9MmkgelfnA07znw+mbsTTkjY2leclIrP8gISRCKTSVuxJ9BJ1Jcnke/w/RLW2JZsb4rXrF5QfTbQrQw9JDHuMGuUz3XyoYSTrMP9vJ3sZOQq96UZNWC89Mgp1xwyoDHj9/C77sy+K+bchoSQ6RkN3bsHOJh3684Gxg6EwArdkHmuAeZ2KHWbXIaN6eHNc3fK4vrXnML997pm92J3T3uPzc9e8om+vqD5VJj+LKF+3ltrDiKf/UwD3TXnNRDD9IOnhyddB74jO3zGGJv2uldZ0DQPG1U1zHijeVYmlGZI4lUKfegylfo64W3v4X6F4ExK7xjbS7trCWfU9Ecs+Cxh1lg53vAiYc65GlbOnWSnCWoQbUiS0z46CtfhA1XqhpOlYGd75qW8p0pq9odDZOwuq3udW/HWn/1IVRIwia7VoUakkjIGlaBcnyoj3sQhJIoK9WrYZVzRKN43sjsafUkDbpREOkhpFFLZM9+g1bwbPCnJEnlDDy+OO3voYxUxhr11fOUYPdfwRZyastNp/45fa/eWhv58QQytL/p5oJe2JQUuyW+jMM4lNSm4mpiXBJNhPsPDc014k9vQnyuvYRW+54YnVup5poDfQbDj4Y9xeT3qdB0CcRtV2D2Kee4tGJPfOCn07snNcoxd4UDHOHuzZJZbV16U8e3KbFfoq0eaQrXD1JGdKhHrrFAp2XlGenZr1vWVMBqlwWx2ki/36mrHzOfpNXP/VmVw5WWnN3pWdBT2e6b/7p3v53DOTp+WpmS/UDSpoD0kZUMOYHha2StZcGLot3bwdjOiFfpedzVh7/W9BwEjz9WI3jEuTKtVUQDDXh73GIFnehaVd27JvMme5T5rJM9VOMjZ8KuFz3dbFfoCuXY5UGSjLd3jyOtop731Yu+GM5U4l81sosx2jB2V+k7gAK+3NKyKo2ODKcqgpTa9vcJSq/Jgd1j+Ii6+0OSmzP1ZJpR2/Bxl2WyXTNW1K/SuU8Wn1Hlun8q8KDoXTKy7rkvPkw9v3DTueHzYR839gOFHRl8VpQ5iRbpZKqd8b7ya1G0nIHJdGr9CeRMVVv6duUCO32vsbDhPdG4prNDe2WHiRFPLYqladGe5vy6z3Qqd62bd5x6CjkdeAAAHUklEQVRzd3IDayfDsu/yiCojs3fuQSFW/rtoXVsqjvDk31PJLv+OqJEtKAhZ6yZ7NzoIx0EWMdb4TNQ7hufWBHyCDMn4i3JjrYqYbyCYy8EwrxnCMs8lYaXHKNsyVNQK/ZF4uJCm6xv5A2Mp8gzxPmIyExYEq6AtCBYrebXDTIVuj9CEe+XN890aE+jxqo4CdOJMCNcsycsY1VV4pQXjlUeqvy3hG3nNeywvjaKzYbWGeShw1wSrRTAq/yM97ubDPMlXdGi84lta81m+mV2/Ipvf9dxCG/JcrDjXhDFTTimpq4oIIyTDywtCcAGXpgG07j8ZlnDqqII9fr7wLUUm4uDiuEDrxrOfa9yZLT30UpwXkNX5Qf0XvK18BHE4Ubvmr3W4kmkd7/JE4KkSYM/5PvYKnxIFPNUgS2mkEnb5LLfjxo+1QVjt4Z1OW+/rDHXqgS0+Hwq3vXNl6GOaGy+i+RCKkPvHhizMo+R3sTLJa+irDXZcXk3JzWsYUE6RFCJNGNfATMmsvfvdcZuN20Js2ztgrVg38wl6nfKi8/5zTyYKk39jmJN94kYPzK/uKxIKndSOrau3KiAeneI6y/pGnJn7HwICLSbHmm4PAsaWe1xTGQCiizgN4lKAVR90D/Vxx+0y2ewsHC0gryi0YT31O3Zf9oE9RUgbr868cRERhE482x7dxUMdZ8fKRYgJL9pK9jAJr39vJ3mZzaqGMrz3tKv0MkZJZoYlicPPYZLPVuYnIgD56V13ridTsGEOBRONg4H2LRzXRMfcorKsR0FQcKYnNO9V3plydLUePp2eUesAQkGh8vm0PAM//5ZCN3xXN3FIJ6GoVL689yoNvQ+p5JJWJtYcQimU2Hj4s1NXcLRJtP2GUOh7GctrFXrMu8/Yp42RBdRNeH4LL/m8vPKqSuA+m2f5b+99Kmd7ud6K82dzjjSw7T8NkubckqcQKu6VsDElvk4eMGSZ38jwHuvCSWle856ouTsNeS9720OrEuhyeFwXv5diJpoBOYAVvOxkJz5jEj9nv5U3g/3WqUXJQfKBQ4DCj5dNWnM8qMyxYxde+d7ydbmRPf92SlfvuWmt7p15ClKGKYZN594bvwv4KR8aQ2PUqXbp6E1+TZ5VYmLdw1umb2RTK1yhcNqVBdThGjBBoIMbDJ785WWjHgF7y/Pj0WrfodAd8tHn+j60FfiLyZzKU+79UE4hk/+Uw1HNZaDQ7Wlfed1e2K7Q8++TkWcrjK1cvU+cyENeQ1e0Bb5ngCNjTbxyyk4gKOD266kxT9txroGzSvlMzJVrcJLVJHKNAcATTsuO96RQbutbjz5Dy0NxO7QPxto6AuHNVMY16yIDJ+S+e7HjjefzxggZYh4vKiIuTej4NAxr7x+ajwT3UJmnMWDI1V8aYYtbdpa6DArl/PL+o9BT6Ode8K0Y64Ty7/4ETWnK2l3Eik8lYsU3+on3N6cJhaHnvOMo5ddD+Rme2UNAt+gks7xNY35mb/9iSKgzGj6cbFgKvZlkCNRM8DlCY36pKCHqP8l7b0EaG3BbIV+FgNZSs9zH3dvO2Huf8ZaE2DQkvrts48zgZ+eA4V4aFFQy5KkSF02Ts5UUopPL4j4GdjzSED576Hs+wQj5SqSaaym5brcuXnuPU7ZDqQseN2veMvJfznxmbPfeLtu/QyZTU28Dc1xFZIeMp2bPeM8iv9WXYeX+8UrzenimsKJz3oMQVovySNbcORt8MQFsKhDPG6/yuiX7gXJvzbeYO+LbEo1wTBiLUDhi0E5ekc7dSvd1rUdSez1+SpbTuTzcMyzMkC0dVdHwiJHWSuJUmSGUPIy1LOfVcJru9y9kpTrpqqscFHo2lrFCT6s//+YYOqEfv7deXnAQNsMNPRIWLjtCWeznmJ9L07g1ZpY+DsXGU3nDmsM7JfNRmU+24Nqlyl5mWmE4HLXTsxDA2adCdwxyRZiagLzOKyG+8V+/0slS31qz+otXyS4k3JXw+DvjgUnG3rP+G0o/pnWhPf29QcKOjk4scWe7aR/aaMjSu9hJb1NSxDPOZJGEcmXYdNmRu3fpqCH91ne08eGVXULhYlT0FGxZx/gszEUZMPs90ttfY+K7SJt9Wc82O5ydO8gVnSFGGJ3flLbMG+ZBbOGCq4x6UIUUeq/9Ins/dxByP1ql0omw60W0ZDGotzyApNXbWfBrCI3UmnHnMApbofNbnbVtZJturQSeJ5CprGnz0LgeGzt6anhygxpP9z976pRDVY7K+PfEsxmTLxqujl88J+0CYp2rl7jz0qKsEyoef6jvT17nM6iIJiLA9V0IpTkQxV79bqRzO2Bw0rSPV7VvUyc+78Nwq6aGeU9EK0vdueH3MrjkodsIxX5YkceI2SzhI6r5yLr4fh8qdERUqoy1R8fyXPmThpnWbaMWn6tevVGOciJkCJjfZH1eIX0dKlCIYClGkPedJ9J7uMy4JMKJN0R//wc5K6QpolQZePCryaCvK+H0VxhGbttj3ePx+P8A7wEg1sNojDA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https://pp.userapi.com/c850520/v850520227/af1ee/RiARp0i20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05064"/>
            <a:ext cx="3528392" cy="2643537"/>
          </a:xfrm>
          <a:prstGeom prst="rect">
            <a:avLst/>
          </a:prstGeom>
          <a:noFill/>
        </p:spPr>
      </p:pic>
      <p:pic>
        <p:nvPicPr>
          <p:cNvPr id="11268" name="Picture 4" descr="https://pp.userapi.com/c851232/v851232227/b8fe2/TG3s8lxkp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4608512" cy="2808312"/>
          </a:xfrm>
          <a:prstGeom prst="rect">
            <a:avLst/>
          </a:prstGeom>
          <a:noFill/>
        </p:spPr>
      </p:pic>
      <p:pic>
        <p:nvPicPr>
          <p:cNvPr id="11270" name="Picture 6" descr="https://pp.userapi.com/c846324/v846324658/18e056/vCwNzDXRD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5" y="2060848"/>
            <a:ext cx="4246587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4900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Групповой проект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Календарь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«Писатели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Прикамья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2 класс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16832"/>
            <a:ext cx="2248501" cy="317934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22" y="5052369"/>
            <a:ext cx="1157728" cy="1637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96752"/>
            <a:ext cx="1069437" cy="1512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31" y="1520789"/>
            <a:ext cx="1156957" cy="1635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40968"/>
            <a:ext cx="1204189" cy="17027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50" y="3506505"/>
            <a:ext cx="1202848" cy="1700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46" y="5054503"/>
            <a:ext cx="1176485" cy="16635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22" y="5066904"/>
            <a:ext cx="1156186" cy="16348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00" y="5069738"/>
            <a:ext cx="1172057" cy="16572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10" y="3561089"/>
            <a:ext cx="1243154" cy="17578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140968"/>
            <a:ext cx="1271799" cy="17983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3" y="1520789"/>
            <a:ext cx="1257958" cy="17787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96752"/>
            <a:ext cx="1128225" cy="1595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Индивидуальные проекты  1-2 класс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2915816" y="6165304"/>
            <a:ext cx="3384376" cy="504056"/>
            <a:chOff x="2392871" y="1880"/>
            <a:chExt cx="2342404" cy="117120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392871" y="1880"/>
              <a:ext cx="2342404" cy="117120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2450044" y="59053"/>
              <a:ext cx="2228058" cy="1056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Проблема</a:t>
              </a:r>
              <a:endParaRPr lang="ru-RU" sz="2200" b="1" kern="1200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780886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6372200" y="332656"/>
            <a:ext cx="2342404" cy="1296144"/>
            <a:chOff x="4768000" y="1484061"/>
            <a:chExt cx="2342404" cy="1171202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768000" y="1484061"/>
              <a:ext cx="2342404" cy="117120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4825173" y="1541234"/>
              <a:ext cx="2228058" cy="11000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Проектирование (планирование)</a:t>
              </a:r>
              <a:endParaRPr lang="ru-RU" sz="2200" kern="1200" dirty="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667526"/>
            <a:ext cx="5136232" cy="288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1259632" y="5157192"/>
            <a:ext cx="2342404" cy="1171202"/>
            <a:chOff x="3654006" y="3883253"/>
            <a:chExt cx="2342404" cy="117120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3654006" y="3883253"/>
              <a:ext cx="2342404" cy="117120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3711179" y="3940426"/>
              <a:ext cx="2228058" cy="1056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Поиск   информации</a:t>
              </a:r>
              <a:endParaRPr lang="ru-RU" sz="2200" kern="1200" dirty="0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5504612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ÐÐ°ÑÑÐ¸Ð½ÐºÐ¸ Ð¿Ð¾ Ð·Ð°Ð¿ÑÐ¾ÑÑ ÐºÐ¾Ð½ÑÑÑÐ¸Ð¹  ÑÐºÐ°Ð¶Ð¸Ð¼Ð½Ðµ ÐºÐ°ÑÑÐ¸Ð½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ÐÐ°ÑÑÐ¸Ð½ÐºÐ¸ Ð¿Ð¾ Ð·Ð°Ð¿ÑÐ¾ÑÑ ÐºÐ¾Ð½ÑÑÑÐ¸Ð¹  ÑÐºÐ°Ð¶Ð¸Ð¼Ð½Ðµ ÐºÐ°ÑÑÐ¸Ð½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ÐÐ°ÑÑÐ¸Ð½ÐºÐ¸ Ð¿Ð¾ Ð·Ð°Ð¿ÑÐ¾ÑÑ ÐºÐ¾Ð½ÑÑÑÐ¸Ð¹  ÑÐºÐ°Ð¶Ð¸Ð¼Ð½Ðµ ÐºÐ°ÑÑÐ¸Ð½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ÐÐ°ÑÑÐ¸Ð½ÐºÐ¸ Ð¿Ð¾ Ð·Ð°Ð¿ÑÐ¾ÑÑ ÐºÐ¾Ð½ÑÑÑÐ¸Ð¹  ÑÐºÐ°Ð¶Ð¸Ð¼Ð½Ðµ ÐºÐ°ÑÑÐ¸Ð½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ÐÐ°ÑÑÐ¸Ð½ÐºÐ¸ Ð¿Ð¾ Ð·Ð°Ð¿ÑÐ¾ÑÑ ÐºÐ¾Ð½ÑÑÑÐ¸Ð¹  ÑÐºÐ°Ð¶Ð¸Ð¼Ð½Ðµ ÐºÐ°ÑÑÐ¸Ð½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://fs1.ppt4web.ru/images/17412/101835/640/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32656"/>
            <a:ext cx="8136904" cy="61026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691680" y="188640"/>
            <a:ext cx="5040560" cy="792088"/>
            <a:chOff x="1131737" y="3883253"/>
            <a:chExt cx="2342404" cy="117120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131737" y="3883253"/>
              <a:ext cx="2342404" cy="117120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1188910" y="3940426"/>
              <a:ext cx="2228058" cy="1056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Продуктивная деятельность</a:t>
              </a:r>
              <a:endParaRPr lang="ru-RU" sz="2200" b="1" kern="1200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4072114" cy="229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1680" y="1124744"/>
            <a:ext cx="396844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4032448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717032"/>
            <a:ext cx="422446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276872"/>
            <a:ext cx="4328142" cy="2434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3059832" y="260648"/>
            <a:ext cx="2342404" cy="792088"/>
            <a:chOff x="72014" y="1484050"/>
            <a:chExt cx="2342404" cy="117120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72014" y="1484050"/>
              <a:ext cx="2342404" cy="1171202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129187" y="1541223"/>
              <a:ext cx="2228058" cy="1056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Презентация</a:t>
              </a:r>
              <a:endParaRPr lang="ru-RU" sz="2200" b="1" kern="1200" dirty="0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780886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404664"/>
            <a:ext cx="5544616" cy="10801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i="1" dirty="0"/>
              <a:t>учебный проект </a:t>
            </a:r>
            <a:endParaRPr lang="ru-RU" sz="4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600" y="1844824"/>
            <a:ext cx="2880320" cy="31683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возможность делать что-то интересное самостоятельно, в группе или самому, максимально используя свои возможности.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112" y="1844824"/>
            <a:ext cx="3168352" cy="302433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дидактическое средство, позволяющее обучать проектированию, т.е. целенаправленной деятельности по нахождению способа решения проблемы путем решения задач.</a:t>
            </a:r>
          </a:p>
        </p:txBody>
      </p:sp>
      <p:pic>
        <p:nvPicPr>
          <p:cNvPr id="33796" name="Picture 4" descr="http://www.clipartbest.com/cliparts/4Tb/6gk/4Tb6gkga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73016"/>
            <a:ext cx="1896511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66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Спасибо </a:t>
            </a:r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png.pngtree.com/element_origin_min_pic/17/09/02/29bd0c4f41d8b048234658a3fa1f7aa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020437"/>
            <a:ext cx="2376264" cy="4837563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1187624" y="332656"/>
            <a:ext cx="6984776" cy="14401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Как  развить и сформировать у учеников целый  ряд  компетентностей: </a:t>
            </a:r>
            <a:endParaRPr lang="ru-RU" sz="3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83768" y="1988840"/>
            <a:ext cx="4392488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исследовательских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19872" y="2996952"/>
            <a:ext cx="4392488" cy="7920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коммуникативных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27984" y="4005064"/>
            <a:ext cx="439248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личностно - адаптивных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87624" y="332656"/>
            <a:ext cx="6984776" cy="14401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Активные формы и методы обучения</a:t>
            </a:r>
            <a:endParaRPr lang="ru-RU" sz="32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2349196"/>
            <a:ext cx="3205256" cy="72398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/>
              <a:t>деятельностные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27584" y="3717032"/>
            <a:ext cx="3205256" cy="723985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ролевые </a:t>
            </a:r>
            <a:endParaRPr lang="ru-RU" sz="32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88588" y="4941168"/>
            <a:ext cx="3582848" cy="1440160"/>
          </a:xfrm>
          <a:prstGeom prst="roundRect">
            <a:avLst/>
          </a:prstGeom>
          <a:solidFill>
            <a:schemeClr val="accent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Практико-ориентированные  </a:t>
            </a:r>
            <a:endParaRPr lang="ru-RU" sz="32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6056" y="3717032"/>
            <a:ext cx="3205256" cy="723985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Проблемные </a:t>
            </a:r>
            <a:endParaRPr lang="ru-RU" sz="3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80112" y="2349196"/>
            <a:ext cx="3205256" cy="723985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рефлексивные </a:t>
            </a:r>
            <a:endParaRPr lang="ru-RU" sz="32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430212" y="1772816"/>
            <a:ext cx="2249800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275856" y="1772816"/>
            <a:ext cx="1404156" cy="19442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680012" y="1772816"/>
            <a:ext cx="1332148" cy="19442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680012" y="1772816"/>
            <a:ext cx="2196244" cy="5763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661814" y="1772816"/>
            <a:ext cx="18198" cy="31683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114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39552" y="1124744"/>
            <a:ext cx="799288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Метод проектов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– это форма организации образовательного пространства и метод развития творческого познавательного мышления.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endParaRPr lang="ru-RU" sz="3200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3203848" y="4221088"/>
            <a:ext cx="57594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65760" indent="-256032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24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5760" indent="-256032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Проект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слово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иноязычное,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происходит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оно от латинского — </a:t>
            </a:r>
            <a:r>
              <a:rPr lang="ru-RU" sz="2400" i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projectus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(«брошенный вперед»)</a:t>
            </a:r>
          </a:p>
          <a:p>
            <a:pPr marL="365760" indent="-256032" algn="just" fontAlgn="auto">
              <a:spcBef>
                <a:spcPct val="20000"/>
              </a:spcBef>
              <a:spcAft>
                <a:spcPts val="0"/>
              </a:spcAft>
              <a:buFont typeface="Wingdings 3"/>
              <a:buChar char=""/>
              <a:defRPr/>
            </a:pPr>
            <a:endParaRPr lang="ru-RU" sz="24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365760" indent="-256032" algn="just" fontAlgn="auto">
              <a:spcBef>
                <a:spcPct val="2000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endParaRPr lang="ru-RU" sz="22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365760" indent="-256032" algn="just" fontAlgn="auto">
              <a:spcBef>
                <a:spcPct val="2000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endParaRPr lang="ru-RU" sz="22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365760" indent="-256032" algn="just" fontAlgn="auto">
              <a:spcBef>
                <a:spcPct val="2000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endParaRPr lang="ru-RU" sz="22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365760" indent="-256032" fontAlgn="auto">
              <a:spcBef>
                <a:spcPct val="20000"/>
              </a:spcBef>
              <a:spcAft>
                <a:spcPts val="0"/>
              </a:spcAft>
              <a:buFont typeface="Wingdings 3"/>
              <a:buChar char=""/>
              <a:defRPr/>
            </a:pPr>
            <a:endParaRPr lang="ru-RU" sz="32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194" name="Picture 2" descr="https://oksana7372007-ds157archangelsk.eduface.ru/uploads/29300/29256/section/643515/malchik_v_knigah.jpg?1521528930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944" y="3645024"/>
            <a:ext cx="3221410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Этапы проектной деятельности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67544" y="1752600"/>
            <a:ext cx="8064896" cy="3886200"/>
            <a:chOff x="168" y="960"/>
            <a:chExt cx="5367" cy="2792"/>
          </a:xfrm>
        </p:grpSpPr>
        <p:sp>
          <p:nvSpPr>
            <p:cNvPr id="14344" name="Freeform 4"/>
            <p:cNvSpPr>
              <a:spLocks/>
            </p:cNvSpPr>
            <p:nvPr/>
          </p:nvSpPr>
          <p:spPr bwMode="gray">
            <a:xfrm>
              <a:off x="5089" y="960"/>
              <a:ext cx="441" cy="705"/>
            </a:xfrm>
            <a:custGeom>
              <a:avLst/>
              <a:gdLst>
                <a:gd name="T0" fmla="*/ 903 w 308"/>
                <a:gd name="T1" fmla="*/ 481 h 444"/>
                <a:gd name="T2" fmla="*/ 0 w 308"/>
                <a:gd name="T3" fmla="*/ 1777 h 444"/>
                <a:gd name="T4" fmla="*/ 0 w 308"/>
                <a:gd name="T5" fmla="*/ 1145 h 444"/>
                <a:gd name="T6" fmla="*/ 903 w 308"/>
                <a:gd name="T7" fmla="*/ 0 h 444"/>
                <a:gd name="T8" fmla="*/ 903 w 308"/>
                <a:gd name="T9" fmla="*/ 481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4"/>
                <a:gd name="T17" fmla="*/ 308 w 308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00281D"/>
                </a:gs>
                <a:gs pos="50000">
                  <a:srgbClr val="00563F"/>
                </a:gs>
                <a:gs pos="100000">
                  <a:srgbClr val="00281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5" name="Freeform 5"/>
            <p:cNvSpPr>
              <a:spLocks/>
            </p:cNvSpPr>
            <p:nvPr/>
          </p:nvSpPr>
          <p:spPr bwMode="gray">
            <a:xfrm>
              <a:off x="2976" y="960"/>
              <a:ext cx="2559" cy="451"/>
            </a:xfrm>
            <a:custGeom>
              <a:avLst/>
              <a:gdLst>
                <a:gd name="T0" fmla="*/ 4349 w 1786"/>
                <a:gd name="T1" fmla="*/ 1137 h 284"/>
                <a:gd name="T2" fmla="*/ 0 w 1786"/>
                <a:gd name="T3" fmla="*/ 1137 h 284"/>
                <a:gd name="T4" fmla="*/ 1312 w 1786"/>
                <a:gd name="T5" fmla="*/ 0 h 284"/>
                <a:gd name="T6" fmla="*/ 5254 w 1786"/>
                <a:gd name="T7" fmla="*/ 0 h 284"/>
                <a:gd name="T8" fmla="*/ 4349 w 1786"/>
                <a:gd name="T9" fmla="*/ 113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86"/>
                <a:gd name="T16" fmla="*/ 0 h 284"/>
                <a:gd name="T17" fmla="*/ 1786 w 1786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6" name="Freeform 6"/>
            <p:cNvSpPr>
              <a:spLocks/>
            </p:cNvSpPr>
            <p:nvPr/>
          </p:nvSpPr>
          <p:spPr bwMode="gray">
            <a:xfrm>
              <a:off x="4645" y="1660"/>
              <a:ext cx="441" cy="701"/>
            </a:xfrm>
            <a:custGeom>
              <a:avLst/>
              <a:gdLst>
                <a:gd name="T0" fmla="*/ 903 w 308"/>
                <a:gd name="T1" fmla="*/ 477 h 442"/>
                <a:gd name="T2" fmla="*/ 0 w 308"/>
                <a:gd name="T3" fmla="*/ 1764 h 442"/>
                <a:gd name="T4" fmla="*/ 0 w 308"/>
                <a:gd name="T5" fmla="*/ 1142 h 442"/>
                <a:gd name="T6" fmla="*/ 903 w 308"/>
                <a:gd name="T7" fmla="*/ 0 h 442"/>
                <a:gd name="T8" fmla="*/ 903 w 308"/>
                <a:gd name="T9" fmla="*/ 477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2"/>
                <a:gd name="T17" fmla="*/ 308 w 308"/>
                <a:gd name="T18" fmla="*/ 442 h 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gradFill rotWithShape="1">
              <a:gsLst>
                <a:gs pos="0">
                  <a:srgbClr val="230744"/>
                </a:gs>
                <a:gs pos="50000">
                  <a:srgbClr val="4B1092"/>
                </a:gs>
                <a:gs pos="100000">
                  <a:srgbClr val="23074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7" name="Freeform 7"/>
            <p:cNvSpPr>
              <a:spLocks/>
            </p:cNvSpPr>
            <p:nvPr/>
          </p:nvSpPr>
          <p:spPr bwMode="gray">
            <a:xfrm>
              <a:off x="2340" y="1660"/>
              <a:ext cx="2751" cy="450"/>
            </a:xfrm>
            <a:custGeom>
              <a:avLst/>
              <a:gdLst>
                <a:gd name="T0" fmla="*/ 4743 w 1920"/>
                <a:gd name="T1" fmla="*/ 1130 h 284"/>
                <a:gd name="T2" fmla="*/ 0 w 1920"/>
                <a:gd name="T3" fmla="*/ 1130 h 284"/>
                <a:gd name="T4" fmla="*/ 1312 w 1920"/>
                <a:gd name="T5" fmla="*/ 0 h 284"/>
                <a:gd name="T6" fmla="*/ 5648 w 1920"/>
                <a:gd name="T7" fmla="*/ 0 h 284"/>
                <a:gd name="T8" fmla="*/ 4743 w 1920"/>
                <a:gd name="T9" fmla="*/ 113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84"/>
                <a:gd name="T17" fmla="*/ 1920 w 192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rgbClr val="A77B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8" name="Freeform 8"/>
            <p:cNvSpPr>
              <a:spLocks/>
            </p:cNvSpPr>
            <p:nvPr/>
          </p:nvSpPr>
          <p:spPr bwMode="gray">
            <a:xfrm>
              <a:off x="4200" y="2353"/>
              <a:ext cx="439" cy="704"/>
            </a:xfrm>
            <a:custGeom>
              <a:avLst/>
              <a:gdLst>
                <a:gd name="T0" fmla="*/ 904 w 306"/>
                <a:gd name="T1" fmla="*/ 485 h 444"/>
                <a:gd name="T2" fmla="*/ 0 w 306"/>
                <a:gd name="T3" fmla="*/ 1770 h 444"/>
                <a:gd name="T4" fmla="*/ 0 w 306"/>
                <a:gd name="T5" fmla="*/ 1138 h 444"/>
                <a:gd name="T6" fmla="*/ 904 w 306"/>
                <a:gd name="T7" fmla="*/ 0 h 444"/>
                <a:gd name="T8" fmla="*/ 904 w 306"/>
                <a:gd name="T9" fmla="*/ 485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444"/>
                <a:gd name="T17" fmla="*/ 306 w 306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gradFill rotWithShape="1">
              <a:gsLst>
                <a:gs pos="0">
                  <a:srgbClr val="431805"/>
                </a:gs>
                <a:gs pos="50000">
                  <a:srgbClr val="90330A"/>
                </a:gs>
                <a:gs pos="100000">
                  <a:srgbClr val="431805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9" name="Freeform 9"/>
            <p:cNvSpPr>
              <a:spLocks/>
            </p:cNvSpPr>
            <p:nvPr/>
          </p:nvSpPr>
          <p:spPr bwMode="gray">
            <a:xfrm>
              <a:off x="3758" y="3047"/>
              <a:ext cx="442" cy="705"/>
            </a:xfrm>
            <a:custGeom>
              <a:avLst/>
              <a:gdLst>
                <a:gd name="T0" fmla="*/ 910 w 308"/>
                <a:gd name="T1" fmla="*/ 489 h 444"/>
                <a:gd name="T2" fmla="*/ 0 w 308"/>
                <a:gd name="T3" fmla="*/ 1777 h 444"/>
                <a:gd name="T4" fmla="*/ 0 w 308"/>
                <a:gd name="T5" fmla="*/ 1145 h 444"/>
                <a:gd name="T6" fmla="*/ 910 w 308"/>
                <a:gd name="T7" fmla="*/ 0 h 444"/>
                <a:gd name="T8" fmla="*/ 910 w 308"/>
                <a:gd name="T9" fmla="*/ 489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4"/>
                <a:gd name="T17" fmla="*/ 308 w 308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433206"/>
                </a:gs>
                <a:gs pos="50000">
                  <a:srgbClr val="906B0E"/>
                </a:gs>
                <a:gs pos="100000">
                  <a:srgbClr val="43320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0" name="Freeform 10"/>
            <p:cNvSpPr>
              <a:spLocks/>
            </p:cNvSpPr>
            <p:nvPr/>
          </p:nvSpPr>
          <p:spPr bwMode="gray">
            <a:xfrm>
              <a:off x="1076" y="3051"/>
              <a:ext cx="3124" cy="450"/>
            </a:xfrm>
            <a:custGeom>
              <a:avLst/>
              <a:gdLst>
                <a:gd name="T0" fmla="*/ 5510 w 2180"/>
                <a:gd name="T1" fmla="*/ 1130 h 284"/>
                <a:gd name="T2" fmla="*/ 0 w 2180"/>
                <a:gd name="T3" fmla="*/ 1130 h 284"/>
                <a:gd name="T4" fmla="*/ 1313 w 2180"/>
                <a:gd name="T5" fmla="*/ 0 h 284"/>
                <a:gd name="T6" fmla="*/ 6416 w 2180"/>
                <a:gd name="T7" fmla="*/ 0 h 284"/>
                <a:gd name="T8" fmla="*/ 5510 w 2180"/>
                <a:gd name="T9" fmla="*/ 1130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80"/>
                <a:gd name="T16" fmla="*/ 0 h 284"/>
                <a:gd name="T17" fmla="*/ 2180 w 218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2E1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1" name="Line 11"/>
            <p:cNvSpPr>
              <a:spLocks noChangeShapeType="1"/>
            </p:cNvSpPr>
            <p:nvPr/>
          </p:nvSpPr>
          <p:spPr bwMode="gray">
            <a:xfrm flipH="1">
              <a:off x="168" y="3747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2" name="Line 12"/>
            <p:cNvSpPr>
              <a:spLocks noChangeShapeType="1"/>
            </p:cNvSpPr>
            <p:nvPr/>
          </p:nvSpPr>
          <p:spPr bwMode="gray">
            <a:xfrm flipH="1">
              <a:off x="168" y="3047"/>
              <a:ext cx="15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3" name="Line 13"/>
            <p:cNvSpPr>
              <a:spLocks noChangeShapeType="1"/>
            </p:cNvSpPr>
            <p:nvPr/>
          </p:nvSpPr>
          <p:spPr bwMode="gray">
            <a:xfrm flipH="1">
              <a:off x="168" y="2356"/>
              <a:ext cx="21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4" name="Line 14"/>
            <p:cNvSpPr>
              <a:spLocks noChangeShapeType="1"/>
            </p:cNvSpPr>
            <p:nvPr/>
          </p:nvSpPr>
          <p:spPr bwMode="gray">
            <a:xfrm flipH="1">
              <a:off x="168" y="1666"/>
              <a:ext cx="28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5" name="Line 15"/>
            <p:cNvSpPr>
              <a:spLocks noChangeShapeType="1"/>
            </p:cNvSpPr>
            <p:nvPr/>
          </p:nvSpPr>
          <p:spPr bwMode="gray">
            <a:xfrm flipH="1">
              <a:off x="168" y="965"/>
              <a:ext cx="3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6" name="Line 16"/>
            <p:cNvSpPr>
              <a:spLocks noChangeShapeType="1"/>
            </p:cNvSpPr>
            <p:nvPr/>
          </p:nvSpPr>
          <p:spPr bwMode="gray">
            <a:xfrm>
              <a:off x="305" y="960"/>
              <a:ext cx="0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7" name="Line 17"/>
            <p:cNvSpPr>
              <a:spLocks noChangeShapeType="1"/>
            </p:cNvSpPr>
            <p:nvPr/>
          </p:nvSpPr>
          <p:spPr bwMode="gray">
            <a:xfrm>
              <a:off x="305" y="1686"/>
              <a:ext cx="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8" name="Line 18"/>
            <p:cNvSpPr>
              <a:spLocks noChangeShapeType="1"/>
            </p:cNvSpPr>
            <p:nvPr/>
          </p:nvSpPr>
          <p:spPr bwMode="gray">
            <a:xfrm>
              <a:off x="305" y="2366"/>
              <a:ext cx="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59" name="Line 19"/>
            <p:cNvSpPr>
              <a:spLocks noChangeShapeType="1"/>
            </p:cNvSpPr>
            <p:nvPr/>
          </p:nvSpPr>
          <p:spPr bwMode="gray">
            <a:xfrm>
              <a:off x="305" y="3047"/>
              <a:ext cx="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360" name="Freeform 20"/>
            <p:cNvSpPr>
              <a:spLocks/>
            </p:cNvSpPr>
            <p:nvPr/>
          </p:nvSpPr>
          <p:spPr bwMode="gray">
            <a:xfrm>
              <a:off x="1529" y="1096"/>
              <a:ext cx="1407" cy="2268"/>
            </a:xfrm>
            <a:custGeom>
              <a:avLst/>
              <a:gdLst>
                <a:gd name="T0" fmla="*/ 5 w 1824"/>
                <a:gd name="T1" fmla="*/ 1548 h 2648"/>
                <a:gd name="T2" fmla="*/ 25 w 1824"/>
                <a:gd name="T3" fmla="*/ 1332 h 2648"/>
                <a:gd name="T4" fmla="*/ 57 w 1824"/>
                <a:gd name="T5" fmla="*/ 1137 h 2648"/>
                <a:gd name="T6" fmla="*/ 98 w 1824"/>
                <a:gd name="T7" fmla="*/ 958 h 2648"/>
                <a:gd name="T8" fmla="*/ 145 w 1824"/>
                <a:gd name="T9" fmla="*/ 798 h 2648"/>
                <a:gd name="T10" fmla="*/ 197 w 1824"/>
                <a:gd name="T11" fmla="*/ 656 h 2648"/>
                <a:gd name="T12" fmla="*/ 252 w 1824"/>
                <a:gd name="T13" fmla="*/ 532 h 2648"/>
                <a:gd name="T14" fmla="*/ 309 w 1824"/>
                <a:gd name="T15" fmla="*/ 423 h 2648"/>
                <a:gd name="T16" fmla="*/ 363 w 1824"/>
                <a:gd name="T17" fmla="*/ 331 h 2648"/>
                <a:gd name="T18" fmla="*/ 416 w 1824"/>
                <a:gd name="T19" fmla="*/ 256 h 2648"/>
                <a:gd name="T20" fmla="*/ 464 w 1824"/>
                <a:gd name="T21" fmla="*/ 195 h 2648"/>
                <a:gd name="T22" fmla="*/ 503 w 1824"/>
                <a:gd name="T23" fmla="*/ 148 h 2648"/>
                <a:gd name="T24" fmla="*/ 535 w 1824"/>
                <a:gd name="T25" fmla="*/ 116 h 2648"/>
                <a:gd name="T26" fmla="*/ 555 w 1824"/>
                <a:gd name="T27" fmla="*/ 97 h 2648"/>
                <a:gd name="T28" fmla="*/ 562 w 1824"/>
                <a:gd name="T29" fmla="*/ 90 h 2648"/>
                <a:gd name="T30" fmla="*/ 793 w 1824"/>
                <a:gd name="T31" fmla="*/ 35 h 2648"/>
                <a:gd name="T32" fmla="*/ 720 w 1824"/>
                <a:gd name="T33" fmla="*/ 206 h 2648"/>
                <a:gd name="T34" fmla="*/ 714 w 1824"/>
                <a:gd name="T35" fmla="*/ 208 h 2648"/>
                <a:gd name="T36" fmla="*/ 695 w 1824"/>
                <a:gd name="T37" fmla="*/ 218 h 2648"/>
                <a:gd name="T38" fmla="*/ 666 w 1824"/>
                <a:gd name="T39" fmla="*/ 233 h 2648"/>
                <a:gd name="T40" fmla="*/ 629 w 1824"/>
                <a:gd name="T41" fmla="*/ 258 h 2648"/>
                <a:gd name="T42" fmla="*/ 583 w 1824"/>
                <a:gd name="T43" fmla="*/ 293 h 2648"/>
                <a:gd name="T44" fmla="*/ 531 w 1824"/>
                <a:gd name="T45" fmla="*/ 340 h 2648"/>
                <a:gd name="T46" fmla="*/ 475 w 1824"/>
                <a:gd name="T47" fmla="*/ 400 h 2648"/>
                <a:gd name="T48" fmla="*/ 415 w 1824"/>
                <a:gd name="T49" fmla="*/ 475 h 2648"/>
                <a:gd name="T50" fmla="*/ 353 w 1824"/>
                <a:gd name="T51" fmla="*/ 565 h 2648"/>
                <a:gd name="T52" fmla="*/ 290 w 1824"/>
                <a:gd name="T53" fmla="*/ 677 h 2648"/>
                <a:gd name="T54" fmla="*/ 228 w 1824"/>
                <a:gd name="T55" fmla="*/ 804 h 2648"/>
                <a:gd name="T56" fmla="*/ 170 w 1824"/>
                <a:gd name="T57" fmla="*/ 953 h 2648"/>
                <a:gd name="T58" fmla="*/ 113 w 1824"/>
                <a:gd name="T59" fmla="*/ 1126 h 2648"/>
                <a:gd name="T60" fmla="*/ 63 w 1824"/>
                <a:gd name="T61" fmla="*/ 1322 h 2648"/>
                <a:gd name="T62" fmla="*/ 19 w 1824"/>
                <a:gd name="T63" fmla="*/ 1543 h 2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4"/>
                <a:gd name="T97" fmla="*/ 0 h 2648"/>
                <a:gd name="T98" fmla="*/ 1824 w 1824"/>
                <a:gd name="T99" fmla="*/ 2648 h 2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61092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1" name="Rectangle 21"/>
            <p:cNvSpPr>
              <a:spLocks noChangeArrowheads="1"/>
            </p:cNvSpPr>
            <p:nvPr/>
          </p:nvSpPr>
          <p:spPr bwMode="gray">
            <a:xfrm>
              <a:off x="2980" y="1411"/>
              <a:ext cx="2119" cy="253"/>
            </a:xfrm>
            <a:prstGeom prst="rect">
              <a:avLst/>
            </a:prstGeom>
            <a:gradFill rotWithShape="1">
              <a:gsLst>
                <a:gs pos="0">
                  <a:srgbClr val="00684D"/>
                </a:gs>
                <a:gs pos="50000">
                  <a:srgbClr val="00906A"/>
                </a:gs>
                <a:gs pos="100000">
                  <a:srgbClr val="00684D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b="1">
                  <a:cs typeface="Arial" charset="0"/>
                </a:rPr>
                <a:t>Результат</a:t>
              </a:r>
              <a:r>
                <a:rPr lang="ru-RU" b="1">
                  <a:latin typeface="Verdana" pitchFamily="34" charset="0"/>
                </a:rPr>
                <a:t> - продукт</a:t>
              </a:r>
              <a:endParaRPr lang="en-US" b="1">
                <a:latin typeface="Verdana" pitchFamily="34" charset="0"/>
              </a:endParaRPr>
            </a:p>
          </p:txBody>
        </p:sp>
        <p:sp>
          <p:nvSpPr>
            <p:cNvPr id="14362" name="Rectangle 22"/>
            <p:cNvSpPr>
              <a:spLocks noChangeArrowheads="1"/>
            </p:cNvSpPr>
            <p:nvPr/>
          </p:nvSpPr>
          <p:spPr bwMode="gray">
            <a:xfrm>
              <a:off x="2341" y="2110"/>
              <a:ext cx="2309" cy="248"/>
            </a:xfrm>
            <a:prstGeom prst="rect">
              <a:avLst/>
            </a:prstGeom>
            <a:gradFill rotWithShape="1">
              <a:gsLst>
                <a:gs pos="0">
                  <a:srgbClr val="5D2FB9"/>
                </a:gs>
                <a:gs pos="50000">
                  <a:srgbClr val="8041FF"/>
                </a:gs>
                <a:gs pos="100000">
                  <a:srgbClr val="5D2FB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b="1">
                  <a:cs typeface="Arial" charset="0"/>
                </a:rPr>
                <a:t>Реализация проекта</a:t>
              </a:r>
              <a:endParaRPr lang="en-US" b="1">
                <a:cs typeface="Arial" charset="0"/>
              </a:endParaRPr>
            </a:p>
          </p:txBody>
        </p:sp>
        <p:sp>
          <p:nvSpPr>
            <p:cNvPr id="14363" name="Freeform 23"/>
            <p:cNvSpPr>
              <a:spLocks/>
            </p:cNvSpPr>
            <p:nvPr/>
          </p:nvSpPr>
          <p:spPr bwMode="gray">
            <a:xfrm>
              <a:off x="1709" y="2353"/>
              <a:ext cx="2935" cy="454"/>
            </a:xfrm>
            <a:custGeom>
              <a:avLst/>
              <a:gdLst>
                <a:gd name="T0" fmla="*/ 5126 w 2048"/>
                <a:gd name="T1" fmla="*/ 1145 h 286"/>
                <a:gd name="T2" fmla="*/ 0 w 2048"/>
                <a:gd name="T3" fmla="*/ 1145 h 286"/>
                <a:gd name="T4" fmla="*/ 1313 w 2048"/>
                <a:gd name="T5" fmla="*/ 0 h 286"/>
                <a:gd name="T6" fmla="*/ 6028 w 2048"/>
                <a:gd name="T7" fmla="*/ 0 h 286"/>
                <a:gd name="T8" fmla="*/ 5126 w 2048"/>
                <a:gd name="T9" fmla="*/ 1145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8"/>
                <a:gd name="T16" fmla="*/ 0 h 286"/>
                <a:gd name="T17" fmla="*/ 2048 w 204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4" name="Rectangle 24"/>
            <p:cNvSpPr>
              <a:spLocks noChangeArrowheads="1"/>
            </p:cNvSpPr>
            <p:nvPr/>
          </p:nvSpPr>
          <p:spPr bwMode="gray">
            <a:xfrm>
              <a:off x="1711" y="2806"/>
              <a:ext cx="2499" cy="248"/>
            </a:xfrm>
            <a:prstGeom prst="rect">
              <a:avLst/>
            </a:prstGeom>
            <a:gradFill rotWithShape="1">
              <a:gsLst>
                <a:gs pos="0">
                  <a:srgbClr val="A0523A"/>
                </a:gs>
                <a:gs pos="50000">
                  <a:srgbClr val="DC7150"/>
                </a:gs>
                <a:gs pos="100000">
                  <a:srgbClr val="A0523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b="1" dirty="0">
                  <a:cs typeface="Arial" charset="0"/>
                </a:rPr>
                <a:t>План</a:t>
              </a:r>
              <a:endParaRPr lang="en-US" b="1" dirty="0">
                <a:cs typeface="Arial" charset="0"/>
              </a:endParaRPr>
            </a:p>
          </p:txBody>
        </p:sp>
        <p:sp>
          <p:nvSpPr>
            <p:cNvPr id="14365" name="Rectangle 25"/>
            <p:cNvSpPr>
              <a:spLocks noChangeArrowheads="1"/>
            </p:cNvSpPr>
            <p:nvPr/>
          </p:nvSpPr>
          <p:spPr bwMode="gray">
            <a:xfrm>
              <a:off x="1075" y="3502"/>
              <a:ext cx="2689" cy="248"/>
            </a:xfrm>
            <a:prstGeom prst="rect">
              <a:avLst/>
            </a:prstGeom>
            <a:gradFill rotWithShape="1">
              <a:gsLst>
                <a:gs pos="0">
                  <a:srgbClr val="977514"/>
                </a:gs>
                <a:gs pos="50000">
                  <a:srgbClr val="D0A11C"/>
                </a:gs>
                <a:gs pos="100000">
                  <a:srgbClr val="97751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ru-RU" b="1">
                  <a:cs typeface="Arial" charset="0"/>
                </a:rPr>
                <a:t>Проблема</a:t>
              </a:r>
              <a:endParaRPr lang="en-US" b="1">
                <a:cs typeface="Arial" charset="0"/>
              </a:endParaRPr>
            </a:p>
          </p:txBody>
        </p:sp>
        <p:sp>
          <p:nvSpPr>
            <p:cNvPr id="14366" name="Text Box 26"/>
            <p:cNvSpPr txBox="1">
              <a:spLocks noChangeArrowheads="1"/>
            </p:cNvSpPr>
            <p:nvPr/>
          </p:nvSpPr>
          <p:spPr bwMode="gray">
            <a:xfrm>
              <a:off x="298" y="1230"/>
              <a:ext cx="855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2400">
                  <a:latin typeface="Verdana" pitchFamily="34" charset="0"/>
                </a:rPr>
                <a:t>4 этап</a:t>
              </a:r>
              <a:endParaRPr lang="en-US" sz="2400">
                <a:latin typeface="Verdana" pitchFamily="34" charset="0"/>
              </a:endParaRPr>
            </a:p>
          </p:txBody>
        </p:sp>
        <p:sp>
          <p:nvSpPr>
            <p:cNvPr id="14367" name="Text Box 27"/>
            <p:cNvSpPr txBox="1">
              <a:spLocks noChangeArrowheads="1"/>
            </p:cNvSpPr>
            <p:nvPr/>
          </p:nvSpPr>
          <p:spPr bwMode="gray">
            <a:xfrm>
              <a:off x="298" y="1918"/>
              <a:ext cx="855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2400">
                  <a:latin typeface="Verdana" pitchFamily="34" charset="0"/>
                </a:rPr>
                <a:t>3 этап</a:t>
              </a:r>
              <a:endParaRPr lang="en-US" sz="2400">
                <a:latin typeface="Verdana" pitchFamily="34" charset="0"/>
              </a:endParaRPr>
            </a:p>
          </p:txBody>
        </p:sp>
        <p:sp>
          <p:nvSpPr>
            <p:cNvPr id="14368" name="Text Box 28"/>
            <p:cNvSpPr txBox="1">
              <a:spLocks noChangeArrowheads="1"/>
            </p:cNvSpPr>
            <p:nvPr/>
          </p:nvSpPr>
          <p:spPr bwMode="gray">
            <a:xfrm>
              <a:off x="298" y="2638"/>
              <a:ext cx="855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2400">
                  <a:latin typeface="Verdana" pitchFamily="34" charset="0"/>
                </a:rPr>
                <a:t>2 этап</a:t>
              </a:r>
              <a:endParaRPr lang="en-US" sz="2400">
                <a:latin typeface="Verdana" pitchFamily="34" charset="0"/>
              </a:endParaRPr>
            </a:p>
          </p:txBody>
        </p:sp>
        <p:sp>
          <p:nvSpPr>
            <p:cNvPr id="14369" name="Text Box 29"/>
            <p:cNvSpPr txBox="1">
              <a:spLocks noChangeArrowheads="1"/>
            </p:cNvSpPr>
            <p:nvPr/>
          </p:nvSpPr>
          <p:spPr bwMode="gray">
            <a:xfrm>
              <a:off x="298" y="3309"/>
              <a:ext cx="855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2400">
                  <a:latin typeface="Verdana" pitchFamily="34" charset="0"/>
                </a:rPr>
                <a:t>1 этап</a:t>
              </a:r>
              <a:endParaRPr lang="en-US" sz="2400">
                <a:latin typeface="Verdana" pitchFamily="34" charset="0"/>
              </a:endParaRPr>
            </a:p>
          </p:txBody>
        </p:sp>
      </p:grpSp>
      <p:sp>
        <p:nvSpPr>
          <p:cNvPr id="14340" name="TextBox 29"/>
          <p:cNvSpPr txBox="1">
            <a:spLocks noChangeArrowheads="1"/>
          </p:cNvSpPr>
          <p:nvPr/>
        </p:nvSpPr>
        <p:spPr bwMode="auto">
          <a:xfrm>
            <a:off x="3059113" y="4652963"/>
            <a:ext cx="32416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/>
              <a:t>Поиск способов и методов решения</a:t>
            </a:r>
          </a:p>
        </p:txBody>
      </p:sp>
      <p:sp>
        <p:nvSpPr>
          <p:cNvPr id="14341" name="TextBox 30"/>
          <p:cNvSpPr txBox="1">
            <a:spLocks noChangeArrowheads="1"/>
          </p:cNvSpPr>
          <p:nvPr/>
        </p:nvSpPr>
        <p:spPr bwMode="auto">
          <a:xfrm>
            <a:off x="3276600" y="3716338"/>
            <a:ext cx="3671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/>
              <a:t>Прогнозирование результатов и последствий</a:t>
            </a:r>
          </a:p>
        </p:txBody>
      </p:sp>
      <p:sp>
        <p:nvSpPr>
          <p:cNvPr id="14342" name="TextBox 31"/>
          <p:cNvSpPr txBox="1">
            <a:spLocks noChangeArrowheads="1"/>
          </p:cNvSpPr>
          <p:nvPr/>
        </p:nvSpPr>
        <p:spPr bwMode="auto">
          <a:xfrm>
            <a:off x="4427538" y="2852738"/>
            <a:ext cx="324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/>
              <a:t>Поэтапная оценка</a:t>
            </a:r>
          </a:p>
        </p:txBody>
      </p:sp>
      <p:sp>
        <p:nvSpPr>
          <p:cNvPr id="14343" name="TextBox 32"/>
          <p:cNvSpPr txBox="1">
            <a:spLocks noChangeArrowheads="1"/>
          </p:cNvSpPr>
          <p:nvPr/>
        </p:nvSpPr>
        <p:spPr bwMode="auto">
          <a:xfrm>
            <a:off x="5003800" y="1844675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dirty="0"/>
              <a:t>Презентация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900113" y="549275"/>
            <a:ext cx="7559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000" b="1" i="1" dirty="0">
                <a:solidFill>
                  <a:schemeClr val="tx2"/>
                </a:solidFill>
              </a:rPr>
              <a:t>Проект – это </a:t>
            </a:r>
            <a:r>
              <a:rPr lang="ru-RU" sz="4000" b="1" i="1" dirty="0" smtClean="0">
                <a:solidFill>
                  <a:schemeClr val="tx2"/>
                </a:solidFill>
              </a:rPr>
              <a:t>«пять </a:t>
            </a:r>
            <a:r>
              <a:rPr lang="ru-RU" sz="4000" b="1" i="1" dirty="0">
                <a:solidFill>
                  <a:schemeClr val="tx2"/>
                </a:solidFill>
              </a:rPr>
              <a:t>П»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331640" y="1368884"/>
          <a:ext cx="7128148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Овал 1"/>
          <p:cNvSpPr/>
          <p:nvPr/>
        </p:nvSpPr>
        <p:spPr>
          <a:xfrm>
            <a:off x="3851275" y="2924175"/>
            <a:ext cx="2016125" cy="2017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3" name="TextBox 2"/>
          <p:cNvSpPr txBox="1">
            <a:spLocks noChangeArrowheads="1"/>
          </p:cNvSpPr>
          <p:nvPr/>
        </p:nvSpPr>
        <p:spPr bwMode="auto">
          <a:xfrm>
            <a:off x="3917950" y="3284538"/>
            <a:ext cx="194468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chemeClr val="bg1"/>
                </a:solidFill>
              </a:rPr>
              <a:t>Портфолио проекта – папка в которой собраны все рабочие материалы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:\Ирина\дипломы\2017\нпк край гимназ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08720"/>
            <a:ext cx="3721694" cy="51096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8" name="Picture 2" descr="http://www.school17.perm.ru/data/addons/emble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27584" y="334028"/>
            <a:ext cx="2952328" cy="3040898"/>
          </a:xfrm>
          <a:prstGeom prst="rect">
            <a:avLst/>
          </a:prstGeom>
          <a:noFill/>
          <a:effectLst>
            <a:softEdge rad="1651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95736" y="692696"/>
            <a:ext cx="4824536" cy="79208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результат</a:t>
            </a:r>
            <a:endParaRPr lang="ru-RU" sz="4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1988840"/>
            <a:ext cx="3312368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внешний</a:t>
            </a:r>
            <a:endParaRPr lang="ru-RU" sz="3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48064" y="1988840"/>
            <a:ext cx="3312368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внутренний</a:t>
            </a:r>
            <a:endParaRPr lang="ru-RU" sz="36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584" y="3356992"/>
            <a:ext cx="2808312" cy="25922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вижу</a:t>
            </a:r>
            <a:r>
              <a:rPr lang="ru-RU" sz="3200" b="1" dirty="0">
                <a:solidFill>
                  <a:schemeClr val="tx1"/>
                </a:solidFill>
              </a:rPr>
              <a:t>,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понимаю,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делаю</a:t>
            </a:r>
            <a:endParaRPr lang="ru-RU" sz="32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36096" y="3429000"/>
            <a:ext cx="2952328" cy="25922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знания и умения, компетенции и ценности</a:t>
            </a:r>
            <a:endParaRPr lang="ru-RU" sz="3200" b="1" dirty="0"/>
          </a:p>
        </p:txBody>
      </p:sp>
      <p:sp>
        <p:nvSpPr>
          <p:cNvPr id="9" name="Стрелка вниз 8"/>
          <p:cNvSpPr/>
          <p:nvPr/>
        </p:nvSpPr>
        <p:spPr>
          <a:xfrm>
            <a:off x="2555776" y="1556792"/>
            <a:ext cx="504056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012160" y="1556792"/>
            <a:ext cx="504056" cy="4320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1835696" y="2924944"/>
            <a:ext cx="504056" cy="43204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732240" y="2996952"/>
            <a:ext cx="504056" cy="43204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851</Words>
  <Application>Microsoft Office PowerPoint</Application>
  <PresentationFormat>Экран (4:3)</PresentationFormat>
  <Paragraphs>118</Paragraphs>
  <Slides>23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Влияние проектно-исследовательской деятельности на развитие метапредметных универсальных учебных действий</vt:lpstr>
      <vt:lpstr>Слайд 2</vt:lpstr>
      <vt:lpstr>Слайд 3</vt:lpstr>
      <vt:lpstr>Слайд 4</vt:lpstr>
      <vt:lpstr>Слайд 5</vt:lpstr>
      <vt:lpstr>Этапы проектной деятельности</vt:lpstr>
      <vt:lpstr>Слайд 7</vt:lpstr>
      <vt:lpstr>Слайд 8</vt:lpstr>
      <vt:lpstr>Слайд 9</vt:lpstr>
      <vt:lpstr>Слайд 10</vt:lpstr>
      <vt:lpstr>«Моя любимая буква» 1 класс</vt:lpstr>
      <vt:lpstr>Формирование УУД</vt:lpstr>
      <vt:lpstr>Слайд 13</vt:lpstr>
      <vt:lpstr>Слайд 14</vt:lpstr>
      <vt:lpstr>«Мой город Пермь: любимые места..»  1 класс</vt:lpstr>
      <vt:lpstr>Групповые проекты</vt:lpstr>
      <vt:lpstr>Групповой проект  Календарь «Писатели Прикамья» 2 класс</vt:lpstr>
      <vt:lpstr>Индивидуальные проекты  1-2 класс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35</cp:revision>
  <dcterms:created xsi:type="dcterms:W3CDTF">2019-02-04T14:25:38Z</dcterms:created>
  <dcterms:modified xsi:type="dcterms:W3CDTF">2019-02-05T15:58:59Z</dcterms:modified>
</cp:coreProperties>
</file>