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4" r:id="rId8"/>
    <p:sldId id="261" r:id="rId9"/>
    <p:sldId id="260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tif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3;&#1072;&#1090;&#1072;&#1083;&#1100;&#1103;\Desktop\&#1072;&#1090;&#1090;&#1077;&#1089;&#1090;&#1072;&#1094;&#1080;&#1103;\&#1084;&#1072;&#1089;&#1090;&#1077;&#1088;-&#1082;&#1083;&#1072;&#1089;&#1089;%20(&#1086;&#1083;&#1080;&#1084;&#1087;&#1080;&#1072;&#1076;&#1072;)\&#1095;&#1090;&#1077;&#1085;&#1080;&#1077;.wmv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857364"/>
            <a:ext cx="8458200" cy="1222375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Эмоциональный интеллект: новые возможности семейных чтений</a:t>
            </a:r>
            <a:endParaRPr lang="ru-RU" sz="36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85776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Якупова Н.В., 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учитель начальных классов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МАОУ «Гимназия №33» г.Перми</a:t>
            </a:r>
            <a:endParaRPr lang="ru-RU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C:\Users\Наталья\Desktop\школа\Символика\Logo_ok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7" y="29395"/>
            <a:ext cx="827837" cy="827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hecliparts.com/wp-content/uploads/2016/07/open-book-clipart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внимание!</a:t>
            </a:r>
            <a:endParaRPr lang="ru-RU" b="1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3" descr="C:\Users\Наталья\Desktop\школа\Символика\Logo_ok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7" y="29395"/>
            <a:ext cx="827837" cy="827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hecliparts.com/wp-content/uploads/2016/07/open-book-clipart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ЭМОЦИОНА́ЛЬНЫЙ ИНТЕЛЛЕ́КТ</a:t>
            </a:r>
            <a:r>
              <a:rPr lang="ru-RU" sz="18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ru-RU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— </a:t>
            </a:r>
            <a:r>
              <a:rPr lang="ru-RU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способность человека распознавать эмоции, понимать намерения, мотивацию и желания других людей и свои собственные, а также способность управлять своими эмоциями и эмоциями других людей в целях решения практических задач.</a:t>
            </a:r>
            <a:endParaRPr lang="ru-RU" sz="18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http://img.yakaboo.ua/media/catalog/product/cache/1/image/234c7c011ba026e66d29567e1be1d1f7/5/_/5_1_47.jp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b="5229"/>
          <a:stretch>
            <a:fillRect/>
          </a:stretch>
        </p:blipFill>
        <p:spPr bwMode="auto">
          <a:xfrm>
            <a:off x="1643042" y="2786058"/>
            <a:ext cx="2330357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https://im0-tub-ru.yandex.net/i?id=d6134a2440ec079d8c391c7bcdb718d6-l&amp;n=13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 l="17708" t="2240" r="21354" b="11041"/>
          <a:stretch>
            <a:fillRect/>
          </a:stretch>
        </p:blipFill>
        <p:spPr bwMode="auto">
          <a:xfrm>
            <a:off x="5357818" y="2786058"/>
            <a:ext cx="2357454" cy="3107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Наталья\Desktop\школа\Символика\Logo_ok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87" y="29395"/>
            <a:ext cx="827837" cy="827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hecliparts.com/wp-content/uploads/2016/07/open-book-clipart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Программа В.Невского«Семейные чтения» (модификация Токаревой М.В.)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нравственного потенциала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эмоционального интеллекта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развитие коммуникативных умений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развитие памяти и логического мышления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речи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накопление познавательного материала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расширение словарного запаса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формирование потребности к чтению как источнику знаний и  духовных открытий</a:t>
            </a:r>
          </a:p>
          <a:p>
            <a:endParaRPr lang="ru-RU" dirty="0"/>
          </a:p>
        </p:txBody>
      </p:sp>
      <p:pic>
        <p:nvPicPr>
          <p:cNvPr id="6" name="Picture 3" descr="C:\Users\Наталья\Desktop\школа\Символика\Logo_ok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7" y="29395"/>
            <a:ext cx="827837" cy="827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hecliparts.com/wp-content/uploads/2016/07/open-book-clipart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 работать по программе?</a:t>
            </a:r>
            <a:r>
              <a:rPr lang="ru-RU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чтение произведений каждого автора отводится один месяц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Ребёнок читает ежедневно, в одно и то же время (желательно)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Обсуждение проходит сначала дома, а потом в классе примерно в таком порядке: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/>
            <a:r>
              <a:rPr lang="ru-RU" sz="4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Краткие сведения об авторе</a:t>
            </a:r>
          </a:p>
          <a:p>
            <a:pPr marL="514350" indent="-514350"/>
            <a:r>
              <a:rPr lang="ru-RU" sz="4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Пересказ прочитанного</a:t>
            </a:r>
          </a:p>
          <a:p>
            <a:pPr marL="514350" indent="-514350"/>
            <a:r>
              <a:rPr lang="ru-RU" sz="4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Фабула произведения</a:t>
            </a:r>
          </a:p>
          <a:p>
            <a:pPr marL="514350" indent="-514350"/>
            <a:r>
              <a:rPr lang="ru-RU" sz="4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Вопросы друг другу</a:t>
            </a:r>
          </a:p>
          <a:p>
            <a:pPr marL="514350" indent="-514350"/>
            <a:r>
              <a:rPr lang="ru-RU" sz="4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Выделение художественных средств</a:t>
            </a:r>
          </a:p>
          <a:p>
            <a:pPr marL="514350" indent="-514350"/>
            <a:r>
              <a:rPr lang="ru-RU" sz="4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Основная идея произведения в обобщённом виде</a:t>
            </a:r>
          </a:p>
          <a:p>
            <a:pPr marL="514350" indent="-514350"/>
            <a:r>
              <a:rPr lang="ru-RU" sz="4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Рисунок </a:t>
            </a:r>
          </a:p>
          <a:p>
            <a:endParaRPr lang="ru-RU" dirty="0"/>
          </a:p>
        </p:txBody>
      </p:sp>
      <p:pic>
        <p:nvPicPr>
          <p:cNvPr id="7" name="Picture 3" descr="C:\Users\Наталья\Desktop\школа\Символика\Logo_ok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7" y="29395"/>
            <a:ext cx="827837" cy="827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hecliparts.com/wp-content/uploads/2016/07/open-book-clipart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 l="40630" t="37109" r="24231" b="13086"/>
          <a:stretch>
            <a:fillRect/>
          </a:stretch>
        </p:blipFill>
        <p:spPr bwMode="auto">
          <a:xfrm>
            <a:off x="1262040" y="571480"/>
            <a:ext cx="6738984" cy="5370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Users\Наталья\Desktop\школа\Символика\Logo_ok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87" y="29395"/>
            <a:ext cx="827837" cy="827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hecliparts.com/wp-content/uploads/2016/07/open-book-clipart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785794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Александр Иванович Куприн (</a:t>
            </a:r>
            <a:r>
              <a:rPr lang="ru-RU" sz="20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1870 - 1938</a:t>
            </a:r>
            <a:r>
              <a:rPr lang="ru-RU" sz="2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ru-RU" sz="2800" b="1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2" descr="http://illustrated_dictionary.academic.ru/pictures/illustrated_dictionary/00409_421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57364"/>
            <a:ext cx="26765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im3-tub-ru.yandex.net/i?id=bec0cfe6506d7bb0fa508d58bb5ad3ac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928802"/>
            <a:ext cx="2571768" cy="3710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Наталья\Desktop\школа\Символика\Logo_ok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87" y="29395"/>
            <a:ext cx="827837" cy="827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hecliparts.com/wp-content/uploads/2016/07/open-book-clipart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Вопросы для обсуждения в классе</a:t>
            </a:r>
            <a:endParaRPr lang="ru-RU" sz="2800" b="1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каких условиях проходит жизнь сосны и  ёлочки?</a:t>
            </a: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 проходит жизнь вокруг сосны и вокруг ёлочки?</a:t>
            </a: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Каково отношение к жизни у сосны и у ёлочки?</a:t>
            </a: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Какие чувства испытывали  сосна и ёлочка?</a:t>
            </a: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Какие чувства испытывали  все (люди и животные), кто оказывался рядом с сосной и ёлочкой? </a:t>
            </a: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/>
          </a:p>
        </p:txBody>
      </p:sp>
      <p:pic>
        <p:nvPicPr>
          <p:cNvPr id="7" name="Picture 3" descr="C:\Users\Наталья\Desktop\школа\Символика\Logo_ok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7" y="29395"/>
            <a:ext cx="827837" cy="827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hecliparts.com/wp-content/uploads/2016/07/open-book-clipart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</p:spPr>
      </p:pic>
      <p:pic>
        <p:nvPicPr>
          <p:cNvPr id="1026" name="Picture 2" descr="https://im0-tub-ru.yandex.net/i?id=aa462e1662dc4b3ac312829ddbe565af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643050"/>
            <a:ext cx="2151046" cy="2865086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84030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«Научить человека быть счастливым нельзя, но воспитать его так, чтобы он был счастливым, МОЖНО».</a:t>
            </a: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А.С.Макаренко</a:t>
            </a:r>
          </a:p>
          <a:p>
            <a:pPr algn="r"/>
            <a:endParaRPr lang="ru-RU" dirty="0"/>
          </a:p>
        </p:txBody>
      </p:sp>
      <p:pic>
        <p:nvPicPr>
          <p:cNvPr id="7" name="Picture 3" descr="C:\Users\Наталья\Desktop\школа\Символика\Logo_ok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87" y="29395"/>
            <a:ext cx="827837" cy="827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hecliparts.com/wp-content/uploads/2016/07/open-book-clipart-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чтение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3338" y="642938"/>
            <a:ext cx="6608762" cy="528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218</Words>
  <PresentationFormat>Экран (4:3)</PresentationFormat>
  <Paragraphs>41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Эмоциональный интеллект: новые возможности семейных чтений</vt:lpstr>
      <vt:lpstr>ЭМОЦИОНА́ЛЬНЫЙ ИНТЕЛЛЕ́КТ — способность человека распознавать эмоции, понимать намерения, мотивацию и желания других людей и свои собственные, а также способность управлять своими эмоциями и эмоциями других людей в целях решения практических задач.</vt:lpstr>
      <vt:lpstr>Программа В.Невского«Семейные чтения» (модификация Токаревой М.В.) </vt:lpstr>
      <vt:lpstr>Как работать по программе? </vt:lpstr>
      <vt:lpstr>Слайд 5</vt:lpstr>
      <vt:lpstr>Слайд 6</vt:lpstr>
      <vt:lpstr>Вопросы для обсуждения в классе</vt:lpstr>
      <vt:lpstr>Слайд 8</vt:lpstr>
      <vt:lpstr>Слайд 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Windows User</cp:lastModifiedBy>
  <cp:revision>18</cp:revision>
  <dcterms:created xsi:type="dcterms:W3CDTF">2017-03-11T19:09:53Z</dcterms:created>
  <dcterms:modified xsi:type="dcterms:W3CDTF">2019-02-04T17:55:02Z</dcterms:modified>
</cp:coreProperties>
</file>