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B3F5-B1A8-4AE1-B3D6-C06C0D0A82F1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BA61-FFF3-4580-A8A1-F92879AF6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888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B3F5-B1A8-4AE1-B3D6-C06C0D0A82F1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BA61-FFF3-4580-A8A1-F92879AF6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900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B3F5-B1A8-4AE1-B3D6-C06C0D0A82F1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BA61-FFF3-4580-A8A1-F92879AF674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4083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B3F5-B1A8-4AE1-B3D6-C06C0D0A82F1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BA61-FFF3-4580-A8A1-F92879AF6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028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B3F5-B1A8-4AE1-B3D6-C06C0D0A82F1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BA61-FFF3-4580-A8A1-F92879AF674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07587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B3F5-B1A8-4AE1-B3D6-C06C0D0A82F1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BA61-FFF3-4580-A8A1-F92879AF6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386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B3F5-B1A8-4AE1-B3D6-C06C0D0A82F1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BA61-FFF3-4580-A8A1-F92879AF6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694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B3F5-B1A8-4AE1-B3D6-C06C0D0A82F1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BA61-FFF3-4580-A8A1-F92879AF6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071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B3F5-B1A8-4AE1-B3D6-C06C0D0A82F1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BA61-FFF3-4580-A8A1-F92879AF6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502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B3F5-B1A8-4AE1-B3D6-C06C0D0A82F1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BA61-FFF3-4580-A8A1-F92879AF6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505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B3F5-B1A8-4AE1-B3D6-C06C0D0A82F1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BA61-FFF3-4580-A8A1-F92879AF6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462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B3F5-B1A8-4AE1-B3D6-C06C0D0A82F1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BA61-FFF3-4580-A8A1-F92879AF6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284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B3F5-B1A8-4AE1-B3D6-C06C0D0A82F1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BA61-FFF3-4580-A8A1-F92879AF6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672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B3F5-B1A8-4AE1-B3D6-C06C0D0A82F1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BA61-FFF3-4580-A8A1-F92879AF6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362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B3F5-B1A8-4AE1-B3D6-C06C0D0A82F1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BA61-FFF3-4580-A8A1-F92879AF6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549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7BA61-FFF3-4580-A8A1-F92879AF6741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BB3F5-B1A8-4AE1-B3D6-C06C0D0A82F1}" type="datetimeFigureOut">
              <a:rPr lang="ru-RU" smtClean="0"/>
              <a:t>05.02.2019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556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BB3F5-B1A8-4AE1-B3D6-C06C0D0A82F1}" type="datetimeFigureOut">
              <a:rPr lang="ru-RU" smtClean="0"/>
              <a:t>05.02.2019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5A7BA61-FFF3-4580-A8A1-F92879AF67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85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06333"/>
            <a:ext cx="9144000" cy="3935336"/>
          </a:xfrm>
        </p:spPr>
        <p:txBody>
          <a:bodyPr>
            <a:noAutofit/>
          </a:bodyPr>
          <a:lstStyle/>
          <a:p>
            <a:r>
              <a:rPr lang="ru-RU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Математическая игра как средство  наращивания математической грамотности младших школьников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641669"/>
            <a:ext cx="7766936" cy="1175657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ru-RU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</a:t>
            </a:r>
          </a:p>
          <a:p>
            <a:pPr algn="r"/>
            <a:r>
              <a:rPr lang="ru-RU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Макарова </a:t>
            </a:r>
            <a:r>
              <a:rPr lang="ru-RU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Елена Владимировна,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начальных классов 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«Средняя общеобразовательная школа № 10»,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 Чайковский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046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Раунд 2.«Гонка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лидером»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19497"/>
            <a:ext cx="10515600" cy="47574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№1. Бочонок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полный меда, весил 12 кг. Когда половину меда съели, бочонок стал весить 7 кг. Напиши, сколько он будет весить, когда весь мед съедят?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№6. На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столе лежали три линейки. Жёлтая была  длиннее зелёной на 2 см. Синяя короче зелёной на 3см. Найти длину жёлтой линейки, если длина синей –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15см</a:t>
            </a: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№11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яйца африканского страуса и 60 куриных яиц составляют массу 9 кг. Какова масса яйца страуса, если известно, что оно в 20 раз превосходит массу куриного яйца?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529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3.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«Математические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баттлы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36914"/>
            <a:ext cx="10515600" cy="4740049"/>
          </a:xfrm>
        </p:spPr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каждом классе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выявлено 5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лучших обучающихся.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Каждому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обучающемуся присвоен номер от 1 до 5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первые номера - 1 команда, все вторые номера - 2 команда и т.д.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состоит из четырех конкурсов.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Игрокам команды, набравшей наибольшее количество баллов, присваивается звание «Лучший математик».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каждом классе параллели выявлен лучший математик.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900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конкурс «Разминка»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 минут)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Водяного на посылках служили 12 осетров. Когда он послал несколько рыб пригласить в гости русалок, оставшиеся пять осетров помогли ему накрывать на стол. Сколько осетров Водяной послал за русалками.</a:t>
            </a: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63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«Лучший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счётчик»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Каждому игроку в команде выдается карточка с примером. Решить пример и найти сумму всех ответов. Записать общий ответ и сдать жюри.</a:t>
            </a:r>
          </a:p>
          <a:p>
            <a:pPr marL="0" indent="0" algn="ctr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 : 6 + (19 + 6) : 5 – 6 • 2 </a:t>
            </a:r>
          </a:p>
          <a:p>
            <a:pPr marL="0" indent="0" algn="ctr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(27 – 19 ) • 4 + 18 : 3 + (8 + 27) : 5 </a:t>
            </a:r>
          </a:p>
          <a:p>
            <a:pPr marL="0" indent="0" algn="ctr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 – (13 + 22) : 5 – 6 • 4 + 25</a:t>
            </a:r>
          </a:p>
          <a:p>
            <a:pPr marL="0" indent="0" algn="ctr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(91 – 83) • 3 : 4 + 12 : 6</a:t>
            </a:r>
          </a:p>
          <a:p>
            <a:pPr marL="0" indent="0" algn="ctr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 : 8 + (27 + 15) : 6 + 8 • 5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40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конкурс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«Отгадай число»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больше 10, но меньше 15. Оно не делится ни на 2 , ни на 3 .Если к нему прибавить 1 , то оно будет делиться на 3, а если прибавить 2 , то оно будет делиться на 3 , но не будет делиться на 2.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668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конкурс. «Умники и умницы».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28207"/>
            <a:ext cx="8596668" cy="4613156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– волшебный квадрат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задание – 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  9  9 = 2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задание – логическая задача 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задание – геометрический материал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задание - ребусы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21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9560" y="1269999"/>
            <a:ext cx="9943011" cy="520917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успеваемость в параллели по предмету «математика» стабильна,  составляет 100%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увеличилось число призовых мест в математических играх и конкурсах:  во 2 классе – 1 человек, в 3классе - 3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человека, 4 класс – победитель муниципальной олимпиады.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выросло количество третьеклассников, участвующих в математических играх разного уровня  на 6%.</a:t>
            </a:r>
          </a:p>
          <a:p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положительная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к математике как к предмету: 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 начало года 47% детей называют математику любимым предметом, а в конце третьей четверти 60%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третьеклассники активно участвуют в школьном проекте «Задача дня»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8560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1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02081"/>
            <a:ext cx="8596668" cy="463928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популяризация математических знаний и наращивание математической грамотности младших школьников через массовые математические игр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91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6091" y="1619793"/>
            <a:ext cx="9823269" cy="455716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сформировать у обучающихся положительную мотивацию к проявлению математических способностей;</a:t>
            </a:r>
          </a:p>
          <a:p>
            <a:pPr marL="0" indent="0">
              <a:buNone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создать условия для развития и применения математических способностей младших школьников;</a:t>
            </a:r>
          </a:p>
          <a:p>
            <a:pPr marL="0" indent="0">
              <a:buNone/>
            </a:pP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формировать у обучающихся установки «нет неспособных к математике детей».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870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1681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Математический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калейдоскоп»</a:t>
            </a:r>
            <a:r>
              <a:rPr lang="ru-RU" b="1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карточка –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жёлтая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- 10 заданий по 1 баллу за каждый правильный ответ;</a:t>
            </a:r>
          </a:p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карточка – зелёная - 6 заданий по 2 балла за каждый правильный ответ;</a:t>
            </a:r>
          </a:p>
          <a:p>
            <a:pPr marL="0" indent="0">
              <a:buNone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карточка – розовая -5 заданий по 3 балла за каждый правильный ответ.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004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754" y="539932"/>
            <a:ext cx="10624457" cy="6029552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уровень</a:t>
            </a:r>
          </a:p>
          <a:p>
            <a:pPr marL="0" indent="0">
              <a:buNone/>
            </a:pPr>
            <a:r>
              <a:rPr lang="ru-RU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</a:t>
            </a:r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приготовления обеда повару понадобилось 24 кг картошки, свеклы в 3 раза меньше, а лука в 2 раза меньше чем свеклы. Сколько килограммов лука потратил повар?</a:t>
            </a:r>
          </a:p>
          <a:p>
            <a:pPr marL="0" indent="0">
              <a:buNone/>
            </a:pPr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2</a:t>
            </a:r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Оля вырезала из бумаги 5 квадратов, 7 треугольников, а кругов в 2 раза больше чем треугольников. Сколько всего Оля вырезала фигур?</a:t>
            </a:r>
          </a:p>
          <a:p>
            <a:pPr marL="0" indent="0">
              <a:buNone/>
            </a:pPr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3</a:t>
            </a:r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Первое число 12, второе в 3 раза меньше, а третье в 4 раза больше чем второе. Вычисли сумму этих трех чисел.</a:t>
            </a:r>
          </a:p>
          <a:p>
            <a:pPr marL="0" indent="0">
              <a:buNone/>
            </a:pPr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4</a:t>
            </a:r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школьную столовую привезли 6 кг, лимонов, яблок на 24 кг больше чем лимонов, а груш на 12 кг меньше чем яблок. Сколько килограмм груш привезли в школьную столовую?</a:t>
            </a:r>
          </a:p>
          <a:p>
            <a:pPr marL="0" indent="0">
              <a:buNone/>
            </a:pPr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5</a:t>
            </a:r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приготовления крахмала требуется 6 кг картошки. Сколько крахмала получится из 36 кг картофеля?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97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уровень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088571"/>
            <a:ext cx="9812383" cy="506226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/>
          </a:p>
          <a:p>
            <a:pPr lvl="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куска проволоки согнули квадрат со стороной 6см. Затем разогнули проволоку, и согнули из неё треугольник с равными сторонами. Какова длина стороны треугольника?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прямой линией циферблат часов на две части так, чтобы суммы чисел в этих частях были равными.</a:t>
            </a:r>
          </a:p>
          <a:p>
            <a:pPr lvl="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постройке забора на квадратном участке в деревне Простоквашино пес Шарик,  кот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Матроскин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галчонок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Хватайка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вкапывали столбики.  С каждой стороны участка нужно вкопать по 6 столбиков. Сколько столбиков понадобилось коту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Матроскину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Шарику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Хватайке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постройки забора?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93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уровень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7308" y="1201783"/>
            <a:ext cx="9916886" cy="4740049"/>
          </a:xfrm>
        </p:spPr>
        <p:txBody>
          <a:bodyPr>
            <a:noAutofit/>
          </a:bodyPr>
          <a:lstStyle/>
          <a:p>
            <a:pPr lvl="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 Эскимоса строят хижину из ледяных блоков.  После окончания стройки выяснилось:</a:t>
            </a:r>
          </a:p>
          <a:p>
            <a:pPr marL="0" lv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Самый сильный Эскимос принес половину всех ледяных блоков и еще два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блока. Средний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силе Эскимос принес половину остальных блоков и еще 2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блока. Самый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слабый Эскимос принес оставшиеся 20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блоков. Сколько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ледяных блоков ушло на строительство хижины ?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Расставь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знаки +, - и скобки так, чтобы получились верные равенства.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9 8 7 6 5 4 3 2 1 = 45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9 8 7 6 5 4 3 2 1 = 70</a:t>
            </a:r>
          </a:p>
        </p:txBody>
      </p:sp>
    </p:spTree>
    <p:extLst>
      <p:ext uri="{BB962C8B-B14F-4D97-AF65-F5344CB8AC3E}">
        <p14:creationId xmlns:p14="http://schemas.microsoft.com/office/powerpoint/2010/main" val="170069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2.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Математический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ринг.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учитель в параллели 3 классов делит обучающихся на 5 команд по 6 человек.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Каждой команде присваивается номер.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каждой команде выбирается капитан и хранитель времени .</a:t>
            </a: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11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Раунд 1.Разминка (1 минута)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№1. Шнур 12 метров разрезали  на 3 равные по длине части. Сколько разрезов пришлось для этого сделать?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№5 . У Миши несколько солдатиков, а у Саши их в два раза больше. Вместе у мальчиков 9 солдатиков. Сколько солдатиков у каждого мальчика?</a:t>
            </a:r>
          </a:p>
          <a:p>
            <a:pPr marL="0" indent="0">
              <a:buNone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121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71</TotalTime>
  <Words>1012</Words>
  <Application>Microsoft Office PowerPoint</Application>
  <PresentationFormat>Широкоэкранный</PresentationFormat>
  <Paragraphs>87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Times New Roman</vt:lpstr>
      <vt:lpstr>Trebuchet MS</vt:lpstr>
      <vt:lpstr>Wingdings 3</vt:lpstr>
      <vt:lpstr>Грань</vt:lpstr>
      <vt:lpstr>Математическая игра как средство  наращивания математической грамотности младших школьников </vt:lpstr>
      <vt:lpstr>Цель:</vt:lpstr>
      <vt:lpstr>Задачи:</vt:lpstr>
      <vt:lpstr> Первая игра  «Математический калейдоскоп»  </vt:lpstr>
      <vt:lpstr>Презентация PowerPoint</vt:lpstr>
      <vt:lpstr>2 уровень</vt:lpstr>
      <vt:lpstr>3 уровень</vt:lpstr>
      <vt:lpstr>Игра 2. Математический ринг.</vt:lpstr>
      <vt:lpstr>Раунд 1.Разминка (1 минута)</vt:lpstr>
      <vt:lpstr>Раунд 2.«Гонка за лидером» </vt:lpstr>
      <vt:lpstr> Игра 3. «Математические баттлы» </vt:lpstr>
      <vt:lpstr>1 конкурс «Разминка» (5 минут)</vt:lpstr>
      <vt:lpstr>2 конкурс «Лучший счётчик» </vt:lpstr>
      <vt:lpstr>3 конкурс «Отгадай число»</vt:lpstr>
      <vt:lpstr>4 конкурс. «Умники и умницы». </vt:lpstr>
      <vt:lpstr>Результаты: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Математическая игра как средство  наращивания математической грамотности младших школьников </dc:title>
  <dc:creator>RePack by Diakov</dc:creator>
  <cp:lastModifiedBy>RePack by Diakov</cp:lastModifiedBy>
  <cp:revision>9</cp:revision>
  <dcterms:created xsi:type="dcterms:W3CDTF">2019-02-04T14:38:08Z</dcterms:created>
  <dcterms:modified xsi:type="dcterms:W3CDTF">2019-02-05T10:45:52Z</dcterms:modified>
</cp:coreProperties>
</file>