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99" r:id="rId4"/>
    <p:sldId id="262" r:id="rId5"/>
    <p:sldId id="259" r:id="rId6"/>
    <p:sldId id="266" r:id="rId7"/>
    <p:sldId id="300" r:id="rId8"/>
    <p:sldId id="288" r:id="rId9"/>
    <p:sldId id="263" r:id="rId10"/>
    <p:sldId id="268" r:id="rId11"/>
    <p:sldId id="30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7192D36-9448-4821-9B4F-143D01F66EAE}">
          <p14:sldIdLst>
            <p14:sldId id="256"/>
            <p14:sldId id="284"/>
            <p14:sldId id="258"/>
            <p14:sldId id="286"/>
            <p14:sldId id="262"/>
            <p14:sldId id="259"/>
            <p14:sldId id="263"/>
            <p14:sldId id="268"/>
            <p14:sldId id="266"/>
            <p14:sldId id="269"/>
            <p14:sldId id="270"/>
            <p14:sldId id="271"/>
            <p14:sldId id="288"/>
            <p14:sldId id="287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1"/>
            <p14:sldId id="283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C73B9-D181-4581-A013-48B730C7A0B4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2A849-9D9D-4E35-AAE9-F95EDA1EED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94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Формирование коммуникативных действий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при использовании технологии смешанного обучения в начальной школе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429309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Вачегина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Н.П., </a:t>
            </a:r>
            <a:r>
              <a:rPr lang="ru-RU" dirty="0" smtClean="0">
                <a:solidFill>
                  <a:srgbClr val="002060"/>
                </a:solidFill>
              </a:rPr>
              <a:t>Гладких </a:t>
            </a:r>
            <a:r>
              <a:rPr lang="ru-RU" dirty="0">
                <a:solidFill>
                  <a:srgbClr val="002060"/>
                </a:solidFill>
              </a:rPr>
              <a:t>Е.А</a:t>
            </a:r>
            <a:r>
              <a:rPr lang="ru-RU" dirty="0" smtClean="0">
                <a:solidFill>
                  <a:srgbClr val="002060"/>
                </a:solidFill>
              </a:rPr>
              <a:t>.,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учителя начальных классов МАОУ «Гимназия №33» г. Перми</a:t>
            </a:r>
          </a:p>
          <a:p>
            <a:endParaRPr lang="ru-RU" dirty="0" smtClean="0"/>
          </a:p>
        </p:txBody>
      </p:sp>
      <p:pic>
        <p:nvPicPr>
          <p:cNvPr id="8" name="Содержимое 7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573016"/>
            <a:ext cx="2381250" cy="2381250"/>
          </a:xfrm>
          <a:prstGeom prst="rect">
            <a:avLst/>
          </a:prstGeom>
        </p:spPr>
      </p:pic>
      <p:pic>
        <p:nvPicPr>
          <p:cNvPr id="1026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41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</a:t>
            </a:r>
            <a:r>
              <a:rPr lang="ru-RU" dirty="0"/>
              <a:t>в группах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71" y="1600200"/>
            <a:ext cx="81838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18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1" y="0"/>
            <a:ext cx="9540552" cy="6858000"/>
          </a:xfrm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53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xmlns="" val="30927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картинки  затруднения общени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2564904"/>
            <a:ext cx="108012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900" b="1" dirty="0" smtClean="0"/>
              <a:t>?</a:t>
            </a:r>
            <a:endParaRPr lang="ru-RU" sz="11900" b="1" dirty="0"/>
          </a:p>
        </p:txBody>
      </p:sp>
      <p:pic>
        <p:nvPicPr>
          <p:cNvPr id="6" name="Содержимое 5" descr="КАР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483" y="1268760"/>
            <a:ext cx="3201437" cy="5040560"/>
          </a:xfrm>
          <a:prstGeom prst="rect">
            <a:avLst/>
          </a:prstGeom>
        </p:spPr>
      </p:pic>
      <p:pic>
        <p:nvPicPr>
          <p:cNvPr id="8" name="Содержимое 16" descr="ар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294174"/>
            <a:ext cx="3456384" cy="5015146"/>
          </a:xfrm>
          <a:prstGeom prst="rect">
            <a:avLst/>
          </a:prstGeom>
        </p:spPr>
      </p:pic>
      <p:pic>
        <p:nvPicPr>
          <p:cNvPr id="7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12968" cy="5976664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1" y="0"/>
            <a:ext cx="9540552" cy="6858000"/>
          </a:xfrm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53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Три рабочие зоны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  <p:pic>
        <p:nvPicPr>
          <p:cNvPr id="5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74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Работа в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режиме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600200"/>
            <a:ext cx="2592288" cy="4525963"/>
          </a:xfrm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82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кетест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0" y="144016"/>
            <a:ext cx="9144000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Онлайн-зона (Маке</a:t>
            </a:r>
            <a:r>
              <a:rPr lang="en-US" dirty="0" smtClean="0"/>
              <a:t>Test)</a:t>
            </a:r>
            <a:endParaRPr lang="ru-RU" dirty="0"/>
          </a:p>
        </p:txBody>
      </p:sp>
      <p:pic>
        <p:nvPicPr>
          <p:cNvPr id="9" name="Содержимое 8" descr="Скан_2018051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20000" contrast="40000"/>
          </a:blip>
          <a:srcRect l="3822" t="1471" r="8811" b="10294"/>
          <a:stretch>
            <a:fillRect/>
          </a:stretch>
        </p:blipFill>
        <p:spPr>
          <a:xfrm>
            <a:off x="611560" y="1196752"/>
            <a:ext cx="4104456" cy="5025864"/>
          </a:xfrm>
        </p:spPr>
      </p:pic>
      <p:pic>
        <p:nvPicPr>
          <p:cNvPr id="12" name="Содержимое 11" descr="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20000" contrast="40000"/>
          </a:blip>
          <a:srcRect l="12481" b="8955"/>
          <a:stretch>
            <a:fillRect/>
          </a:stretch>
        </p:blipFill>
        <p:spPr>
          <a:xfrm>
            <a:off x="4716016" y="1235897"/>
            <a:ext cx="3966592" cy="4929407"/>
          </a:xfrm>
        </p:spPr>
      </p:pic>
    </p:spTree>
    <p:extLst>
      <p:ext uri="{BB962C8B-B14F-4D97-AF65-F5344CB8AC3E}">
        <p14:creationId xmlns:p14="http://schemas.microsoft.com/office/powerpoint/2010/main" xmlns="" val="39302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</a:t>
            </a:r>
            <a:r>
              <a:rPr lang="ru-RU" dirty="0"/>
              <a:t>с учителем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48" y="1600200"/>
            <a:ext cx="76861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Server\сетевые документы\Символика\Logo_o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080120" cy="126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9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45</Words>
  <Application>Microsoft Office PowerPoint</Application>
  <PresentationFormat>Экран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Формирование коммуникативных действий</vt:lpstr>
      <vt:lpstr>Слайд 2</vt:lpstr>
      <vt:lpstr>Слайд 3</vt:lpstr>
      <vt:lpstr>Слайд 4</vt:lpstr>
      <vt:lpstr>Три рабочие зоны</vt:lpstr>
      <vt:lpstr>  Работа в онлайн - режиме </vt:lpstr>
      <vt:lpstr>Слайд 7</vt:lpstr>
      <vt:lpstr>Онлайн-зона (МакеTest)</vt:lpstr>
      <vt:lpstr>Работа с учителем</vt:lpstr>
      <vt:lpstr>Работа в группах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правильно планировать семейный бюджет</dc:title>
  <dc:creator>User</dc:creator>
  <cp:lastModifiedBy>Влад</cp:lastModifiedBy>
  <cp:revision>34</cp:revision>
  <dcterms:created xsi:type="dcterms:W3CDTF">2018-08-23T06:47:02Z</dcterms:created>
  <dcterms:modified xsi:type="dcterms:W3CDTF">2019-02-06T01:48:29Z</dcterms:modified>
</cp:coreProperties>
</file>