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F80C-DC2D-4969-835F-D1BF83F963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FBAC-AB1B-4B40-8AB7-3B5C9384A9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235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F80C-DC2D-4969-835F-D1BF83F963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FBAC-AB1B-4B40-8AB7-3B5C9384A9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451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F80C-DC2D-4969-835F-D1BF83F963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FBAC-AB1B-4B40-8AB7-3B5C9384A9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385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F80C-DC2D-4969-835F-D1BF83F963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FBAC-AB1B-4B40-8AB7-3B5C9384A9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015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F80C-DC2D-4969-835F-D1BF83F963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FBAC-AB1B-4B40-8AB7-3B5C9384A9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985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F80C-DC2D-4969-835F-D1BF83F963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FBAC-AB1B-4B40-8AB7-3B5C9384A9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650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F80C-DC2D-4969-835F-D1BF83F963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FBAC-AB1B-4B40-8AB7-3B5C9384A9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847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F80C-DC2D-4969-835F-D1BF83F963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FBAC-AB1B-4B40-8AB7-3B5C9384A9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11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F80C-DC2D-4969-835F-D1BF83F963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FBAC-AB1B-4B40-8AB7-3B5C9384A9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93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F80C-DC2D-4969-835F-D1BF83F963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FBAC-AB1B-4B40-8AB7-3B5C9384A9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F80C-DC2D-4969-835F-D1BF83F963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FBAC-AB1B-4B40-8AB7-3B5C9384A9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516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8F80C-DC2D-4969-835F-D1BF83F963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EFBAC-AB1B-4B40-8AB7-3B5C9384A9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08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Памяти профессора </a:t>
            </a:r>
            <a:r>
              <a:rPr lang="ru-RU" b="1" dirty="0" err="1" smtClean="0">
                <a:solidFill>
                  <a:srgbClr val="FF0000"/>
                </a:solidFill>
              </a:rPr>
              <a:t>А.А.Огородникова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959078"/>
      </p:ext>
    </p:extLst>
  </p:cSld>
  <p:clrMapOvr>
    <a:masterClrMapping/>
  </p:clrMapOvr>
  <p:transition advTm="2062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профессор 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0"/>
            <a:ext cx="3748087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063750" y="5949951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400" b="1" i="1">
                <a:solidFill>
                  <a:schemeClr val="accent2"/>
                </a:solidFill>
                <a:latin typeface="Baskerville Old Face" panose="02020602080505020303" pitchFamily="18" charset="0"/>
              </a:rPr>
              <a:t>Профессор А.А.Огородников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2060939851"/>
      </p:ext>
    </p:extLst>
  </p:cSld>
  <p:clrMapOvr>
    <a:masterClrMapping/>
  </p:clrMapOvr>
  <p:transition advTm="2064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4" descr="руководитель аспирантуры 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"/>
            <a:ext cx="63373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19288" y="4365626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400" b="1" i="1">
                <a:solidFill>
                  <a:schemeClr val="accent2"/>
                </a:solidFill>
                <a:latin typeface="Baskerville Old Face" panose="02020602080505020303" pitchFamily="18" charset="0"/>
              </a:rPr>
              <a:t>Руководитель аспирантуры профессор А.А.Огородников и аспирантки: Т.Н.Кобялковская, И.Н.Косолапова, </a:t>
            </a:r>
          </a:p>
          <a:p>
            <a:pPr algn="ctr" eaLnBrk="1" hangingPunct="1">
              <a:buFontTx/>
              <a:buNone/>
            </a:pPr>
            <a:r>
              <a:rPr lang="ru-RU" altLang="ru-RU" sz="2400" b="1" i="1">
                <a:solidFill>
                  <a:schemeClr val="accent2"/>
                </a:solidFill>
                <a:latin typeface="Baskerville Old Face" panose="02020602080505020303" pitchFamily="18" charset="0"/>
              </a:rPr>
              <a:t>Л.С. Половодова, В.А.Ханьжина, </a:t>
            </a:r>
          </a:p>
          <a:p>
            <a:pPr algn="ctr" eaLnBrk="1" hangingPunct="1">
              <a:buFontTx/>
              <a:buNone/>
            </a:pPr>
            <a:r>
              <a:rPr lang="ru-RU" altLang="ru-RU" sz="2400" b="1" i="1">
                <a:solidFill>
                  <a:schemeClr val="accent2"/>
                </a:solidFill>
                <a:latin typeface="Baskerville Old Face" panose="02020602080505020303" pitchFamily="18" charset="0"/>
              </a:rPr>
              <a:t>Э.В. Андреева, Т.Г. Самойленко.</a:t>
            </a:r>
          </a:p>
        </p:txBody>
      </p:sp>
    </p:spTree>
    <p:extLst>
      <p:ext uri="{BB962C8B-B14F-4D97-AF65-F5344CB8AC3E}">
        <p14:creationId xmlns="" xmlns:p14="http://schemas.microsoft.com/office/powerpoint/2010/main" val="3171730453"/>
      </p:ext>
    </p:extLst>
  </p:cSld>
  <p:clrMapOvr>
    <a:masterClrMapping/>
  </p:clrMapOvr>
  <p:transition advTm="2086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HWScan001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"/>
            <a:ext cx="7559675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063750" y="5445126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400" b="1" i="1">
                <a:solidFill>
                  <a:schemeClr val="accent2"/>
                </a:solidFill>
                <a:latin typeface="Baskerville Old Face" panose="02020602080505020303" pitchFamily="18" charset="0"/>
              </a:rPr>
              <a:t>  Выпускники факультета с А.А.Огородниковым и Н.А. Князевой (1996 г.)</a:t>
            </a:r>
          </a:p>
        </p:txBody>
      </p:sp>
    </p:spTree>
    <p:extLst>
      <p:ext uri="{BB962C8B-B14F-4D97-AF65-F5344CB8AC3E}">
        <p14:creationId xmlns="" xmlns:p14="http://schemas.microsoft.com/office/powerpoint/2010/main" val="2013109593"/>
      </p:ext>
    </p:extLst>
  </p:cSld>
  <p:clrMapOvr>
    <a:masterClrMapping/>
  </p:clrMapOvr>
  <p:transition advTm="2092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4" descr="HWScan00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"/>
            <a:ext cx="8496300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438400" y="5445126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400" b="1" i="1">
                <a:solidFill>
                  <a:schemeClr val="accent2"/>
                </a:solidFill>
                <a:latin typeface="Baskerville Old Face" panose="02020602080505020303" pitchFamily="18" charset="0"/>
              </a:rPr>
              <a:t>Преподаватели кафедры педагогики начального обучения и воспитания (2003 г.)</a:t>
            </a:r>
          </a:p>
        </p:txBody>
      </p:sp>
    </p:spTree>
    <p:extLst>
      <p:ext uri="{BB962C8B-B14F-4D97-AF65-F5344CB8AC3E}">
        <p14:creationId xmlns="" xmlns:p14="http://schemas.microsoft.com/office/powerpoint/2010/main" val="1380619805"/>
      </p:ext>
    </p:extLst>
  </p:cSld>
  <p:clrMapOvr>
    <a:masterClrMapping/>
  </p:clrMapOvr>
  <p:transition advTm="2087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4" descr="HWScan001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"/>
            <a:ext cx="8208963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438400" y="5445126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400" b="1" i="1">
                <a:solidFill>
                  <a:schemeClr val="accent2"/>
                </a:solidFill>
                <a:latin typeface="Baskerville Old Face" panose="02020602080505020303" pitchFamily="18" charset="0"/>
              </a:rPr>
              <a:t>Преподаватели и выпускники на юбилее факультета (2002 г.)</a:t>
            </a:r>
          </a:p>
        </p:txBody>
      </p:sp>
    </p:spTree>
    <p:extLst>
      <p:ext uri="{BB962C8B-B14F-4D97-AF65-F5344CB8AC3E}">
        <p14:creationId xmlns="" xmlns:p14="http://schemas.microsoft.com/office/powerpoint/2010/main" val="1545830328"/>
      </p:ext>
    </p:extLst>
  </p:cSld>
  <p:clrMapOvr>
    <a:masterClrMapping/>
  </p:clrMapOvr>
  <p:transition advTm="2032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4" descr="HWScan001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"/>
            <a:ext cx="7704138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0" y="5084763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400" b="1" i="1">
                <a:solidFill>
                  <a:schemeClr val="accent2"/>
                </a:solidFill>
                <a:latin typeface="Baskerville Old Face" panose="02020602080505020303" pitchFamily="18" charset="0"/>
              </a:rPr>
              <a:t>Л.А.Густокашина и члены государственной экзаменационной комиссии</a:t>
            </a:r>
          </a:p>
        </p:txBody>
      </p:sp>
    </p:spTree>
    <p:extLst>
      <p:ext uri="{BB962C8B-B14F-4D97-AF65-F5344CB8AC3E}">
        <p14:creationId xmlns="" xmlns:p14="http://schemas.microsoft.com/office/powerpoint/2010/main" val="2323475596"/>
      </p:ext>
    </p:extLst>
  </p:cSld>
  <p:clrMapOvr>
    <a:masterClrMapping/>
  </p:clrMapOvr>
  <p:transition advTm="2292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70</Words>
  <Application>Microsoft Office PowerPoint</Application>
  <PresentationFormat>Произвольный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Памяти профессора А.А.Огородникова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lukmanova</dc:creator>
  <cp:lastModifiedBy>Вера</cp:lastModifiedBy>
  <cp:revision>5</cp:revision>
  <dcterms:created xsi:type="dcterms:W3CDTF">2019-02-05T10:41:19Z</dcterms:created>
  <dcterms:modified xsi:type="dcterms:W3CDTF">2019-02-05T18:52:12Z</dcterms:modified>
</cp:coreProperties>
</file>