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16" r:id="rId3"/>
    <p:sldId id="318" r:id="rId4"/>
    <p:sldId id="323" r:id="rId5"/>
    <p:sldId id="319" r:id="rId6"/>
    <p:sldId id="320" r:id="rId7"/>
    <p:sldId id="321" r:id="rId8"/>
    <p:sldId id="325" r:id="rId9"/>
    <p:sldId id="326" r:id="rId10"/>
    <p:sldId id="32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85B"/>
    <a:srgbClr val="DEDE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15" autoAdjust="0"/>
    <p:restoredTop sz="94660"/>
  </p:normalViewPr>
  <p:slideViewPr>
    <p:cSldViewPr>
      <p:cViewPr varScale="1">
        <p:scale>
          <a:sx n="70" d="100"/>
          <a:sy n="70" d="100"/>
        </p:scale>
        <p:origin x="15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6A732-69DF-42B6-B4D2-506A3F053619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929ED-E102-4895-AAEB-8C3D51E001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днс\Documents\PR\Семинар по медиаплану\плашка 4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rgbClr val="4D485B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DDF6C-BC60-483E-8BDA-52016188EBEF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E2831-DA3E-44AA-A450-204C9F5914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A50F3-547A-4AA0-92F3-13C58558CFC2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A09CF-A2FB-46E5-8F55-E60445DFA1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E50B9-9AAB-4082-8012-FD9A932EF2C2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3AE94-EDEF-46EC-AAD7-090606C7BB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08912" cy="107099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4B238-958F-493D-9115-2E9BFA5A5B06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E36DF-0C5A-44DB-95A9-D1CE2885BB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D3ECB-9F70-47E6-9C88-166F59ABD443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F1E34-7C19-4378-A641-051C390202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3CA36-1E86-4606-BCA3-7287D950C498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BA6FF-B0E6-481E-941D-0E1D3D8669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80920" cy="1070992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5" y="1916832"/>
            <a:ext cx="4040188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564904"/>
            <a:ext cx="4040188" cy="356125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0" y="1916832"/>
            <a:ext cx="4041775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64904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B7472-E73A-434B-B81D-D6827F525DF6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9C473-7B00-4809-AA74-C9CA8A1DA1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8E8FE-956D-4B0C-9BCA-FF2141C3A513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AAAC1-1E54-46D4-9ED6-266FF774B9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2C7C-0900-4144-AC0B-4A4E076F5DDF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F94C8-6509-4E17-B0FB-B9EB2F4D14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920880" cy="946026"/>
          </a:xfrm>
        </p:spPr>
        <p:txBody>
          <a:bodyPr anchor="b">
            <a:normAutofit/>
          </a:bodyPr>
          <a:lstStyle>
            <a:lvl1pPr algn="ctr">
              <a:defRPr sz="4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916833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FC72B-84A7-4670-8944-98EA496F7ECE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0C9A9-FE23-4867-B645-F010BFE5BF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0" y="908050"/>
            <a:ext cx="91440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6"/>
            <a:ext cx="5486400" cy="36748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48924-9AB1-4C31-AD41-E4B26FC0F905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DEE92-4961-487D-B41A-D91695C01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:\Users\днс\Documents\PR\Семинар по медиаплану\плашка 5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916113"/>
            <a:ext cx="9144000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549275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/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8D10A4-68AC-40ED-80BD-EDBAD7A4BF45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B31665-16C9-4552-8D79-3E9C298DCF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61" r:id="rId9"/>
    <p:sldLayoutId id="2147483652" r:id="rId10"/>
    <p:sldLayoutId id="214748365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9190" y="2716329"/>
            <a:ext cx="9144000" cy="2512871"/>
          </a:xfrm>
        </p:spPr>
        <p:txBody>
          <a:bodyPr rtlCol="0">
            <a:normAutofit fontScale="90000"/>
          </a:bodyPr>
          <a:lstStyle/>
          <a:p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ПРОЦЕССОМ ИНДИВИДУАЛИЗАЦИИ ОБУЧЕНИЯ МЛАДШИХ ШКОЛЬНИКОВ НА ОСНОВЕ ИНДИВИДУАЛЬНОГО ОБРАЗОВАТЕЛЬНОГО МАРШРУТА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9222" y="4869160"/>
            <a:ext cx="4274778" cy="3168352"/>
          </a:xfrm>
        </p:spPr>
        <p:txBody>
          <a:bodyPr rtlCol="0"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МАОУ «Гимназия №10» г. Перми,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магистрант 3 курса Направление подготовки 44.04.01 Педагогическое образование, направленность «Менеджмент начального общего образования»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Чунарёва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Ольга Сергеевна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управления процессом индивидуализации образования младших школьников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2943" t="59546" r="51865" b="14461"/>
          <a:stretch/>
        </p:blipFill>
        <p:spPr bwMode="auto">
          <a:xfrm>
            <a:off x="457200" y="2276872"/>
            <a:ext cx="8229600" cy="34563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1526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осуществление принципа индивидуального подхода, это организация учебного процесса с учётом индивидуальных особенностей учащихся, которая позволяет создать оптимальные условия для реализации потенциальных возможностей каждого ученика. Индивидуализация обучения направлена на преодоление противоречий между уровнем учебной деятельности, который задают программы и реальные возможности каждого ученика. </a:t>
            </a:r>
          </a:p>
          <a:p>
            <a:pPr marL="0" indent="0" algn="r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А.А.Кирсанов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94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образовательный маршрут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определяется учеными как целенаправленно проектируемая дифференцированная образовательная программа, обеспечивающая учащемуся позиции субъекта выбора, разработки и реализации образовательной программы при осуществлении преподавателями педагогической поддержки его самоопределения и самореализации.</a:t>
            </a:r>
          </a:p>
          <a:p>
            <a:pPr marL="0" indent="0" algn="r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(С.В. Воробьева, Н.А.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Лабунская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А.П.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Тряпицына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r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Ю.Ф. Тимофеева)</a:t>
            </a:r>
          </a:p>
        </p:txBody>
      </p:sp>
    </p:spTree>
    <p:extLst>
      <p:ext uri="{BB962C8B-B14F-4D97-AF65-F5344CB8AC3E}">
        <p14:creationId xmlns:p14="http://schemas.microsoft.com/office/powerpoint/2010/main" val="24572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sz="3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системного подхода к управлению образованием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целей организации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проблем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проблем и постановка диагноза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решения проблемы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всех альтернатив и выбор наилучшей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решений в организации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решения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вводу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применением решения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244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1070992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управления процессом индивидуализации образования младших школьников</a:t>
            </a:r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 rotWithShape="1">
          <a:blip r:embed="rId2"/>
          <a:srcRect l="2943" t="6239" r="51668" b="14461"/>
          <a:stretch/>
        </p:blipFill>
        <p:spPr bwMode="auto">
          <a:xfrm>
            <a:off x="971600" y="1340768"/>
            <a:ext cx="7200800" cy="5400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3439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управления процессом индивидуализации образования младших школьников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2943" t="6239" r="51865" b="81426"/>
          <a:stretch/>
        </p:blipFill>
        <p:spPr bwMode="auto">
          <a:xfrm>
            <a:off x="287524" y="2780928"/>
            <a:ext cx="8568952" cy="20882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858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управления процессом индивидуализации образования младших школьников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2943" t="18574" r="51865" b="40453"/>
          <a:stretch/>
        </p:blipFill>
        <p:spPr bwMode="auto">
          <a:xfrm>
            <a:off x="323528" y="1916113"/>
            <a:ext cx="8496944" cy="468123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6992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08912" cy="1070992"/>
          </a:xfrm>
        </p:spPr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реализации индивидуального образовательного маршрута: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916113"/>
            <a:ext cx="8856984" cy="4210050"/>
          </a:xfrm>
        </p:spPr>
        <p:txBody>
          <a:bodyPr/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классе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предполагается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одного или нескольких модулей по обычной классно-урочной системе;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занятия, для группы обучающихся, которые перешли на индивидуальное обучение, возможно организация группового выполнения отдельного модуля;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изучение, основная форма индивидуального обучения, предполагает различный уровень самостоятельности. Вид работы -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тьюторские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занятия;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проходить в различных организациях и учреждениях культуры, науки, образования и т.п.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51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управления процессом индивидуализации образования младших школьников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2943" t="18574" r="51865" b="40453"/>
          <a:stretch/>
        </p:blipFill>
        <p:spPr bwMode="auto">
          <a:xfrm>
            <a:off x="323528" y="1916113"/>
            <a:ext cx="8496944" cy="468123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8321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5550</TotalTime>
  <Words>199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УПРАВЛЕНИЕ ПРОЦЕССОМ ИНДИВИДУАЛИЗАЦИИ ОБУЧЕНИЯ МЛАДШИХ ШКОЛЬНИКОВ НА ОСНОВЕ ИНДИВИДУАЛЬНОГО ОБРАЗОВАТЕЛЬНОГО МАРШРУТА    </vt:lpstr>
      <vt:lpstr>Презентация PowerPoint</vt:lpstr>
      <vt:lpstr>Презентация PowerPoint</vt:lpstr>
      <vt:lpstr> Этапы системного подхода к управлению образованием </vt:lpstr>
      <vt:lpstr>Модель управления процессом индивидуализации образования младших школьников</vt:lpstr>
      <vt:lpstr>Модель управления процессом индивидуализации образования младших школьников</vt:lpstr>
      <vt:lpstr>Модель управления процессом индивидуализации образования младших школьников</vt:lpstr>
      <vt:lpstr>Способы реализации индивидуального образовательного маршрута:</vt:lpstr>
      <vt:lpstr>Модель управления процессом индивидуализации образования младших школьников</vt:lpstr>
      <vt:lpstr>Модель управления процессом индивидуализации образования младших школьников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Ольга</cp:lastModifiedBy>
  <cp:revision>341</cp:revision>
  <dcterms:created xsi:type="dcterms:W3CDTF">2013-10-16T06:54:36Z</dcterms:created>
  <dcterms:modified xsi:type="dcterms:W3CDTF">2021-09-06T19:11:54Z</dcterms:modified>
</cp:coreProperties>
</file>