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57" r:id="rId5"/>
    <p:sldId id="258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63B-51DB-4D5C-8A6E-61F62385655D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541B6-E168-42DF-8257-05698C6BA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63B-51DB-4D5C-8A6E-61F62385655D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541B6-E168-42DF-8257-05698C6BA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63B-51DB-4D5C-8A6E-61F62385655D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541B6-E168-42DF-8257-05698C6BA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63B-51DB-4D5C-8A6E-61F62385655D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541B6-E168-42DF-8257-05698C6BA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63B-51DB-4D5C-8A6E-61F62385655D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541B6-E168-42DF-8257-05698C6BA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63B-51DB-4D5C-8A6E-61F62385655D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541B6-E168-42DF-8257-05698C6BA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63B-51DB-4D5C-8A6E-61F62385655D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541B6-E168-42DF-8257-05698C6BA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63B-51DB-4D5C-8A6E-61F62385655D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541B6-E168-42DF-8257-05698C6BA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63B-51DB-4D5C-8A6E-61F62385655D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541B6-E168-42DF-8257-05698C6BA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63B-51DB-4D5C-8A6E-61F62385655D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541B6-E168-42DF-8257-05698C6BA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63B-51DB-4D5C-8A6E-61F62385655D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541B6-E168-42DF-8257-05698C6BA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7563B-51DB-4D5C-8A6E-61F62385655D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541B6-E168-42DF-8257-05698C6BA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786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«Внеурочная и проектная деятельность педагога как средство организации учебно-исследовательской деятельности учащихся начальных классов»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Автор: Гагарина О.А. учитель начальных классов МАОУ «СОШ № 102 с УИОП» г.Перми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4071942"/>
            <a:ext cx="7072362" cy="2214578"/>
          </a:xfrm>
        </p:spPr>
        <p:txBody>
          <a:bodyPr>
            <a:normAutofit/>
          </a:bodyPr>
          <a:lstStyle/>
          <a:p>
            <a:endParaRPr lang="ru-RU" sz="1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/>
            <a:endParaRPr lang="ru-RU" sz="7200" b="1" dirty="0" smtClean="0"/>
          </a:p>
          <a:p>
            <a:pPr algn="ctr"/>
            <a:endParaRPr lang="ru-RU" sz="7200" b="1" dirty="0" smtClean="0"/>
          </a:p>
          <a:p>
            <a:pPr algn="ctr">
              <a:buNone/>
            </a:pPr>
            <a:r>
              <a:rPr lang="ru-RU" sz="7200" b="1" dirty="0" smtClean="0"/>
              <a:t>Как и когда???</a:t>
            </a:r>
            <a:endParaRPr lang="ru-RU" sz="72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home\Desktop\image015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1" y="1142984"/>
            <a:ext cx="5286412" cy="421484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643306" y="2928934"/>
            <a:ext cx="23055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учитель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6357950" y="1285860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Рифей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6429388" y="4643446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библиотека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42910" y="4643446"/>
            <a:ext cx="3345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Другие ОУ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428596" y="2928934"/>
            <a:ext cx="2465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СДЮТЭ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500034" y="1214422"/>
            <a:ext cx="3322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Интернет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3357554" y="542926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Хобби детей</a:t>
            </a:r>
            <a:endParaRPr lang="ru-RU" sz="4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  <p:bldP spid="9" grpId="0" build="p"/>
      <p:bldP spid="10" grpId="0" build="p"/>
      <p:bldP spid="11" grpId="0" build="p"/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Внеурочная деятельность</a:t>
            </a:r>
            <a:r>
              <a:rPr lang="ru-RU" dirty="0" smtClean="0"/>
              <a:t>:</a:t>
            </a:r>
          </a:p>
          <a:p>
            <a:r>
              <a:rPr lang="ru-RU" dirty="0" smtClean="0"/>
              <a:t>Авторский курс ВД по смысловому чтению</a:t>
            </a:r>
          </a:p>
          <a:p>
            <a:r>
              <a:rPr lang="ru-RU" dirty="0" smtClean="0"/>
              <a:t>Курс «Занимательная математика» с пособием Иванова.</a:t>
            </a:r>
          </a:p>
          <a:p>
            <a:r>
              <a:rPr lang="ru-RU" dirty="0" smtClean="0"/>
              <a:t>Курс «ШРР»</a:t>
            </a:r>
          </a:p>
          <a:p>
            <a:r>
              <a:rPr lang="ru-RU" dirty="0" smtClean="0"/>
              <a:t>Курс «Туризм»</a:t>
            </a:r>
          </a:p>
          <a:p>
            <a:r>
              <a:rPr lang="ru-RU" dirty="0" smtClean="0"/>
              <a:t>Авторский пакет проблемных заданий </a:t>
            </a:r>
            <a:r>
              <a:rPr lang="ru-RU" dirty="0" err="1" smtClean="0"/>
              <a:t>метапредметного</a:t>
            </a:r>
            <a:r>
              <a:rPr lang="ru-RU" dirty="0" smtClean="0"/>
              <a:t> характера по окружающему миру.</a:t>
            </a:r>
          </a:p>
          <a:p>
            <a:r>
              <a:rPr lang="ru-RU" dirty="0" smtClean="0"/>
              <a:t>Участие  детей в интернет конкурсах, </a:t>
            </a:r>
            <a:r>
              <a:rPr lang="ru-RU" smtClean="0"/>
              <a:t>викторинах,олимпиадах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Онлайн</a:t>
            </a:r>
            <a:r>
              <a:rPr lang="ru-RU" dirty="0" smtClean="0"/>
              <a:t> тестирование.</a:t>
            </a: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Проектная деятельность учителя.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ru-RU" dirty="0" smtClean="0"/>
              <a:t>Проект по формированию умения </a:t>
            </a:r>
            <a:r>
              <a:rPr lang="ru-RU" dirty="0" err="1" smtClean="0"/>
              <a:t>скорочтения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Лонгитюдный</a:t>
            </a:r>
            <a:r>
              <a:rPr lang="ru-RU" dirty="0" smtClean="0"/>
              <a:t> проект «Мастер счёта»с использованием тренажёра</a:t>
            </a:r>
          </a:p>
          <a:p>
            <a:r>
              <a:rPr lang="ru-RU" dirty="0" smtClean="0"/>
              <a:t>«Дневник здоровья»</a:t>
            </a:r>
          </a:p>
          <a:p>
            <a:r>
              <a:rPr lang="ru-RU" dirty="0" smtClean="0"/>
              <a:t>«Английский вокруг нас»</a:t>
            </a:r>
          </a:p>
          <a:p>
            <a:r>
              <a:rPr lang="ru-RU" dirty="0" smtClean="0"/>
              <a:t>Участие в профессиональных пробах : веду педагогический класс.</a:t>
            </a:r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Победа Леонтьевой А. в городском конкурсе исследовательских работ (школа 120) </a:t>
            </a:r>
          </a:p>
          <a:p>
            <a:r>
              <a:rPr lang="ru-RU" dirty="0" smtClean="0"/>
              <a:t>Исследовательская работа </a:t>
            </a:r>
            <a:r>
              <a:rPr lang="ru-RU" dirty="0" err="1" smtClean="0"/>
              <a:t>Митясовой</a:t>
            </a:r>
            <a:r>
              <a:rPr lang="ru-RU" dirty="0" smtClean="0"/>
              <a:t> А. по  творчеству пермских поэтов  , сочинение  собственных стихов и победа в конкурсе  художественного чтения (школа 120)со стихотворением собственного сочинения.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Свидетельство об участии в конкурсе исследовательских работ с  международным участием «Мир глазами детей»Леонтьевой А.</a:t>
            </a:r>
          </a:p>
          <a:p>
            <a:r>
              <a:rPr lang="ru-RU" dirty="0" smtClean="0"/>
              <a:t>Участие в школьной НПК с работами по прикладному творчеству и по туризму </a:t>
            </a:r>
            <a:r>
              <a:rPr lang="ru-RU" dirty="0" err="1" smtClean="0"/>
              <a:t>Пермяковой</a:t>
            </a:r>
            <a:r>
              <a:rPr lang="ru-RU" dirty="0" smtClean="0"/>
              <a:t> О. и Ворончихиной О. </a:t>
            </a:r>
          </a:p>
          <a:p>
            <a:r>
              <a:rPr lang="ru-RU" dirty="0" smtClean="0"/>
              <a:t>Подготовка и выступление на уроках окружающего мира по темам исследования Гришин Р. «Решение </a:t>
            </a:r>
            <a:r>
              <a:rPr lang="ru-RU" dirty="0" err="1" smtClean="0"/>
              <a:t>открытыз</a:t>
            </a:r>
            <a:r>
              <a:rPr lang="ru-RU" dirty="0" smtClean="0"/>
              <a:t> задач</a:t>
            </a:r>
            <a:r>
              <a:rPr lang="ru-RU" smtClean="0"/>
              <a:t>» и «Необычные </a:t>
            </a:r>
            <a:r>
              <a:rPr lang="ru-RU" dirty="0" smtClean="0"/>
              <a:t>породы животных</a:t>
            </a:r>
            <a:r>
              <a:rPr lang="ru-RU" smtClean="0"/>
              <a:t>» </a:t>
            </a:r>
          </a:p>
          <a:p>
            <a:r>
              <a:rPr lang="ru-RU" smtClean="0"/>
              <a:t> </a:t>
            </a:r>
            <a:r>
              <a:rPr lang="ru-RU" dirty="0" smtClean="0"/>
              <a:t>Данилов В. «Экспериментальная деятельность как способ изучить мир. »</a:t>
            </a:r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11000" b="1" dirty="0" smtClean="0"/>
              <a:t>Приём «ПОПС»</a:t>
            </a:r>
            <a:endParaRPr lang="ru-RU" sz="11000" dirty="0" smtClean="0"/>
          </a:p>
          <a:p>
            <a:r>
              <a:rPr lang="ru-RU" dirty="0" smtClean="0"/>
              <a:t> </a:t>
            </a:r>
          </a:p>
          <a:p>
            <a:r>
              <a:rPr lang="ru-RU" sz="8600" dirty="0" smtClean="0"/>
              <a:t>П – позиция (в чем заключается точка зрения)</a:t>
            </a:r>
          </a:p>
          <a:p>
            <a:pPr>
              <a:buNone/>
            </a:pPr>
            <a:r>
              <a:rPr lang="ru-RU" sz="8600" dirty="0" smtClean="0"/>
              <a:t>Мы считаем, что </a:t>
            </a:r>
            <a:r>
              <a:rPr lang="ru-RU" sz="8600" smtClean="0"/>
              <a:t>технология </a:t>
            </a:r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                                                                                      ,</a:t>
            </a:r>
          </a:p>
          <a:p>
            <a:r>
              <a:rPr lang="ru-RU" sz="7400" dirty="0" smtClean="0"/>
              <a:t>О – обоснование (довод в поддержку позиции)</a:t>
            </a:r>
          </a:p>
          <a:p>
            <a:pPr>
              <a:buNone/>
            </a:pPr>
            <a:r>
              <a:rPr lang="ru-RU" sz="7400" dirty="0" smtClean="0"/>
              <a:t>потому что это –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                                                                                     ,</a:t>
            </a:r>
          </a:p>
          <a:p>
            <a:r>
              <a:rPr lang="ru-RU" sz="7400" dirty="0" smtClean="0"/>
              <a:t>П – пример (факты, иллюстрирующие довод)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pPr>
              <a:buNone/>
            </a:pPr>
            <a:r>
              <a:rPr lang="ru-RU" sz="9600" dirty="0" smtClean="0"/>
              <a:t>                                                                                     ,</a:t>
            </a:r>
          </a:p>
          <a:p>
            <a:r>
              <a:rPr lang="ru-RU" sz="9600" dirty="0" smtClean="0"/>
              <a:t>С – следствие (вывод)</a:t>
            </a:r>
          </a:p>
          <a:p>
            <a:pPr>
              <a:buNone/>
            </a:pPr>
            <a:r>
              <a:rPr lang="ru-RU" sz="9600" dirty="0" smtClean="0"/>
              <a:t>поэтому</a:t>
            </a:r>
          </a:p>
          <a:p>
            <a:pPr>
              <a:buNone/>
            </a:pPr>
            <a:r>
              <a:rPr lang="ru-RU" sz="9600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                                                                                      .</a:t>
            </a:r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212</Words>
  <Application>Microsoft Office PowerPoint</Application>
  <PresentationFormat>Экран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«Внеурочная и проектная деятельность педагога как средство организации учебно-исследовательской деятельности учащихся начальных классов»  Автор: Гагарина О.А. учитель начальных классов МАОУ «СОШ № 102 с УИОП» г.Перми</vt:lpstr>
      <vt:lpstr>Слайд 2</vt:lpstr>
      <vt:lpstr>Слайд 3</vt:lpstr>
      <vt:lpstr>Слайд 4</vt:lpstr>
      <vt:lpstr>Проектная деятельность учителя.</vt:lpstr>
      <vt:lpstr>Результаты: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Внеурочная и проектная деятельность педагога начальной школы  как средство подготовки учащихся к ВПР  Автор: Гагарина О.А. учитель начальных классов МАОУ «СОШ № 102 с УИОП» г.Перми</dc:title>
  <dc:creator>home</dc:creator>
  <cp:lastModifiedBy>user</cp:lastModifiedBy>
  <cp:revision>14</cp:revision>
  <dcterms:created xsi:type="dcterms:W3CDTF">2017-03-14T14:28:54Z</dcterms:created>
  <dcterms:modified xsi:type="dcterms:W3CDTF">2017-04-14T07:23:34Z</dcterms:modified>
</cp:coreProperties>
</file>