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458200" cy="2286016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Эмоциональный интеллект: </a:t>
            </a:r>
            <a:br>
              <a:rPr lang="ru-RU" sz="3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возможности семейных чтений</a:t>
            </a:r>
            <a:endParaRPr lang="ru-RU" sz="36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857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Мастер-класс Якуповой Н.В.,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учителя начальных классов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МАОУ «Гимназия №33» г.Перми</a:t>
            </a:r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ЭМОЦИОНА́ЛЬНЫЙ ИНТЕЛЛЕ́КТ</a:t>
            </a:r>
            <a:r>
              <a:rPr lang="ru-RU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способность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a:t>
            </a:r>
            <a:endParaRPr lang="ru-RU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img.yakaboo.ua/media/catalog/product/cache/1/image/234c7c011ba026e66d29567e1be1d1f7/5/_/5_1_47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229"/>
          <a:stretch>
            <a:fillRect/>
          </a:stretch>
        </p:blipFill>
        <p:spPr bwMode="auto">
          <a:xfrm>
            <a:off x="1643042" y="2786058"/>
            <a:ext cx="233035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s://im0-tub-ru.yandex.net/i?id=d6134a2440ec079d8c391c7bcdb718d6-l&amp;n=1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17708" t="2240" r="21354" b="11041"/>
          <a:stretch>
            <a:fillRect/>
          </a:stretch>
        </p:blipFill>
        <p:spPr bwMode="auto">
          <a:xfrm>
            <a:off x="5357818" y="2786058"/>
            <a:ext cx="2357454" cy="310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 Иванович Куприн (</a:t>
            </a: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1870 - 1938</a:t>
            </a: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http://illustrated_dictionary.academic.ru/pictures/illustrated_dictionary/00409_42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6765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m3-tub-ru.yandex.net/i?id=bec0cfe6506d7bb0fa508d58bb5ad3a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2"/>
            <a:ext cx="2571768" cy="371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В.Невского«Семейные чтения» (модификация Токаревой М.В.)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нравственного потенциала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эмоционального интеллекта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развитие коммуникативных умений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развитие памяти и логического мышления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речи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накопление познавательного материала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расширение словарного запаса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формирование потребности к чтению как источнику знаний и  духовных открытий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работать по программе?</a:t>
            </a: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7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чтение произведений каждого автора отводится один месяц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Ребёнок читает ежедневно, в одно и то же время (желательно)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Обсуждение проходит сначала дома, а потом в классе примерно в таком порядке: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Краткие сведения об авторе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Пересказ прочитанного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Фабула произведения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Вопросы друг другу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Выделение художественных средств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Основная идея произведения в обобщённом виде</a:t>
            </a:r>
          </a:p>
          <a:p>
            <a:pPr marL="514350" indent="-514350"/>
            <a:r>
              <a:rPr lang="ru-RU" sz="6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Рисунок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40630" t="37109" r="24231" b="13086"/>
          <a:stretch>
            <a:fillRect/>
          </a:stretch>
        </p:blipFill>
        <p:spPr bwMode="auto">
          <a:xfrm>
            <a:off x="1262040" y="571480"/>
            <a:ext cx="6738984" cy="537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Вопросы для обсуждения в классе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каких условиях проходит жизнь сосны и 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проходит жизнь вокруг сосны и вокруг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Каково отношение к жизни у сосны и у ёлочки?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Какие чувства испытывали  сосна и ёлочка?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Какие чувства испытывали  все (люди и животные), кто оказывался рядом с сосной и ёлочкой? </a:t>
            </a:r>
            <a:endParaRPr lang="ru-RU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aa462e1662dc4b3ac312829ddbe565af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2151046" cy="286508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«Научить человека быть счастливым нельзя, но воспитать его так, чтобы он был счастливым, МОЖНО».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А.С.Макаренко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cliparts.com/wp-content/uploads/2016/07/open-book-clipar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218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Эмоциональный интеллект:  новые возможности семейных чтений</vt:lpstr>
      <vt:lpstr>ЭМОЦИОНА́ЛЬНЫЙ ИНТЕЛЛЕ́КТ — способность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задач.</vt:lpstr>
      <vt:lpstr>Презентация PowerPoint</vt:lpstr>
      <vt:lpstr>Программа В.Невского«Семейные чтения» (модификация Токаревой М.В.) </vt:lpstr>
      <vt:lpstr>Как работать по программе? </vt:lpstr>
      <vt:lpstr>Презентация PowerPoint</vt:lpstr>
      <vt:lpstr>Вопросы для обсуждения в классе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22</cp:revision>
  <dcterms:created xsi:type="dcterms:W3CDTF">2017-03-11T19:09:53Z</dcterms:created>
  <dcterms:modified xsi:type="dcterms:W3CDTF">2017-04-17T16:36:24Z</dcterms:modified>
</cp:coreProperties>
</file>