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53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pp.vk.me/c630431/v630431576/27fab/5WVBsgktTuQ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3141" y="1004887"/>
            <a:ext cx="4731718" cy="713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Литвина М.Ю.</dc:creator>
  <cp:lastModifiedBy>litvina</cp:lastModifiedBy>
  <cp:revision>1</cp:revision>
  <dcterms:created xsi:type="dcterms:W3CDTF">2017-02-27T08:12:16Z</dcterms:created>
  <dcterms:modified xsi:type="dcterms:W3CDTF">2017-02-27T08:13:01Z</dcterms:modified>
</cp:coreProperties>
</file>