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9" r:id="rId13"/>
    <p:sldId id="267" r:id="rId14"/>
    <p:sldId id="266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5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1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93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63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7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91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53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2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79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5C0F8-D7CD-4F70-81F8-0BEF42DA67AB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FF35-7219-40DF-A8CD-2CADEF9B6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5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r="7271" b="-160"/>
          <a:stretch/>
        </p:blipFill>
        <p:spPr bwMode="auto">
          <a:xfrm>
            <a:off x="1" y="0"/>
            <a:ext cx="9143999" cy="687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996952"/>
            <a:ext cx="6334472" cy="1470025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Лейтенантская проза как художественное отражение времен ВОВ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877272"/>
            <a:ext cx="4104456" cy="864096"/>
          </a:xfrm>
        </p:spPr>
        <p:txBody>
          <a:bodyPr/>
          <a:lstStyle/>
          <a:p>
            <a:pPr algn="l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Выставку подготовила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библиограф ФБ ПГГПУ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Лумпова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М.А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6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/>
              <a:t>Владимир </a:t>
            </a:r>
            <a:r>
              <a:rPr lang="ru-RU" sz="3200" b="1" i="1" dirty="0" smtClean="0"/>
              <a:t>Богомолов</a:t>
            </a: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i="1" dirty="0" smtClean="0"/>
              <a:t>"</a:t>
            </a:r>
            <a:r>
              <a:rPr lang="ru-RU" sz="3200" b="1" i="1" dirty="0"/>
              <a:t>Момент истины" (В августе сорок четвертого</a:t>
            </a:r>
            <a:r>
              <a:rPr lang="ru-RU" sz="3200" b="1" i="1" dirty="0" smtClean="0"/>
              <a:t>)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60848"/>
            <a:ext cx="5616624" cy="4525963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b="1" dirty="0"/>
              <a:t>﻿Роман "Момент истины" ("В августе 44-го") переиздавался множество раз суммарным тиражом в несколько миллионов экземпляров, был переведен на десятки языков и стал настоящим бестселлером. По книге снят одноименный фильм с Евгением Мироновым и Владиславом Галкиным в главных ролях. История, рассказывающая о работе сотрудников СМЕРШ. Сюжет, построенный на богатом фактическом материале, держит в напряжении до последней страницы…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4" y="1688232"/>
            <a:ext cx="30384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5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Илья </a:t>
            </a:r>
            <a:r>
              <a:rPr lang="ru-RU" b="1" i="1" dirty="0" smtClean="0"/>
              <a:t>Эренбург</a:t>
            </a:r>
            <a:br>
              <a:rPr lang="ru-RU" b="1" i="1" dirty="0" smtClean="0"/>
            </a:br>
            <a:r>
              <a:rPr lang="ru-RU" b="1" i="1" dirty="0" smtClean="0"/>
              <a:t>"</a:t>
            </a:r>
            <a:r>
              <a:rPr lang="ru-RU" b="1" i="1" dirty="0"/>
              <a:t>Буря</a:t>
            </a:r>
            <a:r>
              <a:rPr lang="ru-RU" b="1" i="1" dirty="0" smtClean="0"/>
              <a:t>"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5410944" cy="4525963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b="1" dirty="0" smtClean="0"/>
              <a:t>Это </a:t>
            </a:r>
            <a:r>
              <a:rPr lang="ru-RU" b="1" dirty="0"/>
              <a:t>одно из крупнейших произведений о второй мировой войне. Это страстная книга, изобличающая германский фашизм с его человеконенавистничеством.</a:t>
            </a:r>
          </a:p>
          <a:p>
            <a:pPr marL="0" indent="0" algn="r">
              <a:buNone/>
            </a:pPr>
            <a:r>
              <a:rPr lang="ru-RU" b="1" dirty="0"/>
              <a:t>Вторая мировая война явилась великим испытанием моральных и физических сил многих народов Европы. В неравной битве с врагом устояли не все. Советский народ героически выстоял в этой борьбе и принес народам Европы освобождение от гитлеризма. Велики были жертвы советских людей, на плечи которых легла ответственность за спасение человечества от фашистского нашествия</a:t>
            </a:r>
            <a:r>
              <a:rPr lang="ru-RU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60" y="1700808"/>
            <a:ext cx="2955209" cy="454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14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Василь </a:t>
            </a:r>
            <a:r>
              <a:rPr lang="ru-RU" b="1" i="1" dirty="0" smtClean="0"/>
              <a:t>Быков</a:t>
            </a:r>
            <a:br>
              <a:rPr lang="ru-RU" b="1" i="1" dirty="0" smtClean="0"/>
            </a:br>
            <a:r>
              <a:rPr lang="ru-RU" b="1" i="1" dirty="0" smtClean="0"/>
              <a:t> </a:t>
            </a:r>
            <a:r>
              <a:rPr lang="ru-RU" b="1" i="1" dirty="0"/>
              <a:t>"Сотников</a:t>
            </a:r>
            <a:r>
              <a:rPr lang="ru-RU" b="1" i="1" dirty="0" smtClean="0"/>
              <a:t>"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791100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b="1" dirty="0" smtClean="0"/>
              <a:t>Повесть </a:t>
            </a:r>
            <a:r>
              <a:rPr lang="ru-RU" b="1" dirty="0"/>
              <a:t>Василя Быкова</a:t>
            </a:r>
            <a:r>
              <a:rPr lang="ru-RU" b="1" dirty="0" smtClean="0"/>
              <a:t>, была написана в </a:t>
            </a:r>
            <a:r>
              <a:rPr lang="ru-RU" b="1" dirty="0"/>
              <a:t>1969 году. Замысел и сюжет произведения подсказаны автору встречей с бывшим однополчанином, который считался погибшим. Повесть впервые опубликована в журнале «Новый мир» (1970, № 5). В 1976 году режиссёр Лариса Шепитько сняла по её мотивам фильм «Восхождение</a:t>
            </a:r>
            <a:r>
              <a:rPr lang="ru-RU" b="1" dirty="0" smtClean="0"/>
              <a:t>».</a:t>
            </a:r>
          </a:p>
          <a:p>
            <a:pPr marL="0" indent="0" algn="r">
              <a:buNone/>
            </a:pPr>
            <a:r>
              <a:rPr lang="ru-RU" b="1" dirty="0" smtClean="0"/>
              <a:t>«Сотников» - это </a:t>
            </a:r>
            <a:r>
              <a:rPr lang="ru-RU" b="1" dirty="0"/>
              <a:t>потрясающая воображение в своей почти документальной простоте история двух попавших в плен партизан. Это рассуждение о героизме и предательстве, смерти и жизни, история о мужестве, чести и верности долгу.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0384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54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Юрий Бондарев</a:t>
            </a:r>
            <a:br>
              <a:rPr lang="ru-RU" b="1" i="1" dirty="0" smtClean="0"/>
            </a:br>
            <a:r>
              <a:rPr lang="ru-RU" b="1" i="1" dirty="0" smtClean="0"/>
              <a:t>"</a:t>
            </a:r>
            <a:r>
              <a:rPr lang="ru-RU" b="1" i="1" dirty="0"/>
              <a:t>Горячий снег"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844824"/>
            <a:ext cx="5976664" cy="4525963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b="1" dirty="0" smtClean="0"/>
              <a:t> В </a:t>
            </a:r>
            <a:r>
              <a:rPr lang="ru-RU" b="1" dirty="0"/>
              <a:t>романе "Горячий снег" автор повествует о </a:t>
            </a:r>
            <a:r>
              <a:rPr lang="ru-RU" b="1" dirty="0" smtClean="0"/>
              <a:t>событиях, происходящих </a:t>
            </a:r>
            <a:r>
              <a:rPr lang="ru-RU" b="1" dirty="0"/>
              <a:t>в волжских степях юго-западнее Сталинграда, </a:t>
            </a:r>
            <a:r>
              <a:rPr lang="ru-RU" b="1" dirty="0" smtClean="0"/>
              <a:t>точнее </a:t>
            </a:r>
            <a:r>
              <a:rPr lang="ru-RU" b="1" dirty="0"/>
              <a:t>одном из решающих моментов Великой Отечественной </a:t>
            </a:r>
            <a:r>
              <a:rPr lang="ru-RU" b="1" dirty="0" smtClean="0"/>
              <a:t>войны, а именно тревожной зиме </a:t>
            </a:r>
            <a:r>
              <a:rPr lang="ru-RU" b="1" dirty="0"/>
              <a:t>1942 года, </a:t>
            </a:r>
            <a:r>
              <a:rPr lang="ru-RU" b="1" dirty="0" smtClean="0"/>
              <a:t>когда </a:t>
            </a:r>
            <a:r>
              <a:rPr lang="ru-RU" b="1" dirty="0"/>
              <a:t>танковые колонны генерала </a:t>
            </a:r>
            <a:r>
              <a:rPr lang="ru-RU" b="1" dirty="0" err="1"/>
              <a:t>Манштейна</a:t>
            </a:r>
            <a:r>
              <a:rPr lang="ru-RU" b="1" dirty="0"/>
              <a:t> рвались на выручку окруженной на Волге трехсоттысячной группировке Паулюса. На пути их железной стеной встали советские войска - встали и не пропустили врага. События войны воссозданы необычайно зримо, со множеством неповторимых </a:t>
            </a:r>
            <a:r>
              <a:rPr lang="ru-RU" b="1" dirty="0" smtClean="0"/>
              <a:t>деталей. Оттого </a:t>
            </a:r>
            <a:r>
              <a:rPr lang="ru-RU" b="1" dirty="0"/>
              <a:t>жизнь и смерть героев романа обретают особую весомость и значительность, а смерть понимается как нарушение высшей справедливости и гармонии.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99" y="1652970"/>
            <a:ext cx="2875072" cy="462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02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Константин Симонов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/>
              <a:t>"Живые и мертвые"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5832648" cy="4968552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ru-RU" b="1" dirty="0"/>
              <a:t>Роман "Живые и мертвые" является первым в одноименной трилогии </a:t>
            </a:r>
            <a:r>
              <a:rPr lang="ru-RU" b="1" dirty="0" err="1"/>
              <a:t>К.Симонова</a:t>
            </a:r>
            <a:r>
              <a:rPr lang="ru-RU" b="1" dirty="0"/>
              <a:t>. </a:t>
            </a:r>
            <a:r>
              <a:rPr lang="ru-RU" b="1" dirty="0" smtClean="0"/>
              <a:t>Произведение было написано </a:t>
            </a:r>
            <a:r>
              <a:rPr lang="ru-RU" b="1" dirty="0"/>
              <a:t>по материалам записок К. Симонова, сделанных им в разные годы и отчасти изданных в виде статей и очерков. Первая книга почти полностью соответствует личному дневнику автора, опубликованному под названием «100 суток войны».</a:t>
            </a:r>
            <a:endParaRPr lang="ru-RU" b="1" dirty="0" smtClean="0"/>
          </a:p>
          <a:p>
            <a:pPr marL="0" indent="0" algn="r">
              <a:buNone/>
            </a:pPr>
            <a:r>
              <a:rPr lang="ru-RU" b="1" dirty="0" smtClean="0"/>
              <a:t>В </a:t>
            </a:r>
            <a:r>
              <a:rPr lang="ru-RU" b="1" dirty="0"/>
              <a:t>нем показаны события июня-декабря 1941 года - трагическая и героическая эпоха. Роман не является ни хроникой войны, ни историографическим сочинением. Персонажи романа — вымышленные, хотя и имеющие реальные </a:t>
            </a:r>
            <a:r>
              <a:rPr lang="ru-RU" b="1" dirty="0" smtClean="0"/>
              <a:t>прототипы. От </a:t>
            </a:r>
            <a:r>
              <a:rPr lang="ru-RU" b="1" dirty="0"/>
              <a:t>тяжелейших неудач, отступлений и окружений до первой большой победы под Москвой - путь нашей армии, а вместе с ней и героев романа</a:t>
            </a:r>
            <a:r>
              <a:rPr lang="ru-RU" b="1" dirty="0" smtClean="0"/>
              <a:t>.</a:t>
            </a:r>
          </a:p>
          <a:p>
            <a:pPr marL="0" indent="0" algn="r">
              <a:buNone/>
            </a:pPr>
            <a:r>
              <a:rPr lang="ru-RU" b="1" dirty="0"/>
              <a:t>Начиная первую книгу, К. Симонов не был уверен в том, что у неё будет продолжение, а замысел третьей книги возник и вовсе много </a:t>
            </a:r>
            <a:r>
              <a:rPr lang="ru-RU" b="1" dirty="0" smtClean="0"/>
              <a:t>позже. Первые </a:t>
            </a:r>
            <a:r>
              <a:rPr lang="ru-RU" b="1" dirty="0"/>
              <a:t>две части романа были изданы в 1959 и 1962 году, третья часть — в 1971 году.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43" y="1772816"/>
            <a:ext cx="2973068" cy="461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453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Григорий Бакланов </a:t>
            </a:r>
            <a:br>
              <a:rPr lang="ru-RU" b="1" i="1" dirty="0" smtClean="0"/>
            </a:br>
            <a:r>
              <a:rPr lang="ru-RU" b="1" i="1" dirty="0" smtClean="0"/>
              <a:t>“</a:t>
            </a:r>
            <a:r>
              <a:rPr lang="ru-RU" b="1" i="1" dirty="0"/>
              <a:t>Пядь земли”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83357"/>
            <a:ext cx="5266928" cy="4525963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ru-RU" b="1" dirty="0"/>
              <a:t>В 60-е годы в военной повести происходит существенное видоизменение конфликта. Линия конфликта всё более смещается с лини фронта (свои и фашисты) на линию по эту сторону фронта, на линию столкновения и противостояния между своими. В повести Григория Бакланова “Пядь земли” показана нравственная ось конфликта. На войне приходилось форсировать реки, всегда двигаясь с востока на запад, с левого берега на правый. При этом левый берег у русских рек в европейской части страны всегда низкий, а правый – высокий, обрывистый, его труднее брать, на нем легче обороняться. И вот показан конфликт между теми, кто всегда правдами и неправдами старается остаться на левом, безопасном берегу, теми, кто не пытается скрыться за чужой спиной.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808"/>
            <a:ext cx="307618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79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6419056" cy="432048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Лейтенантская проза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— термин, введённый для описания произведений, созданных писателями советского периода, лично прошедшими Великую Отечественную войну в звании младших офицеров (при некоторых нюансах, обусловленных особенностями фронтовой судьбы того или иного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писателя)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Казакевич, Катаев, Полевой, Гранин, Некрасов и многие другие, оставили нам удивительные свидетельства такого не простого времени как годы войны. У каждого из них была своя война и свое видение произошедшего. Кто-то писал о летчиках, кто-то о партизанах, кто-то о детях-героях, кто-то документальные, а кто-то художественные книги. Они оставили страшные воспоминания о тех роковых для страны событиях.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445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Виктор Некрасов</a:t>
            </a:r>
            <a:br>
              <a:rPr lang="ru-RU" b="1" i="1" dirty="0" smtClean="0"/>
            </a:br>
            <a:r>
              <a:rPr lang="ru-RU" b="1" i="1" dirty="0" smtClean="0"/>
              <a:t>"</a:t>
            </a:r>
            <a:r>
              <a:rPr lang="ru-RU" b="1" i="1" dirty="0"/>
              <a:t>В окопах Сталинграда"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5616624" cy="4958011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ru-RU" b="1" dirty="0"/>
              <a:t>"В окопах Сталинграда" - самая известная книга Виктора Платоновича </a:t>
            </a:r>
            <a:r>
              <a:rPr lang="ru-RU" b="1" dirty="0" smtClean="0"/>
              <a:t>Некрасова. Небольшая </a:t>
            </a:r>
            <a:r>
              <a:rPr lang="ru-RU" b="1" dirty="0"/>
              <a:t>повесть, опубликованная в 1946 году и рассказывающая об обороне Сталинграда, стала настоящим супербестселлером, принесшим автору международную славу. Едва ли не впервые прозвучала здесь та неприглядная правда о войне, которую позже назовут "окопной". Рубленой фразой, просто и лаконично рассказывается на этих страницах о фронтовых буднях, о том, что война - это тяжелая работа, грязь, неустроенность, неприкаянный быт. Героем же повести становится у Некрасова, как и у Льва Толстого, народ, на совесть сработавший свое дело и добившийся победы... </a:t>
            </a:r>
            <a:endParaRPr lang="ru-RU" b="1" dirty="0" smtClean="0"/>
          </a:p>
          <a:p>
            <a:pPr marL="0" indent="0" algn="r">
              <a:buNone/>
            </a:pPr>
            <a:r>
              <a:rPr lang="ru-RU" b="1" dirty="0" smtClean="0"/>
              <a:t>В </a:t>
            </a:r>
            <a:r>
              <a:rPr lang="ru-RU" b="1" dirty="0"/>
              <a:t>1974 году Некрасова, лауреата Сталинской премии и автора хрестоматийного произведения, заставили покинуть родину. Его исключили из партии, вычеркнули из Большой советской энциклопедии, перестали печатать. Он умер в эмиграции в Париже, оставшись верным тому духу свободы, которым дышат все его сочинения.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28" y="1571831"/>
            <a:ext cx="315011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840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5122912" cy="1714202"/>
          </a:xfrm>
        </p:spPr>
        <p:txBody>
          <a:bodyPr/>
          <a:lstStyle/>
          <a:p>
            <a:r>
              <a:rPr lang="ru-RU" b="1" i="1" dirty="0" smtClean="0"/>
              <a:t>Валентин Катаев "Сын полка"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32856"/>
            <a:ext cx="5688632" cy="413732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600" b="1" dirty="0" smtClean="0"/>
              <a:t>В годы ВОВ писатель работал военным корреспондентом и оставил о ней много статей, очерков, рассказов. Прошедший войну, узнавший о разных солдатских судьбах, многое увидевший и прочувствовавший, он достоверно представил в своих произведениях то страшное время. Тема "дети на войне" - особая в русской литературе. История Вани Солнцева, главного героя повести "Сын полка", была хорошо знакома многим мальчишкам военной поры. В образе Вани они узнавали себя. И это подтверждают опубликованные в книге рассказы людей, которые в те далекие дни были детьми и которым наравне со взрослыми пришлось идти на фронт, трудиться в тылу, стать узниками концлагерей, столкнуться с оккупацией, потерять близких родственников, но выжить и не пасть духом. Почитайте эту книгу вместе с детьми, и вы увидите, что она придаст им уверенности в собственных силах, поможет в любых жизненных испытаниях.</a:t>
            </a:r>
            <a:endParaRPr lang="ru-RU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40" y="1772816"/>
            <a:ext cx="30575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6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445" y="332656"/>
            <a:ext cx="5266928" cy="1354162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Эммануил Казакевич "Звезда"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92896"/>
            <a:ext cx="5194920" cy="3921299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b="1" dirty="0" smtClean="0"/>
              <a:t>Эммануил Казакевич принадлежит к тому поколению советских писателей, которое с оружием в руках защищало родную землю в годы Великой Отечественной войны. Он прошел путь от рядового разведчика до начальника разведки дивизии и капитана. В январе 1947 года в журнале «Знамя» появилась небольшая военная повесть "Звезда". Эта повесть, рассказывающая о самоотверженном подвиге группы разведчиков, всколыхнула советскую литературу и принесла автору широкую известность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30384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0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554960" cy="142617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Даниил Гранин 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"Мой лейтенант"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329429"/>
            <a:ext cx="5688632" cy="4193307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ru-RU" dirty="0" smtClean="0"/>
              <a:t>﻿</a:t>
            </a:r>
            <a:r>
              <a:rPr lang="ru-RU" b="1" dirty="0" smtClean="0"/>
              <a:t>Изнанка Второй мировой войны — не глянец парадов и победных реляций, а мрачный, тяжелый труд. Труд, наградой за который в любой момент может стать смерть. Правда траншей и окопов, тяжесть мучительной усталости солдат и офицеров — обычных "маленьких людей" на великой и страшной войне. Людей, которые свой повседневный подвиг совершали ежедневно, сами о том не подозревая, подобно герою романа — юному, импульсивному лейтенанту, чье полное имя автор так и не называет. Роман "Мой лейтенант" в 2012 году был удостоен национальной литературной премии "Большая книга".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30384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36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504" y="548680"/>
            <a:ext cx="5842992" cy="149817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 Полевой 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"Повесть о настоящем человеке"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08569"/>
            <a:ext cx="5410944" cy="452596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900" b="1" dirty="0" smtClean="0"/>
              <a:t>Писатель-фронтовик Борис Полевой всего за девятнадцать дней создал произведение, которое уже свыше семидесяти лет читают люди всей планеты. Подвиг летчика Алексея Маресьева, сражавшегося во время Великой Отечественной войны с немецкими захватчиками и потерявшего обе ноги, но выжившего и снова вернувшегося к штурвалу самолета, вызывает в сердцах миллионов гордость и заставляет поверить в безграничные силы человеческого духа. </a:t>
            </a:r>
            <a:r>
              <a:rPr lang="ru-RU" sz="1900" b="1" dirty="0" err="1" smtClean="0"/>
              <a:t>Маресьев</a:t>
            </a:r>
            <a:r>
              <a:rPr lang="ru-RU" sz="1900" b="1" dirty="0" smtClean="0"/>
              <a:t>, ставший прототипом героя «Повести…» Б. Полевого, проявил необыкновенную силу воли, удивительное мужество, стойкость характера и огромное желание жить и продолжать подниматься в небо, чтобы и дальше служить своей Родине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2" y="1772816"/>
            <a:ext cx="30194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580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Борис Васильев</a:t>
            </a:r>
            <a:br>
              <a:rPr lang="ru-RU" b="1" i="1" dirty="0" smtClean="0"/>
            </a:br>
            <a:r>
              <a:rPr lang="ru-RU" b="1" i="1" dirty="0" smtClean="0"/>
              <a:t> </a:t>
            </a:r>
            <a:r>
              <a:rPr lang="ru-RU" b="1" i="1" dirty="0"/>
              <a:t>"В списках не значился</a:t>
            </a:r>
            <a:r>
              <a:rPr lang="ru-RU" b="1" i="1" dirty="0" smtClean="0"/>
              <a:t>"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5266928" cy="4525963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b="1" dirty="0" smtClean="0"/>
              <a:t>Роман </a:t>
            </a:r>
            <a:r>
              <a:rPr lang="ru-RU" b="1" dirty="0"/>
              <a:t>известного российского писателя Бориса Львовича Васильева "В списках не значился", вошедший в золотой фонд литературы о Великой Отечественной войне. Главный герой, лейтенант Плужников, - последний защитник легендарной Брестской крепости. Но не только о сопротивлении фашистам рассказывает книга - перед нами история о преданности, любви и смерти... и, конечно, о настоящем подвиге. Далеко не всем авторам XXI века дано написать нечто подобное по силе, искренности, проникновенности, как этот удивительный роман о Русском Солдате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84784"/>
            <a:ext cx="30384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154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Василий </a:t>
            </a:r>
            <a:r>
              <a:rPr lang="ru-RU" b="1" i="1" dirty="0" err="1" smtClean="0"/>
              <a:t>Гроссман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>"Жизнь </a:t>
            </a:r>
            <a:r>
              <a:rPr lang="ru-RU" b="1" i="1" dirty="0"/>
              <a:t>и судьба</a:t>
            </a:r>
            <a:r>
              <a:rPr lang="ru-RU" b="1" i="1" dirty="0" smtClean="0"/>
              <a:t>"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5544616" cy="4525963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ru-RU" b="1" dirty="0" smtClean="0"/>
              <a:t>Пронзительную</a:t>
            </a:r>
            <a:r>
              <a:rPr lang="ru-RU" b="1" dirty="0"/>
              <a:t>, безысходную правду о жизни людей и мира рассказал в романе-эпопее "Жизнь и судьба" безжалостный и отважный писатель Василий </a:t>
            </a:r>
            <a:r>
              <a:rPr lang="ru-RU" b="1" dirty="0" err="1"/>
              <a:t>Гроссман</a:t>
            </a:r>
            <a:r>
              <a:rPr lang="ru-RU" b="1" dirty="0"/>
              <a:t>.</a:t>
            </a:r>
          </a:p>
          <a:p>
            <a:pPr marL="0" indent="0" algn="r">
              <a:buNone/>
            </a:pPr>
            <a:r>
              <a:rPr lang="ru-RU" b="1" dirty="0"/>
              <a:t>Лучшие герои этой книги неизбежно попадают между двух огней: сражаясь с фашизмом, защищают сталинскую систему, но существенно ли различаются немецкий лагерь и Лубянка?.. Из последних сил люди воюют за свободу и справедливость, но наступят ли они после победы?..</a:t>
            </a:r>
          </a:p>
          <a:p>
            <a:pPr marL="0" indent="0" algn="r">
              <a:buNone/>
            </a:pPr>
            <a:r>
              <a:rPr lang="ru-RU" b="1" dirty="0"/>
              <a:t>История об освободительной войне ради нового рабства вышла из-под пера </a:t>
            </a:r>
            <a:r>
              <a:rPr lang="ru-RU" b="1" dirty="0" err="1"/>
              <a:t>Гроссмана</a:t>
            </a:r>
            <a:r>
              <a:rPr lang="ru-RU" b="1" dirty="0"/>
              <a:t> вопреки осторожности и инстинкту самосохранения: полвека назад роман арестовали, и это укоротило автору жизнь. Сегодня его книга, получившая мировую известность, читается как суровый гимн подлинной свободе - свободе духа, сохранение которой составляет основу человеческого бытия, а утрата означает неизбежную смерть.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56" y="1700808"/>
            <a:ext cx="30384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708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1419</Words>
  <Application>Microsoft Office PowerPoint</Application>
  <PresentationFormat>Экран (4:3)</PresentationFormat>
  <Paragraphs>38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Лейтенантская проза как художественное отражение времен ВОВ</vt:lpstr>
      <vt:lpstr>Презентация PowerPoint</vt:lpstr>
      <vt:lpstr>Виктор Некрасов "В окопах Сталинграда"</vt:lpstr>
      <vt:lpstr>Валентин Катаев "Сын полка"</vt:lpstr>
      <vt:lpstr>Эммануил Казакевич "Звезда"</vt:lpstr>
      <vt:lpstr>Даниил Гранин  "Мой лейтенант"</vt:lpstr>
      <vt:lpstr>Борис Полевой  "Повесть о настоящем человеке" </vt:lpstr>
      <vt:lpstr>Борис Васильев  "В списках не значился"</vt:lpstr>
      <vt:lpstr>Василий Гроссман "Жизнь и судьба"</vt:lpstr>
      <vt:lpstr>Владимир Богомолов "Момент истины" (В августе сорок четвертого)</vt:lpstr>
      <vt:lpstr>Илья Эренбург "Буря"</vt:lpstr>
      <vt:lpstr>Василь Быков  "Сотников"</vt:lpstr>
      <vt:lpstr>Юрий Бондарев "Горячий снег" </vt:lpstr>
      <vt:lpstr>Константин Симонов "Живые и мертвые" </vt:lpstr>
      <vt:lpstr>Григорий Бакланов  “Пядь земли”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librarian</dc:creator>
  <cp:lastModifiedBy>librarian</cp:lastModifiedBy>
  <cp:revision>13</cp:revision>
  <dcterms:created xsi:type="dcterms:W3CDTF">2021-05-11T06:07:08Z</dcterms:created>
  <dcterms:modified xsi:type="dcterms:W3CDTF">2021-05-25T06:07:56Z</dcterms:modified>
</cp:coreProperties>
</file>