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81" autoAdjust="0"/>
  </p:normalViewPr>
  <p:slideViewPr>
    <p:cSldViewPr>
      <p:cViewPr>
        <p:scale>
          <a:sx n="73" d="100"/>
          <a:sy n="73" d="100"/>
        </p:scale>
        <p:origin x="-954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32B90-2553-49E7-BD18-29242F1AE0D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0813C-6AE4-4F42-9D41-FC4E5E3067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0813C-6AE4-4F42-9D41-FC4E5E3067D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91965-5E84-4726-A756-40483197E8C6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84EDF-8C0C-4817-A2A0-68330F21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6" descr="1331652145_flipped_businesswoman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6446" y="2071678"/>
            <a:ext cx="3000396" cy="3714776"/>
          </a:xfrm>
          <a:prstGeom prst="rect">
            <a:avLst/>
          </a:prstGeom>
        </p:spPr>
      </p:pic>
      <p:sp>
        <p:nvSpPr>
          <p:cNvPr id="4" name="Текст 3"/>
          <p:cNvSpPr txBox="1">
            <a:spLocks/>
          </p:cNvSpPr>
          <p:nvPr/>
        </p:nvSpPr>
        <p:spPr>
          <a:xfrm>
            <a:off x="457200" y="1071546"/>
            <a:ext cx="5829312" cy="5500726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5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специалиста по работе с клиентами </a:t>
            </a:r>
            <a:endParaRPr kumimoji="0" lang="ru-RU" sz="4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Требования к кандидатам: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000" dirty="0" smtClean="0">
                <a:latin typeface="Tahoma" pitchFamily="34" charset="0"/>
                <a:cs typeface="Tahoma" pitchFamily="34" charset="0"/>
              </a:rPr>
              <a:t>Образование не ниже среднего специального</a:t>
            </a:r>
            <a:endParaRPr lang="ru-RU" sz="3000" dirty="0" smtClean="0"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noProof="0" dirty="0" smtClean="0">
                <a:latin typeface="Tahoma" pitchFamily="34" charset="0"/>
                <a:cs typeface="Tahoma" pitchFamily="34" charset="0"/>
              </a:rPr>
              <a:t>Рассматриваем </a:t>
            </a:r>
            <a:r>
              <a:rPr lang="ru-RU" sz="3000" dirty="0" smtClean="0">
                <a:latin typeface="Tahoma" pitchFamily="34" charset="0"/>
                <a:cs typeface="Tahoma" pitchFamily="34" charset="0"/>
              </a:rPr>
              <a:t>претендентов </a:t>
            </a:r>
            <a:r>
              <a:rPr lang="ru-RU" sz="3000" noProof="0" dirty="0" smtClean="0">
                <a:latin typeface="Tahoma" pitchFamily="34" charset="0"/>
                <a:cs typeface="Tahoma" pitchFamily="34" charset="0"/>
              </a:rPr>
              <a:t>без </a:t>
            </a:r>
            <a:r>
              <a:rPr lang="ru-RU" sz="3000" dirty="0" smtClean="0">
                <a:latin typeface="Tahoma" pitchFamily="34" charset="0"/>
                <a:cs typeface="Tahoma" pitchFamily="34" charset="0"/>
              </a:rPr>
              <a:t>опыта работы</a:t>
            </a:r>
            <a:endParaRPr kumimoji="0" lang="ru-RU" sz="3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Активность, ответственность,</a:t>
            </a:r>
            <a:r>
              <a:rPr kumimoji="0" lang="ru-RU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</a:t>
            </a:r>
            <a:r>
              <a:rPr kumimoji="0" lang="ru-RU" sz="3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обучаемость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Условия работы: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dirty="0" smtClean="0">
                <a:latin typeface="Tahoma" pitchFamily="34" charset="0"/>
                <a:cs typeface="Tahoma" pitchFamily="34" charset="0"/>
              </a:rPr>
              <a:t>В</a:t>
            </a:r>
            <a:r>
              <a:rPr lang="ru-RU" sz="3000" noProof="0" dirty="0" err="1" smtClean="0">
                <a:latin typeface="Tahoma" pitchFamily="34" charset="0"/>
                <a:cs typeface="Tahoma" pitchFamily="34" charset="0"/>
              </a:rPr>
              <a:t>осьмичасовой</a:t>
            </a:r>
            <a:r>
              <a:rPr lang="ru-RU" sz="3000" noProof="0" dirty="0" smtClean="0">
                <a:latin typeface="Tahoma" pitchFamily="34" charset="0"/>
                <a:cs typeface="Tahoma" pitchFamily="34" charset="0"/>
              </a:rPr>
              <a:t> рабочий день</a:t>
            </a:r>
            <a:endParaRPr kumimoji="0" lang="en-US" sz="3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3000" dirty="0" smtClean="0">
                <a:latin typeface="Tahoma" pitchFamily="34" charset="0"/>
                <a:cs typeface="Tahoma" pitchFamily="34" charset="0"/>
              </a:rPr>
              <a:t>Официальное трудоустройство с первого дня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kumimoji="0" lang="ru-RU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cs typeface="Tahoma" pitchFamily="34" charset="0"/>
              </a:rPr>
              <a:t>Оплачиваемый период стажировки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Стабильная заработная плата от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15 000-25 000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Функциональные обязанности: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Консультирование абонентов по услугам связи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Подключение к услугам (сотовая связь, интернет, телефония и т.д.)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Продажа </a:t>
            </a: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cs typeface="Tahoma" pitchFamily="34" charset="0"/>
              </a:rPr>
              <a:t>сотовых телефонов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Прием платежей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Начни свою карьеру вместе с нами!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000" b="1" dirty="0" smtClean="0">
                <a:latin typeface="Tahoma" pitchFamily="34" charset="0"/>
                <a:cs typeface="Tahoma" pitchFamily="34" charset="0"/>
              </a:rPr>
              <a:t>Ваше 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резюме можете направлять по адресу 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000" b="1" u="sng" dirty="0" smtClean="0">
                <a:latin typeface="Tahoma" pitchFamily="34" charset="0"/>
                <a:cs typeface="Tahoma" pitchFamily="34" charset="0"/>
              </a:rPr>
              <a:t>personal@perm.my-open.ru</a:t>
            </a:r>
            <a:endParaRPr kumimoji="0" lang="ru-RU" sz="3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 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Контактная информация по</a:t>
            </a:r>
            <a:r>
              <a:rPr kumimoji="0" lang="ru-RU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собеседованию</a:t>
            </a: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Телефон: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236 03 23;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latin typeface="Tahoma" pitchFamily="34" charset="0"/>
                <a:cs typeface="Tahoma" pitchFamily="34" charset="0"/>
              </a:rPr>
              <a:t>ул. Попова, 23, офис 204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214290"/>
            <a:ext cx="5472122" cy="11620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noProof="0" dirty="0" smtClean="0">
                <a:latin typeface="Tahoma" pitchFamily="34" charset="0"/>
                <a:ea typeface="+mj-ea"/>
                <a:cs typeface="Tahoma" pitchFamily="34" charset="0"/>
              </a:rPr>
              <a:t>Ф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ирменная розничная сеть «Ростелеком»</a:t>
            </a:r>
            <a:b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</a:b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приглашает на работу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Documents and Settings\gagarina-aa\Рабочий стол\для протокола\логотип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12" y="428604"/>
            <a:ext cx="253214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DDE9EC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31</Words>
  <Application>Microsoft Office PowerPoint</Application>
  <PresentationFormat>Экран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UTKS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фирменная розничная сеть «Ростелеком» приглашает на работу </dc:title>
  <dc:creator>gagarina-aa</dc:creator>
  <cp:lastModifiedBy>gagarina-aa</cp:lastModifiedBy>
  <cp:revision>20</cp:revision>
  <dcterms:created xsi:type="dcterms:W3CDTF">2013-04-03T09:30:39Z</dcterms:created>
  <dcterms:modified xsi:type="dcterms:W3CDTF">2013-10-03T11:16:29Z</dcterms:modified>
</cp:coreProperties>
</file>