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5"/>
  </p:notesMasterIdLst>
  <p:sldIdLst>
    <p:sldId id="256" r:id="rId2"/>
    <p:sldId id="258" r:id="rId3"/>
    <p:sldId id="284" r:id="rId4"/>
    <p:sldId id="260" r:id="rId5"/>
    <p:sldId id="263" r:id="rId6"/>
    <p:sldId id="265" r:id="rId7"/>
    <p:sldId id="285" r:id="rId8"/>
    <p:sldId id="308" r:id="rId9"/>
    <p:sldId id="288" r:id="rId10"/>
    <p:sldId id="268" r:id="rId11"/>
    <p:sldId id="289" r:id="rId12"/>
    <p:sldId id="273" r:id="rId13"/>
    <p:sldId id="274" r:id="rId14"/>
    <p:sldId id="290" r:id="rId15"/>
    <p:sldId id="291" r:id="rId16"/>
    <p:sldId id="292" r:id="rId17"/>
    <p:sldId id="293" r:id="rId18"/>
    <p:sldId id="294" r:id="rId19"/>
    <p:sldId id="295" r:id="rId20"/>
    <p:sldId id="298" r:id="rId21"/>
    <p:sldId id="299" r:id="rId22"/>
    <p:sldId id="300" r:id="rId23"/>
    <p:sldId id="301" r:id="rId24"/>
    <p:sldId id="296" r:id="rId25"/>
    <p:sldId id="302" r:id="rId26"/>
    <p:sldId id="303" r:id="rId27"/>
    <p:sldId id="304" r:id="rId28"/>
    <p:sldId id="305" r:id="rId29"/>
    <p:sldId id="306" r:id="rId30"/>
    <p:sldId id="307" r:id="rId31"/>
    <p:sldId id="297" r:id="rId32"/>
    <p:sldId id="280" r:id="rId33"/>
    <p:sldId id="286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6BB592"/>
    <a:srgbClr val="CB98D0"/>
    <a:srgbClr val="F57BD5"/>
    <a:srgbClr val="EE1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9" autoAdjust="0"/>
  </p:normalViewPr>
  <p:slideViewPr>
    <p:cSldViewPr>
      <p:cViewPr varScale="1">
        <p:scale>
          <a:sx n="87" d="100"/>
          <a:sy n="87" d="100"/>
        </p:scale>
        <p:origin x="9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низкий уровень</c:v>
                </c:pt>
                <c:pt idx="1">
                  <c:v>уровень ниже среднего</c:v>
                </c:pt>
                <c:pt idx="2">
                  <c:v>средний уровень</c:v>
                </c:pt>
                <c:pt idx="3">
                  <c:v>высокий уровень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3.5999999999999997E-2</c:v>
                </c:pt>
                <c:pt idx="1">
                  <c:v>0.29399999999999998</c:v>
                </c:pt>
                <c:pt idx="2">
                  <c:v>0.51600000000000001</c:v>
                </c:pt>
                <c:pt idx="3">
                  <c:v>0.154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2.0547053746352295E-2"/>
          <c:y val="1.4748962227895009E-3"/>
          <c:w val="0.96647085137953281"/>
          <c:h val="0.225584041088394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53CD42-0FD3-47D3-80B5-E6568F16E7A1}" type="doc">
      <dgm:prSet loTypeId="urn:microsoft.com/office/officeart/2009/layout/CircleArrowProcess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2F9B01AB-1A09-4F7C-9E7B-D8C42D30638F}">
      <dgm:prSet phldrT="[Текст]" custT="1"/>
      <dgm:spPr>
        <a:solidFill>
          <a:srgbClr val="CB98D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3200" b="1" dirty="0" smtClean="0">
              <a:solidFill>
                <a:schemeClr val="tx2">
                  <a:lumMod val="75000"/>
                </a:schemeClr>
              </a:solidFill>
            </a:rPr>
            <a:t>Персонифицированная итоговая оценка </a:t>
          </a:r>
        </a:p>
        <a:p>
          <a:pPr>
            <a:spcAft>
              <a:spcPts val="0"/>
            </a:spcAft>
          </a:pPr>
          <a:r>
            <a:rPr lang="ru-RU" sz="3200" b="1" dirty="0" smtClean="0">
              <a:solidFill>
                <a:schemeClr val="tx2">
                  <a:lumMod val="75000"/>
                </a:schemeClr>
              </a:solidFill>
            </a:rPr>
            <a:t>на ступени начального общего образования</a:t>
          </a:r>
          <a:endParaRPr lang="ru-RU" sz="3200" b="1" dirty="0">
            <a:solidFill>
              <a:schemeClr val="tx2">
                <a:lumMod val="75000"/>
              </a:schemeClr>
            </a:solidFill>
          </a:endParaRPr>
        </a:p>
      </dgm:t>
    </dgm:pt>
    <dgm:pt modelId="{7BFE7A7A-98AC-46B7-A421-9702332C25E6}" type="parTrans" cxnId="{60838DB6-525F-47EA-9FE0-1F5EF88FD262}">
      <dgm:prSet/>
      <dgm:spPr/>
      <dgm:t>
        <a:bodyPr/>
        <a:lstStyle/>
        <a:p>
          <a:endParaRPr lang="ru-RU"/>
        </a:p>
      </dgm:t>
    </dgm:pt>
    <dgm:pt modelId="{298753A4-62F6-4BC6-9065-1B9F33AF8E60}" type="sibTrans" cxnId="{60838DB6-525F-47EA-9FE0-1F5EF88FD262}">
      <dgm:prSet/>
      <dgm:spPr/>
      <dgm:t>
        <a:bodyPr/>
        <a:lstStyle/>
        <a:p>
          <a:endParaRPr lang="ru-RU"/>
        </a:p>
      </dgm:t>
    </dgm:pt>
    <dgm:pt modelId="{9BA5AD59-2598-4162-AFE3-6304659F93FA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3200" dirty="0" err="1" smtClean="0">
              <a:solidFill>
                <a:schemeClr val="tx1"/>
              </a:solidFill>
            </a:rPr>
            <a:t>Метапредметные</a:t>
          </a:r>
          <a:r>
            <a:rPr lang="ru-RU" sz="3200" dirty="0" smtClean="0">
              <a:solidFill>
                <a:schemeClr val="tx1"/>
              </a:solidFill>
            </a:rPr>
            <a:t> результаты</a:t>
          </a:r>
          <a:endParaRPr lang="ru-RU" sz="3200" dirty="0"/>
        </a:p>
      </dgm:t>
    </dgm:pt>
    <dgm:pt modelId="{DB30DC91-179F-4CCA-8FF8-134D8C9458DE}" type="parTrans" cxnId="{0861A470-E044-408C-9C9E-71D95722E639}">
      <dgm:prSet/>
      <dgm:spPr/>
      <dgm:t>
        <a:bodyPr/>
        <a:lstStyle/>
        <a:p>
          <a:endParaRPr lang="ru-RU"/>
        </a:p>
      </dgm:t>
    </dgm:pt>
    <dgm:pt modelId="{2FC24C23-2DA3-4A5E-BDC1-EA4DF7469D3E}" type="sibTrans" cxnId="{0861A470-E044-408C-9C9E-71D95722E639}">
      <dgm:prSet/>
      <dgm:spPr/>
      <dgm:t>
        <a:bodyPr/>
        <a:lstStyle/>
        <a:p>
          <a:endParaRPr lang="ru-RU"/>
        </a:p>
      </dgm:t>
    </dgm:pt>
    <dgm:pt modelId="{4C7FB5D7-F3AD-411A-85A5-72197DFFF3D1}">
      <dgm:prSet/>
      <dgm:spPr>
        <a:solidFill>
          <a:srgbClr val="6BB592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Русский язык</a:t>
          </a:r>
          <a:endParaRPr lang="ru-RU" dirty="0">
            <a:solidFill>
              <a:schemeClr val="tx1"/>
            </a:solidFill>
          </a:endParaRPr>
        </a:p>
      </dgm:t>
    </dgm:pt>
    <dgm:pt modelId="{2CC98820-5406-4DCC-AB75-9A44A975D273}" type="parTrans" cxnId="{6EE3CF9A-5160-4041-8AF6-8B704341E66A}">
      <dgm:prSet/>
      <dgm:spPr/>
      <dgm:t>
        <a:bodyPr/>
        <a:lstStyle/>
        <a:p>
          <a:endParaRPr lang="ru-RU"/>
        </a:p>
      </dgm:t>
    </dgm:pt>
    <dgm:pt modelId="{DA075CC6-B13F-4106-B55F-ED6B1A69C5F3}" type="sibTrans" cxnId="{6EE3CF9A-5160-4041-8AF6-8B704341E66A}">
      <dgm:prSet/>
      <dgm:spPr/>
      <dgm:t>
        <a:bodyPr/>
        <a:lstStyle/>
        <a:p>
          <a:endParaRPr lang="ru-RU"/>
        </a:p>
      </dgm:t>
    </dgm:pt>
    <dgm:pt modelId="{AAB4F7DB-01E3-4F10-BE8B-866D4541CF85}">
      <dgm:prSet custT="1"/>
      <dgm:spPr>
        <a:solidFill>
          <a:schemeClr val="accent3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ru-RU" sz="3200" dirty="0" smtClean="0">
              <a:solidFill>
                <a:srgbClr val="00B050"/>
              </a:solidFill>
            </a:rPr>
            <a:t>Предметные результаты</a:t>
          </a:r>
          <a:endParaRPr lang="ru-RU" sz="3200" dirty="0">
            <a:solidFill>
              <a:srgbClr val="00B050"/>
            </a:solidFill>
          </a:endParaRPr>
        </a:p>
      </dgm:t>
    </dgm:pt>
    <dgm:pt modelId="{CB2315CD-CF39-49DE-93DB-54A4E18CB931}" type="parTrans" cxnId="{EEAEA8FA-6766-4727-91EE-3C2A9A5E69BC}">
      <dgm:prSet/>
      <dgm:spPr/>
      <dgm:t>
        <a:bodyPr/>
        <a:lstStyle/>
        <a:p>
          <a:endParaRPr lang="ru-RU"/>
        </a:p>
      </dgm:t>
    </dgm:pt>
    <dgm:pt modelId="{9EAE5ECB-7C31-44DB-9CE8-538018A7C9CC}" type="sibTrans" cxnId="{EEAEA8FA-6766-4727-91EE-3C2A9A5E69BC}">
      <dgm:prSet/>
      <dgm:spPr/>
      <dgm:t>
        <a:bodyPr/>
        <a:lstStyle/>
        <a:p>
          <a:endParaRPr lang="ru-RU"/>
        </a:p>
      </dgm:t>
    </dgm:pt>
    <dgm:pt modelId="{9FE20743-43AA-4249-B366-66E0A987588F}">
      <dgm:prSet/>
      <dgm:spPr>
        <a:solidFill>
          <a:srgbClr val="6BB592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Математика</a:t>
          </a:r>
          <a:endParaRPr lang="ru-RU" dirty="0">
            <a:solidFill>
              <a:schemeClr val="tx1"/>
            </a:solidFill>
          </a:endParaRPr>
        </a:p>
      </dgm:t>
    </dgm:pt>
    <dgm:pt modelId="{2F2B7B79-714D-407B-AC29-56A7D8D6E9B6}" type="parTrans" cxnId="{0F211520-CBDB-44D0-A749-DEB8194E6419}">
      <dgm:prSet/>
      <dgm:spPr/>
      <dgm:t>
        <a:bodyPr/>
        <a:lstStyle/>
        <a:p>
          <a:endParaRPr lang="ru-RU"/>
        </a:p>
      </dgm:t>
    </dgm:pt>
    <dgm:pt modelId="{DD34191B-B1EB-4BFC-A4EF-81D1948DD890}" type="sibTrans" cxnId="{0F211520-CBDB-44D0-A749-DEB8194E6419}">
      <dgm:prSet/>
      <dgm:spPr/>
      <dgm:t>
        <a:bodyPr/>
        <a:lstStyle/>
        <a:p>
          <a:endParaRPr lang="ru-RU"/>
        </a:p>
      </dgm:t>
    </dgm:pt>
    <dgm:pt modelId="{15A07E00-FC9D-47F4-A333-4C845140B967}" type="pres">
      <dgm:prSet presAssocID="{E253CD42-0FD3-47D3-80B5-E6568F16E7A1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9D881A6-874F-4C99-9A3F-3597470748BC}" type="pres">
      <dgm:prSet presAssocID="{2F9B01AB-1A09-4F7C-9E7B-D8C42D30638F}" presName="Accent1" presStyleCnt="0"/>
      <dgm:spPr/>
    </dgm:pt>
    <dgm:pt modelId="{79353DA4-55C4-4711-99A9-6F814E0BC053}" type="pres">
      <dgm:prSet presAssocID="{2F9B01AB-1A09-4F7C-9E7B-D8C42D30638F}" presName="Accent" presStyleLbl="node1" presStyleIdx="0" presStyleCnt="5"/>
      <dgm:spPr>
        <a:solidFill>
          <a:srgbClr val="CB98D0"/>
        </a:solidFill>
      </dgm:spPr>
      <dgm:t>
        <a:bodyPr/>
        <a:lstStyle/>
        <a:p>
          <a:endParaRPr lang="ru-RU"/>
        </a:p>
      </dgm:t>
    </dgm:pt>
    <dgm:pt modelId="{7B3B7050-B06B-41DF-BB8F-83ECD79381F0}" type="pres">
      <dgm:prSet presAssocID="{2F9B01AB-1A09-4F7C-9E7B-D8C42D30638F}" presName="Parent1" presStyleLbl="revTx" presStyleIdx="0" presStyleCnt="5" custScaleX="698830" custScaleY="256752" custLinFactNeighborY="-257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742F1-C349-40DC-A26E-0A4E7025B7FE}" type="pres">
      <dgm:prSet presAssocID="{9BA5AD59-2598-4162-AFE3-6304659F93FA}" presName="Accent2" presStyleCnt="0"/>
      <dgm:spPr/>
    </dgm:pt>
    <dgm:pt modelId="{1CA33E29-AC79-454C-93D2-2201CD1114D9}" type="pres">
      <dgm:prSet presAssocID="{9BA5AD59-2598-4162-AFE3-6304659F93FA}" presName="Accent" presStyleLbl="node1" presStyleIdx="1" presStyleCnt="5" custScaleX="126252" custScaleY="65124" custLinFactNeighborY="21516"/>
      <dgm:spPr>
        <a:solidFill>
          <a:srgbClr val="CB98D0"/>
        </a:solidFill>
      </dgm:spPr>
      <dgm:t>
        <a:bodyPr/>
        <a:lstStyle/>
        <a:p>
          <a:endParaRPr lang="ru-RU"/>
        </a:p>
      </dgm:t>
    </dgm:pt>
    <dgm:pt modelId="{A35F1734-10C7-4865-A4E8-BF853AE04D13}" type="pres">
      <dgm:prSet presAssocID="{9BA5AD59-2598-4162-AFE3-6304659F93FA}" presName="Parent2" presStyleLbl="revTx" presStyleIdx="1" presStyleCnt="5" custScaleX="483075" custScaleY="179785" custLinFactNeighborX="51462" custLinFactNeighborY="5148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4CC0C-D855-42AF-98F4-CD7AC62BD805}" type="pres">
      <dgm:prSet presAssocID="{AAB4F7DB-01E3-4F10-BE8B-866D4541CF85}" presName="Accent3" presStyleCnt="0"/>
      <dgm:spPr/>
    </dgm:pt>
    <dgm:pt modelId="{3D9CCE41-7580-4E68-8B95-90FFB7662A1E}" type="pres">
      <dgm:prSet presAssocID="{AAB4F7DB-01E3-4F10-BE8B-866D4541CF85}" presName="Accent" presStyleLbl="node1" presStyleIdx="2" presStyleCnt="5" custScaleX="134091" custLinFactNeighborY="14566"/>
      <dgm:spPr>
        <a:solidFill>
          <a:srgbClr val="CB98D0"/>
        </a:solidFill>
      </dgm:spPr>
      <dgm:t>
        <a:bodyPr/>
        <a:lstStyle/>
        <a:p>
          <a:endParaRPr lang="ru-RU"/>
        </a:p>
      </dgm:t>
    </dgm:pt>
    <dgm:pt modelId="{8C13700C-BAB4-4FAF-87E9-D9C9F01B967C}" type="pres">
      <dgm:prSet presAssocID="{AAB4F7DB-01E3-4F10-BE8B-866D4541CF85}" presName="Parent3" presStyleLbl="revTx" presStyleIdx="2" presStyleCnt="5" custScaleX="467252" custScaleY="181461" custLinFactNeighborY="502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7A80F-A6FD-41E5-B84E-963FCB76A6C3}" type="pres">
      <dgm:prSet presAssocID="{4C7FB5D7-F3AD-411A-85A5-72197DFFF3D1}" presName="Accent4" presStyleCnt="0"/>
      <dgm:spPr/>
    </dgm:pt>
    <dgm:pt modelId="{FA1880D0-337F-44DE-AB3B-0EC52560F176}" type="pres">
      <dgm:prSet presAssocID="{4C7FB5D7-F3AD-411A-85A5-72197DFFF3D1}" presName="Accent" presStyleLbl="node1" presStyleIdx="3" presStyleCnt="5" custScaleX="154971" custLinFactNeighborY="14448"/>
      <dgm:spPr>
        <a:solidFill>
          <a:srgbClr val="CB98D0"/>
        </a:solidFill>
      </dgm:spPr>
      <dgm:t>
        <a:bodyPr/>
        <a:lstStyle/>
        <a:p>
          <a:endParaRPr lang="ru-RU"/>
        </a:p>
      </dgm:t>
    </dgm:pt>
    <dgm:pt modelId="{CFBE7CB4-C35B-406C-B9FF-8B7435F2E7E0}" type="pres">
      <dgm:prSet presAssocID="{4C7FB5D7-F3AD-411A-85A5-72197DFFF3D1}" presName="Parent4" presStyleLbl="revTx" presStyleIdx="3" presStyleCnt="5" custScaleX="263122" custScaleY="280819" custLinFactX="-3544" custLinFactY="77849" custLinFactNeighborX="-100000" custLinFactNeighborY="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64460-B362-4C68-AB64-409332648C19}" type="pres">
      <dgm:prSet presAssocID="{9FE20743-43AA-4249-B366-66E0A987588F}" presName="Accent5" presStyleCnt="0"/>
      <dgm:spPr/>
    </dgm:pt>
    <dgm:pt modelId="{96C11D76-3949-4488-83AC-0895C7BDEB8F}" type="pres">
      <dgm:prSet presAssocID="{9FE20743-43AA-4249-B366-66E0A987588F}" presName="Accent" presStyleLbl="node1" presStyleIdx="4" presStyleCnt="5" custScaleX="172639" custLinFactNeighborX="91927" custLinFactNeighborY="-33307"/>
      <dgm:spPr>
        <a:solidFill>
          <a:srgbClr val="CB98D0"/>
        </a:solidFill>
      </dgm:spPr>
      <dgm:t>
        <a:bodyPr/>
        <a:lstStyle/>
        <a:p>
          <a:endParaRPr lang="ru-RU"/>
        </a:p>
      </dgm:t>
    </dgm:pt>
    <dgm:pt modelId="{48F3D87B-DD72-4E5F-81B1-D1F4C88AF152}" type="pres">
      <dgm:prSet presAssocID="{9FE20743-43AA-4249-B366-66E0A987588F}" presName="Parent5" presStyleLbl="revTx" presStyleIdx="4" presStyleCnt="5" custScaleX="253214" custScaleY="286599" custLinFactX="24559" custLinFactNeighborX="100000" custLinFactNeighborY="-2917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838DB6-525F-47EA-9FE0-1F5EF88FD262}" srcId="{E253CD42-0FD3-47D3-80B5-E6568F16E7A1}" destId="{2F9B01AB-1A09-4F7C-9E7B-D8C42D30638F}" srcOrd="0" destOrd="0" parTransId="{7BFE7A7A-98AC-46B7-A421-9702332C25E6}" sibTransId="{298753A4-62F6-4BC6-9065-1B9F33AF8E60}"/>
    <dgm:cxn modelId="{0F211520-CBDB-44D0-A749-DEB8194E6419}" srcId="{E253CD42-0FD3-47D3-80B5-E6568F16E7A1}" destId="{9FE20743-43AA-4249-B366-66E0A987588F}" srcOrd="4" destOrd="0" parTransId="{2F2B7B79-714D-407B-AC29-56A7D8D6E9B6}" sibTransId="{DD34191B-B1EB-4BFC-A4EF-81D1948DD890}"/>
    <dgm:cxn modelId="{5C935C84-211B-424F-892D-7D7E4FE69B00}" type="presOf" srcId="{4C7FB5D7-F3AD-411A-85A5-72197DFFF3D1}" destId="{CFBE7CB4-C35B-406C-B9FF-8B7435F2E7E0}" srcOrd="0" destOrd="0" presId="urn:microsoft.com/office/officeart/2009/layout/CircleArrowProcess"/>
    <dgm:cxn modelId="{0861A470-E044-408C-9C9E-71D95722E639}" srcId="{E253CD42-0FD3-47D3-80B5-E6568F16E7A1}" destId="{9BA5AD59-2598-4162-AFE3-6304659F93FA}" srcOrd="1" destOrd="0" parTransId="{DB30DC91-179F-4CCA-8FF8-134D8C9458DE}" sibTransId="{2FC24C23-2DA3-4A5E-BDC1-EA4DF7469D3E}"/>
    <dgm:cxn modelId="{16B09636-21DD-4BAC-9AD0-C13129195327}" type="presOf" srcId="{2F9B01AB-1A09-4F7C-9E7B-D8C42D30638F}" destId="{7B3B7050-B06B-41DF-BB8F-83ECD79381F0}" srcOrd="0" destOrd="0" presId="urn:microsoft.com/office/officeart/2009/layout/CircleArrowProcess"/>
    <dgm:cxn modelId="{6EE3CF9A-5160-4041-8AF6-8B704341E66A}" srcId="{E253CD42-0FD3-47D3-80B5-E6568F16E7A1}" destId="{4C7FB5D7-F3AD-411A-85A5-72197DFFF3D1}" srcOrd="3" destOrd="0" parTransId="{2CC98820-5406-4DCC-AB75-9A44A975D273}" sibTransId="{DA075CC6-B13F-4106-B55F-ED6B1A69C5F3}"/>
    <dgm:cxn modelId="{CBA33DB7-4514-4BEB-B2E0-255DD0B7663E}" type="presOf" srcId="{E253CD42-0FD3-47D3-80B5-E6568F16E7A1}" destId="{15A07E00-FC9D-47F4-A333-4C845140B967}" srcOrd="0" destOrd="0" presId="urn:microsoft.com/office/officeart/2009/layout/CircleArrowProcess"/>
    <dgm:cxn modelId="{C66D0C32-30C6-4211-9D40-DE2AAB0D0CD6}" type="presOf" srcId="{9FE20743-43AA-4249-B366-66E0A987588F}" destId="{48F3D87B-DD72-4E5F-81B1-D1F4C88AF152}" srcOrd="0" destOrd="0" presId="urn:microsoft.com/office/officeart/2009/layout/CircleArrowProcess"/>
    <dgm:cxn modelId="{EEAEA8FA-6766-4727-91EE-3C2A9A5E69BC}" srcId="{E253CD42-0FD3-47D3-80B5-E6568F16E7A1}" destId="{AAB4F7DB-01E3-4F10-BE8B-866D4541CF85}" srcOrd="2" destOrd="0" parTransId="{CB2315CD-CF39-49DE-93DB-54A4E18CB931}" sibTransId="{9EAE5ECB-7C31-44DB-9CE8-538018A7C9CC}"/>
    <dgm:cxn modelId="{DF682B4C-ACDE-4965-A9EA-27B94D7AB2DC}" type="presOf" srcId="{AAB4F7DB-01E3-4F10-BE8B-866D4541CF85}" destId="{8C13700C-BAB4-4FAF-87E9-D9C9F01B967C}" srcOrd="0" destOrd="0" presId="urn:microsoft.com/office/officeart/2009/layout/CircleArrowProcess"/>
    <dgm:cxn modelId="{884CC4E5-71A7-48EB-80D6-1E387F4A1773}" type="presOf" srcId="{9BA5AD59-2598-4162-AFE3-6304659F93FA}" destId="{A35F1734-10C7-4865-A4E8-BF853AE04D13}" srcOrd="0" destOrd="0" presId="urn:microsoft.com/office/officeart/2009/layout/CircleArrowProcess"/>
    <dgm:cxn modelId="{34783CF4-B5FF-45F4-AAD4-3D630CBF7200}" type="presParOf" srcId="{15A07E00-FC9D-47F4-A333-4C845140B967}" destId="{D9D881A6-874F-4C99-9A3F-3597470748BC}" srcOrd="0" destOrd="0" presId="urn:microsoft.com/office/officeart/2009/layout/CircleArrowProcess"/>
    <dgm:cxn modelId="{5F297FE4-6C9E-43DD-B0AC-CE674AF796C3}" type="presParOf" srcId="{D9D881A6-874F-4C99-9A3F-3597470748BC}" destId="{79353DA4-55C4-4711-99A9-6F814E0BC053}" srcOrd="0" destOrd="0" presId="urn:microsoft.com/office/officeart/2009/layout/CircleArrowProcess"/>
    <dgm:cxn modelId="{78576187-0A3D-4BF5-9812-9581CDEFAAA5}" type="presParOf" srcId="{15A07E00-FC9D-47F4-A333-4C845140B967}" destId="{7B3B7050-B06B-41DF-BB8F-83ECD79381F0}" srcOrd="1" destOrd="0" presId="urn:microsoft.com/office/officeart/2009/layout/CircleArrowProcess"/>
    <dgm:cxn modelId="{7401CA41-FEDF-447A-B603-2F95A812AA76}" type="presParOf" srcId="{15A07E00-FC9D-47F4-A333-4C845140B967}" destId="{E41742F1-C349-40DC-A26E-0A4E7025B7FE}" srcOrd="2" destOrd="0" presId="urn:microsoft.com/office/officeart/2009/layout/CircleArrowProcess"/>
    <dgm:cxn modelId="{352EE53C-19BB-4DA4-93EC-E338CADB0DE1}" type="presParOf" srcId="{E41742F1-C349-40DC-A26E-0A4E7025B7FE}" destId="{1CA33E29-AC79-454C-93D2-2201CD1114D9}" srcOrd="0" destOrd="0" presId="urn:microsoft.com/office/officeart/2009/layout/CircleArrowProcess"/>
    <dgm:cxn modelId="{ED2AD368-B79E-49F8-9370-04B0D37944EE}" type="presParOf" srcId="{15A07E00-FC9D-47F4-A333-4C845140B967}" destId="{A35F1734-10C7-4865-A4E8-BF853AE04D13}" srcOrd="3" destOrd="0" presId="urn:microsoft.com/office/officeart/2009/layout/CircleArrowProcess"/>
    <dgm:cxn modelId="{78DD6320-8516-4657-AC0C-787CC8222224}" type="presParOf" srcId="{15A07E00-FC9D-47F4-A333-4C845140B967}" destId="{1484CC0C-D855-42AF-98F4-CD7AC62BD805}" srcOrd="4" destOrd="0" presId="urn:microsoft.com/office/officeart/2009/layout/CircleArrowProcess"/>
    <dgm:cxn modelId="{23DC545E-3555-43B3-AA6D-79BCFDC2FA8F}" type="presParOf" srcId="{1484CC0C-D855-42AF-98F4-CD7AC62BD805}" destId="{3D9CCE41-7580-4E68-8B95-90FFB7662A1E}" srcOrd="0" destOrd="0" presId="urn:microsoft.com/office/officeart/2009/layout/CircleArrowProcess"/>
    <dgm:cxn modelId="{03AA5222-A24A-45D3-8B9B-95EA532DA05D}" type="presParOf" srcId="{15A07E00-FC9D-47F4-A333-4C845140B967}" destId="{8C13700C-BAB4-4FAF-87E9-D9C9F01B967C}" srcOrd="5" destOrd="0" presId="urn:microsoft.com/office/officeart/2009/layout/CircleArrowProcess"/>
    <dgm:cxn modelId="{311B179F-930E-4F6C-9812-F922E0B05D0A}" type="presParOf" srcId="{15A07E00-FC9D-47F4-A333-4C845140B967}" destId="{0067A80F-A6FD-41E5-B84E-963FCB76A6C3}" srcOrd="6" destOrd="0" presId="urn:microsoft.com/office/officeart/2009/layout/CircleArrowProcess"/>
    <dgm:cxn modelId="{86A2AE27-4D1C-469D-B216-8A6F69044D5F}" type="presParOf" srcId="{0067A80F-A6FD-41E5-B84E-963FCB76A6C3}" destId="{FA1880D0-337F-44DE-AB3B-0EC52560F176}" srcOrd="0" destOrd="0" presId="urn:microsoft.com/office/officeart/2009/layout/CircleArrowProcess"/>
    <dgm:cxn modelId="{F77CDBF3-0AB3-490C-BA67-76608B3DEB91}" type="presParOf" srcId="{15A07E00-FC9D-47F4-A333-4C845140B967}" destId="{CFBE7CB4-C35B-406C-B9FF-8B7435F2E7E0}" srcOrd="7" destOrd="0" presId="urn:microsoft.com/office/officeart/2009/layout/CircleArrowProcess"/>
    <dgm:cxn modelId="{B01AD5DC-D863-48C3-8C11-A9B309ED0504}" type="presParOf" srcId="{15A07E00-FC9D-47F4-A333-4C845140B967}" destId="{DC464460-B362-4C68-AB64-409332648C19}" srcOrd="8" destOrd="0" presId="urn:microsoft.com/office/officeart/2009/layout/CircleArrowProcess"/>
    <dgm:cxn modelId="{D5BEF93C-5CD7-4458-A40D-C99A1E81CBD9}" type="presParOf" srcId="{DC464460-B362-4C68-AB64-409332648C19}" destId="{96C11D76-3949-4488-83AC-0895C7BDEB8F}" srcOrd="0" destOrd="0" presId="urn:microsoft.com/office/officeart/2009/layout/CircleArrowProcess"/>
    <dgm:cxn modelId="{8BCFAEF1-91D0-4DBB-9245-76A054D891BC}" type="presParOf" srcId="{15A07E00-FC9D-47F4-A333-4C845140B967}" destId="{48F3D87B-DD72-4E5F-81B1-D1F4C88AF152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1F73DB-41E6-4CCE-BE77-4BA6BFE7408B}" type="doc">
      <dgm:prSet loTypeId="urn:microsoft.com/office/officeart/2005/8/layout/orgChart1" loCatId="hierarchy" qsTypeId="urn:microsoft.com/office/officeart/2005/8/quickstyle/simple1#2" qsCatId="simple" csTypeId="urn:microsoft.com/office/officeart/2005/8/colors/colorful3" csCatId="colorful" phldr="1"/>
      <dgm:spPr/>
    </dgm:pt>
    <dgm:pt modelId="{B63BBA77-17B3-4504-B3DD-74B0443B5D10}">
      <dgm:prSet custT="1"/>
      <dgm:spPr/>
      <dgm:t>
        <a:bodyPr/>
        <a:lstStyle/>
        <a:p>
          <a:pPr marR="0" algn="ctr" rtl="0"/>
          <a:r>
            <a:rPr lang="ru-RU" sz="2000" b="1" i="0" u="none" strike="noStrike" baseline="0" smtClean="0">
              <a:solidFill>
                <a:schemeClr val="bg2"/>
              </a:solidFill>
              <a:latin typeface="Calibri"/>
            </a:rPr>
            <a:t>ЭТАПЫ ПРОЕКТА</a:t>
          </a:r>
          <a:endParaRPr lang="ru-RU" sz="2000" b="1" smtClean="0">
            <a:solidFill>
              <a:schemeClr val="bg2"/>
            </a:solidFill>
          </a:endParaRPr>
        </a:p>
      </dgm:t>
    </dgm:pt>
    <dgm:pt modelId="{7EACC3AF-A074-4935-8DD8-5E834BBC1089}" type="parTrans" cxnId="{609B5085-B7DB-4B3C-B339-8E4566DE81D0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D8EE5D41-C136-4DE1-A204-1CFFFED1EFA1}" type="sibTrans" cxnId="{609B5085-B7DB-4B3C-B339-8E4566DE81D0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D721F904-97FA-4B4F-B964-EA2117195934}">
      <dgm:prSet custT="1"/>
      <dgm:spPr>
        <a:solidFill>
          <a:srgbClr val="92D050"/>
        </a:solidFill>
      </dgm:spPr>
      <dgm:t>
        <a:bodyPr/>
        <a:lstStyle/>
        <a:p>
          <a:pPr marR="0" algn="ctr" rtl="0"/>
          <a:r>
            <a:rPr lang="ru-RU" sz="2400" b="0" i="0" u="none" strike="noStrike" baseline="0" dirty="0" smtClean="0">
              <a:solidFill>
                <a:sysClr val="windowText" lastClr="000000"/>
              </a:solidFill>
              <a:latin typeface="Calibri"/>
            </a:rPr>
            <a:t>Подготовительный</a:t>
          </a:r>
          <a:endParaRPr lang="ru-RU" sz="2400" dirty="0" smtClean="0">
            <a:solidFill>
              <a:sysClr val="windowText" lastClr="000000"/>
            </a:solidFill>
          </a:endParaRPr>
        </a:p>
      </dgm:t>
    </dgm:pt>
    <dgm:pt modelId="{37BC009B-FFD3-4D6F-ADDE-E63568359312}" type="parTrans" cxnId="{ECE7B238-DFA0-44BB-B13C-802A20FB1405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F1C16493-1ECA-4E84-9F74-2F814F2AA839}" type="sibTrans" cxnId="{ECE7B238-DFA0-44BB-B13C-802A20FB1405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5E788141-30CF-4762-9F12-CAA65678D891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pPr marR="0" algn="ctr" rtl="0"/>
          <a:r>
            <a:rPr lang="ru-RU" sz="2000" b="0" i="0" u="none" strike="noStrike" baseline="0" smtClean="0">
              <a:solidFill>
                <a:sysClr val="windowText" lastClr="000000"/>
              </a:solidFill>
              <a:latin typeface="Calibri"/>
            </a:rPr>
            <a:t>Разработка спецификации </a:t>
          </a:r>
        </a:p>
      </dgm:t>
    </dgm:pt>
    <dgm:pt modelId="{E29DF62E-1F23-4362-85C4-637AB1E26E25}" type="parTrans" cxnId="{B43CDF87-F80E-4D34-9604-838438E13B11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CC9C8909-3D4B-4884-BF6C-752D82F8D88B}" type="sibTrans" cxnId="{B43CDF87-F80E-4D34-9604-838438E13B11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5AD5BE82-81E3-4085-89D1-1D2B819D3FBD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pPr marR="0" algn="ctr" rtl="0"/>
          <a:r>
            <a:rPr lang="ru-RU" sz="2000" b="0" i="0" u="none" strike="noStrike" baseline="0" dirty="0" smtClean="0">
              <a:solidFill>
                <a:sysClr val="windowText" lastClr="000000"/>
              </a:solidFill>
              <a:latin typeface="Calibri"/>
            </a:rPr>
            <a:t>Разработка тестовых заданий</a:t>
          </a:r>
          <a:endParaRPr lang="ru-RU" sz="2000" dirty="0" smtClean="0">
            <a:solidFill>
              <a:sysClr val="windowText" lastClr="000000"/>
            </a:solidFill>
          </a:endParaRPr>
        </a:p>
      </dgm:t>
    </dgm:pt>
    <dgm:pt modelId="{45217F88-C1CD-45AB-9386-46C344AD07F6}" type="parTrans" cxnId="{F88894E1-845D-4A50-97F8-55718ED55995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FB0C0754-507C-4467-B751-D98D82593448}" type="sibTrans" cxnId="{F88894E1-845D-4A50-97F8-55718ED55995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2DEF6995-EBEF-4FA9-A419-1073DCD39B71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pPr marR="0" algn="ctr" rtl="0"/>
          <a:r>
            <a:rPr lang="ru-RU" sz="2000" b="0" i="0" u="none" strike="noStrike" baseline="0" smtClean="0">
              <a:solidFill>
                <a:sysClr val="windowText" lastClr="000000"/>
              </a:solidFill>
              <a:latin typeface="Calibri"/>
            </a:rPr>
            <a:t>Апробация</a:t>
          </a:r>
          <a:endParaRPr lang="ru-RU" sz="2000" smtClean="0">
            <a:solidFill>
              <a:sysClr val="windowText" lastClr="000000"/>
            </a:solidFill>
          </a:endParaRPr>
        </a:p>
      </dgm:t>
    </dgm:pt>
    <dgm:pt modelId="{50CD1E65-B9D8-4123-BA28-68E7ECA008FB}" type="parTrans" cxnId="{1F5FC1DF-30E3-4D09-9224-640D15556E3E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08627D55-6224-49C3-9E72-559A52573387}" type="sibTrans" cxnId="{1F5FC1DF-30E3-4D09-9224-640D15556E3E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269FA392-4691-402B-BCF5-C1368F1549F7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pPr marR="0" algn="ctr" rtl="0"/>
          <a:r>
            <a:rPr lang="ru-RU" sz="2000" b="1" i="0" u="none" strike="noStrike" baseline="0" dirty="0" smtClean="0">
              <a:solidFill>
                <a:sysClr val="windowText" lastClr="000000"/>
              </a:solidFill>
              <a:latin typeface="Calibri"/>
            </a:rPr>
            <a:t>Анализ результатов апробации</a:t>
          </a:r>
          <a:endParaRPr lang="ru-RU" sz="2000" b="1" dirty="0" smtClean="0">
            <a:solidFill>
              <a:sysClr val="windowText" lastClr="000000"/>
            </a:solidFill>
          </a:endParaRPr>
        </a:p>
      </dgm:t>
    </dgm:pt>
    <dgm:pt modelId="{853EDA8F-933B-438A-9F48-8D1E0F9C5F6C}" type="parTrans" cxnId="{99508066-0542-4DE5-84FC-035392D0AA3A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DC290AC2-FAE9-4BA0-B2DB-4737E869B266}" type="sibTrans" cxnId="{99508066-0542-4DE5-84FC-035392D0AA3A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25579C76-5D72-447C-A554-4F9B5A67CE58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pPr marR="0" algn="ctr" rtl="0"/>
          <a:r>
            <a:rPr lang="ru-RU" sz="2000" b="0" i="0" u="none" strike="noStrike" baseline="0" dirty="0" smtClean="0">
              <a:solidFill>
                <a:sysClr val="windowText" lastClr="000000"/>
              </a:solidFill>
              <a:latin typeface="Calibri"/>
            </a:rPr>
            <a:t>Экспертиза </a:t>
          </a:r>
          <a:endParaRPr lang="ru-RU" sz="2000" dirty="0" smtClean="0">
            <a:solidFill>
              <a:sysClr val="windowText" lastClr="000000"/>
            </a:solidFill>
          </a:endParaRPr>
        </a:p>
      </dgm:t>
    </dgm:pt>
    <dgm:pt modelId="{99350706-DA7D-4B11-8463-2EADDDD1AAC2}" type="parTrans" cxnId="{6C07CD9F-6ABF-43B0-999D-0FA118851212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553F6F17-9766-47E9-B577-D509A84E643C}" type="sibTrans" cxnId="{6C07CD9F-6ABF-43B0-999D-0FA118851212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57CA7E00-34AB-428C-9178-8D612E2F649C}">
      <dgm:prSet custT="1"/>
      <dgm:spPr>
        <a:solidFill>
          <a:srgbClr val="92D050"/>
        </a:solidFill>
      </dgm:spPr>
      <dgm:t>
        <a:bodyPr/>
        <a:lstStyle/>
        <a:p>
          <a:pPr marR="0" algn="ctr" rtl="0"/>
          <a:r>
            <a:rPr lang="ru-RU" sz="2400" b="0" i="0" u="none" strike="noStrike" baseline="0" dirty="0" smtClean="0">
              <a:solidFill>
                <a:sysClr val="windowText" lastClr="000000"/>
              </a:solidFill>
              <a:latin typeface="Calibri"/>
            </a:rPr>
            <a:t>Основной </a:t>
          </a:r>
          <a:endParaRPr lang="ru-RU" sz="2400" dirty="0" smtClean="0">
            <a:solidFill>
              <a:sysClr val="windowText" lastClr="000000"/>
            </a:solidFill>
          </a:endParaRPr>
        </a:p>
      </dgm:t>
    </dgm:pt>
    <dgm:pt modelId="{FD57E354-A2B6-44C8-B86C-94B82EFFDDF4}" type="parTrans" cxnId="{4857C07A-D840-445A-A110-95568EE7615A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E9F5DC9E-165B-41FD-A6E7-26AA3AB6387E}" type="sibTrans" cxnId="{4857C07A-D840-445A-A110-95568EE7615A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099E6FD4-7F0D-4C06-8B1D-824C3610C126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pPr marR="0" algn="ctr" rtl="0"/>
          <a:r>
            <a:rPr lang="ru-RU" sz="2000" b="0" i="0" u="none" strike="noStrike" baseline="0" dirty="0" smtClean="0">
              <a:solidFill>
                <a:sysClr val="windowText" lastClr="000000"/>
              </a:solidFill>
              <a:latin typeface="Calibri"/>
            </a:rPr>
            <a:t>Тестирование учащихся</a:t>
          </a:r>
          <a:endParaRPr lang="ru-RU" sz="2000" dirty="0" smtClean="0">
            <a:solidFill>
              <a:sysClr val="windowText" lastClr="000000"/>
            </a:solidFill>
          </a:endParaRPr>
        </a:p>
      </dgm:t>
    </dgm:pt>
    <dgm:pt modelId="{F41FCC5E-0F93-4C31-B257-088761997E8E}" type="parTrans" cxnId="{2C9888D7-BF56-4784-965A-D071C6BE2D64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6A5417B2-E6C6-407C-B395-4E68004E0A9B}" type="sibTrans" cxnId="{2C9888D7-BF56-4784-965A-D071C6BE2D64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262988D0-EBA9-4546-A5BF-7C72727B844C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pPr marR="0" algn="ctr" rtl="0"/>
          <a:r>
            <a:rPr lang="ru-RU" sz="2000" b="0" i="0" u="none" strike="noStrike" baseline="0" dirty="0" smtClean="0">
              <a:solidFill>
                <a:sysClr val="windowText" lastClr="000000"/>
              </a:solidFill>
              <a:latin typeface="Calibri"/>
            </a:rPr>
            <a:t>Сбор материалов</a:t>
          </a:r>
          <a:endParaRPr lang="ru-RU" sz="2000" dirty="0" smtClean="0">
            <a:solidFill>
              <a:sysClr val="windowText" lastClr="000000"/>
            </a:solidFill>
          </a:endParaRPr>
        </a:p>
      </dgm:t>
    </dgm:pt>
    <dgm:pt modelId="{8359A2B1-A43F-407A-8752-93DB48EDA2B2}" type="parTrans" cxnId="{2DE39A8A-CC4C-4846-A706-70DF8C7FBCCC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F11F6216-4DD3-47A4-8C18-A72F25AB61A9}" type="sibTrans" cxnId="{2DE39A8A-CC4C-4846-A706-70DF8C7FBCCC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4B715A4A-2C52-4081-84BD-3020C32A1369}">
      <dgm:prSet custT="1"/>
      <dgm:spPr>
        <a:solidFill>
          <a:srgbClr val="92D050"/>
        </a:solidFill>
      </dgm:spPr>
      <dgm:t>
        <a:bodyPr/>
        <a:lstStyle/>
        <a:p>
          <a:pPr marR="0" algn="ctr" rtl="0"/>
          <a:r>
            <a:rPr lang="ru-RU" sz="2400" b="0" i="0" u="none" strike="noStrike" baseline="0" smtClean="0">
              <a:solidFill>
                <a:sysClr val="windowText" lastClr="000000"/>
              </a:solidFill>
              <a:latin typeface="Calibri"/>
            </a:rPr>
            <a:t>Рефлексивный</a:t>
          </a:r>
          <a:endParaRPr lang="ru-RU" sz="2400" smtClean="0">
            <a:solidFill>
              <a:sysClr val="windowText" lastClr="000000"/>
            </a:solidFill>
          </a:endParaRPr>
        </a:p>
      </dgm:t>
    </dgm:pt>
    <dgm:pt modelId="{2C69E6F9-EF27-41CE-BC46-A8598CD7A4AA}" type="parTrans" cxnId="{BE2CE224-276D-4752-AA68-1BD4580D843A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F7DDE2B1-A2F2-4AB8-ABEF-093D89F88B40}" type="sibTrans" cxnId="{BE2CE224-276D-4752-AA68-1BD4580D843A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1A71E68A-7422-431E-BEE0-88D404285703}" type="asst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pPr marR="0" algn="ctr" rtl="0"/>
          <a:r>
            <a:rPr lang="ru-RU" sz="2000" b="0" i="0" u="none" strike="noStrike" baseline="0" dirty="0" smtClean="0">
              <a:solidFill>
                <a:sysClr val="windowText" lastClr="000000"/>
              </a:solidFill>
              <a:latin typeface="Calibri"/>
            </a:rPr>
            <a:t>Анализ выполнения работ</a:t>
          </a:r>
          <a:endParaRPr lang="ru-RU" sz="2000" dirty="0" smtClean="0">
            <a:solidFill>
              <a:sysClr val="windowText" lastClr="000000"/>
            </a:solidFill>
          </a:endParaRPr>
        </a:p>
      </dgm:t>
    </dgm:pt>
    <dgm:pt modelId="{E37EF27A-6EF6-41A0-928D-98C1BAFDFB2A}" type="parTrans" cxnId="{22FB628E-FC48-4545-BD9B-3B3E22F8DE2B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BE4051A3-C802-4085-875E-745718A5D499}" type="sibTrans" cxnId="{22FB628E-FC48-4545-BD9B-3B3E22F8DE2B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1E21DD8D-DF6D-4679-8AFD-91349FA3B644}" type="asst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r>
            <a:rPr lang="ru-RU" sz="2000" dirty="0">
              <a:solidFill>
                <a:sysClr val="windowText" lastClr="000000"/>
              </a:solidFill>
            </a:rPr>
            <a:t>Аналитическая справка</a:t>
          </a:r>
        </a:p>
      </dgm:t>
    </dgm:pt>
    <dgm:pt modelId="{EDA195C4-B306-4C3B-9D55-AC65FAAFF536}" type="parTrans" cxnId="{5332F464-3CF6-4146-9405-7DC2BC227944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07D88687-1897-45F3-92D3-6AEC16C26F39}" type="sibTrans" cxnId="{5332F464-3CF6-4146-9405-7DC2BC227944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93A5031C-811D-443D-B175-107029D20314}" type="asst">
      <dgm:prSet custT="1"/>
      <dgm:spPr>
        <a:solidFill>
          <a:schemeClr val="bg2">
            <a:lumMod val="90000"/>
          </a:schemeClr>
        </a:solidFill>
        <a:ln>
          <a:solidFill>
            <a:srgbClr val="92D050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Методические рекомендации</a:t>
          </a:r>
          <a:endParaRPr lang="ru-RU" sz="20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47E610AB-7947-4C7E-BA65-44EA836404F7}" type="parTrans" cxnId="{9E3E5E3F-8E88-4785-A654-74529A293395}">
      <dgm:prSet/>
      <dgm:spPr/>
      <dgm:t>
        <a:bodyPr/>
        <a:lstStyle/>
        <a:p>
          <a:endParaRPr lang="ru-RU"/>
        </a:p>
      </dgm:t>
    </dgm:pt>
    <dgm:pt modelId="{F68BD66F-61A3-47B1-AAB3-F78F143FECE5}" type="sibTrans" cxnId="{9E3E5E3F-8E88-4785-A654-74529A293395}">
      <dgm:prSet/>
      <dgm:spPr/>
      <dgm:t>
        <a:bodyPr/>
        <a:lstStyle/>
        <a:p>
          <a:endParaRPr lang="ru-RU"/>
        </a:p>
      </dgm:t>
    </dgm:pt>
    <dgm:pt modelId="{0A2590F8-87F1-43D4-A6F2-E26AE622FBC8}" type="pres">
      <dgm:prSet presAssocID="{691F73DB-41E6-4CCE-BE77-4BA6BFE740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4CCE2B0-7F31-4F63-89DF-1F44E82A905A}" type="pres">
      <dgm:prSet presAssocID="{B63BBA77-17B3-4504-B3DD-74B0443B5D10}" presName="hierRoot1" presStyleCnt="0">
        <dgm:presLayoutVars>
          <dgm:hierBranch val="r"/>
        </dgm:presLayoutVars>
      </dgm:prSet>
      <dgm:spPr/>
    </dgm:pt>
    <dgm:pt modelId="{C745D7DE-266C-4F87-A634-98DDEC8A7EFC}" type="pres">
      <dgm:prSet presAssocID="{B63BBA77-17B3-4504-B3DD-74B0443B5D10}" presName="rootComposite1" presStyleCnt="0"/>
      <dgm:spPr/>
    </dgm:pt>
    <dgm:pt modelId="{8B8477DF-8531-4B9C-8BE4-E16C1657C112}" type="pres">
      <dgm:prSet presAssocID="{B63BBA77-17B3-4504-B3DD-74B0443B5D10}" presName="rootText1" presStyleLbl="node0" presStyleIdx="0" presStyleCnt="1" custScaleX="3696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8EACCE-B76A-455D-8C00-5AF8D8C55F43}" type="pres">
      <dgm:prSet presAssocID="{B63BBA77-17B3-4504-B3DD-74B0443B5D1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2F05336-5971-4EB9-AF4B-4682564219B1}" type="pres">
      <dgm:prSet presAssocID="{B63BBA77-17B3-4504-B3DD-74B0443B5D10}" presName="hierChild2" presStyleCnt="0"/>
      <dgm:spPr/>
    </dgm:pt>
    <dgm:pt modelId="{09DC8D37-14B3-4609-BC5F-9025A9630563}" type="pres">
      <dgm:prSet presAssocID="{37BC009B-FFD3-4D6F-ADDE-E63568359312}" presName="Name50" presStyleLbl="parChTrans1D2" presStyleIdx="0" presStyleCnt="3"/>
      <dgm:spPr/>
      <dgm:t>
        <a:bodyPr/>
        <a:lstStyle/>
        <a:p>
          <a:endParaRPr lang="ru-RU"/>
        </a:p>
      </dgm:t>
    </dgm:pt>
    <dgm:pt modelId="{8FB8BB9D-A28A-45BE-942D-146F67A6CEFE}" type="pres">
      <dgm:prSet presAssocID="{D721F904-97FA-4B4F-B964-EA2117195934}" presName="hierRoot2" presStyleCnt="0">
        <dgm:presLayoutVars>
          <dgm:hierBranch/>
        </dgm:presLayoutVars>
      </dgm:prSet>
      <dgm:spPr/>
    </dgm:pt>
    <dgm:pt modelId="{D2D752B1-CBDF-4F24-9C2D-48CE646EE04B}" type="pres">
      <dgm:prSet presAssocID="{D721F904-97FA-4B4F-B964-EA2117195934}" presName="rootComposite" presStyleCnt="0"/>
      <dgm:spPr/>
    </dgm:pt>
    <dgm:pt modelId="{4B1C53AE-0160-434C-94AE-45B23E77A660}" type="pres">
      <dgm:prSet presAssocID="{D721F904-97FA-4B4F-B964-EA2117195934}" presName="rootText" presStyleLbl="node2" presStyleIdx="0" presStyleCnt="3" custScaleX="5314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32730E-85A5-4609-9E82-378ACF204FF4}" type="pres">
      <dgm:prSet presAssocID="{D721F904-97FA-4B4F-B964-EA2117195934}" presName="rootConnector" presStyleLbl="node2" presStyleIdx="0" presStyleCnt="3"/>
      <dgm:spPr/>
      <dgm:t>
        <a:bodyPr/>
        <a:lstStyle/>
        <a:p>
          <a:endParaRPr lang="ru-RU"/>
        </a:p>
      </dgm:t>
    </dgm:pt>
    <dgm:pt modelId="{CEFFFC4A-F6B5-40C0-867F-DF7273C95A8B}" type="pres">
      <dgm:prSet presAssocID="{D721F904-97FA-4B4F-B964-EA2117195934}" presName="hierChild4" presStyleCnt="0"/>
      <dgm:spPr/>
    </dgm:pt>
    <dgm:pt modelId="{831EEFC7-B8FD-4E41-BF32-71D84FB5FFCB}" type="pres">
      <dgm:prSet presAssocID="{E29DF62E-1F23-4362-85C4-637AB1E26E25}" presName="Name35" presStyleLbl="parChTrans1D3" presStyleIdx="0" presStyleCnt="9"/>
      <dgm:spPr/>
      <dgm:t>
        <a:bodyPr/>
        <a:lstStyle/>
        <a:p>
          <a:endParaRPr lang="ru-RU"/>
        </a:p>
      </dgm:t>
    </dgm:pt>
    <dgm:pt modelId="{E234E769-DA1D-4195-8E88-EF73FC8B6058}" type="pres">
      <dgm:prSet presAssocID="{5E788141-30CF-4762-9F12-CAA65678D891}" presName="hierRoot2" presStyleCnt="0">
        <dgm:presLayoutVars>
          <dgm:hierBranch val="r"/>
        </dgm:presLayoutVars>
      </dgm:prSet>
      <dgm:spPr/>
    </dgm:pt>
    <dgm:pt modelId="{12B53331-6B92-4BA0-BA44-A074563A4713}" type="pres">
      <dgm:prSet presAssocID="{5E788141-30CF-4762-9F12-CAA65678D891}" presName="rootComposite" presStyleCnt="0"/>
      <dgm:spPr/>
    </dgm:pt>
    <dgm:pt modelId="{1C452A30-D710-463B-A629-47DEBDB1270B}" type="pres">
      <dgm:prSet presAssocID="{5E788141-30CF-4762-9F12-CAA65678D891}" presName="rootText" presStyleLbl="node3" presStyleIdx="0" presStyleCnt="6" custScaleX="205632" custScaleY="2543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8B217D-1530-4909-987D-88DAFE9A6202}" type="pres">
      <dgm:prSet presAssocID="{5E788141-30CF-4762-9F12-CAA65678D891}" presName="rootConnector" presStyleLbl="node3" presStyleIdx="0" presStyleCnt="6"/>
      <dgm:spPr/>
      <dgm:t>
        <a:bodyPr/>
        <a:lstStyle/>
        <a:p>
          <a:endParaRPr lang="ru-RU"/>
        </a:p>
      </dgm:t>
    </dgm:pt>
    <dgm:pt modelId="{999D11A2-74D9-4F9D-A96B-29EF60D17674}" type="pres">
      <dgm:prSet presAssocID="{5E788141-30CF-4762-9F12-CAA65678D891}" presName="hierChild4" presStyleCnt="0"/>
      <dgm:spPr/>
    </dgm:pt>
    <dgm:pt modelId="{6287E4DE-5A30-4FEF-9ADE-BA2E34C9758A}" type="pres">
      <dgm:prSet presAssocID="{5E788141-30CF-4762-9F12-CAA65678D891}" presName="hierChild5" presStyleCnt="0"/>
      <dgm:spPr/>
    </dgm:pt>
    <dgm:pt modelId="{8CD49969-7F63-453A-85D3-88E3ABD26F91}" type="pres">
      <dgm:prSet presAssocID="{45217F88-C1CD-45AB-9386-46C344AD07F6}" presName="Name35" presStyleLbl="parChTrans1D3" presStyleIdx="1" presStyleCnt="9"/>
      <dgm:spPr/>
      <dgm:t>
        <a:bodyPr/>
        <a:lstStyle/>
        <a:p>
          <a:endParaRPr lang="ru-RU"/>
        </a:p>
      </dgm:t>
    </dgm:pt>
    <dgm:pt modelId="{26AF6071-E3F8-49DB-A2A9-B73A4A5DC0A1}" type="pres">
      <dgm:prSet presAssocID="{5AD5BE82-81E3-4085-89D1-1D2B819D3FBD}" presName="hierRoot2" presStyleCnt="0">
        <dgm:presLayoutVars>
          <dgm:hierBranch val="r"/>
        </dgm:presLayoutVars>
      </dgm:prSet>
      <dgm:spPr/>
    </dgm:pt>
    <dgm:pt modelId="{11496AEB-CF18-4EF9-99EE-045F68120439}" type="pres">
      <dgm:prSet presAssocID="{5AD5BE82-81E3-4085-89D1-1D2B819D3FBD}" presName="rootComposite" presStyleCnt="0"/>
      <dgm:spPr/>
    </dgm:pt>
    <dgm:pt modelId="{160718FF-B03A-4A50-8987-ACD6F79C4CA2}" type="pres">
      <dgm:prSet presAssocID="{5AD5BE82-81E3-4085-89D1-1D2B819D3FBD}" presName="rootText" presStyleLbl="node3" presStyleIdx="1" presStyleCnt="6" custScaleX="160440" custScaleY="2565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E158DB-6BCA-4BBB-9D45-2B6B2581C92E}" type="pres">
      <dgm:prSet presAssocID="{5AD5BE82-81E3-4085-89D1-1D2B819D3FBD}" presName="rootConnector" presStyleLbl="node3" presStyleIdx="1" presStyleCnt="6"/>
      <dgm:spPr/>
      <dgm:t>
        <a:bodyPr/>
        <a:lstStyle/>
        <a:p>
          <a:endParaRPr lang="ru-RU"/>
        </a:p>
      </dgm:t>
    </dgm:pt>
    <dgm:pt modelId="{54EE34B0-7C04-4DB8-BBC0-0A5D46F510C2}" type="pres">
      <dgm:prSet presAssocID="{5AD5BE82-81E3-4085-89D1-1D2B819D3FBD}" presName="hierChild4" presStyleCnt="0"/>
      <dgm:spPr/>
    </dgm:pt>
    <dgm:pt modelId="{73E6221F-56C1-446B-9009-0F7B5C1AF73C}" type="pres">
      <dgm:prSet presAssocID="{5AD5BE82-81E3-4085-89D1-1D2B819D3FBD}" presName="hierChild5" presStyleCnt="0"/>
      <dgm:spPr/>
    </dgm:pt>
    <dgm:pt modelId="{46C50E9D-6144-47F7-9CF6-B2171F1C551F}" type="pres">
      <dgm:prSet presAssocID="{50CD1E65-B9D8-4123-BA28-68E7ECA008FB}" presName="Name35" presStyleLbl="parChTrans1D3" presStyleIdx="2" presStyleCnt="9"/>
      <dgm:spPr/>
      <dgm:t>
        <a:bodyPr/>
        <a:lstStyle/>
        <a:p>
          <a:endParaRPr lang="ru-RU"/>
        </a:p>
      </dgm:t>
    </dgm:pt>
    <dgm:pt modelId="{EC901827-D27F-473C-A3F7-DE166B72524C}" type="pres">
      <dgm:prSet presAssocID="{2DEF6995-EBEF-4FA9-A419-1073DCD39B71}" presName="hierRoot2" presStyleCnt="0">
        <dgm:presLayoutVars>
          <dgm:hierBranch val="r"/>
        </dgm:presLayoutVars>
      </dgm:prSet>
      <dgm:spPr/>
    </dgm:pt>
    <dgm:pt modelId="{CBAA0094-D572-4B44-8C39-A834FBAC6F1F}" type="pres">
      <dgm:prSet presAssocID="{2DEF6995-EBEF-4FA9-A419-1073DCD39B71}" presName="rootComposite" presStyleCnt="0"/>
      <dgm:spPr/>
    </dgm:pt>
    <dgm:pt modelId="{71819AEB-BA44-453C-B301-1610E9DFC033}" type="pres">
      <dgm:prSet presAssocID="{2DEF6995-EBEF-4FA9-A419-1073DCD39B71}" presName="rootText" presStyleLbl="node3" presStyleIdx="2" presStyleCnt="6" custScaleX="168350" custScaleY="2474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4EADED-DE28-4B69-ADD1-B191CC8C3613}" type="pres">
      <dgm:prSet presAssocID="{2DEF6995-EBEF-4FA9-A419-1073DCD39B71}" presName="rootConnector" presStyleLbl="node3" presStyleIdx="2" presStyleCnt="6"/>
      <dgm:spPr/>
      <dgm:t>
        <a:bodyPr/>
        <a:lstStyle/>
        <a:p>
          <a:endParaRPr lang="ru-RU"/>
        </a:p>
      </dgm:t>
    </dgm:pt>
    <dgm:pt modelId="{C5B6F502-1BEF-4ED1-AB07-808B55AA81A1}" type="pres">
      <dgm:prSet presAssocID="{2DEF6995-EBEF-4FA9-A419-1073DCD39B71}" presName="hierChild4" presStyleCnt="0"/>
      <dgm:spPr/>
    </dgm:pt>
    <dgm:pt modelId="{D5AA40B1-3BD7-45C6-9607-928323056FF8}" type="pres">
      <dgm:prSet presAssocID="{2DEF6995-EBEF-4FA9-A419-1073DCD39B71}" presName="hierChild5" presStyleCnt="0"/>
      <dgm:spPr/>
    </dgm:pt>
    <dgm:pt modelId="{0C450C95-EF86-4D46-92C9-178766727BF1}" type="pres">
      <dgm:prSet presAssocID="{853EDA8F-933B-438A-9F48-8D1E0F9C5F6C}" presName="Name35" presStyleLbl="parChTrans1D3" presStyleIdx="3" presStyleCnt="9"/>
      <dgm:spPr/>
      <dgm:t>
        <a:bodyPr/>
        <a:lstStyle/>
        <a:p>
          <a:endParaRPr lang="ru-RU"/>
        </a:p>
      </dgm:t>
    </dgm:pt>
    <dgm:pt modelId="{B48039D4-345E-49E8-86BF-7C1EABB36074}" type="pres">
      <dgm:prSet presAssocID="{269FA392-4691-402B-BCF5-C1368F1549F7}" presName="hierRoot2" presStyleCnt="0">
        <dgm:presLayoutVars>
          <dgm:hierBranch val="r"/>
        </dgm:presLayoutVars>
      </dgm:prSet>
      <dgm:spPr/>
    </dgm:pt>
    <dgm:pt modelId="{77D52FC5-D978-4653-A063-198AC5CDB003}" type="pres">
      <dgm:prSet presAssocID="{269FA392-4691-402B-BCF5-C1368F1549F7}" presName="rootComposite" presStyleCnt="0"/>
      <dgm:spPr/>
    </dgm:pt>
    <dgm:pt modelId="{1EDC2133-ED86-42DB-8E60-3F5FCE09DDC7}" type="pres">
      <dgm:prSet presAssocID="{269FA392-4691-402B-BCF5-C1368F1549F7}" presName="rootText" presStyleLbl="node3" presStyleIdx="3" presStyleCnt="6" custScaleX="202625" custScaleY="2101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05BBD7-12AE-475B-9303-D89537581A2C}" type="pres">
      <dgm:prSet presAssocID="{269FA392-4691-402B-BCF5-C1368F1549F7}" presName="rootConnector" presStyleLbl="node3" presStyleIdx="3" presStyleCnt="6"/>
      <dgm:spPr/>
      <dgm:t>
        <a:bodyPr/>
        <a:lstStyle/>
        <a:p>
          <a:endParaRPr lang="ru-RU"/>
        </a:p>
      </dgm:t>
    </dgm:pt>
    <dgm:pt modelId="{69EF49C5-A8E9-441E-BB71-E12490D990F5}" type="pres">
      <dgm:prSet presAssocID="{269FA392-4691-402B-BCF5-C1368F1549F7}" presName="hierChild4" presStyleCnt="0"/>
      <dgm:spPr/>
    </dgm:pt>
    <dgm:pt modelId="{76F8EC65-7B65-4A7D-8F3A-5BA5612B8C43}" type="pres">
      <dgm:prSet presAssocID="{99350706-DA7D-4B11-8463-2EADDDD1AAC2}" presName="Name50" presStyleLbl="parChTrans1D4" presStyleIdx="0" presStyleCnt="1"/>
      <dgm:spPr/>
      <dgm:t>
        <a:bodyPr/>
        <a:lstStyle/>
        <a:p>
          <a:endParaRPr lang="ru-RU"/>
        </a:p>
      </dgm:t>
    </dgm:pt>
    <dgm:pt modelId="{3FF3B898-F6B3-4B4E-A3D1-62BF39FD5E92}" type="pres">
      <dgm:prSet presAssocID="{25579C76-5D72-447C-A554-4F9B5A67CE58}" presName="hierRoot2" presStyleCnt="0">
        <dgm:presLayoutVars>
          <dgm:hierBranch val="r"/>
        </dgm:presLayoutVars>
      </dgm:prSet>
      <dgm:spPr/>
    </dgm:pt>
    <dgm:pt modelId="{EF3B8A3D-FDBA-4BF5-B677-3BF7D6849A21}" type="pres">
      <dgm:prSet presAssocID="{25579C76-5D72-447C-A554-4F9B5A67CE58}" presName="rootComposite" presStyleCnt="0"/>
      <dgm:spPr/>
    </dgm:pt>
    <dgm:pt modelId="{71313DA9-F098-4488-9E8C-759D6B6CA9DD}" type="pres">
      <dgm:prSet presAssocID="{25579C76-5D72-447C-A554-4F9B5A67CE58}" presName="rootText" presStyleLbl="node4" presStyleIdx="0" presStyleCnt="1" custScaleX="1927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90765E-6F96-44D0-B8BC-B85981AAE050}" type="pres">
      <dgm:prSet presAssocID="{25579C76-5D72-447C-A554-4F9B5A67CE58}" presName="rootConnector" presStyleLbl="node4" presStyleIdx="0" presStyleCnt="1"/>
      <dgm:spPr/>
      <dgm:t>
        <a:bodyPr/>
        <a:lstStyle/>
        <a:p>
          <a:endParaRPr lang="ru-RU"/>
        </a:p>
      </dgm:t>
    </dgm:pt>
    <dgm:pt modelId="{4E03CDA9-065D-4D55-A902-E421098850E5}" type="pres">
      <dgm:prSet presAssocID="{25579C76-5D72-447C-A554-4F9B5A67CE58}" presName="hierChild4" presStyleCnt="0"/>
      <dgm:spPr/>
    </dgm:pt>
    <dgm:pt modelId="{5B8042FB-5FC2-4C4A-8CEE-2A93BFF45A49}" type="pres">
      <dgm:prSet presAssocID="{25579C76-5D72-447C-A554-4F9B5A67CE58}" presName="hierChild5" presStyleCnt="0"/>
      <dgm:spPr/>
    </dgm:pt>
    <dgm:pt modelId="{DEC2A67B-0867-49DD-9899-FD0DF6FE8CE6}" type="pres">
      <dgm:prSet presAssocID="{269FA392-4691-402B-BCF5-C1368F1549F7}" presName="hierChild5" presStyleCnt="0"/>
      <dgm:spPr/>
    </dgm:pt>
    <dgm:pt modelId="{16616658-2E26-4C4D-8ED5-7421F3046B88}" type="pres">
      <dgm:prSet presAssocID="{D721F904-97FA-4B4F-B964-EA2117195934}" presName="hierChild5" presStyleCnt="0"/>
      <dgm:spPr/>
    </dgm:pt>
    <dgm:pt modelId="{CD9737E7-D9D5-47B2-B7B6-707016CB8575}" type="pres">
      <dgm:prSet presAssocID="{FD57E354-A2B6-44C8-B86C-94B82EFFDDF4}" presName="Name50" presStyleLbl="parChTrans1D2" presStyleIdx="1" presStyleCnt="3"/>
      <dgm:spPr/>
      <dgm:t>
        <a:bodyPr/>
        <a:lstStyle/>
        <a:p>
          <a:endParaRPr lang="ru-RU"/>
        </a:p>
      </dgm:t>
    </dgm:pt>
    <dgm:pt modelId="{03A6A333-2EB3-4216-BC7E-E46C08D7DA05}" type="pres">
      <dgm:prSet presAssocID="{57CA7E00-34AB-428C-9178-8D612E2F649C}" presName="hierRoot2" presStyleCnt="0">
        <dgm:presLayoutVars>
          <dgm:hierBranch/>
        </dgm:presLayoutVars>
      </dgm:prSet>
      <dgm:spPr/>
    </dgm:pt>
    <dgm:pt modelId="{69A46996-5766-453C-8D1D-26A7E6D5CE5E}" type="pres">
      <dgm:prSet presAssocID="{57CA7E00-34AB-428C-9178-8D612E2F649C}" presName="rootComposite" presStyleCnt="0"/>
      <dgm:spPr/>
    </dgm:pt>
    <dgm:pt modelId="{687FC4E5-E7D0-4AE1-A024-FB058E68588D}" type="pres">
      <dgm:prSet presAssocID="{57CA7E00-34AB-428C-9178-8D612E2F649C}" presName="rootText" presStyleLbl="node2" presStyleIdx="1" presStyleCnt="3" custScaleX="6192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5106F4-867C-4486-B0CE-AC405781CF73}" type="pres">
      <dgm:prSet presAssocID="{57CA7E00-34AB-428C-9178-8D612E2F649C}" presName="rootConnector" presStyleLbl="node2" presStyleIdx="1" presStyleCnt="3"/>
      <dgm:spPr/>
      <dgm:t>
        <a:bodyPr/>
        <a:lstStyle/>
        <a:p>
          <a:endParaRPr lang="ru-RU"/>
        </a:p>
      </dgm:t>
    </dgm:pt>
    <dgm:pt modelId="{2CCF61F2-C2DC-41E1-BEEE-817C756412D3}" type="pres">
      <dgm:prSet presAssocID="{57CA7E00-34AB-428C-9178-8D612E2F649C}" presName="hierChild4" presStyleCnt="0"/>
      <dgm:spPr/>
    </dgm:pt>
    <dgm:pt modelId="{264AAA00-EFEA-4F28-A62B-35F9E85730D2}" type="pres">
      <dgm:prSet presAssocID="{F41FCC5E-0F93-4C31-B257-088761997E8E}" presName="Name35" presStyleLbl="parChTrans1D3" presStyleIdx="4" presStyleCnt="9"/>
      <dgm:spPr/>
      <dgm:t>
        <a:bodyPr/>
        <a:lstStyle/>
        <a:p>
          <a:endParaRPr lang="ru-RU"/>
        </a:p>
      </dgm:t>
    </dgm:pt>
    <dgm:pt modelId="{01085917-6E73-4832-AC81-B29AB6F4889A}" type="pres">
      <dgm:prSet presAssocID="{099E6FD4-7F0D-4C06-8B1D-824C3610C126}" presName="hierRoot2" presStyleCnt="0">
        <dgm:presLayoutVars>
          <dgm:hierBranch val="r"/>
        </dgm:presLayoutVars>
      </dgm:prSet>
      <dgm:spPr/>
    </dgm:pt>
    <dgm:pt modelId="{5416BCF6-7CE9-47F6-AE06-6C320A884B5C}" type="pres">
      <dgm:prSet presAssocID="{099E6FD4-7F0D-4C06-8B1D-824C3610C126}" presName="rootComposite" presStyleCnt="0"/>
      <dgm:spPr/>
    </dgm:pt>
    <dgm:pt modelId="{C4FCAA42-01EC-4AD6-92CE-B22107E024E2}" type="pres">
      <dgm:prSet presAssocID="{099E6FD4-7F0D-4C06-8B1D-824C3610C126}" presName="rootText" presStyleLbl="node3" presStyleIdx="4" presStyleCnt="6" custScaleX="569842" custScaleY="145617" custLinFactNeighborX="-1076" custLinFactNeighborY="43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7622CC-6502-4903-9DF3-99DD93BE0872}" type="pres">
      <dgm:prSet presAssocID="{099E6FD4-7F0D-4C06-8B1D-824C3610C126}" presName="rootConnector" presStyleLbl="node3" presStyleIdx="4" presStyleCnt="6"/>
      <dgm:spPr/>
      <dgm:t>
        <a:bodyPr/>
        <a:lstStyle/>
        <a:p>
          <a:endParaRPr lang="ru-RU"/>
        </a:p>
      </dgm:t>
    </dgm:pt>
    <dgm:pt modelId="{52DEE96A-BDF8-468D-8BDC-1EC44E50AAD9}" type="pres">
      <dgm:prSet presAssocID="{099E6FD4-7F0D-4C06-8B1D-824C3610C126}" presName="hierChild4" presStyleCnt="0"/>
      <dgm:spPr/>
    </dgm:pt>
    <dgm:pt modelId="{3961051A-5A9B-40C9-94FC-9BDF064EA8C3}" type="pres">
      <dgm:prSet presAssocID="{099E6FD4-7F0D-4C06-8B1D-824C3610C126}" presName="hierChild5" presStyleCnt="0"/>
      <dgm:spPr/>
    </dgm:pt>
    <dgm:pt modelId="{DC814EC8-0602-42C9-A1F2-57931D26FCB5}" type="pres">
      <dgm:prSet presAssocID="{8359A2B1-A43F-407A-8752-93DB48EDA2B2}" presName="Name35" presStyleLbl="parChTrans1D3" presStyleIdx="5" presStyleCnt="9"/>
      <dgm:spPr/>
      <dgm:t>
        <a:bodyPr/>
        <a:lstStyle/>
        <a:p>
          <a:endParaRPr lang="ru-RU"/>
        </a:p>
      </dgm:t>
    </dgm:pt>
    <dgm:pt modelId="{CF00A538-A6BF-43DB-9D34-D54E32AAE9AA}" type="pres">
      <dgm:prSet presAssocID="{262988D0-EBA9-4546-A5BF-7C72727B844C}" presName="hierRoot2" presStyleCnt="0">
        <dgm:presLayoutVars>
          <dgm:hierBranch val="r"/>
        </dgm:presLayoutVars>
      </dgm:prSet>
      <dgm:spPr/>
    </dgm:pt>
    <dgm:pt modelId="{25A3C752-9825-44FB-B90F-CEDC759F601E}" type="pres">
      <dgm:prSet presAssocID="{262988D0-EBA9-4546-A5BF-7C72727B844C}" presName="rootComposite" presStyleCnt="0"/>
      <dgm:spPr/>
    </dgm:pt>
    <dgm:pt modelId="{0E0CA56D-8770-4C7B-B0A7-DCC5C257BC3C}" type="pres">
      <dgm:prSet presAssocID="{262988D0-EBA9-4546-A5BF-7C72727B844C}" presName="rootText" presStyleLbl="node3" presStyleIdx="5" presStyleCnt="6" custScaleX="200516" custScaleY="1444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2AF031-E106-471B-AE75-88B83D31690F}" type="pres">
      <dgm:prSet presAssocID="{262988D0-EBA9-4546-A5BF-7C72727B844C}" presName="rootConnector" presStyleLbl="node3" presStyleIdx="5" presStyleCnt="6"/>
      <dgm:spPr/>
      <dgm:t>
        <a:bodyPr/>
        <a:lstStyle/>
        <a:p>
          <a:endParaRPr lang="ru-RU"/>
        </a:p>
      </dgm:t>
    </dgm:pt>
    <dgm:pt modelId="{82B883B2-1F31-4C92-865F-2D51D89FEE02}" type="pres">
      <dgm:prSet presAssocID="{262988D0-EBA9-4546-A5BF-7C72727B844C}" presName="hierChild4" presStyleCnt="0"/>
      <dgm:spPr/>
    </dgm:pt>
    <dgm:pt modelId="{1722618F-0379-4BB2-A33F-532E951581EE}" type="pres">
      <dgm:prSet presAssocID="{262988D0-EBA9-4546-A5BF-7C72727B844C}" presName="hierChild5" presStyleCnt="0"/>
      <dgm:spPr/>
    </dgm:pt>
    <dgm:pt modelId="{72538258-1082-4BD9-A0FF-3A9D1F4701F3}" type="pres">
      <dgm:prSet presAssocID="{57CA7E00-34AB-428C-9178-8D612E2F649C}" presName="hierChild5" presStyleCnt="0"/>
      <dgm:spPr/>
    </dgm:pt>
    <dgm:pt modelId="{E80AACDE-51DC-4E82-8C4D-F2C3B1748B4A}" type="pres">
      <dgm:prSet presAssocID="{2C69E6F9-EF27-41CE-BC46-A8598CD7A4AA}" presName="Name50" presStyleLbl="parChTrans1D2" presStyleIdx="2" presStyleCnt="3"/>
      <dgm:spPr/>
      <dgm:t>
        <a:bodyPr/>
        <a:lstStyle/>
        <a:p>
          <a:endParaRPr lang="ru-RU"/>
        </a:p>
      </dgm:t>
    </dgm:pt>
    <dgm:pt modelId="{6AFAF3E7-AEC3-4574-93C7-6C79A8C6FCE1}" type="pres">
      <dgm:prSet presAssocID="{4B715A4A-2C52-4081-84BD-3020C32A1369}" presName="hierRoot2" presStyleCnt="0">
        <dgm:presLayoutVars>
          <dgm:hierBranch/>
        </dgm:presLayoutVars>
      </dgm:prSet>
      <dgm:spPr/>
    </dgm:pt>
    <dgm:pt modelId="{0E4927C1-B074-4784-881A-BCA2C62CB3D7}" type="pres">
      <dgm:prSet presAssocID="{4B715A4A-2C52-4081-84BD-3020C32A1369}" presName="rootComposite" presStyleCnt="0"/>
      <dgm:spPr/>
    </dgm:pt>
    <dgm:pt modelId="{CCA60D63-B19D-45C0-800E-6B1E3ABB5F40}" type="pres">
      <dgm:prSet presAssocID="{4B715A4A-2C52-4081-84BD-3020C32A1369}" presName="rootText" presStyleLbl="node2" presStyleIdx="2" presStyleCnt="3" custScaleX="505372" custLinFactNeighborX="90540" custLinFactNeighborY="42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4D6BA2-63BF-468A-B90A-ED56FA460642}" type="pres">
      <dgm:prSet presAssocID="{4B715A4A-2C52-4081-84BD-3020C32A1369}" presName="rootConnector" presStyleLbl="node2" presStyleIdx="2" presStyleCnt="3"/>
      <dgm:spPr/>
      <dgm:t>
        <a:bodyPr/>
        <a:lstStyle/>
        <a:p>
          <a:endParaRPr lang="ru-RU"/>
        </a:p>
      </dgm:t>
    </dgm:pt>
    <dgm:pt modelId="{3B3E51F0-A795-449A-9A16-A461EC4AAA3E}" type="pres">
      <dgm:prSet presAssocID="{4B715A4A-2C52-4081-84BD-3020C32A1369}" presName="hierChild4" presStyleCnt="0"/>
      <dgm:spPr/>
    </dgm:pt>
    <dgm:pt modelId="{D944665D-601F-40A5-BF4C-F836F582BF6C}" type="pres">
      <dgm:prSet presAssocID="{4B715A4A-2C52-4081-84BD-3020C32A1369}" presName="hierChild5" presStyleCnt="0"/>
      <dgm:spPr/>
    </dgm:pt>
    <dgm:pt modelId="{02FC99EE-653D-446D-8422-704D551D1F42}" type="pres">
      <dgm:prSet presAssocID="{E37EF27A-6EF6-41A0-928D-98C1BAFDFB2A}" presName="Name111" presStyleLbl="parChTrans1D3" presStyleIdx="6" presStyleCnt="9"/>
      <dgm:spPr/>
      <dgm:t>
        <a:bodyPr/>
        <a:lstStyle/>
        <a:p>
          <a:endParaRPr lang="ru-RU"/>
        </a:p>
      </dgm:t>
    </dgm:pt>
    <dgm:pt modelId="{A55E14B6-DB0A-41F8-8174-67DBFE3979A4}" type="pres">
      <dgm:prSet presAssocID="{1A71E68A-7422-431E-BEE0-88D404285703}" presName="hierRoot3" presStyleCnt="0">
        <dgm:presLayoutVars>
          <dgm:hierBranch/>
        </dgm:presLayoutVars>
      </dgm:prSet>
      <dgm:spPr/>
    </dgm:pt>
    <dgm:pt modelId="{80DE34DB-E67E-4F19-B030-398A31B9A33B}" type="pres">
      <dgm:prSet presAssocID="{1A71E68A-7422-431E-BEE0-88D404285703}" presName="rootComposite3" presStyleCnt="0"/>
      <dgm:spPr/>
    </dgm:pt>
    <dgm:pt modelId="{F95DBC76-8655-45F5-8126-5E86CFE1D184}" type="pres">
      <dgm:prSet presAssocID="{1A71E68A-7422-431E-BEE0-88D404285703}" presName="rootText3" presStyleLbl="asst2" presStyleIdx="0" presStyleCnt="3" custScaleX="332383" custScaleY="164363" custLinFactNeighborX="79922" custLinFactNeighborY="-10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2A8F75-9273-4CA2-B59F-4013F38AD81A}" type="pres">
      <dgm:prSet presAssocID="{1A71E68A-7422-431E-BEE0-88D404285703}" presName="rootConnector3" presStyleLbl="asst2" presStyleIdx="0" presStyleCnt="3"/>
      <dgm:spPr/>
      <dgm:t>
        <a:bodyPr/>
        <a:lstStyle/>
        <a:p>
          <a:endParaRPr lang="ru-RU"/>
        </a:p>
      </dgm:t>
    </dgm:pt>
    <dgm:pt modelId="{60784589-20FF-4932-93DF-317EBEA9E2B6}" type="pres">
      <dgm:prSet presAssocID="{1A71E68A-7422-431E-BEE0-88D404285703}" presName="hierChild6" presStyleCnt="0"/>
      <dgm:spPr/>
    </dgm:pt>
    <dgm:pt modelId="{2A4D1155-412D-43B0-8667-835EA0D49537}" type="pres">
      <dgm:prSet presAssocID="{1A71E68A-7422-431E-BEE0-88D404285703}" presName="hierChild7" presStyleCnt="0"/>
      <dgm:spPr/>
    </dgm:pt>
    <dgm:pt modelId="{1BFE9930-5261-4389-8EC1-25D0E294A7D4}" type="pres">
      <dgm:prSet presAssocID="{47E610AB-7947-4C7E-BA65-44EA836404F7}" presName="Name111" presStyleLbl="parChTrans1D3" presStyleIdx="7" presStyleCnt="9"/>
      <dgm:spPr/>
      <dgm:t>
        <a:bodyPr/>
        <a:lstStyle/>
        <a:p>
          <a:endParaRPr lang="ru-RU"/>
        </a:p>
      </dgm:t>
    </dgm:pt>
    <dgm:pt modelId="{05A06472-096B-43B7-A0E8-5950408F75E0}" type="pres">
      <dgm:prSet presAssocID="{93A5031C-811D-443D-B175-107029D20314}" presName="hierRoot3" presStyleCnt="0">
        <dgm:presLayoutVars>
          <dgm:hierBranch val="init"/>
        </dgm:presLayoutVars>
      </dgm:prSet>
      <dgm:spPr/>
    </dgm:pt>
    <dgm:pt modelId="{8F5DCF42-F1DC-4916-86BE-F5AD9B9754E2}" type="pres">
      <dgm:prSet presAssocID="{93A5031C-811D-443D-B175-107029D20314}" presName="rootComposite3" presStyleCnt="0"/>
      <dgm:spPr/>
    </dgm:pt>
    <dgm:pt modelId="{FF7BEC00-F6C8-476D-8930-AF2458F4F6F3}" type="pres">
      <dgm:prSet presAssocID="{93A5031C-811D-443D-B175-107029D20314}" presName="rootText3" presStyleLbl="asst2" presStyleIdx="1" presStyleCnt="3" custScaleX="354664" custScaleY="169430" custLinFactX="5514" custLinFactNeighborX="100000" custLinFactNeighborY="4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1F0BD8-F98F-418F-B3F7-1F37DCFCB71B}" type="pres">
      <dgm:prSet presAssocID="{93A5031C-811D-443D-B175-107029D20314}" presName="rootConnector3" presStyleLbl="asst2" presStyleIdx="1" presStyleCnt="3"/>
      <dgm:spPr/>
      <dgm:t>
        <a:bodyPr/>
        <a:lstStyle/>
        <a:p>
          <a:endParaRPr lang="ru-RU"/>
        </a:p>
      </dgm:t>
    </dgm:pt>
    <dgm:pt modelId="{20049126-5F8E-428D-8893-51AF573CE213}" type="pres">
      <dgm:prSet presAssocID="{93A5031C-811D-443D-B175-107029D20314}" presName="hierChild6" presStyleCnt="0"/>
      <dgm:spPr/>
    </dgm:pt>
    <dgm:pt modelId="{E6E9E516-82CA-447E-91B8-0B20DA7C771E}" type="pres">
      <dgm:prSet presAssocID="{93A5031C-811D-443D-B175-107029D20314}" presName="hierChild7" presStyleCnt="0"/>
      <dgm:spPr/>
    </dgm:pt>
    <dgm:pt modelId="{7EB35C32-8274-4E4F-88B1-4B32438B4A19}" type="pres">
      <dgm:prSet presAssocID="{EDA195C4-B306-4C3B-9D55-AC65FAAFF536}" presName="Name111" presStyleLbl="parChTrans1D3" presStyleIdx="8" presStyleCnt="9"/>
      <dgm:spPr/>
      <dgm:t>
        <a:bodyPr/>
        <a:lstStyle/>
        <a:p>
          <a:endParaRPr lang="ru-RU"/>
        </a:p>
      </dgm:t>
    </dgm:pt>
    <dgm:pt modelId="{3AE58C33-0BD5-4DFD-ADCC-2ED373202F33}" type="pres">
      <dgm:prSet presAssocID="{1E21DD8D-DF6D-4679-8AFD-91349FA3B644}" presName="hierRoot3" presStyleCnt="0">
        <dgm:presLayoutVars>
          <dgm:hierBranch val="init"/>
        </dgm:presLayoutVars>
      </dgm:prSet>
      <dgm:spPr/>
    </dgm:pt>
    <dgm:pt modelId="{094F81C1-452C-431C-BE84-9D527C647BC0}" type="pres">
      <dgm:prSet presAssocID="{1E21DD8D-DF6D-4679-8AFD-91349FA3B644}" presName="rootComposite3" presStyleCnt="0"/>
      <dgm:spPr/>
    </dgm:pt>
    <dgm:pt modelId="{5C9DC32F-5C70-4ED3-BE36-8D967390216B}" type="pres">
      <dgm:prSet presAssocID="{1E21DD8D-DF6D-4679-8AFD-91349FA3B644}" presName="rootText3" presStyleLbl="asst2" presStyleIdx="2" presStyleCnt="3" custScaleX="294364" custScaleY="150745" custLinFactNeighborX="99521" custLinFactNeighborY="-10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CAA0AF-E9E1-4B07-AB4F-D51A98FA80EB}" type="pres">
      <dgm:prSet presAssocID="{1E21DD8D-DF6D-4679-8AFD-91349FA3B644}" presName="rootConnector3" presStyleLbl="asst2" presStyleIdx="2" presStyleCnt="3"/>
      <dgm:spPr/>
      <dgm:t>
        <a:bodyPr/>
        <a:lstStyle/>
        <a:p>
          <a:endParaRPr lang="ru-RU"/>
        </a:p>
      </dgm:t>
    </dgm:pt>
    <dgm:pt modelId="{AE76E8F6-892B-4098-BBD0-03CB05D89599}" type="pres">
      <dgm:prSet presAssocID="{1E21DD8D-DF6D-4679-8AFD-91349FA3B644}" presName="hierChild6" presStyleCnt="0"/>
      <dgm:spPr/>
    </dgm:pt>
    <dgm:pt modelId="{936D8D01-7349-4584-8AE9-339322A8ABE8}" type="pres">
      <dgm:prSet presAssocID="{1E21DD8D-DF6D-4679-8AFD-91349FA3B644}" presName="hierChild7" presStyleCnt="0"/>
      <dgm:spPr/>
    </dgm:pt>
    <dgm:pt modelId="{252A4512-A00A-41CB-9281-E72E6CC7BA1D}" type="pres">
      <dgm:prSet presAssocID="{B63BBA77-17B3-4504-B3DD-74B0443B5D10}" presName="hierChild3" presStyleCnt="0"/>
      <dgm:spPr/>
    </dgm:pt>
  </dgm:ptLst>
  <dgm:cxnLst>
    <dgm:cxn modelId="{609B5085-B7DB-4B3C-B339-8E4566DE81D0}" srcId="{691F73DB-41E6-4CCE-BE77-4BA6BFE7408B}" destId="{B63BBA77-17B3-4504-B3DD-74B0443B5D10}" srcOrd="0" destOrd="0" parTransId="{7EACC3AF-A074-4935-8DD8-5E834BBC1089}" sibTransId="{D8EE5D41-C136-4DE1-A204-1CFFFED1EFA1}"/>
    <dgm:cxn modelId="{300092F4-64B1-49F7-97E8-6C1EE0328238}" type="presOf" srcId="{93A5031C-811D-443D-B175-107029D20314}" destId="{E21F0BD8-F98F-418F-B3F7-1F37DCFCB71B}" srcOrd="1" destOrd="0" presId="urn:microsoft.com/office/officeart/2005/8/layout/orgChart1"/>
    <dgm:cxn modelId="{EDD02F2C-C602-4C7C-8E7F-551F9BF0B828}" type="presOf" srcId="{8359A2B1-A43F-407A-8752-93DB48EDA2B2}" destId="{DC814EC8-0602-42C9-A1F2-57931D26FCB5}" srcOrd="0" destOrd="0" presId="urn:microsoft.com/office/officeart/2005/8/layout/orgChart1"/>
    <dgm:cxn modelId="{B43CDF87-F80E-4D34-9604-838438E13B11}" srcId="{D721F904-97FA-4B4F-B964-EA2117195934}" destId="{5E788141-30CF-4762-9F12-CAA65678D891}" srcOrd="0" destOrd="0" parTransId="{E29DF62E-1F23-4362-85C4-637AB1E26E25}" sibTransId="{CC9C8909-3D4B-4884-BF6C-752D82F8D88B}"/>
    <dgm:cxn modelId="{9E3E5E3F-8E88-4785-A654-74529A293395}" srcId="{4B715A4A-2C52-4081-84BD-3020C32A1369}" destId="{93A5031C-811D-443D-B175-107029D20314}" srcOrd="1" destOrd="0" parTransId="{47E610AB-7947-4C7E-BA65-44EA836404F7}" sibTransId="{F68BD66F-61A3-47B1-AAB3-F78F143FECE5}"/>
    <dgm:cxn modelId="{05D2D000-AADD-498B-B14A-7425FEAF2CD6}" type="presOf" srcId="{1E21DD8D-DF6D-4679-8AFD-91349FA3B644}" destId="{5C9DC32F-5C70-4ED3-BE36-8D967390216B}" srcOrd="0" destOrd="0" presId="urn:microsoft.com/office/officeart/2005/8/layout/orgChart1"/>
    <dgm:cxn modelId="{22FB628E-FC48-4545-BD9B-3B3E22F8DE2B}" srcId="{4B715A4A-2C52-4081-84BD-3020C32A1369}" destId="{1A71E68A-7422-431E-BEE0-88D404285703}" srcOrd="0" destOrd="0" parTransId="{E37EF27A-6EF6-41A0-928D-98C1BAFDFB2A}" sibTransId="{BE4051A3-C802-4085-875E-745718A5D499}"/>
    <dgm:cxn modelId="{20B4BD2F-5392-466E-8C49-A13FC1674815}" type="presOf" srcId="{25579C76-5D72-447C-A554-4F9B5A67CE58}" destId="{71313DA9-F098-4488-9E8C-759D6B6CA9DD}" srcOrd="0" destOrd="0" presId="urn:microsoft.com/office/officeart/2005/8/layout/orgChart1"/>
    <dgm:cxn modelId="{2C9888D7-BF56-4784-965A-D071C6BE2D64}" srcId="{57CA7E00-34AB-428C-9178-8D612E2F649C}" destId="{099E6FD4-7F0D-4C06-8B1D-824C3610C126}" srcOrd="0" destOrd="0" parTransId="{F41FCC5E-0F93-4C31-B257-088761997E8E}" sibTransId="{6A5417B2-E6C6-407C-B395-4E68004E0A9B}"/>
    <dgm:cxn modelId="{559E3E52-CA2E-4DFE-928C-38EEC909BC83}" type="presOf" srcId="{269FA392-4691-402B-BCF5-C1368F1549F7}" destId="{1EDC2133-ED86-42DB-8E60-3F5FCE09DDC7}" srcOrd="0" destOrd="0" presId="urn:microsoft.com/office/officeart/2005/8/layout/orgChart1"/>
    <dgm:cxn modelId="{281182A5-BE4B-4C0B-BCE0-0674D2B0ED9E}" type="presOf" srcId="{2DEF6995-EBEF-4FA9-A419-1073DCD39B71}" destId="{614EADED-DE28-4B69-ADD1-B191CC8C3613}" srcOrd="1" destOrd="0" presId="urn:microsoft.com/office/officeart/2005/8/layout/orgChart1"/>
    <dgm:cxn modelId="{24E17589-1903-477D-ADA0-1C929BF95A27}" type="presOf" srcId="{099E6FD4-7F0D-4C06-8B1D-824C3610C126}" destId="{407622CC-6502-4903-9DF3-99DD93BE0872}" srcOrd="1" destOrd="0" presId="urn:microsoft.com/office/officeart/2005/8/layout/orgChart1"/>
    <dgm:cxn modelId="{314CBAEF-B1E7-4FE2-82E5-DC0714EED109}" type="presOf" srcId="{99350706-DA7D-4B11-8463-2EADDDD1AAC2}" destId="{76F8EC65-7B65-4A7D-8F3A-5BA5612B8C43}" srcOrd="0" destOrd="0" presId="urn:microsoft.com/office/officeart/2005/8/layout/orgChart1"/>
    <dgm:cxn modelId="{1F5FC1DF-30E3-4D09-9224-640D15556E3E}" srcId="{D721F904-97FA-4B4F-B964-EA2117195934}" destId="{2DEF6995-EBEF-4FA9-A419-1073DCD39B71}" srcOrd="2" destOrd="0" parTransId="{50CD1E65-B9D8-4123-BA28-68E7ECA008FB}" sibTransId="{08627D55-6224-49C3-9E72-559A52573387}"/>
    <dgm:cxn modelId="{5AFB9068-0D96-43D4-9952-DFE3574E5767}" type="presOf" srcId="{1A71E68A-7422-431E-BEE0-88D404285703}" destId="{F95DBC76-8655-45F5-8126-5E86CFE1D184}" srcOrd="0" destOrd="0" presId="urn:microsoft.com/office/officeart/2005/8/layout/orgChart1"/>
    <dgm:cxn modelId="{706DB5FB-F7AA-4BB7-8AE8-29AEE74C2029}" type="presOf" srcId="{57CA7E00-34AB-428C-9178-8D612E2F649C}" destId="{605106F4-867C-4486-B0CE-AC405781CF73}" srcOrd="1" destOrd="0" presId="urn:microsoft.com/office/officeart/2005/8/layout/orgChart1"/>
    <dgm:cxn modelId="{46F5E542-9124-426C-926C-302D2724F6C5}" type="presOf" srcId="{F41FCC5E-0F93-4C31-B257-088761997E8E}" destId="{264AAA00-EFEA-4F28-A62B-35F9E85730D2}" srcOrd="0" destOrd="0" presId="urn:microsoft.com/office/officeart/2005/8/layout/orgChart1"/>
    <dgm:cxn modelId="{3649B76E-C588-405C-BF74-BC48D801E2AE}" type="presOf" srcId="{691F73DB-41E6-4CCE-BE77-4BA6BFE7408B}" destId="{0A2590F8-87F1-43D4-A6F2-E26AE622FBC8}" srcOrd="0" destOrd="0" presId="urn:microsoft.com/office/officeart/2005/8/layout/orgChart1"/>
    <dgm:cxn modelId="{2B6345F7-CDE8-4299-BAD9-95E4261CC409}" type="presOf" srcId="{E37EF27A-6EF6-41A0-928D-98C1BAFDFB2A}" destId="{02FC99EE-653D-446D-8422-704D551D1F42}" srcOrd="0" destOrd="0" presId="urn:microsoft.com/office/officeart/2005/8/layout/orgChart1"/>
    <dgm:cxn modelId="{45868E66-65A3-48F0-BA58-881F46E850FB}" type="presOf" srcId="{5E788141-30CF-4762-9F12-CAA65678D891}" destId="{128B217D-1530-4909-987D-88DAFE9A6202}" srcOrd="1" destOrd="0" presId="urn:microsoft.com/office/officeart/2005/8/layout/orgChart1"/>
    <dgm:cxn modelId="{3CBFC38F-BEE0-49AD-8CB0-C0687E9C0367}" type="presOf" srcId="{262988D0-EBA9-4546-A5BF-7C72727B844C}" destId="{042AF031-E106-471B-AE75-88B83D31690F}" srcOrd="1" destOrd="0" presId="urn:microsoft.com/office/officeart/2005/8/layout/orgChart1"/>
    <dgm:cxn modelId="{5332F464-3CF6-4146-9405-7DC2BC227944}" srcId="{4B715A4A-2C52-4081-84BD-3020C32A1369}" destId="{1E21DD8D-DF6D-4679-8AFD-91349FA3B644}" srcOrd="2" destOrd="0" parTransId="{EDA195C4-B306-4C3B-9D55-AC65FAAFF536}" sibTransId="{07D88687-1897-45F3-92D3-6AEC16C26F39}"/>
    <dgm:cxn modelId="{99508066-0542-4DE5-84FC-035392D0AA3A}" srcId="{D721F904-97FA-4B4F-B964-EA2117195934}" destId="{269FA392-4691-402B-BCF5-C1368F1549F7}" srcOrd="3" destOrd="0" parTransId="{853EDA8F-933B-438A-9F48-8D1E0F9C5F6C}" sibTransId="{DC290AC2-FAE9-4BA0-B2DB-4737E869B266}"/>
    <dgm:cxn modelId="{2577BCB7-BABE-477A-B10B-086C906F0B32}" type="presOf" srcId="{269FA392-4691-402B-BCF5-C1368F1549F7}" destId="{0005BBD7-12AE-475B-9303-D89537581A2C}" srcOrd="1" destOrd="0" presId="urn:microsoft.com/office/officeart/2005/8/layout/orgChart1"/>
    <dgm:cxn modelId="{BE2CE224-276D-4752-AA68-1BD4580D843A}" srcId="{B63BBA77-17B3-4504-B3DD-74B0443B5D10}" destId="{4B715A4A-2C52-4081-84BD-3020C32A1369}" srcOrd="2" destOrd="0" parTransId="{2C69E6F9-EF27-41CE-BC46-A8598CD7A4AA}" sibTransId="{F7DDE2B1-A2F2-4AB8-ABEF-093D89F88B40}"/>
    <dgm:cxn modelId="{D01BCBCD-A2AF-46DC-92C3-7470E3E7A6F5}" type="presOf" srcId="{262988D0-EBA9-4546-A5BF-7C72727B844C}" destId="{0E0CA56D-8770-4C7B-B0A7-DCC5C257BC3C}" srcOrd="0" destOrd="0" presId="urn:microsoft.com/office/officeart/2005/8/layout/orgChart1"/>
    <dgm:cxn modelId="{AC93DCC5-7EFA-4278-8913-6F42CED5639D}" type="presOf" srcId="{B63BBA77-17B3-4504-B3DD-74B0443B5D10}" destId="{D78EACCE-B76A-455D-8C00-5AF8D8C55F43}" srcOrd="1" destOrd="0" presId="urn:microsoft.com/office/officeart/2005/8/layout/orgChart1"/>
    <dgm:cxn modelId="{A2932112-1C16-4134-84D3-823439C35BA5}" type="presOf" srcId="{25579C76-5D72-447C-A554-4F9B5A67CE58}" destId="{E590765E-6F96-44D0-B8BC-B85981AAE050}" srcOrd="1" destOrd="0" presId="urn:microsoft.com/office/officeart/2005/8/layout/orgChart1"/>
    <dgm:cxn modelId="{CD71B3D8-5EAE-4710-A9B1-AE2B689ECA6A}" type="presOf" srcId="{1A71E68A-7422-431E-BEE0-88D404285703}" destId="{292A8F75-9273-4CA2-B59F-4013F38AD81A}" srcOrd="1" destOrd="0" presId="urn:microsoft.com/office/officeart/2005/8/layout/orgChart1"/>
    <dgm:cxn modelId="{9F7F9B27-AEB9-4416-9CDC-6556C48E688B}" type="presOf" srcId="{5AD5BE82-81E3-4085-89D1-1D2B819D3FBD}" destId="{27E158DB-6BCA-4BBB-9D45-2B6B2581C92E}" srcOrd="1" destOrd="0" presId="urn:microsoft.com/office/officeart/2005/8/layout/orgChart1"/>
    <dgm:cxn modelId="{2BF3FDCA-79C1-4B6B-89F4-AC964A87FB67}" type="presOf" srcId="{50CD1E65-B9D8-4123-BA28-68E7ECA008FB}" destId="{46C50E9D-6144-47F7-9CF6-B2171F1C551F}" srcOrd="0" destOrd="0" presId="urn:microsoft.com/office/officeart/2005/8/layout/orgChart1"/>
    <dgm:cxn modelId="{7AA820B8-7864-451F-B57F-F8D66868705F}" type="presOf" srcId="{57CA7E00-34AB-428C-9178-8D612E2F649C}" destId="{687FC4E5-E7D0-4AE1-A024-FB058E68588D}" srcOrd="0" destOrd="0" presId="urn:microsoft.com/office/officeart/2005/8/layout/orgChart1"/>
    <dgm:cxn modelId="{13406299-1EEB-43C4-858A-B88090F3F8D2}" type="presOf" srcId="{4B715A4A-2C52-4081-84BD-3020C32A1369}" destId="{694D6BA2-63BF-468A-B90A-ED56FA460642}" srcOrd="1" destOrd="0" presId="urn:microsoft.com/office/officeart/2005/8/layout/orgChart1"/>
    <dgm:cxn modelId="{ECE7B238-DFA0-44BB-B13C-802A20FB1405}" srcId="{B63BBA77-17B3-4504-B3DD-74B0443B5D10}" destId="{D721F904-97FA-4B4F-B964-EA2117195934}" srcOrd="0" destOrd="0" parTransId="{37BC009B-FFD3-4D6F-ADDE-E63568359312}" sibTransId="{F1C16493-1ECA-4E84-9F74-2F814F2AA839}"/>
    <dgm:cxn modelId="{49948EB1-FFAF-46B9-9AD4-043DF2CEF8C9}" type="presOf" srcId="{47E610AB-7947-4C7E-BA65-44EA836404F7}" destId="{1BFE9930-5261-4389-8EC1-25D0E294A7D4}" srcOrd="0" destOrd="0" presId="urn:microsoft.com/office/officeart/2005/8/layout/orgChart1"/>
    <dgm:cxn modelId="{F7F806EC-90CC-4272-9E8D-1A2F3DE4DC5C}" type="presOf" srcId="{2C69E6F9-EF27-41CE-BC46-A8598CD7A4AA}" destId="{E80AACDE-51DC-4E82-8C4D-F2C3B1748B4A}" srcOrd="0" destOrd="0" presId="urn:microsoft.com/office/officeart/2005/8/layout/orgChart1"/>
    <dgm:cxn modelId="{6C07CD9F-6ABF-43B0-999D-0FA118851212}" srcId="{269FA392-4691-402B-BCF5-C1368F1549F7}" destId="{25579C76-5D72-447C-A554-4F9B5A67CE58}" srcOrd="0" destOrd="0" parTransId="{99350706-DA7D-4B11-8463-2EADDDD1AAC2}" sibTransId="{553F6F17-9766-47E9-B577-D509A84E643C}"/>
    <dgm:cxn modelId="{8B7CCBD5-CF06-437D-84C5-4A6DE7CD70B6}" type="presOf" srcId="{5E788141-30CF-4762-9F12-CAA65678D891}" destId="{1C452A30-D710-463B-A629-47DEBDB1270B}" srcOrd="0" destOrd="0" presId="urn:microsoft.com/office/officeart/2005/8/layout/orgChart1"/>
    <dgm:cxn modelId="{27A70B8E-CAA8-4524-A586-82F5E2A0454A}" type="presOf" srcId="{EDA195C4-B306-4C3B-9D55-AC65FAAFF536}" destId="{7EB35C32-8274-4E4F-88B1-4B32438B4A19}" srcOrd="0" destOrd="0" presId="urn:microsoft.com/office/officeart/2005/8/layout/orgChart1"/>
    <dgm:cxn modelId="{35A89373-17A5-48E1-B90A-4C8DFCD31E25}" type="presOf" srcId="{2DEF6995-EBEF-4FA9-A419-1073DCD39B71}" destId="{71819AEB-BA44-453C-B301-1610E9DFC033}" srcOrd="0" destOrd="0" presId="urn:microsoft.com/office/officeart/2005/8/layout/orgChart1"/>
    <dgm:cxn modelId="{98AD5B45-F0A1-46A4-8655-29FA52359C21}" type="presOf" srcId="{D721F904-97FA-4B4F-B964-EA2117195934}" destId="{A032730E-85A5-4609-9E82-378ACF204FF4}" srcOrd="1" destOrd="0" presId="urn:microsoft.com/office/officeart/2005/8/layout/orgChart1"/>
    <dgm:cxn modelId="{91C57FBD-386B-4BC6-B0F8-179ED212F4DB}" type="presOf" srcId="{099E6FD4-7F0D-4C06-8B1D-824C3610C126}" destId="{C4FCAA42-01EC-4AD6-92CE-B22107E024E2}" srcOrd="0" destOrd="0" presId="urn:microsoft.com/office/officeart/2005/8/layout/orgChart1"/>
    <dgm:cxn modelId="{4C518B0F-389E-479C-9EC8-636923DFC816}" type="presOf" srcId="{5AD5BE82-81E3-4085-89D1-1D2B819D3FBD}" destId="{160718FF-B03A-4A50-8987-ACD6F79C4CA2}" srcOrd="0" destOrd="0" presId="urn:microsoft.com/office/officeart/2005/8/layout/orgChart1"/>
    <dgm:cxn modelId="{D2E3F5DA-4928-458F-88EE-CEF9C6121FB7}" type="presOf" srcId="{853EDA8F-933B-438A-9F48-8D1E0F9C5F6C}" destId="{0C450C95-EF86-4D46-92C9-178766727BF1}" srcOrd="0" destOrd="0" presId="urn:microsoft.com/office/officeart/2005/8/layout/orgChart1"/>
    <dgm:cxn modelId="{92F4B44B-FBAD-4277-B2C0-FD0960DE4FEA}" type="presOf" srcId="{1E21DD8D-DF6D-4679-8AFD-91349FA3B644}" destId="{61CAA0AF-E9E1-4B07-AB4F-D51A98FA80EB}" srcOrd="1" destOrd="0" presId="urn:microsoft.com/office/officeart/2005/8/layout/orgChart1"/>
    <dgm:cxn modelId="{4857C07A-D840-445A-A110-95568EE7615A}" srcId="{B63BBA77-17B3-4504-B3DD-74B0443B5D10}" destId="{57CA7E00-34AB-428C-9178-8D612E2F649C}" srcOrd="1" destOrd="0" parTransId="{FD57E354-A2B6-44C8-B86C-94B82EFFDDF4}" sibTransId="{E9F5DC9E-165B-41FD-A6E7-26AA3AB6387E}"/>
    <dgm:cxn modelId="{2DE39A8A-CC4C-4846-A706-70DF8C7FBCCC}" srcId="{57CA7E00-34AB-428C-9178-8D612E2F649C}" destId="{262988D0-EBA9-4546-A5BF-7C72727B844C}" srcOrd="1" destOrd="0" parTransId="{8359A2B1-A43F-407A-8752-93DB48EDA2B2}" sibTransId="{F11F6216-4DD3-47A4-8C18-A72F25AB61A9}"/>
    <dgm:cxn modelId="{72A0E60A-EB3D-4DF0-A9DD-E2668C21E5C6}" type="presOf" srcId="{45217F88-C1CD-45AB-9386-46C344AD07F6}" destId="{8CD49969-7F63-453A-85D3-88E3ABD26F91}" srcOrd="0" destOrd="0" presId="urn:microsoft.com/office/officeart/2005/8/layout/orgChart1"/>
    <dgm:cxn modelId="{5772D705-A8BC-4A15-B19E-D43CAAAE8DA1}" type="presOf" srcId="{E29DF62E-1F23-4362-85C4-637AB1E26E25}" destId="{831EEFC7-B8FD-4E41-BF32-71D84FB5FFCB}" srcOrd="0" destOrd="0" presId="urn:microsoft.com/office/officeart/2005/8/layout/orgChart1"/>
    <dgm:cxn modelId="{B51504F7-6609-43F6-A866-6F325A3FBF2A}" type="presOf" srcId="{FD57E354-A2B6-44C8-B86C-94B82EFFDDF4}" destId="{CD9737E7-D9D5-47B2-B7B6-707016CB8575}" srcOrd="0" destOrd="0" presId="urn:microsoft.com/office/officeart/2005/8/layout/orgChart1"/>
    <dgm:cxn modelId="{30ED1CE5-54D2-4222-B195-142C3B98854C}" type="presOf" srcId="{D721F904-97FA-4B4F-B964-EA2117195934}" destId="{4B1C53AE-0160-434C-94AE-45B23E77A660}" srcOrd="0" destOrd="0" presId="urn:microsoft.com/office/officeart/2005/8/layout/orgChart1"/>
    <dgm:cxn modelId="{F88894E1-845D-4A50-97F8-55718ED55995}" srcId="{D721F904-97FA-4B4F-B964-EA2117195934}" destId="{5AD5BE82-81E3-4085-89D1-1D2B819D3FBD}" srcOrd="1" destOrd="0" parTransId="{45217F88-C1CD-45AB-9386-46C344AD07F6}" sibTransId="{FB0C0754-507C-4467-B751-D98D82593448}"/>
    <dgm:cxn modelId="{4414A80E-96C4-4CE5-80A8-3107A325D00C}" type="presOf" srcId="{4B715A4A-2C52-4081-84BD-3020C32A1369}" destId="{CCA60D63-B19D-45C0-800E-6B1E3ABB5F40}" srcOrd="0" destOrd="0" presId="urn:microsoft.com/office/officeart/2005/8/layout/orgChart1"/>
    <dgm:cxn modelId="{84FFB84D-F95B-41B8-B15D-15104AB77A8A}" type="presOf" srcId="{B63BBA77-17B3-4504-B3DD-74B0443B5D10}" destId="{8B8477DF-8531-4B9C-8BE4-E16C1657C112}" srcOrd="0" destOrd="0" presId="urn:microsoft.com/office/officeart/2005/8/layout/orgChart1"/>
    <dgm:cxn modelId="{FFA8CF0A-49EE-4157-997E-18C58A8B5C00}" type="presOf" srcId="{37BC009B-FFD3-4D6F-ADDE-E63568359312}" destId="{09DC8D37-14B3-4609-BC5F-9025A9630563}" srcOrd="0" destOrd="0" presId="urn:microsoft.com/office/officeart/2005/8/layout/orgChart1"/>
    <dgm:cxn modelId="{E89D5B67-6F3E-4FFF-A11A-40B3952855C2}" type="presOf" srcId="{93A5031C-811D-443D-B175-107029D20314}" destId="{FF7BEC00-F6C8-476D-8930-AF2458F4F6F3}" srcOrd="0" destOrd="0" presId="urn:microsoft.com/office/officeart/2005/8/layout/orgChart1"/>
    <dgm:cxn modelId="{493E2104-A889-42C3-AAF0-348F87A286BC}" type="presParOf" srcId="{0A2590F8-87F1-43D4-A6F2-E26AE622FBC8}" destId="{14CCE2B0-7F31-4F63-89DF-1F44E82A905A}" srcOrd="0" destOrd="0" presId="urn:microsoft.com/office/officeart/2005/8/layout/orgChart1"/>
    <dgm:cxn modelId="{B7519A72-F550-4561-A6A4-9950EB35E782}" type="presParOf" srcId="{14CCE2B0-7F31-4F63-89DF-1F44E82A905A}" destId="{C745D7DE-266C-4F87-A634-98DDEC8A7EFC}" srcOrd="0" destOrd="0" presId="urn:microsoft.com/office/officeart/2005/8/layout/orgChart1"/>
    <dgm:cxn modelId="{113A779C-C866-47C7-B576-563832962B15}" type="presParOf" srcId="{C745D7DE-266C-4F87-A634-98DDEC8A7EFC}" destId="{8B8477DF-8531-4B9C-8BE4-E16C1657C112}" srcOrd="0" destOrd="0" presId="urn:microsoft.com/office/officeart/2005/8/layout/orgChart1"/>
    <dgm:cxn modelId="{D24BCFC9-9941-4209-8C30-F4EC740B94EE}" type="presParOf" srcId="{C745D7DE-266C-4F87-A634-98DDEC8A7EFC}" destId="{D78EACCE-B76A-455D-8C00-5AF8D8C55F43}" srcOrd="1" destOrd="0" presId="urn:microsoft.com/office/officeart/2005/8/layout/orgChart1"/>
    <dgm:cxn modelId="{11D3B6A9-302B-4E0C-81F1-50AF09B6BDBB}" type="presParOf" srcId="{14CCE2B0-7F31-4F63-89DF-1F44E82A905A}" destId="{82F05336-5971-4EB9-AF4B-4682564219B1}" srcOrd="1" destOrd="0" presId="urn:microsoft.com/office/officeart/2005/8/layout/orgChart1"/>
    <dgm:cxn modelId="{97A80DBD-C8A1-4303-8450-9CD094AE1527}" type="presParOf" srcId="{82F05336-5971-4EB9-AF4B-4682564219B1}" destId="{09DC8D37-14B3-4609-BC5F-9025A9630563}" srcOrd="0" destOrd="0" presId="urn:microsoft.com/office/officeart/2005/8/layout/orgChart1"/>
    <dgm:cxn modelId="{EEDA87D3-E657-45D3-9BD3-4BD6046AE5EE}" type="presParOf" srcId="{82F05336-5971-4EB9-AF4B-4682564219B1}" destId="{8FB8BB9D-A28A-45BE-942D-146F67A6CEFE}" srcOrd="1" destOrd="0" presId="urn:microsoft.com/office/officeart/2005/8/layout/orgChart1"/>
    <dgm:cxn modelId="{EE97B061-D07F-42F0-8AEC-40B42AC56EB1}" type="presParOf" srcId="{8FB8BB9D-A28A-45BE-942D-146F67A6CEFE}" destId="{D2D752B1-CBDF-4F24-9C2D-48CE646EE04B}" srcOrd="0" destOrd="0" presId="urn:microsoft.com/office/officeart/2005/8/layout/orgChart1"/>
    <dgm:cxn modelId="{22DF8DB2-4EAD-4DCF-A443-57D1EACBA94B}" type="presParOf" srcId="{D2D752B1-CBDF-4F24-9C2D-48CE646EE04B}" destId="{4B1C53AE-0160-434C-94AE-45B23E77A660}" srcOrd="0" destOrd="0" presId="urn:microsoft.com/office/officeart/2005/8/layout/orgChart1"/>
    <dgm:cxn modelId="{14FE23F5-11FD-4B5B-BDE1-08D0AE12FC23}" type="presParOf" srcId="{D2D752B1-CBDF-4F24-9C2D-48CE646EE04B}" destId="{A032730E-85A5-4609-9E82-378ACF204FF4}" srcOrd="1" destOrd="0" presId="urn:microsoft.com/office/officeart/2005/8/layout/orgChart1"/>
    <dgm:cxn modelId="{BD59541D-E899-42FC-B73F-D39B5925AC73}" type="presParOf" srcId="{8FB8BB9D-A28A-45BE-942D-146F67A6CEFE}" destId="{CEFFFC4A-F6B5-40C0-867F-DF7273C95A8B}" srcOrd="1" destOrd="0" presId="urn:microsoft.com/office/officeart/2005/8/layout/orgChart1"/>
    <dgm:cxn modelId="{A16806D5-268F-4448-B927-70960F6A5222}" type="presParOf" srcId="{CEFFFC4A-F6B5-40C0-867F-DF7273C95A8B}" destId="{831EEFC7-B8FD-4E41-BF32-71D84FB5FFCB}" srcOrd="0" destOrd="0" presId="urn:microsoft.com/office/officeart/2005/8/layout/orgChart1"/>
    <dgm:cxn modelId="{AEB0C795-E2CB-4E70-92F9-199DFF44C961}" type="presParOf" srcId="{CEFFFC4A-F6B5-40C0-867F-DF7273C95A8B}" destId="{E234E769-DA1D-4195-8E88-EF73FC8B6058}" srcOrd="1" destOrd="0" presId="urn:microsoft.com/office/officeart/2005/8/layout/orgChart1"/>
    <dgm:cxn modelId="{2B0E93B9-D886-4183-B157-26AC6DDC539F}" type="presParOf" srcId="{E234E769-DA1D-4195-8E88-EF73FC8B6058}" destId="{12B53331-6B92-4BA0-BA44-A074563A4713}" srcOrd="0" destOrd="0" presId="urn:microsoft.com/office/officeart/2005/8/layout/orgChart1"/>
    <dgm:cxn modelId="{D014A2EB-21F9-47F9-9EF3-3BD7821CDFEC}" type="presParOf" srcId="{12B53331-6B92-4BA0-BA44-A074563A4713}" destId="{1C452A30-D710-463B-A629-47DEBDB1270B}" srcOrd="0" destOrd="0" presId="urn:microsoft.com/office/officeart/2005/8/layout/orgChart1"/>
    <dgm:cxn modelId="{8B2DF9AC-6D04-458E-B659-DEDE6B66C23B}" type="presParOf" srcId="{12B53331-6B92-4BA0-BA44-A074563A4713}" destId="{128B217D-1530-4909-987D-88DAFE9A6202}" srcOrd="1" destOrd="0" presId="urn:microsoft.com/office/officeart/2005/8/layout/orgChart1"/>
    <dgm:cxn modelId="{9DCB5FBB-4845-4788-8EE4-68F69DF70AE6}" type="presParOf" srcId="{E234E769-DA1D-4195-8E88-EF73FC8B6058}" destId="{999D11A2-74D9-4F9D-A96B-29EF60D17674}" srcOrd="1" destOrd="0" presId="urn:microsoft.com/office/officeart/2005/8/layout/orgChart1"/>
    <dgm:cxn modelId="{7225348E-AB8D-4E5B-8CD0-3D725EC2802D}" type="presParOf" srcId="{E234E769-DA1D-4195-8E88-EF73FC8B6058}" destId="{6287E4DE-5A30-4FEF-9ADE-BA2E34C9758A}" srcOrd="2" destOrd="0" presId="urn:microsoft.com/office/officeart/2005/8/layout/orgChart1"/>
    <dgm:cxn modelId="{A6E2ECE7-50BB-4CF4-9387-30E7CDEC7521}" type="presParOf" srcId="{CEFFFC4A-F6B5-40C0-867F-DF7273C95A8B}" destId="{8CD49969-7F63-453A-85D3-88E3ABD26F91}" srcOrd="2" destOrd="0" presId="urn:microsoft.com/office/officeart/2005/8/layout/orgChart1"/>
    <dgm:cxn modelId="{833C365D-D2B2-41F5-BC60-C846134E8DFD}" type="presParOf" srcId="{CEFFFC4A-F6B5-40C0-867F-DF7273C95A8B}" destId="{26AF6071-E3F8-49DB-A2A9-B73A4A5DC0A1}" srcOrd="3" destOrd="0" presId="urn:microsoft.com/office/officeart/2005/8/layout/orgChart1"/>
    <dgm:cxn modelId="{A94385B4-E99F-41A8-993D-ADA2D56093FB}" type="presParOf" srcId="{26AF6071-E3F8-49DB-A2A9-B73A4A5DC0A1}" destId="{11496AEB-CF18-4EF9-99EE-045F68120439}" srcOrd="0" destOrd="0" presId="urn:microsoft.com/office/officeart/2005/8/layout/orgChart1"/>
    <dgm:cxn modelId="{0A30A86F-9097-4DF6-A01E-CC16F076BFCB}" type="presParOf" srcId="{11496AEB-CF18-4EF9-99EE-045F68120439}" destId="{160718FF-B03A-4A50-8987-ACD6F79C4CA2}" srcOrd="0" destOrd="0" presId="urn:microsoft.com/office/officeart/2005/8/layout/orgChart1"/>
    <dgm:cxn modelId="{691032E0-8DDB-4F50-89AA-7314E7C189D6}" type="presParOf" srcId="{11496AEB-CF18-4EF9-99EE-045F68120439}" destId="{27E158DB-6BCA-4BBB-9D45-2B6B2581C92E}" srcOrd="1" destOrd="0" presId="urn:microsoft.com/office/officeart/2005/8/layout/orgChart1"/>
    <dgm:cxn modelId="{24F27501-6E6C-4CA6-961E-DEAA28984D29}" type="presParOf" srcId="{26AF6071-E3F8-49DB-A2A9-B73A4A5DC0A1}" destId="{54EE34B0-7C04-4DB8-BBC0-0A5D46F510C2}" srcOrd="1" destOrd="0" presId="urn:microsoft.com/office/officeart/2005/8/layout/orgChart1"/>
    <dgm:cxn modelId="{53CE1408-CE13-42AE-B2B9-60314C28F93C}" type="presParOf" srcId="{26AF6071-E3F8-49DB-A2A9-B73A4A5DC0A1}" destId="{73E6221F-56C1-446B-9009-0F7B5C1AF73C}" srcOrd="2" destOrd="0" presId="urn:microsoft.com/office/officeart/2005/8/layout/orgChart1"/>
    <dgm:cxn modelId="{11F795DA-C9BB-44D0-9E3E-1053A0C2DB3F}" type="presParOf" srcId="{CEFFFC4A-F6B5-40C0-867F-DF7273C95A8B}" destId="{46C50E9D-6144-47F7-9CF6-B2171F1C551F}" srcOrd="4" destOrd="0" presId="urn:microsoft.com/office/officeart/2005/8/layout/orgChart1"/>
    <dgm:cxn modelId="{30423CE7-0975-429F-9DB3-2AEBD793D9B0}" type="presParOf" srcId="{CEFFFC4A-F6B5-40C0-867F-DF7273C95A8B}" destId="{EC901827-D27F-473C-A3F7-DE166B72524C}" srcOrd="5" destOrd="0" presId="urn:microsoft.com/office/officeart/2005/8/layout/orgChart1"/>
    <dgm:cxn modelId="{6B1EC4FE-F8DB-4871-B9CD-91EAEC362749}" type="presParOf" srcId="{EC901827-D27F-473C-A3F7-DE166B72524C}" destId="{CBAA0094-D572-4B44-8C39-A834FBAC6F1F}" srcOrd="0" destOrd="0" presId="urn:microsoft.com/office/officeart/2005/8/layout/orgChart1"/>
    <dgm:cxn modelId="{090A6A30-83FF-4FF7-ADAA-A13B88CD5495}" type="presParOf" srcId="{CBAA0094-D572-4B44-8C39-A834FBAC6F1F}" destId="{71819AEB-BA44-453C-B301-1610E9DFC033}" srcOrd="0" destOrd="0" presId="urn:microsoft.com/office/officeart/2005/8/layout/orgChart1"/>
    <dgm:cxn modelId="{82EB810C-31A4-46AF-8B86-BF9FB5A97AAA}" type="presParOf" srcId="{CBAA0094-D572-4B44-8C39-A834FBAC6F1F}" destId="{614EADED-DE28-4B69-ADD1-B191CC8C3613}" srcOrd="1" destOrd="0" presId="urn:microsoft.com/office/officeart/2005/8/layout/orgChart1"/>
    <dgm:cxn modelId="{368A130A-0C2F-4D91-A5F4-4215068DDC73}" type="presParOf" srcId="{EC901827-D27F-473C-A3F7-DE166B72524C}" destId="{C5B6F502-1BEF-4ED1-AB07-808B55AA81A1}" srcOrd="1" destOrd="0" presId="urn:microsoft.com/office/officeart/2005/8/layout/orgChart1"/>
    <dgm:cxn modelId="{DE62F343-3D11-463B-AED9-5C0FC96B1A6A}" type="presParOf" srcId="{EC901827-D27F-473C-A3F7-DE166B72524C}" destId="{D5AA40B1-3BD7-45C6-9607-928323056FF8}" srcOrd="2" destOrd="0" presId="urn:microsoft.com/office/officeart/2005/8/layout/orgChart1"/>
    <dgm:cxn modelId="{5543AF2A-92CD-4C7A-ABB0-E62D52B7C6F0}" type="presParOf" srcId="{CEFFFC4A-F6B5-40C0-867F-DF7273C95A8B}" destId="{0C450C95-EF86-4D46-92C9-178766727BF1}" srcOrd="6" destOrd="0" presId="urn:microsoft.com/office/officeart/2005/8/layout/orgChart1"/>
    <dgm:cxn modelId="{A0FCAAEC-86C4-480E-BC97-3E74237E926B}" type="presParOf" srcId="{CEFFFC4A-F6B5-40C0-867F-DF7273C95A8B}" destId="{B48039D4-345E-49E8-86BF-7C1EABB36074}" srcOrd="7" destOrd="0" presId="urn:microsoft.com/office/officeart/2005/8/layout/orgChart1"/>
    <dgm:cxn modelId="{3E6D9848-3182-47A1-A47C-B64F4446E197}" type="presParOf" srcId="{B48039D4-345E-49E8-86BF-7C1EABB36074}" destId="{77D52FC5-D978-4653-A063-198AC5CDB003}" srcOrd="0" destOrd="0" presId="urn:microsoft.com/office/officeart/2005/8/layout/orgChart1"/>
    <dgm:cxn modelId="{6704AF89-6ABB-481F-BE6D-65F45058741C}" type="presParOf" srcId="{77D52FC5-D978-4653-A063-198AC5CDB003}" destId="{1EDC2133-ED86-42DB-8E60-3F5FCE09DDC7}" srcOrd="0" destOrd="0" presId="urn:microsoft.com/office/officeart/2005/8/layout/orgChart1"/>
    <dgm:cxn modelId="{B674D151-E70A-4976-9F07-211883A717DF}" type="presParOf" srcId="{77D52FC5-D978-4653-A063-198AC5CDB003}" destId="{0005BBD7-12AE-475B-9303-D89537581A2C}" srcOrd="1" destOrd="0" presId="urn:microsoft.com/office/officeart/2005/8/layout/orgChart1"/>
    <dgm:cxn modelId="{8C15B92C-27D0-4947-9CEE-59AF78A3606E}" type="presParOf" srcId="{B48039D4-345E-49E8-86BF-7C1EABB36074}" destId="{69EF49C5-A8E9-441E-BB71-E12490D990F5}" srcOrd="1" destOrd="0" presId="urn:microsoft.com/office/officeart/2005/8/layout/orgChart1"/>
    <dgm:cxn modelId="{F90F1465-4A0D-4551-B542-7060C9BC363F}" type="presParOf" srcId="{69EF49C5-A8E9-441E-BB71-E12490D990F5}" destId="{76F8EC65-7B65-4A7D-8F3A-5BA5612B8C43}" srcOrd="0" destOrd="0" presId="urn:microsoft.com/office/officeart/2005/8/layout/orgChart1"/>
    <dgm:cxn modelId="{37DF3F6E-396A-4627-9C96-9D3AA76487B4}" type="presParOf" srcId="{69EF49C5-A8E9-441E-BB71-E12490D990F5}" destId="{3FF3B898-F6B3-4B4E-A3D1-62BF39FD5E92}" srcOrd="1" destOrd="0" presId="urn:microsoft.com/office/officeart/2005/8/layout/orgChart1"/>
    <dgm:cxn modelId="{373491C2-075E-428A-81E3-D2629B78D292}" type="presParOf" srcId="{3FF3B898-F6B3-4B4E-A3D1-62BF39FD5E92}" destId="{EF3B8A3D-FDBA-4BF5-B677-3BF7D6849A21}" srcOrd="0" destOrd="0" presId="urn:microsoft.com/office/officeart/2005/8/layout/orgChart1"/>
    <dgm:cxn modelId="{D9E4FA34-4E33-4460-89BB-B340F40D34A7}" type="presParOf" srcId="{EF3B8A3D-FDBA-4BF5-B677-3BF7D6849A21}" destId="{71313DA9-F098-4488-9E8C-759D6B6CA9DD}" srcOrd="0" destOrd="0" presId="urn:microsoft.com/office/officeart/2005/8/layout/orgChart1"/>
    <dgm:cxn modelId="{35D050B1-938C-4A2C-8445-9F78C401A15C}" type="presParOf" srcId="{EF3B8A3D-FDBA-4BF5-B677-3BF7D6849A21}" destId="{E590765E-6F96-44D0-B8BC-B85981AAE050}" srcOrd="1" destOrd="0" presId="urn:microsoft.com/office/officeart/2005/8/layout/orgChart1"/>
    <dgm:cxn modelId="{C7FCC31A-FD4B-455B-A109-C4D6955EACE2}" type="presParOf" srcId="{3FF3B898-F6B3-4B4E-A3D1-62BF39FD5E92}" destId="{4E03CDA9-065D-4D55-A902-E421098850E5}" srcOrd="1" destOrd="0" presId="urn:microsoft.com/office/officeart/2005/8/layout/orgChart1"/>
    <dgm:cxn modelId="{CDA5002F-07FC-46C0-96F6-46E4E94DA0ED}" type="presParOf" srcId="{3FF3B898-F6B3-4B4E-A3D1-62BF39FD5E92}" destId="{5B8042FB-5FC2-4C4A-8CEE-2A93BFF45A49}" srcOrd="2" destOrd="0" presId="urn:microsoft.com/office/officeart/2005/8/layout/orgChart1"/>
    <dgm:cxn modelId="{3C75A32E-3CDF-42FE-901A-5F302BDE045B}" type="presParOf" srcId="{B48039D4-345E-49E8-86BF-7C1EABB36074}" destId="{DEC2A67B-0867-49DD-9899-FD0DF6FE8CE6}" srcOrd="2" destOrd="0" presId="urn:microsoft.com/office/officeart/2005/8/layout/orgChart1"/>
    <dgm:cxn modelId="{478BC331-4931-4D01-A16F-B2C1853D9112}" type="presParOf" srcId="{8FB8BB9D-A28A-45BE-942D-146F67A6CEFE}" destId="{16616658-2E26-4C4D-8ED5-7421F3046B88}" srcOrd="2" destOrd="0" presId="urn:microsoft.com/office/officeart/2005/8/layout/orgChart1"/>
    <dgm:cxn modelId="{79AA100B-F5C2-4BB4-8156-A2510A1ABB42}" type="presParOf" srcId="{82F05336-5971-4EB9-AF4B-4682564219B1}" destId="{CD9737E7-D9D5-47B2-B7B6-707016CB8575}" srcOrd="2" destOrd="0" presId="urn:microsoft.com/office/officeart/2005/8/layout/orgChart1"/>
    <dgm:cxn modelId="{D7DD1576-463F-4E8C-881A-E29DB1CF1217}" type="presParOf" srcId="{82F05336-5971-4EB9-AF4B-4682564219B1}" destId="{03A6A333-2EB3-4216-BC7E-E46C08D7DA05}" srcOrd="3" destOrd="0" presId="urn:microsoft.com/office/officeart/2005/8/layout/orgChart1"/>
    <dgm:cxn modelId="{445BB188-A184-4A59-A7E2-6F72AE41C69C}" type="presParOf" srcId="{03A6A333-2EB3-4216-BC7E-E46C08D7DA05}" destId="{69A46996-5766-453C-8D1D-26A7E6D5CE5E}" srcOrd="0" destOrd="0" presId="urn:microsoft.com/office/officeart/2005/8/layout/orgChart1"/>
    <dgm:cxn modelId="{222D949C-0FC2-451D-AD2D-394AE6FFECF5}" type="presParOf" srcId="{69A46996-5766-453C-8D1D-26A7E6D5CE5E}" destId="{687FC4E5-E7D0-4AE1-A024-FB058E68588D}" srcOrd="0" destOrd="0" presId="urn:microsoft.com/office/officeart/2005/8/layout/orgChart1"/>
    <dgm:cxn modelId="{F9F0711D-4C71-40BA-910A-3EC5F48B186E}" type="presParOf" srcId="{69A46996-5766-453C-8D1D-26A7E6D5CE5E}" destId="{605106F4-867C-4486-B0CE-AC405781CF73}" srcOrd="1" destOrd="0" presId="urn:microsoft.com/office/officeart/2005/8/layout/orgChart1"/>
    <dgm:cxn modelId="{1782383C-883C-4E81-82D7-828DEA4C2727}" type="presParOf" srcId="{03A6A333-2EB3-4216-BC7E-E46C08D7DA05}" destId="{2CCF61F2-C2DC-41E1-BEEE-817C756412D3}" srcOrd="1" destOrd="0" presId="urn:microsoft.com/office/officeart/2005/8/layout/orgChart1"/>
    <dgm:cxn modelId="{BC61D3F6-1615-4958-B2B3-CD0582FA07DF}" type="presParOf" srcId="{2CCF61F2-C2DC-41E1-BEEE-817C756412D3}" destId="{264AAA00-EFEA-4F28-A62B-35F9E85730D2}" srcOrd="0" destOrd="0" presId="urn:microsoft.com/office/officeart/2005/8/layout/orgChart1"/>
    <dgm:cxn modelId="{99943CE0-910A-454C-B28B-CCF73A316518}" type="presParOf" srcId="{2CCF61F2-C2DC-41E1-BEEE-817C756412D3}" destId="{01085917-6E73-4832-AC81-B29AB6F4889A}" srcOrd="1" destOrd="0" presId="urn:microsoft.com/office/officeart/2005/8/layout/orgChart1"/>
    <dgm:cxn modelId="{30C45AA2-D10F-4C65-9BC5-47D6F7FFB23C}" type="presParOf" srcId="{01085917-6E73-4832-AC81-B29AB6F4889A}" destId="{5416BCF6-7CE9-47F6-AE06-6C320A884B5C}" srcOrd="0" destOrd="0" presId="urn:microsoft.com/office/officeart/2005/8/layout/orgChart1"/>
    <dgm:cxn modelId="{320B74EE-5E46-4DB9-ADC1-7EC9341088F7}" type="presParOf" srcId="{5416BCF6-7CE9-47F6-AE06-6C320A884B5C}" destId="{C4FCAA42-01EC-4AD6-92CE-B22107E024E2}" srcOrd="0" destOrd="0" presId="urn:microsoft.com/office/officeart/2005/8/layout/orgChart1"/>
    <dgm:cxn modelId="{5F964380-AE33-4E98-B603-B6DF89AF9DB2}" type="presParOf" srcId="{5416BCF6-7CE9-47F6-AE06-6C320A884B5C}" destId="{407622CC-6502-4903-9DF3-99DD93BE0872}" srcOrd="1" destOrd="0" presId="urn:microsoft.com/office/officeart/2005/8/layout/orgChart1"/>
    <dgm:cxn modelId="{33528C4C-FA95-4392-9015-AED5EE3742EE}" type="presParOf" srcId="{01085917-6E73-4832-AC81-B29AB6F4889A}" destId="{52DEE96A-BDF8-468D-8BDC-1EC44E50AAD9}" srcOrd="1" destOrd="0" presId="urn:microsoft.com/office/officeart/2005/8/layout/orgChart1"/>
    <dgm:cxn modelId="{C8EC8685-6655-4B14-965E-F604C621AFCA}" type="presParOf" srcId="{01085917-6E73-4832-AC81-B29AB6F4889A}" destId="{3961051A-5A9B-40C9-94FC-9BDF064EA8C3}" srcOrd="2" destOrd="0" presId="urn:microsoft.com/office/officeart/2005/8/layout/orgChart1"/>
    <dgm:cxn modelId="{34AEA695-2C6B-406F-A91B-4DE4A131D376}" type="presParOf" srcId="{2CCF61F2-C2DC-41E1-BEEE-817C756412D3}" destId="{DC814EC8-0602-42C9-A1F2-57931D26FCB5}" srcOrd="2" destOrd="0" presId="urn:microsoft.com/office/officeart/2005/8/layout/orgChart1"/>
    <dgm:cxn modelId="{807BE81D-277F-470A-A7EC-4F803A1F6659}" type="presParOf" srcId="{2CCF61F2-C2DC-41E1-BEEE-817C756412D3}" destId="{CF00A538-A6BF-43DB-9D34-D54E32AAE9AA}" srcOrd="3" destOrd="0" presId="urn:microsoft.com/office/officeart/2005/8/layout/orgChart1"/>
    <dgm:cxn modelId="{E6E2D78C-BFDC-4B66-BE35-D81BFAE806D1}" type="presParOf" srcId="{CF00A538-A6BF-43DB-9D34-D54E32AAE9AA}" destId="{25A3C752-9825-44FB-B90F-CEDC759F601E}" srcOrd="0" destOrd="0" presId="urn:microsoft.com/office/officeart/2005/8/layout/orgChart1"/>
    <dgm:cxn modelId="{498869CC-84AE-4D70-9AD7-0877DF2E1374}" type="presParOf" srcId="{25A3C752-9825-44FB-B90F-CEDC759F601E}" destId="{0E0CA56D-8770-4C7B-B0A7-DCC5C257BC3C}" srcOrd="0" destOrd="0" presId="urn:microsoft.com/office/officeart/2005/8/layout/orgChart1"/>
    <dgm:cxn modelId="{FCCCBC65-604F-48B6-94D3-AF814FC697DA}" type="presParOf" srcId="{25A3C752-9825-44FB-B90F-CEDC759F601E}" destId="{042AF031-E106-471B-AE75-88B83D31690F}" srcOrd="1" destOrd="0" presId="urn:microsoft.com/office/officeart/2005/8/layout/orgChart1"/>
    <dgm:cxn modelId="{D0DA1E70-010B-4A1A-B57A-79709AF3606D}" type="presParOf" srcId="{CF00A538-A6BF-43DB-9D34-D54E32AAE9AA}" destId="{82B883B2-1F31-4C92-865F-2D51D89FEE02}" srcOrd="1" destOrd="0" presId="urn:microsoft.com/office/officeart/2005/8/layout/orgChart1"/>
    <dgm:cxn modelId="{8910F12D-5FB2-4A8A-8566-ADC5F3E34665}" type="presParOf" srcId="{CF00A538-A6BF-43DB-9D34-D54E32AAE9AA}" destId="{1722618F-0379-4BB2-A33F-532E951581EE}" srcOrd="2" destOrd="0" presId="urn:microsoft.com/office/officeart/2005/8/layout/orgChart1"/>
    <dgm:cxn modelId="{A5F87505-0C9E-4F37-B4C0-65752F6A3DC0}" type="presParOf" srcId="{03A6A333-2EB3-4216-BC7E-E46C08D7DA05}" destId="{72538258-1082-4BD9-A0FF-3A9D1F4701F3}" srcOrd="2" destOrd="0" presId="urn:microsoft.com/office/officeart/2005/8/layout/orgChart1"/>
    <dgm:cxn modelId="{5E9F181E-5781-4885-B403-F43332440A90}" type="presParOf" srcId="{82F05336-5971-4EB9-AF4B-4682564219B1}" destId="{E80AACDE-51DC-4E82-8C4D-F2C3B1748B4A}" srcOrd="4" destOrd="0" presId="urn:microsoft.com/office/officeart/2005/8/layout/orgChart1"/>
    <dgm:cxn modelId="{628EB36D-DFF9-42D1-A74A-C55CCACD1513}" type="presParOf" srcId="{82F05336-5971-4EB9-AF4B-4682564219B1}" destId="{6AFAF3E7-AEC3-4574-93C7-6C79A8C6FCE1}" srcOrd="5" destOrd="0" presId="urn:microsoft.com/office/officeart/2005/8/layout/orgChart1"/>
    <dgm:cxn modelId="{117611C7-5292-4F4A-851B-B467DB7C2168}" type="presParOf" srcId="{6AFAF3E7-AEC3-4574-93C7-6C79A8C6FCE1}" destId="{0E4927C1-B074-4784-881A-BCA2C62CB3D7}" srcOrd="0" destOrd="0" presId="urn:microsoft.com/office/officeart/2005/8/layout/orgChart1"/>
    <dgm:cxn modelId="{B14AE637-C915-4A58-8936-1137ABB13F89}" type="presParOf" srcId="{0E4927C1-B074-4784-881A-BCA2C62CB3D7}" destId="{CCA60D63-B19D-45C0-800E-6B1E3ABB5F40}" srcOrd="0" destOrd="0" presId="urn:microsoft.com/office/officeart/2005/8/layout/orgChart1"/>
    <dgm:cxn modelId="{D3874987-95A8-449F-866E-95B4BF6EA818}" type="presParOf" srcId="{0E4927C1-B074-4784-881A-BCA2C62CB3D7}" destId="{694D6BA2-63BF-468A-B90A-ED56FA460642}" srcOrd="1" destOrd="0" presId="urn:microsoft.com/office/officeart/2005/8/layout/orgChart1"/>
    <dgm:cxn modelId="{F8E8EE5B-F6DE-41C9-A493-B68D435176A3}" type="presParOf" srcId="{6AFAF3E7-AEC3-4574-93C7-6C79A8C6FCE1}" destId="{3B3E51F0-A795-449A-9A16-A461EC4AAA3E}" srcOrd="1" destOrd="0" presId="urn:microsoft.com/office/officeart/2005/8/layout/orgChart1"/>
    <dgm:cxn modelId="{E5FDFB4F-AE6D-46B7-B916-63079BBDC5EF}" type="presParOf" srcId="{6AFAF3E7-AEC3-4574-93C7-6C79A8C6FCE1}" destId="{D944665D-601F-40A5-BF4C-F836F582BF6C}" srcOrd="2" destOrd="0" presId="urn:microsoft.com/office/officeart/2005/8/layout/orgChart1"/>
    <dgm:cxn modelId="{EFE76BBC-CCDB-4B6C-8272-67EF102DEB68}" type="presParOf" srcId="{D944665D-601F-40A5-BF4C-F836F582BF6C}" destId="{02FC99EE-653D-446D-8422-704D551D1F42}" srcOrd="0" destOrd="0" presId="urn:microsoft.com/office/officeart/2005/8/layout/orgChart1"/>
    <dgm:cxn modelId="{77182E73-5A93-42DA-826B-46D233CDB378}" type="presParOf" srcId="{D944665D-601F-40A5-BF4C-F836F582BF6C}" destId="{A55E14B6-DB0A-41F8-8174-67DBFE3979A4}" srcOrd="1" destOrd="0" presId="urn:microsoft.com/office/officeart/2005/8/layout/orgChart1"/>
    <dgm:cxn modelId="{64AFD51D-C79E-41CB-8A08-417E15CC6854}" type="presParOf" srcId="{A55E14B6-DB0A-41F8-8174-67DBFE3979A4}" destId="{80DE34DB-E67E-4F19-B030-398A31B9A33B}" srcOrd="0" destOrd="0" presId="urn:microsoft.com/office/officeart/2005/8/layout/orgChart1"/>
    <dgm:cxn modelId="{981AFBDF-DB62-4CC8-AD19-56A5717A6BDA}" type="presParOf" srcId="{80DE34DB-E67E-4F19-B030-398A31B9A33B}" destId="{F95DBC76-8655-45F5-8126-5E86CFE1D184}" srcOrd="0" destOrd="0" presId="urn:microsoft.com/office/officeart/2005/8/layout/orgChart1"/>
    <dgm:cxn modelId="{452EA040-F6D8-4960-A0D1-47D3E43CE342}" type="presParOf" srcId="{80DE34DB-E67E-4F19-B030-398A31B9A33B}" destId="{292A8F75-9273-4CA2-B59F-4013F38AD81A}" srcOrd="1" destOrd="0" presId="urn:microsoft.com/office/officeart/2005/8/layout/orgChart1"/>
    <dgm:cxn modelId="{C2FCAE1F-64C0-4D25-BCFE-9C746DCCFCBC}" type="presParOf" srcId="{A55E14B6-DB0A-41F8-8174-67DBFE3979A4}" destId="{60784589-20FF-4932-93DF-317EBEA9E2B6}" srcOrd="1" destOrd="0" presId="urn:microsoft.com/office/officeart/2005/8/layout/orgChart1"/>
    <dgm:cxn modelId="{BD1844C8-433C-4ADC-B69A-794239C2CA5E}" type="presParOf" srcId="{A55E14B6-DB0A-41F8-8174-67DBFE3979A4}" destId="{2A4D1155-412D-43B0-8667-835EA0D49537}" srcOrd="2" destOrd="0" presId="urn:microsoft.com/office/officeart/2005/8/layout/orgChart1"/>
    <dgm:cxn modelId="{35A8023F-485B-4227-A154-A6E7CC6CB21C}" type="presParOf" srcId="{D944665D-601F-40A5-BF4C-F836F582BF6C}" destId="{1BFE9930-5261-4389-8EC1-25D0E294A7D4}" srcOrd="2" destOrd="0" presId="urn:microsoft.com/office/officeart/2005/8/layout/orgChart1"/>
    <dgm:cxn modelId="{61CBC5F2-1CAD-4BA5-9BE5-5D340FCA7700}" type="presParOf" srcId="{D944665D-601F-40A5-BF4C-F836F582BF6C}" destId="{05A06472-096B-43B7-A0E8-5950408F75E0}" srcOrd="3" destOrd="0" presId="urn:microsoft.com/office/officeart/2005/8/layout/orgChart1"/>
    <dgm:cxn modelId="{A9F77FB7-561C-48F0-A437-87D0A5DA4CA3}" type="presParOf" srcId="{05A06472-096B-43B7-A0E8-5950408F75E0}" destId="{8F5DCF42-F1DC-4916-86BE-F5AD9B9754E2}" srcOrd="0" destOrd="0" presId="urn:microsoft.com/office/officeart/2005/8/layout/orgChart1"/>
    <dgm:cxn modelId="{40282098-C0E8-49E4-86E3-0AE73B480AE0}" type="presParOf" srcId="{8F5DCF42-F1DC-4916-86BE-F5AD9B9754E2}" destId="{FF7BEC00-F6C8-476D-8930-AF2458F4F6F3}" srcOrd="0" destOrd="0" presId="urn:microsoft.com/office/officeart/2005/8/layout/orgChart1"/>
    <dgm:cxn modelId="{B0576392-C3C3-45C8-B77E-BB738393CF1E}" type="presParOf" srcId="{8F5DCF42-F1DC-4916-86BE-F5AD9B9754E2}" destId="{E21F0BD8-F98F-418F-B3F7-1F37DCFCB71B}" srcOrd="1" destOrd="0" presId="urn:microsoft.com/office/officeart/2005/8/layout/orgChart1"/>
    <dgm:cxn modelId="{654BC811-8A90-4232-89DA-1FD374C67D06}" type="presParOf" srcId="{05A06472-096B-43B7-A0E8-5950408F75E0}" destId="{20049126-5F8E-428D-8893-51AF573CE213}" srcOrd="1" destOrd="0" presId="urn:microsoft.com/office/officeart/2005/8/layout/orgChart1"/>
    <dgm:cxn modelId="{8E8ABF08-FD70-4AAC-BBD6-5A40DF28728C}" type="presParOf" srcId="{05A06472-096B-43B7-A0E8-5950408F75E0}" destId="{E6E9E516-82CA-447E-91B8-0B20DA7C771E}" srcOrd="2" destOrd="0" presId="urn:microsoft.com/office/officeart/2005/8/layout/orgChart1"/>
    <dgm:cxn modelId="{926E319A-0560-462F-956B-9B9D74191BF5}" type="presParOf" srcId="{D944665D-601F-40A5-BF4C-F836F582BF6C}" destId="{7EB35C32-8274-4E4F-88B1-4B32438B4A19}" srcOrd="4" destOrd="0" presId="urn:microsoft.com/office/officeart/2005/8/layout/orgChart1"/>
    <dgm:cxn modelId="{C8B8410D-73DB-4258-8EDF-D6F35F6A842A}" type="presParOf" srcId="{D944665D-601F-40A5-BF4C-F836F582BF6C}" destId="{3AE58C33-0BD5-4DFD-ADCC-2ED373202F33}" srcOrd="5" destOrd="0" presId="urn:microsoft.com/office/officeart/2005/8/layout/orgChart1"/>
    <dgm:cxn modelId="{014FE7EF-979E-4632-9133-505B1EA0747F}" type="presParOf" srcId="{3AE58C33-0BD5-4DFD-ADCC-2ED373202F33}" destId="{094F81C1-452C-431C-BE84-9D527C647BC0}" srcOrd="0" destOrd="0" presId="urn:microsoft.com/office/officeart/2005/8/layout/orgChart1"/>
    <dgm:cxn modelId="{F0D77480-CD0F-4E1E-A635-51F190ABF136}" type="presParOf" srcId="{094F81C1-452C-431C-BE84-9D527C647BC0}" destId="{5C9DC32F-5C70-4ED3-BE36-8D967390216B}" srcOrd="0" destOrd="0" presId="urn:microsoft.com/office/officeart/2005/8/layout/orgChart1"/>
    <dgm:cxn modelId="{11D9308D-A3D1-4DFF-9B62-274391662E8D}" type="presParOf" srcId="{094F81C1-452C-431C-BE84-9D527C647BC0}" destId="{61CAA0AF-E9E1-4B07-AB4F-D51A98FA80EB}" srcOrd="1" destOrd="0" presId="urn:microsoft.com/office/officeart/2005/8/layout/orgChart1"/>
    <dgm:cxn modelId="{877647FB-4C36-423C-ADAA-D9AB8C9F6A2E}" type="presParOf" srcId="{3AE58C33-0BD5-4DFD-ADCC-2ED373202F33}" destId="{AE76E8F6-892B-4098-BBD0-03CB05D89599}" srcOrd="1" destOrd="0" presId="urn:microsoft.com/office/officeart/2005/8/layout/orgChart1"/>
    <dgm:cxn modelId="{BD634272-398A-4BE1-8ECD-5621D92797B9}" type="presParOf" srcId="{3AE58C33-0BD5-4DFD-ADCC-2ED373202F33}" destId="{936D8D01-7349-4584-8AE9-339322A8ABE8}" srcOrd="2" destOrd="0" presId="urn:microsoft.com/office/officeart/2005/8/layout/orgChart1"/>
    <dgm:cxn modelId="{58A6504D-4389-40B0-A386-31CC50A702A2}" type="presParOf" srcId="{14CCE2B0-7F31-4F63-89DF-1F44E82A905A}" destId="{252A4512-A00A-41CB-9281-E72E6CC7BA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53DA4-55C4-4711-99A9-6F814E0BC053}">
      <dsp:nvSpPr>
        <dsp:cNvPr id="0" name=""/>
        <dsp:cNvSpPr/>
      </dsp:nvSpPr>
      <dsp:spPr>
        <a:xfrm>
          <a:off x="3340831" y="0"/>
          <a:ext cx="2005889" cy="200599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CB98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B7050-B06B-41DF-BB8F-83ECD79381F0}">
      <dsp:nvSpPr>
        <dsp:cNvPr id="0" name=""/>
        <dsp:cNvSpPr/>
      </dsp:nvSpPr>
      <dsp:spPr>
        <a:xfrm>
          <a:off x="432048" y="144014"/>
          <a:ext cx="7822702" cy="1436398"/>
        </a:xfrm>
        <a:prstGeom prst="rect">
          <a:avLst/>
        </a:prstGeom>
        <a:solidFill>
          <a:srgbClr val="CB98D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>
              <a:solidFill>
                <a:schemeClr val="tx2">
                  <a:lumMod val="75000"/>
                </a:schemeClr>
              </a:solidFill>
            </a:rPr>
            <a:t>Персонифицированная итоговая оценка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>
              <a:solidFill>
                <a:schemeClr val="tx2">
                  <a:lumMod val="75000"/>
                </a:schemeClr>
              </a:solidFill>
            </a:rPr>
            <a:t>на ступени начального общего образования</a:t>
          </a:r>
          <a:endParaRPr lang="ru-RU" sz="32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32048" y="144014"/>
        <a:ext cx="7822702" cy="1436398"/>
      </dsp:txXfrm>
    </dsp:sp>
    <dsp:sp modelId="{1CA33E29-AC79-454C-93D2-2201CD1114D9}">
      <dsp:nvSpPr>
        <dsp:cNvPr id="0" name=""/>
        <dsp:cNvSpPr/>
      </dsp:nvSpPr>
      <dsp:spPr>
        <a:xfrm>
          <a:off x="2520284" y="1933983"/>
          <a:ext cx="2532475" cy="130638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CB98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5F1734-10C7-4865-A4E8-BF853AE04D13}">
      <dsp:nvSpPr>
        <dsp:cNvPr id="0" name=""/>
        <dsp:cNvSpPr/>
      </dsp:nvSpPr>
      <dsp:spPr>
        <a:xfrm>
          <a:off x="1656183" y="1946522"/>
          <a:ext cx="5407541" cy="1005806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>
              <a:solidFill>
                <a:schemeClr val="tx1"/>
              </a:solidFill>
            </a:rPr>
            <a:t>Метапредметные</a:t>
          </a:r>
          <a:r>
            <a:rPr lang="ru-RU" sz="3200" kern="1200" dirty="0" smtClean="0">
              <a:solidFill>
                <a:schemeClr val="tx1"/>
              </a:solidFill>
            </a:rPr>
            <a:t> результаты</a:t>
          </a:r>
          <a:endParaRPr lang="ru-RU" sz="3200" kern="1200" dirty="0"/>
        </a:p>
      </dsp:txBody>
      <dsp:txXfrm>
        <a:off x="1656183" y="1946522"/>
        <a:ext cx="5407541" cy="1005806"/>
      </dsp:txXfrm>
    </dsp:sp>
    <dsp:sp modelId="{3D9CCE41-7580-4E68-8B95-90FFB7662A1E}">
      <dsp:nvSpPr>
        <dsp:cNvPr id="0" name=""/>
        <dsp:cNvSpPr/>
      </dsp:nvSpPr>
      <dsp:spPr>
        <a:xfrm>
          <a:off x="2998917" y="2602513"/>
          <a:ext cx="2689717" cy="200599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CB98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3700C-BAB4-4FAF-87E9-D9C9F01B967C}">
      <dsp:nvSpPr>
        <dsp:cNvPr id="0" name=""/>
        <dsp:cNvSpPr/>
      </dsp:nvSpPr>
      <dsp:spPr>
        <a:xfrm>
          <a:off x="1728190" y="3089275"/>
          <a:ext cx="5230418" cy="101518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>
          <a:solidFill>
            <a:srgbClr val="00B05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00B050"/>
              </a:solidFill>
            </a:rPr>
            <a:t>Предметные результаты</a:t>
          </a:r>
          <a:endParaRPr lang="ru-RU" sz="3200" kern="1200" dirty="0">
            <a:solidFill>
              <a:srgbClr val="00B050"/>
            </a:solidFill>
          </a:endParaRPr>
        </a:p>
      </dsp:txBody>
      <dsp:txXfrm>
        <a:off x="1728190" y="3089275"/>
        <a:ext cx="5230418" cy="1015183"/>
      </dsp:txXfrm>
    </dsp:sp>
    <dsp:sp modelId="{FA1880D0-337F-44DE-AB3B-0EC52560F176}">
      <dsp:nvSpPr>
        <dsp:cNvPr id="0" name=""/>
        <dsp:cNvSpPr/>
      </dsp:nvSpPr>
      <dsp:spPr>
        <a:xfrm>
          <a:off x="2232248" y="3754658"/>
          <a:ext cx="3108546" cy="200599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CB98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E7CB4-C35B-406C-B9FF-8B7435F2E7E0}">
      <dsp:nvSpPr>
        <dsp:cNvPr id="0" name=""/>
        <dsp:cNvSpPr/>
      </dsp:nvSpPr>
      <dsp:spPr>
        <a:xfrm>
          <a:off x="1152123" y="4680521"/>
          <a:ext cx="2945387" cy="1571041"/>
        </a:xfrm>
        <a:prstGeom prst="rect">
          <a:avLst/>
        </a:prstGeom>
        <a:solidFill>
          <a:srgbClr val="6BB59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>
              <a:solidFill>
                <a:schemeClr val="tx1"/>
              </a:solidFill>
            </a:rPr>
            <a:t>Русский язык</a:t>
          </a:r>
          <a:endParaRPr lang="ru-RU" sz="3900" kern="1200" dirty="0">
            <a:solidFill>
              <a:schemeClr val="tx1"/>
            </a:solidFill>
          </a:endParaRPr>
        </a:p>
      </dsp:txBody>
      <dsp:txXfrm>
        <a:off x="1152123" y="4680521"/>
        <a:ext cx="2945387" cy="1571041"/>
      </dsp:txXfrm>
    </dsp:sp>
    <dsp:sp modelId="{96C11D76-3949-4488-83AC-0895C7BDEB8F}">
      <dsp:nvSpPr>
        <dsp:cNvPr id="0" name=""/>
        <dsp:cNvSpPr/>
      </dsp:nvSpPr>
      <dsp:spPr>
        <a:xfrm>
          <a:off x="4441727" y="4176470"/>
          <a:ext cx="2975107" cy="172432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CB98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3D87B-DD72-4E5F-81B1-D1F4C88AF152}">
      <dsp:nvSpPr>
        <dsp:cNvPr id="0" name=""/>
        <dsp:cNvSpPr/>
      </dsp:nvSpPr>
      <dsp:spPr>
        <a:xfrm>
          <a:off x="4320474" y="4661318"/>
          <a:ext cx="2834477" cy="1603377"/>
        </a:xfrm>
        <a:prstGeom prst="rect">
          <a:avLst/>
        </a:prstGeom>
        <a:solidFill>
          <a:srgbClr val="6BB59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>
              <a:solidFill>
                <a:schemeClr val="tx1"/>
              </a:solidFill>
            </a:rPr>
            <a:t>Математика</a:t>
          </a:r>
          <a:endParaRPr lang="ru-RU" sz="3800" kern="1200" dirty="0">
            <a:solidFill>
              <a:schemeClr val="tx1"/>
            </a:solidFill>
          </a:endParaRPr>
        </a:p>
      </dsp:txBody>
      <dsp:txXfrm>
        <a:off x="4320474" y="4661318"/>
        <a:ext cx="2834477" cy="1603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35C32-8274-4E4F-88B1-4B32438B4A19}">
      <dsp:nvSpPr>
        <dsp:cNvPr id="0" name=""/>
        <dsp:cNvSpPr/>
      </dsp:nvSpPr>
      <dsp:spPr>
        <a:xfrm>
          <a:off x="4625207" y="4606127"/>
          <a:ext cx="327373" cy="1300278"/>
        </a:xfrm>
        <a:custGeom>
          <a:avLst/>
          <a:gdLst/>
          <a:ahLst/>
          <a:cxnLst/>
          <a:rect l="0" t="0" r="0" b="0"/>
          <a:pathLst>
            <a:path>
              <a:moveTo>
                <a:pt x="327373" y="0"/>
              </a:moveTo>
              <a:lnTo>
                <a:pt x="327373" y="1300278"/>
              </a:lnTo>
              <a:lnTo>
                <a:pt x="0" y="130027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FE9930-5261-4389-8EC1-25D0E294A7D4}">
      <dsp:nvSpPr>
        <dsp:cNvPr id="0" name=""/>
        <dsp:cNvSpPr/>
      </dsp:nvSpPr>
      <dsp:spPr>
        <a:xfrm>
          <a:off x="4952580" y="4606127"/>
          <a:ext cx="210923" cy="523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736"/>
              </a:lnTo>
              <a:lnTo>
                <a:pt x="210923" y="52373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C99EE-653D-446D-8422-704D551D1F42}">
      <dsp:nvSpPr>
        <dsp:cNvPr id="0" name=""/>
        <dsp:cNvSpPr/>
      </dsp:nvSpPr>
      <dsp:spPr>
        <a:xfrm>
          <a:off x="4777724" y="4606127"/>
          <a:ext cx="174856" cy="453151"/>
        </a:xfrm>
        <a:custGeom>
          <a:avLst/>
          <a:gdLst/>
          <a:ahLst/>
          <a:cxnLst/>
          <a:rect l="0" t="0" r="0" b="0"/>
          <a:pathLst>
            <a:path>
              <a:moveTo>
                <a:pt x="174856" y="0"/>
              </a:moveTo>
              <a:lnTo>
                <a:pt x="174856" y="453151"/>
              </a:lnTo>
              <a:lnTo>
                <a:pt x="0" y="45315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0AACDE-51DC-4E82-8C4D-F2C3B1748B4A}">
      <dsp:nvSpPr>
        <dsp:cNvPr id="0" name=""/>
        <dsp:cNvSpPr/>
      </dsp:nvSpPr>
      <dsp:spPr>
        <a:xfrm>
          <a:off x="904790" y="416736"/>
          <a:ext cx="1955559" cy="3982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2391"/>
              </a:lnTo>
              <a:lnTo>
                <a:pt x="1955559" y="398239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14EC8-0602-42C9-A1F2-57931D26FCB5}">
      <dsp:nvSpPr>
        <dsp:cNvPr id="0" name=""/>
        <dsp:cNvSpPr/>
      </dsp:nvSpPr>
      <dsp:spPr>
        <a:xfrm>
          <a:off x="4640061" y="3224073"/>
          <a:ext cx="2446073" cy="173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939"/>
              </a:lnTo>
              <a:lnTo>
                <a:pt x="2446073" y="86939"/>
              </a:lnTo>
              <a:lnTo>
                <a:pt x="2446073" y="1738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AA00-EFEA-4F28-A62B-35F9E85730D2}">
      <dsp:nvSpPr>
        <dsp:cNvPr id="0" name=""/>
        <dsp:cNvSpPr/>
      </dsp:nvSpPr>
      <dsp:spPr>
        <a:xfrm>
          <a:off x="3714080" y="3224073"/>
          <a:ext cx="925981" cy="191697"/>
        </a:xfrm>
        <a:custGeom>
          <a:avLst/>
          <a:gdLst/>
          <a:ahLst/>
          <a:cxnLst/>
          <a:rect l="0" t="0" r="0" b="0"/>
          <a:pathLst>
            <a:path>
              <a:moveTo>
                <a:pt x="925981" y="0"/>
              </a:moveTo>
              <a:lnTo>
                <a:pt x="925981" y="104758"/>
              </a:lnTo>
              <a:lnTo>
                <a:pt x="0" y="104758"/>
              </a:lnTo>
              <a:lnTo>
                <a:pt x="0" y="19169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737E7-D9D5-47B2-B7B6-707016CB8575}">
      <dsp:nvSpPr>
        <dsp:cNvPr id="0" name=""/>
        <dsp:cNvSpPr/>
      </dsp:nvSpPr>
      <dsp:spPr>
        <a:xfrm>
          <a:off x="904790" y="416736"/>
          <a:ext cx="1171509" cy="2600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0337"/>
              </a:lnTo>
              <a:lnTo>
                <a:pt x="1171509" y="26003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F8EC65-7B65-4A7D-8F3A-5BA5612B8C43}">
      <dsp:nvSpPr>
        <dsp:cNvPr id="0" name=""/>
        <dsp:cNvSpPr/>
      </dsp:nvSpPr>
      <dsp:spPr>
        <a:xfrm>
          <a:off x="6478258" y="2048319"/>
          <a:ext cx="251659" cy="380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878"/>
              </a:lnTo>
              <a:lnTo>
                <a:pt x="251659" y="38087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50C95-EF86-4D46-92C9-178766727BF1}">
      <dsp:nvSpPr>
        <dsp:cNvPr id="0" name=""/>
        <dsp:cNvSpPr/>
      </dsp:nvSpPr>
      <dsp:spPr>
        <a:xfrm>
          <a:off x="4676033" y="1004613"/>
          <a:ext cx="2473315" cy="173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939"/>
              </a:lnTo>
              <a:lnTo>
                <a:pt x="2473315" y="86939"/>
              </a:lnTo>
              <a:lnTo>
                <a:pt x="2473315" y="1738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C50E9D-6144-47F7-9CF6-B2171F1C551F}">
      <dsp:nvSpPr>
        <dsp:cNvPr id="0" name=""/>
        <dsp:cNvSpPr/>
      </dsp:nvSpPr>
      <dsp:spPr>
        <a:xfrm>
          <a:off x="4676033" y="1004613"/>
          <a:ext cx="763606" cy="173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939"/>
              </a:lnTo>
              <a:lnTo>
                <a:pt x="763606" y="86939"/>
              </a:lnTo>
              <a:lnTo>
                <a:pt x="763606" y="1738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49969-7F63-453A-85D3-88E3ABD26F91}">
      <dsp:nvSpPr>
        <dsp:cNvPr id="0" name=""/>
        <dsp:cNvSpPr/>
      </dsp:nvSpPr>
      <dsp:spPr>
        <a:xfrm>
          <a:off x="3904577" y="1004613"/>
          <a:ext cx="771456" cy="173879"/>
        </a:xfrm>
        <a:custGeom>
          <a:avLst/>
          <a:gdLst/>
          <a:ahLst/>
          <a:cxnLst/>
          <a:rect l="0" t="0" r="0" b="0"/>
          <a:pathLst>
            <a:path>
              <a:moveTo>
                <a:pt x="771456" y="0"/>
              </a:moveTo>
              <a:lnTo>
                <a:pt x="771456" y="86939"/>
              </a:lnTo>
              <a:lnTo>
                <a:pt x="0" y="86939"/>
              </a:lnTo>
              <a:lnTo>
                <a:pt x="0" y="1738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EEFC7-B8FD-4E41-BF32-71D84FB5FFCB}">
      <dsp:nvSpPr>
        <dsp:cNvPr id="0" name=""/>
        <dsp:cNvSpPr/>
      </dsp:nvSpPr>
      <dsp:spPr>
        <a:xfrm>
          <a:off x="2215167" y="1004613"/>
          <a:ext cx="2460866" cy="173879"/>
        </a:xfrm>
        <a:custGeom>
          <a:avLst/>
          <a:gdLst/>
          <a:ahLst/>
          <a:cxnLst/>
          <a:rect l="0" t="0" r="0" b="0"/>
          <a:pathLst>
            <a:path>
              <a:moveTo>
                <a:pt x="2460866" y="0"/>
              </a:moveTo>
              <a:lnTo>
                <a:pt x="2460866" y="86939"/>
              </a:lnTo>
              <a:lnTo>
                <a:pt x="0" y="86939"/>
              </a:lnTo>
              <a:lnTo>
                <a:pt x="0" y="1738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C8D37-14B3-4609-BC5F-9025A9630563}">
      <dsp:nvSpPr>
        <dsp:cNvPr id="0" name=""/>
        <dsp:cNvSpPr/>
      </dsp:nvSpPr>
      <dsp:spPr>
        <a:xfrm>
          <a:off x="904790" y="416736"/>
          <a:ext cx="1571212" cy="380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878"/>
              </a:lnTo>
              <a:lnTo>
                <a:pt x="1571212" y="38087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477DF-8531-4B9C-8BE4-E16C1657C112}">
      <dsp:nvSpPr>
        <dsp:cNvPr id="0" name=""/>
        <dsp:cNvSpPr/>
      </dsp:nvSpPr>
      <dsp:spPr>
        <a:xfrm>
          <a:off x="598747" y="2738"/>
          <a:ext cx="3060430" cy="4139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none" strike="noStrike" kern="1200" baseline="0" smtClean="0">
              <a:solidFill>
                <a:schemeClr val="bg2"/>
              </a:solidFill>
              <a:latin typeface="Calibri"/>
            </a:rPr>
            <a:t>ЭТАПЫ ПРОЕКТА</a:t>
          </a:r>
          <a:endParaRPr lang="ru-RU" sz="2000" b="1" kern="1200" smtClean="0">
            <a:solidFill>
              <a:schemeClr val="bg2"/>
            </a:solidFill>
          </a:endParaRPr>
        </a:p>
      </dsp:txBody>
      <dsp:txXfrm>
        <a:off x="598747" y="2738"/>
        <a:ext cx="3060430" cy="413997"/>
      </dsp:txXfrm>
    </dsp:sp>
    <dsp:sp modelId="{4B1C53AE-0160-434C-94AE-45B23E77A660}">
      <dsp:nvSpPr>
        <dsp:cNvPr id="0" name=""/>
        <dsp:cNvSpPr/>
      </dsp:nvSpPr>
      <dsp:spPr>
        <a:xfrm>
          <a:off x="2476002" y="590615"/>
          <a:ext cx="4400061" cy="41399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R="0"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none" strike="noStrike" kern="1200" baseline="0" dirty="0" smtClean="0">
              <a:solidFill>
                <a:sysClr val="windowText" lastClr="000000"/>
              </a:solidFill>
              <a:latin typeface="Calibri"/>
            </a:rPr>
            <a:t>Подготовительный</a:t>
          </a:r>
          <a:endParaRPr lang="ru-RU" sz="2400" kern="1200" dirty="0" smtClean="0">
            <a:solidFill>
              <a:sysClr val="windowText" lastClr="000000"/>
            </a:solidFill>
          </a:endParaRPr>
        </a:p>
      </dsp:txBody>
      <dsp:txXfrm>
        <a:off x="2476002" y="590615"/>
        <a:ext cx="4400061" cy="413997"/>
      </dsp:txXfrm>
    </dsp:sp>
    <dsp:sp modelId="{1C452A30-D710-463B-A629-47DEBDB1270B}">
      <dsp:nvSpPr>
        <dsp:cNvPr id="0" name=""/>
        <dsp:cNvSpPr/>
      </dsp:nvSpPr>
      <dsp:spPr>
        <a:xfrm>
          <a:off x="1363855" y="1178492"/>
          <a:ext cx="1702624" cy="1053140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strike="noStrike" kern="1200" baseline="0" smtClean="0">
              <a:solidFill>
                <a:sysClr val="windowText" lastClr="000000"/>
              </a:solidFill>
              <a:latin typeface="Calibri"/>
            </a:rPr>
            <a:t>Разработка спецификации </a:t>
          </a:r>
        </a:p>
      </dsp:txBody>
      <dsp:txXfrm>
        <a:off x="1363855" y="1178492"/>
        <a:ext cx="1702624" cy="1053140"/>
      </dsp:txXfrm>
    </dsp:sp>
    <dsp:sp modelId="{160718FF-B03A-4A50-8987-ACD6F79C4CA2}">
      <dsp:nvSpPr>
        <dsp:cNvPr id="0" name=""/>
        <dsp:cNvSpPr/>
      </dsp:nvSpPr>
      <dsp:spPr>
        <a:xfrm>
          <a:off x="3240359" y="1178492"/>
          <a:ext cx="1328436" cy="106190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strike="noStrike" kern="1200" baseline="0" dirty="0" smtClean="0">
              <a:solidFill>
                <a:sysClr val="windowText" lastClr="000000"/>
              </a:solidFill>
              <a:latin typeface="Calibri"/>
            </a:rPr>
            <a:t>Разработка тестовых заданий</a:t>
          </a:r>
          <a:endParaRPr lang="ru-RU" sz="2000" kern="1200" dirty="0" smtClean="0">
            <a:solidFill>
              <a:sysClr val="windowText" lastClr="000000"/>
            </a:solidFill>
          </a:endParaRPr>
        </a:p>
      </dsp:txBody>
      <dsp:txXfrm>
        <a:off x="3240359" y="1178492"/>
        <a:ext cx="1328436" cy="1061908"/>
      </dsp:txXfrm>
    </dsp:sp>
    <dsp:sp modelId="{71819AEB-BA44-453C-B301-1610E9DFC033}">
      <dsp:nvSpPr>
        <dsp:cNvPr id="0" name=""/>
        <dsp:cNvSpPr/>
      </dsp:nvSpPr>
      <dsp:spPr>
        <a:xfrm>
          <a:off x="4742674" y="1178492"/>
          <a:ext cx="1393931" cy="102457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strike="noStrike" kern="1200" baseline="0" smtClean="0">
              <a:solidFill>
                <a:sysClr val="windowText" lastClr="000000"/>
              </a:solidFill>
              <a:latin typeface="Calibri"/>
            </a:rPr>
            <a:t>Апробация</a:t>
          </a:r>
          <a:endParaRPr lang="ru-RU" sz="2000" kern="1200" smtClean="0">
            <a:solidFill>
              <a:sysClr val="windowText" lastClr="000000"/>
            </a:solidFill>
          </a:endParaRPr>
        </a:p>
      </dsp:txBody>
      <dsp:txXfrm>
        <a:off x="4742674" y="1178492"/>
        <a:ext cx="1393931" cy="1024578"/>
      </dsp:txXfrm>
    </dsp:sp>
    <dsp:sp modelId="{1EDC2133-ED86-42DB-8E60-3F5FCE09DDC7}">
      <dsp:nvSpPr>
        <dsp:cNvPr id="0" name=""/>
        <dsp:cNvSpPr/>
      </dsp:nvSpPr>
      <dsp:spPr>
        <a:xfrm>
          <a:off x="6310485" y="1178492"/>
          <a:ext cx="1677726" cy="869826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none" strike="noStrike" kern="1200" baseline="0" dirty="0" smtClean="0">
              <a:solidFill>
                <a:sysClr val="windowText" lastClr="000000"/>
              </a:solidFill>
              <a:latin typeface="Calibri"/>
            </a:rPr>
            <a:t>Анализ результатов апробации</a:t>
          </a:r>
          <a:endParaRPr lang="ru-RU" sz="2000" b="1" kern="1200" dirty="0" smtClean="0">
            <a:solidFill>
              <a:sysClr val="windowText" lastClr="000000"/>
            </a:solidFill>
          </a:endParaRPr>
        </a:p>
      </dsp:txBody>
      <dsp:txXfrm>
        <a:off x="6310485" y="1178492"/>
        <a:ext cx="1677726" cy="869826"/>
      </dsp:txXfrm>
    </dsp:sp>
    <dsp:sp modelId="{71313DA9-F098-4488-9E8C-759D6B6CA9DD}">
      <dsp:nvSpPr>
        <dsp:cNvPr id="0" name=""/>
        <dsp:cNvSpPr/>
      </dsp:nvSpPr>
      <dsp:spPr>
        <a:xfrm>
          <a:off x="6729917" y="2222198"/>
          <a:ext cx="1596260" cy="413997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strike="noStrike" kern="1200" baseline="0" dirty="0" smtClean="0">
              <a:solidFill>
                <a:sysClr val="windowText" lastClr="000000"/>
              </a:solidFill>
              <a:latin typeface="Calibri"/>
            </a:rPr>
            <a:t>Экспертиза </a:t>
          </a:r>
          <a:endParaRPr lang="ru-RU" sz="2000" kern="1200" dirty="0" smtClean="0">
            <a:solidFill>
              <a:sysClr val="windowText" lastClr="000000"/>
            </a:solidFill>
          </a:endParaRPr>
        </a:p>
      </dsp:txBody>
      <dsp:txXfrm>
        <a:off x="6729917" y="2222198"/>
        <a:ext cx="1596260" cy="413997"/>
      </dsp:txXfrm>
    </dsp:sp>
    <dsp:sp modelId="{687FC4E5-E7D0-4AE1-A024-FB058E68588D}">
      <dsp:nvSpPr>
        <dsp:cNvPr id="0" name=""/>
        <dsp:cNvSpPr/>
      </dsp:nvSpPr>
      <dsp:spPr>
        <a:xfrm>
          <a:off x="2076300" y="2810075"/>
          <a:ext cx="5127522" cy="41399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R="0"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none" strike="noStrike" kern="1200" baseline="0" dirty="0" smtClean="0">
              <a:solidFill>
                <a:sysClr val="windowText" lastClr="000000"/>
              </a:solidFill>
              <a:latin typeface="Calibri"/>
            </a:rPr>
            <a:t>Основной </a:t>
          </a:r>
          <a:endParaRPr lang="ru-RU" sz="2400" kern="1200" dirty="0" smtClean="0">
            <a:solidFill>
              <a:sysClr val="windowText" lastClr="000000"/>
            </a:solidFill>
          </a:endParaRPr>
        </a:p>
      </dsp:txBody>
      <dsp:txXfrm>
        <a:off x="2076300" y="2810075"/>
        <a:ext cx="5127522" cy="413997"/>
      </dsp:txXfrm>
    </dsp:sp>
    <dsp:sp modelId="{C4FCAA42-01EC-4AD6-92CE-B22107E024E2}">
      <dsp:nvSpPr>
        <dsp:cNvPr id="0" name=""/>
        <dsp:cNvSpPr/>
      </dsp:nvSpPr>
      <dsp:spPr>
        <a:xfrm>
          <a:off x="1354946" y="3415771"/>
          <a:ext cx="4718268" cy="6028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strike="noStrike" kern="1200" baseline="0" dirty="0" smtClean="0">
              <a:solidFill>
                <a:sysClr val="windowText" lastClr="000000"/>
              </a:solidFill>
              <a:latin typeface="Calibri"/>
            </a:rPr>
            <a:t>Тестирование учащихся</a:t>
          </a:r>
          <a:endParaRPr lang="ru-RU" sz="2000" kern="1200" dirty="0" smtClean="0">
            <a:solidFill>
              <a:sysClr val="windowText" lastClr="000000"/>
            </a:solidFill>
          </a:endParaRPr>
        </a:p>
      </dsp:txBody>
      <dsp:txXfrm>
        <a:off x="1354946" y="3415771"/>
        <a:ext cx="4718268" cy="602851"/>
      </dsp:txXfrm>
    </dsp:sp>
    <dsp:sp modelId="{0E0CA56D-8770-4C7B-B0A7-DCC5C257BC3C}">
      <dsp:nvSpPr>
        <dsp:cNvPr id="0" name=""/>
        <dsp:cNvSpPr/>
      </dsp:nvSpPr>
      <dsp:spPr>
        <a:xfrm>
          <a:off x="6256003" y="3397952"/>
          <a:ext cx="1660264" cy="597846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strike="noStrike" kern="1200" baseline="0" dirty="0" smtClean="0">
              <a:solidFill>
                <a:sysClr val="windowText" lastClr="000000"/>
              </a:solidFill>
              <a:latin typeface="Calibri"/>
            </a:rPr>
            <a:t>Сбор материалов</a:t>
          </a:r>
          <a:endParaRPr lang="ru-RU" sz="2000" kern="1200" dirty="0" smtClean="0">
            <a:solidFill>
              <a:sysClr val="windowText" lastClr="000000"/>
            </a:solidFill>
          </a:endParaRPr>
        </a:p>
      </dsp:txBody>
      <dsp:txXfrm>
        <a:off x="6256003" y="3397952"/>
        <a:ext cx="1660264" cy="597846"/>
      </dsp:txXfrm>
    </dsp:sp>
    <dsp:sp modelId="{CCA60D63-B19D-45C0-800E-6B1E3ABB5F40}">
      <dsp:nvSpPr>
        <dsp:cNvPr id="0" name=""/>
        <dsp:cNvSpPr/>
      </dsp:nvSpPr>
      <dsp:spPr>
        <a:xfrm>
          <a:off x="2860350" y="4192129"/>
          <a:ext cx="4184459" cy="41399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R="0"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none" strike="noStrike" kern="1200" baseline="0" smtClean="0">
              <a:solidFill>
                <a:sysClr val="windowText" lastClr="000000"/>
              </a:solidFill>
              <a:latin typeface="Calibri"/>
            </a:rPr>
            <a:t>Рефлексивный</a:t>
          </a:r>
          <a:endParaRPr lang="ru-RU" sz="2400" kern="1200" smtClean="0">
            <a:solidFill>
              <a:sysClr val="windowText" lastClr="000000"/>
            </a:solidFill>
          </a:endParaRPr>
        </a:p>
      </dsp:txBody>
      <dsp:txXfrm>
        <a:off x="2860350" y="4192129"/>
        <a:ext cx="4184459" cy="413997"/>
      </dsp:txXfrm>
    </dsp:sp>
    <dsp:sp modelId="{F95DBC76-8655-45F5-8126-5E86CFE1D184}">
      <dsp:nvSpPr>
        <dsp:cNvPr id="0" name=""/>
        <dsp:cNvSpPr/>
      </dsp:nvSpPr>
      <dsp:spPr>
        <a:xfrm>
          <a:off x="2025606" y="4719049"/>
          <a:ext cx="2752117" cy="680459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strike="noStrike" kern="1200" baseline="0" dirty="0" smtClean="0">
              <a:solidFill>
                <a:sysClr val="windowText" lastClr="000000"/>
              </a:solidFill>
              <a:latin typeface="Calibri"/>
            </a:rPr>
            <a:t>Анализ выполнения работ</a:t>
          </a:r>
          <a:endParaRPr lang="ru-RU" sz="2000" kern="1200" dirty="0" smtClean="0">
            <a:solidFill>
              <a:sysClr val="windowText" lastClr="000000"/>
            </a:solidFill>
          </a:endParaRPr>
        </a:p>
      </dsp:txBody>
      <dsp:txXfrm>
        <a:off x="2025606" y="4719049"/>
        <a:ext cx="2752117" cy="680459"/>
      </dsp:txXfrm>
    </dsp:sp>
    <dsp:sp modelId="{FF7BEC00-F6C8-476D-8930-AF2458F4F6F3}">
      <dsp:nvSpPr>
        <dsp:cNvPr id="0" name=""/>
        <dsp:cNvSpPr/>
      </dsp:nvSpPr>
      <dsp:spPr>
        <a:xfrm>
          <a:off x="5163503" y="4779145"/>
          <a:ext cx="2936603" cy="701436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Методические рекомендации</a:t>
          </a:r>
          <a:endParaRPr lang="ru-RU" sz="2000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5163503" y="4779145"/>
        <a:ext cx="2936603" cy="701436"/>
      </dsp:txXfrm>
    </dsp:sp>
    <dsp:sp modelId="{5C9DC32F-5C70-4ED3-BE36-8D967390216B}">
      <dsp:nvSpPr>
        <dsp:cNvPr id="0" name=""/>
        <dsp:cNvSpPr/>
      </dsp:nvSpPr>
      <dsp:spPr>
        <a:xfrm>
          <a:off x="2187885" y="5594365"/>
          <a:ext cx="2437322" cy="62408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ysClr val="windowText" lastClr="000000"/>
              </a:solidFill>
            </a:rPr>
            <a:t>Аналитическая справка</a:t>
          </a:r>
        </a:p>
      </dsp:txBody>
      <dsp:txXfrm>
        <a:off x="2187885" y="5594365"/>
        <a:ext cx="2437322" cy="624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B080B62-9056-4503-B258-B91D516F17E5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4B959E-7806-4FE5-9AAD-746FE046F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97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B959E-7806-4FE5-9AAD-746FE046F2C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41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F52E3-041D-477A-81CE-58F7F66C8FFB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A1F59-5EB5-42D6-B234-608CA31811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01AD-CFF3-4D55-B9AD-F506776A4C67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427E-104D-4095-8517-2161BF9DC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93D26-3B40-469A-83B5-8C7E5CD20701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E73-69CB-457C-890A-9C8AE7D0BA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2FA7-3B35-4D8B-B63F-454D39E1B074}" type="datetimeFigureOut">
              <a:rPr lang="ru-RU"/>
              <a:pPr>
                <a:defRPr/>
              </a:pPr>
              <a:t>05.11.2015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75BB8-BBB4-4117-8C4D-FE1D68A72B9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8CFEB-194D-4623-90B9-32DE640FA0C2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1525D-5420-4FD0-8BE9-705C0E557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85716-CE5F-4716-AA8F-A9C26908872F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2191-322C-4CBB-A12E-4FAEC010BA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F722-916A-4F73-91CB-2BC485608C87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0858F-EC14-4F6E-8BC8-067BD084C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644CE-79C5-495A-A959-6C6D317BC1D5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868BC-D7A6-4E0E-908F-94C797119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C6CD1-EBAD-4EFE-BC3B-3A1ACB01D37A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4C388-1782-4C56-8EFC-80B1125EB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5593D-9773-4EA7-A5A9-5592EED93BF4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9F8B6-8C8F-47A2-BCC7-382CB8F6C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BBC7E-A812-4587-AFD9-7943965D6A9D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C4BC2DA-CBC4-4CB9-A1EA-8F9BEFC34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91E45-39BB-4040-971D-AEB11CD5A74B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39AF5-E837-4B98-A335-1AEC39262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76A8576-2097-4FEE-944E-F184E419442F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CFAB50D-F1EF-4C93-A15A-C3EDFC4B1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5" r:id="rId3"/>
    <p:sldLayoutId id="2147483672" r:id="rId4"/>
    <p:sldLayoutId id="2147483671" r:id="rId5"/>
    <p:sldLayoutId id="2147483670" r:id="rId6"/>
    <p:sldLayoutId id="2147483669" r:id="rId7"/>
    <p:sldLayoutId id="2147483676" r:id="rId8"/>
    <p:sldLayoutId id="2147483677" r:id="rId9"/>
    <p:sldLayoutId id="2147483668" r:id="rId10"/>
    <p:sldLayoutId id="2147483667" r:id="rId11"/>
    <p:sldLayoutId id="2147483678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26.xml"/><Relationship Id="rId7" Type="http://schemas.openxmlformats.org/officeDocument/2006/relationships/slide" Target="slide30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7163" cy="302418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i="1" dirty="0" smtClean="0"/>
              <a:t>ДИАГНОСТИКА УЧЕБНЫХ ДОСТИЖЕНИЙ МЛАДШИХ ШКОЛЬНИКОВ ПО НАЧАЛЬНОЙ </a:t>
            </a:r>
            <a:r>
              <a:rPr lang="ru-RU" i="1" dirty="0" smtClean="0"/>
              <a:t>МАТЕМАТИКЕ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600" b="1" i="1" cap="none" dirty="0" smtClean="0"/>
              <a:t>СОДЕРЖАТЕЛЬНАЯ ВАЛИДНОСТЬ</a:t>
            </a:r>
            <a:r>
              <a:rPr lang="ru-RU" sz="2600" i="1" cap="none" dirty="0" smtClean="0"/>
              <a:t> ТЕСТА </a:t>
            </a:r>
            <a:r>
              <a:rPr lang="ru-RU" sz="2400" i="1" cap="none" dirty="0" smtClean="0"/>
              <a:t>ОБЕСПЕЧИВАЕТСЯ НАЛИЧИЕМ ЗАДАНИЙ </a:t>
            </a:r>
            <a:br>
              <a:rPr lang="ru-RU" sz="2400" i="1" cap="none" dirty="0" smtClean="0"/>
            </a:br>
            <a:r>
              <a:rPr lang="ru-RU" sz="2400" i="1" cap="none" dirty="0" smtClean="0"/>
              <a:t>ИЗ ВСЕХ РАЗДЕЛОВ ПРОГРАММЫ </a:t>
            </a:r>
          </a:p>
        </p:txBody>
      </p:sp>
      <p:graphicFrame>
        <p:nvGraphicFramePr>
          <p:cNvPr id="23639" name="Group 8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302110"/>
              </p:ext>
            </p:extLst>
          </p:nvPr>
        </p:nvGraphicFramePr>
        <p:xfrm>
          <a:off x="395288" y="1341438"/>
          <a:ext cx="8497887" cy="5234305"/>
        </p:xfrm>
        <a:graphic>
          <a:graphicData uri="http://schemas.openxmlformats.org/drawingml/2006/table">
            <a:tbl>
              <a:tblPr/>
              <a:tblGrid>
                <a:gridCol w="2016125"/>
                <a:gridCol w="1144587"/>
                <a:gridCol w="800100"/>
                <a:gridCol w="162560"/>
                <a:gridCol w="2213928"/>
                <a:gridCol w="1152525"/>
                <a:gridCol w="1008062"/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Разделы содержания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курса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632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заданий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заданий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Разделы содержания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курса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2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русского языка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679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заданий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679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заданий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679A3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Числа и величины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Лексика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Арифметические действия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Фонетика и графика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с текстовыми задачами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Орфография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с информацией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Морфология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Геометрические величины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Синтаксис и пунктуация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Пространственные отношения. Геометрические фигуры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 слова (морфемика)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Текст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Всего: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FF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i="1" dirty="0" err="1" smtClean="0"/>
              <a:t>Метапредметные</a:t>
            </a:r>
            <a:r>
              <a:rPr lang="ru-RU" sz="3600" i="1" dirty="0" smtClean="0"/>
              <a:t> результаты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037946"/>
            <a:ext cx="4320480" cy="48301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b="1" i="1" dirty="0" smtClean="0">
                <a:solidFill>
                  <a:srgbClr val="FF0000"/>
                </a:solidFill>
              </a:rPr>
              <a:t>Русский язык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/>
              <a:t>сравнение, классификация, обобщение (задание 16),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/>
              <a:t>использование знаково-символических средств для решения задач (задание 17),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/>
              <a:t> планирование действий (задание 18),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/>
              <a:t>  контроль, коррекция и оценка (задание 19). </a:t>
            </a:r>
            <a:endParaRPr lang="ru-RU" sz="2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78956" y="1037946"/>
            <a:ext cx="4572000" cy="48301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i="1" dirty="0" smtClean="0">
                <a:solidFill>
                  <a:srgbClr val="FF0000"/>
                </a:solidFill>
              </a:rPr>
              <a:t>Математика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/>
              <a:t>контроль, коррекция и оценка (задание 8);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/>
              <a:t>планирование (задание 17),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/>
              <a:t>сравнение, классификация, обобщение (задание 18),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/>
              <a:t>знаково-символическое моделирование (задание 19),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/>
              <a:t>коммуникативные (задание 20).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65125"/>
            <a:ext cx="7521575" cy="5492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i="1" dirty="0"/>
              <a:t>Работа содержит две группы заданий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7621" y="906087"/>
            <a:ext cx="8205515" cy="52816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u="sng" dirty="0" smtClean="0"/>
              <a:t>1 </a:t>
            </a:r>
            <a:r>
              <a:rPr lang="ru-RU" sz="2400" i="1" u="sng" dirty="0"/>
              <a:t>группа </a:t>
            </a:r>
            <a:r>
              <a:rPr lang="ru-RU" sz="2400" u="sng" dirty="0"/>
              <a:t>(№ 1—15)</a:t>
            </a:r>
            <a:r>
              <a:rPr lang="ru-RU" sz="2400" dirty="0"/>
              <a:t> — </a:t>
            </a:r>
            <a:r>
              <a:rPr lang="ru-RU" sz="2400" b="0" dirty="0"/>
              <a:t>задания базового уровня сложности. Они проверяют освоение базовых знаний и умений по предмету, обеспечивающих успешное продолжение обучения в основной школе. Учащимся предлагаются стандартные учебные или практические задачи, в которых очевиден способ решения, изученный в процессе обучения</a:t>
            </a:r>
            <a:r>
              <a:rPr lang="ru-RU" sz="2400" b="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0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u="sng" dirty="0"/>
              <a:t>2 группа </a:t>
            </a:r>
            <a:r>
              <a:rPr lang="ru-RU" sz="2400" u="sng" dirty="0"/>
              <a:t>(№ 16—20) </a:t>
            </a:r>
            <a:r>
              <a:rPr lang="ru-RU" sz="2400" dirty="0"/>
              <a:t>— </a:t>
            </a:r>
            <a:r>
              <a:rPr lang="ru-RU" sz="2400" b="0" dirty="0"/>
              <a:t>задания повышенной сложности. Они проверяют способность учащихся решать учебные или практические задачи, в которых нет явного указания на способ выполнения, а учащийся сам должен выбрать этот способ из набора известных ему. </a:t>
            </a:r>
            <a:endParaRPr lang="ru-RU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37525" cy="549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dirty="0"/>
              <a:t>Задания работы отвечают </a:t>
            </a:r>
            <a:r>
              <a:rPr lang="ru-RU" sz="2400" i="1" dirty="0" smtClean="0"/>
              <a:t>требованиям</a:t>
            </a:r>
            <a:r>
              <a:rPr lang="ru-RU" sz="2400" i="1" dirty="0"/>
              <a:t>: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467544" y="921827"/>
            <a:ext cx="8496944" cy="4200525"/>
          </a:xfrm>
        </p:spPr>
        <p:txBody>
          <a:bodyPr/>
          <a:lstStyle/>
          <a:p>
            <a:r>
              <a:rPr lang="ru-RU" sz="2000" dirty="0" smtClean="0"/>
              <a:t>1) все задания строятся на основе системы знаний, представлений и умений, заложенных в содержании предмета и отраженных в планируемых результатах по предмету (раздел «Выпускник научится»)</a:t>
            </a:r>
          </a:p>
          <a:p>
            <a:r>
              <a:rPr lang="ru-RU" sz="2000" dirty="0" smtClean="0"/>
              <a:t>2) во всех заданиях предлагается некоторая учебная или практическая ситуация, в рамках которой формулируется требование  задачи</a:t>
            </a:r>
          </a:p>
          <a:p>
            <a:pPr>
              <a:spcBef>
                <a:spcPts val="600"/>
              </a:spcBef>
            </a:pPr>
            <a:endParaRPr lang="ru-RU" sz="800" dirty="0" smtClean="0"/>
          </a:p>
          <a:p>
            <a:pPr>
              <a:spcBef>
                <a:spcPts val="600"/>
              </a:spcBef>
            </a:pPr>
            <a:r>
              <a:rPr lang="ru-RU" sz="2000" dirty="0" smtClean="0"/>
              <a:t>В работе используются пять типов заданий: 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000" dirty="0" smtClean="0"/>
              <a:t>с выбором ответа  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000" dirty="0" smtClean="0"/>
              <a:t>с кратким ответом 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000" dirty="0" smtClean="0"/>
              <a:t>на установление соответствия 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000" dirty="0" smtClean="0"/>
              <a:t>на установление последовательности 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000" dirty="0" smtClean="0"/>
              <a:t>с развернутым ответом </a:t>
            </a:r>
          </a:p>
          <a:p>
            <a:endParaRPr lang="ru-RU" dirty="0" smtClean="0"/>
          </a:p>
        </p:txBody>
      </p:sp>
      <p:pic>
        <p:nvPicPr>
          <p:cNvPr id="25603" name="Picture 2" descr="&amp;Scy;&amp;vcy;&amp;ocy;&amp;bcy;&amp;ocy;&amp;dcy;&amp;ncy;&amp;ocy;&amp;KHcy;&amp;acy;&amp;bcy;&amp;r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5150" y="4581525"/>
            <a:ext cx="3498850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effectLst/>
              </a:rPr>
              <a:t>Анализ выполнения работ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42984"/>
            <a:ext cx="7704856" cy="5105416"/>
          </a:xfrm>
        </p:spPr>
        <p:txBody>
          <a:bodyPr/>
          <a:lstStyle/>
          <a:p>
            <a:r>
              <a:rPr lang="ru-RU" dirty="0" smtClean="0"/>
              <a:t>Диагностическую работу </a:t>
            </a:r>
            <a:r>
              <a:rPr lang="ru-RU" b="1" dirty="0" smtClean="0">
                <a:solidFill>
                  <a:srgbClr val="FF0000"/>
                </a:solidFill>
              </a:rPr>
              <a:t>математике  </a:t>
            </a:r>
            <a:r>
              <a:rPr lang="ru-RU" dirty="0" smtClean="0"/>
              <a:t>выполняли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25 737 </a:t>
            </a:r>
            <a:r>
              <a:rPr lang="ru-RU" dirty="0" smtClean="0"/>
              <a:t>выпускников начальных классов школ г. Перми и Пермского края.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00068789"/>
              </p:ext>
            </p:extLst>
          </p:nvPr>
        </p:nvGraphicFramePr>
        <p:xfrm>
          <a:off x="755576" y="2124056"/>
          <a:ext cx="7072362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299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rgbClr val="C00000"/>
                </a:solidFill>
                <a:effectLst/>
              </a:rPr>
              <a:t>Анализ выполнения </a:t>
            </a:r>
            <a:r>
              <a:rPr lang="ru-RU" sz="3600" b="1" i="1" dirty="0" smtClean="0">
                <a:solidFill>
                  <a:srgbClr val="C00000"/>
                </a:solidFill>
                <a:effectLst/>
              </a:rPr>
              <a:t>работ</a:t>
            </a:r>
            <a:endParaRPr lang="ru-RU" sz="36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598" y="1279524"/>
            <a:ext cx="7678066" cy="3394617"/>
          </a:xfrm>
        </p:spPr>
        <p:txBody>
          <a:bodyPr>
            <a:normAutofit/>
          </a:bodyPr>
          <a:lstStyle/>
          <a:p>
            <a:r>
              <a:rPr lang="ru-RU" dirty="0"/>
              <a:t>Диагностическую работу </a:t>
            </a:r>
            <a:r>
              <a:rPr lang="ru-RU" b="1" dirty="0">
                <a:solidFill>
                  <a:srgbClr val="FF0000"/>
                </a:solidFill>
              </a:rPr>
              <a:t>по русскому языку </a:t>
            </a:r>
            <a:r>
              <a:rPr lang="ru-RU" dirty="0"/>
              <a:t>выполняли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25 832 </a:t>
            </a:r>
            <a:r>
              <a:rPr lang="ru-RU" dirty="0"/>
              <a:t>выпускника 4-х классов начальных школ.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837494"/>
              </p:ext>
            </p:extLst>
          </p:nvPr>
        </p:nvGraphicFramePr>
        <p:xfrm>
          <a:off x="1619672" y="2060848"/>
          <a:ext cx="5742607" cy="2747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3" imgW="3343165" imgH="1609740" progId="MSGraph.Chart.8">
                  <p:embed/>
                </p:oleObj>
              </mc:Choice>
              <mc:Fallback>
                <p:oleObj name="Chart" r:id="rId3" imgW="3343165" imgH="1609740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060848"/>
                        <a:ext cx="5742607" cy="27472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49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71486"/>
              </p:ext>
            </p:extLst>
          </p:nvPr>
        </p:nvGraphicFramePr>
        <p:xfrm>
          <a:off x="827584" y="332656"/>
          <a:ext cx="7743804" cy="2855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0634"/>
                <a:gridCol w="1290634"/>
                <a:gridCol w="1290634"/>
                <a:gridCol w="1290634"/>
                <a:gridCol w="1290634"/>
                <a:gridCol w="1290634"/>
              </a:tblGrid>
              <a:tr h="5074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выполнения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работы по русскому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языку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74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среднего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4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человек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3 664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12 677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8 653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25 832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6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33,5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190479"/>
              </p:ext>
            </p:extLst>
          </p:nvPr>
        </p:nvGraphicFramePr>
        <p:xfrm>
          <a:off x="827584" y="3429000"/>
          <a:ext cx="7743804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634"/>
                <a:gridCol w="1290634"/>
                <a:gridCol w="1290634"/>
                <a:gridCol w="1290634"/>
                <a:gridCol w="1290634"/>
                <a:gridCol w="1290634"/>
              </a:tblGrid>
              <a:tr h="591346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 выполнения работы по математике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7007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ниже среднего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19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человек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3 970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13 282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7 538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25 737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15,4%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51,6%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29,4%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3,6%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1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774295"/>
              </p:ext>
            </p:extLst>
          </p:nvPr>
        </p:nvGraphicFramePr>
        <p:xfrm>
          <a:off x="1115616" y="980728"/>
          <a:ext cx="7191404" cy="3575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851"/>
                <a:gridCol w="1750215"/>
                <a:gridCol w="1845487"/>
                <a:gridCol w="1797851"/>
              </a:tblGrid>
              <a:tr h="1349708">
                <a:tc gridSpan="2">
                  <a:txBody>
                    <a:bodyPr/>
                    <a:lstStyle/>
                    <a:p>
                      <a:pPr marL="457200" marR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Среднее </a:t>
                      </a:r>
                    </a:p>
                    <a:p>
                      <a:pPr marL="457200" marR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выполнения заданий </a:t>
                      </a:r>
                    </a:p>
                    <a:p>
                      <a:pPr marL="457200" marR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базового уровня сложности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marR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Среднее  </a:t>
                      </a:r>
                    </a:p>
                    <a:p>
                      <a:pPr marL="457200" marR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выполнения заданий</a:t>
                      </a:r>
                    </a:p>
                    <a:p>
                      <a:pPr marL="457200" marR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повышенного уровня сложности 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11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11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ru-RU" sz="1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47,5%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lang="ru-RU" sz="1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1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396" y="404664"/>
            <a:ext cx="76478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>
                <a:effectLst/>
              </a:rPr>
              <a:t>Анализ выполнения заданий диагностической </a:t>
            </a:r>
            <a:r>
              <a:rPr lang="ru-RU" sz="3100" b="1" i="1" dirty="0" smtClean="0">
                <a:effectLst/>
              </a:rPr>
              <a:t>работы (математика)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789660"/>
              </p:ext>
            </p:extLst>
          </p:nvPr>
        </p:nvGraphicFramePr>
        <p:xfrm>
          <a:off x="1357290" y="1340768"/>
          <a:ext cx="6858048" cy="3621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7920"/>
                <a:gridCol w="3260128"/>
              </a:tblGrid>
              <a:tr h="649376">
                <a:tc>
                  <a:txBody>
                    <a:bodyPr/>
                    <a:lstStyle/>
                    <a:p>
                      <a:pPr marL="457200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70485"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процент выполнения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666">
                <a:tc>
                  <a:txBody>
                    <a:bodyPr/>
                    <a:lstStyle/>
                    <a:p>
                      <a:pPr marL="457200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1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Числа и величины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46,3</a:t>
                      </a:r>
                    </a:p>
                  </a:txBody>
                  <a:tcPr marL="68580" marR="68580" marT="0" marB="0"/>
                </a:tc>
              </a:tr>
              <a:tr h="441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Арифметические действия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45,0</a:t>
                      </a:r>
                    </a:p>
                  </a:txBody>
                  <a:tcPr marL="68580" marR="68580" marT="0" marB="0"/>
                </a:tc>
              </a:tr>
              <a:tr h="437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с текстовыми задачами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41,3</a:t>
                      </a:r>
                    </a:p>
                  </a:txBody>
                  <a:tcPr marL="68580" marR="68580" marT="0" marB="0"/>
                </a:tc>
              </a:tr>
              <a:tr h="437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Пространственные отношения. Геометрические фигуры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45,6</a:t>
                      </a:r>
                    </a:p>
                  </a:txBody>
                  <a:tcPr marL="68580" marR="68580" marT="0" marB="0"/>
                </a:tc>
              </a:tr>
              <a:tr h="437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Геометрические величины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55,0</a:t>
                      </a:r>
                    </a:p>
                  </a:txBody>
                  <a:tcPr marL="68580" marR="68580" marT="0" marB="0"/>
                </a:tc>
              </a:tr>
              <a:tr h="437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с информацией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52,0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9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8850"/>
            <a:ext cx="7320306" cy="548640"/>
          </a:xfrm>
        </p:spPr>
        <p:txBody>
          <a:bodyPr/>
          <a:lstStyle/>
          <a:p>
            <a:r>
              <a:rPr lang="ru-RU" sz="2400" dirty="0">
                <a:solidFill>
                  <a:srgbClr val="FF0000"/>
                </a:solidFill>
              </a:rPr>
              <a:t>Хорошо сформированы  следующие умения: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66298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100" dirty="0" smtClean="0">
                <a:hlinkClick r:id="rId2" action="ppaction://hlinksldjump"/>
              </a:rPr>
              <a:t>понимание позиционного принципа записи числа, умение выбирать числа с заданным  свойством из указанной части натурального ряда, использовать представления о нумерации чисел для решения практической задачи;</a:t>
            </a:r>
            <a:endParaRPr lang="ru-RU" sz="21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100" dirty="0" smtClean="0">
                <a:hlinkClick r:id="rId3" action="ppaction://hlinksldjump"/>
              </a:rPr>
              <a:t>измерение длины отрезка в заданных единицах,  умение приближенно оценивать длину (расстояние, размеры объекта);</a:t>
            </a:r>
            <a:endParaRPr lang="ru-RU" sz="21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100" dirty="0" smtClean="0">
                <a:hlinkClick r:id="rId4" action="ppaction://hlinksldjump"/>
              </a:rPr>
              <a:t>использование знаний об изученных величинах для решения текстовой задачи арифметическим методом, умение проверять ход решения задачи с точки зрения соответствия описанию реальной ситуации;</a:t>
            </a:r>
            <a:endParaRPr lang="ru-RU" sz="21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100" dirty="0" smtClean="0">
                <a:hlinkClick r:id="rId5" action="ppaction://hlinksldjump"/>
              </a:rPr>
              <a:t>умение соотносить реальные объекты с моделями геометрических тел.</a:t>
            </a:r>
            <a:endParaRPr lang="ru-RU" sz="2100" dirty="0" smtClean="0"/>
          </a:p>
          <a:p>
            <a:pPr>
              <a:buFont typeface="Arial" panose="020B0604020202020204" pitchFamily="34" charset="0"/>
              <a:buChar char="•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6" action="ppaction://hlinksldjump"/>
          </p:cNvPr>
          <p:cNvSpPr/>
          <p:nvPr/>
        </p:nvSpPr>
        <p:spPr>
          <a:xfrm flipH="1">
            <a:off x="8647001" y="628367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1982788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latin typeface="+mn-lt"/>
            </a:endParaRP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0" y="2665413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latin typeface="+mn-lt"/>
            </a:endParaRP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339725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latin typeface="+mn-lt"/>
            </a:endParaRP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416560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latin typeface="+mn-lt"/>
            </a:endParaRP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0" y="492760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latin typeface="+mn-lt"/>
            </a:endParaRP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5688013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latin typeface="+mn-lt"/>
            </a:endParaRP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0" y="1628775"/>
            <a:ext cx="1258888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  <a:latin typeface="Franklin Gothic Book" pitchFamily="34" charset="0"/>
              </a:rPr>
              <a:t>2010-11 уч.год</a:t>
            </a: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0" y="1916113"/>
            <a:ext cx="1403350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  <a:latin typeface="Franklin Gothic Book" pitchFamily="34" charset="0"/>
              </a:rPr>
              <a:t>2011-12 уч.год</a:t>
            </a:r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611188" y="806450"/>
            <a:ext cx="2571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rgbClr val="990000"/>
                </a:solidFill>
                <a:latin typeface="Franklin Gothic Book" pitchFamily="34" charset="0"/>
              </a:rPr>
              <a:t>-  обязательное введение ФГОС</a:t>
            </a:r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3635375" y="765175"/>
            <a:ext cx="19034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hlink"/>
                </a:solidFill>
                <a:latin typeface="Franklin Gothic Book" pitchFamily="34" charset="0"/>
              </a:rPr>
              <a:t>-  введение ФГОС по мере готовности</a:t>
            </a: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1331913" y="206057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8459788" y="1700213"/>
            <a:ext cx="257175" cy="4275137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М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О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Н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И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Т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О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Р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И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Н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Г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И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О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Т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Ч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Е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Т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Н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О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С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Т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Ь</a:t>
            </a:r>
          </a:p>
        </p:txBody>
      </p:sp>
      <p:sp>
        <p:nvSpPr>
          <p:cNvPr id="97294" name="Text Box 14"/>
          <p:cNvSpPr txBox="1">
            <a:spLocks noChangeArrowheads="1"/>
          </p:cNvSpPr>
          <p:nvPr/>
        </p:nvSpPr>
        <p:spPr bwMode="auto">
          <a:xfrm>
            <a:off x="1331913" y="1628775"/>
            <a:ext cx="358775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16398" name="Rectangle 15"/>
          <p:cNvSpPr>
            <a:spLocks noChangeArrowheads="1"/>
          </p:cNvSpPr>
          <p:nvPr/>
        </p:nvSpPr>
        <p:spPr bwMode="auto">
          <a:xfrm>
            <a:off x="0" y="0"/>
            <a:ext cx="9144000" cy="736600"/>
          </a:xfrm>
          <a:prstGeom prst="rect">
            <a:avLst/>
          </a:prstGeom>
          <a:solidFill>
            <a:srgbClr val="0033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Franklin Gothic Book" pitchFamily="34" charset="0"/>
              </a:rPr>
              <a:t>Введение федерального государственного </a:t>
            </a:r>
          </a:p>
          <a:p>
            <a:pPr algn="ctr"/>
            <a:r>
              <a:rPr lang="ru-RU" sz="2400" b="1">
                <a:solidFill>
                  <a:schemeClr val="bg1"/>
                </a:solidFill>
                <a:latin typeface="Franklin Gothic Book" pitchFamily="34" charset="0"/>
              </a:rPr>
              <a:t>стандарта общего образования</a:t>
            </a:r>
            <a:endParaRPr lang="ru-RU" sz="3200" b="1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16399" name="Rectangle 16"/>
          <p:cNvSpPr>
            <a:spLocks noChangeArrowheads="1"/>
          </p:cNvSpPr>
          <p:nvPr/>
        </p:nvSpPr>
        <p:spPr bwMode="auto">
          <a:xfrm>
            <a:off x="0" y="2349500"/>
            <a:ext cx="1252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  <a:latin typeface="Franklin Gothic Book" pitchFamily="34" charset="0"/>
              </a:rPr>
              <a:t>2012-13 уч.год</a:t>
            </a:r>
          </a:p>
        </p:txBody>
      </p:sp>
      <p:sp>
        <p:nvSpPr>
          <p:cNvPr id="16400" name="Text Box 17"/>
          <p:cNvSpPr txBox="1">
            <a:spLocks noChangeArrowheads="1"/>
          </p:cNvSpPr>
          <p:nvPr/>
        </p:nvSpPr>
        <p:spPr bwMode="auto">
          <a:xfrm>
            <a:off x="0" y="2708275"/>
            <a:ext cx="140335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  <a:latin typeface="Franklin Gothic Book" pitchFamily="34" charset="0"/>
              </a:rPr>
              <a:t>2013-14 уч.год</a:t>
            </a:r>
          </a:p>
        </p:txBody>
      </p:sp>
      <p:sp>
        <p:nvSpPr>
          <p:cNvPr id="16401" name="Rectangle 18"/>
          <p:cNvSpPr>
            <a:spLocks noChangeArrowheads="1"/>
          </p:cNvSpPr>
          <p:nvPr/>
        </p:nvSpPr>
        <p:spPr bwMode="auto">
          <a:xfrm>
            <a:off x="0" y="3068638"/>
            <a:ext cx="12525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  <a:latin typeface="Franklin Gothic Book" pitchFamily="34" charset="0"/>
              </a:rPr>
              <a:t>2014-15 уч.год</a:t>
            </a:r>
          </a:p>
        </p:txBody>
      </p:sp>
      <p:sp>
        <p:nvSpPr>
          <p:cNvPr id="16402" name="Rectangle 19"/>
          <p:cNvSpPr>
            <a:spLocks noChangeArrowheads="1"/>
          </p:cNvSpPr>
          <p:nvPr/>
        </p:nvSpPr>
        <p:spPr bwMode="auto">
          <a:xfrm>
            <a:off x="0" y="3860800"/>
            <a:ext cx="1252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  <a:latin typeface="Franklin Gothic Book" pitchFamily="34" charset="0"/>
              </a:rPr>
              <a:t>2016-17 уч.год</a:t>
            </a:r>
          </a:p>
        </p:txBody>
      </p:sp>
      <p:sp>
        <p:nvSpPr>
          <p:cNvPr id="16403" name="Rectangle 20"/>
          <p:cNvSpPr>
            <a:spLocks noChangeArrowheads="1"/>
          </p:cNvSpPr>
          <p:nvPr/>
        </p:nvSpPr>
        <p:spPr bwMode="auto">
          <a:xfrm>
            <a:off x="0" y="4581525"/>
            <a:ext cx="1252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  <a:latin typeface="Franklin Gothic Book" pitchFamily="34" charset="0"/>
              </a:rPr>
              <a:t>2018-19 уч.год</a:t>
            </a:r>
          </a:p>
        </p:txBody>
      </p:sp>
      <p:sp>
        <p:nvSpPr>
          <p:cNvPr id="16404" name="Rectangle 21"/>
          <p:cNvSpPr>
            <a:spLocks noChangeArrowheads="1"/>
          </p:cNvSpPr>
          <p:nvPr/>
        </p:nvSpPr>
        <p:spPr bwMode="auto">
          <a:xfrm>
            <a:off x="0" y="5373688"/>
            <a:ext cx="12525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  <a:latin typeface="Franklin Gothic Book" pitchFamily="34" charset="0"/>
              </a:rPr>
              <a:t>2020-21 уч.год</a:t>
            </a:r>
          </a:p>
        </p:txBody>
      </p:sp>
      <p:sp>
        <p:nvSpPr>
          <p:cNvPr id="16405" name="Text Box 22"/>
          <p:cNvSpPr txBox="1">
            <a:spLocks noChangeArrowheads="1"/>
          </p:cNvSpPr>
          <p:nvPr/>
        </p:nvSpPr>
        <p:spPr bwMode="auto">
          <a:xfrm>
            <a:off x="0" y="4221163"/>
            <a:ext cx="1403350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  <a:latin typeface="Franklin Gothic Book" pitchFamily="34" charset="0"/>
              </a:rPr>
              <a:t>2017-18 уч.год</a:t>
            </a:r>
          </a:p>
        </p:txBody>
      </p:sp>
      <p:sp>
        <p:nvSpPr>
          <p:cNvPr id="16406" name="Text Box 23"/>
          <p:cNvSpPr txBox="1">
            <a:spLocks noChangeArrowheads="1"/>
          </p:cNvSpPr>
          <p:nvPr/>
        </p:nvSpPr>
        <p:spPr bwMode="auto">
          <a:xfrm>
            <a:off x="0" y="4941888"/>
            <a:ext cx="1403350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  <a:latin typeface="Franklin Gothic Book" pitchFamily="34" charset="0"/>
              </a:rPr>
              <a:t>2019-20 уч.год</a:t>
            </a:r>
          </a:p>
        </p:txBody>
      </p:sp>
      <p:sp>
        <p:nvSpPr>
          <p:cNvPr id="16407" name="Text Box 24"/>
          <p:cNvSpPr txBox="1">
            <a:spLocks noChangeArrowheads="1"/>
          </p:cNvSpPr>
          <p:nvPr/>
        </p:nvSpPr>
        <p:spPr bwMode="auto">
          <a:xfrm>
            <a:off x="0" y="5734050"/>
            <a:ext cx="140335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  <a:latin typeface="Franklin Gothic Book" pitchFamily="34" charset="0"/>
              </a:rPr>
              <a:t>2021-22 уч.год</a:t>
            </a:r>
          </a:p>
        </p:txBody>
      </p:sp>
      <p:sp>
        <p:nvSpPr>
          <p:cNvPr id="16408" name="Text Box 25"/>
          <p:cNvSpPr txBox="1">
            <a:spLocks noChangeArrowheads="1"/>
          </p:cNvSpPr>
          <p:nvPr/>
        </p:nvSpPr>
        <p:spPr bwMode="auto">
          <a:xfrm>
            <a:off x="0" y="3429000"/>
            <a:ext cx="140335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  <a:latin typeface="Franklin Gothic Book" pitchFamily="34" charset="0"/>
              </a:rPr>
              <a:t>2015-16 уч.год</a:t>
            </a:r>
          </a:p>
        </p:txBody>
      </p:sp>
      <p:sp>
        <p:nvSpPr>
          <p:cNvPr id="97306" name="Text Box 26"/>
          <p:cNvSpPr txBox="1">
            <a:spLocks noChangeArrowheads="1"/>
          </p:cNvSpPr>
          <p:nvPr/>
        </p:nvSpPr>
        <p:spPr bwMode="auto">
          <a:xfrm>
            <a:off x="1331913" y="35004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07" name="Text Box 27"/>
          <p:cNvSpPr txBox="1">
            <a:spLocks noChangeArrowheads="1"/>
          </p:cNvSpPr>
          <p:nvPr/>
        </p:nvSpPr>
        <p:spPr bwMode="auto">
          <a:xfrm>
            <a:off x="1331913" y="38608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1331913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09" name="Text Box 29"/>
          <p:cNvSpPr txBox="1">
            <a:spLocks noChangeArrowheads="1"/>
          </p:cNvSpPr>
          <p:nvPr/>
        </p:nvSpPr>
        <p:spPr bwMode="auto">
          <a:xfrm>
            <a:off x="1403350" y="4581525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10" name="Text Box 30"/>
          <p:cNvSpPr txBox="1">
            <a:spLocks noChangeArrowheads="1"/>
          </p:cNvSpPr>
          <p:nvPr/>
        </p:nvSpPr>
        <p:spPr bwMode="auto">
          <a:xfrm>
            <a:off x="1403350" y="49418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11" name="Text Box 31"/>
          <p:cNvSpPr txBox="1">
            <a:spLocks noChangeArrowheads="1"/>
          </p:cNvSpPr>
          <p:nvPr/>
        </p:nvSpPr>
        <p:spPr bwMode="auto">
          <a:xfrm>
            <a:off x="1403350" y="53736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12" name="Text Box 32"/>
          <p:cNvSpPr txBox="1">
            <a:spLocks noChangeArrowheads="1"/>
          </p:cNvSpPr>
          <p:nvPr/>
        </p:nvSpPr>
        <p:spPr bwMode="auto">
          <a:xfrm>
            <a:off x="1403350" y="573405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13" name="Text Box 33"/>
          <p:cNvSpPr txBox="1">
            <a:spLocks noChangeArrowheads="1"/>
          </p:cNvSpPr>
          <p:nvPr/>
        </p:nvSpPr>
        <p:spPr bwMode="auto">
          <a:xfrm>
            <a:off x="1331913" y="3141663"/>
            <a:ext cx="360362" cy="238125"/>
          </a:xfrm>
          <a:prstGeom prst="rect">
            <a:avLst/>
          </a:prstGeom>
          <a:solidFill>
            <a:srgbClr val="92D05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14" name="Text Box 34"/>
          <p:cNvSpPr txBox="1">
            <a:spLocks noChangeArrowheads="1"/>
          </p:cNvSpPr>
          <p:nvPr/>
        </p:nvSpPr>
        <p:spPr bwMode="auto">
          <a:xfrm>
            <a:off x="1331913" y="24209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15" name="Text Box 35"/>
          <p:cNvSpPr txBox="1">
            <a:spLocks noChangeArrowheads="1"/>
          </p:cNvSpPr>
          <p:nvPr/>
        </p:nvSpPr>
        <p:spPr bwMode="auto">
          <a:xfrm>
            <a:off x="1331913" y="27813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</a:p>
        </p:txBody>
      </p:sp>
      <p:sp>
        <p:nvSpPr>
          <p:cNvPr id="97316" name="Text Box 36"/>
          <p:cNvSpPr txBox="1">
            <a:spLocks noChangeArrowheads="1"/>
          </p:cNvSpPr>
          <p:nvPr/>
        </p:nvSpPr>
        <p:spPr bwMode="auto">
          <a:xfrm>
            <a:off x="1763713" y="2060575"/>
            <a:ext cx="358775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17" name="Text Box 37"/>
          <p:cNvSpPr txBox="1">
            <a:spLocks noChangeArrowheads="1"/>
          </p:cNvSpPr>
          <p:nvPr/>
        </p:nvSpPr>
        <p:spPr bwMode="auto">
          <a:xfrm>
            <a:off x="1763713" y="24209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18" name="Text Box 38"/>
          <p:cNvSpPr txBox="1">
            <a:spLocks noChangeArrowheads="1"/>
          </p:cNvSpPr>
          <p:nvPr/>
        </p:nvSpPr>
        <p:spPr bwMode="auto">
          <a:xfrm>
            <a:off x="2195513" y="2420938"/>
            <a:ext cx="360362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19" name="Text Box 39"/>
          <p:cNvSpPr txBox="1">
            <a:spLocks noChangeArrowheads="1"/>
          </p:cNvSpPr>
          <p:nvPr/>
        </p:nvSpPr>
        <p:spPr bwMode="auto">
          <a:xfrm>
            <a:off x="2627313" y="2420938"/>
            <a:ext cx="360362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20" name="Text Box 40"/>
          <p:cNvSpPr txBox="1">
            <a:spLocks noChangeArrowheads="1"/>
          </p:cNvSpPr>
          <p:nvPr/>
        </p:nvSpPr>
        <p:spPr bwMode="auto">
          <a:xfrm>
            <a:off x="1835150" y="278130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21" name="Text Box 41"/>
          <p:cNvSpPr txBox="1">
            <a:spLocks noChangeArrowheads="1"/>
          </p:cNvSpPr>
          <p:nvPr/>
        </p:nvSpPr>
        <p:spPr bwMode="auto">
          <a:xfrm>
            <a:off x="2266950" y="2781300"/>
            <a:ext cx="358775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22" name="Text Box 42"/>
          <p:cNvSpPr txBox="1">
            <a:spLocks noChangeArrowheads="1"/>
          </p:cNvSpPr>
          <p:nvPr/>
        </p:nvSpPr>
        <p:spPr bwMode="auto">
          <a:xfrm>
            <a:off x="2700338" y="2781300"/>
            <a:ext cx="360362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4</a:t>
            </a:r>
          </a:p>
        </p:txBody>
      </p:sp>
      <p:sp>
        <p:nvSpPr>
          <p:cNvPr id="97323" name="Text Box 43"/>
          <p:cNvSpPr txBox="1">
            <a:spLocks noChangeArrowheads="1"/>
          </p:cNvSpPr>
          <p:nvPr/>
        </p:nvSpPr>
        <p:spPr bwMode="auto">
          <a:xfrm>
            <a:off x="179388" y="836613"/>
            <a:ext cx="360362" cy="2381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900" b="1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7324" name="Text Box 44"/>
          <p:cNvSpPr txBox="1">
            <a:spLocks noChangeArrowheads="1"/>
          </p:cNvSpPr>
          <p:nvPr/>
        </p:nvSpPr>
        <p:spPr bwMode="auto">
          <a:xfrm>
            <a:off x="3059113" y="836613"/>
            <a:ext cx="360362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9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7325" name="Text Box 45"/>
          <p:cNvSpPr txBox="1">
            <a:spLocks noChangeArrowheads="1"/>
          </p:cNvSpPr>
          <p:nvPr/>
        </p:nvSpPr>
        <p:spPr bwMode="auto">
          <a:xfrm>
            <a:off x="3132138" y="2781300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26" name="Text Box 46"/>
          <p:cNvSpPr txBox="1">
            <a:spLocks noChangeArrowheads="1"/>
          </p:cNvSpPr>
          <p:nvPr/>
        </p:nvSpPr>
        <p:spPr bwMode="auto">
          <a:xfrm>
            <a:off x="3563938" y="2781300"/>
            <a:ext cx="360362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6</a:t>
            </a:r>
          </a:p>
        </p:txBody>
      </p:sp>
      <p:sp>
        <p:nvSpPr>
          <p:cNvPr id="97327" name="Text Box 47"/>
          <p:cNvSpPr txBox="1">
            <a:spLocks noChangeArrowheads="1"/>
          </p:cNvSpPr>
          <p:nvPr/>
        </p:nvSpPr>
        <p:spPr bwMode="auto">
          <a:xfrm>
            <a:off x="3995738" y="2781300"/>
            <a:ext cx="360362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10</a:t>
            </a:r>
          </a:p>
        </p:txBody>
      </p:sp>
      <p:sp>
        <p:nvSpPr>
          <p:cNvPr id="97328" name="Text Box 48"/>
          <p:cNvSpPr txBox="1">
            <a:spLocks noChangeArrowheads="1"/>
          </p:cNvSpPr>
          <p:nvPr/>
        </p:nvSpPr>
        <p:spPr bwMode="auto">
          <a:xfrm>
            <a:off x="1835150" y="3141663"/>
            <a:ext cx="360363" cy="238125"/>
          </a:xfrm>
          <a:prstGeom prst="rect">
            <a:avLst/>
          </a:prstGeom>
          <a:solidFill>
            <a:srgbClr val="92D05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29" name="Text Box 49"/>
          <p:cNvSpPr txBox="1">
            <a:spLocks noChangeArrowheads="1"/>
          </p:cNvSpPr>
          <p:nvPr/>
        </p:nvSpPr>
        <p:spPr bwMode="auto">
          <a:xfrm>
            <a:off x="2266950" y="3141663"/>
            <a:ext cx="360363" cy="238125"/>
          </a:xfrm>
          <a:prstGeom prst="rect">
            <a:avLst/>
          </a:prstGeom>
          <a:solidFill>
            <a:srgbClr val="92D05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30" name="Text Box 50"/>
          <p:cNvSpPr txBox="1">
            <a:spLocks noChangeArrowheads="1"/>
          </p:cNvSpPr>
          <p:nvPr/>
        </p:nvSpPr>
        <p:spPr bwMode="auto">
          <a:xfrm>
            <a:off x="2700338" y="3141663"/>
            <a:ext cx="360362" cy="238125"/>
          </a:xfrm>
          <a:prstGeom prst="rect">
            <a:avLst/>
          </a:prstGeom>
          <a:solidFill>
            <a:srgbClr val="92D05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</a:t>
            </a:r>
          </a:p>
        </p:txBody>
      </p:sp>
      <p:sp>
        <p:nvSpPr>
          <p:cNvPr id="97331" name="Text Box 51"/>
          <p:cNvSpPr txBox="1">
            <a:spLocks noChangeArrowheads="1"/>
          </p:cNvSpPr>
          <p:nvPr/>
        </p:nvSpPr>
        <p:spPr bwMode="auto">
          <a:xfrm>
            <a:off x="3132138" y="3141663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32" name="Text Box 52"/>
          <p:cNvSpPr txBox="1">
            <a:spLocks noChangeArrowheads="1"/>
          </p:cNvSpPr>
          <p:nvPr/>
        </p:nvSpPr>
        <p:spPr bwMode="auto">
          <a:xfrm>
            <a:off x="3563938" y="31416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6</a:t>
            </a:r>
          </a:p>
        </p:txBody>
      </p:sp>
      <p:sp>
        <p:nvSpPr>
          <p:cNvPr id="97333" name="Text Box 53"/>
          <p:cNvSpPr txBox="1">
            <a:spLocks noChangeArrowheads="1"/>
          </p:cNvSpPr>
          <p:nvPr/>
        </p:nvSpPr>
        <p:spPr bwMode="auto">
          <a:xfrm>
            <a:off x="3995738" y="31416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7</a:t>
            </a:r>
          </a:p>
        </p:txBody>
      </p:sp>
      <p:sp>
        <p:nvSpPr>
          <p:cNvPr id="97334" name="Text Box 54"/>
          <p:cNvSpPr txBox="1">
            <a:spLocks noChangeArrowheads="1"/>
          </p:cNvSpPr>
          <p:nvPr/>
        </p:nvSpPr>
        <p:spPr bwMode="auto">
          <a:xfrm>
            <a:off x="4427538" y="3141663"/>
            <a:ext cx="358775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10</a:t>
            </a:r>
          </a:p>
        </p:txBody>
      </p:sp>
      <p:sp>
        <p:nvSpPr>
          <p:cNvPr id="97335" name="Text Box 55"/>
          <p:cNvSpPr txBox="1">
            <a:spLocks noChangeArrowheads="1"/>
          </p:cNvSpPr>
          <p:nvPr/>
        </p:nvSpPr>
        <p:spPr bwMode="auto">
          <a:xfrm>
            <a:off x="4859338" y="31416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11</a:t>
            </a:r>
          </a:p>
        </p:txBody>
      </p:sp>
      <p:sp>
        <p:nvSpPr>
          <p:cNvPr id="97336" name="Text Box 56"/>
          <p:cNvSpPr txBox="1">
            <a:spLocks noChangeArrowheads="1"/>
          </p:cNvSpPr>
          <p:nvPr/>
        </p:nvSpPr>
        <p:spPr bwMode="auto">
          <a:xfrm>
            <a:off x="1835150" y="350043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37" name="Text Box 57"/>
          <p:cNvSpPr txBox="1">
            <a:spLocks noChangeArrowheads="1"/>
          </p:cNvSpPr>
          <p:nvPr/>
        </p:nvSpPr>
        <p:spPr bwMode="auto">
          <a:xfrm>
            <a:off x="2266950" y="350043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38" name="Text Box 58"/>
          <p:cNvSpPr txBox="1">
            <a:spLocks noChangeArrowheads="1"/>
          </p:cNvSpPr>
          <p:nvPr/>
        </p:nvSpPr>
        <p:spPr bwMode="auto">
          <a:xfrm>
            <a:off x="2700338" y="35004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</a:t>
            </a:r>
          </a:p>
        </p:txBody>
      </p:sp>
      <p:sp>
        <p:nvSpPr>
          <p:cNvPr id="97339" name="Text Box 59"/>
          <p:cNvSpPr txBox="1">
            <a:spLocks noChangeArrowheads="1"/>
          </p:cNvSpPr>
          <p:nvPr/>
        </p:nvSpPr>
        <p:spPr bwMode="auto">
          <a:xfrm>
            <a:off x="3132138" y="35004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40" name="Text Box 60"/>
          <p:cNvSpPr txBox="1">
            <a:spLocks noChangeArrowheads="1"/>
          </p:cNvSpPr>
          <p:nvPr/>
        </p:nvSpPr>
        <p:spPr bwMode="auto">
          <a:xfrm>
            <a:off x="3563938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6</a:t>
            </a:r>
          </a:p>
        </p:txBody>
      </p:sp>
      <p:sp>
        <p:nvSpPr>
          <p:cNvPr id="97341" name="Text Box 61"/>
          <p:cNvSpPr txBox="1">
            <a:spLocks noChangeArrowheads="1"/>
          </p:cNvSpPr>
          <p:nvPr/>
        </p:nvSpPr>
        <p:spPr bwMode="auto">
          <a:xfrm>
            <a:off x="3995738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7</a:t>
            </a:r>
          </a:p>
        </p:txBody>
      </p:sp>
      <p:sp>
        <p:nvSpPr>
          <p:cNvPr id="97342" name="Text Box 62"/>
          <p:cNvSpPr txBox="1">
            <a:spLocks noChangeArrowheads="1"/>
          </p:cNvSpPr>
          <p:nvPr/>
        </p:nvSpPr>
        <p:spPr bwMode="auto">
          <a:xfrm>
            <a:off x="4427538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8</a:t>
            </a:r>
          </a:p>
        </p:txBody>
      </p:sp>
      <p:sp>
        <p:nvSpPr>
          <p:cNvPr id="97343" name="Text Box 63"/>
          <p:cNvSpPr txBox="1">
            <a:spLocks noChangeArrowheads="1"/>
          </p:cNvSpPr>
          <p:nvPr/>
        </p:nvSpPr>
        <p:spPr bwMode="auto">
          <a:xfrm>
            <a:off x="4859338" y="3500438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10</a:t>
            </a:r>
          </a:p>
        </p:txBody>
      </p:sp>
      <p:sp>
        <p:nvSpPr>
          <p:cNvPr id="97344" name="Text Box 64"/>
          <p:cNvSpPr txBox="1">
            <a:spLocks noChangeArrowheads="1"/>
          </p:cNvSpPr>
          <p:nvPr/>
        </p:nvSpPr>
        <p:spPr bwMode="auto">
          <a:xfrm>
            <a:off x="5292725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11</a:t>
            </a:r>
          </a:p>
        </p:txBody>
      </p:sp>
      <p:sp>
        <p:nvSpPr>
          <p:cNvPr id="97345" name="Text Box 65"/>
          <p:cNvSpPr txBox="1">
            <a:spLocks noChangeArrowheads="1"/>
          </p:cNvSpPr>
          <p:nvPr/>
        </p:nvSpPr>
        <p:spPr bwMode="auto">
          <a:xfrm>
            <a:off x="1835150" y="386080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46" name="Text Box 66"/>
          <p:cNvSpPr txBox="1">
            <a:spLocks noChangeArrowheads="1"/>
          </p:cNvSpPr>
          <p:nvPr/>
        </p:nvSpPr>
        <p:spPr bwMode="auto">
          <a:xfrm>
            <a:off x="2266950" y="386080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47" name="Text Box 67"/>
          <p:cNvSpPr txBox="1">
            <a:spLocks noChangeArrowheads="1"/>
          </p:cNvSpPr>
          <p:nvPr/>
        </p:nvSpPr>
        <p:spPr bwMode="auto">
          <a:xfrm>
            <a:off x="2700338" y="38608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</a:t>
            </a:r>
          </a:p>
        </p:txBody>
      </p:sp>
      <p:sp>
        <p:nvSpPr>
          <p:cNvPr id="97348" name="Text Box 68"/>
          <p:cNvSpPr txBox="1">
            <a:spLocks noChangeArrowheads="1"/>
          </p:cNvSpPr>
          <p:nvPr/>
        </p:nvSpPr>
        <p:spPr bwMode="auto">
          <a:xfrm>
            <a:off x="3132138" y="38608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49" name="Text Box 69"/>
          <p:cNvSpPr txBox="1">
            <a:spLocks noChangeArrowheads="1"/>
          </p:cNvSpPr>
          <p:nvPr/>
        </p:nvSpPr>
        <p:spPr bwMode="auto">
          <a:xfrm>
            <a:off x="3563938" y="38608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6</a:t>
            </a:r>
          </a:p>
        </p:txBody>
      </p:sp>
      <p:sp>
        <p:nvSpPr>
          <p:cNvPr id="97350" name="Text Box 70"/>
          <p:cNvSpPr txBox="1">
            <a:spLocks noChangeArrowheads="1"/>
          </p:cNvSpPr>
          <p:nvPr/>
        </p:nvSpPr>
        <p:spPr bwMode="auto">
          <a:xfrm>
            <a:off x="3995738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7</a:t>
            </a:r>
          </a:p>
        </p:txBody>
      </p:sp>
      <p:sp>
        <p:nvSpPr>
          <p:cNvPr id="97351" name="Text Box 71"/>
          <p:cNvSpPr txBox="1">
            <a:spLocks noChangeArrowheads="1"/>
          </p:cNvSpPr>
          <p:nvPr/>
        </p:nvSpPr>
        <p:spPr bwMode="auto">
          <a:xfrm>
            <a:off x="4427538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8</a:t>
            </a:r>
          </a:p>
        </p:txBody>
      </p:sp>
      <p:sp>
        <p:nvSpPr>
          <p:cNvPr id="97352" name="Text Box 72"/>
          <p:cNvSpPr txBox="1">
            <a:spLocks noChangeArrowheads="1"/>
          </p:cNvSpPr>
          <p:nvPr/>
        </p:nvSpPr>
        <p:spPr bwMode="auto">
          <a:xfrm>
            <a:off x="4859338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9</a:t>
            </a:r>
          </a:p>
        </p:txBody>
      </p:sp>
      <p:sp>
        <p:nvSpPr>
          <p:cNvPr id="97353" name="Text Box 73"/>
          <p:cNvSpPr txBox="1">
            <a:spLocks noChangeArrowheads="1"/>
          </p:cNvSpPr>
          <p:nvPr/>
        </p:nvSpPr>
        <p:spPr bwMode="auto">
          <a:xfrm>
            <a:off x="5364163" y="3860800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10</a:t>
            </a:r>
          </a:p>
        </p:txBody>
      </p:sp>
      <p:sp>
        <p:nvSpPr>
          <p:cNvPr id="97354" name="Text Box 74"/>
          <p:cNvSpPr txBox="1">
            <a:spLocks noChangeArrowheads="1"/>
          </p:cNvSpPr>
          <p:nvPr/>
        </p:nvSpPr>
        <p:spPr bwMode="auto">
          <a:xfrm>
            <a:off x="5795963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11</a:t>
            </a:r>
          </a:p>
        </p:txBody>
      </p:sp>
      <p:sp>
        <p:nvSpPr>
          <p:cNvPr id="97355" name="Text Box 75"/>
          <p:cNvSpPr txBox="1">
            <a:spLocks noChangeArrowheads="1"/>
          </p:cNvSpPr>
          <p:nvPr/>
        </p:nvSpPr>
        <p:spPr bwMode="auto">
          <a:xfrm>
            <a:off x="1835150" y="4221163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56" name="Text Box 76"/>
          <p:cNvSpPr txBox="1">
            <a:spLocks noChangeArrowheads="1"/>
          </p:cNvSpPr>
          <p:nvPr/>
        </p:nvSpPr>
        <p:spPr bwMode="auto">
          <a:xfrm>
            <a:off x="2266950" y="4221163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57" name="Text Box 77"/>
          <p:cNvSpPr txBox="1">
            <a:spLocks noChangeArrowheads="1"/>
          </p:cNvSpPr>
          <p:nvPr/>
        </p:nvSpPr>
        <p:spPr bwMode="auto">
          <a:xfrm>
            <a:off x="2700338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</a:t>
            </a:r>
          </a:p>
        </p:txBody>
      </p:sp>
      <p:sp>
        <p:nvSpPr>
          <p:cNvPr id="97358" name="Text Box 78"/>
          <p:cNvSpPr txBox="1">
            <a:spLocks noChangeArrowheads="1"/>
          </p:cNvSpPr>
          <p:nvPr/>
        </p:nvSpPr>
        <p:spPr bwMode="auto">
          <a:xfrm>
            <a:off x="3132138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59" name="Text Box 79"/>
          <p:cNvSpPr txBox="1">
            <a:spLocks noChangeArrowheads="1"/>
          </p:cNvSpPr>
          <p:nvPr/>
        </p:nvSpPr>
        <p:spPr bwMode="auto">
          <a:xfrm>
            <a:off x="3563938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6</a:t>
            </a:r>
          </a:p>
        </p:txBody>
      </p:sp>
      <p:sp>
        <p:nvSpPr>
          <p:cNvPr id="97360" name="Text Box 80"/>
          <p:cNvSpPr txBox="1">
            <a:spLocks noChangeArrowheads="1"/>
          </p:cNvSpPr>
          <p:nvPr/>
        </p:nvSpPr>
        <p:spPr bwMode="auto">
          <a:xfrm>
            <a:off x="3995738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7</a:t>
            </a:r>
          </a:p>
        </p:txBody>
      </p:sp>
      <p:sp>
        <p:nvSpPr>
          <p:cNvPr id="97361" name="Text Box 81"/>
          <p:cNvSpPr txBox="1">
            <a:spLocks noChangeArrowheads="1"/>
          </p:cNvSpPr>
          <p:nvPr/>
        </p:nvSpPr>
        <p:spPr bwMode="auto">
          <a:xfrm>
            <a:off x="1835150" y="4581525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62" name="Text Box 82"/>
          <p:cNvSpPr txBox="1">
            <a:spLocks noChangeArrowheads="1"/>
          </p:cNvSpPr>
          <p:nvPr/>
        </p:nvSpPr>
        <p:spPr bwMode="auto">
          <a:xfrm>
            <a:off x="2266950" y="4581525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63" name="Text Box 83"/>
          <p:cNvSpPr txBox="1">
            <a:spLocks noChangeArrowheads="1"/>
          </p:cNvSpPr>
          <p:nvPr/>
        </p:nvSpPr>
        <p:spPr bwMode="auto">
          <a:xfrm>
            <a:off x="27003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</a:t>
            </a:r>
          </a:p>
        </p:txBody>
      </p:sp>
      <p:sp>
        <p:nvSpPr>
          <p:cNvPr id="97364" name="Text Box 84"/>
          <p:cNvSpPr txBox="1">
            <a:spLocks noChangeArrowheads="1"/>
          </p:cNvSpPr>
          <p:nvPr/>
        </p:nvSpPr>
        <p:spPr bwMode="auto">
          <a:xfrm>
            <a:off x="31321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65" name="Text Box 85"/>
          <p:cNvSpPr txBox="1">
            <a:spLocks noChangeArrowheads="1"/>
          </p:cNvSpPr>
          <p:nvPr/>
        </p:nvSpPr>
        <p:spPr bwMode="auto">
          <a:xfrm>
            <a:off x="35639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6</a:t>
            </a:r>
          </a:p>
        </p:txBody>
      </p:sp>
      <p:sp>
        <p:nvSpPr>
          <p:cNvPr id="97366" name="Text Box 86"/>
          <p:cNvSpPr txBox="1">
            <a:spLocks noChangeArrowheads="1"/>
          </p:cNvSpPr>
          <p:nvPr/>
        </p:nvSpPr>
        <p:spPr bwMode="auto">
          <a:xfrm>
            <a:off x="39957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7</a:t>
            </a:r>
          </a:p>
        </p:txBody>
      </p:sp>
      <p:sp>
        <p:nvSpPr>
          <p:cNvPr id="97367" name="Text Box 87"/>
          <p:cNvSpPr txBox="1">
            <a:spLocks noChangeArrowheads="1"/>
          </p:cNvSpPr>
          <p:nvPr/>
        </p:nvSpPr>
        <p:spPr bwMode="auto">
          <a:xfrm>
            <a:off x="44275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8</a:t>
            </a:r>
          </a:p>
        </p:txBody>
      </p:sp>
      <p:sp>
        <p:nvSpPr>
          <p:cNvPr id="97368" name="Text Box 88"/>
          <p:cNvSpPr txBox="1">
            <a:spLocks noChangeArrowheads="1"/>
          </p:cNvSpPr>
          <p:nvPr/>
        </p:nvSpPr>
        <p:spPr bwMode="auto">
          <a:xfrm>
            <a:off x="1835150" y="49418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69" name="Text Box 89"/>
          <p:cNvSpPr txBox="1">
            <a:spLocks noChangeArrowheads="1"/>
          </p:cNvSpPr>
          <p:nvPr/>
        </p:nvSpPr>
        <p:spPr bwMode="auto">
          <a:xfrm>
            <a:off x="2266950" y="49418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70" name="Text Box 90"/>
          <p:cNvSpPr txBox="1">
            <a:spLocks noChangeArrowheads="1"/>
          </p:cNvSpPr>
          <p:nvPr/>
        </p:nvSpPr>
        <p:spPr bwMode="auto">
          <a:xfrm>
            <a:off x="27003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</a:t>
            </a:r>
          </a:p>
        </p:txBody>
      </p:sp>
      <p:sp>
        <p:nvSpPr>
          <p:cNvPr id="97371" name="Text Box 91"/>
          <p:cNvSpPr txBox="1">
            <a:spLocks noChangeArrowheads="1"/>
          </p:cNvSpPr>
          <p:nvPr/>
        </p:nvSpPr>
        <p:spPr bwMode="auto">
          <a:xfrm>
            <a:off x="31321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72" name="Text Box 92"/>
          <p:cNvSpPr txBox="1">
            <a:spLocks noChangeArrowheads="1"/>
          </p:cNvSpPr>
          <p:nvPr/>
        </p:nvSpPr>
        <p:spPr bwMode="auto">
          <a:xfrm>
            <a:off x="35639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6</a:t>
            </a:r>
          </a:p>
        </p:txBody>
      </p:sp>
      <p:sp>
        <p:nvSpPr>
          <p:cNvPr id="97373" name="Text Box 93"/>
          <p:cNvSpPr txBox="1">
            <a:spLocks noChangeArrowheads="1"/>
          </p:cNvSpPr>
          <p:nvPr/>
        </p:nvSpPr>
        <p:spPr bwMode="auto">
          <a:xfrm>
            <a:off x="39957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7</a:t>
            </a:r>
          </a:p>
        </p:txBody>
      </p:sp>
      <p:sp>
        <p:nvSpPr>
          <p:cNvPr id="97374" name="Text Box 94"/>
          <p:cNvSpPr txBox="1">
            <a:spLocks noChangeArrowheads="1"/>
          </p:cNvSpPr>
          <p:nvPr/>
        </p:nvSpPr>
        <p:spPr bwMode="auto">
          <a:xfrm>
            <a:off x="44275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8</a:t>
            </a:r>
          </a:p>
        </p:txBody>
      </p:sp>
      <p:sp>
        <p:nvSpPr>
          <p:cNvPr id="97375" name="Text Box 95"/>
          <p:cNvSpPr txBox="1">
            <a:spLocks noChangeArrowheads="1"/>
          </p:cNvSpPr>
          <p:nvPr/>
        </p:nvSpPr>
        <p:spPr bwMode="auto">
          <a:xfrm>
            <a:off x="48593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9</a:t>
            </a:r>
          </a:p>
        </p:txBody>
      </p:sp>
      <p:sp>
        <p:nvSpPr>
          <p:cNvPr id="97376" name="Text Box 96"/>
          <p:cNvSpPr txBox="1">
            <a:spLocks noChangeArrowheads="1"/>
          </p:cNvSpPr>
          <p:nvPr/>
        </p:nvSpPr>
        <p:spPr bwMode="auto">
          <a:xfrm>
            <a:off x="1835150" y="53736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77" name="Text Box 97"/>
          <p:cNvSpPr txBox="1">
            <a:spLocks noChangeArrowheads="1"/>
          </p:cNvSpPr>
          <p:nvPr/>
        </p:nvSpPr>
        <p:spPr bwMode="auto">
          <a:xfrm>
            <a:off x="2266950" y="53736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78" name="Text Box 98"/>
          <p:cNvSpPr txBox="1">
            <a:spLocks noChangeArrowheads="1"/>
          </p:cNvSpPr>
          <p:nvPr/>
        </p:nvSpPr>
        <p:spPr bwMode="auto">
          <a:xfrm>
            <a:off x="27003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</a:t>
            </a:r>
          </a:p>
        </p:txBody>
      </p:sp>
      <p:sp>
        <p:nvSpPr>
          <p:cNvPr id="97379" name="Text Box 99"/>
          <p:cNvSpPr txBox="1">
            <a:spLocks noChangeArrowheads="1"/>
          </p:cNvSpPr>
          <p:nvPr/>
        </p:nvSpPr>
        <p:spPr bwMode="auto">
          <a:xfrm>
            <a:off x="31321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80" name="Text Box 100"/>
          <p:cNvSpPr txBox="1">
            <a:spLocks noChangeArrowheads="1"/>
          </p:cNvSpPr>
          <p:nvPr/>
        </p:nvSpPr>
        <p:spPr bwMode="auto">
          <a:xfrm>
            <a:off x="35639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6</a:t>
            </a:r>
          </a:p>
        </p:txBody>
      </p:sp>
      <p:sp>
        <p:nvSpPr>
          <p:cNvPr id="97381" name="Text Box 101"/>
          <p:cNvSpPr txBox="1">
            <a:spLocks noChangeArrowheads="1"/>
          </p:cNvSpPr>
          <p:nvPr/>
        </p:nvSpPr>
        <p:spPr bwMode="auto">
          <a:xfrm>
            <a:off x="39957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7</a:t>
            </a:r>
          </a:p>
        </p:txBody>
      </p:sp>
      <p:sp>
        <p:nvSpPr>
          <p:cNvPr id="97382" name="Text Box 102"/>
          <p:cNvSpPr txBox="1">
            <a:spLocks noChangeArrowheads="1"/>
          </p:cNvSpPr>
          <p:nvPr/>
        </p:nvSpPr>
        <p:spPr bwMode="auto">
          <a:xfrm>
            <a:off x="44275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8</a:t>
            </a:r>
          </a:p>
        </p:txBody>
      </p:sp>
      <p:sp>
        <p:nvSpPr>
          <p:cNvPr id="97383" name="Text Box 103"/>
          <p:cNvSpPr txBox="1">
            <a:spLocks noChangeArrowheads="1"/>
          </p:cNvSpPr>
          <p:nvPr/>
        </p:nvSpPr>
        <p:spPr bwMode="auto">
          <a:xfrm>
            <a:off x="48593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9</a:t>
            </a:r>
          </a:p>
        </p:txBody>
      </p:sp>
      <p:sp>
        <p:nvSpPr>
          <p:cNvPr id="97384" name="Text Box 104"/>
          <p:cNvSpPr txBox="1">
            <a:spLocks noChangeArrowheads="1"/>
          </p:cNvSpPr>
          <p:nvPr/>
        </p:nvSpPr>
        <p:spPr bwMode="auto">
          <a:xfrm>
            <a:off x="5364163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10</a:t>
            </a:r>
          </a:p>
        </p:txBody>
      </p:sp>
      <p:sp>
        <p:nvSpPr>
          <p:cNvPr id="97385" name="Text Box 105"/>
          <p:cNvSpPr txBox="1">
            <a:spLocks noChangeArrowheads="1"/>
          </p:cNvSpPr>
          <p:nvPr/>
        </p:nvSpPr>
        <p:spPr bwMode="auto">
          <a:xfrm>
            <a:off x="1835150" y="573405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97386" name="Text Box 106"/>
          <p:cNvSpPr txBox="1">
            <a:spLocks noChangeArrowheads="1"/>
          </p:cNvSpPr>
          <p:nvPr/>
        </p:nvSpPr>
        <p:spPr bwMode="auto">
          <a:xfrm>
            <a:off x="2266950" y="573405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97387" name="Text Box 107"/>
          <p:cNvSpPr txBox="1">
            <a:spLocks noChangeArrowheads="1"/>
          </p:cNvSpPr>
          <p:nvPr/>
        </p:nvSpPr>
        <p:spPr bwMode="auto">
          <a:xfrm>
            <a:off x="39957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7</a:t>
            </a:r>
          </a:p>
        </p:txBody>
      </p:sp>
      <p:sp>
        <p:nvSpPr>
          <p:cNvPr id="97388" name="Text Box 108"/>
          <p:cNvSpPr txBox="1">
            <a:spLocks noChangeArrowheads="1"/>
          </p:cNvSpPr>
          <p:nvPr/>
        </p:nvSpPr>
        <p:spPr bwMode="auto">
          <a:xfrm>
            <a:off x="35639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6</a:t>
            </a:r>
          </a:p>
        </p:txBody>
      </p:sp>
      <p:sp>
        <p:nvSpPr>
          <p:cNvPr id="97389" name="Text Box 109"/>
          <p:cNvSpPr txBox="1">
            <a:spLocks noChangeArrowheads="1"/>
          </p:cNvSpPr>
          <p:nvPr/>
        </p:nvSpPr>
        <p:spPr bwMode="auto">
          <a:xfrm>
            <a:off x="44275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8</a:t>
            </a:r>
          </a:p>
        </p:txBody>
      </p:sp>
      <p:sp>
        <p:nvSpPr>
          <p:cNvPr id="97390" name="Text Box 110"/>
          <p:cNvSpPr txBox="1">
            <a:spLocks noChangeArrowheads="1"/>
          </p:cNvSpPr>
          <p:nvPr/>
        </p:nvSpPr>
        <p:spPr bwMode="auto">
          <a:xfrm>
            <a:off x="31321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97391" name="Text Box 111"/>
          <p:cNvSpPr txBox="1">
            <a:spLocks noChangeArrowheads="1"/>
          </p:cNvSpPr>
          <p:nvPr/>
        </p:nvSpPr>
        <p:spPr bwMode="auto">
          <a:xfrm>
            <a:off x="27003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</a:t>
            </a:r>
          </a:p>
        </p:txBody>
      </p:sp>
      <p:sp>
        <p:nvSpPr>
          <p:cNvPr id="97392" name="Text Box 112"/>
          <p:cNvSpPr txBox="1">
            <a:spLocks noChangeArrowheads="1"/>
          </p:cNvSpPr>
          <p:nvPr/>
        </p:nvSpPr>
        <p:spPr bwMode="auto">
          <a:xfrm>
            <a:off x="48593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9</a:t>
            </a:r>
          </a:p>
        </p:txBody>
      </p:sp>
      <p:sp>
        <p:nvSpPr>
          <p:cNvPr id="97393" name="Text Box 113"/>
          <p:cNvSpPr txBox="1">
            <a:spLocks noChangeArrowheads="1"/>
          </p:cNvSpPr>
          <p:nvPr/>
        </p:nvSpPr>
        <p:spPr bwMode="auto">
          <a:xfrm>
            <a:off x="5867400" y="573405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11</a:t>
            </a:r>
          </a:p>
        </p:txBody>
      </p:sp>
      <p:sp>
        <p:nvSpPr>
          <p:cNvPr id="97394" name="Text Box 114"/>
          <p:cNvSpPr txBox="1">
            <a:spLocks noChangeArrowheads="1"/>
          </p:cNvSpPr>
          <p:nvPr/>
        </p:nvSpPr>
        <p:spPr bwMode="auto">
          <a:xfrm>
            <a:off x="5364163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10</a:t>
            </a:r>
          </a:p>
        </p:txBody>
      </p:sp>
      <p:sp>
        <p:nvSpPr>
          <p:cNvPr id="97395" name="Text Box 115"/>
          <p:cNvSpPr txBox="1">
            <a:spLocks noChangeArrowheads="1"/>
          </p:cNvSpPr>
          <p:nvPr/>
        </p:nvSpPr>
        <p:spPr bwMode="auto">
          <a:xfrm>
            <a:off x="4427538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8</a:t>
            </a:r>
          </a:p>
        </p:txBody>
      </p:sp>
      <p:sp>
        <p:nvSpPr>
          <p:cNvPr id="97396" name="Text Box 116"/>
          <p:cNvSpPr txBox="1">
            <a:spLocks noChangeArrowheads="1"/>
          </p:cNvSpPr>
          <p:nvPr/>
        </p:nvSpPr>
        <p:spPr bwMode="auto">
          <a:xfrm>
            <a:off x="4932363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9</a:t>
            </a:r>
          </a:p>
        </p:txBody>
      </p:sp>
      <p:sp>
        <p:nvSpPr>
          <p:cNvPr id="97397" name="Text Box 117"/>
          <p:cNvSpPr txBox="1">
            <a:spLocks noChangeArrowheads="1"/>
          </p:cNvSpPr>
          <p:nvPr/>
        </p:nvSpPr>
        <p:spPr bwMode="auto">
          <a:xfrm>
            <a:off x="5795963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11</a:t>
            </a:r>
          </a:p>
        </p:txBody>
      </p:sp>
      <p:sp>
        <p:nvSpPr>
          <p:cNvPr id="97398" name="Text Box 118"/>
          <p:cNvSpPr txBox="1">
            <a:spLocks noChangeArrowheads="1"/>
          </p:cNvSpPr>
          <p:nvPr/>
        </p:nvSpPr>
        <p:spPr bwMode="auto">
          <a:xfrm>
            <a:off x="5364163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10</a:t>
            </a:r>
          </a:p>
        </p:txBody>
      </p:sp>
      <p:sp>
        <p:nvSpPr>
          <p:cNvPr id="97399" name="Text Box 119"/>
          <p:cNvSpPr txBox="1">
            <a:spLocks noChangeArrowheads="1"/>
          </p:cNvSpPr>
          <p:nvPr/>
        </p:nvSpPr>
        <p:spPr bwMode="auto">
          <a:xfrm>
            <a:off x="5795963" y="4581525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11</a:t>
            </a:r>
          </a:p>
        </p:txBody>
      </p:sp>
      <p:sp>
        <p:nvSpPr>
          <p:cNvPr id="97400" name="Text Box 120"/>
          <p:cNvSpPr txBox="1">
            <a:spLocks noChangeArrowheads="1"/>
          </p:cNvSpPr>
          <p:nvPr/>
        </p:nvSpPr>
        <p:spPr bwMode="auto">
          <a:xfrm>
            <a:off x="5364163" y="4581525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10</a:t>
            </a:r>
          </a:p>
        </p:txBody>
      </p:sp>
      <p:sp>
        <p:nvSpPr>
          <p:cNvPr id="97401" name="Text Box 121"/>
          <p:cNvSpPr txBox="1">
            <a:spLocks noChangeArrowheads="1"/>
          </p:cNvSpPr>
          <p:nvPr/>
        </p:nvSpPr>
        <p:spPr bwMode="auto">
          <a:xfrm>
            <a:off x="4859338" y="4581525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9</a:t>
            </a:r>
          </a:p>
        </p:txBody>
      </p:sp>
      <p:sp>
        <p:nvSpPr>
          <p:cNvPr id="97402" name="Text Box 122"/>
          <p:cNvSpPr txBox="1">
            <a:spLocks noChangeArrowheads="1"/>
          </p:cNvSpPr>
          <p:nvPr/>
        </p:nvSpPr>
        <p:spPr bwMode="auto">
          <a:xfrm>
            <a:off x="5795963" y="494188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11</a:t>
            </a:r>
          </a:p>
        </p:txBody>
      </p:sp>
      <p:sp>
        <p:nvSpPr>
          <p:cNvPr id="97403" name="Text Box 123"/>
          <p:cNvSpPr txBox="1">
            <a:spLocks noChangeArrowheads="1"/>
          </p:cNvSpPr>
          <p:nvPr/>
        </p:nvSpPr>
        <p:spPr bwMode="auto">
          <a:xfrm>
            <a:off x="5364163" y="494188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10</a:t>
            </a:r>
          </a:p>
        </p:txBody>
      </p:sp>
      <p:sp>
        <p:nvSpPr>
          <p:cNvPr id="97404" name="Text Box 124"/>
          <p:cNvSpPr txBox="1">
            <a:spLocks noChangeArrowheads="1"/>
          </p:cNvSpPr>
          <p:nvPr/>
        </p:nvSpPr>
        <p:spPr bwMode="auto">
          <a:xfrm>
            <a:off x="5867400" y="537368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11</a:t>
            </a:r>
          </a:p>
        </p:txBody>
      </p:sp>
      <p:sp>
        <p:nvSpPr>
          <p:cNvPr id="97405" name="Text Box 125"/>
          <p:cNvSpPr txBox="1">
            <a:spLocks noChangeArrowheads="1"/>
          </p:cNvSpPr>
          <p:nvPr/>
        </p:nvSpPr>
        <p:spPr bwMode="auto">
          <a:xfrm>
            <a:off x="5508625" y="836613"/>
            <a:ext cx="358775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9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6509" name="Text Box 126"/>
          <p:cNvSpPr txBox="1">
            <a:spLocks noChangeArrowheads="1"/>
          </p:cNvSpPr>
          <p:nvPr/>
        </p:nvSpPr>
        <p:spPr bwMode="auto">
          <a:xfrm>
            <a:off x="6011863" y="765175"/>
            <a:ext cx="1903412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hlink"/>
                </a:solidFill>
                <a:latin typeface="Franklin Gothic Book" pitchFamily="34" charset="0"/>
              </a:rPr>
              <a:t>-  продолжение обучения по ФГОС, введенного по мере готовности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324" y="1484784"/>
            <a:ext cx="7521575" cy="3579812"/>
          </a:xfrm>
        </p:spPr>
        <p:txBody>
          <a:bodyPr/>
          <a:lstStyle/>
          <a:p>
            <a:r>
              <a:rPr lang="ru-RU" sz="2400" dirty="0" smtClean="0"/>
              <a:t>Подчеркни  </a:t>
            </a:r>
            <a:r>
              <a:rPr lang="ru-RU" sz="2400" dirty="0"/>
              <a:t>число, в котором  240 десятков.</a:t>
            </a:r>
          </a:p>
          <a:p>
            <a:r>
              <a:rPr lang="ru-RU" sz="2400" dirty="0"/>
              <a:t>  А) 240 000	</a:t>
            </a:r>
            <a:r>
              <a:rPr lang="ru-RU" sz="2400" dirty="0" smtClean="0"/>
              <a:t>     </a:t>
            </a:r>
            <a:r>
              <a:rPr lang="ru-RU" sz="2400" dirty="0"/>
              <a:t>Б) 2 407	</a:t>
            </a:r>
            <a:r>
              <a:rPr lang="ru-RU" sz="2400" dirty="0" smtClean="0"/>
              <a:t>    В</a:t>
            </a:r>
            <a:r>
              <a:rPr lang="ru-RU" sz="2400" dirty="0"/>
              <a:t>) 240	 Г) 24 000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66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583450" y="2420888"/>
            <a:ext cx="920172" cy="920750"/>
            <a:chOff x="903" y="3030"/>
            <a:chExt cx="1448" cy="14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215" y="3804"/>
              <a:ext cx="825" cy="6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903" y="3030"/>
              <a:ext cx="1448" cy="774"/>
            </a:xfrm>
            <a:prstGeom prst="triangle">
              <a:avLst>
                <a:gd name="adj" fmla="val 50000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Дом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5721772" y="2420888"/>
            <a:ext cx="2232025" cy="1490662"/>
            <a:chOff x="7419" y="3030"/>
            <a:chExt cx="3516" cy="2347"/>
          </a:xfrm>
        </p:grpSpPr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7419" y="3030"/>
              <a:ext cx="3516" cy="1081"/>
            </a:xfrm>
            <a:prstGeom prst="triangle">
              <a:avLst>
                <a:gd name="adj" fmla="val 50000"/>
              </a:avLst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Школа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7830" y="4116"/>
              <a:ext cx="2760" cy="1261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" name="Group 1"/>
          <p:cNvGrpSpPr>
            <a:grpSpLocks/>
          </p:cNvGrpSpPr>
          <p:nvPr/>
        </p:nvGrpSpPr>
        <p:grpSpPr bwMode="auto">
          <a:xfrm>
            <a:off x="2539963" y="2980800"/>
            <a:ext cx="3314700" cy="1028700"/>
            <a:chOff x="2394" y="3939"/>
            <a:chExt cx="5220" cy="1621"/>
          </a:xfrm>
        </p:grpSpPr>
        <p:sp>
          <p:nvSpPr>
            <p:cNvPr id="11" name="Line 4"/>
            <p:cNvSpPr>
              <a:spLocks noChangeShapeType="1"/>
            </p:cNvSpPr>
            <p:nvPr/>
          </p:nvSpPr>
          <p:spPr bwMode="auto">
            <a:xfrm>
              <a:off x="2394" y="3939"/>
              <a:ext cx="72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3"/>
            <p:cNvSpPr>
              <a:spLocks noChangeShapeType="1"/>
            </p:cNvSpPr>
            <p:nvPr/>
          </p:nvSpPr>
          <p:spPr bwMode="auto">
            <a:xfrm flipV="1">
              <a:off x="6714" y="5019"/>
              <a:ext cx="90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2"/>
            <p:cNvSpPr>
              <a:spLocks noChangeShapeType="1"/>
            </p:cNvSpPr>
            <p:nvPr/>
          </p:nvSpPr>
          <p:spPr bwMode="auto">
            <a:xfrm>
              <a:off x="3114" y="4839"/>
              <a:ext cx="3599" cy="7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2530897" y="2420888"/>
            <a:ext cx="3314700" cy="1835150"/>
            <a:chOff x="2394" y="3030"/>
            <a:chExt cx="5220" cy="2890"/>
          </a:xfrm>
        </p:grpSpPr>
        <p:grpSp>
          <p:nvGrpSpPr>
            <p:cNvPr id="15" name="Group 15"/>
            <p:cNvGrpSpPr>
              <a:grpSpLocks/>
            </p:cNvGrpSpPr>
            <p:nvPr/>
          </p:nvGrpSpPr>
          <p:grpSpPr bwMode="auto">
            <a:xfrm>
              <a:off x="2394" y="3030"/>
              <a:ext cx="5220" cy="1725"/>
              <a:chOff x="2394" y="3030"/>
              <a:chExt cx="5220" cy="1725"/>
            </a:xfrm>
          </p:grpSpPr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 flipV="1">
                <a:off x="2394" y="3030"/>
                <a:ext cx="1986" cy="9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>
                <a:off x="4380" y="3030"/>
                <a:ext cx="1845" cy="1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" name="Line 16"/>
              <p:cNvSpPr>
                <a:spLocks noChangeShapeType="1"/>
              </p:cNvSpPr>
              <p:nvPr/>
            </p:nvSpPr>
            <p:spPr bwMode="auto">
              <a:xfrm>
                <a:off x="6225" y="4665"/>
                <a:ext cx="1389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2394" y="3940"/>
              <a:ext cx="90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3294" y="5918"/>
              <a:ext cx="41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flipH="1">
              <a:off x="7434" y="5199"/>
              <a:ext cx="180" cy="7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683568" y="568287"/>
            <a:ext cx="780739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От школы  к дому Павлика ведут три дороги.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 какой дороге Павлик сможет добраться быстрее? Отметь.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00941" y="325561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021909" y="2311177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175758" y="391621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4" name="Стрелка влево 23">
            <a:hlinkClick r:id="rId2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4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3579812"/>
          </a:xfrm>
        </p:spPr>
        <p:txBody>
          <a:bodyPr/>
          <a:lstStyle/>
          <a:p>
            <a:r>
              <a:rPr lang="ru-RU" sz="2400" dirty="0" smtClean="0"/>
              <a:t>Два </a:t>
            </a:r>
            <a:r>
              <a:rPr lang="ru-RU" sz="2400" dirty="0"/>
              <a:t>велосипедиста движутся по шоссе со скоростью 12 км/ч. Один велосипедист был в пути 3 часа, второй – 2 часа. На  сколько километров второй велосипедист проехал больше, чем первый</a:t>
            </a:r>
            <a:r>
              <a:rPr lang="ru-RU" sz="2400" dirty="0" smtClean="0"/>
              <a:t>?</a:t>
            </a:r>
            <a:endParaRPr lang="ru-RU" sz="2400" dirty="0"/>
          </a:p>
          <a:p>
            <a:endParaRPr lang="ru-RU" dirty="0" smtClean="0"/>
          </a:p>
          <a:p>
            <a:r>
              <a:rPr lang="ru-RU" dirty="0" smtClean="0"/>
              <a:t>А</a:t>
            </a:r>
            <a:r>
              <a:rPr lang="ru-RU" dirty="0"/>
              <a:t>) </a:t>
            </a:r>
            <a:r>
              <a:rPr lang="ru-RU" i="1" dirty="0"/>
              <a:t>Решение Пети: 1) 3 – 2  = </a:t>
            </a:r>
            <a:r>
              <a:rPr lang="ru-RU" i="1" dirty="0" smtClean="0"/>
              <a:t>1                             </a:t>
            </a:r>
            <a:r>
              <a:rPr lang="ru-RU" dirty="0" smtClean="0"/>
              <a:t>Г</a:t>
            </a:r>
            <a:r>
              <a:rPr lang="ru-RU" dirty="0"/>
              <a:t>) </a:t>
            </a:r>
            <a:r>
              <a:rPr lang="ru-RU" i="1" dirty="0"/>
              <a:t>Решение Светы: 12 * 3 – 2 = </a:t>
            </a:r>
            <a:r>
              <a:rPr lang="ru-RU" i="1" dirty="0" smtClean="0"/>
              <a:t>34</a:t>
            </a:r>
          </a:p>
          <a:p>
            <a:r>
              <a:rPr lang="ru-RU" i="1" dirty="0" smtClean="0"/>
              <a:t>                                2</a:t>
            </a:r>
            <a:r>
              <a:rPr lang="ru-RU" i="1" dirty="0"/>
              <a:t>) 12 * 1 = 12	     </a:t>
            </a:r>
            <a:endParaRPr lang="ru-RU" i="1" dirty="0" smtClean="0"/>
          </a:p>
          <a:p>
            <a:r>
              <a:rPr lang="ru-RU" dirty="0" smtClean="0"/>
              <a:t>Б</a:t>
            </a:r>
            <a:r>
              <a:rPr lang="ru-RU" dirty="0"/>
              <a:t>)</a:t>
            </a:r>
            <a:r>
              <a:rPr lang="ru-RU" i="1" dirty="0"/>
              <a:t> Решение Кати: 1) 12 * 2 = </a:t>
            </a:r>
            <a:r>
              <a:rPr lang="ru-RU" i="1" dirty="0" smtClean="0"/>
              <a:t>24                          Д</a:t>
            </a:r>
            <a:r>
              <a:rPr lang="ru-RU" i="1" dirty="0"/>
              <a:t>) Решение Маши: 12: 2 – 12 : 3  = 2 </a:t>
            </a:r>
            <a:endParaRPr lang="ru-RU" dirty="0"/>
          </a:p>
          <a:p>
            <a:r>
              <a:rPr lang="ru-RU" i="1" dirty="0"/>
              <a:t>		</a:t>
            </a:r>
            <a:r>
              <a:rPr lang="ru-RU" i="1" dirty="0" smtClean="0"/>
              <a:t>              2</a:t>
            </a:r>
            <a:r>
              <a:rPr lang="ru-RU" i="1" dirty="0"/>
              <a:t>) 12 * 3 = </a:t>
            </a:r>
            <a:r>
              <a:rPr lang="ru-RU" i="1" dirty="0" smtClean="0"/>
              <a:t>36</a:t>
            </a:r>
            <a:r>
              <a:rPr lang="ru-RU" i="1" dirty="0"/>
              <a:t>							 </a:t>
            </a:r>
            <a:r>
              <a:rPr lang="ru-RU" i="1" dirty="0" smtClean="0"/>
              <a:t>            3</a:t>
            </a:r>
            <a:r>
              <a:rPr lang="ru-RU" i="1" dirty="0"/>
              <a:t>) 36  - 24 = </a:t>
            </a:r>
            <a:r>
              <a:rPr lang="ru-RU" i="1" dirty="0" smtClean="0"/>
              <a:t>12</a:t>
            </a:r>
            <a:r>
              <a:rPr lang="ru-RU" i="1" dirty="0"/>
              <a:t>				</a:t>
            </a:r>
            <a:endParaRPr lang="ru-RU" dirty="0"/>
          </a:p>
          <a:p>
            <a:r>
              <a:rPr lang="ru-RU" dirty="0"/>
              <a:t>В)</a:t>
            </a:r>
            <a:r>
              <a:rPr lang="ru-RU" i="1" dirty="0"/>
              <a:t> Решение Васи:  12 * (3 – 2) = 12 </a:t>
            </a:r>
            <a:r>
              <a:rPr lang="ru-RU" i="1" dirty="0" smtClean="0"/>
              <a:t>                  </a:t>
            </a:r>
            <a:r>
              <a:rPr lang="ru-RU" i="1" dirty="0"/>
              <a:t>Е) Решение Вовы:  36 –  24  = </a:t>
            </a:r>
            <a:r>
              <a:rPr lang="ru-RU" i="1" dirty="0" smtClean="0"/>
              <a:t>12</a:t>
            </a:r>
            <a:endParaRPr lang="ru-RU" dirty="0"/>
          </a:p>
          <a:p>
            <a:r>
              <a:rPr lang="ru-RU" i="1" dirty="0"/>
              <a:t>		</a:t>
            </a:r>
            <a:endParaRPr lang="ru-RU" dirty="0"/>
          </a:p>
          <a:p>
            <a:r>
              <a:rPr lang="ru-RU" sz="2400" dirty="0"/>
              <a:t>Отметь, кто из учеников правильно решил задачу.</a:t>
            </a:r>
          </a:p>
          <a:p>
            <a:r>
              <a:rPr lang="ru-RU" sz="2400" dirty="0"/>
              <a:t> 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50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8020372" cy="3579812"/>
          </a:xfrm>
        </p:spPr>
        <p:txBody>
          <a:bodyPr/>
          <a:lstStyle/>
          <a:p>
            <a:pPr marL="0" indent="0"/>
            <a:r>
              <a:rPr lang="ru-RU" sz="2400" dirty="0" smtClean="0"/>
              <a:t>Для </a:t>
            </a:r>
            <a:r>
              <a:rPr lang="ru-RU" sz="2400" dirty="0"/>
              <a:t>оформления подарка ко дню рождения своего друга Коля вырезал из цветной бумаги 6 квадратов одинакового размера и оклеил ими коробку. Красиво получилось! Какую форму имела коробка?</a:t>
            </a:r>
          </a:p>
          <a:p>
            <a:pPr marL="0" indent="0"/>
            <a:r>
              <a:rPr lang="ru-RU" sz="2400" dirty="0" smtClean="0"/>
              <a:t>А</a:t>
            </a:r>
            <a:r>
              <a:rPr lang="ru-RU" sz="2400" dirty="0"/>
              <a:t>) квадрат	</a:t>
            </a:r>
            <a:r>
              <a:rPr lang="ru-RU" sz="2400" dirty="0" smtClean="0"/>
              <a:t>Б</a:t>
            </a:r>
            <a:r>
              <a:rPr lang="ru-RU" sz="2400" dirty="0"/>
              <a:t>) </a:t>
            </a:r>
            <a:r>
              <a:rPr lang="ru-RU" sz="2400" dirty="0" smtClean="0"/>
              <a:t>прямоугольник     В</a:t>
            </a:r>
            <a:r>
              <a:rPr lang="ru-RU" sz="2400" dirty="0"/>
              <a:t>) </a:t>
            </a:r>
            <a:r>
              <a:rPr lang="ru-RU" sz="2400" dirty="0" smtClean="0"/>
              <a:t>цилиндр</a:t>
            </a:r>
            <a:r>
              <a:rPr lang="ru-RU" sz="2400" dirty="0"/>
              <a:t> </a:t>
            </a:r>
            <a:r>
              <a:rPr lang="ru-RU" sz="2400" dirty="0" smtClean="0"/>
              <a:t>   Г</a:t>
            </a:r>
            <a:r>
              <a:rPr lang="ru-RU" sz="2400" dirty="0"/>
              <a:t>) куб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43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09776"/>
            <a:ext cx="8496944" cy="830992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  <a:effectLst/>
              </a:rPr>
              <a:t>Недостаточно высокое качество </a:t>
            </a:r>
            <a:r>
              <a:rPr lang="ru-RU" sz="2000" b="1" dirty="0">
                <a:solidFill>
                  <a:srgbClr val="FF0000"/>
                </a:solidFill>
                <a:effectLst/>
              </a:rPr>
              <a:t>выполнения зафиксировано при работе с </a:t>
            </a:r>
            <a:r>
              <a:rPr lang="ru-RU" sz="2000" b="1" dirty="0" smtClean="0">
                <a:solidFill>
                  <a:srgbClr val="FF0000"/>
                </a:solidFill>
                <a:effectLst/>
              </a:rPr>
              <a:t>заданиями, направленными </a:t>
            </a:r>
            <a:r>
              <a:rPr lang="ru-RU" sz="2000" b="1" dirty="0">
                <a:solidFill>
                  <a:srgbClr val="FF0000"/>
                </a:solidFill>
                <a:effectLst/>
              </a:rPr>
              <a:t>на оценку следующих умений: </a:t>
            </a:r>
            <a:br>
              <a:rPr lang="ru-RU" sz="2000" b="1" dirty="0">
                <a:solidFill>
                  <a:srgbClr val="FF0000"/>
                </a:solidFill>
                <a:effectLst/>
              </a:rPr>
            </a:br>
            <a:endParaRPr lang="ru-RU" sz="2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496944" cy="5161776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  <a:cs typeface="Times New Roman" pitchFamily="18" charset="0"/>
                <a:hlinkClick r:id="rId2" action="ppaction://hlinksldjump"/>
              </a:rPr>
              <a:t>находить фигуры с заданными свойствами на  чертеже (</a:t>
            </a:r>
            <a:r>
              <a:rPr lang="ru-RU" sz="2000" b="1" dirty="0" smtClean="0">
                <a:latin typeface="+mj-lt"/>
                <a:cs typeface="Times New Roman" pitchFamily="18" charset="0"/>
                <a:hlinkClick r:id="rId2" action="ppaction://hlinksldjump"/>
              </a:rPr>
              <a:t>качество </a:t>
            </a:r>
            <a:r>
              <a:rPr lang="ru-RU" sz="2000" b="1" dirty="0">
                <a:latin typeface="+mj-lt"/>
                <a:cs typeface="Times New Roman" pitchFamily="18" charset="0"/>
                <a:hlinkClick r:id="rId2" action="ppaction://hlinksldjump"/>
              </a:rPr>
              <a:t>выполнения </a:t>
            </a:r>
            <a:r>
              <a:rPr lang="ru-RU" sz="2000" dirty="0" smtClean="0">
                <a:latin typeface="+mj-lt"/>
                <a:cs typeface="Times New Roman" pitchFamily="18" charset="0"/>
                <a:hlinkClick r:id="rId2" action="ppaction://hlinksldjump"/>
              </a:rPr>
              <a:t>33,1</a:t>
            </a:r>
            <a:r>
              <a:rPr lang="ru-RU" sz="2000" b="1" dirty="0" smtClean="0">
                <a:latin typeface="+mj-lt"/>
                <a:cs typeface="Times New Roman" pitchFamily="18" charset="0"/>
                <a:hlinkClick r:id="rId2" action="ppaction://hlinksldjump"/>
              </a:rPr>
              <a:t>%);</a:t>
            </a:r>
            <a:endParaRPr lang="ru-RU" sz="2000" b="1" dirty="0">
              <a:latin typeface="+mj-lt"/>
              <a:cs typeface="Times New Roman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  <a:cs typeface="Times New Roman" pitchFamily="18" charset="0"/>
                <a:hlinkClick r:id="rId3" action="ppaction://hlinksldjump"/>
              </a:rPr>
              <a:t>устанавливать правила, по которому составлена заданная числовая последовательность (</a:t>
            </a:r>
            <a:r>
              <a:rPr lang="ru-RU" sz="2000" b="1" dirty="0" smtClean="0">
                <a:latin typeface="+mj-lt"/>
                <a:cs typeface="Times New Roman" pitchFamily="18" charset="0"/>
                <a:hlinkClick r:id="rId3" action="ppaction://hlinksldjump"/>
              </a:rPr>
              <a:t>24,3%</a:t>
            </a:r>
            <a:r>
              <a:rPr lang="ru-RU" sz="2000" dirty="0" smtClean="0">
                <a:latin typeface="+mj-lt"/>
                <a:cs typeface="Times New Roman" pitchFamily="18" charset="0"/>
                <a:hlinkClick r:id="rId3" action="ppaction://hlinksldjump"/>
              </a:rPr>
              <a:t>);</a:t>
            </a:r>
            <a:endParaRPr lang="ru-RU" sz="2000" dirty="0">
              <a:latin typeface="+mj-lt"/>
              <a:cs typeface="Times New Roman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  <a:cs typeface="Times New Roman" pitchFamily="18" charset="0"/>
                <a:hlinkClick r:id="rId4" action="ppaction://hlinksldjump"/>
              </a:rPr>
              <a:t>анализировать задачу, подобрать вопросы, на которые можно ответить, не выполняя арифметических действий (</a:t>
            </a:r>
            <a:r>
              <a:rPr lang="ru-RU" sz="2000" b="1" dirty="0" smtClean="0">
                <a:latin typeface="+mj-lt"/>
                <a:cs typeface="Times New Roman" pitchFamily="18" charset="0"/>
                <a:hlinkClick r:id="rId4" action="ppaction://hlinksldjump"/>
              </a:rPr>
              <a:t>14,1%</a:t>
            </a:r>
            <a:r>
              <a:rPr lang="ru-RU" sz="2000" dirty="0" smtClean="0">
                <a:latin typeface="+mj-lt"/>
                <a:cs typeface="Times New Roman" pitchFamily="18" charset="0"/>
                <a:hlinkClick r:id="rId4" action="ppaction://hlinksldjump"/>
              </a:rPr>
              <a:t>);</a:t>
            </a:r>
            <a:endParaRPr lang="ru-RU" sz="2000" dirty="0">
              <a:latin typeface="+mj-lt"/>
              <a:cs typeface="Times New Roman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000" i="1" dirty="0" smtClean="0">
                <a:latin typeface="+mj-lt"/>
                <a:cs typeface="Times New Roman" pitchFamily="18" charset="0"/>
                <a:hlinkClick r:id="rId5" action="ppaction://hlinksldjump"/>
              </a:rPr>
              <a:t>планировать ход решения  задачи </a:t>
            </a:r>
            <a:r>
              <a:rPr lang="ru-RU" sz="2000" dirty="0" smtClean="0">
                <a:latin typeface="+mj-lt"/>
                <a:cs typeface="Times New Roman" pitchFamily="18" charset="0"/>
                <a:hlinkClick r:id="rId5" action="ppaction://hlinksldjump"/>
              </a:rPr>
              <a:t>(</a:t>
            </a:r>
            <a:r>
              <a:rPr lang="ru-RU" sz="2000" b="1" dirty="0" smtClean="0">
                <a:latin typeface="+mj-lt"/>
                <a:cs typeface="Times New Roman" pitchFamily="18" charset="0"/>
                <a:hlinkClick r:id="rId5" action="ppaction://hlinksldjump"/>
              </a:rPr>
              <a:t>24,1%</a:t>
            </a:r>
            <a:r>
              <a:rPr lang="ru-RU" sz="2000" dirty="0" smtClean="0">
                <a:latin typeface="+mj-lt"/>
                <a:cs typeface="Times New Roman" pitchFamily="18" charset="0"/>
                <a:hlinkClick r:id="rId5" action="ppaction://hlinksldjump"/>
              </a:rPr>
              <a:t>);</a:t>
            </a:r>
            <a:endParaRPr lang="ru-RU" sz="2000" dirty="0">
              <a:latin typeface="+mj-lt"/>
              <a:cs typeface="Times New Roman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000" i="1" dirty="0" smtClean="0">
                <a:latin typeface="+mj-lt"/>
                <a:cs typeface="Times New Roman" pitchFamily="18" charset="0"/>
                <a:hlinkClick r:id="rId6" action="ppaction://hlinksldjump"/>
              </a:rPr>
              <a:t>«декодировать» информацию и применять известные алгоритмы арифметических действий </a:t>
            </a:r>
            <a:r>
              <a:rPr lang="ru-RU" sz="2000" dirty="0" smtClean="0">
                <a:latin typeface="+mj-lt"/>
                <a:cs typeface="Times New Roman" pitchFamily="18" charset="0"/>
                <a:hlinkClick r:id="rId6" action="ppaction://hlinksldjump"/>
              </a:rPr>
              <a:t>(</a:t>
            </a:r>
            <a:r>
              <a:rPr lang="ru-RU" sz="2000" b="1" dirty="0" smtClean="0">
                <a:latin typeface="+mj-lt"/>
                <a:cs typeface="Times New Roman" pitchFamily="18" charset="0"/>
                <a:hlinkClick r:id="rId6" action="ppaction://hlinksldjump"/>
              </a:rPr>
              <a:t>16,7%</a:t>
            </a:r>
            <a:r>
              <a:rPr lang="ru-RU" sz="2000" dirty="0" smtClean="0">
                <a:latin typeface="+mj-lt"/>
                <a:cs typeface="Times New Roman" pitchFamily="18" charset="0"/>
                <a:hlinkClick r:id="rId6" action="ppaction://hlinksldjump"/>
              </a:rPr>
              <a:t>);</a:t>
            </a:r>
            <a:endParaRPr lang="ru-RU" sz="2000" dirty="0" smtClean="0">
              <a:latin typeface="+mj-lt"/>
              <a:cs typeface="Times New Roman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  <a:cs typeface="Times New Roman" pitchFamily="18" charset="0"/>
                <a:hlinkClick r:id="rId7" action="ppaction://hlinksldjump"/>
              </a:rPr>
              <a:t>решать задачи с альтернативным условием (10,3%).</a:t>
            </a:r>
            <a:endParaRPr lang="ru-RU" sz="2000" dirty="0">
              <a:latin typeface="+mj-lt"/>
              <a:cs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Стрелка влево 3">
            <a:hlinkClick r:id="rId8" action="ppaction://hlinksldjump"/>
          </p:cNvPr>
          <p:cNvSpPr/>
          <p:nvPr/>
        </p:nvSpPr>
        <p:spPr>
          <a:xfrm flipH="1">
            <a:off x="8388424" y="6165304"/>
            <a:ext cx="360040" cy="3372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2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772320" y="2398804"/>
            <a:ext cx="800100" cy="45720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2891507" y="2289266"/>
            <a:ext cx="571500" cy="571500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3688432" y="2397216"/>
            <a:ext cx="571500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4517107" y="2173379"/>
            <a:ext cx="685800" cy="685800"/>
          </a:xfrm>
          <a:prstGeom prst="rtTriangle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5088607" y="2138454"/>
            <a:ext cx="1390650" cy="685800"/>
            <a:chOff x="6894" y="9661"/>
            <a:chExt cx="2190" cy="1080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H="1" flipV="1">
              <a:off x="6894" y="10021"/>
              <a:ext cx="1980" cy="7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 flipH="1">
              <a:off x="6894" y="9661"/>
              <a:ext cx="21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3"/>
            <p:cNvSpPr>
              <a:spLocks/>
            </p:cNvSpPr>
            <p:nvPr/>
          </p:nvSpPr>
          <p:spPr bwMode="auto">
            <a:xfrm>
              <a:off x="8874" y="9661"/>
              <a:ext cx="210" cy="1080"/>
            </a:xfrm>
            <a:custGeom>
              <a:avLst/>
              <a:gdLst>
                <a:gd name="T0" fmla="*/ 180 w 210"/>
                <a:gd name="T1" fmla="*/ 0 h 1080"/>
                <a:gd name="T2" fmla="*/ 180 w 210"/>
                <a:gd name="T3" fmla="*/ 180 h 1080"/>
                <a:gd name="T4" fmla="*/ 0 w 210"/>
                <a:gd name="T5" fmla="*/ 360 h 1080"/>
                <a:gd name="T6" fmla="*/ 180 w 210"/>
                <a:gd name="T7" fmla="*/ 540 h 1080"/>
                <a:gd name="T8" fmla="*/ 0 w 210"/>
                <a:gd name="T9" fmla="*/ 720 h 1080"/>
                <a:gd name="T10" fmla="*/ 180 w 210"/>
                <a:gd name="T11" fmla="*/ 720 h 1080"/>
                <a:gd name="T12" fmla="*/ 180 w 210"/>
                <a:gd name="T13" fmla="*/ 900 h 1080"/>
                <a:gd name="T14" fmla="*/ 0 w 210"/>
                <a:gd name="T15" fmla="*/ 1080 h 1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0" h="1080">
                  <a:moveTo>
                    <a:pt x="180" y="0"/>
                  </a:moveTo>
                  <a:cubicBezTo>
                    <a:pt x="195" y="60"/>
                    <a:pt x="210" y="120"/>
                    <a:pt x="180" y="180"/>
                  </a:cubicBezTo>
                  <a:cubicBezTo>
                    <a:pt x="150" y="240"/>
                    <a:pt x="0" y="300"/>
                    <a:pt x="0" y="360"/>
                  </a:cubicBezTo>
                  <a:cubicBezTo>
                    <a:pt x="0" y="420"/>
                    <a:pt x="180" y="480"/>
                    <a:pt x="180" y="540"/>
                  </a:cubicBezTo>
                  <a:cubicBezTo>
                    <a:pt x="180" y="600"/>
                    <a:pt x="0" y="690"/>
                    <a:pt x="0" y="720"/>
                  </a:cubicBezTo>
                  <a:cubicBezTo>
                    <a:pt x="0" y="750"/>
                    <a:pt x="150" y="690"/>
                    <a:pt x="180" y="720"/>
                  </a:cubicBezTo>
                  <a:cubicBezTo>
                    <a:pt x="210" y="750"/>
                    <a:pt x="210" y="840"/>
                    <a:pt x="180" y="900"/>
                  </a:cubicBezTo>
                  <a:cubicBezTo>
                    <a:pt x="150" y="960"/>
                    <a:pt x="30" y="1050"/>
                    <a:pt x="0" y="1080"/>
                  </a:cubicBezTo>
                </a:path>
              </a:pathLst>
            </a:custGeom>
            <a:solidFill>
              <a:srgbClr val="FFCC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2" name="Freeform 7"/>
          <p:cNvSpPr>
            <a:spLocks/>
          </p:cNvSpPr>
          <p:nvPr/>
        </p:nvSpPr>
        <p:spPr bwMode="auto">
          <a:xfrm>
            <a:off x="6660232" y="2252754"/>
            <a:ext cx="1295400" cy="590550"/>
          </a:xfrm>
          <a:custGeom>
            <a:avLst/>
            <a:gdLst>
              <a:gd name="T0" fmla="*/ 30 w 2040"/>
              <a:gd name="T1" fmla="*/ 900 h 930"/>
              <a:gd name="T2" fmla="*/ 210 w 2040"/>
              <a:gd name="T3" fmla="*/ 900 h 930"/>
              <a:gd name="T4" fmla="*/ 390 w 2040"/>
              <a:gd name="T5" fmla="*/ 720 h 930"/>
              <a:gd name="T6" fmla="*/ 570 w 2040"/>
              <a:gd name="T7" fmla="*/ 540 h 930"/>
              <a:gd name="T8" fmla="*/ 750 w 2040"/>
              <a:gd name="T9" fmla="*/ 360 h 930"/>
              <a:gd name="T10" fmla="*/ 930 w 2040"/>
              <a:gd name="T11" fmla="*/ 180 h 930"/>
              <a:gd name="T12" fmla="*/ 930 w 2040"/>
              <a:gd name="T13" fmla="*/ 0 h 930"/>
              <a:gd name="T14" fmla="*/ 930 w 2040"/>
              <a:gd name="T15" fmla="*/ 180 h 930"/>
              <a:gd name="T16" fmla="*/ 1110 w 2040"/>
              <a:gd name="T17" fmla="*/ 360 h 930"/>
              <a:gd name="T18" fmla="*/ 1290 w 2040"/>
              <a:gd name="T19" fmla="*/ 540 h 930"/>
              <a:gd name="T20" fmla="*/ 1650 w 2040"/>
              <a:gd name="T21" fmla="*/ 720 h 930"/>
              <a:gd name="T22" fmla="*/ 1830 w 2040"/>
              <a:gd name="T23" fmla="*/ 720 h 930"/>
              <a:gd name="T24" fmla="*/ 2010 w 2040"/>
              <a:gd name="T25" fmla="*/ 720 h 930"/>
              <a:gd name="T26" fmla="*/ 1650 w 2040"/>
              <a:gd name="T27" fmla="*/ 720 h 930"/>
              <a:gd name="T28" fmla="*/ 1290 w 2040"/>
              <a:gd name="T29" fmla="*/ 900 h 930"/>
              <a:gd name="T30" fmla="*/ 930 w 2040"/>
              <a:gd name="T31" fmla="*/ 900 h 930"/>
              <a:gd name="T32" fmla="*/ 750 w 2040"/>
              <a:gd name="T33" fmla="*/ 900 h 930"/>
              <a:gd name="T34" fmla="*/ 570 w 2040"/>
              <a:gd name="T35" fmla="*/ 900 h 930"/>
              <a:gd name="T36" fmla="*/ 390 w 2040"/>
              <a:gd name="T37" fmla="*/ 900 h 930"/>
              <a:gd name="T38" fmla="*/ 30 w 2040"/>
              <a:gd name="T39" fmla="*/ 900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040" h="930">
                <a:moveTo>
                  <a:pt x="30" y="900"/>
                </a:moveTo>
                <a:cubicBezTo>
                  <a:pt x="0" y="900"/>
                  <a:pt x="150" y="930"/>
                  <a:pt x="210" y="900"/>
                </a:cubicBezTo>
                <a:cubicBezTo>
                  <a:pt x="270" y="870"/>
                  <a:pt x="330" y="780"/>
                  <a:pt x="390" y="720"/>
                </a:cubicBezTo>
                <a:cubicBezTo>
                  <a:pt x="450" y="660"/>
                  <a:pt x="510" y="600"/>
                  <a:pt x="570" y="540"/>
                </a:cubicBezTo>
                <a:cubicBezTo>
                  <a:pt x="630" y="480"/>
                  <a:pt x="690" y="420"/>
                  <a:pt x="750" y="360"/>
                </a:cubicBezTo>
                <a:cubicBezTo>
                  <a:pt x="810" y="300"/>
                  <a:pt x="900" y="240"/>
                  <a:pt x="930" y="180"/>
                </a:cubicBezTo>
                <a:cubicBezTo>
                  <a:pt x="960" y="120"/>
                  <a:pt x="930" y="0"/>
                  <a:pt x="930" y="0"/>
                </a:cubicBezTo>
                <a:cubicBezTo>
                  <a:pt x="930" y="0"/>
                  <a:pt x="900" y="120"/>
                  <a:pt x="930" y="180"/>
                </a:cubicBezTo>
                <a:cubicBezTo>
                  <a:pt x="960" y="240"/>
                  <a:pt x="1050" y="300"/>
                  <a:pt x="1110" y="360"/>
                </a:cubicBezTo>
                <a:cubicBezTo>
                  <a:pt x="1170" y="420"/>
                  <a:pt x="1200" y="480"/>
                  <a:pt x="1290" y="540"/>
                </a:cubicBezTo>
                <a:cubicBezTo>
                  <a:pt x="1380" y="600"/>
                  <a:pt x="1560" y="690"/>
                  <a:pt x="1650" y="720"/>
                </a:cubicBezTo>
                <a:cubicBezTo>
                  <a:pt x="1740" y="750"/>
                  <a:pt x="1770" y="720"/>
                  <a:pt x="1830" y="720"/>
                </a:cubicBezTo>
                <a:cubicBezTo>
                  <a:pt x="1890" y="720"/>
                  <a:pt x="2040" y="720"/>
                  <a:pt x="2010" y="720"/>
                </a:cubicBezTo>
                <a:cubicBezTo>
                  <a:pt x="1980" y="720"/>
                  <a:pt x="1770" y="690"/>
                  <a:pt x="1650" y="720"/>
                </a:cubicBezTo>
                <a:cubicBezTo>
                  <a:pt x="1530" y="750"/>
                  <a:pt x="1410" y="870"/>
                  <a:pt x="1290" y="900"/>
                </a:cubicBezTo>
                <a:cubicBezTo>
                  <a:pt x="1170" y="930"/>
                  <a:pt x="1020" y="900"/>
                  <a:pt x="930" y="900"/>
                </a:cubicBezTo>
                <a:cubicBezTo>
                  <a:pt x="840" y="900"/>
                  <a:pt x="810" y="900"/>
                  <a:pt x="750" y="900"/>
                </a:cubicBezTo>
                <a:cubicBezTo>
                  <a:pt x="690" y="900"/>
                  <a:pt x="630" y="900"/>
                  <a:pt x="570" y="900"/>
                </a:cubicBezTo>
                <a:cubicBezTo>
                  <a:pt x="510" y="900"/>
                  <a:pt x="480" y="900"/>
                  <a:pt x="390" y="900"/>
                </a:cubicBezTo>
                <a:cubicBezTo>
                  <a:pt x="300" y="900"/>
                  <a:pt x="60" y="900"/>
                  <a:pt x="30" y="900"/>
                </a:cubicBezTo>
                <a:close/>
              </a:path>
            </a:pathLst>
          </a:cu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51161" y="645637"/>
            <a:ext cx="803222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Ученики лесной школы из геометрических фигур выбирали фигуры, которые не являются треугольниками. </a:t>
            </a:r>
            <a:endParaRPr kumimoji="0" lang="ru-RU" alt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755576" y="2884703"/>
            <a:ext cx="774403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733925" algn="l"/>
                <a:tab pos="477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733925" algn="l"/>
                <a:tab pos="477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733925" algn="l"/>
                <a:tab pos="477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733925" algn="l"/>
                <a:tab pos="477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733925" algn="l"/>
                <a:tab pos="477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33925" algn="l"/>
                <a:tab pos="477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33925" algn="l"/>
                <a:tab pos="477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33925" algn="l"/>
                <a:tab pos="477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33925" algn="l"/>
                <a:tab pos="477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1      </a:t>
            </a:r>
            <a:r>
              <a:rPr kumimoji="0" lang="ru-RU" alt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2        3        4        </a:t>
            </a:r>
            <a:r>
              <a:rPr kumimoji="0" lang="ru-RU" alt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5            </a:t>
            </a:r>
            <a:r>
              <a:rPr lang="ru-RU" altLang="ru-RU" sz="2400" b="1" dirty="0" smtClean="0">
                <a:ea typeface="Times New Roman" panose="02020603050405020304" pitchFamily="18" charset="0"/>
              </a:rPr>
              <a:t>6</a:t>
            </a:r>
            <a:endParaRPr lang="ru-RU" altLang="ru-RU" sz="24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33925" algn="l"/>
                <a:tab pos="4772025" algn="l"/>
              </a:tabLst>
            </a:pP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33925" algn="l"/>
                <a:tab pos="4772025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Какие фигуры они выбрали?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33925" algn="l"/>
                <a:tab pos="4772025" algn="l"/>
              </a:tabLs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А) 1, 3, 6		Б) 1, 3, 5		  В) 1, 3, 5, 6		Г) 1, 3	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33925" algn="l"/>
                <a:tab pos="4772025" algn="l"/>
              </a:tabLst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Стрелка влево 1">
            <a:hlinkClick r:id="rId2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6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7998147" cy="3579812"/>
          </a:xfrm>
        </p:spPr>
        <p:txBody>
          <a:bodyPr/>
          <a:lstStyle/>
          <a:p>
            <a:pPr marL="0" indent="0"/>
            <a:r>
              <a:rPr lang="ru-RU" sz="2400" dirty="0" smtClean="0"/>
              <a:t>Нина </a:t>
            </a:r>
            <a:r>
              <a:rPr lang="ru-RU" sz="2400" dirty="0"/>
              <a:t>Петровна разносит почту на улицу Яблочкова в дома под номерами 2, 5, 11, 23, … . На улице Яблочкова ровно 100 домов. Дома с какими номерами еще обслуживает Нина Петровна?		</a:t>
            </a:r>
          </a:p>
          <a:p>
            <a:pPr marL="0" indent="0"/>
            <a:r>
              <a:rPr lang="ru-RU" sz="2400" dirty="0" smtClean="0"/>
              <a:t>Определи </a:t>
            </a:r>
            <a:r>
              <a:rPr lang="ru-RU" sz="2400" dirty="0"/>
              <a:t>закономерность и продолжи числовой ряд. Запиши ответ.</a:t>
            </a:r>
          </a:p>
          <a:p>
            <a:r>
              <a:rPr lang="ru-RU" sz="2400" dirty="0"/>
              <a:t>                </a:t>
            </a:r>
            <a:endParaRPr lang="ru-RU" sz="2400" dirty="0" smtClean="0"/>
          </a:p>
          <a:p>
            <a:pPr algn="ctr"/>
            <a:r>
              <a:rPr lang="ru-RU" sz="2800" dirty="0" smtClean="0"/>
              <a:t>  </a:t>
            </a:r>
            <a:r>
              <a:rPr lang="ru-RU" sz="2800" dirty="0"/>
              <a:t>2, 5, 11, 23, </a:t>
            </a:r>
            <a:r>
              <a:rPr lang="ru-RU" sz="2800" dirty="0" smtClean="0"/>
              <a:t>…….</a:t>
            </a:r>
            <a:endParaRPr lang="ru-RU" sz="1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6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295889"/>
              </p:ext>
            </p:extLst>
          </p:nvPr>
        </p:nvGraphicFramePr>
        <p:xfrm>
          <a:off x="350924" y="299120"/>
          <a:ext cx="8640960" cy="609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64096"/>
                <a:gridCol w="792088"/>
                <a:gridCol w="720080"/>
                <a:gridCol w="736975"/>
                <a:gridCol w="778310"/>
                <a:gridCol w="779154"/>
                <a:gridCol w="779154"/>
                <a:gridCol w="881881"/>
                <a:gridCol w="819402"/>
                <a:gridCol w="744910"/>
                <a:gridCol w="74491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ru-RU" sz="2000" dirty="0">
                          <a:effectLst/>
                        </a:rPr>
                        <a:t>Имя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Света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Митя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Лена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Алла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Ира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Тимур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Петр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Вася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Вова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Масса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32 кг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35 кг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35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31 кг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70890" algn="l"/>
                        </a:tabLst>
                      </a:pPr>
                      <a:r>
                        <a:rPr lang="ru-RU" sz="2000">
                          <a:effectLst/>
                        </a:rPr>
                        <a:t>33 кг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30 кг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37 кг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40 кг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42 кг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39 кг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333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38 кг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0924" y="908720"/>
            <a:ext cx="840237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hangingPunct="0">
              <a:tabLst>
                <a:tab pos="77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77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77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77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77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таблице представлены результаты взвешивания всех учащихся 4ª класса.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Отметь  вопросы, на которые можно ответить, используя данные таблицы.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А) Света и Митя сидят за одной партой?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Б) Какой рост у Петра?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В) Сколько всего учащихся в  4ª классе?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Г) Если Лена и Оля вместе встанут на весы, то на какое число покажет стрелка весов?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Д) На сколько килограммов Алла легче, чем Митя?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Е) Какое имя у самого тяжелого ученика в классе?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56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59025" y="147990"/>
            <a:ext cx="8784975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магазин привезли 70 кг шоколадных конфет и 150 кг карамели. Половину карамели разложили в 25 пакетов поровну. Сколько килограммов конфет в одном пакете? Отметь пункты плана решения задачи.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1) Узнаю, сколько всего конфет привезли в магазин.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2) Узнаю, сколько килограммов в половине массы карамели.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3) Узнаю, сколько шоколадных конфет в одном пакете.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4) Узнаю, сколько карамели осталось.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5) Узнаю, сколько килограммов карамели в одном пакете.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6) Узнаю, на сколько пакетов с карамелью больше, чем пакетов с шоколадными конфетами.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99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04664"/>
            <a:ext cx="7854131" cy="3579812"/>
          </a:xfrm>
        </p:spPr>
        <p:txBody>
          <a:bodyPr/>
          <a:lstStyle/>
          <a:p>
            <a:r>
              <a:rPr lang="ru-RU" sz="2400" dirty="0" smtClean="0"/>
              <a:t>Отметь </a:t>
            </a:r>
            <a:r>
              <a:rPr lang="ru-RU" sz="2400" dirty="0"/>
              <a:t>выражение, которое соответствует схеме и вычисли его значение:				           </a:t>
            </a:r>
            <a:endParaRPr lang="ru-RU" sz="2400" dirty="0" smtClean="0"/>
          </a:p>
          <a:p>
            <a:pPr marL="1255713" indent="-357188"/>
            <a:r>
              <a:rPr lang="ru-RU" sz="2400" dirty="0" smtClean="0"/>
              <a:t>                         </a:t>
            </a:r>
            <a:r>
              <a:rPr lang="ru-RU" sz="2400" baseline="-25000" dirty="0" smtClean="0"/>
              <a:t>1    1</a:t>
            </a:r>
            <a:r>
              <a:rPr lang="ru-RU" sz="2400" dirty="0"/>
              <a:t>	          	</a:t>
            </a:r>
          </a:p>
          <a:p>
            <a:pPr marL="1255713" indent="-357188"/>
            <a:r>
              <a:rPr lang="ru-RU" sz="2400" dirty="0"/>
              <a:t>			</a:t>
            </a:r>
            <a:r>
              <a:rPr lang="ru-RU" sz="2400" dirty="0" smtClean="0">
                <a:sym typeface="Wingdings" panose="05000000000000000000" pitchFamily="2" charset="2"/>
              </a:rPr>
              <a:t>  </a:t>
            </a:r>
          </a:p>
          <a:p>
            <a:pPr marL="1255713" indent="-357188"/>
            <a:r>
              <a:rPr lang="ru-RU" sz="2400" dirty="0" smtClean="0">
                <a:sym typeface="Wingdings" panose="05000000000000000000" pitchFamily="2" charset="2"/>
              </a:rPr>
              <a:t>                  </a:t>
            </a:r>
            <a:r>
              <a:rPr lang="ru-RU" sz="2400" u="sng" dirty="0" smtClean="0">
                <a:sym typeface="Wingdings" panose="05000000000000000000" pitchFamily="2" charset="2"/>
              </a:rPr>
              <a:t>   +  </a:t>
            </a:r>
            <a:r>
              <a:rPr lang="ru-RU" sz="2400" u="sng" dirty="0">
                <a:sym typeface="Wingdings" panose="05000000000000000000" pitchFamily="2" charset="2"/>
              </a:rPr>
              <a:t> </a:t>
            </a:r>
            <a:r>
              <a:rPr lang="ru-RU" sz="2400" u="sng" dirty="0" smtClean="0">
                <a:sym typeface="Wingdings" panose="05000000000000000000" pitchFamily="2" charset="2"/>
              </a:rPr>
              <a:t></a:t>
            </a:r>
            <a:endParaRPr lang="ru-RU" sz="2400" u="sng" dirty="0" smtClean="0"/>
          </a:p>
          <a:p>
            <a:pPr marL="1255713" indent="-357188"/>
            <a:r>
              <a:rPr lang="ru-RU" sz="2400" dirty="0" smtClean="0"/>
              <a:t>	</a:t>
            </a:r>
            <a:r>
              <a:rPr lang="ru-RU" sz="2400" dirty="0"/>
              <a:t> </a:t>
            </a:r>
            <a:r>
              <a:rPr lang="ru-RU" sz="2400" dirty="0" smtClean="0"/>
              <a:t>              </a:t>
            </a:r>
            <a:r>
              <a:rPr lang="ru-RU" sz="2400" dirty="0" smtClean="0">
                <a:sym typeface="Wingdings" panose="05000000000000000000" pitchFamily="2" charset="2"/>
              </a:rPr>
              <a:t> </a:t>
            </a:r>
            <a:r>
              <a:rPr lang="ru-RU" sz="2400" dirty="0">
                <a:sym typeface="Wingdings" panose="05000000000000000000" pitchFamily="2" charset="2"/>
              </a:rPr>
              <a:t></a:t>
            </a:r>
            <a:r>
              <a:rPr lang="ru-RU" sz="2400" dirty="0" smtClean="0"/>
              <a:t> </a:t>
            </a:r>
            <a:r>
              <a:rPr lang="ru-RU" sz="2400" dirty="0" smtClean="0">
                <a:sym typeface="Wingdings" panose="05000000000000000000" pitchFamily="2" charset="2"/>
              </a:rPr>
              <a:t></a:t>
            </a:r>
            <a:r>
              <a:rPr lang="ru-RU" sz="2400" dirty="0">
                <a:sym typeface="Wingdings" panose="05000000000000000000" pitchFamily="2" charset="2"/>
              </a:rPr>
              <a:t> </a:t>
            </a:r>
            <a:r>
              <a:rPr lang="ru-RU" sz="2400" dirty="0" smtClean="0">
                <a:sym typeface="Wingdings" panose="05000000000000000000" pitchFamily="2" charset="2"/>
              </a:rPr>
              <a:t></a:t>
            </a:r>
            <a:r>
              <a:rPr lang="ru-RU" sz="2400" dirty="0">
                <a:sym typeface="Wingdings" panose="05000000000000000000" pitchFamily="2" charset="2"/>
              </a:rPr>
              <a:t> </a:t>
            </a:r>
            <a:endParaRPr lang="ru-RU" sz="2400" dirty="0" smtClean="0"/>
          </a:p>
          <a:p>
            <a:r>
              <a:rPr lang="ru-RU" sz="2400" dirty="0"/>
              <a:t>	</a:t>
            </a:r>
          </a:p>
          <a:p>
            <a:r>
              <a:rPr lang="ru-RU" sz="2400" dirty="0" smtClean="0"/>
              <a:t>А</a:t>
            </a:r>
            <a:r>
              <a:rPr lang="ru-RU" sz="2400" dirty="0"/>
              <a:t>)   </a:t>
            </a:r>
            <a:r>
              <a:rPr lang="ru-RU" sz="2400" dirty="0" smtClean="0"/>
              <a:t>325</a:t>
            </a:r>
            <a:r>
              <a:rPr lang="ru-RU" sz="2400" dirty="0"/>
              <a:t> </a:t>
            </a:r>
            <a:r>
              <a:rPr lang="ru-RU" sz="2400" dirty="0" smtClean="0"/>
              <a:t>          </a:t>
            </a:r>
            <a:r>
              <a:rPr lang="ru-RU" sz="2400" dirty="0"/>
              <a:t>Б)   864	</a:t>
            </a:r>
            <a:r>
              <a:rPr lang="ru-RU" sz="2400" dirty="0" smtClean="0"/>
              <a:t>     В</a:t>
            </a:r>
            <a:r>
              <a:rPr lang="ru-RU" sz="2400" dirty="0"/>
              <a:t>)   </a:t>
            </a:r>
            <a:r>
              <a:rPr lang="ru-RU" sz="2400" dirty="0" smtClean="0"/>
              <a:t>705</a:t>
            </a:r>
            <a:r>
              <a:rPr lang="ru-RU" sz="2400" dirty="0"/>
              <a:t> </a:t>
            </a:r>
            <a:r>
              <a:rPr lang="ru-RU" sz="2400" dirty="0" smtClean="0"/>
              <a:t>              Г</a:t>
            </a:r>
            <a:r>
              <a:rPr lang="ru-RU" sz="2400" dirty="0"/>
              <a:t>)   649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u="sng" dirty="0" smtClean="0"/>
              <a:t> </a:t>
            </a:r>
            <a:r>
              <a:rPr lang="ru-RU" sz="2400" u="sng" dirty="0"/>
              <a:t>+ 913</a:t>
            </a:r>
            <a:r>
              <a:rPr lang="ru-RU" sz="2400" dirty="0"/>
              <a:t>             </a:t>
            </a:r>
            <a:r>
              <a:rPr lang="ru-RU" sz="2400" dirty="0" smtClean="0"/>
              <a:t>  </a:t>
            </a:r>
            <a:r>
              <a:rPr lang="ru-RU" sz="2400" u="sng" dirty="0"/>
              <a:t>+ 197</a:t>
            </a:r>
            <a:r>
              <a:rPr lang="ru-RU" sz="2400" dirty="0"/>
              <a:t>                </a:t>
            </a:r>
            <a:r>
              <a:rPr lang="ru-RU" sz="2400" dirty="0" smtClean="0"/>
              <a:t>  </a:t>
            </a:r>
            <a:r>
              <a:rPr lang="ru-RU" sz="2400" u="sng" dirty="0"/>
              <a:t>+ 987</a:t>
            </a:r>
            <a:r>
              <a:rPr lang="ru-RU" sz="2400" dirty="0"/>
              <a:t>		 </a:t>
            </a:r>
            <a:r>
              <a:rPr lang="ru-RU" sz="2400" dirty="0" smtClean="0"/>
              <a:t> </a:t>
            </a:r>
            <a:r>
              <a:rPr lang="ru-RU" sz="2400" u="sng" dirty="0"/>
              <a:t>+  84</a:t>
            </a:r>
            <a:endParaRPr lang="ru-RU" sz="2400" dirty="0"/>
          </a:p>
          <a:p>
            <a:r>
              <a:rPr lang="ru-RU" sz="2400" dirty="0"/>
              <a:t> 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51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206375"/>
            <a:ext cx="7416800" cy="46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11560" y="1052736"/>
            <a:ext cx="79208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Из деревянной рейки длиной 50 см сделали рамку для фотографии  квадратной формы. Сколько сантиметров рейки осталось,  если известно, что длина  стороны фотографии   равна 1дм 2 см.  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Возможно ли такое, что от рейки ничего не останется? Объясни свой ответ. 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179512" y="5949280"/>
            <a:ext cx="28803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45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Выводы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7773035" cy="4891102"/>
          </a:xfrm>
        </p:spPr>
        <p:txBody>
          <a:bodyPr>
            <a:normAutofit/>
          </a:bodyPr>
          <a:lstStyle/>
          <a:p>
            <a:pPr marL="0" indent="92075">
              <a:spcBef>
                <a:spcPts val="0"/>
              </a:spcBef>
            </a:pPr>
            <a:r>
              <a:rPr lang="ru-RU" sz="2400" dirty="0" smtClean="0"/>
              <a:t>     В </a:t>
            </a:r>
            <a:r>
              <a:rPr lang="ru-RU" sz="2400" dirty="0"/>
              <a:t>целом анализ результатов мониторингового обследования показал, что </a:t>
            </a:r>
            <a:r>
              <a:rPr lang="ru-RU" sz="2400" dirty="0" smtClean="0"/>
              <a:t>по русскому языку </a:t>
            </a:r>
          </a:p>
          <a:p>
            <a:pPr marL="0" indent="0"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96,8%,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96% </a:t>
            </a:r>
            <a:r>
              <a:rPr lang="ru-RU" sz="2400" dirty="0" smtClean="0"/>
              <a:t>по математике </a:t>
            </a:r>
            <a:r>
              <a:rPr lang="ru-RU" sz="2400" dirty="0"/>
              <a:t>выпускников начальной школы Пермского края 2015 года  овладели опорной системой </a:t>
            </a:r>
            <a:r>
              <a:rPr lang="ru-RU" sz="2400" dirty="0" smtClean="0"/>
              <a:t>знаний </a:t>
            </a:r>
            <a:r>
              <a:rPr lang="ru-RU" sz="2400" dirty="0"/>
              <a:t>и учебными действиями, необходимыми для продолжения образования на следующей ступени, и способностью использовать их для решения учебно-познавательных и учебно-практических задач средствами </a:t>
            </a:r>
            <a:r>
              <a:rPr lang="ru-RU" sz="2400" dirty="0" smtClean="0"/>
              <a:t>учебных предметов на </a:t>
            </a:r>
            <a:r>
              <a:rPr lang="ru-RU" sz="2400" dirty="0"/>
              <a:t>базовом уровне. </a:t>
            </a:r>
          </a:p>
        </p:txBody>
      </p:sp>
    </p:spTree>
    <p:extLst>
      <p:ext uri="{BB962C8B-B14F-4D97-AF65-F5344CB8AC3E}">
        <p14:creationId xmlns:p14="http://schemas.microsoft.com/office/powerpoint/2010/main" val="28172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937" y="260648"/>
            <a:ext cx="8642350" cy="5492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i="1" cap="none" dirty="0" smtClean="0"/>
              <a:t>МАТЕМАТИКА 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7926140" cy="3579812"/>
          </a:xfrm>
        </p:spPr>
        <p:txBody>
          <a:bodyPr/>
          <a:lstStyle/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400" dirty="0" smtClean="0"/>
              <a:t>правила порядка действий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400" dirty="0" smtClean="0"/>
              <a:t>взаимосвязь между результатами и компонентами арифметических действий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400" dirty="0" smtClean="0"/>
              <a:t>единицы времени и соотношение между ними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400" dirty="0" smtClean="0"/>
              <a:t>пространственные представления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400" dirty="0" smtClean="0"/>
              <a:t>планирование при решении задач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400" dirty="0" smtClean="0"/>
              <a:t>выявление общего свойства группы объектов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400" dirty="0" smtClean="0"/>
              <a:t>знаково-символическое моделирование при выполнении арифметических действий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ru-RU" sz="2400" dirty="0" smtClean="0"/>
              <a:t>задачи с альтернативным условием</a:t>
            </a:r>
          </a:p>
          <a:p>
            <a:pPr>
              <a:buFont typeface="Arial" charset="0"/>
              <a:buChar char="•"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ay.Az - &amp;Ncy;&amp;ocy;&amp;vcy;&amp;ocy;&amp;scy;&amp;tcy;&amp;icy; - &amp;Ucy;&amp;mcy;&amp;ncy;&amp;ycy;&amp;iecy; &amp;dcy;&amp;iecy;&amp;tcy;&amp;icy; &amp;ocy;&amp;kcy;&amp;acy;&amp;zcy;&amp;acy;&amp;lcy;&amp;icy;&amp;scy;&amp;softcy; &amp;pcy;&amp;ocy;&amp;tcy;&amp;iecy;&amp;ncy;&amp;tscy;&amp;icy;&amp;acy;&amp;lcy;&amp;softcy;&amp;ncy;&amp;ycy;&amp;mcy;&amp;icy; &amp;ncy;&amp;acy;&amp;rcy;&amp;kcy;&amp;ocy;&amp;mcy;&amp;acy;&amp;ncy;&amp;acy;&amp;mcy;&amp;i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6912768" cy="469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09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21575" cy="5492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i="1" dirty="0"/>
              <a:t>Проект Министерства образования и науки Пермского края 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262657" y="1844824"/>
            <a:ext cx="8507412" cy="2119313"/>
          </a:xfrm>
        </p:spPr>
        <p:txBody>
          <a:bodyPr/>
          <a:lstStyle/>
          <a:p>
            <a:pPr marL="0" indent="0" algn="ctr">
              <a:spcBef>
                <a:spcPct val="0"/>
              </a:spcBef>
            </a:pPr>
            <a:r>
              <a:rPr lang="ru-RU" sz="2800" dirty="0" smtClean="0"/>
              <a:t>по созданию инструментария </a:t>
            </a:r>
          </a:p>
          <a:p>
            <a:pPr marL="0" indent="0" algn="ctr">
              <a:spcBef>
                <a:spcPct val="0"/>
              </a:spcBef>
            </a:pPr>
            <a:r>
              <a:rPr lang="ru-RU" sz="2800" dirty="0" smtClean="0"/>
              <a:t>для выявления уровня достижения </a:t>
            </a:r>
          </a:p>
          <a:p>
            <a:pPr marL="0" indent="0" algn="ctr">
              <a:spcBef>
                <a:spcPct val="0"/>
              </a:spcBef>
            </a:pPr>
            <a:r>
              <a:rPr lang="ru-RU" sz="2800" dirty="0" smtClean="0"/>
              <a:t>выпускниками начальной школы </a:t>
            </a:r>
          </a:p>
          <a:p>
            <a:pPr marL="0" indent="0" algn="ctr">
              <a:spcBef>
                <a:spcPct val="0"/>
              </a:spcBef>
            </a:pPr>
            <a:r>
              <a:rPr lang="ru-RU" sz="2800" dirty="0" smtClean="0"/>
              <a:t>планируемых результатов освоения основной образовательной программы начального общего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</p:nvPr>
        </p:nvGraphicFramePr>
        <p:xfrm>
          <a:off x="323528" y="116632"/>
          <a:ext cx="8686800" cy="6475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44033154"/>
              </p:ext>
            </p:extLst>
          </p:nvPr>
        </p:nvGraphicFramePr>
        <p:xfrm>
          <a:off x="107504" y="44624"/>
          <a:ext cx="8924925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388" y="411853"/>
            <a:ext cx="8758237" cy="62642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Основная цель </a:t>
            </a:r>
            <a:r>
              <a:rPr lang="ru-RU" sz="2800" dirty="0"/>
              <a:t>итоговой работы </a:t>
            </a:r>
            <a:r>
              <a:rPr lang="ru-RU" sz="2800" dirty="0" smtClean="0"/>
              <a:t>– оценка </a:t>
            </a:r>
            <a:r>
              <a:rPr lang="ru-RU" sz="2800" dirty="0"/>
              <a:t>уровня</a:t>
            </a:r>
            <a:endParaRPr lang="ru-RU" sz="2800" dirty="0" smtClean="0"/>
          </a:p>
          <a:p>
            <a:pPr marL="442913" indent="-442913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математического образования,</a:t>
            </a:r>
          </a:p>
          <a:p>
            <a:pPr marL="442913" indent="-442913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лингвистического образования </a:t>
            </a:r>
            <a:r>
              <a:rPr lang="ru-RU" sz="2800" dirty="0"/>
              <a:t>и</a:t>
            </a:r>
            <a:r>
              <a:rPr lang="ru-RU" sz="2800" dirty="0" smtClean="0"/>
              <a:t> речевого </a:t>
            </a:r>
            <a:r>
              <a:rPr lang="ru-RU" sz="2800" dirty="0"/>
              <a:t>развития </a:t>
            </a:r>
            <a:endParaRPr lang="ru-RU" sz="28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выпускников </a:t>
            </a:r>
            <a:r>
              <a:rPr lang="ru-RU" sz="2800" dirty="0"/>
              <a:t>начальной </a:t>
            </a:r>
            <a:r>
              <a:rPr lang="ru-RU" sz="2800" dirty="0" smtClean="0"/>
              <a:t>школы.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Итоговая </a:t>
            </a:r>
            <a:r>
              <a:rPr lang="ru-RU" sz="2000" dirty="0"/>
              <a:t>работа направлена на выявление </a:t>
            </a:r>
            <a:r>
              <a:rPr lang="ru-RU" sz="2000" dirty="0" smtClean="0"/>
              <a:t>у </a:t>
            </a:r>
            <a:r>
              <a:rPr lang="ru-RU" sz="2000" dirty="0"/>
              <a:t>выпускников начальной школы умений применять полученные знания </a:t>
            </a:r>
            <a:r>
              <a:rPr lang="ru-RU" sz="2000" dirty="0" smtClean="0"/>
              <a:t>для </a:t>
            </a:r>
            <a:r>
              <a:rPr lang="ru-RU" sz="2000" dirty="0"/>
              <a:t>решения разнообразных задач учебного и практического характера средствами </a:t>
            </a:r>
            <a:r>
              <a:rPr lang="ru-RU" sz="2000" dirty="0" smtClean="0"/>
              <a:t>математики/русского </a:t>
            </a:r>
            <a:r>
              <a:rPr lang="ru-RU" sz="2000" dirty="0"/>
              <a:t>языка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45059" name="Picture 2" descr="&quot;&amp;KHcy;&amp;icy;&amp;tcy;-&amp;pcy;&amp;acy;&amp;rcy;&amp;acy;&amp;dcy;&quot; &amp;zcy;&amp;acy;&amp;bcy;&amp;ocy;&amp;lcy;&amp;iecy;&amp;vcy;&amp;acy;&amp;ncy;&amp;icy;&amp;jcy; &amp;shcy;&amp;kcy;&amp;ocy;&amp;lcy;&amp;softcy;&amp;ncy;&amp;icy;&amp;kcy;&amp;ocy;&amp;vcy; &amp;vcy; &amp;KHcy;&amp;acy;&amp;rcy;&amp;softcy;&amp;kcy;&amp;ocy;&amp;vcy;&amp;iecy; &amp;icy; &amp;pcy;&amp;rcy;&amp;icy;&amp;chcy;&amp;icy;&amp;ncy;&amp;ycy; &amp;icy;&amp;khcy; &amp;bcy;&amp;ocy;&amp;lcy;&amp;yacy;&amp;chcy;&amp;iecy;&amp;kcy; - &amp;Gcy;&amp;ocy;&amp;rcy;&amp;ocy;&amp;dcy;&amp;scy;&amp;kcy;&amp;ocy;&amp;jcy; &amp;Dcy;&amp;ocy;&amp;zcy;&amp;ocy;&amp;r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4292600"/>
            <a:ext cx="3141662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Требования к современным ким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7520940" cy="3712464"/>
          </a:xfrm>
        </p:spPr>
        <p:txBody>
          <a:bodyPr/>
          <a:lstStyle/>
          <a:p>
            <a:r>
              <a:rPr lang="ru-RU" dirty="0" smtClean="0"/>
              <a:t>Задания разных типов</a:t>
            </a:r>
          </a:p>
          <a:p>
            <a:r>
              <a:rPr lang="ru-RU" dirty="0" smtClean="0"/>
              <a:t>Задания двух уровней сложности</a:t>
            </a:r>
          </a:p>
          <a:p>
            <a:r>
              <a:rPr lang="ru-RU" dirty="0" smtClean="0"/>
              <a:t>Задания из всех разделов программы</a:t>
            </a:r>
          </a:p>
          <a:p>
            <a:r>
              <a:rPr lang="ru-RU" dirty="0" smtClean="0"/>
              <a:t>Наличие спецификации</a:t>
            </a:r>
          </a:p>
          <a:p>
            <a:r>
              <a:rPr lang="ru-RU" dirty="0" smtClean="0"/>
              <a:t>Пооперационный контроль</a:t>
            </a:r>
          </a:p>
          <a:p>
            <a:r>
              <a:rPr lang="ru-RU" dirty="0"/>
              <a:t>Возможность оценки не только предметных, но и </a:t>
            </a:r>
            <a:r>
              <a:rPr lang="ru-RU" dirty="0" err="1"/>
              <a:t>метапредметных</a:t>
            </a:r>
            <a:r>
              <a:rPr lang="ru-RU" dirty="0"/>
              <a:t> результатов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37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98080" cy="107157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effectLst/>
              </a:rPr>
              <a:t>Структура диагностических работ</a:t>
            </a:r>
            <a:r>
              <a:rPr lang="ru-RU" sz="3200" i="1" dirty="0" smtClean="0">
                <a:effectLst/>
              </a:rPr>
              <a:t> </a:t>
            </a: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b="1" i="1" dirty="0" smtClean="0">
                <a:effectLst/>
              </a:rPr>
              <a:t>2015 года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827584" y="1178703"/>
            <a:ext cx="3657600" cy="504445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Русский язык</a:t>
            </a:r>
          </a:p>
          <a:p>
            <a:pPr>
              <a:buNone/>
            </a:pPr>
            <a:r>
              <a:rPr lang="ru-RU" u="sng" dirty="0" smtClean="0"/>
              <a:t>19 заданий: </a:t>
            </a:r>
          </a:p>
          <a:p>
            <a:pPr>
              <a:buNone/>
            </a:pPr>
            <a:r>
              <a:rPr lang="ru-RU" i="1" dirty="0" smtClean="0"/>
              <a:t>   </a:t>
            </a:r>
            <a:r>
              <a:rPr lang="ru-RU" b="0" i="1" dirty="0" smtClean="0"/>
              <a:t>15 заданий базового уровня сложности, </a:t>
            </a:r>
          </a:p>
          <a:p>
            <a:pPr>
              <a:buNone/>
            </a:pPr>
            <a:r>
              <a:rPr lang="ru-RU" b="0" i="1" dirty="0"/>
              <a:t> </a:t>
            </a:r>
            <a:r>
              <a:rPr lang="ru-RU" b="0" i="1" dirty="0" smtClean="0"/>
              <a:t> 4 задания повышенного уровня сложности.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004048" y="1214422"/>
            <a:ext cx="3615208" cy="497301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Математика</a:t>
            </a:r>
          </a:p>
          <a:p>
            <a:pPr>
              <a:buNone/>
            </a:pPr>
            <a:r>
              <a:rPr lang="ru-RU" u="sng" dirty="0" smtClean="0"/>
              <a:t>20 заданий: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0" i="1" dirty="0" smtClean="0"/>
              <a:t>15 заданий базового уровня сложности, </a:t>
            </a:r>
          </a:p>
          <a:p>
            <a:pPr>
              <a:buNone/>
            </a:pPr>
            <a:r>
              <a:rPr lang="ru-RU" b="0" i="1" dirty="0" smtClean="0"/>
              <a:t> 5 заданий повышенного уровня сложности. 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9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889</TotalTime>
  <Words>1565</Words>
  <Application>Microsoft Office PowerPoint</Application>
  <PresentationFormat>Экран (4:3)</PresentationFormat>
  <Paragraphs>483</Paragraphs>
  <Slides>33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2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Углы</vt:lpstr>
      <vt:lpstr>Chart</vt:lpstr>
      <vt:lpstr>ДИАГНОСТИКА УЧЕБНЫХ ДОСТИЖЕНИЙ МЛАДШИХ ШКОЛЬНИКОВ ПО НАЧАЛЬНОЙ МАТЕМАТИКЕ</vt:lpstr>
      <vt:lpstr>Презентация PowerPoint</vt:lpstr>
      <vt:lpstr>Презентация PowerPoint</vt:lpstr>
      <vt:lpstr>Проект Министерства образования и науки Пермского края </vt:lpstr>
      <vt:lpstr>Презентация PowerPoint</vt:lpstr>
      <vt:lpstr>Презентация PowerPoint</vt:lpstr>
      <vt:lpstr>Презентация PowerPoint</vt:lpstr>
      <vt:lpstr>Требования к современным ким</vt:lpstr>
      <vt:lpstr>Структура диагностических работ  2015 года </vt:lpstr>
      <vt:lpstr>СОДЕРЖАТЕЛЬНАЯ ВАЛИДНОСТЬ ТЕСТА ОБЕСПЕЧИВАЕТСЯ НАЛИЧИЕМ ЗАДАНИЙ  ИЗ ВСЕХ РАЗДЕЛОВ ПРОГРАММЫ </vt:lpstr>
      <vt:lpstr>Метапредметные результаты</vt:lpstr>
      <vt:lpstr>Работа содержит две группы заданий</vt:lpstr>
      <vt:lpstr>Задания работы отвечают требованиям: </vt:lpstr>
      <vt:lpstr>Анализ выполнения работ</vt:lpstr>
      <vt:lpstr>Анализ выполнения работ</vt:lpstr>
      <vt:lpstr>Презентация PowerPoint</vt:lpstr>
      <vt:lpstr>Презентация PowerPoint</vt:lpstr>
      <vt:lpstr>Анализ выполнения заданий диагностической работы (математика) </vt:lpstr>
      <vt:lpstr>Хорошо сформированы  следующие умения: </vt:lpstr>
      <vt:lpstr>Презентация PowerPoint</vt:lpstr>
      <vt:lpstr>Презентация PowerPoint</vt:lpstr>
      <vt:lpstr>Презентация PowerPoint</vt:lpstr>
      <vt:lpstr>Презентация PowerPoint</vt:lpstr>
      <vt:lpstr>Недостаточно высокое качество выполнения зафиксировано при работе с заданиями, направленными на оценку следующих умений: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  <vt:lpstr>МАТЕМАТИКА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Итоговые диагностические работы по математике и русскому языку: требования к структуре, содержание, опыт апробации, анализ результатов  </dc:title>
  <dc:creator>Пользователь</dc:creator>
  <cp:lastModifiedBy>Alexey</cp:lastModifiedBy>
  <cp:revision>60</cp:revision>
  <dcterms:created xsi:type="dcterms:W3CDTF">2015-03-21T17:14:16Z</dcterms:created>
  <dcterms:modified xsi:type="dcterms:W3CDTF">2015-11-05T16:11:32Z</dcterms:modified>
</cp:coreProperties>
</file>