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6" r:id="rId3"/>
    <p:sldId id="267" r:id="rId4"/>
    <p:sldId id="258" r:id="rId5"/>
    <p:sldId id="261" r:id="rId6"/>
    <p:sldId id="262" r:id="rId7"/>
    <p:sldId id="263" r:id="rId8"/>
    <p:sldId id="268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86" autoAdjust="0"/>
  </p:normalViewPr>
  <p:slideViewPr>
    <p:cSldViewPr snapToGrid="0">
      <p:cViewPr>
        <p:scale>
          <a:sx n="100" d="100"/>
          <a:sy n="100" d="100"/>
        </p:scale>
        <p:origin x="8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8228A-C917-40C3-9C0A-095AB5327F94}" type="doc">
      <dgm:prSet loTypeId="urn:microsoft.com/office/officeart/2008/layout/PictureAccent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76E1C-CC92-4B10-BCA7-104C8220255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Секция «Высшее образование» - экспертная площадка для обмена опытом в области дошкольного образования и воспитания по:</a:t>
          </a:r>
          <a:endParaRPr lang="ru-RU" sz="1800" b="1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28439108-1838-4A52-A8F2-0E843E0346F5}" type="parTrans" cxnId="{91665D7B-C357-44D1-9E7B-0E9A1E329FC2}">
      <dgm:prSet/>
      <dgm:spPr/>
      <dgm:t>
        <a:bodyPr/>
        <a:lstStyle/>
        <a:p>
          <a:endParaRPr lang="ru-RU"/>
        </a:p>
      </dgm:t>
    </dgm:pt>
    <dgm:pt modelId="{3988E073-F2AE-448D-9210-72360E7AF69F}" type="sibTrans" cxnId="{91665D7B-C357-44D1-9E7B-0E9A1E329FC2}">
      <dgm:prSet/>
      <dgm:spPr/>
      <dgm:t>
        <a:bodyPr/>
        <a:lstStyle/>
        <a:p>
          <a:endParaRPr lang="ru-RU"/>
        </a:p>
      </dgm:t>
    </dgm:pt>
    <dgm:pt modelId="{B544EE3A-BBA6-4728-B13A-D0754270D2AE}">
      <dgm:prSet phldrT="[Текст]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проведению научно-исследовательских и научно-методических разработок;</a:t>
          </a:r>
          <a:endParaRPr lang="ru-RU" dirty="0"/>
        </a:p>
      </dgm:t>
    </dgm:pt>
    <dgm:pt modelId="{A919C55E-7F74-4364-A480-9B0338F38849}" type="parTrans" cxnId="{7F9A04D0-92FB-4805-A08B-FCC3B77AE87E}">
      <dgm:prSet/>
      <dgm:spPr/>
      <dgm:t>
        <a:bodyPr/>
        <a:lstStyle/>
        <a:p>
          <a:endParaRPr lang="ru-RU"/>
        </a:p>
      </dgm:t>
    </dgm:pt>
    <dgm:pt modelId="{ED5E5D1A-CB53-491C-94BE-4B6E47714EA3}" type="sibTrans" cxnId="{7F9A04D0-92FB-4805-A08B-FCC3B77AE87E}">
      <dgm:prSet/>
      <dgm:spPr/>
      <dgm:t>
        <a:bodyPr/>
        <a:lstStyle/>
        <a:p>
          <a:endParaRPr lang="ru-RU"/>
        </a:p>
      </dgm:t>
    </dgm:pt>
    <dgm:pt modelId="{4A24BE52-BB76-4E6D-B5C5-5D182CAA1B86}">
      <dgm:prSet/>
      <dgm:spPr/>
      <dgm:t>
        <a:bodyPr/>
        <a:lstStyle/>
        <a:p>
          <a:pPr algn="l"/>
          <a:r>
            <a:rPr lang="ru-RU" dirty="0" smtClean="0"/>
            <a:t>проектированию и реализации основных образовательных программ;</a:t>
          </a:r>
          <a:endParaRPr lang="ru-RU" dirty="0"/>
        </a:p>
      </dgm:t>
    </dgm:pt>
    <dgm:pt modelId="{0CCFC38C-EA9A-4567-A172-EC0B1B84CDB1}" type="parTrans" cxnId="{160F3AD1-DEE3-4F3D-8F09-A4EBD924E9AB}">
      <dgm:prSet/>
      <dgm:spPr/>
      <dgm:t>
        <a:bodyPr/>
        <a:lstStyle/>
        <a:p>
          <a:endParaRPr lang="ru-RU"/>
        </a:p>
      </dgm:t>
    </dgm:pt>
    <dgm:pt modelId="{F4061833-8862-4F41-8B2B-9AE2C37A1A2C}" type="sibTrans" cxnId="{160F3AD1-DEE3-4F3D-8F09-A4EBD924E9AB}">
      <dgm:prSet/>
      <dgm:spPr/>
      <dgm:t>
        <a:bodyPr/>
        <a:lstStyle/>
        <a:p>
          <a:endParaRPr lang="ru-RU"/>
        </a:p>
      </dgm:t>
    </dgm:pt>
    <dgm:pt modelId="{D90D2B1D-2F2E-44AC-8186-3C88A129BB70}">
      <dgm:prSet/>
      <dgm:spPr/>
      <dgm:t>
        <a:bodyPr/>
        <a:lstStyle/>
        <a:p>
          <a:pPr algn="l"/>
          <a:r>
            <a:rPr lang="ru-RU" dirty="0" smtClean="0"/>
            <a:t>проектированию и реализации дополнительных образовательных программ;</a:t>
          </a:r>
          <a:endParaRPr lang="ru-RU" dirty="0"/>
        </a:p>
      </dgm:t>
    </dgm:pt>
    <dgm:pt modelId="{C17DDC7E-8F00-4844-A3AB-0AE4DF6428E0}" type="parTrans" cxnId="{620DF8F4-9176-484C-875F-9686806F0E1B}">
      <dgm:prSet/>
      <dgm:spPr/>
      <dgm:t>
        <a:bodyPr/>
        <a:lstStyle/>
        <a:p>
          <a:endParaRPr lang="ru-RU"/>
        </a:p>
      </dgm:t>
    </dgm:pt>
    <dgm:pt modelId="{7856502C-853E-4864-BB51-C84345049E22}" type="sibTrans" cxnId="{620DF8F4-9176-484C-875F-9686806F0E1B}">
      <dgm:prSet/>
      <dgm:spPr/>
      <dgm:t>
        <a:bodyPr/>
        <a:lstStyle/>
        <a:p>
          <a:endParaRPr lang="ru-RU"/>
        </a:p>
      </dgm:t>
    </dgm:pt>
    <dgm:pt modelId="{31A3CE43-A791-4B91-B1AA-EE0206A1AFBE}">
      <dgm:prSet/>
      <dgm:spPr/>
      <dgm:t>
        <a:bodyPr/>
        <a:lstStyle/>
        <a:p>
          <a:pPr algn="l"/>
          <a:r>
            <a:rPr lang="ru-RU" dirty="0" smtClean="0"/>
            <a:t>организации </a:t>
          </a:r>
          <a:r>
            <a:rPr lang="ru-RU" dirty="0" err="1" smtClean="0"/>
            <a:t>внеучебной</a:t>
          </a:r>
          <a:r>
            <a:rPr lang="ru-RU" dirty="0" smtClean="0"/>
            <a:t> работы со студентами-будущими воспитателями;</a:t>
          </a:r>
          <a:endParaRPr lang="ru-RU" dirty="0"/>
        </a:p>
      </dgm:t>
    </dgm:pt>
    <dgm:pt modelId="{3BB3F594-58F6-4A30-A5E3-D09DB81C6051}" type="parTrans" cxnId="{4BB35806-949B-46AD-9B52-7D117934A8FC}">
      <dgm:prSet/>
      <dgm:spPr/>
      <dgm:t>
        <a:bodyPr/>
        <a:lstStyle/>
        <a:p>
          <a:endParaRPr lang="ru-RU"/>
        </a:p>
      </dgm:t>
    </dgm:pt>
    <dgm:pt modelId="{4CFEF1DB-6A37-4632-9364-4ED18509F90E}" type="sibTrans" cxnId="{4BB35806-949B-46AD-9B52-7D117934A8FC}">
      <dgm:prSet/>
      <dgm:spPr/>
      <dgm:t>
        <a:bodyPr/>
        <a:lstStyle/>
        <a:p>
          <a:endParaRPr lang="ru-RU"/>
        </a:p>
      </dgm:t>
    </dgm:pt>
    <dgm:pt modelId="{78240C59-8094-4D5C-A9BC-2A9EB7BCBD4F}" type="pres">
      <dgm:prSet presAssocID="{03C8228A-C917-40C3-9C0A-095AB5327F9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21625872-7C7A-478C-9524-E642E55BD232}" type="pres">
      <dgm:prSet presAssocID="{96276E1C-CC92-4B10-BCA7-104C82202552}" presName="root" presStyleCnt="0">
        <dgm:presLayoutVars>
          <dgm:chMax/>
          <dgm:chPref val="4"/>
        </dgm:presLayoutVars>
      </dgm:prSet>
      <dgm:spPr/>
    </dgm:pt>
    <dgm:pt modelId="{C88013C3-6C04-4B64-9E67-09F01C7B611F}" type="pres">
      <dgm:prSet presAssocID="{96276E1C-CC92-4B10-BCA7-104C82202552}" presName="rootComposite" presStyleCnt="0">
        <dgm:presLayoutVars/>
      </dgm:prSet>
      <dgm:spPr/>
    </dgm:pt>
    <dgm:pt modelId="{998C8D39-20FC-4045-8AFA-775BD951F526}" type="pres">
      <dgm:prSet presAssocID="{96276E1C-CC92-4B10-BCA7-104C82202552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6089331-1C4F-4F81-BE4F-613852619A14}" type="pres">
      <dgm:prSet presAssocID="{96276E1C-CC92-4B10-BCA7-104C82202552}" presName="childShape" presStyleCnt="0">
        <dgm:presLayoutVars>
          <dgm:chMax val="0"/>
          <dgm:chPref val="0"/>
        </dgm:presLayoutVars>
      </dgm:prSet>
      <dgm:spPr/>
    </dgm:pt>
    <dgm:pt modelId="{B5FEB196-3CAC-49CC-92E8-91639704A435}" type="pres">
      <dgm:prSet presAssocID="{4A24BE52-BB76-4E6D-B5C5-5D182CAA1B86}" presName="childComposite" presStyleCnt="0">
        <dgm:presLayoutVars>
          <dgm:chMax val="0"/>
          <dgm:chPref val="0"/>
        </dgm:presLayoutVars>
      </dgm:prSet>
      <dgm:spPr/>
    </dgm:pt>
    <dgm:pt modelId="{89A0B765-67DC-48D2-A7A0-A032F8ACCB9F}" type="pres">
      <dgm:prSet presAssocID="{4A24BE52-BB76-4E6D-B5C5-5D182CAA1B86}" presName="Image" presStyleLbl="node1" presStyleIdx="0" presStyleCnt="4"/>
      <dgm:spPr/>
    </dgm:pt>
    <dgm:pt modelId="{9CBD052D-8546-4784-9BF9-D5458A8BEF6B}" type="pres">
      <dgm:prSet presAssocID="{4A24BE52-BB76-4E6D-B5C5-5D182CAA1B86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33701-CCCA-4F3A-8883-DA359717C1DE}" type="pres">
      <dgm:prSet presAssocID="{B544EE3A-BBA6-4728-B13A-D0754270D2AE}" presName="childComposite" presStyleCnt="0">
        <dgm:presLayoutVars>
          <dgm:chMax val="0"/>
          <dgm:chPref val="0"/>
        </dgm:presLayoutVars>
      </dgm:prSet>
      <dgm:spPr/>
    </dgm:pt>
    <dgm:pt modelId="{270D655A-820B-4B86-BF3E-FC1B92A5CEC7}" type="pres">
      <dgm:prSet presAssocID="{B544EE3A-BBA6-4728-B13A-D0754270D2AE}" presName="Image" presStyleLbl="node1" presStyleIdx="1" presStyleCnt="4"/>
      <dgm:spPr/>
    </dgm:pt>
    <dgm:pt modelId="{D4595D26-E1B4-4C22-A0B9-783BEA8499DB}" type="pres">
      <dgm:prSet presAssocID="{B544EE3A-BBA6-4728-B13A-D0754270D2AE}" presName="childText" presStyleLbl="lnNode1" presStyleIdx="1" presStyleCnt="4" custLinFactNeighborX="-304" custLinFactNeighborY="-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99FA6-5378-49E9-8995-DC87BF52A109}" type="pres">
      <dgm:prSet presAssocID="{D90D2B1D-2F2E-44AC-8186-3C88A129BB70}" presName="childComposite" presStyleCnt="0">
        <dgm:presLayoutVars>
          <dgm:chMax val="0"/>
          <dgm:chPref val="0"/>
        </dgm:presLayoutVars>
      </dgm:prSet>
      <dgm:spPr/>
    </dgm:pt>
    <dgm:pt modelId="{1E786D17-8DF7-40F4-A400-11FC664689E2}" type="pres">
      <dgm:prSet presAssocID="{D90D2B1D-2F2E-44AC-8186-3C88A129BB70}" presName="Image" presStyleLbl="node1" presStyleIdx="2" presStyleCnt="4"/>
      <dgm:spPr/>
    </dgm:pt>
    <dgm:pt modelId="{4280E3FB-CFFF-4703-903B-9FCF019B80AD}" type="pres">
      <dgm:prSet presAssocID="{D90D2B1D-2F2E-44AC-8186-3C88A129BB70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75923-C7B0-4813-B3AF-1003115943A7}" type="pres">
      <dgm:prSet presAssocID="{31A3CE43-A791-4B91-B1AA-EE0206A1AFBE}" presName="childComposite" presStyleCnt="0">
        <dgm:presLayoutVars>
          <dgm:chMax val="0"/>
          <dgm:chPref val="0"/>
        </dgm:presLayoutVars>
      </dgm:prSet>
      <dgm:spPr/>
    </dgm:pt>
    <dgm:pt modelId="{B9508AA6-D831-43E6-90D8-3A3901C16A08}" type="pres">
      <dgm:prSet presAssocID="{31A3CE43-A791-4B91-B1AA-EE0206A1AFBE}" presName="Image" presStyleLbl="node1" presStyleIdx="3" presStyleCnt="4"/>
      <dgm:spPr/>
    </dgm:pt>
    <dgm:pt modelId="{1F356EE1-5DFB-4D2D-ADA4-FA35FA02627A}" type="pres">
      <dgm:prSet presAssocID="{31A3CE43-A791-4B91-B1AA-EE0206A1AFBE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3F15AD3-0704-45EC-BB81-F703796700E0}" type="presOf" srcId="{03C8228A-C917-40C3-9C0A-095AB5327F94}" destId="{78240C59-8094-4D5C-A9BC-2A9EB7BCBD4F}" srcOrd="0" destOrd="0" presId="urn:microsoft.com/office/officeart/2008/layout/PictureAccentList"/>
    <dgm:cxn modelId="{620DF8F4-9176-484C-875F-9686806F0E1B}" srcId="{96276E1C-CC92-4B10-BCA7-104C82202552}" destId="{D90D2B1D-2F2E-44AC-8186-3C88A129BB70}" srcOrd="2" destOrd="0" parTransId="{C17DDC7E-8F00-4844-A3AB-0AE4DF6428E0}" sibTransId="{7856502C-853E-4864-BB51-C84345049E22}"/>
    <dgm:cxn modelId="{AE4F5E42-1C0E-4055-8BB5-A53C353564F7}" type="presOf" srcId="{4A24BE52-BB76-4E6D-B5C5-5D182CAA1B86}" destId="{9CBD052D-8546-4784-9BF9-D5458A8BEF6B}" srcOrd="0" destOrd="0" presId="urn:microsoft.com/office/officeart/2008/layout/PictureAccentList"/>
    <dgm:cxn modelId="{160F3AD1-DEE3-4F3D-8F09-A4EBD924E9AB}" srcId="{96276E1C-CC92-4B10-BCA7-104C82202552}" destId="{4A24BE52-BB76-4E6D-B5C5-5D182CAA1B86}" srcOrd="0" destOrd="0" parTransId="{0CCFC38C-EA9A-4567-A172-EC0B1B84CDB1}" sibTransId="{F4061833-8862-4F41-8B2B-9AE2C37A1A2C}"/>
    <dgm:cxn modelId="{F967E9AA-E6C7-41FD-B560-141951A48249}" type="presOf" srcId="{96276E1C-CC92-4B10-BCA7-104C82202552}" destId="{998C8D39-20FC-4045-8AFA-775BD951F526}" srcOrd="0" destOrd="0" presId="urn:microsoft.com/office/officeart/2008/layout/PictureAccentList"/>
    <dgm:cxn modelId="{DDE856FC-38E0-437F-84CE-221444473698}" type="presOf" srcId="{D90D2B1D-2F2E-44AC-8186-3C88A129BB70}" destId="{4280E3FB-CFFF-4703-903B-9FCF019B80AD}" srcOrd="0" destOrd="0" presId="urn:microsoft.com/office/officeart/2008/layout/PictureAccentList"/>
    <dgm:cxn modelId="{91665D7B-C357-44D1-9E7B-0E9A1E329FC2}" srcId="{03C8228A-C917-40C3-9C0A-095AB5327F94}" destId="{96276E1C-CC92-4B10-BCA7-104C82202552}" srcOrd="0" destOrd="0" parTransId="{28439108-1838-4A52-A8F2-0E843E0346F5}" sibTransId="{3988E073-F2AE-448D-9210-72360E7AF69F}"/>
    <dgm:cxn modelId="{481F542F-C23E-45F8-B9B1-C243B0428B0F}" type="presOf" srcId="{31A3CE43-A791-4B91-B1AA-EE0206A1AFBE}" destId="{1F356EE1-5DFB-4D2D-ADA4-FA35FA02627A}" srcOrd="0" destOrd="0" presId="urn:microsoft.com/office/officeart/2008/layout/PictureAccentList"/>
    <dgm:cxn modelId="{0657117C-7C09-4C11-8B32-14AB70029C7B}" type="presOf" srcId="{B544EE3A-BBA6-4728-B13A-D0754270D2AE}" destId="{D4595D26-E1B4-4C22-A0B9-783BEA8499DB}" srcOrd="0" destOrd="0" presId="urn:microsoft.com/office/officeart/2008/layout/PictureAccentList"/>
    <dgm:cxn modelId="{4BB35806-949B-46AD-9B52-7D117934A8FC}" srcId="{96276E1C-CC92-4B10-BCA7-104C82202552}" destId="{31A3CE43-A791-4B91-B1AA-EE0206A1AFBE}" srcOrd="3" destOrd="0" parTransId="{3BB3F594-58F6-4A30-A5E3-D09DB81C6051}" sibTransId="{4CFEF1DB-6A37-4632-9364-4ED18509F90E}"/>
    <dgm:cxn modelId="{7F9A04D0-92FB-4805-A08B-FCC3B77AE87E}" srcId="{96276E1C-CC92-4B10-BCA7-104C82202552}" destId="{B544EE3A-BBA6-4728-B13A-D0754270D2AE}" srcOrd="1" destOrd="0" parTransId="{A919C55E-7F74-4364-A480-9B0338F38849}" sibTransId="{ED5E5D1A-CB53-491C-94BE-4B6E47714EA3}"/>
    <dgm:cxn modelId="{7BA0006C-70D2-4FBB-A467-1889D550DC7A}" type="presParOf" srcId="{78240C59-8094-4D5C-A9BC-2A9EB7BCBD4F}" destId="{21625872-7C7A-478C-9524-E642E55BD232}" srcOrd="0" destOrd="0" presId="urn:microsoft.com/office/officeart/2008/layout/PictureAccentList"/>
    <dgm:cxn modelId="{9E58B79E-B006-4582-8303-004B2947FC8C}" type="presParOf" srcId="{21625872-7C7A-478C-9524-E642E55BD232}" destId="{C88013C3-6C04-4B64-9E67-09F01C7B611F}" srcOrd="0" destOrd="0" presId="urn:microsoft.com/office/officeart/2008/layout/PictureAccentList"/>
    <dgm:cxn modelId="{F35F7DAB-8DAF-4726-BB55-B48213924CB8}" type="presParOf" srcId="{C88013C3-6C04-4B64-9E67-09F01C7B611F}" destId="{998C8D39-20FC-4045-8AFA-775BD951F526}" srcOrd="0" destOrd="0" presId="urn:microsoft.com/office/officeart/2008/layout/PictureAccentList"/>
    <dgm:cxn modelId="{F1F17B0C-9C36-402C-A2BA-A4FBEC0AE7CC}" type="presParOf" srcId="{21625872-7C7A-478C-9524-E642E55BD232}" destId="{F6089331-1C4F-4F81-BE4F-613852619A14}" srcOrd="1" destOrd="0" presId="urn:microsoft.com/office/officeart/2008/layout/PictureAccentList"/>
    <dgm:cxn modelId="{D9B40247-AB99-490F-9C8D-63BD4430703F}" type="presParOf" srcId="{F6089331-1C4F-4F81-BE4F-613852619A14}" destId="{B5FEB196-3CAC-49CC-92E8-91639704A435}" srcOrd="0" destOrd="0" presId="urn:microsoft.com/office/officeart/2008/layout/PictureAccentList"/>
    <dgm:cxn modelId="{953A3C92-DED1-4C71-942E-0BC95D8B9B39}" type="presParOf" srcId="{B5FEB196-3CAC-49CC-92E8-91639704A435}" destId="{89A0B765-67DC-48D2-A7A0-A032F8ACCB9F}" srcOrd="0" destOrd="0" presId="urn:microsoft.com/office/officeart/2008/layout/PictureAccentList"/>
    <dgm:cxn modelId="{C3CB3060-5C20-4CAE-916A-2F9196DC9E96}" type="presParOf" srcId="{B5FEB196-3CAC-49CC-92E8-91639704A435}" destId="{9CBD052D-8546-4784-9BF9-D5458A8BEF6B}" srcOrd="1" destOrd="0" presId="urn:microsoft.com/office/officeart/2008/layout/PictureAccentList"/>
    <dgm:cxn modelId="{40A3A2F1-AAAE-4960-98CA-7E0376C89D5D}" type="presParOf" srcId="{F6089331-1C4F-4F81-BE4F-613852619A14}" destId="{FF633701-CCCA-4F3A-8883-DA359717C1DE}" srcOrd="1" destOrd="0" presId="urn:microsoft.com/office/officeart/2008/layout/PictureAccentList"/>
    <dgm:cxn modelId="{0E137D84-F6BE-4ED0-9820-8CC1CF0B3351}" type="presParOf" srcId="{FF633701-CCCA-4F3A-8883-DA359717C1DE}" destId="{270D655A-820B-4B86-BF3E-FC1B92A5CEC7}" srcOrd="0" destOrd="0" presId="urn:microsoft.com/office/officeart/2008/layout/PictureAccentList"/>
    <dgm:cxn modelId="{5B1CD907-4ABA-4521-BC5E-3B599C996C4E}" type="presParOf" srcId="{FF633701-CCCA-4F3A-8883-DA359717C1DE}" destId="{D4595D26-E1B4-4C22-A0B9-783BEA8499DB}" srcOrd="1" destOrd="0" presId="urn:microsoft.com/office/officeart/2008/layout/PictureAccentList"/>
    <dgm:cxn modelId="{11896127-A801-4CAC-99C2-4C0578DF195C}" type="presParOf" srcId="{F6089331-1C4F-4F81-BE4F-613852619A14}" destId="{D7299FA6-5378-49E9-8995-DC87BF52A109}" srcOrd="2" destOrd="0" presId="urn:microsoft.com/office/officeart/2008/layout/PictureAccentList"/>
    <dgm:cxn modelId="{A0DF10DF-4CAF-485E-8D6E-C452B8EF98F7}" type="presParOf" srcId="{D7299FA6-5378-49E9-8995-DC87BF52A109}" destId="{1E786D17-8DF7-40F4-A400-11FC664689E2}" srcOrd="0" destOrd="0" presId="urn:microsoft.com/office/officeart/2008/layout/PictureAccentList"/>
    <dgm:cxn modelId="{C0DEEF48-EDEF-43A5-9F5F-C4A84EFEDBD4}" type="presParOf" srcId="{D7299FA6-5378-49E9-8995-DC87BF52A109}" destId="{4280E3FB-CFFF-4703-903B-9FCF019B80AD}" srcOrd="1" destOrd="0" presId="urn:microsoft.com/office/officeart/2008/layout/PictureAccentList"/>
    <dgm:cxn modelId="{5C3E50FC-DEED-478F-81A6-0F14DFE991B3}" type="presParOf" srcId="{F6089331-1C4F-4F81-BE4F-613852619A14}" destId="{EA675923-C7B0-4813-B3AF-1003115943A7}" srcOrd="3" destOrd="0" presId="urn:microsoft.com/office/officeart/2008/layout/PictureAccentList"/>
    <dgm:cxn modelId="{9F1D4873-4F81-4F4F-9F83-42EBEBA14C19}" type="presParOf" srcId="{EA675923-C7B0-4813-B3AF-1003115943A7}" destId="{B9508AA6-D831-43E6-90D8-3A3901C16A08}" srcOrd="0" destOrd="0" presId="urn:microsoft.com/office/officeart/2008/layout/PictureAccentList"/>
    <dgm:cxn modelId="{97F60E99-4D88-48F9-BC74-F858CE3FB355}" type="presParOf" srcId="{EA675923-C7B0-4813-B3AF-1003115943A7}" destId="{1F356EE1-5DFB-4D2D-ADA4-FA35FA02627A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C8228A-C917-40C3-9C0A-095AB5327F94}" type="doc">
      <dgm:prSet loTypeId="urn:microsoft.com/office/officeart/2008/layout/PictureAccent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76E1C-CC92-4B10-BCA7-104C8220255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Секция «Высшее образование» - экспертная площадка для обмена опытом в области дошкольного образования и воспитания по:</a:t>
          </a:r>
          <a:endParaRPr lang="ru-RU" sz="1800" b="1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28439108-1838-4A52-A8F2-0E843E0346F5}" type="parTrans" cxnId="{91665D7B-C357-44D1-9E7B-0E9A1E329FC2}">
      <dgm:prSet/>
      <dgm:spPr/>
      <dgm:t>
        <a:bodyPr/>
        <a:lstStyle/>
        <a:p>
          <a:endParaRPr lang="ru-RU"/>
        </a:p>
      </dgm:t>
    </dgm:pt>
    <dgm:pt modelId="{3988E073-F2AE-448D-9210-72360E7AF69F}" type="sibTrans" cxnId="{91665D7B-C357-44D1-9E7B-0E9A1E329FC2}">
      <dgm:prSet/>
      <dgm:spPr/>
      <dgm:t>
        <a:bodyPr/>
        <a:lstStyle/>
        <a:p>
          <a:endParaRPr lang="ru-RU"/>
        </a:p>
      </dgm:t>
    </dgm:pt>
    <dgm:pt modelId="{B544EE3A-BBA6-4728-B13A-D0754270D2AE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организации взаимодействия с лучшими воспитателями и работниками системы</a:t>
          </a:r>
          <a:r>
            <a:rPr lang="ru-RU" sz="1600" dirty="0" smtClean="0"/>
            <a:t>;</a:t>
          </a:r>
          <a:endParaRPr lang="ru-RU" sz="1600" dirty="0"/>
        </a:p>
      </dgm:t>
    </dgm:pt>
    <dgm:pt modelId="{A919C55E-7F74-4364-A480-9B0338F38849}" type="parTrans" cxnId="{7F9A04D0-92FB-4805-A08B-FCC3B77AE87E}">
      <dgm:prSet/>
      <dgm:spPr/>
      <dgm:t>
        <a:bodyPr/>
        <a:lstStyle/>
        <a:p>
          <a:endParaRPr lang="ru-RU"/>
        </a:p>
      </dgm:t>
    </dgm:pt>
    <dgm:pt modelId="{ED5E5D1A-CB53-491C-94BE-4B6E47714EA3}" type="sibTrans" cxnId="{7F9A04D0-92FB-4805-A08B-FCC3B77AE87E}">
      <dgm:prSet/>
      <dgm:spPr/>
      <dgm:t>
        <a:bodyPr/>
        <a:lstStyle/>
        <a:p>
          <a:endParaRPr lang="ru-RU"/>
        </a:p>
      </dgm:t>
    </dgm:pt>
    <dgm:pt modelId="{4A24BE52-BB76-4E6D-B5C5-5D182CAA1B86}">
      <dgm:prSet custT="1"/>
      <dgm:spPr/>
      <dgm:t>
        <a:bodyPr/>
        <a:lstStyle/>
        <a:p>
          <a:pPr algn="l"/>
          <a:r>
            <a:rPr lang="ru-RU" sz="1800" dirty="0" smtClean="0"/>
            <a:t>организации практической подготовки студентов;</a:t>
          </a:r>
          <a:endParaRPr lang="ru-RU" sz="1800" dirty="0"/>
        </a:p>
      </dgm:t>
    </dgm:pt>
    <dgm:pt modelId="{0CCFC38C-EA9A-4567-A172-EC0B1B84CDB1}" type="parTrans" cxnId="{160F3AD1-DEE3-4F3D-8F09-A4EBD924E9AB}">
      <dgm:prSet/>
      <dgm:spPr/>
      <dgm:t>
        <a:bodyPr/>
        <a:lstStyle/>
        <a:p>
          <a:endParaRPr lang="ru-RU"/>
        </a:p>
      </dgm:t>
    </dgm:pt>
    <dgm:pt modelId="{F4061833-8862-4F41-8B2B-9AE2C37A1A2C}" type="sibTrans" cxnId="{160F3AD1-DEE3-4F3D-8F09-A4EBD924E9AB}">
      <dgm:prSet/>
      <dgm:spPr/>
      <dgm:t>
        <a:bodyPr/>
        <a:lstStyle/>
        <a:p>
          <a:endParaRPr lang="ru-RU"/>
        </a:p>
      </dgm:t>
    </dgm:pt>
    <dgm:pt modelId="{D90D2B1D-2F2E-44AC-8186-3C88A129BB70}">
      <dgm:prSet custT="1"/>
      <dgm:spPr/>
      <dgm:t>
        <a:bodyPr/>
        <a:lstStyle/>
        <a:p>
          <a:pPr algn="l"/>
          <a:r>
            <a:rPr lang="ru-RU" sz="1800" dirty="0" smtClean="0"/>
            <a:t>участию в </a:t>
          </a:r>
          <a:r>
            <a:rPr lang="ru-RU" sz="1800" dirty="0" err="1" smtClean="0"/>
            <a:t>грантовой</a:t>
          </a:r>
          <a:r>
            <a:rPr lang="ru-RU" sz="1800" dirty="0" smtClean="0"/>
            <a:t> деятельности;</a:t>
          </a:r>
          <a:endParaRPr lang="ru-RU" sz="1800" dirty="0"/>
        </a:p>
      </dgm:t>
    </dgm:pt>
    <dgm:pt modelId="{C17DDC7E-8F00-4844-A3AB-0AE4DF6428E0}" type="parTrans" cxnId="{620DF8F4-9176-484C-875F-9686806F0E1B}">
      <dgm:prSet/>
      <dgm:spPr/>
      <dgm:t>
        <a:bodyPr/>
        <a:lstStyle/>
        <a:p>
          <a:endParaRPr lang="ru-RU"/>
        </a:p>
      </dgm:t>
    </dgm:pt>
    <dgm:pt modelId="{7856502C-853E-4864-BB51-C84345049E22}" type="sibTrans" cxnId="{620DF8F4-9176-484C-875F-9686806F0E1B}">
      <dgm:prSet/>
      <dgm:spPr/>
      <dgm:t>
        <a:bodyPr/>
        <a:lstStyle/>
        <a:p>
          <a:endParaRPr lang="ru-RU"/>
        </a:p>
      </dgm:t>
    </dgm:pt>
    <dgm:pt modelId="{31A3CE43-A791-4B91-B1AA-EE0206A1AFBE}">
      <dgm:prSet custT="1"/>
      <dgm:spPr/>
      <dgm:t>
        <a:bodyPr/>
        <a:lstStyle/>
        <a:p>
          <a:pPr algn="l"/>
          <a:r>
            <a:rPr lang="ru-RU" sz="1800" dirty="0" smtClean="0"/>
            <a:t>организации социального партнерства.</a:t>
          </a:r>
          <a:endParaRPr lang="ru-RU" sz="1800" dirty="0"/>
        </a:p>
      </dgm:t>
    </dgm:pt>
    <dgm:pt modelId="{3BB3F594-58F6-4A30-A5E3-D09DB81C6051}" type="parTrans" cxnId="{4BB35806-949B-46AD-9B52-7D117934A8FC}">
      <dgm:prSet/>
      <dgm:spPr/>
      <dgm:t>
        <a:bodyPr/>
        <a:lstStyle/>
        <a:p>
          <a:endParaRPr lang="ru-RU"/>
        </a:p>
      </dgm:t>
    </dgm:pt>
    <dgm:pt modelId="{4CFEF1DB-6A37-4632-9364-4ED18509F90E}" type="sibTrans" cxnId="{4BB35806-949B-46AD-9B52-7D117934A8FC}">
      <dgm:prSet/>
      <dgm:spPr/>
      <dgm:t>
        <a:bodyPr/>
        <a:lstStyle/>
        <a:p>
          <a:endParaRPr lang="ru-RU"/>
        </a:p>
      </dgm:t>
    </dgm:pt>
    <dgm:pt modelId="{78240C59-8094-4D5C-A9BC-2A9EB7BCBD4F}" type="pres">
      <dgm:prSet presAssocID="{03C8228A-C917-40C3-9C0A-095AB5327F9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21625872-7C7A-478C-9524-E642E55BD232}" type="pres">
      <dgm:prSet presAssocID="{96276E1C-CC92-4B10-BCA7-104C82202552}" presName="root" presStyleCnt="0">
        <dgm:presLayoutVars>
          <dgm:chMax/>
          <dgm:chPref val="4"/>
        </dgm:presLayoutVars>
      </dgm:prSet>
      <dgm:spPr/>
    </dgm:pt>
    <dgm:pt modelId="{C88013C3-6C04-4B64-9E67-09F01C7B611F}" type="pres">
      <dgm:prSet presAssocID="{96276E1C-CC92-4B10-BCA7-104C82202552}" presName="rootComposite" presStyleCnt="0">
        <dgm:presLayoutVars/>
      </dgm:prSet>
      <dgm:spPr/>
    </dgm:pt>
    <dgm:pt modelId="{998C8D39-20FC-4045-8AFA-775BD951F526}" type="pres">
      <dgm:prSet presAssocID="{96276E1C-CC92-4B10-BCA7-104C82202552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6089331-1C4F-4F81-BE4F-613852619A14}" type="pres">
      <dgm:prSet presAssocID="{96276E1C-CC92-4B10-BCA7-104C82202552}" presName="childShape" presStyleCnt="0">
        <dgm:presLayoutVars>
          <dgm:chMax val="0"/>
          <dgm:chPref val="0"/>
        </dgm:presLayoutVars>
      </dgm:prSet>
      <dgm:spPr/>
    </dgm:pt>
    <dgm:pt modelId="{B5FEB196-3CAC-49CC-92E8-91639704A435}" type="pres">
      <dgm:prSet presAssocID="{4A24BE52-BB76-4E6D-B5C5-5D182CAA1B86}" presName="childComposite" presStyleCnt="0">
        <dgm:presLayoutVars>
          <dgm:chMax val="0"/>
          <dgm:chPref val="0"/>
        </dgm:presLayoutVars>
      </dgm:prSet>
      <dgm:spPr/>
    </dgm:pt>
    <dgm:pt modelId="{89A0B765-67DC-48D2-A7A0-A032F8ACCB9F}" type="pres">
      <dgm:prSet presAssocID="{4A24BE52-BB76-4E6D-B5C5-5D182CAA1B86}" presName="Image" presStyleLbl="node1" presStyleIdx="0" presStyleCnt="4"/>
      <dgm:spPr/>
    </dgm:pt>
    <dgm:pt modelId="{9CBD052D-8546-4784-9BF9-D5458A8BEF6B}" type="pres">
      <dgm:prSet presAssocID="{4A24BE52-BB76-4E6D-B5C5-5D182CAA1B86}" presName="childText" presStyleLbl="lnNode1" presStyleIdx="0" presStyleCnt="4" custLinFactNeighborX="1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33701-CCCA-4F3A-8883-DA359717C1DE}" type="pres">
      <dgm:prSet presAssocID="{B544EE3A-BBA6-4728-B13A-D0754270D2AE}" presName="childComposite" presStyleCnt="0">
        <dgm:presLayoutVars>
          <dgm:chMax val="0"/>
          <dgm:chPref val="0"/>
        </dgm:presLayoutVars>
      </dgm:prSet>
      <dgm:spPr/>
    </dgm:pt>
    <dgm:pt modelId="{270D655A-820B-4B86-BF3E-FC1B92A5CEC7}" type="pres">
      <dgm:prSet presAssocID="{B544EE3A-BBA6-4728-B13A-D0754270D2AE}" presName="Image" presStyleLbl="node1" presStyleIdx="1" presStyleCnt="4"/>
      <dgm:spPr/>
    </dgm:pt>
    <dgm:pt modelId="{D4595D26-E1B4-4C22-A0B9-783BEA8499DB}" type="pres">
      <dgm:prSet presAssocID="{B544EE3A-BBA6-4728-B13A-D0754270D2AE}" presName="childText" presStyleLbl="lnNode1" presStyleIdx="1" presStyleCnt="4" custLinFactNeighborX="-304" custLinFactNeighborY="-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99FA6-5378-49E9-8995-DC87BF52A109}" type="pres">
      <dgm:prSet presAssocID="{D90D2B1D-2F2E-44AC-8186-3C88A129BB70}" presName="childComposite" presStyleCnt="0">
        <dgm:presLayoutVars>
          <dgm:chMax val="0"/>
          <dgm:chPref val="0"/>
        </dgm:presLayoutVars>
      </dgm:prSet>
      <dgm:spPr/>
    </dgm:pt>
    <dgm:pt modelId="{1E786D17-8DF7-40F4-A400-11FC664689E2}" type="pres">
      <dgm:prSet presAssocID="{D90D2B1D-2F2E-44AC-8186-3C88A129BB70}" presName="Image" presStyleLbl="node1" presStyleIdx="2" presStyleCnt="4"/>
      <dgm:spPr/>
    </dgm:pt>
    <dgm:pt modelId="{4280E3FB-CFFF-4703-903B-9FCF019B80AD}" type="pres">
      <dgm:prSet presAssocID="{D90D2B1D-2F2E-44AC-8186-3C88A129BB70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75923-C7B0-4813-B3AF-1003115943A7}" type="pres">
      <dgm:prSet presAssocID="{31A3CE43-A791-4B91-B1AA-EE0206A1AFBE}" presName="childComposite" presStyleCnt="0">
        <dgm:presLayoutVars>
          <dgm:chMax val="0"/>
          <dgm:chPref val="0"/>
        </dgm:presLayoutVars>
      </dgm:prSet>
      <dgm:spPr/>
    </dgm:pt>
    <dgm:pt modelId="{B9508AA6-D831-43E6-90D8-3A3901C16A08}" type="pres">
      <dgm:prSet presAssocID="{31A3CE43-A791-4B91-B1AA-EE0206A1AFBE}" presName="Image" presStyleLbl="node1" presStyleIdx="3" presStyleCnt="4"/>
      <dgm:spPr/>
    </dgm:pt>
    <dgm:pt modelId="{1F356EE1-5DFB-4D2D-ADA4-FA35FA02627A}" type="pres">
      <dgm:prSet presAssocID="{31A3CE43-A791-4B91-B1AA-EE0206A1AFBE}" presName="childText" presStyleLbl="lnNode1" presStyleIdx="3" presStyleCnt="4" custLinFactNeighborX="0" custLinFactNeighborY="8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665D7B-C357-44D1-9E7B-0E9A1E329FC2}" srcId="{03C8228A-C917-40C3-9C0A-095AB5327F94}" destId="{96276E1C-CC92-4B10-BCA7-104C82202552}" srcOrd="0" destOrd="0" parTransId="{28439108-1838-4A52-A8F2-0E843E0346F5}" sibTransId="{3988E073-F2AE-448D-9210-72360E7AF69F}"/>
    <dgm:cxn modelId="{0657117C-7C09-4C11-8B32-14AB70029C7B}" type="presOf" srcId="{B544EE3A-BBA6-4728-B13A-D0754270D2AE}" destId="{D4595D26-E1B4-4C22-A0B9-783BEA8499DB}" srcOrd="0" destOrd="0" presId="urn:microsoft.com/office/officeart/2008/layout/PictureAccentList"/>
    <dgm:cxn modelId="{620DF8F4-9176-484C-875F-9686806F0E1B}" srcId="{96276E1C-CC92-4B10-BCA7-104C82202552}" destId="{D90D2B1D-2F2E-44AC-8186-3C88A129BB70}" srcOrd="2" destOrd="0" parTransId="{C17DDC7E-8F00-4844-A3AB-0AE4DF6428E0}" sibTransId="{7856502C-853E-4864-BB51-C84345049E22}"/>
    <dgm:cxn modelId="{AE4F5E42-1C0E-4055-8BB5-A53C353564F7}" type="presOf" srcId="{4A24BE52-BB76-4E6D-B5C5-5D182CAA1B86}" destId="{9CBD052D-8546-4784-9BF9-D5458A8BEF6B}" srcOrd="0" destOrd="0" presId="urn:microsoft.com/office/officeart/2008/layout/PictureAccentList"/>
    <dgm:cxn modelId="{DDE856FC-38E0-437F-84CE-221444473698}" type="presOf" srcId="{D90D2B1D-2F2E-44AC-8186-3C88A129BB70}" destId="{4280E3FB-CFFF-4703-903B-9FCF019B80AD}" srcOrd="0" destOrd="0" presId="urn:microsoft.com/office/officeart/2008/layout/PictureAccentList"/>
    <dgm:cxn modelId="{7F9A04D0-92FB-4805-A08B-FCC3B77AE87E}" srcId="{96276E1C-CC92-4B10-BCA7-104C82202552}" destId="{B544EE3A-BBA6-4728-B13A-D0754270D2AE}" srcOrd="1" destOrd="0" parTransId="{A919C55E-7F74-4364-A480-9B0338F38849}" sibTransId="{ED5E5D1A-CB53-491C-94BE-4B6E47714EA3}"/>
    <dgm:cxn modelId="{F967E9AA-E6C7-41FD-B560-141951A48249}" type="presOf" srcId="{96276E1C-CC92-4B10-BCA7-104C82202552}" destId="{998C8D39-20FC-4045-8AFA-775BD951F526}" srcOrd="0" destOrd="0" presId="urn:microsoft.com/office/officeart/2008/layout/PictureAccentList"/>
    <dgm:cxn modelId="{160F3AD1-DEE3-4F3D-8F09-A4EBD924E9AB}" srcId="{96276E1C-CC92-4B10-BCA7-104C82202552}" destId="{4A24BE52-BB76-4E6D-B5C5-5D182CAA1B86}" srcOrd="0" destOrd="0" parTransId="{0CCFC38C-EA9A-4567-A172-EC0B1B84CDB1}" sibTransId="{F4061833-8862-4F41-8B2B-9AE2C37A1A2C}"/>
    <dgm:cxn modelId="{481F542F-C23E-45F8-B9B1-C243B0428B0F}" type="presOf" srcId="{31A3CE43-A791-4B91-B1AA-EE0206A1AFBE}" destId="{1F356EE1-5DFB-4D2D-ADA4-FA35FA02627A}" srcOrd="0" destOrd="0" presId="urn:microsoft.com/office/officeart/2008/layout/PictureAccentList"/>
    <dgm:cxn modelId="{4BB35806-949B-46AD-9B52-7D117934A8FC}" srcId="{96276E1C-CC92-4B10-BCA7-104C82202552}" destId="{31A3CE43-A791-4B91-B1AA-EE0206A1AFBE}" srcOrd="3" destOrd="0" parTransId="{3BB3F594-58F6-4A30-A5E3-D09DB81C6051}" sibTransId="{4CFEF1DB-6A37-4632-9364-4ED18509F90E}"/>
    <dgm:cxn modelId="{83F15AD3-0704-45EC-BB81-F703796700E0}" type="presOf" srcId="{03C8228A-C917-40C3-9C0A-095AB5327F94}" destId="{78240C59-8094-4D5C-A9BC-2A9EB7BCBD4F}" srcOrd="0" destOrd="0" presId="urn:microsoft.com/office/officeart/2008/layout/PictureAccentList"/>
    <dgm:cxn modelId="{7BA0006C-70D2-4FBB-A467-1889D550DC7A}" type="presParOf" srcId="{78240C59-8094-4D5C-A9BC-2A9EB7BCBD4F}" destId="{21625872-7C7A-478C-9524-E642E55BD232}" srcOrd="0" destOrd="0" presId="urn:microsoft.com/office/officeart/2008/layout/PictureAccentList"/>
    <dgm:cxn modelId="{9E58B79E-B006-4582-8303-004B2947FC8C}" type="presParOf" srcId="{21625872-7C7A-478C-9524-E642E55BD232}" destId="{C88013C3-6C04-4B64-9E67-09F01C7B611F}" srcOrd="0" destOrd="0" presId="urn:microsoft.com/office/officeart/2008/layout/PictureAccentList"/>
    <dgm:cxn modelId="{F35F7DAB-8DAF-4726-BB55-B48213924CB8}" type="presParOf" srcId="{C88013C3-6C04-4B64-9E67-09F01C7B611F}" destId="{998C8D39-20FC-4045-8AFA-775BD951F526}" srcOrd="0" destOrd="0" presId="urn:microsoft.com/office/officeart/2008/layout/PictureAccentList"/>
    <dgm:cxn modelId="{F1F17B0C-9C36-402C-A2BA-A4FBEC0AE7CC}" type="presParOf" srcId="{21625872-7C7A-478C-9524-E642E55BD232}" destId="{F6089331-1C4F-4F81-BE4F-613852619A14}" srcOrd="1" destOrd="0" presId="urn:microsoft.com/office/officeart/2008/layout/PictureAccentList"/>
    <dgm:cxn modelId="{D9B40247-AB99-490F-9C8D-63BD4430703F}" type="presParOf" srcId="{F6089331-1C4F-4F81-BE4F-613852619A14}" destId="{B5FEB196-3CAC-49CC-92E8-91639704A435}" srcOrd="0" destOrd="0" presId="urn:microsoft.com/office/officeart/2008/layout/PictureAccentList"/>
    <dgm:cxn modelId="{953A3C92-DED1-4C71-942E-0BC95D8B9B39}" type="presParOf" srcId="{B5FEB196-3CAC-49CC-92E8-91639704A435}" destId="{89A0B765-67DC-48D2-A7A0-A032F8ACCB9F}" srcOrd="0" destOrd="0" presId="urn:microsoft.com/office/officeart/2008/layout/PictureAccentList"/>
    <dgm:cxn modelId="{C3CB3060-5C20-4CAE-916A-2F9196DC9E96}" type="presParOf" srcId="{B5FEB196-3CAC-49CC-92E8-91639704A435}" destId="{9CBD052D-8546-4784-9BF9-D5458A8BEF6B}" srcOrd="1" destOrd="0" presId="urn:microsoft.com/office/officeart/2008/layout/PictureAccentList"/>
    <dgm:cxn modelId="{40A3A2F1-AAAE-4960-98CA-7E0376C89D5D}" type="presParOf" srcId="{F6089331-1C4F-4F81-BE4F-613852619A14}" destId="{FF633701-CCCA-4F3A-8883-DA359717C1DE}" srcOrd="1" destOrd="0" presId="urn:microsoft.com/office/officeart/2008/layout/PictureAccentList"/>
    <dgm:cxn modelId="{0E137D84-F6BE-4ED0-9820-8CC1CF0B3351}" type="presParOf" srcId="{FF633701-CCCA-4F3A-8883-DA359717C1DE}" destId="{270D655A-820B-4B86-BF3E-FC1B92A5CEC7}" srcOrd="0" destOrd="0" presId="urn:microsoft.com/office/officeart/2008/layout/PictureAccentList"/>
    <dgm:cxn modelId="{5B1CD907-4ABA-4521-BC5E-3B599C996C4E}" type="presParOf" srcId="{FF633701-CCCA-4F3A-8883-DA359717C1DE}" destId="{D4595D26-E1B4-4C22-A0B9-783BEA8499DB}" srcOrd="1" destOrd="0" presId="urn:microsoft.com/office/officeart/2008/layout/PictureAccentList"/>
    <dgm:cxn modelId="{11896127-A801-4CAC-99C2-4C0578DF195C}" type="presParOf" srcId="{F6089331-1C4F-4F81-BE4F-613852619A14}" destId="{D7299FA6-5378-49E9-8995-DC87BF52A109}" srcOrd="2" destOrd="0" presId="urn:microsoft.com/office/officeart/2008/layout/PictureAccentList"/>
    <dgm:cxn modelId="{A0DF10DF-4CAF-485E-8D6E-C452B8EF98F7}" type="presParOf" srcId="{D7299FA6-5378-49E9-8995-DC87BF52A109}" destId="{1E786D17-8DF7-40F4-A400-11FC664689E2}" srcOrd="0" destOrd="0" presId="urn:microsoft.com/office/officeart/2008/layout/PictureAccentList"/>
    <dgm:cxn modelId="{C0DEEF48-EDEF-43A5-9F5F-C4A84EFEDBD4}" type="presParOf" srcId="{D7299FA6-5378-49E9-8995-DC87BF52A109}" destId="{4280E3FB-CFFF-4703-903B-9FCF019B80AD}" srcOrd="1" destOrd="0" presId="urn:microsoft.com/office/officeart/2008/layout/PictureAccentList"/>
    <dgm:cxn modelId="{5C3E50FC-DEED-478F-81A6-0F14DFE991B3}" type="presParOf" srcId="{F6089331-1C4F-4F81-BE4F-613852619A14}" destId="{EA675923-C7B0-4813-B3AF-1003115943A7}" srcOrd="3" destOrd="0" presId="urn:microsoft.com/office/officeart/2008/layout/PictureAccentList"/>
    <dgm:cxn modelId="{9F1D4873-4F81-4F4F-9F83-42EBEBA14C19}" type="presParOf" srcId="{EA675923-C7B0-4813-B3AF-1003115943A7}" destId="{B9508AA6-D831-43E6-90D8-3A3901C16A08}" srcOrd="0" destOrd="0" presId="urn:microsoft.com/office/officeart/2008/layout/PictureAccentList"/>
    <dgm:cxn modelId="{97F60E99-4D88-48F9-BC74-F858CE3FB355}" type="presParOf" srcId="{EA675923-C7B0-4813-B3AF-1003115943A7}" destId="{1F356EE1-5DFB-4D2D-ADA4-FA35FA02627A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EFE63B-8E4E-4830-BCF5-FD32EBF8568D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A22951-1E78-4073-8080-5CE6BD9E378A}">
      <dgm:prSet phldrT="[Текст]" custT="1"/>
      <dgm:spPr/>
      <dgm:t>
        <a:bodyPr>
          <a:sp3d extrusionH="57150">
            <a:bevelT w="38100" h="38100"/>
          </a:sp3d>
        </a:bodyPr>
        <a:lstStyle/>
        <a:p>
          <a:r>
            <a:rPr lang="ru-RU" sz="2400" b="1" dirty="0" smtClean="0"/>
            <a:t>Проектирование основных профессиональных образовательных программ</a:t>
          </a:r>
          <a:endParaRPr lang="ru-RU" sz="2400" b="1" dirty="0"/>
        </a:p>
      </dgm:t>
    </dgm:pt>
    <dgm:pt modelId="{337CE80B-4F99-417C-8F19-36A3888CFFC3}" type="parTrans" cxnId="{3ED83B95-0065-4F39-AC59-A11971312878}">
      <dgm:prSet/>
      <dgm:spPr/>
      <dgm:t>
        <a:bodyPr/>
        <a:lstStyle/>
        <a:p>
          <a:endParaRPr lang="ru-RU" sz="1800"/>
        </a:p>
      </dgm:t>
    </dgm:pt>
    <dgm:pt modelId="{E6960D08-3A45-4E9A-B243-D34E5325C5AC}" type="sibTrans" cxnId="{3ED83B95-0065-4F39-AC59-A11971312878}">
      <dgm:prSet/>
      <dgm:spPr/>
      <dgm:t>
        <a:bodyPr/>
        <a:lstStyle/>
        <a:p>
          <a:endParaRPr lang="ru-RU" sz="1800"/>
        </a:p>
      </dgm:t>
    </dgm:pt>
    <dgm:pt modelId="{67DF90C0-6458-4BF4-B41E-03DC8B76D27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Рецензирование рабочих программ дисциплин (модулей), практик, рабочих программ воспитания, иных методических материалов, 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72D9383F-1381-46A6-906F-BC5B4FD29BC0}" type="parTrans" cxnId="{D86BE448-9249-4D77-83DF-5B540F1B8763}">
      <dgm:prSet/>
      <dgm:spPr/>
      <dgm:t>
        <a:bodyPr/>
        <a:lstStyle/>
        <a:p>
          <a:endParaRPr lang="ru-RU" sz="1800"/>
        </a:p>
      </dgm:t>
    </dgm:pt>
    <dgm:pt modelId="{AF8316DF-B477-498B-B925-804E771E9A63}" type="sibTrans" cxnId="{D86BE448-9249-4D77-83DF-5B540F1B8763}">
      <dgm:prSet/>
      <dgm:spPr/>
      <dgm:t>
        <a:bodyPr/>
        <a:lstStyle/>
        <a:p>
          <a:endParaRPr lang="ru-RU" sz="1800"/>
        </a:p>
      </dgm:t>
    </dgm:pt>
    <dgm:pt modelId="{A282C5E2-8253-4F01-99FD-0D0489B9C3C5}">
      <dgm:prSet phldrT="[Текст]" custT="1"/>
      <dgm:spPr/>
      <dgm:t>
        <a:bodyPr/>
        <a:lstStyle/>
        <a:p>
          <a:r>
            <a:rPr lang="ru-RU" sz="2400" b="1" dirty="0" smtClean="0"/>
            <a:t>Реализация основных профессиональных образовательных программ</a:t>
          </a:r>
          <a:endParaRPr lang="ru-RU" sz="2400" b="1" dirty="0"/>
        </a:p>
      </dgm:t>
    </dgm:pt>
    <dgm:pt modelId="{51EC754D-A975-4F78-8C7C-A23BF831E4D1}" type="parTrans" cxnId="{BA23A812-40AA-4F21-8E65-247321833D4F}">
      <dgm:prSet/>
      <dgm:spPr/>
      <dgm:t>
        <a:bodyPr/>
        <a:lstStyle/>
        <a:p>
          <a:endParaRPr lang="ru-RU" sz="1800"/>
        </a:p>
      </dgm:t>
    </dgm:pt>
    <dgm:pt modelId="{46DA127C-6A00-49AD-A296-C0CD2339B889}" type="sibTrans" cxnId="{BA23A812-40AA-4F21-8E65-247321833D4F}">
      <dgm:prSet/>
      <dgm:spPr/>
      <dgm:t>
        <a:bodyPr/>
        <a:lstStyle/>
        <a:p>
          <a:endParaRPr lang="ru-RU" sz="1800"/>
        </a:p>
      </dgm:t>
    </dgm:pt>
    <dgm:pt modelId="{5B169926-73FA-4F88-AA04-34ADA2EE9A6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Академический обмен студентами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487F68E5-9C2C-4BC0-94EA-4016C60535A5}" type="parTrans" cxnId="{772400E0-50A7-4C4B-A3FC-C1932F318CE1}">
      <dgm:prSet/>
      <dgm:spPr/>
      <dgm:t>
        <a:bodyPr/>
        <a:lstStyle/>
        <a:p>
          <a:endParaRPr lang="ru-RU" sz="1800"/>
        </a:p>
      </dgm:t>
    </dgm:pt>
    <dgm:pt modelId="{1EA3D458-E4AC-4A3D-A86D-18F6E6CFAA2C}" type="sibTrans" cxnId="{772400E0-50A7-4C4B-A3FC-C1932F318CE1}">
      <dgm:prSet/>
      <dgm:spPr/>
      <dgm:t>
        <a:bodyPr/>
        <a:lstStyle/>
        <a:p>
          <a:endParaRPr lang="ru-RU" sz="1800"/>
        </a:p>
      </dgm:t>
    </dgm:pt>
    <dgm:pt modelId="{EFA5E0C2-F782-48DE-B207-A7AB166853CB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Экспертиза фондов оценочных средств (оценочных материалов)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5F99052A-67DC-428C-A799-3948C9A9ACE0}" type="parTrans" cxnId="{180CD9E5-186F-4F55-B570-73B831571C6C}">
      <dgm:prSet/>
      <dgm:spPr/>
      <dgm:t>
        <a:bodyPr/>
        <a:lstStyle/>
        <a:p>
          <a:endParaRPr lang="ru-RU"/>
        </a:p>
      </dgm:t>
    </dgm:pt>
    <dgm:pt modelId="{FAE24F8F-F8F2-4BA7-BFD6-3078A62E3E4C}" type="sibTrans" cxnId="{180CD9E5-186F-4F55-B570-73B831571C6C}">
      <dgm:prSet/>
      <dgm:spPr/>
      <dgm:t>
        <a:bodyPr/>
        <a:lstStyle/>
        <a:p>
          <a:endParaRPr lang="ru-RU"/>
        </a:p>
      </dgm:t>
    </dgm:pt>
    <dgm:pt modelId="{E9B771AD-5E12-43DE-BC91-BDB07862538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Академический обмен педагогическими работниками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F5F5196F-CFCA-4FF1-AE15-B313360DFCB2}" type="parTrans" cxnId="{786ACABB-C5DD-47D7-A043-355CE9A85020}">
      <dgm:prSet/>
      <dgm:spPr/>
      <dgm:t>
        <a:bodyPr/>
        <a:lstStyle/>
        <a:p>
          <a:endParaRPr lang="ru-RU"/>
        </a:p>
      </dgm:t>
    </dgm:pt>
    <dgm:pt modelId="{7BAA40D6-3A5E-4195-B0DF-46CBC676456C}" type="sibTrans" cxnId="{786ACABB-C5DD-47D7-A043-355CE9A85020}">
      <dgm:prSet/>
      <dgm:spPr/>
      <dgm:t>
        <a:bodyPr/>
        <a:lstStyle/>
        <a:p>
          <a:endParaRPr lang="ru-RU"/>
        </a:p>
      </dgm:t>
    </dgm:pt>
    <dgm:pt modelId="{0990B051-124C-4B34-8E13-E658467DEAD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Определение содержания профессиональных компетенций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35C458DF-726B-4498-873B-D8F38495305A}" type="parTrans" cxnId="{EFA47A30-8787-4BEC-88FA-D59594176D06}">
      <dgm:prSet/>
      <dgm:spPr/>
      <dgm:t>
        <a:bodyPr/>
        <a:lstStyle/>
        <a:p>
          <a:endParaRPr lang="ru-RU"/>
        </a:p>
      </dgm:t>
    </dgm:pt>
    <dgm:pt modelId="{ECAA0AE6-F244-4C09-846B-F95B1A0DAB87}" type="sibTrans" cxnId="{EFA47A30-8787-4BEC-88FA-D59594176D06}">
      <dgm:prSet/>
      <dgm:spPr/>
      <dgm:t>
        <a:bodyPr/>
        <a:lstStyle/>
        <a:p>
          <a:endParaRPr lang="ru-RU"/>
        </a:p>
      </dgm:t>
    </dgm:pt>
    <dgm:pt modelId="{318E9990-7BAF-495C-BF3C-F9EE263BE117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Реализация дисциплин по выбору с использованием сетевой формы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B74AF9C9-6356-4AC3-8AE7-CCE8C62FA131}" type="parTrans" cxnId="{CE81AA69-C3ED-423E-A9C1-649D1C01329E}">
      <dgm:prSet/>
      <dgm:spPr/>
      <dgm:t>
        <a:bodyPr/>
        <a:lstStyle/>
        <a:p>
          <a:endParaRPr lang="ru-RU"/>
        </a:p>
      </dgm:t>
    </dgm:pt>
    <dgm:pt modelId="{D5E5C498-9209-4F8A-B4BC-9B68D1210E21}" type="sibTrans" cxnId="{CE81AA69-C3ED-423E-A9C1-649D1C01329E}">
      <dgm:prSet/>
      <dgm:spPr/>
      <dgm:t>
        <a:bodyPr/>
        <a:lstStyle/>
        <a:p>
          <a:endParaRPr lang="ru-RU"/>
        </a:p>
      </dgm:t>
    </dgm:pt>
    <dgm:pt modelId="{727BCCB8-2F9E-4276-BECB-CA4AA5748557}">
      <dgm:prSet phldrT="[Текст]" custT="1"/>
      <dgm:spPr/>
      <dgm:t>
        <a:bodyPr/>
        <a:lstStyle/>
        <a:p>
          <a:endParaRPr lang="ru-RU" sz="1800" dirty="0"/>
        </a:p>
      </dgm:t>
    </dgm:pt>
    <dgm:pt modelId="{12FD92CB-40C5-477A-A36C-A74965EB8700}" type="parTrans" cxnId="{F416D156-4921-4BFE-86F6-DBC0547A43E7}">
      <dgm:prSet/>
      <dgm:spPr/>
      <dgm:t>
        <a:bodyPr/>
        <a:lstStyle/>
        <a:p>
          <a:endParaRPr lang="ru-RU"/>
        </a:p>
      </dgm:t>
    </dgm:pt>
    <dgm:pt modelId="{C368571E-E2D8-4EE1-9C94-5F6ACC8E98CC}" type="sibTrans" cxnId="{F416D156-4921-4BFE-86F6-DBC0547A43E7}">
      <dgm:prSet/>
      <dgm:spPr/>
      <dgm:t>
        <a:bodyPr/>
        <a:lstStyle/>
        <a:p>
          <a:endParaRPr lang="ru-RU"/>
        </a:p>
      </dgm:t>
    </dgm:pt>
    <dgm:pt modelId="{16031FDB-AE53-4F72-9AB7-3D9288047D3B}" type="pres">
      <dgm:prSet presAssocID="{FFEFE63B-8E4E-4830-BCF5-FD32EBF8568D}" presName="linear" presStyleCnt="0">
        <dgm:presLayoutVars>
          <dgm:animLvl val="lvl"/>
          <dgm:resizeHandles val="exact"/>
        </dgm:presLayoutVars>
      </dgm:prSet>
      <dgm:spPr/>
    </dgm:pt>
    <dgm:pt modelId="{5E9F622E-E547-46C5-8486-E84877868D55}" type="pres">
      <dgm:prSet presAssocID="{15A22951-1E78-4073-8080-5CE6BD9E37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F66AF2-CF44-40F2-991D-DCF7C9B428A6}" type="pres">
      <dgm:prSet presAssocID="{15A22951-1E78-4073-8080-5CE6BD9E378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739AE-97C6-43AB-8D23-C1824D53DBA8}" type="pres">
      <dgm:prSet presAssocID="{A282C5E2-8253-4F01-99FD-0D0489B9C3C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C9F55-BA41-4E9C-AD07-2335279CC4BC}" type="pres">
      <dgm:prSet presAssocID="{A282C5E2-8253-4F01-99FD-0D0489B9C3C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07BEC1-A599-45F0-8894-EA3687258975}" type="presOf" srcId="{5B169926-73FA-4F88-AA04-34ADA2EE9A61}" destId="{E6CC9F55-BA41-4E9C-AD07-2335279CC4BC}" srcOrd="0" destOrd="0" presId="urn:microsoft.com/office/officeart/2005/8/layout/vList2"/>
    <dgm:cxn modelId="{D7F2B024-0549-442C-8F28-F56F2797DDEF}" type="presOf" srcId="{0990B051-124C-4B34-8E13-E658467DEAD1}" destId="{73F66AF2-CF44-40F2-991D-DCF7C9B428A6}" srcOrd="0" destOrd="0" presId="urn:microsoft.com/office/officeart/2005/8/layout/vList2"/>
    <dgm:cxn modelId="{CE81AA69-C3ED-423E-A9C1-649D1C01329E}" srcId="{A282C5E2-8253-4F01-99FD-0D0489B9C3C5}" destId="{318E9990-7BAF-495C-BF3C-F9EE263BE117}" srcOrd="2" destOrd="0" parTransId="{B74AF9C9-6356-4AC3-8AE7-CCE8C62FA131}" sibTransId="{D5E5C498-9209-4F8A-B4BC-9B68D1210E21}"/>
    <dgm:cxn modelId="{EFA47A30-8787-4BEC-88FA-D59594176D06}" srcId="{15A22951-1E78-4073-8080-5CE6BD9E378A}" destId="{0990B051-124C-4B34-8E13-E658467DEAD1}" srcOrd="0" destOrd="0" parTransId="{35C458DF-726B-4498-873B-D8F38495305A}" sibTransId="{ECAA0AE6-F244-4C09-846B-F95B1A0DAB87}"/>
    <dgm:cxn modelId="{BA23A812-40AA-4F21-8E65-247321833D4F}" srcId="{FFEFE63B-8E4E-4830-BCF5-FD32EBF8568D}" destId="{A282C5E2-8253-4F01-99FD-0D0489B9C3C5}" srcOrd="1" destOrd="0" parTransId="{51EC754D-A975-4F78-8C7C-A23BF831E4D1}" sibTransId="{46DA127C-6A00-49AD-A296-C0CD2339B889}"/>
    <dgm:cxn modelId="{65A4E946-5C18-48BF-980E-40C389F172DB}" type="presOf" srcId="{15A22951-1E78-4073-8080-5CE6BD9E378A}" destId="{5E9F622E-E547-46C5-8486-E84877868D55}" srcOrd="0" destOrd="0" presId="urn:microsoft.com/office/officeart/2005/8/layout/vList2"/>
    <dgm:cxn modelId="{8E2BEBC7-0377-47CB-929C-A4209A7EFE72}" type="presOf" srcId="{67DF90C0-6458-4BF4-B41E-03DC8B76D278}" destId="{73F66AF2-CF44-40F2-991D-DCF7C9B428A6}" srcOrd="0" destOrd="1" presId="urn:microsoft.com/office/officeart/2005/8/layout/vList2"/>
    <dgm:cxn modelId="{3ED83B95-0065-4F39-AC59-A11971312878}" srcId="{FFEFE63B-8E4E-4830-BCF5-FD32EBF8568D}" destId="{15A22951-1E78-4073-8080-5CE6BD9E378A}" srcOrd="0" destOrd="0" parTransId="{337CE80B-4F99-417C-8F19-36A3888CFFC3}" sibTransId="{E6960D08-3A45-4E9A-B243-D34E5325C5AC}"/>
    <dgm:cxn modelId="{D607FE36-6414-4E92-860D-20D03B3374B9}" type="presOf" srcId="{FFEFE63B-8E4E-4830-BCF5-FD32EBF8568D}" destId="{16031FDB-AE53-4F72-9AB7-3D9288047D3B}" srcOrd="0" destOrd="0" presId="urn:microsoft.com/office/officeart/2005/8/layout/vList2"/>
    <dgm:cxn modelId="{772400E0-50A7-4C4B-A3FC-C1932F318CE1}" srcId="{A282C5E2-8253-4F01-99FD-0D0489B9C3C5}" destId="{5B169926-73FA-4F88-AA04-34ADA2EE9A61}" srcOrd="0" destOrd="0" parTransId="{487F68E5-9C2C-4BC0-94EA-4016C60535A5}" sibTransId="{1EA3D458-E4AC-4A3D-A86D-18F6E6CFAA2C}"/>
    <dgm:cxn modelId="{09492480-562E-4581-BC72-61ABFFFC496C}" type="presOf" srcId="{EFA5E0C2-F782-48DE-B207-A7AB166853CB}" destId="{73F66AF2-CF44-40F2-991D-DCF7C9B428A6}" srcOrd="0" destOrd="2" presId="urn:microsoft.com/office/officeart/2005/8/layout/vList2"/>
    <dgm:cxn modelId="{0F54212A-79EB-45FB-B10B-41507F71F104}" type="presOf" srcId="{E9B771AD-5E12-43DE-BC91-BDB078625385}" destId="{E6CC9F55-BA41-4E9C-AD07-2335279CC4BC}" srcOrd="0" destOrd="1" presId="urn:microsoft.com/office/officeart/2005/8/layout/vList2"/>
    <dgm:cxn modelId="{786ACABB-C5DD-47D7-A043-355CE9A85020}" srcId="{A282C5E2-8253-4F01-99FD-0D0489B9C3C5}" destId="{E9B771AD-5E12-43DE-BC91-BDB078625385}" srcOrd="1" destOrd="0" parTransId="{F5F5196F-CFCA-4FF1-AE15-B313360DFCB2}" sibTransId="{7BAA40D6-3A5E-4195-B0DF-46CBC676456C}"/>
    <dgm:cxn modelId="{B16B68E6-51C2-402A-8C81-95C0A858EC9F}" type="presOf" srcId="{318E9990-7BAF-495C-BF3C-F9EE263BE117}" destId="{E6CC9F55-BA41-4E9C-AD07-2335279CC4BC}" srcOrd="0" destOrd="2" presId="urn:microsoft.com/office/officeart/2005/8/layout/vList2"/>
    <dgm:cxn modelId="{7CBFF693-46E7-487F-8B4A-1B8599CBAE80}" type="presOf" srcId="{A282C5E2-8253-4F01-99FD-0D0489B9C3C5}" destId="{5AC739AE-97C6-43AB-8D23-C1824D53DBA8}" srcOrd="0" destOrd="0" presId="urn:microsoft.com/office/officeart/2005/8/layout/vList2"/>
    <dgm:cxn modelId="{B35D7274-AB6A-4E2F-A154-F7C9C2A23B8C}" type="presOf" srcId="{727BCCB8-2F9E-4276-BECB-CA4AA5748557}" destId="{E6CC9F55-BA41-4E9C-AD07-2335279CC4BC}" srcOrd="0" destOrd="3" presId="urn:microsoft.com/office/officeart/2005/8/layout/vList2"/>
    <dgm:cxn modelId="{D86BE448-9249-4D77-83DF-5B540F1B8763}" srcId="{15A22951-1E78-4073-8080-5CE6BD9E378A}" destId="{67DF90C0-6458-4BF4-B41E-03DC8B76D278}" srcOrd="1" destOrd="0" parTransId="{72D9383F-1381-46A6-906F-BC5B4FD29BC0}" sibTransId="{AF8316DF-B477-498B-B925-804E771E9A63}"/>
    <dgm:cxn modelId="{180CD9E5-186F-4F55-B570-73B831571C6C}" srcId="{15A22951-1E78-4073-8080-5CE6BD9E378A}" destId="{EFA5E0C2-F782-48DE-B207-A7AB166853CB}" srcOrd="2" destOrd="0" parTransId="{5F99052A-67DC-428C-A799-3948C9A9ACE0}" sibTransId="{FAE24F8F-F8F2-4BA7-BFD6-3078A62E3E4C}"/>
    <dgm:cxn modelId="{F416D156-4921-4BFE-86F6-DBC0547A43E7}" srcId="{A282C5E2-8253-4F01-99FD-0D0489B9C3C5}" destId="{727BCCB8-2F9E-4276-BECB-CA4AA5748557}" srcOrd="3" destOrd="0" parTransId="{12FD92CB-40C5-477A-A36C-A74965EB8700}" sibTransId="{C368571E-E2D8-4EE1-9C94-5F6ACC8E98CC}"/>
    <dgm:cxn modelId="{895D60AB-00A5-4B71-BF9C-249C59C8E1BE}" type="presParOf" srcId="{16031FDB-AE53-4F72-9AB7-3D9288047D3B}" destId="{5E9F622E-E547-46C5-8486-E84877868D55}" srcOrd="0" destOrd="0" presId="urn:microsoft.com/office/officeart/2005/8/layout/vList2"/>
    <dgm:cxn modelId="{C054B06B-01C1-44B2-B9B4-0423097CF23F}" type="presParOf" srcId="{16031FDB-AE53-4F72-9AB7-3D9288047D3B}" destId="{73F66AF2-CF44-40F2-991D-DCF7C9B428A6}" srcOrd="1" destOrd="0" presId="urn:microsoft.com/office/officeart/2005/8/layout/vList2"/>
    <dgm:cxn modelId="{92B122DD-811C-4BE8-9B79-AE49154A5C3E}" type="presParOf" srcId="{16031FDB-AE53-4F72-9AB7-3D9288047D3B}" destId="{5AC739AE-97C6-43AB-8D23-C1824D53DBA8}" srcOrd="2" destOrd="0" presId="urn:microsoft.com/office/officeart/2005/8/layout/vList2"/>
    <dgm:cxn modelId="{E9433A6A-4EF8-4C5B-8C29-12778F3CDF10}" type="presParOf" srcId="{16031FDB-AE53-4F72-9AB7-3D9288047D3B}" destId="{E6CC9F55-BA41-4E9C-AD07-2335279CC4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FE63B-8E4E-4830-BCF5-FD32EBF8568D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A22951-1E78-4073-8080-5CE6BD9E378A}">
      <dgm:prSet phldrT="[Текст]" custT="1"/>
      <dgm:spPr/>
      <dgm:t>
        <a:bodyPr>
          <a:sp3d extrusionH="57150">
            <a:bevelT w="38100" h="38100"/>
          </a:sp3d>
        </a:bodyPr>
        <a:lstStyle/>
        <a:p>
          <a:r>
            <a:rPr lang="ru-RU" sz="2400" b="1" dirty="0" smtClean="0"/>
            <a:t>Независимая оценка качества образовательной деятельности</a:t>
          </a:r>
          <a:endParaRPr lang="ru-RU" sz="2400" b="1" dirty="0"/>
        </a:p>
      </dgm:t>
    </dgm:pt>
    <dgm:pt modelId="{337CE80B-4F99-417C-8F19-36A3888CFFC3}" type="parTrans" cxnId="{3ED83B95-0065-4F39-AC59-A11971312878}">
      <dgm:prSet/>
      <dgm:spPr/>
      <dgm:t>
        <a:bodyPr/>
        <a:lstStyle/>
        <a:p>
          <a:endParaRPr lang="ru-RU" sz="1800"/>
        </a:p>
      </dgm:t>
    </dgm:pt>
    <dgm:pt modelId="{E6960D08-3A45-4E9A-B243-D34E5325C5AC}" type="sibTrans" cxnId="{3ED83B95-0065-4F39-AC59-A11971312878}">
      <dgm:prSet/>
      <dgm:spPr/>
      <dgm:t>
        <a:bodyPr/>
        <a:lstStyle/>
        <a:p>
          <a:endParaRPr lang="ru-RU" sz="1800"/>
        </a:p>
      </dgm:t>
    </dgm:pt>
    <dgm:pt modelId="{67DF90C0-6458-4BF4-B41E-03DC8B76D27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Привлечение экспертов к процедурам независимой оценки </a:t>
          </a:r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качества образования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72D9383F-1381-46A6-906F-BC5B4FD29BC0}" type="parTrans" cxnId="{D86BE448-9249-4D77-83DF-5B540F1B8763}">
      <dgm:prSet/>
      <dgm:spPr/>
      <dgm:t>
        <a:bodyPr/>
        <a:lstStyle/>
        <a:p>
          <a:endParaRPr lang="ru-RU" sz="1800"/>
        </a:p>
      </dgm:t>
    </dgm:pt>
    <dgm:pt modelId="{AF8316DF-B477-498B-B925-804E771E9A63}" type="sibTrans" cxnId="{D86BE448-9249-4D77-83DF-5B540F1B8763}">
      <dgm:prSet/>
      <dgm:spPr/>
      <dgm:t>
        <a:bodyPr/>
        <a:lstStyle/>
        <a:p>
          <a:endParaRPr lang="ru-RU" sz="1800"/>
        </a:p>
      </dgm:t>
    </dgm:pt>
    <dgm:pt modelId="{A282C5E2-8253-4F01-99FD-0D0489B9C3C5}">
      <dgm:prSet phldrT="[Текст]" custT="1"/>
      <dgm:spPr/>
      <dgm:t>
        <a:bodyPr/>
        <a:lstStyle/>
        <a:p>
          <a:r>
            <a:rPr lang="ru-RU" sz="2400" b="1" dirty="0" smtClean="0"/>
            <a:t>Реализация дополнительных образовательных программ</a:t>
          </a:r>
          <a:endParaRPr lang="ru-RU" sz="2400" b="1" dirty="0"/>
        </a:p>
      </dgm:t>
    </dgm:pt>
    <dgm:pt modelId="{51EC754D-A975-4F78-8C7C-A23BF831E4D1}" type="parTrans" cxnId="{BA23A812-40AA-4F21-8E65-247321833D4F}">
      <dgm:prSet/>
      <dgm:spPr/>
      <dgm:t>
        <a:bodyPr/>
        <a:lstStyle/>
        <a:p>
          <a:endParaRPr lang="ru-RU" sz="1800"/>
        </a:p>
      </dgm:t>
    </dgm:pt>
    <dgm:pt modelId="{46DA127C-6A00-49AD-A296-C0CD2339B889}" type="sibTrans" cxnId="{BA23A812-40AA-4F21-8E65-247321833D4F}">
      <dgm:prSet/>
      <dgm:spPr/>
      <dgm:t>
        <a:bodyPr/>
        <a:lstStyle/>
        <a:p>
          <a:endParaRPr lang="ru-RU" sz="1800"/>
        </a:p>
      </dgm:t>
    </dgm:pt>
    <dgm:pt modelId="{5B169926-73FA-4F88-AA04-34ADA2EE9A6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Обмен опытом по разработке актуальных программ дополнительного образования для разных категорий слушателей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487F68E5-9C2C-4BC0-94EA-4016C60535A5}" type="parTrans" cxnId="{772400E0-50A7-4C4B-A3FC-C1932F318CE1}">
      <dgm:prSet/>
      <dgm:spPr/>
      <dgm:t>
        <a:bodyPr/>
        <a:lstStyle/>
        <a:p>
          <a:endParaRPr lang="ru-RU" sz="1800"/>
        </a:p>
      </dgm:t>
    </dgm:pt>
    <dgm:pt modelId="{1EA3D458-E4AC-4A3D-A86D-18F6E6CFAA2C}" type="sibTrans" cxnId="{772400E0-50A7-4C4B-A3FC-C1932F318CE1}">
      <dgm:prSet/>
      <dgm:spPr/>
      <dgm:t>
        <a:bodyPr/>
        <a:lstStyle/>
        <a:p>
          <a:endParaRPr lang="ru-RU" sz="1800"/>
        </a:p>
      </dgm:t>
    </dgm:pt>
    <dgm:pt modelId="{E9B771AD-5E12-43DE-BC91-BDB07862538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Привлечение к реализации программ дополнительного образования педагогических работников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F5F5196F-CFCA-4FF1-AE15-B313360DFCB2}" type="parTrans" cxnId="{786ACABB-C5DD-47D7-A043-355CE9A85020}">
      <dgm:prSet/>
      <dgm:spPr/>
      <dgm:t>
        <a:bodyPr/>
        <a:lstStyle/>
        <a:p>
          <a:endParaRPr lang="ru-RU"/>
        </a:p>
      </dgm:t>
    </dgm:pt>
    <dgm:pt modelId="{7BAA40D6-3A5E-4195-B0DF-46CBC676456C}" type="sibTrans" cxnId="{786ACABB-C5DD-47D7-A043-355CE9A85020}">
      <dgm:prSet/>
      <dgm:spPr/>
      <dgm:t>
        <a:bodyPr/>
        <a:lstStyle/>
        <a:p>
          <a:endParaRPr lang="ru-RU"/>
        </a:p>
      </dgm:t>
    </dgm:pt>
    <dgm:pt modelId="{0990B051-124C-4B34-8E13-E658467DEAD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Обмен опытом по созданию и реализации независимой оценки качества образования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35C458DF-726B-4498-873B-D8F38495305A}" type="parTrans" cxnId="{EFA47A30-8787-4BEC-88FA-D59594176D06}">
      <dgm:prSet/>
      <dgm:spPr/>
      <dgm:t>
        <a:bodyPr/>
        <a:lstStyle/>
        <a:p>
          <a:endParaRPr lang="ru-RU"/>
        </a:p>
      </dgm:t>
    </dgm:pt>
    <dgm:pt modelId="{ECAA0AE6-F244-4C09-846B-F95B1A0DAB87}" type="sibTrans" cxnId="{EFA47A30-8787-4BEC-88FA-D59594176D06}">
      <dgm:prSet/>
      <dgm:spPr/>
      <dgm:t>
        <a:bodyPr/>
        <a:lstStyle/>
        <a:p>
          <a:endParaRPr lang="ru-RU"/>
        </a:p>
      </dgm:t>
    </dgm:pt>
    <dgm:pt modelId="{02279594-1076-49C9-934D-47DE8AC254E3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Разработка и реализация программ стажировок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B65220AC-5150-4E5D-A4BB-9BD1451A5DCF}" type="parTrans" cxnId="{099AB7E5-1B14-4E71-BD32-BE719A534D34}">
      <dgm:prSet/>
      <dgm:spPr/>
    </dgm:pt>
    <dgm:pt modelId="{AC8FF81C-F36C-4085-8D60-D0E6FCFB4497}" type="sibTrans" cxnId="{099AB7E5-1B14-4E71-BD32-BE719A534D34}">
      <dgm:prSet/>
      <dgm:spPr/>
    </dgm:pt>
    <dgm:pt modelId="{16031FDB-AE53-4F72-9AB7-3D9288047D3B}" type="pres">
      <dgm:prSet presAssocID="{FFEFE63B-8E4E-4830-BCF5-FD32EBF8568D}" presName="linear" presStyleCnt="0">
        <dgm:presLayoutVars>
          <dgm:animLvl val="lvl"/>
          <dgm:resizeHandles val="exact"/>
        </dgm:presLayoutVars>
      </dgm:prSet>
      <dgm:spPr/>
    </dgm:pt>
    <dgm:pt modelId="{5E9F622E-E547-46C5-8486-E84877868D55}" type="pres">
      <dgm:prSet presAssocID="{15A22951-1E78-4073-8080-5CE6BD9E37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F66AF2-CF44-40F2-991D-DCF7C9B428A6}" type="pres">
      <dgm:prSet presAssocID="{15A22951-1E78-4073-8080-5CE6BD9E378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739AE-97C6-43AB-8D23-C1824D53DBA8}" type="pres">
      <dgm:prSet presAssocID="{A282C5E2-8253-4F01-99FD-0D0489B9C3C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C9F55-BA41-4E9C-AD07-2335279CC4BC}" type="pres">
      <dgm:prSet presAssocID="{A282C5E2-8253-4F01-99FD-0D0489B9C3C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A4E946-5C18-48BF-980E-40C389F172DB}" type="presOf" srcId="{15A22951-1E78-4073-8080-5CE6BD9E378A}" destId="{5E9F622E-E547-46C5-8486-E84877868D55}" srcOrd="0" destOrd="0" presId="urn:microsoft.com/office/officeart/2005/8/layout/vList2"/>
    <dgm:cxn modelId="{D86BE448-9249-4D77-83DF-5B540F1B8763}" srcId="{15A22951-1E78-4073-8080-5CE6BD9E378A}" destId="{67DF90C0-6458-4BF4-B41E-03DC8B76D278}" srcOrd="1" destOrd="0" parTransId="{72D9383F-1381-46A6-906F-BC5B4FD29BC0}" sibTransId="{AF8316DF-B477-498B-B925-804E771E9A63}"/>
    <dgm:cxn modelId="{9C9904CB-9C86-43D0-A248-EA50F1C1E8B5}" type="presOf" srcId="{02279594-1076-49C9-934D-47DE8AC254E3}" destId="{E6CC9F55-BA41-4E9C-AD07-2335279CC4BC}" srcOrd="0" destOrd="2" presId="urn:microsoft.com/office/officeart/2005/8/layout/vList2"/>
    <dgm:cxn modelId="{D607FE36-6414-4E92-860D-20D03B3374B9}" type="presOf" srcId="{FFEFE63B-8E4E-4830-BCF5-FD32EBF8568D}" destId="{16031FDB-AE53-4F72-9AB7-3D9288047D3B}" srcOrd="0" destOrd="0" presId="urn:microsoft.com/office/officeart/2005/8/layout/vList2"/>
    <dgm:cxn modelId="{3ED83B95-0065-4F39-AC59-A11971312878}" srcId="{FFEFE63B-8E4E-4830-BCF5-FD32EBF8568D}" destId="{15A22951-1E78-4073-8080-5CE6BD9E378A}" srcOrd="0" destOrd="0" parTransId="{337CE80B-4F99-417C-8F19-36A3888CFFC3}" sibTransId="{E6960D08-3A45-4E9A-B243-D34E5325C5AC}"/>
    <dgm:cxn modelId="{772400E0-50A7-4C4B-A3FC-C1932F318CE1}" srcId="{A282C5E2-8253-4F01-99FD-0D0489B9C3C5}" destId="{5B169926-73FA-4F88-AA04-34ADA2EE9A61}" srcOrd="0" destOrd="0" parTransId="{487F68E5-9C2C-4BC0-94EA-4016C60535A5}" sibTransId="{1EA3D458-E4AC-4A3D-A86D-18F6E6CFAA2C}"/>
    <dgm:cxn modelId="{D7F2B024-0549-442C-8F28-F56F2797DDEF}" type="presOf" srcId="{0990B051-124C-4B34-8E13-E658467DEAD1}" destId="{73F66AF2-CF44-40F2-991D-DCF7C9B428A6}" srcOrd="0" destOrd="0" presId="urn:microsoft.com/office/officeart/2005/8/layout/vList2"/>
    <dgm:cxn modelId="{0F54212A-79EB-45FB-B10B-41507F71F104}" type="presOf" srcId="{E9B771AD-5E12-43DE-BC91-BDB078625385}" destId="{E6CC9F55-BA41-4E9C-AD07-2335279CC4BC}" srcOrd="0" destOrd="1" presId="urn:microsoft.com/office/officeart/2005/8/layout/vList2"/>
    <dgm:cxn modelId="{2107BEC1-A599-45F0-8894-EA3687258975}" type="presOf" srcId="{5B169926-73FA-4F88-AA04-34ADA2EE9A61}" destId="{E6CC9F55-BA41-4E9C-AD07-2335279CC4BC}" srcOrd="0" destOrd="0" presId="urn:microsoft.com/office/officeart/2005/8/layout/vList2"/>
    <dgm:cxn modelId="{099AB7E5-1B14-4E71-BD32-BE719A534D34}" srcId="{A282C5E2-8253-4F01-99FD-0D0489B9C3C5}" destId="{02279594-1076-49C9-934D-47DE8AC254E3}" srcOrd="2" destOrd="0" parTransId="{B65220AC-5150-4E5D-A4BB-9BD1451A5DCF}" sibTransId="{AC8FF81C-F36C-4085-8D60-D0E6FCFB4497}"/>
    <dgm:cxn modelId="{EFA47A30-8787-4BEC-88FA-D59594176D06}" srcId="{15A22951-1E78-4073-8080-5CE6BD9E378A}" destId="{0990B051-124C-4B34-8E13-E658467DEAD1}" srcOrd="0" destOrd="0" parTransId="{35C458DF-726B-4498-873B-D8F38495305A}" sibTransId="{ECAA0AE6-F244-4C09-846B-F95B1A0DAB87}"/>
    <dgm:cxn modelId="{BA23A812-40AA-4F21-8E65-247321833D4F}" srcId="{FFEFE63B-8E4E-4830-BCF5-FD32EBF8568D}" destId="{A282C5E2-8253-4F01-99FD-0D0489B9C3C5}" srcOrd="1" destOrd="0" parTransId="{51EC754D-A975-4F78-8C7C-A23BF831E4D1}" sibTransId="{46DA127C-6A00-49AD-A296-C0CD2339B889}"/>
    <dgm:cxn modelId="{7CBFF693-46E7-487F-8B4A-1B8599CBAE80}" type="presOf" srcId="{A282C5E2-8253-4F01-99FD-0D0489B9C3C5}" destId="{5AC739AE-97C6-43AB-8D23-C1824D53DBA8}" srcOrd="0" destOrd="0" presId="urn:microsoft.com/office/officeart/2005/8/layout/vList2"/>
    <dgm:cxn modelId="{8E2BEBC7-0377-47CB-929C-A4209A7EFE72}" type="presOf" srcId="{67DF90C0-6458-4BF4-B41E-03DC8B76D278}" destId="{73F66AF2-CF44-40F2-991D-DCF7C9B428A6}" srcOrd="0" destOrd="1" presId="urn:microsoft.com/office/officeart/2005/8/layout/vList2"/>
    <dgm:cxn modelId="{786ACABB-C5DD-47D7-A043-355CE9A85020}" srcId="{A282C5E2-8253-4F01-99FD-0D0489B9C3C5}" destId="{E9B771AD-5E12-43DE-BC91-BDB078625385}" srcOrd="1" destOrd="0" parTransId="{F5F5196F-CFCA-4FF1-AE15-B313360DFCB2}" sibTransId="{7BAA40D6-3A5E-4195-B0DF-46CBC676456C}"/>
    <dgm:cxn modelId="{895D60AB-00A5-4B71-BF9C-249C59C8E1BE}" type="presParOf" srcId="{16031FDB-AE53-4F72-9AB7-3D9288047D3B}" destId="{5E9F622E-E547-46C5-8486-E84877868D55}" srcOrd="0" destOrd="0" presId="urn:microsoft.com/office/officeart/2005/8/layout/vList2"/>
    <dgm:cxn modelId="{C054B06B-01C1-44B2-B9B4-0423097CF23F}" type="presParOf" srcId="{16031FDB-AE53-4F72-9AB7-3D9288047D3B}" destId="{73F66AF2-CF44-40F2-991D-DCF7C9B428A6}" srcOrd="1" destOrd="0" presId="urn:microsoft.com/office/officeart/2005/8/layout/vList2"/>
    <dgm:cxn modelId="{92B122DD-811C-4BE8-9B79-AE49154A5C3E}" type="presParOf" srcId="{16031FDB-AE53-4F72-9AB7-3D9288047D3B}" destId="{5AC739AE-97C6-43AB-8D23-C1824D53DBA8}" srcOrd="2" destOrd="0" presId="urn:microsoft.com/office/officeart/2005/8/layout/vList2"/>
    <dgm:cxn modelId="{E9433A6A-4EF8-4C5B-8C29-12778F3CDF10}" type="presParOf" srcId="{16031FDB-AE53-4F72-9AB7-3D9288047D3B}" destId="{E6CC9F55-BA41-4E9C-AD07-2335279CC4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EFE63B-8E4E-4830-BCF5-FD32EBF8568D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A22951-1E78-4073-8080-5CE6BD9E378A}">
      <dgm:prSet phldrT="[Текст]" custT="1"/>
      <dgm:spPr/>
      <dgm:t>
        <a:bodyPr>
          <a:sp3d extrusionH="57150">
            <a:bevelT w="38100" h="38100"/>
          </a:sp3d>
        </a:bodyPr>
        <a:lstStyle/>
        <a:p>
          <a:r>
            <a:rPr lang="ru-RU" sz="2400" b="1" dirty="0" smtClean="0"/>
            <a:t>Методическая работа</a:t>
          </a:r>
          <a:endParaRPr lang="ru-RU" sz="2400" b="1" dirty="0"/>
        </a:p>
      </dgm:t>
    </dgm:pt>
    <dgm:pt modelId="{337CE80B-4F99-417C-8F19-36A3888CFFC3}" type="parTrans" cxnId="{3ED83B95-0065-4F39-AC59-A11971312878}">
      <dgm:prSet/>
      <dgm:spPr/>
      <dgm:t>
        <a:bodyPr/>
        <a:lstStyle/>
        <a:p>
          <a:endParaRPr lang="ru-RU" sz="1800"/>
        </a:p>
      </dgm:t>
    </dgm:pt>
    <dgm:pt modelId="{E6960D08-3A45-4E9A-B243-D34E5325C5AC}" type="sibTrans" cxnId="{3ED83B95-0065-4F39-AC59-A11971312878}">
      <dgm:prSet/>
      <dgm:spPr/>
      <dgm:t>
        <a:bodyPr/>
        <a:lstStyle/>
        <a:p>
          <a:endParaRPr lang="ru-RU" sz="1800"/>
        </a:p>
      </dgm:t>
    </dgm:pt>
    <dgm:pt modelId="{A282C5E2-8253-4F01-99FD-0D0489B9C3C5}">
      <dgm:prSet phldrT="[Текст]" custT="1"/>
      <dgm:spPr/>
      <dgm:t>
        <a:bodyPr/>
        <a:lstStyle/>
        <a:p>
          <a:r>
            <a:rPr lang="ru-RU" sz="2400" b="1" dirty="0" smtClean="0"/>
            <a:t>Научно-исследовательская деятельность</a:t>
          </a:r>
          <a:endParaRPr lang="ru-RU" sz="2400" b="1" dirty="0"/>
        </a:p>
      </dgm:t>
    </dgm:pt>
    <dgm:pt modelId="{51EC754D-A975-4F78-8C7C-A23BF831E4D1}" type="parTrans" cxnId="{BA23A812-40AA-4F21-8E65-247321833D4F}">
      <dgm:prSet/>
      <dgm:spPr/>
      <dgm:t>
        <a:bodyPr/>
        <a:lstStyle/>
        <a:p>
          <a:endParaRPr lang="ru-RU" sz="1800"/>
        </a:p>
      </dgm:t>
    </dgm:pt>
    <dgm:pt modelId="{46DA127C-6A00-49AD-A296-C0CD2339B889}" type="sibTrans" cxnId="{BA23A812-40AA-4F21-8E65-247321833D4F}">
      <dgm:prSet/>
      <dgm:spPr/>
      <dgm:t>
        <a:bodyPr/>
        <a:lstStyle/>
        <a:p>
          <a:endParaRPr lang="ru-RU" sz="1800"/>
        </a:p>
      </dgm:t>
    </dgm:pt>
    <dgm:pt modelId="{5B169926-73FA-4F88-AA04-34ADA2EE9A6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Информирование о научно-практических мероприятиях, в том числе студенческих Днях науки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487F68E5-9C2C-4BC0-94EA-4016C60535A5}" type="parTrans" cxnId="{772400E0-50A7-4C4B-A3FC-C1932F318CE1}">
      <dgm:prSet/>
      <dgm:spPr/>
      <dgm:t>
        <a:bodyPr/>
        <a:lstStyle/>
        <a:p>
          <a:endParaRPr lang="ru-RU" sz="1800"/>
        </a:p>
      </dgm:t>
    </dgm:pt>
    <dgm:pt modelId="{1EA3D458-E4AC-4A3D-A86D-18F6E6CFAA2C}" type="sibTrans" cxnId="{772400E0-50A7-4C4B-A3FC-C1932F318CE1}">
      <dgm:prSet/>
      <dgm:spPr/>
      <dgm:t>
        <a:bodyPr/>
        <a:lstStyle/>
        <a:p>
          <a:endParaRPr lang="ru-RU" sz="1800"/>
        </a:p>
      </dgm:t>
    </dgm:pt>
    <dgm:pt modelId="{E9B771AD-5E12-43DE-BC91-BDB07862538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Совместная организация работы секций (пленумов, сессий и т.п.) в рамках форумов (конференций) по дошкольному образованию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F5F5196F-CFCA-4FF1-AE15-B313360DFCB2}" type="parTrans" cxnId="{786ACABB-C5DD-47D7-A043-355CE9A85020}">
      <dgm:prSet/>
      <dgm:spPr/>
      <dgm:t>
        <a:bodyPr/>
        <a:lstStyle/>
        <a:p>
          <a:endParaRPr lang="ru-RU"/>
        </a:p>
      </dgm:t>
    </dgm:pt>
    <dgm:pt modelId="{7BAA40D6-3A5E-4195-B0DF-46CBC676456C}" type="sibTrans" cxnId="{786ACABB-C5DD-47D7-A043-355CE9A85020}">
      <dgm:prSet/>
      <dgm:spPr/>
      <dgm:t>
        <a:bodyPr/>
        <a:lstStyle/>
        <a:p>
          <a:endParaRPr lang="ru-RU"/>
        </a:p>
      </dgm:t>
    </dgm:pt>
    <dgm:pt modelId="{0990B051-124C-4B34-8E13-E658467DEAD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Проведение совместных заседаний методических школ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35C458DF-726B-4498-873B-D8F38495305A}" type="parTrans" cxnId="{EFA47A30-8787-4BEC-88FA-D59594176D06}">
      <dgm:prSet/>
      <dgm:spPr/>
      <dgm:t>
        <a:bodyPr/>
        <a:lstStyle/>
        <a:p>
          <a:endParaRPr lang="ru-RU"/>
        </a:p>
      </dgm:t>
    </dgm:pt>
    <dgm:pt modelId="{ECAA0AE6-F244-4C09-846B-F95B1A0DAB87}" type="sibTrans" cxnId="{EFA47A30-8787-4BEC-88FA-D59594176D06}">
      <dgm:prSet/>
      <dgm:spPr/>
      <dgm:t>
        <a:bodyPr/>
        <a:lstStyle/>
        <a:p>
          <a:endParaRPr lang="ru-RU"/>
        </a:p>
      </dgm:t>
    </dgm:pt>
    <dgm:pt modelId="{318E9990-7BAF-495C-BF3C-F9EE263BE117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Рецензирование научных публикаций, в том числе аспирантов, подготовка отзывов на авторефераты диссертационных исследований и т.п. 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B74AF9C9-6356-4AC3-8AE7-CCE8C62FA131}" type="parTrans" cxnId="{CE81AA69-C3ED-423E-A9C1-649D1C01329E}">
      <dgm:prSet/>
      <dgm:spPr/>
      <dgm:t>
        <a:bodyPr/>
        <a:lstStyle/>
        <a:p>
          <a:endParaRPr lang="ru-RU"/>
        </a:p>
      </dgm:t>
    </dgm:pt>
    <dgm:pt modelId="{D5E5C498-9209-4F8A-B4BC-9B68D1210E21}" type="sibTrans" cxnId="{CE81AA69-C3ED-423E-A9C1-649D1C01329E}">
      <dgm:prSet/>
      <dgm:spPr/>
      <dgm:t>
        <a:bodyPr/>
        <a:lstStyle/>
        <a:p>
          <a:endParaRPr lang="ru-RU"/>
        </a:p>
      </dgm:t>
    </dgm:pt>
    <dgm:pt modelId="{E3AD2750-2846-4ACF-9A28-95CF8A26C36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Экспертиза учебников, учебных, учебно-методических пособий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4F4DA4E5-48D6-4425-BF18-E79B9F402B6E}" type="parTrans" cxnId="{8939C004-2885-4250-9115-F09DD3E0DC26}">
      <dgm:prSet/>
      <dgm:spPr/>
    </dgm:pt>
    <dgm:pt modelId="{2D0DD99C-0C31-46C4-AF68-6F9EFF4CA19D}" type="sibTrans" cxnId="{8939C004-2885-4250-9115-F09DD3E0DC26}">
      <dgm:prSet/>
      <dgm:spPr/>
    </dgm:pt>
    <dgm:pt modelId="{16031FDB-AE53-4F72-9AB7-3D9288047D3B}" type="pres">
      <dgm:prSet presAssocID="{FFEFE63B-8E4E-4830-BCF5-FD32EBF8568D}" presName="linear" presStyleCnt="0">
        <dgm:presLayoutVars>
          <dgm:animLvl val="lvl"/>
          <dgm:resizeHandles val="exact"/>
        </dgm:presLayoutVars>
      </dgm:prSet>
      <dgm:spPr/>
    </dgm:pt>
    <dgm:pt modelId="{5E9F622E-E547-46C5-8486-E84877868D55}" type="pres">
      <dgm:prSet presAssocID="{15A22951-1E78-4073-8080-5CE6BD9E37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F66AF2-CF44-40F2-991D-DCF7C9B428A6}" type="pres">
      <dgm:prSet presAssocID="{15A22951-1E78-4073-8080-5CE6BD9E378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739AE-97C6-43AB-8D23-C1824D53DBA8}" type="pres">
      <dgm:prSet presAssocID="{A282C5E2-8253-4F01-99FD-0D0489B9C3C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C9F55-BA41-4E9C-AD07-2335279CC4BC}" type="pres">
      <dgm:prSet presAssocID="{A282C5E2-8253-4F01-99FD-0D0489B9C3C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81AA69-C3ED-423E-A9C1-649D1C01329E}" srcId="{A282C5E2-8253-4F01-99FD-0D0489B9C3C5}" destId="{318E9990-7BAF-495C-BF3C-F9EE263BE117}" srcOrd="2" destOrd="0" parTransId="{B74AF9C9-6356-4AC3-8AE7-CCE8C62FA131}" sibTransId="{D5E5C498-9209-4F8A-B4BC-9B68D1210E21}"/>
    <dgm:cxn modelId="{65A4E946-5C18-48BF-980E-40C389F172DB}" type="presOf" srcId="{15A22951-1E78-4073-8080-5CE6BD9E378A}" destId="{5E9F622E-E547-46C5-8486-E84877868D55}" srcOrd="0" destOrd="0" presId="urn:microsoft.com/office/officeart/2005/8/layout/vList2"/>
    <dgm:cxn modelId="{B16B68E6-51C2-402A-8C81-95C0A858EC9F}" type="presOf" srcId="{318E9990-7BAF-495C-BF3C-F9EE263BE117}" destId="{E6CC9F55-BA41-4E9C-AD07-2335279CC4BC}" srcOrd="0" destOrd="2" presId="urn:microsoft.com/office/officeart/2005/8/layout/vList2"/>
    <dgm:cxn modelId="{8939C004-2885-4250-9115-F09DD3E0DC26}" srcId="{15A22951-1E78-4073-8080-5CE6BD9E378A}" destId="{E3AD2750-2846-4ACF-9A28-95CF8A26C362}" srcOrd="1" destOrd="0" parTransId="{4F4DA4E5-48D6-4425-BF18-E79B9F402B6E}" sibTransId="{2D0DD99C-0C31-46C4-AF68-6F9EFF4CA19D}"/>
    <dgm:cxn modelId="{D607FE36-6414-4E92-860D-20D03B3374B9}" type="presOf" srcId="{FFEFE63B-8E4E-4830-BCF5-FD32EBF8568D}" destId="{16031FDB-AE53-4F72-9AB7-3D9288047D3B}" srcOrd="0" destOrd="0" presId="urn:microsoft.com/office/officeart/2005/8/layout/vList2"/>
    <dgm:cxn modelId="{3ED83B95-0065-4F39-AC59-A11971312878}" srcId="{FFEFE63B-8E4E-4830-BCF5-FD32EBF8568D}" destId="{15A22951-1E78-4073-8080-5CE6BD9E378A}" srcOrd="0" destOrd="0" parTransId="{337CE80B-4F99-417C-8F19-36A3888CFFC3}" sibTransId="{E6960D08-3A45-4E9A-B243-D34E5325C5AC}"/>
    <dgm:cxn modelId="{772400E0-50A7-4C4B-A3FC-C1932F318CE1}" srcId="{A282C5E2-8253-4F01-99FD-0D0489B9C3C5}" destId="{5B169926-73FA-4F88-AA04-34ADA2EE9A61}" srcOrd="0" destOrd="0" parTransId="{487F68E5-9C2C-4BC0-94EA-4016C60535A5}" sibTransId="{1EA3D458-E4AC-4A3D-A86D-18F6E6CFAA2C}"/>
    <dgm:cxn modelId="{D7F2B024-0549-442C-8F28-F56F2797DDEF}" type="presOf" srcId="{0990B051-124C-4B34-8E13-E658467DEAD1}" destId="{73F66AF2-CF44-40F2-991D-DCF7C9B428A6}" srcOrd="0" destOrd="0" presId="urn:microsoft.com/office/officeart/2005/8/layout/vList2"/>
    <dgm:cxn modelId="{0F54212A-79EB-45FB-B10B-41507F71F104}" type="presOf" srcId="{E9B771AD-5E12-43DE-BC91-BDB078625385}" destId="{E6CC9F55-BA41-4E9C-AD07-2335279CC4BC}" srcOrd="0" destOrd="1" presId="urn:microsoft.com/office/officeart/2005/8/layout/vList2"/>
    <dgm:cxn modelId="{2107BEC1-A599-45F0-8894-EA3687258975}" type="presOf" srcId="{5B169926-73FA-4F88-AA04-34ADA2EE9A61}" destId="{E6CC9F55-BA41-4E9C-AD07-2335279CC4BC}" srcOrd="0" destOrd="0" presId="urn:microsoft.com/office/officeart/2005/8/layout/vList2"/>
    <dgm:cxn modelId="{EFA47A30-8787-4BEC-88FA-D59594176D06}" srcId="{15A22951-1E78-4073-8080-5CE6BD9E378A}" destId="{0990B051-124C-4B34-8E13-E658467DEAD1}" srcOrd="0" destOrd="0" parTransId="{35C458DF-726B-4498-873B-D8F38495305A}" sibTransId="{ECAA0AE6-F244-4C09-846B-F95B1A0DAB87}"/>
    <dgm:cxn modelId="{BA23A812-40AA-4F21-8E65-247321833D4F}" srcId="{FFEFE63B-8E4E-4830-BCF5-FD32EBF8568D}" destId="{A282C5E2-8253-4F01-99FD-0D0489B9C3C5}" srcOrd="1" destOrd="0" parTransId="{51EC754D-A975-4F78-8C7C-A23BF831E4D1}" sibTransId="{46DA127C-6A00-49AD-A296-C0CD2339B889}"/>
    <dgm:cxn modelId="{7CBFF693-46E7-487F-8B4A-1B8599CBAE80}" type="presOf" srcId="{A282C5E2-8253-4F01-99FD-0D0489B9C3C5}" destId="{5AC739AE-97C6-43AB-8D23-C1824D53DBA8}" srcOrd="0" destOrd="0" presId="urn:microsoft.com/office/officeart/2005/8/layout/vList2"/>
    <dgm:cxn modelId="{0900CB56-BC9E-4ECE-B62F-5BD4C37851AD}" type="presOf" srcId="{E3AD2750-2846-4ACF-9A28-95CF8A26C362}" destId="{73F66AF2-CF44-40F2-991D-DCF7C9B428A6}" srcOrd="0" destOrd="1" presId="urn:microsoft.com/office/officeart/2005/8/layout/vList2"/>
    <dgm:cxn modelId="{786ACABB-C5DD-47D7-A043-355CE9A85020}" srcId="{A282C5E2-8253-4F01-99FD-0D0489B9C3C5}" destId="{E9B771AD-5E12-43DE-BC91-BDB078625385}" srcOrd="1" destOrd="0" parTransId="{F5F5196F-CFCA-4FF1-AE15-B313360DFCB2}" sibTransId="{7BAA40D6-3A5E-4195-B0DF-46CBC676456C}"/>
    <dgm:cxn modelId="{895D60AB-00A5-4B71-BF9C-249C59C8E1BE}" type="presParOf" srcId="{16031FDB-AE53-4F72-9AB7-3D9288047D3B}" destId="{5E9F622E-E547-46C5-8486-E84877868D55}" srcOrd="0" destOrd="0" presId="urn:microsoft.com/office/officeart/2005/8/layout/vList2"/>
    <dgm:cxn modelId="{C054B06B-01C1-44B2-B9B4-0423097CF23F}" type="presParOf" srcId="{16031FDB-AE53-4F72-9AB7-3D9288047D3B}" destId="{73F66AF2-CF44-40F2-991D-DCF7C9B428A6}" srcOrd="1" destOrd="0" presId="urn:microsoft.com/office/officeart/2005/8/layout/vList2"/>
    <dgm:cxn modelId="{92B122DD-811C-4BE8-9B79-AE49154A5C3E}" type="presParOf" srcId="{16031FDB-AE53-4F72-9AB7-3D9288047D3B}" destId="{5AC739AE-97C6-43AB-8D23-C1824D53DBA8}" srcOrd="2" destOrd="0" presId="urn:microsoft.com/office/officeart/2005/8/layout/vList2"/>
    <dgm:cxn modelId="{E9433A6A-4EF8-4C5B-8C29-12778F3CDF10}" type="presParOf" srcId="{16031FDB-AE53-4F72-9AB7-3D9288047D3B}" destId="{E6CC9F55-BA41-4E9C-AD07-2335279CC4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EFE63B-8E4E-4830-BCF5-FD32EBF8568D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A22951-1E78-4073-8080-5CE6BD9E378A}">
      <dgm:prSet phldrT="[Текст]" custT="1"/>
      <dgm:spPr/>
      <dgm:t>
        <a:bodyPr>
          <a:sp3d extrusionH="57150">
            <a:bevelT w="38100" h="38100"/>
          </a:sp3d>
        </a:bodyPr>
        <a:lstStyle/>
        <a:p>
          <a:r>
            <a:rPr lang="ru-RU" sz="2400" b="1" dirty="0" err="1" smtClean="0"/>
            <a:t>Грантовая</a:t>
          </a:r>
          <a:r>
            <a:rPr lang="ru-RU" sz="2400" b="1" dirty="0" smtClean="0"/>
            <a:t> деятельность</a:t>
          </a:r>
          <a:endParaRPr lang="ru-RU" sz="2400" b="1" dirty="0"/>
        </a:p>
      </dgm:t>
    </dgm:pt>
    <dgm:pt modelId="{337CE80B-4F99-417C-8F19-36A3888CFFC3}" type="parTrans" cxnId="{3ED83B95-0065-4F39-AC59-A11971312878}">
      <dgm:prSet/>
      <dgm:spPr/>
      <dgm:t>
        <a:bodyPr/>
        <a:lstStyle/>
        <a:p>
          <a:endParaRPr lang="ru-RU" sz="1800"/>
        </a:p>
      </dgm:t>
    </dgm:pt>
    <dgm:pt modelId="{E6960D08-3A45-4E9A-B243-D34E5325C5AC}" type="sibTrans" cxnId="{3ED83B95-0065-4F39-AC59-A11971312878}">
      <dgm:prSet/>
      <dgm:spPr/>
      <dgm:t>
        <a:bodyPr/>
        <a:lstStyle/>
        <a:p>
          <a:endParaRPr lang="ru-RU" sz="1800"/>
        </a:p>
      </dgm:t>
    </dgm:pt>
    <dgm:pt modelId="{A282C5E2-8253-4F01-99FD-0D0489B9C3C5}">
      <dgm:prSet phldrT="[Текст]" custT="1"/>
      <dgm:spPr/>
      <dgm:t>
        <a:bodyPr/>
        <a:lstStyle/>
        <a:p>
          <a:r>
            <a:rPr lang="ru-RU" sz="2400" b="1" dirty="0" smtClean="0"/>
            <a:t>Студенческие конкурсные мероприятия</a:t>
          </a:r>
          <a:endParaRPr lang="ru-RU" sz="2400" b="1" dirty="0"/>
        </a:p>
      </dgm:t>
    </dgm:pt>
    <dgm:pt modelId="{51EC754D-A975-4F78-8C7C-A23BF831E4D1}" type="parTrans" cxnId="{BA23A812-40AA-4F21-8E65-247321833D4F}">
      <dgm:prSet/>
      <dgm:spPr/>
      <dgm:t>
        <a:bodyPr/>
        <a:lstStyle/>
        <a:p>
          <a:endParaRPr lang="ru-RU" sz="1800"/>
        </a:p>
      </dgm:t>
    </dgm:pt>
    <dgm:pt modelId="{46DA127C-6A00-49AD-A296-C0CD2339B889}" type="sibTrans" cxnId="{BA23A812-40AA-4F21-8E65-247321833D4F}">
      <dgm:prSet/>
      <dgm:spPr/>
      <dgm:t>
        <a:bodyPr/>
        <a:lstStyle/>
        <a:p>
          <a:endParaRPr lang="ru-RU" sz="1800"/>
        </a:p>
      </dgm:t>
    </dgm:pt>
    <dgm:pt modelId="{5B169926-73FA-4F88-AA04-34ADA2EE9A6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Привлечение студентов к участию в олимпиадах и иных конкурсных мероприятиях 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487F68E5-9C2C-4BC0-94EA-4016C60535A5}" type="parTrans" cxnId="{772400E0-50A7-4C4B-A3FC-C1932F318CE1}">
      <dgm:prSet/>
      <dgm:spPr/>
      <dgm:t>
        <a:bodyPr/>
        <a:lstStyle/>
        <a:p>
          <a:endParaRPr lang="ru-RU" sz="1800"/>
        </a:p>
      </dgm:t>
    </dgm:pt>
    <dgm:pt modelId="{1EA3D458-E4AC-4A3D-A86D-18F6E6CFAA2C}" type="sibTrans" cxnId="{772400E0-50A7-4C4B-A3FC-C1932F318CE1}">
      <dgm:prSet/>
      <dgm:spPr/>
      <dgm:t>
        <a:bodyPr/>
        <a:lstStyle/>
        <a:p>
          <a:endParaRPr lang="ru-RU" sz="1800"/>
        </a:p>
      </dgm:t>
    </dgm:pt>
    <dgm:pt modelId="{E9B771AD-5E12-43DE-BC91-BDB07862538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Разработка, ежегодная организация и проведение конкурса на лучшую выпускную квалификационную работу по программам </a:t>
          </a:r>
          <a:r>
            <a:rPr lang="ru-RU" sz="1800" dirty="0" err="1" smtClean="0">
              <a:solidFill>
                <a:schemeClr val="accent1">
                  <a:lumMod val="50000"/>
                </a:schemeClr>
              </a:solidFill>
            </a:rPr>
            <a:t>бакалавриата</a:t>
          </a:r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 и программам магистратуры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F5F5196F-CFCA-4FF1-AE15-B313360DFCB2}" type="parTrans" cxnId="{786ACABB-C5DD-47D7-A043-355CE9A85020}">
      <dgm:prSet/>
      <dgm:spPr/>
      <dgm:t>
        <a:bodyPr/>
        <a:lstStyle/>
        <a:p>
          <a:endParaRPr lang="ru-RU"/>
        </a:p>
      </dgm:t>
    </dgm:pt>
    <dgm:pt modelId="{7BAA40D6-3A5E-4195-B0DF-46CBC676456C}" type="sibTrans" cxnId="{786ACABB-C5DD-47D7-A043-355CE9A85020}">
      <dgm:prSet/>
      <dgm:spPr/>
      <dgm:t>
        <a:bodyPr/>
        <a:lstStyle/>
        <a:p>
          <a:endParaRPr lang="ru-RU"/>
        </a:p>
      </dgm:t>
    </dgm:pt>
    <dgm:pt modelId="{0990B051-124C-4B34-8E13-E658467DEAD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Формирование заявок на основе межвузовского взаимодействия для участия в конкурсных мероприятиях 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35C458DF-726B-4498-873B-D8F38495305A}" type="parTrans" cxnId="{EFA47A30-8787-4BEC-88FA-D59594176D06}">
      <dgm:prSet/>
      <dgm:spPr/>
      <dgm:t>
        <a:bodyPr/>
        <a:lstStyle/>
        <a:p>
          <a:endParaRPr lang="ru-RU"/>
        </a:p>
      </dgm:t>
    </dgm:pt>
    <dgm:pt modelId="{ECAA0AE6-F244-4C09-846B-F95B1A0DAB87}" type="sibTrans" cxnId="{EFA47A30-8787-4BEC-88FA-D59594176D06}">
      <dgm:prSet/>
      <dgm:spPr/>
      <dgm:t>
        <a:bodyPr/>
        <a:lstStyle/>
        <a:p>
          <a:endParaRPr lang="ru-RU"/>
        </a:p>
      </dgm:t>
    </dgm:pt>
    <dgm:pt modelId="{AA9F0725-4B56-4B51-8894-0BC4939D138C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Привлечение вузов-партнеров как соисполнителей проектов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90195A92-F34E-4EDC-8EE9-4081D47E7AEC}" type="parTrans" cxnId="{D0D7A41F-7973-4D97-A27E-7369DCF4C7BB}">
      <dgm:prSet/>
      <dgm:spPr/>
    </dgm:pt>
    <dgm:pt modelId="{B406D07E-DEC1-4A00-8317-21314C6B6C40}" type="sibTrans" cxnId="{D0D7A41F-7973-4D97-A27E-7369DCF4C7BB}">
      <dgm:prSet/>
      <dgm:spPr/>
    </dgm:pt>
    <dgm:pt modelId="{16031FDB-AE53-4F72-9AB7-3D9288047D3B}" type="pres">
      <dgm:prSet presAssocID="{FFEFE63B-8E4E-4830-BCF5-FD32EBF8568D}" presName="linear" presStyleCnt="0">
        <dgm:presLayoutVars>
          <dgm:animLvl val="lvl"/>
          <dgm:resizeHandles val="exact"/>
        </dgm:presLayoutVars>
      </dgm:prSet>
      <dgm:spPr/>
    </dgm:pt>
    <dgm:pt modelId="{5E9F622E-E547-46C5-8486-E84877868D55}" type="pres">
      <dgm:prSet presAssocID="{15A22951-1E78-4073-8080-5CE6BD9E37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F66AF2-CF44-40F2-991D-DCF7C9B428A6}" type="pres">
      <dgm:prSet presAssocID="{15A22951-1E78-4073-8080-5CE6BD9E378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739AE-97C6-43AB-8D23-C1824D53DBA8}" type="pres">
      <dgm:prSet presAssocID="{A282C5E2-8253-4F01-99FD-0D0489B9C3C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C9F55-BA41-4E9C-AD07-2335279CC4BC}" type="pres">
      <dgm:prSet presAssocID="{A282C5E2-8253-4F01-99FD-0D0489B9C3C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2400E0-50A7-4C4B-A3FC-C1932F318CE1}" srcId="{A282C5E2-8253-4F01-99FD-0D0489B9C3C5}" destId="{5B169926-73FA-4F88-AA04-34ADA2EE9A61}" srcOrd="0" destOrd="0" parTransId="{487F68E5-9C2C-4BC0-94EA-4016C60535A5}" sibTransId="{1EA3D458-E4AC-4A3D-A86D-18F6E6CFAA2C}"/>
    <dgm:cxn modelId="{2107BEC1-A599-45F0-8894-EA3687258975}" type="presOf" srcId="{5B169926-73FA-4F88-AA04-34ADA2EE9A61}" destId="{E6CC9F55-BA41-4E9C-AD07-2335279CC4BC}" srcOrd="0" destOrd="0" presId="urn:microsoft.com/office/officeart/2005/8/layout/vList2"/>
    <dgm:cxn modelId="{D7F2B024-0549-442C-8F28-F56F2797DDEF}" type="presOf" srcId="{0990B051-124C-4B34-8E13-E658467DEAD1}" destId="{73F66AF2-CF44-40F2-991D-DCF7C9B428A6}" srcOrd="0" destOrd="0" presId="urn:microsoft.com/office/officeart/2005/8/layout/vList2"/>
    <dgm:cxn modelId="{D3C7C7BA-D5D6-4C96-BE3C-AA3074D71089}" type="presOf" srcId="{AA9F0725-4B56-4B51-8894-0BC4939D138C}" destId="{73F66AF2-CF44-40F2-991D-DCF7C9B428A6}" srcOrd="0" destOrd="1" presId="urn:microsoft.com/office/officeart/2005/8/layout/vList2"/>
    <dgm:cxn modelId="{7CBFF693-46E7-487F-8B4A-1B8599CBAE80}" type="presOf" srcId="{A282C5E2-8253-4F01-99FD-0D0489B9C3C5}" destId="{5AC739AE-97C6-43AB-8D23-C1824D53DBA8}" srcOrd="0" destOrd="0" presId="urn:microsoft.com/office/officeart/2005/8/layout/vList2"/>
    <dgm:cxn modelId="{BA23A812-40AA-4F21-8E65-247321833D4F}" srcId="{FFEFE63B-8E4E-4830-BCF5-FD32EBF8568D}" destId="{A282C5E2-8253-4F01-99FD-0D0489B9C3C5}" srcOrd="1" destOrd="0" parTransId="{51EC754D-A975-4F78-8C7C-A23BF831E4D1}" sibTransId="{46DA127C-6A00-49AD-A296-C0CD2339B889}"/>
    <dgm:cxn modelId="{65A4E946-5C18-48BF-980E-40C389F172DB}" type="presOf" srcId="{15A22951-1E78-4073-8080-5CE6BD9E378A}" destId="{5E9F622E-E547-46C5-8486-E84877868D55}" srcOrd="0" destOrd="0" presId="urn:microsoft.com/office/officeart/2005/8/layout/vList2"/>
    <dgm:cxn modelId="{3ED83B95-0065-4F39-AC59-A11971312878}" srcId="{FFEFE63B-8E4E-4830-BCF5-FD32EBF8568D}" destId="{15A22951-1E78-4073-8080-5CE6BD9E378A}" srcOrd="0" destOrd="0" parTransId="{337CE80B-4F99-417C-8F19-36A3888CFFC3}" sibTransId="{E6960D08-3A45-4E9A-B243-D34E5325C5AC}"/>
    <dgm:cxn modelId="{0F54212A-79EB-45FB-B10B-41507F71F104}" type="presOf" srcId="{E9B771AD-5E12-43DE-BC91-BDB078625385}" destId="{E6CC9F55-BA41-4E9C-AD07-2335279CC4BC}" srcOrd="0" destOrd="1" presId="urn:microsoft.com/office/officeart/2005/8/layout/vList2"/>
    <dgm:cxn modelId="{D0D7A41F-7973-4D97-A27E-7369DCF4C7BB}" srcId="{15A22951-1E78-4073-8080-5CE6BD9E378A}" destId="{AA9F0725-4B56-4B51-8894-0BC4939D138C}" srcOrd="1" destOrd="0" parTransId="{90195A92-F34E-4EDC-8EE9-4081D47E7AEC}" sibTransId="{B406D07E-DEC1-4A00-8317-21314C6B6C40}"/>
    <dgm:cxn modelId="{EFA47A30-8787-4BEC-88FA-D59594176D06}" srcId="{15A22951-1E78-4073-8080-5CE6BD9E378A}" destId="{0990B051-124C-4B34-8E13-E658467DEAD1}" srcOrd="0" destOrd="0" parTransId="{35C458DF-726B-4498-873B-D8F38495305A}" sibTransId="{ECAA0AE6-F244-4C09-846B-F95B1A0DAB87}"/>
    <dgm:cxn modelId="{786ACABB-C5DD-47D7-A043-355CE9A85020}" srcId="{A282C5E2-8253-4F01-99FD-0D0489B9C3C5}" destId="{E9B771AD-5E12-43DE-BC91-BDB078625385}" srcOrd="1" destOrd="0" parTransId="{F5F5196F-CFCA-4FF1-AE15-B313360DFCB2}" sibTransId="{7BAA40D6-3A5E-4195-B0DF-46CBC676456C}"/>
    <dgm:cxn modelId="{D607FE36-6414-4E92-860D-20D03B3374B9}" type="presOf" srcId="{FFEFE63B-8E4E-4830-BCF5-FD32EBF8568D}" destId="{16031FDB-AE53-4F72-9AB7-3D9288047D3B}" srcOrd="0" destOrd="0" presId="urn:microsoft.com/office/officeart/2005/8/layout/vList2"/>
    <dgm:cxn modelId="{895D60AB-00A5-4B71-BF9C-249C59C8E1BE}" type="presParOf" srcId="{16031FDB-AE53-4F72-9AB7-3D9288047D3B}" destId="{5E9F622E-E547-46C5-8486-E84877868D55}" srcOrd="0" destOrd="0" presId="urn:microsoft.com/office/officeart/2005/8/layout/vList2"/>
    <dgm:cxn modelId="{C054B06B-01C1-44B2-B9B4-0423097CF23F}" type="presParOf" srcId="{16031FDB-AE53-4F72-9AB7-3D9288047D3B}" destId="{73F66AF2-CF44-40F2-991D-DCF7C9B428A6}" srcOrd="1" destOrd="0" presId="urn:microsoft.com/office/officeart/2005/8/layout/vList2"/>
    <dgm:cxn modelId="{92B122DD-811C-4BE8-9B79-AE49154A5C3E}" type="presParOf" srcId="{16031FDB-AE53-4F72-9AB7-3D9288047D3B}" destId="{5AC739AE-97C6-43AB-8D23-C1824D53DBA8}" srcOrd="2" destOrd="0" presId="urn:microsoft.com/office/officeart/2005/8/layout/vList2"/>
    <dgm:cxn modelId="{E9433A6A-4EF8-4C5B-8C29-12778F3CDF10}" type="presParOf" srcId="{16031FDB-AE53-4F72-9AB7-3D9288047D3B}" destId="{E6CC9F55-BA41-4E9C-AD07-2335279CC4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C8228A-C917-40C3-9C0A-095AB5327F94}" type="doc">
      <dgm:prSet loTypeId="urn:microsoft.com/office/officeart/2008/layout/PictureAccent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76E1C-CC92-4B10-BCA7-104C8220255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План работы на 2022/2023 учебный год</a:t>
          </a:r>
          <a:endParaRPr lang="ru-RU" sz="1800" b="1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28439108-1838-4A52-A8F2-0E843E0346F5}" type="parTrans" cxnId="{91665D7B-C357-44D1-9E7B-0E9A1E329FC2}">
      <dgm:prSet/>
      <dgm:spPr/>
      <dgm:t>
        <a:bodyPr/>
        <a:lstStyle/>
        <a:p>
          <a:endParaRPr lang="ru-RU"/>
        </a:p>
      </dgm:t>
    </dgm:pt>
    <dgm:pt modelId="{3988E073-F2AE-448D-9210-72360E7AF69F}" type="sibTrans" cxnId="{91665D7B-C357-44D1-9E7B-0E9A1E329FC2}">
      <dgm:prSet/>
      <dgm:spPr/>
      <dgm:t>
        <a:bodyPr/>
        <a:lstStyle/>
        <a:p>
          <a:endParaRPr lang="ru-RU"/>
        </a:p>
      </dgm:t>
    </dgm:pt>
    <dgm:pt modelId="{B544EE3A-BBA6-4728-B13A-D0754270D2AE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2 раза в год общая встреча экспертов;</a:t>
          </a:r>
          <a:endParaRPr lang="ru-RU" sz="1800" dirty="0"/>
        </a:p>
      </dgm:t>
    </dgm:pt>
    <dgm:pt modelId="{A919C55E-7F74-4364-A480-9B0338F38849}" type="parTrans" cxnId="{7F9A04D0-92FB-4805-A08B-FCC3B77AE87E}">
      <dgm:prSet/>
      <dgm:spPr/>
      <dgm:t>
        <a:bodyPr/>
        <a:lstStyle/>
        <a:p>
          <a:endParaRPr lang="ru-RU"/>
        </a:p>
      </dgm:t>
    </dgm:pt>
    <dgm:pt modelId="{ED5E5D1A-CB53-491C-94BE-4B6E47714EA3}" type="sibTrans" cxnId="{7F9A04D0-92FB-4805-A08B-FCC3B77AE87E}">
      <dgm:prSet/>
      <dgm:spPr/>
      <dgm:t>
        <a:bodyPr/>
        <a:lstStyle/>
        <a:p>
          <a:endParaRPr lang="ru-RU"/>
        </a:p>
      </dgm:t>
    </dgm:pt>
    <dgm:pt modelId="{4A24BE52-BB76-4E6D-B5C5-5D182CAA1B86}">
      <dgm:prSet custT="1"/>
      <dgm:spPr/>
      <dgm:t>
        <a:bodyPr/>
        <a:lstStyle/>
        <a:p>
          <a:r>
            <a:rPr lang="ru-RU" sz="1800" dirty="0" smtClean="0"/>
            <a:t>1 раз в месяц – мастер-класс от эксперта (экспертов) вуза (вузов) – участников секции;</a:t>
          </a:r>
          <a:endParaRPr lang="ru-RU" sz="1800" dirty="0"/>
        </a:p>
      </dgm:t>
    </dgm:pt>
    <dgm:pt modelId="{0CCFC38C-EA9A-4567-A172-EC0B1B84CDB1}" type="parTrans" cxnId="{160F3AD1-DEE3-4F3D-8F09-A4EBD924E9AB}">
      <dgm:prSet/>
      <dgm:spPr/>
      <dgm:t>
        <a:bodyPr/>
        <a:lstStyle/>
        <a:p>
          <a:endParaRPr lang="ru-RU"/>
        </a:p>
      </dgm:t>
    </dgm:pt>
    <dgm:pt modelId="{F4061833-8862-4F41-8B2B-9AE2C37A1A2C}" type="sibTrans" cxnId="{160F3AD1-DEE3-4F3D-8F09-A4EBD924E9AB}">
      <dgm:prSet/>
      <dgm:spPr/>
      <dgm:t>
        <a:bodyPr/>
        <a:lstStyle/>
        <a:p>
          <a:endParaRPr lang="ru-RU"/>
        </a:p>
      </dgm:t>
    </dgm:pt>
    <dgm:pt modelId="{D90D2B1D-2F2E-44AC-8186-3C88A129BB70}">
      <dgm:prSet custT="1"/>
      <dgm:spPr/>
      <dgm:t>
        <a:bodyPr/>
        <a:lstStyle/>
        <a:p>
          <a:r>
            <a:rPr lang="ru-RU" sz="1800" dirty="0" smtClean="0"/>
            <a:t>Информирование о мероприятиях вузов-участников </a:t>
          </a:r>
          <a:r>
            <a:rPr lang="ru-RU" sz="1800" smtClean="0"/>
            <a:t>секции </a:t>
          </a:r>
        </a:p>
        <a:p>
          <a:r>
            <a:rPr lang="ru-RU" sz="1800" smtClean="0"/>
            <a:t>по </a:t>
          </a:r>
          <a:r>
            <a:rPr lang="ru-RU" sz="1800" dirty="0" smtClean="0"/>
            <a:t>направлению «Дошкольное образование и воспитание»;</a:t>
          </a:r>
          <a:endParaRPr lang="ru-RU" sz="1800" dirty="0"/>
        </a:p>
      </dgm:t>
    </dgm:pt>
    <dgm:pt modelId="{C17DDC7E-8F00-4844-A3AB-0AE4DF6428E0}" type="parTrans" cxnId="{620DF8F4-9176-484C-875F-9686806F0E1B}">
      <dgm:prSet/>
      <dgm:spPr/>
      <dgm:t>
        <a:bodyPr/>
        <a:lstStyle/>
        <a:p>
          <a:endParaRPr lang="ru-RU"/>
        </a:p>
      </dgm:t>
    </dgm:pt>
    <dgm:pt modelId="{7856502C-853E-4864-BB51-C84345049E22}" type="sibTrans" cxnId="{620DF8F4-9176-484C-875F-9686806F0E1B}">
      <dgm:prSet/>
      <dgm:spPr/>
      <dgm:t>
        <a:bodyPr/>
        <a:lstStyle/>
        <a:p>
          <a:endParaRPr lang="ru-RU"/>
        </a:p>
      </dgm:t>
    </dgm:pt>
    <dgm:pt modelId="{31A3CE43-A791-4B91-B1AA-EE0206A1AFBE}">
      <dgm:prSet/>
      <dgm:spPr/>
      <dgm:t>
        <a:bodyPr/>
        <a:lstStyle/>
        <a:p>
          <a:r>
            <a:rPr lang="ru-RU" dirty="0" smtClean="0"/>
            <a:t>Организация и проведение конкурса на лучшую ВКР (сентябрь-октябрь);</a:t>
          </a:r>
          <a:endParaRPr lang="ru-RU" dirty="0"/>
        </a:p>
      </dgm:t>
    </dgm:pt>
    <dgm:pt modelId="{3BB3F594-58F6-4A30-A5E3-D09DB81C6051}" type="parTrans" cxnId="{4BB35806-949B-46AD-9B52-7D117934A8FC}">
      <dgm:prSet/>
      <dgm:spPr/>
      <dgm:t>
        <a:bodyPr/>
        <a:lstStyle/>
        <a:p>
          <a:endParaRPr lang="ru-RU"/>
        </a:p>
      </dgm:t>
    </dgm:pt>
    <dgm:pt modelId="{4CFEF1DB-6A37-4632-9364-4ED18509F90E}" type="sibTrans" cxnId="{4BB35806-949B-46AD-9B52-7D117934A8FC}">
      <dgm:prSet/>
      <dgm:spPr/>
      <dgm:t>
        <a:bodyPr/>
        <a:lstStyle/>
        <a:p>
          <a:endParaRPr lang="ru-RU"/>
        </a:p>
      </dgm:t>
    </dgm:pt>
    <dgm:pt modelId="{78240C59-8094-4D5C-A9BC-2A9EB7BCBD4F}" type="pres">
      <dgm:prSet presAssocID="{03C8228A-C917-40C3-9C0A-095AB5327F9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21625872-7C7A-478C-9524-E642E55BD232}" type="pres">
      <dgm:prSet presAssocID="{96276E1C-CC92-4B10-BCA7-104C82202552}" presName="root" presStyleCnt="0">
        <dgm:presLayoutVars>
          <dgm:chMax/>
          <dgm:chPref val="4"/>
        </dgm:presLayoutVars>
      </dgm:prSet>
      <dgm:spPr/>
    </dgm:pt>
    <dgm:pt modelId="{C88013C3-6C04-4B64-9E67-09F01C7B611F}" type="pres">
      <dgm:prSet presAssocID="{96276E1C-CC92-4B10-BCA7-104C82202552}" presName="rootComposite" presStyleCnt="0">
        <dgm:presLayoutVars/>
      </dgm:prSet>
      <dgm:spPr/>
    </dgm:pt>
    <dgm:pt modelId="{998C8D39-20FC-4045-8AFA-775BD951F526}" type="pres">
      <dgm:prSet presAssocID="{96276E1C-CC92-4B10-BCA7-104C82202552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6089331-1C4F-4F81-BE4F-613852619A14}" type="pres">
      <dgm:prSet presAssocID="{96276E1C-CC92-4B10-BCA7-104C82202552}" presName="childShape" presStyleCnt="0">
        <dgm:presLayoutVars>
          <dgm:chMax val="0"/>
          <dgm:chPref val="0"/>
        </dgm:presLayoutVars>
      </dgm:prSet>
      <dgm:spPr/>
    </dgm:pt>
    <dgm:pt modelId="{B5FEB196-3CAC-49CC-92E8-91639704A435}" type="pres">
      <dgm:prSet presAssocID="{4A24BE52-BB76-4E6D-B5C5-5D182CAA1B86}" presName="childComposite" presStyleCnt="0">
        <dgm:presLayoutVars>
          <dgm:chMax val="0"/>
          <dgm:chPref val="0"/>
        </dgm:presLayoutVars>
      </dgm:prSet>
      <dgm:spPr/>
    </dgm:pt>
    <dgm:pt modelId="{89A0B765-67DC-48D2-A7A0-A032F8ACCB9F}" type="pres">
      <dgm:prSet presAssocID="{4A24BE52-BB76-4E6D-B5C5-5D182CAA1B86}" presName="Image" presStyleLbl="node1" presStyleIdx="0" presStyleCnt="4"/>
      <dgm:spPr/>
    </dgm:pt>
    <dgm:pt modelId="{9CBD052D-8546-4784-9BF9-D5458A8BEF6B}" type="pres">
      <dgm:prSet presAssocID="{4A24BE52-BB76-4E6D-B5C5-5D182CAA1B86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33701-CCCA-4F3A-8883-DA359717C1DE}" type="pres">
      <dgm:prSet presAssocID="{B544EE3A-BBA6-4728-B13A-D0754270D2AE}" presName="childComposite" presStyleCnt="0">
        <dgm:presLayoutVars>
          <dgm:chMax val="0"/>
          <dgm:chPref val="0"/>
        </dgm:presLayoutVars>
      </dgm:prSet>
      <dgm:spPr/>
    </dgm:pt>
    <dgm:pt modelId="{270D655A-820B-4B86-BF3E-FC1B92A5CEC7}" type="pres">
      <dgm:prSet presAssocID="{B544EE3A-BBA6-4728-B13A-D0754270D2AE}" presName="Image" presStyleLbl="node1" presStyleIdx="1" presStyleCnt="4"/>
      <dgm:spPr/>
    </dgm:pt>
    <dgm:pt modelId="{D4595D26-E1B4-4C22-A0B9-783BEA8499DB}" type="pres">
      <dgm:prSet presAssocID="{B544EE3A-BBA6-4728-B13A-D0754270D2AE}" presName="childText" presStyleLbl="lnNode1" presStyleIdx="1" presStyleCnt="4" custLinFactNeighborX="-304" custLinFactNeighborY="-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99FA6-5378-49E9-8995-DC87BF52A109}" type="pres">
      <dgm:prSet presAssocID="{D90D2B1D-2F2E-44AC-8186-3C88A129BB70}" presName="childComposite" presStyleCnt="0">
        <dgm:presLayoutVars>
          <dgm:chMax val="0"/>
          <dgm:chPref val="0"/>
        </dgm:presLayoutVars>
      </dgm:prSet>
      <dgm:spPr/>
    </dgm:pt>
    <dgm:pt modelId="{1E786D17-8DF7-40F4-A400-11FC664689E2}" type="pres">
      <dgm:prSet presAssocID="{D90D2B1D-2F2E-44AC-8186-3C88A129BB70}" presName="Image" presStyleLbl="node1" presStyleIdx="2" presStyleCnt="4"/>
      <dgm:spPr/>
    </dgm:pt>
    <dgm:pt modelId="{4280E3FB-CFFF-4703-903B-9FCF019B80AD}" type="pres">
      <dgm:prSet presAssocID="{D90D2B1D-2F2E-44AC-8186-3C88A129BB70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75923-C7B0-4813-B3AF-1003115943A7}" type="pres">
      <dgm:prSet presAssocID="{31A3CE43-A791-4B91-B1AA-EE0206A1AFBE}" presName="childComposite" presStyleCnt="0">
        <dgm:presLayoutVars>
          <dgm:chMax val="0"/>
          <dgm:chPref val="0"/>
        </dgm:presLayoutVars>
      </dgm:prSet>
      <dgm:spPr/>
    </dgm:pt>
    <dgm:pt modelId="{B9508AA6-D831-43E6-90D8-3A3901C16A08}" type="pres">
      <dgm:prSet presAssocID="{31A3CE43-A791-4B91-B1AA-EE0206A1AFBE}" presName="Image" presStyleLbl="node1" presStyleIdx="3" presStyleCnt="4"/>
      <dgm:spPr/>
    </dgm:pt>
    <dgm:pt modelId="{1F356EE1-5DFB-4D2D-ADA4-FA35FA02627A}" type="pres">
      <dgm:prSet presAssocID="{31A3CE43-A791-4B91-B1AA-EE0206A1AFBE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1665D7B-C357-44D1-9E7B-0E9A1E329FC2}" srcId="{03C8228A-C917-40C3-9C0A-095AB5327F94}" destId="{96276E1C-CC92-4B10-BCA7-104C82202552}" srcOrd="0" destOrd="0" parTransId="{28439108-1838-4A52-A8F2-0E843E0346F5}" sibTransId="{3988E073-F2AE-448D-9210-72360E7AF69F}"/>
    <dgm:cxn modelId="{0657117C-7C09-4C11-8B32-14AB70029C7B}" type="presOf" srcId="{B544EE3A-BBA6-4728-B13A-D0754270D2AE}" destId="{D4595D26-E1B4-4C22-A0B9-783BEA8499DB}" srcOrd="0" destOrd="0" presId="urn:microsoft.com/office/officeart/2008/layout/PictureAccentList"/>
    <dgm:cxn modelId="{620DF8F4-9176-484C-875F-9686806F0E1B}" srcId="{96276E1C-CC92-4B10-BCA7-104C82202552}" destId="{D90D2B1D-2F2E-44AC-8186-3C88A129BB70}" srcOrd="2" destOrd="0" parTransId="{C17DDC7E-8F00-4844-A3AB-0AE4DF6428E0}" sibTransId="{7856502C-853E-4864-BB51-C84345049E22}"/>
    <dgm:cxn modelId="{AE4F5E42-1C0E-4055-8BB5-A53C353564F7}" type="presOf" srcId="{4A24BE52-BB76-4E6D-B5C5-5D182CAA1B86}" destId="{9CBD052D-8546-4784-9BF9-D5458A8BEF6B}" srcOrd="0" destOrd="0" presId="urn:microsoft.com/office/officeart/2008/layout/PictureAccentList"/>
    <dgm:cxn modelId="{DDE856FC-38E0-437F-84CE-221444473698}" type="presOf" srcId="{D90D2B1D-2F2E-44AC-8186-3C88A129BB70}" destId="{4280E3FB-CFFF-4703-903B-9FCF019B80AD}" srcOrd="0" destOrd="0" presId="urn:microsoft.com/office/officeart/2008/layout/PictureAccentList"/>
    <dgm:cxn modelId="{7F9A04D0-92FB-4805-A08B-FCC3B77AE87E}" srcId="{96276E1C-CC92-4B10-BCA7-104C82202552}" destId="{B544EE3A-BBA6-4728-B13A-D0754270D2AE}" srcOrd="1" destOrd="0" parTransId="{A919C55E-7F74-4364-A480-9B0338F38849}" sibTransId="{ED5E5D1A-CB53-491C-94BE-4B6E47714EA3}"/>
    <dgm:cxn modelId="{F967E9AA-E6C7-41FD-B560-141951A48249}" type="presOf" srcId="{96276E1C-CC92-4B10-BCA7-104C82202552}" destId="{998C8D39-20FC-4045-8AFA-775BD951F526}" srcOrd="0" destOrd="0" presId="urn:microsoft.com/office/officeart/2008/layout/PictureAccentList"/>
    <dgm:cxn modelId="{160F3AD1-DEE3-4F3D-8F09-A4EBD924E9AB}" srcId="{96276E1C-CC92-4B10-BCA7-104C82202552}" destId="{4A24BE52-BB76-4E6D-B5C5-5D182CAA1B86}" srcOrd="0" destOrd="0" parTransId="{0CCFC38C-EA9A-4567-A172-EC0B1B84CDB1}" sibTransId="{F4061833-8862-4F41-8B2B-9AE2C37A1A2C}"/>
    <dgm:cxn modelId="{481F542F-C23E-45F8-B9B1-C243B0428B0F}" type="presOf" srcId="{31A3CE43-A791-4B91-B1AA-EE0206A1AFBE}" destId="{1F356EE1-5DFB-4D2D-ADA4-FA35FA02627A}" srcOrd="0" destOrd="0" presId="urn:microsoft.com/office/officeart/2008/layout/PictureAccentList"/>
    <dgm:cxn modelId="{4BB35806-949B-46AD-9B52-7D117934A8FC}" srcId="{96276E1C-CC92-4B10-BCA7-104C82202552}" destId="{31A3CE43-A791-4B91-B1AA-EE0206A1AFBE}" srcOrd="3" destOrd="0" parTransId="{3BB3F594-58F6-4A30-A5E3-D09DB81C6051}" sibTransId="{4CFEF1DB-6A37-4632-9364-4ED18509F90E}"/>
    <dgm:cxn modelId="{83F15AD3-0704-45EC-BB81-F703796700E0}" type="presOf" srcId="{03C8228A-C917-40C3-9C0A-095AB5327F94}" destId="{78240C59-8094-4D5C-A9BC-2A9EB7BCBD4F}" srcOrd="0" destOrd="0" presId="urn:microsoft.com/office/officeart/2008/layout/PictureAccentList"/>
    <dgm:cxn modelId="{7BA0006C-70D2-4FBB-A467-1889D550DC7A}" type="presParOf" srcId="{78240C59-8094-4D5C-A9BC-2A9EB7BCBD4F}" destId="{21625872-7C7A-478C-9524-E642E55BD232}" srcOrd="0" destOrd="0" presId="urn:microsoft.com/office/officeart/2008/layout/PictureAccentList"/>
    <dgm:cxn modelId="{9E58B79E-B006-4582-8303-004B2947FC8C}" type="presParOf" srcId="{21625872-7C7A-478C-9524-E642E55BD232}" destId="{C88013C3-6C04-4B64-9E67-09F01C7B611F}" srcOrd="0" destOrd="0" presId="urn:microsoft.com/office/officeart/2008/layout/PictureAccentList"/>
    <dgm:cxn modelId="{F35F7DAB-8DAF-4726-BB55-B48213924CB8}" type="presParOf" srcId="{C88013C3-6C04-4B64-9E67-09F01C7B611F}" destId="{998C8D39-20FC-4045-8AFA-775BD951F526}" srcOrd="0" destOrd="0" presId="urn:microsoft.com/office/officeart/2008/layout/PictureAccentList"/>
    <dgm:cxn modelId="{F1F17B0C-9C36-402C-A2BA-A4FBEC0AE7CC}" type="presParOf" srcId="{21625872-7C7A-478C-9524-E642E55BD232}" destId="{F6089331-1C4F-4F81-BE4F-613852619A14}" srcOrd="1" destOrd="0" presId="urn:microsoft.com/office/officeart/2008/layout/PictureAccentList"/>
    <dgm:cxn modelId="{D9B40247-AB99-490F-9C8D-63BD4430703F}" type="presParOf" srcId="{F6089331-1C4F-4F81-BE4F-613852619A14}" destId="{B5FEB196-3CAC-49CC-92E8-91639704A435}" srcOrd="0" destOrd="0" presId="urn:microsoft.com/office/officeart/2008/layout/PictureAccentList"/>
    <dgm:cxn modelId="{953A3C92-DED1-4C71-942E-0BC95D8B9B39}" type="presParOf" srcId="{B5FEB196-3CAC-49CC-92E8-91639704A435}" destId="{89A0B765-67DC-48D2-A7A0-A032F8ACCB9F}" srcOrd="0" destOrd="0" presId="urn:microsoft.com/office/officeart/2008/layout/PictureAccentList"/>
    <dgm:cxn modelId="{C3CB3060-5C20-4CAE-916A-2F9196DC9E96}" type="presParOf" srcId="{B5FEB196-3CAC-49CC-92E8-91639704A435}" destId="{9CBD052D-8546-4784-9BF9-D5458A8BEF6B}" srcOrd="1" destOrd="0" presId="urn:microsoft.com/office/officeart/2008/layout/PictureAccentList"/>
    <dgm:cxn modelId="{40A3A2F1-AAAE-4960-98CA-7E0376C89D5D}" type="presParOf" srcId="{F6089331-1C4F-4F81-BE4F-613852619A14}" destId="{FF633701-CCCA-4F3A-8883-DA359717C1DE}" srcOrd="1" destOrd="0" presId="urn:microsoft.com/office/officeart/2008/layout/PictureAccentList"/>
    <dgm:cxn modelId="{0E137D84-F6BE-4ED0-9820-8CC1CF0B3351}" type="presParOf" srcId="{FF633701-CCCA-4F3A-8883-DA359717C1DE}" destId="{270D655A-820B-4B86-BF3E-FC1B92A5CEC7}" srcOrd="0" destOrd="0" presId="urn:microsoft.com/office/officeart/2008/layout/PictureAccentList"/>
    <dgm:cxn modelId="{5B1CD907-4ABA-4521-BC5E-3B599C996C4E}" type="presParOf" srcId="{FF633701-CCCA-4F3A-8883-DA359717C1DE}" destId="{D4595D26-E1B4-4C22-A0B9-783BEA8499DB}" srcOrd="1" destOrd="0" presId="urn:microsoft.com/office/officeart/2008/layout/PictureAccentList"/>
    <dgm:cxn modelId="{11896127-A801-4CAC-99C2-4C0578DF195C}" type="presParOf" srcId="{F6089331-1C4F-4F81-BE4F-613852619A14}" destId="{D7299FA6-5378-49E9-8995-DC87BF52A109}" srcOrd="2" destOrd="0" presId="urn:microsoft.com/office/officeart/2008/layout/PictureAccentList"/>
    <dgm:cxn modelId="{A0DF10DF-4CAF-485E-8D6E-C452B8EF98F7}" type="presParOf" srcId="{D7299FA6-5378-49E9-8995-DC87BF52A109}" destId="{1E786D17-8DF7-40F4-A400-11FC664689E2}" srcOrd="0" destOrd="0" presId="urn:microsoft.com/office/officeart/2008/layout/PictureAccentList"/>
    <dgm:cxn modelId="{C0DEEF48-EDEF-43A5-9F5F-C4A84EFEDBD4}" type="presParOf" srcId="{D7299FA6-5378-49E9-8995-DC87BF52A109}" destId="{4280E3FB-CFFF-4703-903B-9FCF019B80AD}" srcOrd="1" destOrd="0" presId="urn:microsoft.com/office/officeart/2008/layout/PictureAccentList"/>
    <dgm:cxn modelId="{5C3E50FC-DEED-478F-81A6-0F14DFE991B3}" type="presParOf" srcId="{F6089331-1C4F-4F81-BE4F-613852619A14}" destId="{EA675923-C7B0-4813-B3AF-1003115943A7}" srcOrd="3" destOrd="0" presId="urn:microsoft.com/office/officeart/2008/layout/PictureAccentList"/>
    <dgm:cxn modelId="{9F1D4873-4F81-4F4F-9F83-42EBEBA14C19}" type="presParOf" srcId="{EA675923-C7B0-4813-B3AF-1003115943A7}" destId="{B9508AA6-D831-43E6-90D8-3A3901C16A08}" srcOrd="0" destOrd="0" presId="urn:microsoft.com/office/officeart/2008/layout/PictureAccentList"/>
    <dgm:cxn modelId="{97F60E99-4D88-48F9-BC74-F858CE3FB355}" type="presParOf" srcId="{EA675923-C7B0-4813-B3AF-1003115943A7}" destId="{1F356EE1-5DFB-4D2D-ADA4-FA35FA02627A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C8D39-20FC-4045-8AFA-775BD951F526}">
      <dsp:nvSpPr>
        <dsp:cNvPr id="0" name=""/>
        <dsp:cNvSpPr/>
      </dsp:nvSpPr>
      <dsp:spPr>
        <a:xfrm>
          <a:off x="1636250" y="981"/>
          <a:ext cx="8485539" cy="747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Секция «Высшее образование» - экспертная площадка для обмена опытом в области дошкольного образования и воспитания по:</a:t>
          </a:r>
          <a:endParaRPr lang="ru-RU" sz="1800" b="1" kern="1200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1658153" y="22884"/>
        <a:ext cx="8441733" cy="704023"/>
      </dsp:txXfrm>
    </dsp:sp>
    <dsp:sp modelId="{89A0B765-67DC-48D2-A7A0-A032F8ACCB9F}">
      <dsp:nvSpPr>
        <dsp:cNvPr id="0" name=""/>
        <dsp:cNvSpPr/>
      </dsp:nvSpPr>
      <dsp:spPr>
        <a:xfrm>
          <a:off x="1636250" y="883420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BD052D-8546-4784-9BF9-D5458A8BEF6B}">
      <dsp:nvSpPr>
        <dsp:cNvPr id="0" name=""/>
        <dsp:cNvSpPr/>
      </dsp:nvSpPr>
      <dsp:spPr>
        <a:xfrm>
          <a:off x="2428950" y="883420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проектированию и реализации основных образовательных программ;</a:t>
          </a:r>
          <a:endParaRPr lang="ru-RU" sz="1700" kern="1200" dirty="0"/>
        </a:p>
      </dsp:txBody>
      <dsp:txXfrm>
        <a:off x="2465463" y="919933"/>
        <a:ext cx="7619813" cy="674803"/>
      </dsp:txXfrm>
    </dsp:sp>
    <dsp:sp modelId="{270D655A-820B-4B86-BF3E-FC1B92A5CEC7}">
      <dsp:nvSpPr>
        <dsp:cNvPr id="0" name=""/>
        <dsp:cNvSpPr/>
      </dsp:nvSpPr>
      <dsp:spPr>
        <a:xfrm>
          <a:off x="1636250" y="1720990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595D26-E1B4-4C22-A0B9-783BEA8499DB}">
      <dsp:nvSpPr>
        <dsp:cNvPr id="0" name=""/>
        <dsp:cNvSpPr/>
      </dsp:nvSpPr>
      <dsp:spPr>
        <a:xfrm>
          <a:off x="2405564" y="1720668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проведению научно-исследовательских и научно-методических разработок;</a:t>
          </a:r>
          <a:endParaRPr lang="ru-RU" sz="1700" kern="1200" dirty="0"/>
        </a:p>
      </dsp:txBody>
      <dsp:txXfrm>
        <a:off x="2442077" y="1757181"/>
        <a:ext cx="7619813" cy="674803"/>
      </dsp:txXfrm>
    </dsp:sp>
    <dsp:sp modelId="{1E786D17-8DF7-40F4-A400-11FC664689E2}">
      <dsp:nvSpPr>
        <dsp:cNvPr id="0" name=""/>
        <dsp:cNvSpPr/>
      </dsp:nvSpPr>
      <dsp:spPr>
        <a:xfrm>
          <a:off x="1636250" y="2558559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80E3FB-CFFF-4703-903B-9FCF019B80AD}">
      <dsp:nvSpPr>
        <dsp:cNvPr id="0" name=""/>
        <dsp:cNvSpPr/>
      </dsp:nvSpPr>
      <dsp:spPr>
        <a:xfrm>
          <a:off x="2428950" y="2558559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проектированию и реализации дополнительных образовательных программ;</a:t>
          </a:r>
          <a:endParaRPr lang="ru-RU" sz="1700" kern="1200" dirty="0"/>
        </a:p>
      </dsp:txBody>
      <dsp:txXfrm>
        <a:off x="2465463" y="2595072"/>
        <a:ext cx="7619813" cy="674803"/>
      </dsp:txXfrm>
    </dsp:sp>
    <dsp:sp modelId="{B9508AA6-D831-43E6-90D8-3A3901C16A08}">
      <dsp:nvSpPr>
        <dsp:cNvPr id="0" name=""/>
        <dsp:cNvSpPr/>
      </dsp:nvSpPr>
      <dsp:spPr>
        <a:xfrm>
          <a:off x="1636250" y="3396129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356EE1-5DFB-4D2D-ADA4-FA35FA02627A}">
      <dsp:nvSpPr>
        <dsp:cNvPr id="0" name=""/>
        <dsp:cNvSpPr/>
      </dsp:nvSpPr>
      <dsp:spPr>
        <a:xfrm>
          <a:off x="2428950" y="3396129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организации </a:t>
          </a:r>
          <a:r>
            <a:rPr lang="ru-RU" sz="1700" kern="1200" dirty="0" err="1" smtClean="0"/>
            <a:t>внеучебной</a:t>
          </a:r>
          <a:r>
            <a:rPr lang="ru-RU" sz="1700" kern="1200" dirty="0" smtClean="0"/>
            <a:t> работы со студентами-будущими воспитателями;</a:t>
          </a:r>
          <a:endParaRPr lang="ru-RU" sz="1700" kern="1200" dirty="0"/>
        </a:p>
      </dsp:txBody>
      <dsp:txXfrm>
        <a:off x="2465463" y="3432642"/>
        <a:ext cx="7619813" cy="674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C8D39-20FC-4045-8AFA-775BD951F526}">
      <dsp:nvSpPr>
        <dsp:cNvPr id="0" name=""/>
        <dsp:cNvSpPr/>
      </dsp:nvSpPr>
      <dsp:spPr>
        <a:xfrm>
          <a:off x="1621670" y="981"/>
          <a:ext cx="8409925" cy="747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Секция «Высшее образование» - экспертная площадка для обмена опытом в области дошкольного образования и воспитания по:</a:t>
          </a:r>
          <a:endParaRPr lang="ru-RU" sz="1800" b="1" kern="1200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1643573" y="22884"/>
        <a:ext cx="8366119" cy="704023"/>
      </dsp:txXfrm>
    </dsp:sp>
    <dsp:sp modelId="{89A0B765-67DC-48D2-A7A0-A032F8ACCB9F}">
      <dsp:nvSpPr>
        <dsp:cNvPr id="0" name=""/>
        <dsp:cNvSpPr/>
      </dsp:nvSpPr>
      <dsp:spPr>
        <a:xfrm>
          <a:off x="1621670" y="883420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BD052D-8546-4784-9BF9-D5458A8BEF6B}">
      <dsp:nvSpPr>
        <dsp:cNvPr id="0" name=""/>
        <dsp:cNvSpPr/>
      </dsp:nvSpPr>
      <dsp:spPr>
        <a:xfrm>
          <a:off x="2424424" y="883420"/>
          <a:ext cx="7617225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организации практической подготовки студентов;</a:t>
          </a:r>
          <a:endParaRPr lang="ru-RU" sz="1800" kern="1200" dirty="0"/>
        </a:p>
      </dsp:txBody>
      <dsp:txXfrm>
        <a:off x="2460937" y="919933"/>
        <a:ext cx="7544199" cy="674803"/>
      </dsp:txXfrm>
    </dsp:sp>
    <dsp:sp modelId="{270D655A-820B-4B86-BF3E-FC1B92A5CEC7}">
      <dsp:nvSpPr>
        <dsp:cNvPr id="0" name=""/>
        <dsp:cNvSpPr/>
      </dsp:nvSpPr>
      <dsp:spPr>
        <a:xfrm>
          <a:off x="1621670" y="1720990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595D26-E1B4-4C22-A0B9-783BEA8499DB}">
      <dsp:nvSpPr>
        <dsp:cNvPr id="0" name=""/>
        <dsp:cNvSpPr/>
      </dsp:nvSpPr>
      <dsp:spPr>
        <a:xfrm>
          <a:off x="2391213" y="1720668"/>
          <a:ext cx="7617225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организации взаимодействия с лучшими воспитателями и работниками системы</a:t>
          </a:r>
          <a:r>
            <a:rPr lang="ru-RU" sz="1600" kern="1200" dirty="0" smtClean="0"/>
            <a:t>;</a:t>
          </a:r>
          <a:endParaRPr lang="ru-RU" sz="1600" kern="1200" dirty="0"/>
        </a:p>
      </dsp:txBody>
      <dsp:txXfrm>
        <a:off x="2427726" y="1757181"/>
        <a:ext cx="7544199" cy="674803"/>
      </dsp:txXfrm>
    </dsp:sp>
    <dsp:sp modelId="{1E786D17-8DF7-40F4-A400-11FC664689E2}">
      <dsp:nvSpPr>
        <dsp:cNvPr id="0" name=""/>
        <dsp:cNvSpPr/>
      </dsp:nvSpPr>
      <dsp:spPr>
        <a:xfrm>
          <a:off x="1621670" y="2558559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80E3FB-CFFF-4703-903B-9FCF019B80AD}">
      <dsp:nvSpPr>
        <dsp:cNvPr id="0" name=""/>
        <dsp:cNvSpPr/>
      </dsp:nvSpPr>
      <dsp:spPr>
        <a:xfrm>
          <a:off x="2414370" y="2558559"/>
          <a:ext cx="7617225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участию в </a:t>
          </a:r>
          <a:r>
            <a:rPr lang="ru-RU" sz="1800" kern="1200" dirty="0" err="1" smtClean="0"/>
            <a:t>грантовой</a:t>
          </a:r>
          <a:r>
            <a:rPr lang="ru-RU" sz="1800" kern="1200" dirty="0" smtClean="0"/>
            <a:t> деятельности;</a:t>
          </a:r>
          <a:endParaRPr lang="ru-RU" sz="1800" kern="1200" dirty="0"/>
        </a:p>
      </dsp:txBody>
      <dsp:txXfrm>
        <a:off x="2450883" y="2595072"/>
        <a:ext cx="7544199" cy="674803"/>
      </dsp:txXfrm>
    </dsp:sp>
    <dsp:sp modelId="{B9508AA6-D831-43E6-90D8-3A3901C16A08}">
      <dsp:nvSpPr>
        <dsp:cNvPr id="0" name=""/>
        <dsp:cNvSpPr/>
      </dsp:nvSpPr>
      <dsp:spPr>
        <a:xfrm>
          <a:off x="1621670" y="3396129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356EE1-5DFB-4D2D-ADA4-FA35FA02627A}">
      <dsp:nvSpPr>
        <dsp:cNvPr id="0" name=""/>
        <dsp:cNvSpPr/>
      </dsp:nvSpPr>
      <dsp:spPr>
        <a:xfrm>
          <a:off x="2414370" y="3397111"/>
          <a:ext cx="7617225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организации социального партнерства.</a:t>
          </a:r>
          <a:endParaRPr lang="ru-RU" sz="1800" kern="1200" dirty="0"/>
        </a:p>
      </dsp:txBody>
      <dsp:txXfrm>
        <a:off x="2450883" y="3433624"/>
        <a:ext cx="7544199" cy="674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F622E-E547-46C5-8486-E84877868D55}">
      <dsp:nvSpPr>
        <dsp:cNvPr id="0" name=""/>
        <dsp:cNvSpPr/>
      </dsp:nvSpPr>
      <dsp:spPr>
        <a:xfrm>
          <a:off x="0" y="2805"/>
          <a:ext cx="11338434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57150">
            <a:bevelT w="38100" h="38100"/>
          </a:sp3d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Проектирование основных профессиональных образовательных программ</a:t>
          </a:r>
          <a:endParaRPr lang="ru-RU" sz="2400" b="1" kern="1200" dirty="0"/>
        </a:p>
      </dsp:txBody>
      <dsp:txXfrm>
        <a:off x="46606" y="49411"/>
        <a:ext cx="11245222" cy="861508"/>
      </dsp:txXfrm>
    </dsp:sp>
    <dsp:sp modelId="{73F66AF2-CF44-40F2-991D-DCF7C9B428A6}">
      <dsp:nvSpPr>
        <dsp:cNvPr id="0" name=""/>
        <dsp:cNvSpPr/>
      </dsp:nvSpPr>
      <dsp:spPr>
        <a:xfrm>
          <a:off x="0" y="957525"/>
          <a:ext cx="11338434" cy="1187662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999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Определение содержания профессиональных компетенций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Рецензирование рабочих программ дисциплин (модулей), практик, рабочих программ воспитания, иных методических материалов, 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Экспертиза фондов оценочных средств (оценочных материалов)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957525"/>
        <a:ext cx="11338434" cy="1187662"/>
      </dsp:txXfrm>
    </dsp:sp>
    <dsp:sp modelId="{5AC739AE-97C6-43AB-8D23-C1824D53DBA8}">
      <dsp:nvSpPr>
        <dsp:cNvPr id="0" name=""/>
        <dsp:cNvSpPr/>
      </dsp:nvSpPr>
      <dsp:spPr>
        <a:xfrm>
          <a:off x="0" y="2145187"/>
          <a:ext cx="11338434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Реализация основных профессиональных образовательных программ</a:t>
          </a:r>
          <a:endParaRPr lang="ru-RU" sz="2400" b="1" kern="1200" dirty="0"/>
        </a:p>
      </dsp:txBody>
      <dsp:txXfrm>
        <a:off x="46606" y="2191793"/>
        <a:ext cx="11245222" cy="861508"/>
      </dsp:txXfrm>
    </dsp:sp>
    <dsp:sp modelId="{E6CC9F55-BA41-4E9C-AD07-2335279CC4BC}">
      <dsp:nvSpPr>
        <dsp:cNvPr id="0" name=""/>
        <dsp:cNvSpPr/>
      </dsp:nvSpPr>
      <dsp:spPr>
        <a:xfrm>
          <a:off x="0" y="3099907"/>
          <a:ext cx="11338434" cy="124044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999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Академический обмен студентами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Академический обмен педагогическими работниками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Реализация дисциплин по выбору с использованием сетевой формы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/>
        </a:p>
      </dsp:txBody>
      <dsp:txXfrm>
        <a:off x="0" y="3099907"/>
        <a:ext cx="11338434" cy="12404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F622E-E547-46C5-8486-E84877868D55}">
      <dsp:nvSpPr>
        <dsp:cNvPr id="0" name=""/>
        <dsp:cNvSpPr/>
      </dsp:nvSpPr>
      <dsp:spPr>
        <a:xfrm>
          <a:off x="0" y="20288"/>
          <a:ext cx="11155554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57150">
            <a:bevelT w="38100" h="38100"/>
          </a:sp3d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Независимая оценка качества образовательной деятельности</a:t>
          </a:r>
          <a:endParaRPr lang="ru-RU" sz="2400" b="1" kern="1200" dirty="0"/>
        </a:p>
      </dsp:txBody>
      <dsp:txXfrm>
        <a:off x="53002" y="73290"/>
        <a:ext cx="11049550" cy="979756"/>
      </dsp:txXfrm>
    </dsp:sp>
    <dsp:sp modelId="{73F66AF2-CF44-40F2-991D-DCF7C9B428A6}">
      <dsp:nvSpPr>
        <dsp:cNvPr id="0" name=""/>
        <dsp:cNvSpPr/>
      </dsp:nvSpPr>
      <dsp:spPr>
        <a:xfrm>
          <a:off x="0" y="1106048"/>
          <a:ext cx="11155554" cy="96048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18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Обмен опытом по созданию и реализации независимой оценки качества образования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Привлечение экспертов к процедурам независимой оценки </a:t>
          </a: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качества образования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1106048"/>
        <a:ext cx="11155554" cy="960480"/>
      </dsp:txXfrm>
    </dsp:sp>
    <dsp:sp modelId="{5AC739AE-97C6-43AB-8D23-C1824D53DBA8}">
      <dsp:nvSpPr>
        <dsp:cNvPr id="0" name=""/>
        <dsp:cNvSpPr/>
      </dsp:nvSpPr>
      <dsp:spPr>
        <a:xfrm>
          <a:off x="0" y="2066528"/>
          <a:ext cx="11155554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Реализация дополнительных образовательных программ</a:t>
          </a:r>
          <a:endParaRPr lang="ru-RU" sz="2400" b="1" kern="1200" dirty="0"/>
        </a:p>
      </dsp:txBody>
      <dsp:txXfrm>
        <a:off x="53002" y="2119530"/>
        <a:ext cx="11049550" cy="979756"/>
      </dsp:txXfrm>
    </dsp:sp>
    <dsp:sp modelId="{E6CC9F55-BA41-4E9C-AD07-2335279CC4BC}">
      <dsp:nvSpPr>
        <dsp:cNvPr id="0" name=""/>
        <dsp:cNvSpPr/>
      </dsp:nvSpPr>
      <dsp:spPr>
        <a:xfrm>
          <a:off x="0" y="3152288"/>
          <a:ext cx="11155554" cy="117058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18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Обмен опытом по разработке актуальных программ дополнительного образования для разных категорий слушателей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Привлечение к реализации программ дополнительного образования педагогических работников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Разработка и реализация программ стажировок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3152288"/>
        <a:ext cx="11155554" cy="11705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F622E-E547-46C5-8486-E84877868D55}">
      <dsp:nvSpPr>
        <dsp:cNvPr id="0" name=""/>
        <dsp:cNvSpPr/>
      </dsp:nvSpPr>
      <dsp:spPr>
        <a:xfrm>
          <a:off x="0" y="982"/>
          <a:ext cx="11155554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57150">
            <a:bevelT w="38100" h="38100"/>
          </a:sp3d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Методическая работа</a:t>
          </a:r>
          <a:endParaRPr lang="ru-RU" sz="2400" b="1" kern="1200" dirty="0"/>
        </a:p>
      </dsp:txBody>
      <dsp:txXfrm>
        <a:off x="49347" y="50329"/>
        <a:ext cx="11056860" cy="912186"/>
      </dsp:txXfrm>
    </dsp:sp>
    <dsp:sp modelId="{73F66AF2-CF44-40F2-991D-DCF7C9B428A6}">
      <dsp:nvSpPr>
        <dsp:cNvPr id="0" name=""/>
        <dsp:cNvSpPr/>
      </dsp:nvSpPr>
      <dsp:spPr>
        <a:xfrm>
          <a:off x="0" y="1011862"/>
          <a:ext cx="11155554" cy="89424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18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Проведение совместных заседаний методических школ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Экспертиза учебников, учебных, учебно-методических пособий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1011862"/>
        <a:ext cx="11155554" cy="894240"/>
      </dsp:txXfrm>
    </dsp:sp>
    <dsp:sp modelId="{5AC739AE-97C6-43AB-8D23-C1824D53DBA8}">
      <dsp:nvSpPr>
        <dsp:cNvPr id="0" name=""/>
        <dsp:cNvSpPr/>
      </dsp:nvSpPr>
      <dsp:spPr>
        <a:xfrm>
          <a:off x="0" y="1906103"/>
          <a:ext cx="11155554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Научно-исследовательская деятельность</a:t>
          </a:r>
          <a:endParaRPr lang="ru-RU" sz="2400" b="1" kern="1200" dirty="0"/>
        </a:p>
      </dsp:txBody>
      <dsp:txXfrm>
        <a:off x="49347" y="1955450"/>
        <a:ext cx="11056860" cy="912186"/>
      </dsp:txXfrm>
    </dsp:sp>
    <dsp:sp modelId="{E6CC9F55-BA41-4E9C-AD07-2335279CC4BC}">
      <dsp:nvSpPr>
        <dsp:cNvPr id="0" name=""/>
        <dsp:cNvSpPr/>
      </dsp:nvSpPr>
      <dsp:spPr>
        <a:xfrm>
          <a:off x="0" y="2916983"/>
          <a:ext cx="11155554" cy="142519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18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Информирование о научно-практических мероприятиях, в том числе студенческих Днях науки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Совместная организация работы секций (пленумов, сессий и т.п.) в рамках форумов (конференций) по дошкольному образованию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Рецензирование научных публикаций, в том числе аспирантов, подготовка отзывов на авторефераты диссертационных исследований и т.п. 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2916983"/>
        <a:ext cx="11155554" cy="14251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F622E-E547-46C5-8486-E84877868D55}">
      <dsp:nvSpPr>
        <dsp:cNvPr id="0" name=""/>
        <dsp:cNvSpPr/>
      </dsp:nvSpPr>
      <dsp:spPr>
        <a:xfrm>
          <a:off x="0" y="19500"/>
          <a:ext cx="11155554" cy="1141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57150">
            <a:bevelT w="38100" h="38100"/>
          </a:sp3d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Грантовая</a:t>
          </a:r>
          <a:r>
            <a:rPr lang="ru-RU" sz="2400" b="1" kern="1200" dirty="0" smtClean="0"/>
            <a:t> деятельность</a:t>
          </a:r>
          <a:endParaRPr lang="ru-RU" sz="2400" b="1" kern="1200" dirty="0"/>
        </a:p>
      </dsp:txBody>
      <dsp:txXfrm>
        <a:off x="55744" y="75244"/>
        <a:ext cx="11044066" cy="1030432"/>
      </dsp:txXfrm>
    </dsp:sp>
    <dsp:sp modelId="{73F66AF2-CF44-40F2-991D-DCF7C9B428A6}">
      <dsp:nvSpPr>
        <dsp:cNvPr id="0" name=""/>
        <dsp:cNvSpPr/>
      </dsp:nvSpPr>
      <dsp:spPr>
        <a:xfrm>
          <a:off x="0" y="1161420"/>
          <a:ext cx="11155554" cy="101016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18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Формирование заявок на основе межвузовского взаимодействия для участия в конкурсных мероприятиях 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Привлечение вузов-партнеров как соисполнителей проектов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1161420"/>
        <a:ext cx="11155554" cy="1010160"/>
      </dsp:txXfrm>
    </dsp:sp>
    <dsp:sp modelId="{5AC739AE-97C6-43AB-8D23-C1824D53DBA8}">
      <dsp:nvSpPr>
        <dsp:cNvPr id="0" name=""/>
        <dsp:cNvSpPr/>
      </dsp:nvSpPr>
      <dsp:spPr>
        <a:xfrm>
          <a:off x="0" y="2171580"/>
          <a:ext cx="11155554" cy="1141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Студенческие конкурсные мероприятия</a:t>
          </a:r>
          <a:endParaRPr lang="ru-RU" sz="2400" b="1" kern="1200" dirty="0"/>
        </a:p>
      </dsp:txBody>
      <dsp:txXfrm>
        <a:off x="55744" y="2227324"/>
        <a:ext cx="11044066" cy="1030432"/>
      </dsp:txXfrm>
    </dsp:sp>
    <dsp:sp modelId="{E6CC9F55-BA41-4E9C-AD07-2335279CC4BC}">
      <dsp:nvSpPr>
        <dsp:cNvPr id="0" name=""/>
        <dsp:cNvSpPr/>
      </dsp:nvSpPr>
      <dsp:spPr>
        <a:xfrm>
          <a:off x="0" y="3313500"/>
          <a:ext cx="11155554" cy="101016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18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Привлечение студентов к участию в олимпиадах и иных конкурсных мероприятиях 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Разработка, ежегодная организация и проведение конкурса на лучшую выпускную квалификационную работу по программам </a:t>
          </a:r>
          <a:r>
            <a:rPr lang="ru-RU" sz="1800" kern="1200" dirty="0" err="1" smtClean="0">
              <a:solidFill>
                <a:schemeClr val="accent1">
                  <a:lumMod val="50000"/>
                </a:schemeClr>
              </a:solidFill>
            </a:rPr>
            <a:t>бакалавриата</a:t>
          </a: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 и программам магистратуры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3313500"/>
        <a:ext cx="11155554" cy="10101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C8D39-20FC-4045-8AFA-775BD951F526}">
      <dsp:nvSpPr>
        <dsp:cNvPr id="0" name=""/>
        <dsp:cNvSpPr/>
      </dsp:nvSpPr>
      <dsp:spPr>
        <a:xfrm>
          <a:off x="1636250" y="981"/>
          <a:ext cx="8485539" cy="747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План работы на 2022/2023 учебный год</a:t>
          </a:r>
          <a:endParaRPr lang="ru-RU" sz="1800" b="1" kern="1200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1658153" y="22884"/>
        <a:ext cx="8441733" cy="704023"/>
      </dsp:txXfrm>
    </dsp:sp>
    <dsp:sp modelId="{89A0B765-67DC-48D2-A7A0-A032F8ACCB9F}">
      <dsp:nvSpPr>
        <dsp:cNvPr id="0" name=""/>
        <dsp:cNvSpPr/>
      </dsp:nvSpPr>
      <dsp:spPr>
        <a:xfrm>
          <a:off x="1636250" y="883420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BD052D-8546-4784-9BF9-D5458A8BEF6B}">
      <dsp:nvSpPr>
        <dsp:cNvPr id="0" name=""/>
        <dsp:cNvSpPr/>
      </dsp:nvSpPr>
      <dsp:spPr>
        <a:xfrm>
          <a:off x="2428950" y="883420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 раз в месяц – мастер-класс от эксперта (экспертов) вуза (вузов) – участников секции;</a:t>
          </a:r>
          <a:endParaRPr lang="ru-RU" sz="1800" kern="1200" dirty="0"/>
        </a:p>
      </dsp:txBody>
      <dsp:txXfrm>
        <a:off x="2465463" y="919933"/>
        <a:ext cx="7619813" cy="674803"/>
      </dsp:txXfrm>
    </dsp:sp>
    <dsp:sp modelId="{270D655A-820B-4B86-BF3E-FC1B92A5CEC7}">
      <dsp:nvSpPr>
        <dsp:cNvPr id="0" name=""/>
        <dsp:cNvSpPr/>
      </dsp:nvSpPr>
      <dsp:spPr>
        <a:xfrm>
          <a:off x="1636250" y="1720990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595D26-E1B4-4C22-A0B9-783BEA8499DB}">
      <dsp:nvSpPr>
        <dsp:cNvPr id="0" name=""/>
        <dsp:cNvSpPr/>
      </dsp:nvSpPr>
      <dsp:spPr>
        <a:xfrm>
          <a:off x="2405564" y="1720668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2 раза в год общая встреча экспертов;</a:t>
          </a:r>
          <a:endParaRPr lang="ru-RU" sz="1800" kern="1200" dirty="0"/>
        </a:p>
      </dsp:txBody>
      <dsp:txXfrm>
        <a:off x="2442077" y="1757181"/>
        <a:ext cx="7619813" cy="674803"/>
      </dsp:txXfrm>
    </dsp:sp>
    <dsp:sp modelId="{1E786D17-8DF7-40F4-A400-11FC664689E2}">
      <dsp:nvSpPr>
        <dsp:cNvPr id="0" name=""/>
        <dsp:cNvSpPr/>
      </dsp:nvSpPr>
      <dsp:spPr>
        <a:xfrm>
          <a:off x="1636250" y="2558559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80E3FB-CFFF-4703-903B-9FCF019B80AD}">
      <dsp:nvSpPr>
        <dsp:cNvPr id="0" name=""/>
        <dsp:cNvSpPr/>
      </dsp:nvSpPr>
      <dsp:spPr>
        <a:xfrm>
          <a:off x="2428950" y="2558559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Информирование о мероприятиях вузов-участников </a:t>
          </a:r>
          <a:r>
            <a:rPr lang="ru-RU" sz="1800" kern="1200" smtClean="0"/>
            <a:t>секции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по </a:t>
          </a:r>
          <a:r>
            <a:rPr lang="ru-RU" sz="1800" kern="1200" dirty="0" smtClean="0"/>
            <a:t>направлению «Дошкольное образование и воспитание»;</a:t>
          </a:r>
          <a:endParaRPr lang="ru-RU" sz="1800" kern="1200" dirty="0"/>
        </a:p>
      </dsp:txBody>
      <dsp:txXfrm>
        <a:off x="2465463" y="2595072"/>
        <a:ext cx="7619813" cy="674803"/>
      </dsp:txXfrm>
    </dsp:sp>
    <dsp:sp modelId="{B9508AA6-D831-43E6-90D8-3A3901C16A08}">
      <dsp:nvSpPr>
        <dsp:cNvPr id="0" name=""/>
        <dsp:cNvSpPr/>
      </dsp:nvSpPr>
      <dsp:spPr>
        <a:xfrm>
          <a:off x="1636250" y="3396129"/>
          <a:ext cx="74782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356EE1-5DFB-4D2D-ADA4-FA35FA02627A}">
      <dsp:nvSpPr>
        <dsp:cNvPr id="0" name=""/>
        <dsp:cNvSpPr/>
      </dsp:nvSpPr>
      <dsp:spPr>
        <a:xfrm>
          <a:off x="2428950" y="3396129"/>
          <a:ext cx="7692839" cy="74782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Организация и проведение конкурса на лучшую ВКР (сентябрь-октябрь);</a:t>
          </a:r>
          <a:endParaRPr lang="ru-RU" sz="1800" kern="1200" dirty="0"/>
        </a:p>
      </dsp:txBody>
      <dsp:txXfrm>
        <a:off x="2465463" y="3432642"/>
        <a:ext cx="7619813" cy="674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C6C61-0D3F-459E-A470-81DE732C6544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E7533-D3A7-418A-9985-B59617299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76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597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649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315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15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091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883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01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551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E7533-D3A7-418A-9985-B59617299C9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982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13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48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30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85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41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8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50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3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5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7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3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D67C9-1FDF-4594-8A73-C3944A25B212}" type="datetimeFigureOut">
              <a:rPr lang="ru-RU" smtClean="0"/>
              <a:t>10.05.2022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D237-99CF-4EDE-BD72-2FBFDE95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99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12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11" Type="http://schemas.openxmlformats.org/officeDocument/2006/relationships/diagramData" Target="../diagrams/data1.xml"/><Relationship Id="rId15" Type="http://schemas.microsoft.com/office/2007/relationships/diagramDrawing" Target="../diagrams/drawing1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Relationship Id="rId14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12" Type="http://schemas.openxmlformats.org/officeDocument/2006/relationships/diagramLayout" Target="../diagrams/layou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11" Type="http://schemas.openxmlformats.org/officeDocument/2006/relationships/diagramData" Target="../diagrams/data2.xml"/><Relationship Id="rId15" Type="http://schemas.microsoft.com/office/2007/relationships/diagramDrawing" Target="../diagrams/drawing2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Relationship Id="rId14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11" Type="http://schemas.openxmlformats.org/officeDocument/2006/relationships/diagramLayout" Target="../diagrams/layout3.xml"/><Relationship Id="rId15" Type="http://schemas.openxmlformats.org/officeDocument/2006/relationships/image" Target="../media/image3.png"/><Relationship Id="rId10" Type="http://schemas.openxmlformats.org/officeDocument/2006/relationships/diagramData" Target="../diagrams/data3.xml"/><Relationship Id="rId9" Type="http://schemas.openxmlformats.org/officeDocument/2006/relationships/image" Target="../../word/media/image4.svg"/><Relationship Id="rId14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4.xml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12" Type="http://schemas.openxmlformats.org/officeDocument/2006/relationships/diagramLayout" Target="../diagrams/layou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11" Type="http://schemas.openxmlformats.org/officeDocument/2006/relationships/diagramData" Target="../diagrams/data4.xml"/><Relationship Id="rId15" Type="http://schemas.microsoft.com/office/2007/relationships/diagramDrawing" Target="../diagrams/drawing4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Relationship Id="rId14" Type="http://schemas.openxmlformats.org/officeDocument/2006/relationships/diagramColors" Target="../diagrams/colors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12" Type="http://schemas.openxmlformats.org/officeDocument/2006/relationships/diagramLayout" Target="../diagrams/layou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11" Type="http://schemas.openxmlformats.org/officeDocument/2006/relationships/diagramData" Target="../diagrams/data5.xml"/><Relationship Id="rId15" Type="http://schemas.microsoft.com/office/2007/relationships/diagramDrawing" Target="../diagrams/drawing5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Relationship Id="rId14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6.xml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12" Type="http://schemas.openxmlformats.org/officeDocument/2006/relationships/diagramLayout" Target="../diagrams/layou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diagramData" Target="../diagrams/data6.xml"/><Relationship Id="rId15" Type="http://schemas.microsoft.com/office/2007/relationships/diagramDrawing" Target="../diagrams/drawing6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Relationship Id="rId14" Type="http://schemas.openxmlformats.org/officeDocument/2006/relationships/diagramColors" Target="../diagrams/colors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7.xml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12" Type="http://schemas.openxmlformats.org/officeDocument/2006/relationships/diagramLayout" Target="../diagrams/layou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11" Type="http://schemas.openxmlformats.org/officeDocument/2006/relationships/diagramData" Target="../diagrams/data7.xml"/><Relationship Id="rId15" Type="http://schemas.microsoft.com/office/2007/relationships/diagramDrawing" Target="../diagrams/drawing7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Relationship Id="rId14" Type="http://schemas.openxmlformats.org/officeDocument/2006/relationships/diagramColors" Target="../diagrams/colors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../word/media/image2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3.png"/><Relationship Id="rId9" Type="http://schemas.openxmlformats.org/officeDocument/2006/relationships/image" Target="../../word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7" y="243967"/>
            <a:ext cx="11439018" cy="1465961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86419" y="2648635"/>
            <a:ext cx="8628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работе секции </a:t>
            </a:r>
            <a:endParaRPr lang="ru-RU" sz="4000" dirty="0" smtClean="0">
              <a:solidFill>
                <a:srgbClr val="00468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Высшее образование</a:t>
            </a:r>
            <a:r>
              <a:rPr lang="ru-RU" sz="4000" dirty="0" smtClean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4000" dirty="0">
              <a:solidFill>
                <a:srgbClr val="00468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28016" y="5887334"/>
            <a:ext cx="12054522" cy="1004944"/>
            <a:chOff x="128016" y="5887334"/>
            <a:chExt cx="12054522" cy="1004944"/>
          </a:xfrm>
        </p:grpSpPr>
        <p:sp>
          <p:nvSpPr>
            <p:cNvPr id="15" name="TextBox 14"/>
            <p:cNvSpPr txBox="1"/>
            <p:nvPr/>
          </p:nvSpPr>
          <p:spPr>
            <a:xfrm>
              <a:off x="6400863" y="5974307"/>
              <a:ext cx="5781675" cy="83099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600" dirty="0" err="1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Н.Н.Кислова</a:t>
              </a:r>
              <a:r>
                <a:rPr lang="ru-RU" sz="16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  </a:r>
            </a:p>
          </p:txBody>
        </p:sp>
        <p:pic>
          <p:nvPicPr>
            <p:cNvPr id="16" name="Picture 2" descr="https://psv4.userapi.com/c812530/u143332749/docs/567c1e78ab40/png.png?extra=1Y2wG8q2H3wlE8xSf2rHMeNwI11l1-8Bco2EBMYMUbz3aP-bxSvAvIh2CEpZCWaDeXRR0e-YjY6p-Xx_LfzrYvbf35QSIcBFqnNizm-dWdtGtwtPmme6GVwKe61uDzD4ADhBvbSphaFtRmXK6Nhpd3iW">
              <a:extLst>
                <a:ext uri="{FF2B5EF4-FFF2-40B4-BE49-F238E27FC236}">
                  <a16:creationId xmlns:a16="http://schemas.microsoft.com/office/drawing/2014/main" id="{09EA91E7-05FB-48B1-B006-ECB4F8DC8AA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89" t="25094" r="81087" b="16642"/>
            <a:stretch/>
          </p:blipFill>
          <p:spPr bwMode="auto">
            <a:xfrm>
              <a:off x="128016" y="5887334"/>
              <a:ext cx="905255" cy="100494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1033271" y="5969577"/>
              <a:ext cx="5234179" cy="83572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Подготовка педагогических кадров для системы дошкольного образования: состояние, проблемы, перспективы</a:t>
              </a: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11 мая 2022 г.</a:t>
              </a:r>
              <a:endParaRPr lang="ru-RU" sz="16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429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7" y="243967"/>
            <a:ext cx="11439018" cy="1465961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28016" y="5887334"/>
            <a:ext cx="11768328" cy="1004944"/>
            <a:chOff x="128016" y="5887334"/>
            <a:chExt cx="11768328" cy="1004944"/>
          </a:xfrm>
        </p:grpSpPr>
        <p:sp>
          <p:nvSpPr>
            <p:cNvPr id="15" name="TextBox 14"/>
            <p:cNvSpPr txBox="1"/>
            <p:nvPr/>
          </p:nvSpPr>
          <p:spPr>
            <a:xfrm>
              <a:off x="6931152" y="6008003"/>
              <a:ext cx="4965192" cy="83572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600" dirty="0" err="1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Н.Н.Кислова</a:t>
              </a:r>
              <a:r>
                <a:rPr lang="ru-RU" sz="16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, проректор по учебно-методической работе и качеству образованию</a:t>
              </a:r>
            </a:p>
            <a:p>
              <a:endPara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16" name="Picture 2" descr="https://psv4.userapi.com/c812530/u143332749/docs/567c1e78ab40/png.png?extra=1Y2wG8q2H3wlE8xSf2rHMeNwI11l1-8Bco2EBMYMUbz3aP-bxSvAvIh2CEpZCWaDeXRR0e-YjY6p-Xx_LfzrYvbf35QSIcBFqnNizm-dWdtGtwtPmme6GVwKe61uDzD4ADhBvbSphaFtRmXK6Nhpd3iW">
              <a:extLst>
                <a:ext uri="{FF2B5EF4-FFF2-40B4-BE49-F238E27FC236}">
                  <a16:creationId xmlns:a16="http://schemas.microsoft.com/office/drawing/2014/main" id="{09EA91E7-05FB-48B1-B006-ECB4F8DC8AA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89" t="25094" r="81087" b="16642"/>
            <a:stretch/>
          </p:blipFill>
          <p:spPr bwMode="auto">
            <a:xfrm>
              <a:off x="128016" y="5887334"/>
              <a:ext cx="905255" cy="100494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972300" y="5974307"/>
              <a:ext cx="5640335" cy="83572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Подготовка педагогических кадров для системы дошкольного образования: состояние, проблемы, перспективы</a:t>
              </a: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11 мая 2022 г.</a:t>
              </a:r>
              <a:endParaRPr lang="ru-RU" sz="16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71261852"/>
              </p:ext>
            </p:extLst>
          </p:nvPr>
        </p:nvGraphicFramePr>
        <p:xfrm>
          <a:off x="329183" y="1699198"/>
          <a:ext cx="11758041" cy="4144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9995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7" y="243967"/>
            <a:ext cx="11439018" cy="1465961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https://psv4.userapi.com/c812530/u143332749/docs/567c1e78ab40/png.png?extra=1Y2wG8q2H3wlE8xSf2rHMeNwI11l1-8Bco2EBMYMUbz3aP-bxSvAvIh2CEpZCWaDeXRR0e-YjY6p-Xx_LfzrYvbf35QSIcBFqnNizm-dWdtGtwtPmme6GVwKe61uDzD4ADhBvbSphaFtRmXK6Nhpd3iW">
            <a:extLst>
              <a:ext uri="{FF2B5EF4-FFF2-40B4-BE49-F238E27FC236}">
                <a16:creationId xmlns:a16="http://schemas.microsoft.com/office/drawing/2014/main" id="{09EA91E7-05FB-48B1-B006-ECB4F8DC8A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25094" r="81087" b="16642"/>
          <a:stretch/>
        </p:blipFill>
        <p:spPr bwMode="auto">
          <a:xfrm>
            <a:off x="118491" y="5921613"/>
            <a:ext cx="905255" cy="10049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23746" y="5974307"/>
            <a:ext cx="5640335" cy="8357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Подготовка педагогических кадров для системы дошкольного образования: состояние, проблемы, перспективы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 мая 2022 г.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653067787"/>
              </p:ext>
            </p:extLst>
          </p:nvPr>
        </p:nvGraphicFramePr>
        <p:xfrm>
          <a:off x="329184" y="1699198"/>
          <a:ext cx="11653266" cy="4144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212631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6" y="243968"/>
            <a:ext cx="11484738" cy="1281468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81820639"/>
              </p:ext>
            </p:extLst>
          </p:nvPr>
        </p:nvGraphicFramePr>
        <p:xfrm>
          <a:off x="237870" y="1578453"/>
          <a:ext cx="11338434" cy="4343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12" name="Picture 2" descr="https://psv4.userapi.com/c812530/u143332749/docs/567c1e78ab40/png.png?extra=1Y2wG8q2H3wlE8xSf2rHMeNwI11l1-8Bco2EBMYMUbz3aP-bxSvAvIh2CEpZCWaDeXRR0e-YjY6p-Xx_LfzrYvbf35QSIcBFqnNizm-dWdtGtwtPmme6GVwKe61uDzD4ADhBvbSphaFtRmXK6Nhpd3iW">
            <a:extLst>
              <a:ext uri="{FF2B5EF4-FFF2-40B4-BE49-F238E27FC236}">
                <a16:creationId xmlns:a16="http://schemas.microsoft.com/office/drawing/2014/main" id="{09EA91E7-05FB-48B1-B006-ECB4F8DC8A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25094" r="81087" b="16642"/>
          <a:stretch/>
        </p:blipFill>
        <p:spPr bwMode="auto">
          <a:xfrm>
            <a:off x="128016" y="5887334"/>
            <a:ext cx="905255" cy="10049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972300" y="5971943"/>
            <a:ext cx="5640335" cy="8357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Подготовка педагогических кадров для системы дошкольного образования: состояние, проблемы, перспективы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 мая 2022 г.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41940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6" y="243968"/>
            <a:ext cx="11484738" cy="1281468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https://psv4.userapi.com/c812530/u143332749/docs/567c1e78ab40/png.png?extra=1Y2wG8q2H3wlE8xSf2rHMeNwI11l1-8Bco2EBMYMUbz3aP-bxSvAvIh2CEpZCWaDeXRR0e-YjY6p-Xx_LfzrYvbf35QSIcBFqnNizm-dWdtGtwtPmme6GVwKe61uDzD4ADhBvbSphaFtRmXK6Nhpd3iW">
            <a:extLst>
              <a:ext uri="{FF2B5EF4-FFF2-40B4-BE49-F238E27FC236}">
                <a16:creationId xmlns:a16="http://schemas.microsoft.com/office/drawing/2014/main" id="{09EA91E7-05FB-48B1-B006-ECB4F8DC8A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25094" r="81087" b="16642"/>
          <a:stretch/>
        </p:blipFill>
        <p:spPr bwMode="auto">
          <a:xfrm>
            <a:off x="133243" y="5912794"/>
            <a:ext cx="905255" cy="9992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00184574"/>
              </p:ext>
            </p:extLst>
          </p:nvPr>
        </p:nvGraphicFramePr>
        <p:xfrm>
          <a:off x="237870" y="1578452"/>
          <a:ext cx="11155554" cy="434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38498" y="5974308"/>
            <a:ext cx="564033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Подготовка педагогических кадров для системы дошкольного образования: состояние, проблемы, перспективы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 мая 2022 г.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278515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6" y="243968"/>
            <a:ext cx="11484738" cy="1281468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https://psv4.userapi.com/c812530/u143332749/docs/567c1e78ab40/png.png?extra=1Y2wG8q2H3wlE8xSf2rHMeNwI11l1-8Bco2EBMYMUbz3aP-bxSvAvIh2CEpZCWaDeXRR0e-YjY6p-Xx_LfzrYvbf35QSIcBFqnNizm-dWdtGtwtPmme6GVwKe61uDzD4ADhBvbSphaFtRmXK6Nhpd3iW">
            <a:extLst>
              <a:ext uri="{FF2B5EF4-FFF2-40B4-BE49-F238E27FC236}">
                <a16:creationId xmlns:a16="http://schemas.microsoft.com/office/drawing/2014/main" id="{09EA91E7-05FB-48B1-B006-ECB4F8DC8A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25094" r="81087" b="16642"/>
          <a:stretch/>
        </p:blipFill>
        <p:spPr bwMode="auto">
          <a:xfrm>
            <a:off x="128016" y="5919786"/>
            <a:ext cx="905255" cy="9992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55812929"/>
              </p:ext>
            </p:extLst>
          </p:nvPr>
        </p:nvGraphicFramePr>
        <p:xfrm>
          <a:off x="237870" y="1578452"/>
          <a:ext cx="11155554" cy="434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33271" y="5974306"/>
            <a:ext cx="564033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Подготовка педагогических кадров для системы дошкольного образования: состояние, проблемы, перспективы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 мая 2022 г.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251096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6" y="243968"/>
            <a:ext cx="11484738" cy="1281468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https://psv4.userapi.com/c812530/u143332749/docs/567c1e78ab40/png.png?extra=1Y2wG8q2H3wlE8xSf2rHMeNwI11l1-8Bco2EBMYMUbz3aP-bxSvAvIh2CEpZCWaDeXRR0e-YjY6p-Xx_LfzrYvbf35QSIcBFqnNizm-dWdtGtwtPmme6GVwKe61uDzD4ADhBvbSphaFtRmXK6Nhpd3iW">
            <a:extLst>
              <a:ext uri="{FF2B5EF4-FFF2-40B4-BE49-F238E27FC236}">
                <a16:creationId xmlns:a16="http://schemas.microsoft.com/office/drawing/2014/main" id="{09EA91E7-05FB-48B1-B006-ECB4F8DC8A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25094" r="81087" b="16642"/>
          <a:stretch/>
        </p:blipFill>
        <p:spPr bwMode="auto">
          <a:xfrm>
            <a:off x="128016" y="5919786"/>
            <a:ext cx="905255" cy="9992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16179863"/>
              </p:ext>
            </p:extLst>
          </p:nvPr>
        </p:nvGraphicFramePr>
        <p:xfrm>
          <a:off x="237870" y="1578452"/>
          <a:ext cx="11155554" cy="434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33271" y="5974306"/>
            <a:ext cx="564033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Подготовка педагогических кадров для системы дошкольного образования: состояние, проблемы, перспективы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 мая 2022 г.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3081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7" y="243967"/>
            <a:ext cx="11439018" cy="1465961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https://psv4.userapi.com/c812530/u143332749/docs/567c1e78ab40/png.png?extra=1Y2wG8q2H3wlE8xSf2rHMeNwI11l1-8Bco2EBMYMUbz3aP-bxSvAvIh2CEpZCWaDeXRR0e-YjY6p-Xx_LfzrYvbf35QSIcBFqnNizm-dWdtGtwtPmme6GVwKe61uDzD4ADhBvbSphaFtRmXK6Nhpd3iW">
            <a:extLst>
              <a:ext uri="{FF2B5EF4-FFF2-40B4-BE49-F238E27FC236}">
                <a16:creationId xmlns:a16="http://schemas.microsoft.com/office/drawing/2014/main" id="{09EA91E7-05FB-48B1-B006-ECB4F8DC8A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25094" r="81087" b="16642"/>
          <a:stretch/>
        </p:blipFill>
        <p:spPr bwMode="auto">
          <a:xfrm>
            <a:off x="128016" y="5887334"/>
            <a:ext cx="905255" cy="10049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33271" y="5969577"/>
            <a:ext cx="5640335" cy="8357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Подготовка педагогических кадров для системы дошкольного образования: состояние, проблемы, перспективы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 мая 2022 г.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99683649"/>
              </p:ext>
            </p:extLst>
          </p:nvPr>
        </p:nvGraphicFramePr>
        <p:xfrm>
          <a:off x="329183" y="1699198"/>
          <a:ext cx="11758041" cy="4144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286215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7"/>
              </a:ext>
            </a:extLst>
          </a:blip>
          <a:srcRect b="69365"/>
          <a:stretch/>
        </p:blipFill>
        <p:spPr>
          <a:xfrm>
            <a:off x="411607" y="243967"/>
            <a:ext cx="11439018" cy="1465961"/>
          </a:xfrm>
          <a:prstGeom prst="rect">
            <a:avLst/>
          </a:prstGeom>
        </p:spPr>
      </p:pic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="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67685" y="267620"/>
            <a:ext cx="1181109" cy="107633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86419" y="313343"/>
            <a:ext cx="80893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экспертный совет</a:t>
            </a:r>
            <a: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Всероссийской общественной организации содействия развитию профессиональной сферы дошкольного образования «Воспитатели России»</a:t>
            </a:r>
            <a: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200" b="1" dirty="0" smtClean="0">
                <a:solidFill>
                  <a:srgbClr val="8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200" dirty="0" smtClean="0">
                <a:solidFill>
                  <a:srgbClr val="00468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Секция «Высшее образование</a:t>
            </a:r>
            <a:r>
              <a:rPr lang="ru-RU" sz="1400" dirty="0" smtClean="0">
                <a:solidFill>
                  <a:srgbClr val="0046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86419" y="2648635"/>
            <a:ext cx="8628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работе секции </a:t>
            </a:r>
            <a:endParaRPr lang="ru-RU" sz="4000" dirty="0" smtClean="0">
              <a:solidFill>
                <a:srgbClr val="00468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Высшее образование</a:t>
            </a:r>
            <a:r>
              <a:rPr lang="ru-RU" sz="4000" dirty="0" smtClean="0">
                <a:solidFill>
                  <a:srgbClr val="00468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4000" dirty="0">
              <a:solidFill>
                <a:srgbClr val="00468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921613"/>
            <a:ext cx="12192000" cy="93638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https://psv4.userapi.com/c812530/u143332749/docs/567c1e78ab40/png.png?extra=1Y2wG8q2H3wlE8xSf2rHMeNwI11l1-8Bco2EBMYMUbz3aP-bxSvAvIh2CEpZCWaDeXRR0e-YjY6p-Xx_LfzrYvbf35QSIcBFqnNizm-dWdtGtwtPmme6GVwKe61uDzD4ADhBvbSphaFtRmXK6Nhpd3iW">
            <a:extLst>
              <a:ext uri="{FF2B5EF4-FFF2-40B4-BE49-F238E27FC236}">
                <a16:creationId xmlns:a16="http://schemas.microsoft.com/office/drawing/2014/main" id="{09EA91E7-05FB-48B1-B006-ECB4F8DC8A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25094" r="81087" b="16642"/>
          <a:stretch/>
        </p:blipFill>
        <p:spPr bwMode="auto">
          <a:xfrm>
            <a:off x="128016" y="5887334"/>
            <a:ext cx="905255" cy="10049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33271" y="6008003"/>
            <a:ext cx="5640335" cy="8357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Подготовка педагогических кадров для системы дошкольного образования: состояние, проблемы, перспективы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 мая 2022 г.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63" y="5974307"/>
            <a:ext cx="5781675" cy="8309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Н.Н.Кислова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проректор по учебно-методической работе и качеству образованию СГСПУ, заместитель руководителя ФЭС ВОО «Воспитатели России», руководитель секции «Высшее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41578143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990</Words>
  <Application>Microsoft Office PowerPoint</Application>
  <PresentationFormat>Широкоэкранный</PresentationFormat>
  <Paragraphs>94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Кислова</dc:creator>
  <cp:lastModifiedBy>Наталья Кислова</cp:lastModifiedBy>
  <cp:revision>17</cp:revision>
  <dcterms:created xsi:type="dcterms:W3CDTF">2022-05-10T09:33:31Z</dcterms:created>
  <dcterms:modified xsi:type="dcterms:W3CDTF">2022-05-10T11:30:35Z</dcterms:modified>
</cp:coreProperties>
</file>