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7" r:id="rId4"/>
    <p:sldMasterId id="2147483668" r:id="rId5"/>
    <p:sldMasterId id="2147483669" r:id="rId6"/>
    <p:sldMasterId id="2147483670" r:id="rId7"/>
    <p:sldMasterId id="2147483671" r:id="rId8"/>
    <p:sldMasterId id="2147483672" r:id="rId9"/>
    <p:sldMasterId id="2147483673" r:id="rId10"/>
    <p:sldMasterId id="2147483674" r:id="rId11"/>
    <p:sldMasterId id="2147483675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</p:sldIdLst>
  <p:sldSz cy="6858000" cx="9144000"/>
  <p:notesSz cx="6858000" cy="99472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1" Type="http://schemas.openxmlformats.org/officeDocument/2006/relationships/theme" Target="theme/theme10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5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n"/>
          <p:cNvSpPr txBox="1"/>
          <p:nvPr>
            <p:ph idx="2" type="hdr"/>
          </p:nvPr>
        </p:nvSpPr>
        <p:spPr>
          <a:xfrm>
            <a:off x="0" y="0"/>
            <a:ext cx="2971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7" name="Google Shape;297;n"/>
          <p:cNvSpPr txBox="1"/>
          <p:nvPr>
            <p:ph idx="10" type="dt"/>
          </p:nvPr>
        </p:nvSpPr>
        <p:spPr>
          <a:xfrm>
            <a:off x="3884612" y="0"/>
            <a:ext cx="2971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n"/>
          <p:cNvSpPr/>
          <p:nvPr>
            <p:ph idx="3" type="sldImg"/>
          </p:nvPr>
        </p:nvSpPr>
        <p:spPr>
          <a:xfrm>
            <a:off x="942975" y="746125"/>
            <a:ext cx="4972200" cy="373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9" name="Google Shape;299;n"/>
          <p:cNvSpPr txBox="1"/>
          <p:nvPr>
            <p:ph idx="1" type="body"/>
          </p:nvPr>
        </p:nvSpPr>
        <p:spPr>
          <a:xfrm>
            <a:off x="685800" y="4724400"/>
            <a:ext cx="5486400" cy="44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00" name="Google Shape;300;n"/>
          <p:cNvSpPr txBox="1"/>
          <p:nvPr>
            <p:ph idx="11" type="ftr"/>
          </p:nvPr>
        </p:nvSpPr>
        <p:spPr>
          <a:xfrm>
            <a:off x="0" y="9448800"/>
            <a:ext cx="2971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1" name="Google Shape;301;n"/>
          <p:cNvSpPr txBox="1"/>
          <p:nvPr>
            <p:ph idx="12" type="sldNum"/>
          </p:nvPr>
        </p:nvSpPr>
        <p:spPr>
          <a:xfrm>
            <a:off x="3884612" y="9448800"/>
            <a:ext cx="2971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:notes"/>
          <p:cNvSpPr txBox="1"/>
          <p:nvPr>
            <p:ph idx="1" type="body"/>
          </p:nvPr>
        </p:nvSpPr>
        <p:spPr>
          <a:xfrm>
            <a:off x="685800" y="4724400"/>
            <a:ext cx="5486400" cy="44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:notes"/>
          <p:cNvSpPr/>
          <p:nvPr>
            <p:ph idx="2" type="sldImg"/>
          </p:nvPr>
        </p:nvSpPr>
        <p:spPr>
          <a:xfrm>
            <a:off x="942975" y="746125"/>
            <a:ext cx="4972200" cy="373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0:notes"/>
          <p:cNvSpPr txBox="1"/>
          <p:nvPr>
            <p:ph idx="1" type="body"/>
          </p:nvPr>
        </p:nvSpPr>
        <p:spPr>
          <a:xfrm>
            <a:off x="685800" y="4724400"/>
            <a:ext cx="5486400" cy="44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10:notes"/>
          <p:cNvSpPr/>
          <p:nvPr>
            <p:ph idx="2" type="sldImg"/>
          </p:nvPr>
        </p:nvSpPr>
        <p:spPr>
          <a:xfrm>
            <a:off x="942975" y="746125"/>
            <a:ext cx="4972200" cy="373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1:notes"/>
          <p:cNvSpPr txBox="1"/>
          <p:nvPr>
            <p:ph idx="1" type="body"/>
          </p:nvPr>
        </p:nvSpPr>
        <p:spPr>
          <a:xfrm>
            <a:off x="685800" y="4724400"/>
            <a:ext cx="5486400" cy="44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11:notes"/>
          <p:cNvSpPr/>
          <p:nvPr>
            <p:ph idx="2" type="sldImg"/>
          </p:nvPr>
        </p:nvSpPr>
        <p:spPr>
          <a:xfrm>
            <a:off x="942975" y="746125"/>
            <a:ext cx="4972200" cy="373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2:notes"/>
          <p:cNvSpPr txBox="1"/>
          <p:nvPr>
            <p:ph idx="1" type="body"/>
          </p:nvPr>
        </p:nvSpPr>
        <p:spPr>
          <a:xfrm>
            <a:off x="685800" y="4724400"/>
            <a:ext cx="5486400" cy="44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2:notes"/>
          <p:cNvSpPr/>
          <p:nvPr>
            <p:ph idx="2" type="sldImg"/>
          </p:nvPr>
        </p:nvSpPr>
        <p:spPr>
          <a:xfrm>
            <a:off x="942975" y="746125"/>
            <a:ext cx="4972200" cy="373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:notes"/>
          <p:cNvSpPr txBox="1"/>
          <p:nvPr>
            <p:ph idx="1" type="body"/>
          </p:nvPr>
        </p:nvSpPr>
        <p:spPr>
          <a:xfrm>
            <a:off x="685800" y="4724400"/>
            <a:ext cx="5486400" cy="44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:notes"/>
          <p:cNvSpPr/>
          <p:nvPr>
            <p:ph idx="2" type="sldImg"/>
          </p:nvPr>
        </p:nvSpPr>
        <p:spPr>
          <a:xfrm>
            <a:off x="942975" y="746125"/>
            <a:ext cx="4972200" cy="373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:notes"/>
          <p:cNvSpPr txBox="1"/>
          <p:nvPr>
            <p:ph idx="1" type="body"/>
          </p:nvPr>
        </p:nvSpPr>
        <p:spPr>
          <a:xfrm>
            <a:off x="685800" y="4724400"/>
            <a:ext cx="5486400" cy="44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:notes"/>
          <p:cNvSpPr/>
          <p:nvPr>
            <p:ph idx="2" type="sldImg"/>
          </p:nvPr>
        </p:nvSpPr>
        <p:spPr>
          <a:xfrm>
            <a:off x="942975" y="746125"/>
            <a:ext cx="4972200" cy="373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:notes"/>
          <p:cNvSpPr txBox="1"/>
          <p:nvPr>
            <p:ph idx="1" type="body"/>
          </p:nvPr>
        </p:nvSpPr>
        <p:spPr>
          <a:xfrm>
            <a:off x="685800" y="4724400"/>
            <a:ext cx="5486400" cy="44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:notes"/>
          <p:cNvSpPr/>
          <p:nvPr>
            <p:ph idx="2" type="sldImg"/>
          </p:nvPr>
        </p:nvSpPr>
        <p:spPr>
          <a:xfrm>
            <a:off x="942975" y="746125"/>
            <a:ext cx="4972200" cy="373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:notes"/>
          <p:cNvSpPr txBox="1"/>
          <p:nvPr>
            <p:ph idx="1" type="body"/>
          </p:nvPr>
        </p:nvSpPr>
        <p:spPr>
          <a:xfrm>
            <a:off x="685800" y="4724400"/>
            <a:ext cx="5486400" cy="44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5:notes"/>
          <p:cNvSpPr/>
          <p:nvPr>
            <p:ph idx="2" type="sldImg"/>
          </p:nvPr>
        </p:nvSpPr>
        <p:spPr>
          <a:xfrm>
            <a:off x="942975" y="746125"/>
            <a:ext cx="4972200" cy="373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:notes"/>
          <p:cNvSpPr txBox="1"/>
          <p:nvPr>
            <p:ph idx="1" type="body"/>
          </p:nvPr>
        </p:nvSpPr>
        <p:spPr>
          <a:xfrm>
            <a:off x="685800" y="4724400"/>
            <a:ext cx="5486400" cy="44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6:notes"/>
          <p:cNvSpPr/>
          <p:nvPr>
            <p:ph idx="2" type="sldImg"/>
          </p:nvPr>
        </p:nvSpPr>
        <p:spPr>
          <a:xfrm>
            <a:off x="942975" y="746125"/>
            <a:ext cx="4972200" cy="373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:notes"/>
          <p:cNvSpPr txBox="1"/>
          <p:nvPr>
            <p:ph idx="1" type="body"/>
          </p:nvPr>
        </p:nvSpPr>
        <p:spPr>
          <a:xfrm>
            <a:off x="685800" y="4724400"/>
            <a:ext cx="5486400" cy="44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7:notes"/>
          <p:cNvSpPr/>
          <p:nvPr>
            <p:ph idx="2" type="sldImg"/>
          </p:nvPr>
        </p:nvSpPr>
        <p:spPr>
          <a:xfrm>
            <a:off x="942975" y="746125"/>
            <a:ext cx="4972200" cy="373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:notes"/>
          <p:cNvSpPr txBox="1"/>
          <p:nvPr>
            <p:ph idx="1" type="body"/>
          </p:nvPr>
        </p:nvSpPr>
        <p:spPr>
          <a:xfrm>
            <a:off x="685800" y="4724400"/>
            <a:ext cx="5486400" cy="44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8:notes"/>
          <p:cNvSpPr/>
          <p:nvPr>
            <p:ph idx="2" type="sldImg"/>
          </p:nvPr>
        </p:nvSpPr>
        <p:spPr>
          <a:xfrm>
            <a:off x="942975" y="746125"/>
            <a:ext cx="4972200" cy="373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:notes"/>
          <p:cNvSpPr txBox="1"/>
          <p:nvPr>
            <p:ph idx="1" type="body"/>
          </p:nvPr>
        </p:nvSpPr>
        <p:spPr>
          <a:xfrm>
            <a:off x="685800" y="4724400"/>
            <a:ext cx="5486400" cy="44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9:notes"/>
          <p:cNvSpPr/>
          <p:nvPr>
            <p:ph idx="2" type="sldImg"/>
          </p:nvPr>
        </p:nvSpPr>
        <p:spPr>
          <a:xfrm>
            <a:off x="942975" y="746125"/>
            <a:ext cx="4972200" cy="373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"/>
          <p:cNvSpPr txBox="1"/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2"/>
          <p:cNvSpPr txBox="1"/>
          <p:nvPr>
            <p:ph idx="1" type="subTitle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rtl="0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rtl="0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14" name="Google Shape;314;p2"/>
          <p:cNvSpPr txBox="1"/>
          <p:nvPr>
            <p:ph idx="10" type="dt"/>
          </p:nvPr>
        </p:nvSpPr>
        <p:spPr>
          <a:xfrm>
            <a:off x="76200" y="6069012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2"/>
          <p:cNvSpPr txBox="1"/>
          <p:nvPr>
            <p:ph idx="11" type="ftr"/>
          </p:nvPr>
        </p:nvSpPr>
        <p:spPr>
          <a:xfrm>
            <a:off x="2085975" y="236537"/>
            <a:ext cx="586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2"/>
          <p:cNvSpPr txBox="1"/>
          <p:nvPr>
            <p:ph idx="12" type="sldNum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12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700"/>
              </a:spcBef>
              <a:spcAft>
                <a:spcPts val="0"/>
              </a:spcAft>
              <a:buSzPts val="1440"/>
              <a:buNone/>
              <a:defRPr b="1" sz="2400"/>
            </a:lvl1pPr>
            <a:lvl2pPr indent="-228600" lvl="1" marL="914400" rtl="0" algn="l">
              <a:spcBef>
                <a:spcPts val="55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rtl="0" algn="l">
              <a:spcBef>
                <a:spcPts val="5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rtl="0" algn="l">
              <a:spcBef>
                <a:spcPts val="40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228600" lvl="5" marL="2743200" rtl="0" algn="l">
              <a:spcBef>
                <a:spcPts val="400"/>
              </a:spcBef>
              <a:spcAft>
                <a:spcPts val="0"/>
              </a:spcAft>
              <a:buSzPts val="1040"/>
              <a:buNone/>
              <a:defRPr b="1" sz="1600"/>
            </a:lvl6pPr>
            <a:lvl7pPr indent="-228600" lvl="6" marL="3200400" rtl="0" algn="l">
              <a:spcBef>
                <a:spcPts val="400"/>
              </a:spcBef>
              <a:spcAft>
                <a:spcPts val="0"/>
              </a:spcAft>
              <a:buSzPts val="1040"/>
              <a:buNone/>
              <a:defRPr b="1" sz="1600"/>
            </a:lvl7pPr>
            <a:lvl8pPr indent="-228600" lvl="7" marL="3657600" rtl="0" algn="l">
              <a:spcBef>
                <a:spcPts val="400"/>
              </a:spcBef>
              <a:spcAft>
                <a:spcPts val="0"/>
              </a:spcAft>
              <a:buSzPts val="1040"/>
              <a:buNone/>
              <a:defRPr b="1" sz="1600"/>
            </a:lvl8pPr>
            <a:lvl9pPr indent="-228600" lvl="8" marL="4114800" rtl="0" algn="l">
              <a:spcBef>
                <a:spcPts val="400"/>
              </a:spcBef>
              <a:spcAft>
                <a:spcPts val="0"/>
              </a:spcAft>
              <a:buSzPts val="1040"/>
              <a:buNone/>
              <a:defRPr b="1" sz="1600"/>
            </a:lvl9pPr>
          </a:lstStyle>
          <a:p/>
        </p:txBody>
      </p:sp>
      <p:sp>
        <p:nvSpPr>
          <p:cNvPr id="375" name="Google Shape;375;p12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spcBef>
                <a:spcPts val="700"/>
              </a:spcBef>
              <a:spcAft>
                <a:spcPts val="0"/>
              </a:spcAft>
              <a:buSzPts val="1440"/>
              <a:buChar char="◻"/>
              <a:defRPr sz="2400"/>
            </a:lvl1pPr>
            <a:lvl2pPr indent="-317500" lvl="1" marL="914400" rtl="0" algn="l">
              <a:spcBef>
                <a:spcPts val="550"/>
              </a:spcBef>
              <a:spcAft>
                <a:spcPts val="0"/>
              </a:spcAft>
              <a:buSzPts val="1400"/>
              <a:buChar char="🞑"/>
              <a:defRPr sz="2000"/>
            </a:lvl2pPr>
            <a:lvl3pPr indent="-314325" lvl="2" marL="1371600" rtl="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04800" lvl="3" marL="18288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600"/>
            </a:lvl4pPr>
            <a:lvl5pPr indent="-294639" lvl="4" marL="2286000" rtl="0" algn="l">
              <a:spcBef>
                <a:spcPts val="400"/>
              </a:spcBef>
              <a:spcAft>
                <a:spcPts val="0"/>
              </a:spcAft>
              <a:buSzPts val="1040"/>
              <a:buChar char="■"/>
              <a:defRPr sz="1600"/>
            </a:lvl5pPr>
            <a:lvl6pPr indent="-294639" lvl="5" marL="2743200" rtl="0" algn="l">
              <a:spcBef>
                <a:spcPts val="400"/>
              </a:spcBef>
              <a:spcAft>
                <a:spcPts val="0"/>
              </a:spcAft>
              <a:buSzPts val="1040"/>
              <a:buChar char="■"/>
              <a:defRPr sz="1600"/>
            </a:lvl6pPr>
            <a:lvl7pPr indent="-294639" lvl="6" marL="3200400" rtl="0" algn="l">
              <a:spcBef>
                <a:spcPts val="400"/>
              </a:spcBef>
              <a:spcAft>
                <a:spcPts val="0"/>
              </a:spcAft>
              <a:buSzPts val="1040"/>
              <a:buChar char="■"/>
              <a:defRPr sz="1600"/>
            </a:lvl7pPr>
            <a:lvl8pPr indent="-294640" lvl="7" marL="3657600" rtl="0" algn="l">
              <a:spcBef>
                <a:spcPts val="400"/>
              </a:spcBef>
              <a:spcAft>
                <a:spcPts val="0"/>
              </a:spcAft>
              <a:buSzPts val="1040"/>
              <a:buChar char="■"/>
              <a:defRPr sz="1600"/>
            </a:lvl8pPr>
            <a:lvl9pPr indent="-294640" lvl="8" marL="4114800" rtl="0" algn="l">
              <a:spcBef>
                <a:spcPts val="40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/>
        </p:txBody>
      </p:sp>
      <p:sp>
        <p:nvSpPr>
          <p:cNvPr id="376" name="Google Shape;376;p12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700"/>
              </a:spcBef>
              <a:spcAft>
                <a:spcPts val="0"/>
              </a:spcAft>
              <a:buSzPts val="1440"/>
              <a:buNone/>
              <a:defRPr b="1" sz="2400"/>
            </a:lvl1pPr>
            <a:lvl2pPr indent="-228600" lvl="1" marL="914400" rtl="0" algn="l">
              <a:spcBef>
                <a:spcPts val="55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rtl="0" algn="l">
              <a:spcBef>
                <a:spcPts val="5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rtl="0" algn="l">
              <a:spcBef>
                <a:spcPts val="40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228600" lvl="5" marL="2743200" rtl="0" algn="l">
              <a:spcBef>
                <a:spcPts val="400"/>
              </a:spcBef>
              <a:spcAft>
                <a:spcPts val="0"/>
              </a:spcAft>
              <a:buSzPts val="1040"/>
              <a:buNone/>
              <a:defRPr b="1" sz="1600"/>
            </a:lvl6pPr>
            <a:lvl7pPr indent="-228600" lvl="6" marL="3200400" rtl="0" algn="l">
              <a:spcBef>
                <a:spcPts val="400"/>
              </a:spcBef>
              <a:spcAft>
                <a:spcPts val="0"/>
              </a:spcAft>
              <a:buSzPts val="1040"/>
              <a:buNone/>
              <a:defRPr b="1" sz="1600"/>
            </a:lvl7pPr>
            <a:lvl8pPr indent="-228600" lvl="7" marL="3657600" rtl="0" algn="l">
              <a:spcBef>
                <a:spcPts val="400"/>
              </a:spcBef>
              <a:spcAft>
                <a:spcPts val="0"/>
              </a:spcAft>
              <a:buSzPts val="1040"/>
              <a:buNone/>
              <a:defRPr b="1" sz="1600"/>
            </a:lvl8pPr>
            <a:lvl9pPr indent="-228600" lvl="8" marL="4114800" rtl="0" algn="l">
              <a:spcBef>
                <a:spcPts val="400"/>
              </a:spcBef>
              <a:spcAft>
                <a:spcPts val="0"/>
              </a:spcAft>
              <a:buSzPts val="1040"/>
              <a:buNone/>
              <a:defRPr b="1" sz="1600"/>
            </a:lvl9pPr>
          </a:lstStyle>
          <a:p/>
        </p:txBody>
      </p:sp>
      <p:sp>
        <p:nvSpPr>
          <p:cNvPr id="377" name="Google Shape;377;p12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spcBef>
                <a:spcPts val="700"/>
              </a:spcBef>
              <a:spcAft>
                <a:spcPts val="0"/>
              </a:spcAft>
              <a:buSzPts val="1440"/>
              <a:buChar char="◻"/>
              <a:defRPr sz="2400"/>
            </a:lvl1pPr>
            <a:lvl2pPr indent="-317500" lvl="1" marL="914400" rtl="0" algn="l">
              <a:spcBef>
                <a:spcPts val="550"/>
              </a:spcBef>
              <a:spcAft>
                <a:spcPts val="0"/>
              </a:spcAft>
              <a:buSzPts val="1400"/>
              <a:buChar char="🞑"/>
              <a:defRPr sz="2000"/>
            </a:lvl2pPr>
            <a:lvl3pPr indent="-314325" lvl="2" marL="1371600" rtl="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04800" lvl="3" marL="182880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600"/>
            </a:lvl4pPr>
            <a:lvl5pPr indent="-294639" lvl="4" marL="2286000" rtl="0" algn="l">
              <a:spcBef>
                <a:spcPts val="400"/>
              </a:spcBef>
              <a:spcAft>
                <a:spcPts val="0"/>
              </a:spcAft>
              <a:buSzPts val="1040"/>
              <a:buChar char="■"/>
              <a:defRPr sz="1600"/>
            </a:lvl5pPr>
            <a:lvl6pPr indent="-294639" lvl="5" marL="2743200" rtl="0" algn="l">
              <a:spcBef>
                <a:spcPts val="400"/>
              </a:spcBef>
              <a:spcAft>
                <a:spcPts val="0"/>
              </a:spcAft>
              <a:buSzPts val="1040"/>
              <a:buChar char="■"/>
              <a:defRPr sz="1600"/>
            </a:lvl6pPr>
            <a:lvl7pPr indent="-294639" lvl="6" marL="3200400" rtl="0" algn="l">
              <a:spcBef>
                <a:spcPts val="400"/>
              </a:spcBef>
              <a:spcAft>
                <a:spcPts val="0"/>
              </a:spcAft>
              <a:buSzPts val="1040"/>
              <a:buChar char="■"/>
              <a:defRPr sz="1600"/>
            </a:lvl7pPr>
            <a:lvl8pPr indent="-294640" lvl="7" marL="3657600" rtl="0" algn="l">
              <a:spcBef>
                <a:spcPts val="400"/>
              </a:spcBef>
              <a:spcAft>
                <a:spcPts val="0"/>
              </a:spcAft>
              <a:buSzPts val="1040"/>
              <a:buChar char="■"/>
              <a:defRPr sz="1600"/>
            </a:lvl8pPr>
            <a:lvl9pPr indent="-294640" lvl="8" marL="4114800" rtl="0" algn="l">
              <a:spcBef>
                <a:spcPts val="40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/>
        </p:txBody>
      </p:sp>
      <p:sp>
        <p:nvSpPr>
          <p:cNvPr id="378" name="Google Shape;378;p12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12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12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3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13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2000"/>
            </a:lvl1pPr>
            <a:lvl2pPr indent="-228600" lvl="1" marL="914400" rtl="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/>
            </a:lvl2pPr>
            <a:lvl3pPr indent="-228600" lvl="2" marL="13716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/>
            </a:lvl4pPr>
            <a:lvl5pPr indent="-228600" lvl="4" marL="2286000" rtl="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/>
            </a:lvl5pPr>
            <a:lvl6pPr indent="-228600" lvl="5" marL="2743200" rtl="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/>
            </a:lvl6pPr>
            <a:lvl7pPr indent="-228600" lvl="6" marL="3200400" rtl="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/>
            </a:lvl7pPr>
            <a:lvl8pPr indent="-228600" lvl="7" marL="3657600" rtl="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/>
            </a:lvl8pPr>
            <a:lvl9pPr indent="-228600" lvl="8" marL="4114800" rtl="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/>
            </a:lvl9pPr>
          </a:lstStyle>
          <a:p/>
        </p:txBody>
      </p:sp>
      <p:sp>
        <p:nvSpPr>
          <p:cNvPr id="384" name="Google Shape;384;p13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13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13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14"/>
          <p:cNvSpPr txBox="1"/>
          <p:nvPr>
            <p:ph idx="1" type="body"/>
          </p:nvPr>
        </p:nvSpPr>
        <p:spPr>
          <a:xfrm>
            <a:off x="612775" y="1600200"/>
            <a:ext cx="8153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rtl="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rtl="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rtl="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rtl="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390" name="Google Shape;390;p14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14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14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700"/>
              </a:spcBef>
              <a:spcAft>
                <a:spcPts val="0"/>
              </a:spcAft>
              <a:buSzPts val="1740"/>
              <a:buNone/>
              <a:defRPr/>
            </a:lvl1pPr>
            <a:lvl2pPr lvl="1" rtl="0" algn="ctr">
              <a:spcBef>
                <a:spcPts val="550"/>
              </a:spcBef>
              <a:spcAft>
                <a:spcPts val="0"/>
              </a:spcAft>
              <a:buSzPts val="1820"/>
              <a:buNone/>
              <a:defRPr/>
            </a:lvl2pPr>
            <a:lvl3pPr lvl="2" rtl="0" algn="ctr">
              <a:spcBef>
                <a:spcPts val="500"/>
              </a:spcBef>
              <a:spcAft>
                <a:spcPts val="0"/>
              </a:spcAft>
              <a:buSzPts val="1725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396" name="Google Shape;396;p15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15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15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8"/>
          <p:cNvSpPr txBox="1"/>
          <p:nvPr>
            <p:ph idx="1" type="body"/>
          </p:nvPr>
        </p:nvSpPr>
        <p:spPr>
          <a:xfrm>
            <a:off x="1371600" y="2743200"/>
            <a:ext cx="7123200" cy="1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16" name="Google Shape;416;p18"/>
          <p:cNvSpPr txBox="1"/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b="0" sz="4400" cap="none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18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8"/>
          <p:cNvSpPr txBox="1"/>
          <p:nvPr>
            <p:ph idx="12" type="sldNum"/>
          </p:nvPr>
        </p:nvSpPr>
        <p:spPr>
          <a:xfrm>
            <a:off x="0" y="1752600"/>
            <a:ext cx="12954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9" name="Google Shape;419;p18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0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20"/>
          <p:cNvSpPr txBox="1"/>
          <p:nvPr>
            <p:ph idx="1" type="body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rtl="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rtl="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rtl="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rtl="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32" name="Google Shape;432;p20"/>
          <p:cNvSpPr txBox="1"/>
          <p:nvPr>
            <p:ph idx="2" type="body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rtl="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rtl="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rtl="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rtl="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33" name="Google Shape;433;p20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20"/>
          <p:cNvSpPr txBox="1"/>
          <p:nvPr>
            <p:ph idx="12" type="sldNum"/>
          </p:nvPr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5" name="Google Shape;435;p20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2"/>
          <p:cNvSpPr txBox="1"/>
          <p:nvPr>
            <p:ph type="title"/>
          </p:nvPr>
        </p:nvSpPr>
        <p:spPr>
          <a:xfrm>
            <a:off x="533400" y="273050"/>
            <a:ext cx="81534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22"/>
          <p:cNvSpPr txBox="1"/>
          <p:nvPr>
            <p:ph idx="1" type="body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rtl="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rtl="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rtl="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rtl="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48" name="Google Shape;448;p22"/>
          <p:cNvSpPr txBox="1"/>
          <p:nvPr>
            <p:ph idx="2" type="body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rtl="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rtl="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rtl="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rtl="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49" name="Google Shape;449;p22"/>
          <p:cNvSpPr txBox="1"/>
          <p:nvPr>
            <p:ph idx="3" type="body"/>
          </p:nvPr>
        </p:nvSpPr>
        <p:spPr>
          <a:xfrm>
            <a:off x="609600" y="1752600"/>
            <a:ext cx="3886200" cy="6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700"/>
              </a:spcBef>
              <a:spcAft>
                <a:spcPts val="0"/>
              </a:spcAft>
              <a:buSzPts val="1200"/>
              <a:buFont typeface="Arial"/>
              <a:buNone/>
              <a:defRPr b="1" sz="2000">
                <a:solidFill>
                  <a:srgbClr val="FFFFFF"/>
                </a:solidFill>
              </a:defRPr>
            </a:lvl1pPr>
            <a:lvl2pPr indent="-308610" lvl="1" marL="914400" rtl="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rtl="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rtl="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50" name="Google Shape;450;p22"/>
          <p:cNvSpPr txBox="1"/>
          <p:nvPr>
            <p:ph idx="4" type="body"/>
          </p:nvPr>
        </p:nvSpPr>
        <p:spPr>
          <a:xfrm>
            <a:off x="4800600" y="1752600"/>
            <a:ext cx="3886200" cy="6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700"/>
              </a:spcBef>
              <a:spcAft>
                <a:spcPts val="0"/>
              </a:spcAft>
              <a:buSzPts val="1200"/>
              <a:buFont typeface="Arial"/>
              <a:buNone/>
              <a:defRPr b="1" sz="2000">
                <a:solidFill>
                  <a:srgbClr val="FFFFFF"/>
                </a:solidFill>
              </a:defRPr>
            </a:lvl1pPr>
            <a:lvl2pPr indent="-308610" lvl="1" marL="914400" rtl="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rtl="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rtl="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51" name="Google Shape;451;p22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22"/>
          <p:cNvSpPr txBox="1"/>
          <p:nvPr>
            <p:ph idx="12" type="sldNum"/>
          </p:nvPr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3" name="Google Shape;453;p22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4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24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3" name="Google Shape;463;p24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6"/>
          <p:cNvSpPr txBox="1"/>
          <p:nvPr>
            <p:ph idx="1" type="body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700"/>
              </a:spcBef>
              <a:spcAft>
                <a:spcPts val="0"/>
              </a:spcAft>
              <a:buSzPts val="1020"/>
              <a:buFont typeface="Arial"/>
              <a:buNone/>
              <a:defRPr sz="1700"/>
            </a:lvl1pPr>
            <a:lvl2pPr indent="-228600" lvl="1" marL="914400" rtl="0" algn="l">
              <a:spcBef>
                <a:spcPts val="550"/>
              </a:spcBef>
              <a:spcAft>
                <a:spcPts val="0"/>
              </a:spcAft>
              <a:buSzPts val="840"/>
              <a:buFont typeface="Arial"/>
              <a:buNone/>
              <a:defRPr sz="1200"/>
            </a:lvl2pPr>
            <a:lvl3pPr indent="-228600" lvl="2" marL="1371600" rtl="0" algn="l">
              <a:spcBef>
                <a:spcPts val="500"/>
              </a:spcBef>
              <a:spcAft>
                <a:spcPts val="0"/>
              </a:spcAft>
              <a:buSzPts val="750"/>
              <a:buFont typeface="Arial"/>
              <a:buNone/>
              <a:defRPr sz="1000"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SzPts val="675"/>
              <a:buFont typeface="Arial"/>
              <a:buNone/>
              <a:defRPr sz="900"/>
            </a:lvl4pPr>
            <a:lvl5pPr indent="-228600" lvl="4" marL="2286000" rtl="0" algn="l">
              <a:spcBef>
                <a:spcPts val="400"/>
              </a:spcBef>
              <a:spcAft>
                <a:spcPts val="0"/>
              </a:spcAft>
              <a:buSzPts val="585"/>
              <a:buFont typeface="Arial"/>
              <a:buNone/>
              <a:defRPr sz="9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76" name="Google Shape;476;p26"/>
          <p:cNvSpPr txBox="1"/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0" sz="28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26"/>
          <p:cNvSpPr/>
          <p:nvPr>
            <p:ph idx="2" type="pic"/>
          </p:nvPr>
        </p:nvSpPr>
        <p:spPr>
          <a:xfrm>
            <a:off x="1560576" y="0"/>
            <a:ext cx="7583400" cy="4569000"/>
          </a:xfrm>
          <a:prstGeom prst="rect">
            <a:avLst/>
          </a:prstGeom>
          <a:solidFill>
            <a:srgbClr val="DCE5EE"/>
          </a:solidFill>
          <a:ln>
            <a:noFill/>
          </a:ln>
        </p:spPr>
      </p:sp>
      <p:sp>
        <p:nvSpPr>
          <p:cNvPr id="478" name="Google Shape;478;p26"/>
          <p:cNvSpPr txBox="1"/>
          <p:nvPr>
            <p:ph idx="10" type="dt"/>
          </p:nvPr>
        </p:nvSpPr>
        <p:spPr>
          <a:xfrm>
            <a:off x="62484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26"/>
          <p:cNvSpPr txBox="1"/>
          <p:nvPr>
            <p:ph idx="12" type="sldNum"/>
          </p:nvPr>
        </p:nvSpPr>
        <p:spPr>
          <a:xfrm>
            <a:off x="0" y="4667250"/>
            <a:ext cx="14478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0" name="Google Shape;480;p26"/>
          <p:cNvSpPr txBox="1"/>
          <p:nvPr>
            <p:ph idx="11" type="ftr"/>
          </p:nvPr>
        </p:nvSpPr>
        <p:spPr>
          <a:xfrm>
            <a:off x="1600200" y="6248400"/>
            <a:ext cx="457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8"/>
          <p:cNvSpPr txBox="1"/>
          <p:nvPr>
            <p:ph type="title"/>
          </p:nvPr>
        </p:nvSpPr>
        <p:spPr>
          <a:xfrm rot="5400000">
            <a:off x="4823550" y="2339250"/>
            <a:ext cx="5516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2" name="Google Shape;492;p28"/>
          <p:cNvSpPr txBox="1"/>
          <p:nvPr>
            <p:ph idx="1" type="body"/>
          </p:nvPr>
        </p:nvSpPr>
        <p:spPr>
          <a:xfrm rot="5400000">
            <a:off x="480150" y="586650"/>
            <a:ext cx="55167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rtl="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rtl="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rtl="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rtl="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93" name="Google Shape;493;p28"/>
          <p:cNvSpPr txBox="1"/>
          <p:nvPr>
            <p:ph idx="10" type="dt"/>
          </p:nvPr>
        </p:nvSpPr>
        <p:spPr>
          <a:xfrm>
            <a:off x="6553200" y="6248400"/>
            <a:ext cx="2209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4" name="Google Shape;494;p28"/>
          <p:cNvSpPr txBox="1"/>
          <p:nvPr>
            <p:ph idx="11" type="ftr"/>
          </p:nvPr>
        </p:nvSpPr>
        <p:spPr>
          <a:xfrm>
            <a:off x="457200" y="6248400"/>
            <a:ext cx="557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5" name="Google Shape;495;p28"/>
          <p:cNvSpPr txBox="1"/>
          <p:nvPr>
            <p:ph idx="12" type="sldNum"/>
          </p:nvPr>
        </p:nvSpPr>
        <p:spPr>
          <a:xfrm rot="5400000">
            <a:off x="5989625" y="144450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4"/>
          <p:cNvSpPr txBox="1"/>
          <p:nvPr>
            <p:ph idx="1" type="body"/>
          </p:nvPr>
        </p:nvSpPr>
        <p:spPr>
          <a:xfrm>
            <a:off x="612775" y="1600200"/>
            <a:ext cx="40005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rtl="0" algn="l">
              <a:spcBef>
                <a:spcPts val="700"/>
              </a:spcBef>
              <a:spcAft>
                <a:spcPts val="0"/>
              </a:spcAft>
              <a:buSzPts val="1680"/>
              <a:buChar char="◻"/>
              <a:defRPr sz="2800"/>
            </a:lvl1pPr>
            <a:lvl2pPr indent="-335280" lvl="1" marL="914400" rtl="0" algn="l">
              <a:spcBef>
                <a:spcPts val="550"/>
              </a:spcBef>
              <a:spcAft>
                <a:spcPts val="0"/>
              </a:spcAft>
              <a:buSzPts val="1680"/>
              <a:buChar char="🞑"/>
              <a:defRPr sz="2400"/>
            </a:lvl2pPr>
            <a:lvl3pPr indent="-323850" lvl="2" marL="1371600" rtl="0" algn="l">
              <a:spcBef>
                <a:spcPts val="500"/>
              </a:spcBef>
              <a:spcAft>
                <a:spcPts val="0"/>
              </a:spcAft>
              <a:buSzPts val="1500"/>
              <a:buChar char="■"/>
              <a:defRPr sz="2000"/>
            </a:lvl3pPr>
            <a:lvl4pPr indent="-314325" lvl="3" marL="1828800" rtl="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02895" lvl="4" marL="22860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/>
            </a:lvl5pPr>
            <a:lvl6pPr indent="-302895" lvl="5" marL="27432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/>
            </a:lvl6pPr>
            <a:lvl7pPr indent="-302895" lvl="6" marL="32004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/>
            </a:lvl7pPr>
            <a:lvl8pPr indent="-302895" lvl="7" marL="36576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/>
            </a:lvl8pPr>
            <a:lvl9pPr indent="-302895" lvl="8" marL="41148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/>
            </a:lvl9pPr>
          </a:lstStyle>
          <a:p/>
        </p:txBody>
      </p:sp>
      <p:sp>
        <p:nvSpPr>
          <p:cNvPr id="326" name="Google Shape;326;p4"/>
          <p:cNvSpPr txBox="1"/>
          <p:nvPr>
            <p:ph idx="2" type="body"/>
          </p:nvPr>
        </p:nvSpPr>
        <p:spPr>
          <a:xfrm>
            <a:off x="4765675" y="1600200"/>
            <a:ext cx="40005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rtl="0" algn="l">
              <a:spcBef>
                <a:spcPts val="700"/>
              </a:spcBef>
              <a:spcAft>
                <a:spcPts val="0"/>
              </a:spcAft>
              <a:buSzPts val="1680"/>
              <a:buChar char="◻"/>
              <a:defRPr sz="2800"/>
            </a:lvl1pPr>
            <a:lvl2pPr indent="-335280" lvl="1" marL="914400" rtl="0" algn="l">
              <a:spcBef>
                <a:spcPts val="550"/>
              </a:spcBef>
              <a:spcAft>
                <a:spcPts val="0"/>
              </a:spcAft>
              <a:buSzPts val="1680"/>
              <a:buChar char="🞑"/>
              <a:defRPr sz="2400"/>
            </a:lvl2pPr>
            <a:lvl3pPr indent="-323850" lvl="2" marL="1371600" rtl="0" algn="l">
              <a:spcBef>
                <a:spcPts val="500"/>
              </a:spcBef>
              <a:spcAft>
                <a:spcPts val="0"/>
              </a:spcAft>
              <a:buSzPts val="1500"/>
              <a:buChar char="■"/>
              <a:defRPr sz="2000"/>
            </a:lvl3pPr>
            <a:lvl4pPr indent="-314325" lvl="3" marL="1828800" rtl="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02895" lvl="4" marL="22860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/>
            </a:lvl5pPr>
            <a:lvl6pPr indent="-302895" lvl="5" marL="27432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/>
            </a:lvl6pPr>
            <a:lvl7pPr indent="-302895" lvl="6" marL="32004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/>
            </a:lvl7pPr>
            <a:lvl8pPr indent="-302895" lvl="7" marL="36576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/>
            </a:lvl8pPr>
            <a:lvl9pPr indent="-302895" lvl="8" marL="41148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/>
            </a:lvl9pPr>
          </a:lstStyle>
          <a:p/>
        </p:txBody>
      </p:sp>
      <p:sp>
        <p:nvSpPr>
          <p:cNvPr id="327" name="Google Shape;327;p4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4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4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5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5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текст и объект" type="txAndObj">
  <p:cSld name="TEXT_AND_OBJECT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6"/>
          <p:cNvSpPr txBox="1"/>
          <p:nvPr>
            <p:ph idx="1" type="body"/>
          </p:nvPr>
        </p:nvSpPr>
        <p:spPr>
          <a:xfrm>
            <a:off x="612775" y="1600200"/>
            <a:ext cx="40005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rtl="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rtl="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rtl="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rtl="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337" name="Google Shape;337;p6"/>
          <p:cNvSpPr txBox="1"/>
          <p:nvPr>
            <p:ph idx="2" type="body"/>
          </p:nvPr>
        </p:nvSpPr>
        <p:spPr>
          <a:xfrm>
            <a:off x="4765675" y="1600200"/>
            <a:ext cx="40005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rtl="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rtl="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rtl="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rtl="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338" name="Google Shape;338;p6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6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6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"/>
          <p:cNvSpPr txBox="1"/>
          <p:nvPr>
            <p:ph type="title"/>
          </p:nvPr>
        </p:nvSpPr>
        <p:spPr>
          <a:xfrm rot="5400000">
            <a:off x="4798225" y="2158350"/>
            <a:ext cx="5897700" cy="20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7"/>
          <p:cNvSpPr txBox="1"/>
          <p:nvPr>
            <p:ph idx="1" type="body"/>
          </p:nvPr>
        </p:nvSpPr>
        <p:spPr>
          <a:xfrm rot="5400000">
            <a:off x="643675" y="194550"/>
            <a:ext cx="5897700" cy="59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rtl="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rtl="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rtl="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rtl="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344" name="Google Shape;344;p7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7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7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8"/>
          <p:cNvSpPr txBox="1"/>
          <p:nvPr>
            <p:ph idx="1" type="body"/>
          </p:nvPr>
        </p:nvSpPr>
        <p:spPr>
          <a:xfrm rot="5400000">
            <a:off x="2426425" y="-213450"/>
            <a:ext cx="4526100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rtl="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rtl="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rtl="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rtl="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rtl="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350" name="Google Shape;350;p8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8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8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9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56" name="Google Shape;356;p9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700"/>
              </a:spcBef>
              <a:spcAft>
                <a:spcPts val="0"/>
              </a:spcAft>
              <a:buSzPts val="840"/>
              <a:buNone/>
              <a:defRPr sz="1400"/>
            </a:lvl1pPr>
            <a:lvl2pPr indent="-228600" lvl="1" marL="914400" rtl="0" algn="l">
              <a:spcBef>
                <a:spcPts val="55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rtl="0" algn="l"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rtl="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/>
            </a:lvl5pPr>
            <a:lvl6pPr indent="-228600" lvl="5" marL="2743200" rtl="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/>
            </a:lvl6pPr>
            <a:lvl7pPr indent="-228600" lvl="6" marL="3200400" rtl="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/>
            </a:lvl7pPr>
            <a:lvl8pPr indent="-228600" lvl="7" marL="3657600" rtl="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/>
            </a:lvl8pPr>
            <a:lvl9pPr indent="-228600" lvl="8" marL="4114800" rtl="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/>
            </a:lvl9pPr>
          </a:lstStyle>
          <a:p/>
        </p:txBody>
      </p:sp>
      <p:sp>
        <p:nvSpPr>
          <p:cNvPr id="357" name="Google Shape;357;p9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9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9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0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10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rtl="0" algn="l">
              <a:spcBef>
                <a:spcPts val="700"/>
              </a:spcBef>
              <a:spcAft>
                <a:spcPts val="0"/>
              </a:spcAft>
              <a:buSzPts val="1920"/>
              <a:buChar char="◻"/>
              <a:defRPr sz="3200"/>
            </a:lvl1pPr>
            <a:lvl2pPr indent="-353060" lvl="1" marL="914400" rtl="0" algn="l">
              <a:spcBef>
                <a:spcPts val="550"/>
              </a:spcBef>
              <a:spcAft>
                <a:spcPts val="0"/>
              </a:spcAft>
              <a:buSzPts val="1960"/>
              <a:buChar char="🞑"/>
              <a:defRPr sz="2800"/>
            </a:lvl2pPr>
            <a:lvl3pPr indent="-342900" lvl="2" marL="1371600" rtl="0" algn="l">
              <a:spcBef>
                <a:spcPts val="500"/>
              </a:spcBef>
              <a:spcAft>
                <a:spcPts val="0"/>
              </a:spcAft>
              <a:buSzPts val="1800"/>
              <a:buChar char="■"/>
              <a:defRPr sz="2400"/>
            </a:lvl3pPr>
            <a:lvl4pPr indent="-323850" lvl="3" marL="1828800" rtl="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4pPr>
            <a:lvl5pPr indent="-311150" lvl="4" marL="2286000" rtl="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5pPr>
            <a:lvl6pPr indent="-311150" lvl="5" marL="2743200" rtl="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6pPr>
            <a:lvl7pPr indent="-311150" lvl="6" marL="3200400" rtl="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7pPr>
            <a:lvl8pPr indent="-311150" lvl="7" marL="3657600" rtl="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8pPr>
            <a:lvl9pPr indent="-311150" lvl="8" marL="4114800" rtl="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9pPr>
          </a:lstStyle>
          <a:p/>
        </p:txBody>
      </p:sp>
      <p:sp>
        <p:nvSpPr>
          <p:cNvPr id="363" name="Google Shape;363;p10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700"/>
              </a:spcBef>
              <a:spcAft>
                <a:spcPts val="0"/>
              </a:spcAft>
              <a:buSzPts val="840"/>
              <a:buNone/>
              <a:defRPr sz="1400"/>
            </a:lvl1pPr>
            <a:lvl2pPr indent="-228600" lvl="1" marL="914400" rtl="0" algn="l">
              <a:spcBef>
                <a:spcPts val="55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rtl="0" algn="l"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rtl="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/>
            </a:lvl5pPr>
            <a:lvl6pPr indent="-228600" lvl="5" marL="2743200" rtl="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/>
            </a:lvl6pPr>
            <a:lvl7pPr indent="-228600" lvl="6" marL="3200400" rtl="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/>
            </a:lvl7pPr>
            <a:lvl8pPr indent="-228600" lvl="7" marL="3657600" rtl="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/>
            </a:lvl8pPr>
            <a:lvl9pPr indent="-228600" lvl="8" marL="4114800" rtl="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/>
            </a:lvl9pPr>
          </a:lstStyle>
          <a:p/>
        </p:txBody>
      </p:sp>
      <p:sp>
        <p:nvSpPr>
          <p:cNvPr id="364" name="Google Shape;364;p10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10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10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1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11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11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11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0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7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3" Type="http://schemas.openxmlformats.org/officeDocument/2006/relationships/theme" Target="../theme/theme9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"/>
          <p:cNvSpPr txBox="1"/>
          <p:nvPr/>
        </p:nvSpPr>
        <p:spPr>
          <a:xfrm>
            <a:off x="0" y="5970587"/>
            <a:ext cx="9144000" cy="88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"/>
          <p:cNvSpPr txBox="1"/>
          <p:nvPr/>
        </p:nvSpPr>
        <p:spPr>
          <a:xfrm>
            <a:off x="-9525" y="6053137"/>
            <a:ext cx="2249400" cy="71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"/>
          <p:cNvSpPr txBox="1"/>
          <p:nvPr/>
        </p:nvSpPr>
        <p:spPr>
          <a:xfrm>
            <a:off x="2359025" y="6043612"/>
            <a:ext cx="67851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Google Shape;307;p1"/>
          <p:cNvSpPr txBox="1"/>
          <p:nvPr>
            <p:ph idx="1" type="body"/>
          </p:nvPr>
        </p:nvSpPr>
        <p:spPr>
          <a:xfrm>
            <a:off x="612775" y="1600200"/>
            <a:ext cx="8153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Google Shape;308;p1"/>
          <p:cNvSpPr txBox="1"/>
          <p:nvPr>
            <p:ph idx="10" type="dt"/>
          </p:nvPr>
        </p:nvSpPr>
        <p:spPr>
          <a:xfrm>
            <a:off x="76200" y="6069012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Google Shape;309;p1"/>
          <p:cNvSpPr txBox="1"/>
          <p:nvPr>
            <p:ph idx="11" type="ftr"/>
          </p:nvPr>
        </p:nvSpPr>
        <p:spPr>
          <a:xfrm>
            <a:off x="2085975" y="236537"/>
            <a:ext cx="586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0" name="Google Shape;310;p1"/>
          <p:cNvSpPr txBox="1"/>
          <p:nvPr>
            <p:ph idx="12" type="sldNum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Google Shape;319;p3"/>
          <p:cNvSpPr txBox="1"/>
          <p:nvPr>
            <p:ph idx="1" type="body"/>
          </p:nvPr>
        </p:nvSpPr>
        <p:spPr>
          <a:xfrm>
            <a:off x="612775" y="1600200"/>
            <a:ext cx="8153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Google Shape;320;p3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1" name="Google Shape;321;p3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2" name="Google Shape;322;p3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1" i="0" sz="14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6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6"/>
          <p:cNvSpPr txBox="1"/>
          <p:nvPr>
            <p:ph idx="1" type="body"/>
          </p:nvPr>
        </p:nvSpPr>
        <p:spPr>
          <a:xfrm>
            <a:off x="612775" y="1600200"/>
            <a:ext cx="8153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2" name="Google Shape;402;p16"/>
          <p:cNvSpPr txBox="1"/>
          <p:nvPr>
            <p:ph idx="10" type="dt"/>
          </p:nvPr>
        </p:nvSpPr>
        <p:spPr>
          <a:xfrm>
            <a:off x="6553200" y="6248400"/>
            <a:ext cx="2209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3" name="Google Shape;403;p16"/>
          <p:cNvSpPr txBox="1"/>
          <p:nvPr>
            <p:ph idx="11" type="ftr"/>
          </p:nvPr>
        </p:nvSpPr>
        <p:spPr>
          <a:xfrm>
            <a:off x="457200" y="6248400"/>
            <a:ext cx="557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4" name="Google Shape;404;p16"/>
          <p:cNvSpPr txBox="1"/>
          <p:nvPr>
            <p:ph idx="12" type="sldNum"/>
          </p:nvPr>
        </p:nvSpPr>
        <p:spPr>
          <a:xfrm rot="5400000">
            <a:off x="5989625" y="144450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7"/>
          <p:cNvSpPr txBox="1"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7"/>
          <p:cNvSpPr txBox="1"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7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0" name="Google Shape;410;p17"/>
          <p:cNvSpPr txBox="1"/>
          <p:nvPr>
            <p:ph idx="1" type="body"/>
          </p:nvPr>
        </p:nvSpPr>
        <p:spPr>
          <a:xfrm>
            <a:off x="612775" y="1600200"/>
            <a:ext cx="8153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1" name="Google Shape;411;p17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2" name="Google Shape;412;p17"/>
          <p:cNvSpPr txBox="1"/>
          <p:nvPr>
            <p:ph idx="12" type="sldNum"/>
          </p:nvPr>
        </p:nvSpPr>
        <p:spPr>
          <a:xfrm>
            <a:off x="0" y="1752600"/>
            <a:ext cx="12954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  <p:sp>
        <p:nvSpPr>
          <p:cNvPr id="413" name="Google Shape;413;p17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9"/>
          <p:cNvSpPr txBox="1"/>
          <p:nvPr/>
        </p:nvSpPr>
        <p:spPr>
          <a:xfrm>
            <a:off x="0" y="1235075"/>
            <a:ext cx="9144000" cy="3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9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9"/>
          <p:cNvSpPr txBox="1"/>
          <p:nvPr/>
        </p:nvSpPr>
        <p:spPr>
          <a:xfrm>
            <a:off x="590550" y="1279525"/>
            <a:ext cx="8553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9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5" name="Google Shape;425;p19"/>
          <p:cNvSpPr txBox="1"/>
          <p:nvPr>
            <p:ph idx="1" type="body"/>
          </p:nvPr>
        </p:nvSpPr>
        <p:spPr>
          <a:xfrm>
            <a:off x="612775" y="1600200"/>
            <a:ext cx="8153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6" name="Google Shape;426;p19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7" name="Google Shape;427;p19"/>
          <p:cNvSpPr txBox="1"/>
          <p:nvPr>
            <p:ph idx="12" type="sldNum"/>
          </p:nvPr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428" name="Google Shape;428;p19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1"/>
          <p:cNvSpPr txBox="1"/>
          <p:nvPr/>
        </p:nvSpPr>
        <p:spPr>
          <a:xfrm>
            <a:off x="0" y="1235075"/>
            <a:ext cx="9144000" cy="3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1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1"/>
          <p:cNvSpPr txBox="1"/>
          <p:nvPr/>
        </p:nvSpPr>
        <p:spPr>
          <a:xfrm>
            <a:off x="590550" y="1279525"/>
            <a:ext cx="8553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1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1" name="Google Shape;441;p21"/>
          <p:cNvSpPr txBox="1"/>
          <p:nvPr>
            <p:ph idx="1" type="body"/>
          </p:nvPr>
        </p:nvSpPr>
        <p:spPr>
          <a:xfrm>
            <a:off x="612775" y="1600200"/>
            <a:ext cx="8153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2" name="Google Shape;442;p21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3" name="Google Shape;443;p21"/>
          <p:cNvSpPr txBox="1"/>
          <p:nvPr>
            <p:ph idx="12" type="sldNum"/>
          </p:nvPr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444" name="Google Shape;444;p21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3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23"/>
          <p:cNvSpPr txBox="1"/>
          <p:nvPr>
            <p:ph idx="1" type="body"/>
          </p:nvPr>
        </p:nvSpPr>
        <p:spPr>
          <a:xfrm>
            <a:off x="612775" y="1600200"/>
            <a:ext cx="8153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7" name="Google Shape;457;p23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8" name="Google Shape;458;p23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23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5"/>
          <p:cNvSpPr txBox="1"/>
          <p:nvPr/>
        </p:nvSpPr>
        <p:spPr>
          <a:xfrm>
            <a:off x="-9525" y="4572000"/>
            <a:ext cx="9144000" cy="88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5"/>
          <p:cNvSpPr txBox="1"/>
          <p:nvPr/>
        </p:nvSpPr>
        <p:spPr>
          <a:xfrm>
            <a:off x="-9525" y="4664075"/>
            <a:ext cx="1463700" cy="71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5"/>
          <p:cNvSpPr txBox="1"/>
          <p:nvPr/>
        </p:nvSpPr>
        <p:spPr>
          <a:xfrm>
            <a:off x="1544637" y="4654550"/>
            <a:ext cx="7599300" cy="71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5"/>
          <p:cNvSpPr txBox="1"/>
          <p:nvPr/>
        </p:nvSpPr>
        <p:spPr>
          <a:xfrm>
            <a:off x="1447800" y="0"/>
            <a:ext cx="99900" cy="686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5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0" name="Google Shape;470;p25"/>
          <p:cNvSpPr txBox="1"/>
          <p:nvPr>
            <p:ph idx="1" type="body"/>
          </p:nvPr>
        </p:nvSpPr>
        <p:spPr>
          <a:xfrm>
            <a:off x="612775" y="1600200"/>
            <a:ext cx="8153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1" name="Google Shape;471;p25"/>
          <p:cNvSpPr txBox="1"/>
          <p:nvPr>
            <p:ph idx="10" type="dt"/>
          </p:nvPr>
        </p:nvSpPr>
        <p:spPr>
          <a:xfrm>
            <a:off x="62484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2" name="Google Shape;472;p25"/>
          <p:cNvSpPr txBox="1"/>
          <p:nvPr>
            <p:ph idx="12" type="sldNum"/>
          </p:nvPr>
        </p:nvSpPr>
        <p:spPr>
          <a:xfrm>
            <a:off x="0" y="4667250"/>
            <a:ext cx="14478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  <p:sp>
        <p:nvSpPr>
          <p:cNvPr id="473" name="Google Shape;473;p25"/>
          <p:cNvSpPr txBox="1"/>
          <p:nvPr>
            <p:ph idx="11" type="ftr"/>
          </p:nvPr>
        </p:nvSpPr>
        <p:spPr>
          <a:xfrm>
            <a:off x="1600200" y="6248400"/>
            <a:ext cx="457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7"/>
          <p:cNvSpPr txBox="1"/>
          <p:nvPr/>
        </p:nvSpPr>
        <p:spPr>
          <a:xfrm>
            <a:off x="6096000" y="0"/>
            <a:ext cx="320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7"/>
          <p:cNvSpPr txBox="1"/>
          <p:nvPr/>
        </p:nvSpPr>
        <p:spPr>
          <a:xfrm>
            <a:off x="6142037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7"/>
          <p:cNvSpPr txBox="1"/>
          <p:nvPr/>
        </p:nvSpPr>
        <p:spPr>
          <a:xfrm>
            <a:off x="6142037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7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Google Shape;486;p27"/>
          <p:cNvSpPr txBox="1"/>
          <p:nvPr>
            <p:ph idx="1" type="body"/>
          </p:nvPr>
        </p:nvSpPr>
        <p:spPr>
          <a:xfrm>
            <a:off x="612775" y="1600200"/>
            <a:ext cx="8153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7" name="Google Shape;487;p27"/>
          <p:cNvSpPr txBox="1"/>
          <p:nvPr>
            <p:ph idx="10" type="dt"/>
          </p:nvPr>
        </p:nvSpPr>
        <p:spPr>
          <a:xfrm>
            <a:off x="6553200" y="6248400"/>
            <a:ext cx="2209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8" name="Google Shape;488;p27"/>
          <p:cNvSpPr txBox="1"/>
          <p:nvPr>
            <p:ph idx="11" type="ftr"/>
          </p:nvPr>
        </p:nvSpPr>
        <p:spPr>
          <a:xfrm>
            <a:off x="457200" y="6248400"/>
            <a:ext cx="557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9" name="Google Shape;489;p27"/>
          <p:cNvSpPr txBox="1"/>
          <p:nvPr>
            <p:ph idx="12" type="sldNum"/>
          </p:nvPr>
        </p:nvSpPr>
        <p:spPr>
          <a:xfrm rot="5400000">
            <a:off x="5989625" y="144450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jpg"/><Relationship Id="rId10" Type="http://schemas.openxmlformats.org/officeDocument/2006/relationships/image" Target="../media/image21.jpg"/><Relationship Id="rId1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jpg"/><Relationship Id="rId8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5.jpg"/><Relationship Id="rId5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990000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9"/>
          <p:cNvSpPr txBox="1"/>
          <p:nvPr/>
        </p:nvSpPr>
        <p:spPr>
          <a:xfrm>
            <a:off x="539750" y="333375"/>
            <a:ext cx="81375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Церемонии открытия и закрытия окружного финала VII Интеллектуальной олимпиады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Приволжского федерального округа среди школьников</a:t>
            </a:r>
            <a:endParaRPr/>
          </a:p>
        </p:txBody>
      </p:sp>
      <p:sp>
        <p:nvSpPr>
          <p:cNvPr id="501" name="Google Shape;501;p29"/>
          <p:cNvSpPr txBox="1"/>
          <p:nvPr/>
        </p:nvSpPr>
        <p:spPr>
          <a:xfrm>
            <a:off x="684212" y="5949950"/>
            <a:ext cx="813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Пермь 2022</a:t>
            </a:r>
            <a:endParaRPr/>
          </a:p>
        </p:txBody>
      </p:sp>
      <p:pic>
        <p:nvPicPr>
          <p:cNvPr id="502" name="Google Shape;50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87" y="1411287"/>
            <a:ext cx="6815138" cy="4538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8"/>
          <p:cNvSpPr txBox="1"/>
          <p:nvPr>
            <p:ph idx="1" type="body"/>
          </p:nvPr>
        </p:nvSpPr>
        <p:spPr>
          <a:xfrm>
            <a:off x="611187" y="476250"/>
            <a:ext cx="8282100" cy="55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i="0" lang="en-US" sz="20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Использование мультимедийных технологий и</a:t>
            </a:r>
            <a:endParaRPr b="1" i="0" sz="2000" u="sng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ctr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rPr b="1" i="0" lang="en-US" sz="20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создание мультимедиа контента мероприятия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i="0" sz="2000" u="sng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rPr b="0" i="0" lang="en-US" sz="20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- видео, аудио, звуковое, световое оборудование;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rPr b="0" i="0" lang="en-US" sz="20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- лазерное оборудование;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rPr b="0" i="0" lang="en-US" sz="20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- спецэффекты;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rPr b="0" i="0" lang="en-US" sz="20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- технологии дополненной реальности;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rPr b="0" i="1" lang="en-US" sz="20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en-US" sz="20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b="0" i="0" lang="en-US" sz="1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спользование светодиодных технологий в костюмах и декорациях.</a:t>
            </a:r>
            <a:endParaRPr/>
          </a:p>
          <a:p>
            <a:pPr indent="-250507" lvl="0" marL="319087" rtl="0" algn="l"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b="0" i="0" sz="180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comp\Desktop\скд\презентация миронова\13.jpg" id="573" name="Google Shape;57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4767262"/>
            <a:ext cx="3602037" cy="204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162" y="4645025"/>
            <a:ext cx="3695699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59112" y="3068637"/>
            <a:ext cx="2665412" cy="26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9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Костюмы для дефиле с флагами </a:t>
            </a:r>
            <a:endParaRPr/>
          </a:p>
        </p:txBody>
      </p:sp>
      <p:pic>
        <p:nvPicPr>
          <p:cNvPr id="581" name="Google Shape;581;p39"/>
          <p:cNvPicPr preferRelativeResize="0"/>
          <p:nvPr/>
        </p:nvPicPr>
        <p:blipFill rotWithShape="1">
          <a:blip r:embed="rId3">
            <a:alphaModFix/>
          </a:blip>
          <a:srcRect b="21996" l="38186" r="37400" t="19203"/>
          <a:stretch/>
        </p:blipFill>
        <p:spPr>
          <a:xfrm>
            <a:off x="2555875" y="1052512"/>
            <a:ext cx="4032250" cy="546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0"/>
          <p:cNvSpPr txBox="1"/>
          <p:nvPr/>
        </p:nvSpPr>
        <p:spPr>
          <a:xfrm>
            <a:off x="309562" y="406400"/>
            <a:ext cx="8497800" cy="59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marR="0" rtl="0" algn="ctr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b="1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6687" lvl="0" marL="319087" marR="0" rtl="0" algn="ctr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t/>
            </a:r>
            <a:endParaRPr b="1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6687" lvl="0" marL="319087" marR="0" rtl="0" algn="ctr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t/>
            </a:r>
            <a:endParaRPr b="1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0507" lvl="0" marL="319087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0507" lvl="0" marL="319087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0"/>
          <p:cNvSpPr txBox="1"/>
          <p:nvPr>
            <p:ph idx="1" type="body"/>
          </p:nvPr>
        </p:nvSpPr>
        <p:spPr>
          <a:xfrm>
            <a:off x="611187" y="549275"/>
            <a:ext cx="8282100" cy="55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ctr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</a:pPr>
            <a:r>
              <a:rPr b="1" i="0" lang="en-US" sz="24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Оформление сцены</a:t>
            </a:r>
            <a:endParaRPr/>
          </a:p>
          <a:p>
            <a:pPr indent="-227647" lvl="0" marL="319087" rtl="0" algn="l">
              <a:spcBef>
                <a:spcPts val="7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 i="0" sz="240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Google Shape;50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7" y="1268412"/>
            <a:ext cx="774065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1"/>
          <p:cNvSpPr txBox="1"/>
          <p:nvPr>
            <p:ph idx="1" type="body"/>
          </p:nvPr>
        </p:nvSpPr>
        <p:spPr>
          <a:xfrm>
            <a:off x="611187" y="549275"/>
            <a:ext cx="8282100" cy="55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ctr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</a:pPr>
            <a:r>
              <a:rPr b="1" i="0" lang="en-US" sz="24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Оформление сцены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i="0" sz="200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2887" lvl="0" marL="319087" rtl="0" algn="l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i="0" sz="200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1412875"/>
            <a:ext cx="4752975" cy="2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1637" y="3811587"/>
            <a:ext cx="4500561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2"/>
          <p:cNvSpPr txBox="1"/>
          <p:nvPr>
            <p:ph idx="1" type="body"/>
          </p:nvPr>
        </p:nvSpPr>
        <p:spPr>
          <a:xfrm>
            <a:off x="539750" y="476250"/>
            <a:ext cx="8282100" cy="55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b="1" i="0" lang="en-US" sz="24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Раус-программа</a:t>
            </a:r>
            <a:endParaRPr/>
          </a:p>
          <a:p>
            <a:pPr indent="-319087" lvl="0" marL="319087" rtl="0" algn="ctr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1" i="0" lang="en-US" sz="16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28.04.2022г. с 17.30 до 18.30 (Открытие)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 i="0" sz="2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rPr b="1" i="0" lang="en-US" sz="20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Интерактивные зоны 1 этаж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i="0" sz="200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Char char="◻"/>
            </a:pPr>
            <a:r>
              <a:rPr b="0" i="0" lang="en-US" sz="16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Интерактивная видеостена «MULTIFACE» 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продвинутая система знакомства участников 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события друг с другом и основа для 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эмоционального общения через игровую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активность.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i="0" sz="200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Char char="◻"/>
            </a:pPr>
            <a:r>
              <a:rPr b="0" i="0" lang="en-US" sz="16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3D-КАЛЕЙДОСКОП 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объёмная зеркальная </a:t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инсталляция в форме большого шестиугольника, 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заднюю часть которой встроен led-экран.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Боковые стены выполнены их зеркальных панелей,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счет чего достигается эффект калейдоскопа</a:t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8127" lvl="0" marL="319087" rtl="0" algn="l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Google Shape;52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2335212"/>
            <a:ext cx="3362325" cy="437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625" y="4529137"/>
            <a:ext cx="3871912" cy="2176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3"/>
          <p:cNvSpPr txBox="1"/>
          <p:nvPr>
            <p:ph idx="1" type="body"/>
          </p:nvPr>
        </p:nvSpPr>
        <p:spPr>
          <a:xfrm>
            <a:off x="366712" y="549275"/>
            <a:ext cx="8497800" cy="55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i="0" lang="en-US" sz="20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Раус-программа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i="0" sz="200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rPr b="1" i="0" lang="en-US" sz="20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Интерактивные зоны </a:t>
            </a:r>
            <a:r>
              <a:rPr b="1" i="0" lang="en-US" sz="20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 этаж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i="0" sz="200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Char char="◻"/>
            </a:pPr>
            <a:r>
              <a:rPr b="0" i="0" lang="en-US" sz="16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HEADTALK - 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лучшее решение для организации </a:t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Встречи гостей, навигации. Интерактивное 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онлайн-общение с персонажем на экране, которым 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управляет актёр-диктор.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Char char="◻"/>
            </a:pPr>
            <a:r>
              <a:rPr b="0" i="0" lang="en-US" sz="16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СЕЛФИ-СТОЙКА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это – вертикальная сенсорная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панель с возможностью делать брендированые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селфи-фото на любом мероприятии.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Char char="◻"/>
            </a:pPr>
            <a:r>
              <a:rPr b="0" i="0" lang="en-US" sz="16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Интерактив-иллюзион</a:t>
            </a:r>
            <a:endParaRPr b="0" i="0" sz="160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Фокусы, мастер-классы</a:t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8127" lvl="0" marL="319087" rtl="0" algn="l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3125" y="333375"/>
            <a:ext cx="2957511" cy="349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1687" y="4292600"/>
            <a:ext cx="2982912" cy="237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4987" y="4229100"/>
            <a:ext cx="4070350" cy="250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4"/>
          <p:cNvSpPr txBox="1"/>
          <p:nvPr>
            <p:ph idx="1" type="body"/>
          </p:nvPr>
        </p:nvSpPr>
        <p:spPr>
          <a:xfrm>
            <a:off x="411162" y="476250"/>
            <a:ext cx="8497800" cy="55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i="0" lang="en-US" sz="20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Раус-программа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i="0" sz="200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rPr b="1" i="0" lang="en-US" sz="20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Интерактивные зоны 2 этаж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i="0" sz="200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Char char="◻"/>
            </a:pPr>
            <a:r>
              <a:rPr b="0" i="0" lang="en-US" sz="16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ВИДЕОспинер. 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Гости встают на платформу 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«Scrollcam 360». Камера, вращаясь вокруг, создает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Эмоциональное видеоселфи в формате slowmo360.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Получившийся видеоролик отправляетсяна электронную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почту или в любой мессенджер.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Char char="◻"/>
            </a:pPr>
            <a:r>
              <a:rPr b="0" i="0" lang="en-US" sz="16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Фотобудка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Брендированный кофр. 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Мгновенное фото с символикой мероприятия</a:t>
            </a:r>
            <a:endParaRPr/>
          </a:p>
          <a:p>
            <a:pPr indent="-25812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8127" lvl="0" marL="319087" rtl="0" algn="l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6" name="Google Shape;53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3644900"/>
            <a:ext cx="3908424" cy="293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4137" y="3213100"/>
            <a:ext cx="2593975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5"/>
          <p:cNvSpPr txBox="1"/>
          <p:nvPr>
            <p:ph idx="1" type="body"/>
          </p:nvPr>
        </p:nvSpPr>
        <p:spPr>
          <a:xfrm>
            <a:off x="365125" y="422275"/>
            <a:ext cx="8497800" cy="55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i="0" lang="en-US" sz="20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Раус-программа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rPr b="1" i="0" lang="en-US" sz="20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Интерактивные зоны 2 этаж  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Игры, головоломки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5812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8127" lvl="0" marL="319087" rtl="0" algn="l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3" name="Google Shape;54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2912" y="1004887"/>
            <a:ext cx="184785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362" y="981075"/>
            <a:ext cx="1871662" cy="187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68537" y="995362"/>
            <a:ext cx="1857376" cy="185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48412" y="1052512"/>
            <a:ext cx="180022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2100" y="2959100"/>
            <a:ext cx="1812925" cy="18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68537" y="2924175"/>
            <a:ext cx="1820862" cy="182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87837" y="2924175"/>
            <a:ext cx="1820862" cy="182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3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15075" y="2924175"/>
            <a:ext cx="1833562" cy="183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3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9725" y="4878387"/>
            <a:ext cx="1765300" cy="176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3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268537" y="4878387"/>
            <a:ext cx="1820862" cy="1820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6"/>
          <p:cNvSpPr txBox="1"/>
          <p:nvPr>
            <p:ph idx="1" type="body"/>
          </p:nvPr>
        </p:nvSpPr>
        <p:spPr>
          <a:xfrm>
            <a:off x="365125" y="422275"/>
            <a:ext cx="8497800" cy="55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i="0" lang="en-US" sz="20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Раус-программа</a:t>
            </a:r>
            <a:endParaRPr/>
          </a:p>
          <a:p>
            <a:pPr indent="-319087" lvl="0" marL="319087" rtl="0" algn="ctr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1" i="0" lang="en-US" sz="16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30.04.2022г. с 10.30-11.00 (Закрытие)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i="0" sz="200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rPr b="1" i="0" lang="en-US" sz="20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Интерактивные зоны 1 этаж</a:t>
            </a:r>
            <a:endParaRPr b="1" i="0" sz="200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Char char="◻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6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ВИДЕОспинер.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Гости встают на платформу 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«Scrollcam 360». Камера, вращаясь вокруг, создает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Эмоциональное видеоселфи в формате slowmo360.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Получившийся видеоролик отправляетсяна электронную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почту или в любой мессенджер.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Char char="◻"/>
            </a:pPr>
            <a:r>
              <a:rPr b="0" i="0" lang="en-US" sz="16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Зеркальные люди. 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Встреча гостей, совместное фото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Char char="◻"/>
            </a:pPr>
            <a:r>
              <a:rPr b="0" i="0" lang="en-US" sz="16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Интерактивная видеостена «MULTIFACE» 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продвинутая система знакомства участников события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друг с другом и основа для эмоционального общения через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Игровую активность.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812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8127" lvl="0" marL="319087" rtl="0" algn="l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8" name="Google Shape;55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2" y="4451350"/>
            <a:ext cx="3167062" cy="237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0312" y="1196975"/>
            <a:ext cx="2581275" cy="219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52950" y="4341812"/>
            <a:ext cx="4410075" cy="24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7"/>
          <p:cNvSpPr txBox="1"/>
          <p:nvPr>
            <p:ph idx="1" type="body"/>
          </p:nvPr>
        </p:nvSpPr>
        <p:spPr>
          <a:xfrm>
            <a:off x="374650" y="330200"/>
            <a:ext cx="8497800" cy="55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i="0" lang="en-US" sz="20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Раус-программа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i="0" sz="200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rPr b="1" i="0" lang="en-US" sz="20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Интерактивные зоны 1 этаж</a:t>
            </a:r>
            <a:endParaRPr b="1" i="0" sz="200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Char char="◻"/>
            </a:pPr>
            <a:r>
              <a:rPr b="0" i="0" lang="en-US" sz="16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Фотозона с селфи-зеркалом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i="0" sz="200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rPr b="1" i="0" lang="en-US" sz="20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Интерактивные зоны 2 этаж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i="0" sz="200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Char char="◻"/>
            </a:pPr>
            <a:r>
              <a:rPr b="0" i="0" lang="en-US" sz="16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ВИДЕОГРАФФИТИ – 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интерактив с WOW-эффектом. 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Каждый сможет самостоятельно выбрать интересный и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подходящий для него способ оформления поля.</a:t>
            </a:r>
            <a:endParaRPr/>
          </a:p>
          <a:p>
            <a:pPr indent="-25812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t/>
            </a:r>
            <a:endParaRPr b="0" i="0" sz="160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Char char="◻"/>
            </a:pPr>
            <a:r>
              <a:rPr b="0" i="0" lang="en-US" sz="16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Фотобудка</a:t>
            </a:r>
            <a:endParaRPr/>
          </a:p>
        </p:txBody>
      </p:sp>
      <p:pic>
        <p:nvPicPr>
          <p:cNvPr id="566" name="Google Shape;56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81512"/>
            <a:ext cx="5219701" cy="226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1375" y="1125537"/>
            <a:ext cx="2982912" cy="39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4_Обычная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0_Обычная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6_Обычная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3_Обычная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9_Обычная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1_Обычная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8_Обычная">
  <a:themeElements>
    <a:clrScheme name="8_Обычная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2_Обычная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5_Обычная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