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78" r:id="rId4"/>
    <p:sldId id="275" r:id="rId5"/>
    <p:sldId id="260" r:id="rId6"/>
    <p:sldId id="266" r:id="rId7"/>
    <p:sldId id="279" r:id="rId8"/>
    <p:sldId id="276" r:id="rId9"/>
    <p:sldId id="264" r:id="rId10"/>
    <p:sldId id="257" r:id="rId11"/>
    <p:sldId id="280" r:id="rId12"/>
    <p:sldId id="258" r:id="rId13"/>
    <p:sldId id="281" r:id="rId14"/>
    <p:sldId id="263" r:id="rId15"/>
    <p:sldId id="259" r:id="rId16"/>
    <p:sldId id="261" r:id="rId17"/>
    <p:sldId id="282" r:id="rId18"/>
    <p:sldId id="283" r:id="rId19"/>
    <p:sldId id="262" r:id="rId20"/>
    <p:sldId id="267" r:id="rId21"/>
    <p:sldId id="271" r:id="rId22"/>
    <p:sldId id="272" r:id="rId23"/>
    <p:sldId id="270" r:id="rId24"/>
    <p:sldId id="269" r:id="rId25"/>
    <p:sldId id="274" r:id="rId26"/>
    <p:sldId id="273" r:id="rId27"/>
    <p:sldId id="268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2093"/>
    <a:srgbClr val="941100"/>
    <a:srgbClr val="929000"/>
    <a:srgbClr val="73FDD6"/>
    <a:srgbClr val="FF9300"/>
    <a:srgbClr val="011893"/>
    <a:srgbClr val="FF2F92"/>
    <a:srgbClr val="00FA00"/>
    <a:srgbClr val="76D6FF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2547"/>
  </p:normalViewPr>
  <p:slideViewPr>
    <p:cSldViewPr snapToGrid="0" snapToObjects="1">
      <p:cViewPr varScale="1">
        <p:scale>
          <a:sx n="119" d="100"/>
          <a:sy n="119" d="100"/>
        </p:scale>
        <p:origin x="8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E3BFA-23B8-AC43-B537-F5C983BEE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8ECC12-0D32-734A-ABF3-CFF4CC063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AD8791-C367-D44A-A341-B391F7309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6F6E-8711-F448-8F17-8BB272B1B3B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4A4E0E-2274-3D4B-8567-6AEA642A3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96A88-9F13-5F4C-9A95-67AB01F5D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C61-9CFC-A341-8140-89AAB59D7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1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9DDDD8-3721-AE49-8FEC-90114FF5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DEC3E1-D604-5A49-89FE-9619E1AB9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75D917-EA7A-8648-99FE-A2EDC819D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6F6E-8711-F448-8F17-8BB272B1B3B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526461-B7AA-F146-BDB9-58B500EBB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24F1DE-954E-9343-860E-22EABEC51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C61-9CFC-A341-8140-89AAB59D7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26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791F289-CF03-5041-A4DE-6632DA4EAC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D69BD0-0629-4E4F-BEBD-1D8B6E5D1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6E5882-9930-5D42-AD7E-19EB4A89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6F6E-8711-F448-8F17-8BB272B1B3B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59AE1-7E3B-3345-854F-FDDA948DA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0F6F2E-8180-0F44-869B-F86A5FAB6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C61-9CFC-A341-8140-89AAB59D7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199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135568-07C0-CF45-AAC0-28F713B2F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A31410-158A-6C48-8162-99BDFB977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77E7DE-8F48-4F48-87E1-F8F4A5E39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6F6E-8711-F448-8F17-8BB272B1B3B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DE9063-0634-0744-A4FE-B070B0040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A5E83D-637A-BD40-8C48-76614600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C61-9CFC-A341-8140-89AAB59D7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58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E8AD7-11C2-6A48-A70E-E8D6A5D67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3C9D00-760B-364C-BC6B-C53211A6B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2056AC-F6C0-7448-BAC4-E86644D8B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6F6E-8711-F448-8F17-8BB272B1B3B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9F451C-F9CF-0341-970D-AF15D5C5B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8B5146-6733-4A4F-8CB1-0A49D64B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C61-9CFC-A341-8140-89AAB59D7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64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2AACF-E3E9-DF44-B04E-AA6F0C421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6B009F-6900-6440-8762-5DB65D428F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215678-E7DB-5A40-B6D6-8990EEAEB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96802E-A903-C747-ADE6-8445D95B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6F6E-8711-F448-8F17-8BB272B1B3B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1FD565-449D-7048-A2D8-0B13F3411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8EB5AB-9461-D14A-86DF-D93213B6C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C61-9CFC-A341-8140-89AAB59D7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81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D8E20-AAE4-0748-80E2-181E4ED7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8CCE85-16AA-A844-B6FA-467BC71FC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29374F-7518-1A41-8CF1-E93635B68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07E8A6C-5272-9145-AC55-1B4D32D62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8FB643-415F-FC47-84C5-3097F3D37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7B775F6-1979-854C-B887-3271D33E3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6F6E-8711-F448-8F17-8BB272B1B3B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8BAAB9-66EE-0E47-865D-DC7683B4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89C1D4C-4657-884E-A04E-11A535A93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C61-9CFC-A341-8140-89AAB59D7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49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06B76-EEB3-B243-88E8-031534E7F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727BB9-7C32-0E43-8B13-AF9D20975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6F6E-8711-F448-8F17-8BB272B1B3B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4A9ED7-8CAF-BA4C-892A-F92F47415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26E7B9-EB7F-154C-905E-0E2AA2B9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C61-9CFC-A341-8140-89AAB59D7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76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1B32F9A-8867-5046-B134-4ACE27ABE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6F6E-8711-F448-8F17-8BB272B1B3B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7D65C2-187D-3A4D-A6BD-CFE1834A2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D6C337-75CD-5E40-A848-E8B9307DD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C61-9CFC-A341-8140-89AAB59D7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E55F2-BDA6-EA4A-B615-634267AA9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EE392B-25C4-0547-B7D1-10628E37B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5EA1D2-BA3A-4B43-A3B9-7D86A82FF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F5DE6D-7F1F-6340-A21F-8EF06E2F2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6F6E-8711-F448-8F17-8BB272B1B3B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2EE2DE-7ADA-154A-9FF7-7897881C0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40D13C-463C-D640-9F89-F80DDECF3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C61-9CFC-A341-8140-89AAB59D7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8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0EF34E-C4C3-2F4F-89F4-CED628D99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F29B689-D715-6144-875E-E45A14FD0E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A68157-2934-9D49-ADCB-90C1F39D4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67EC7-39EA-5F4D-8776-8A71CFB2C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66F6E-8711-F448-8F17-8BB272B1B3B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C84995-32DC-D64D-8D94-BCD2D769C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09A35C-4FD3-7440-93B3-CC399330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4EC61-9CFC-A341-8140-89AAB59D7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46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1CDFBC-3936-5D4B-B9BB-759DE2A2D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E62EA3-FEF0-8544-A6DB-B51C840F0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FA7347-9AC2-354D-A3E5-FDFEBA0B9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66F6E-8711-F448-8F17-8BB272B1B3B8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5B6C5-4E09-5144-942A-938C84ED1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D1739B-F1CD-9147-B1E7-9DFC9ABF7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4EC61-9CFC-A341-8140-89AAB59D7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4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C6C7F7-6559-D542-B9BD-CF1B2B6E3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813" y="632673"/>
            <a:ext cx="3542414" cy="1814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EEF5E1-05B3-CB4A-8AE5-B19E45525AED}"/>
              </a:ext>
            </a:extLst>
          </p:cNvPr>
          <p:cNvSpPr txBox="1"/>
          <p:nvPr/>
        </p:nvSpPr>
        <p:spPr>
          <a:xfrm>
            <a:off x="2474258" y="2818503"/>
            <a:ext cx="95431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42093"/>
                </a:solidFill>
                <a:cs typeface="Al Bayan" pitchFamily="2" charset="-78"/>
              </a:rPr>
              <a:t>Е</a:t>
            </a:r>
            <a:r>
              <a:rPr lang="ru-RU" sz="6000" b="1" i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C00"/>
                </a:solidFill>
              </a:rPr>
              <a:t>С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FA00"/>
                </a:solidFill>
              </a:rPr>
              <a:t>Л</a:t>
            </a:r>
            <a:r>
              <a:rPr lang="ru-RU" sz="6000" b="1" i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6D6FF"/>
                </a:solidFill>
              </a:rPr>
              <a:t>И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 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42093"/>
                </a:solidFill>
              </a:rPr>
              <a:t>Д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О</a:t>
            </a:r>
            <a:r>
              <a:rPr lang="ru-RU" sz="6000" b="1" i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11893"/>
                </a:solidFill>
              </a:rPr>
              <a:t>Л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9300"/>
                </a:solidFill>
              </a:rPr>
              <a:t>Г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29000"/>
                </a:solidFill>
              </a:rPr>
              <a:t>О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 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2F92"/>
                </a:solidFill>
              </a:rPr>
              <a:t>М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3FDD6"/>
                </a:solidFill>
              </a:rPr>
              <a:t>У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FA00"/>
                </a:solidFill>
              </a:rPr>
              <a:t>Ч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9300"/>
                </a:solidFill>
              </a:rPr>
              <a:t>И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42093"/>
                </a:solidFill>
              </a:rPr>
              <a:t>Т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Ь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2F92"/>
                </a:solidFill>
              </a:rPr>
              <a:t>С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41100"/>
                </a:solidFill>
              </a:rPr>
              <a:t>Я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9300"/>
                </a:solidFill>
              </a:rPr>
              <a:t>,</a:t>
            </a:r>
          </a:p>
          <a:p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 </a:t>
            </a:r>
            <a:r>
              <a:rPr lang="ru-RU" sz="6000" b="1" i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11893"/>
                </a:solidFill>
              </a:rPr>
              <a:t>Ч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29000"/>
                </a:solidFill>
              </a:rPr>
              <a:t>Т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2F92"/>
                </a:solidFill>
              </a:rPr>
              <a:t>О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-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9300"/>
                </a:solidFill>
              </a:rPr>
              <a:t>Н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3FDD6"/>
                </a:solidFill>
              </a:rPr>
              <a:t>И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Б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41100"/>
                </a:solidFill>
              </a:rPr>
              <a:t>У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Д</a:t>
            </a:r>
            <a:r>
              <a:rPr lang="ru-RU" sz="6000" b="1" i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C00"/>
                </a:solidFill>
                <a:cs typeface="Al Bayan Plain" pitchFamily="2" charset="-78"/>
              </a:rPr>
              <a:t>Ь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 </a:t>
            </a:r>
            <a:r>
              <a:rPr lang="ru-RU" sz="6000" b="1" i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11893"/>
                </a:solidFill>
              </a:rPr>
              <a:t>П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42093"/>
                </a:solidFill>
              </a:rPr>
              <a:t>О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6D6FF"/>
                </a:solidFill>
              </a:rPr>
              <a:t>Л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2F92"/>
                </a:solidFill>
              </a:rPr>
              <a:t>У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29000"/>
                </a:solidFill>
              </a:rPr>
              <a:t>Ч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41100"/>
                </a:solidFill>
              </a:rPr>
              <a:t>И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B050"/>
                </a:solidFill>
              </a:rPr>
              <a:t>Т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3FDD6"/>
                </a:solidFill>
              </a:rPr>
              <a:t>Ь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FA00"/>
                </a:solidFill>
              </a:rPr>
              <a:t>С</a:t>
            </a:r>
            <a:r>
              <a:rPr lang="ru-RU" sz="6000" b="1" i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11893"/>
                </a:solidFill>
              </a:rPr>
              <a:t>Я</a:t>
            </a:r>
            <a:r>
              <a:rPr lang="ru-RU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9300"/>
                </a:solidFill>
              </a:rPr>
              <a:t>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DA9F2C-ED0A-B643-A194-672F00821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7148" y="5960979"/>
            <a:ext cx="2400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93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6C3FEF9-363E-FA40-8689-A7F108343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304" y="344244"/>
            <a:ext cx="9102261" cy="56423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F976F3-3865-654D-8A68-9766AFBCD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1601" y="5755346"/>
            <a:ext cx="2400300" cy="711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F9B5FD-447E-8F4F-AC04-CEDBE5572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344244"/>
            <a:ext cx="5695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5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8C8474-21C0-AF48-8C6A-D88AC6BC6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3" y="254117"/>
            <a:ext cx="11768866" cy="634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4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4A6F07-8B3B-954F-B42E-E41A9CB1E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825500"/>
            <a:ext cx="11163300" cy="5207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3648A2-8CF5-F445-A7DB-C8E8FCAF0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166" y="6032500"/>
            <a:ext cx="2400300" cy="711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9F2F9E-AA6D-D247-AA3A-8C7845005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691" y="2779979"/>
            <a:ext cx="3199391" cy="385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86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8E43F8-6A26-664F-9EA1-D94C734B1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94" y="197385"/>
            <a:ext cx="11987605" cy="646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97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FC0EEA-FB2B-E144-A0DF-F68391C51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442" y="822155"/>
            <a:ext cx="8767482" cy="5191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A6D799-8042-1C47-9533-5180C189B272}"/>
              </a:ext>
            </a:extLst>
          </p:cNvPr>
          <p:cNvSpPr txBox="1"/>
          <p:nvPr/>
        </p:nvSpPr>
        <p:spPr>
          <a:xfrm>
            <a:off x="5400339" y="6013525"/>
            <a:ext cx="1559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коллективное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420A3-D5F3-7040-AB85-905127D5F234}"/>
              </a:ext>
            </a:extLst>
          </p:cNvPr>
          <p:cNvSpPr txBox="1"/>
          <p:nvPr/>
        </p:nvSpPr>
        <p:spPr>
          <a:xfrm>
            <a:off x="439120" y="118633"/>
            <a:ext cx="9004151" cy="2728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3. ОПРЕДЕЛЕНИЕ ХОДА САМООПРЕДЕЛЕНИЯ И ЦЕЛЕПОЛАГАНИЯ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v"/>
            </a:pP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прошлое 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v"/>
            </a:pP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личное 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v"/>
            </a:pP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v"/>
            </a:pP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коллективное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endParaRPr lang="ru-RU" dirty="0">
              <a:solidFill>
                <a:schemeClr val="accent4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AEEECA-53DF-D04A-8799-36A936E1F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166" y="6032500"/>
            <a:ext cx="2400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87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83499B-3466-4D4B-91A6-808318FA3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571500"/>
            <a:ext cx="10007600" cy="5715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B4C9E6-B72A-5647-B683-9B61DF9E3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166" y="6032500"/>
            <a:ext cx="2400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54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94A8AC-2414-0B48-A4AF-5DC95E0FA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49" y="858762"/>
            <a:ext cx="11704320" cy="51404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495D6F-4273-0E44-9708-429AFF406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166" y="6032500"/>
            <a:ext cx="2400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46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D887D6-8092-1846-8EFB-972CCE6DE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38" y="194622"/>
            <a:ext cx="11704320" cy="646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50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C633B3-1CAA-BC45-A550-5C0DA723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181"/>
            <a:ext cx="12192000" cy="650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00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1D655B-FF51-4B43-91F4-A3D1B882F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35" y="1333859"/>
            <a:ext cx="11360076" cy="41902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D1AC7E-3F2C-8F44-8448-B600676B3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913" y="5768474"/>
            <a:ext cx="2400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8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A1FDF8-CCEB-164F-8E7E-36644DABA7FD}"/>
              </a:ext>
            </a:extLst>
          </p:cNvPr>
          <p:cNvSpPr txBox="1"/>
          <p:nvPr/>
        </p:nvSpPr>
        <p:spPr>
          <a:xfrm>
            <a:off x="2926080" y="1473798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77D5E8-8D21-1A42-89DA-E2279B480B87}"/>
              </a:ext>
            </a:extLst>
          </p:cNvPr>
          <p:cNvSpPr txBox="1"/>
          <p:nvPr/>
        </p:nvSpPr>
        <p:spPr>
          <a:xfrm>
            <a:off x="5617285" y="712539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2B6E45-6DC7-0C48-B0BD-18C2E53E356D}"/>
              </a:ext>
            </a:extLst>
          </p:cNvPr>
          <p:cNvSpPr txBox="1"/>
          <p:nvPr/>
        </p:nvSpPr>
        <p:spPr>
          <a:xfrm>
            <a:off x="8437581" y="1596459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6D39E-DD20-4D43-8E44-3E7F32307CD5}"/>
              </a:ext>
            </a:extLst>
          </p:cNvPr>
          <p:cNvSpPr txBox="1"/>
          <p:nvPr/>
        </p:nvSpPr>
        <p:spPr>
          <a:xfrm>
            <a:off x="2084183" y="3130475"/>
            <a:ext cx="8418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П 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C01CA-3F8A-A048-BBE0-3A2BFDFE2A42}"/>
              </a:ext>
            </a:extLst>
          </p:cNvPr>
          <p:cNvSpPr txBox="1"/>
          <p:nvPr/>
        </p:nvSpPr>
        <p:spPr>
          <a:xfrm>
            <a:off x="5591261" y="2035978"/>
            <a:ext cx="8418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П 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EF5915-A4F8-2D4F-A50E-B6E8C05315B9}"/>
              </a:ext>
            </a:extLst>
          </p:cNvPr>
          <p:cNvSpPr txBox="1"/>
          <p:nvPr/>
        </p:nvSpPr>
        <p:spPr>
          <a:xfrm>
            <a:off x="8437581" y="3003176"/>
            <a:ext cx="8418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П 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1B8F1E-F3B5-F749-8DE9-D2B428F1B663}"/>
              </a:ext>
            </a:extLst>
          </p:cNvPr>
          <p:cNvSpPr txBox="1"/>
          <p:nvPr/>
        </p:nvSpPr>
        <p:spPr>
          <a:xfrm>
            <a:off x="3968564" y="5251524"/>
            <a:ext cx="8418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П 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FAB774-A614-BF4D-8D18-E23D5B4F57E3}"/>
              </a:ext>
            </a:extLst>
          </p:cNvPr>
          <p:cNvSpPr txBox="1"/>
          <p:nvPr/>
        </p:nvSpPr>
        <p:spPr>
          <a:xfrm>
            <a:off x="7238889" y="5251524"/>
            <a:ext cx="8418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П 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575F91-0C3C-4342-AA29-5493C622AC22}"/>
              </a:ext>
            </a:extLst>
          </p:cNvPr>
          <p:cNvSpPr txBox="1"/>
          <p:nvPr/>
        </p:nvSpPr>
        <p:spPr>
          <a:xfrm>
            <a:off x="3941739" y="4038445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3F1D02-8009-2545-A731-35A5B758D953}"/>
              </a:ext>
            </a:extLst>
          </p:cNvPr>
          <p:cNvSpPr txBox="1"/>
          <p:nvPr/>
        </p:nvSpPr>
        <p:spPr>
          <a:xfrm>
            <a:off x="7190548" y="4124506"/>
            <a:ext cx="660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7CCF93B-FCB2-CA4F-87EC-09612D0FD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7749" y="5052"/>
            <a:ext cx="2784251" cy="22531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6F2DF78-9DF9-AC45-BBA1-EF8AD560C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724" y="6022696"/>
            <a:ext cx="2400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18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BD7BD9-1DE9-B94F-B90E-4F9C61C9E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886" y="1414188"/>
            <a:ext cx="10273554" cy="43542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76C712-B287-4841-AD08-32BC61832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913" y="5768474"/>
            <a:ext cx="2400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44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10D294-09C6-6E45-B7B9-525106382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583" y="1709226"/>
            <a:ext cx="10865223" cy="40592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7EEBAB-F3FE-0F43-99E7-7959D0B5D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29" y="195269"/>
            <a:ext cx="1894675" cy="19392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B5A616-47B8-BD43-A793-FCD227B6B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1913" y="5768474"/>
            <a:ext cx="2400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11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9E5E82-FF32-4E45-A300-C0A981903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44" y="570154"/>
            <a:ext cx="8918090" cy="484316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9E366F-7FEB-FA4C-8F7A-87102446F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5852" y="5811505"/>
            <a:ext cx="2400300" cy="711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CC5E5C-6011-3E4A-BA8C-938F80328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5852" y="3202239"/>
            <a:ext cx="2154994" cy="24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29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59D120-DCD6-E74A-AADA-C4D7E4DDC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78" y="1288005"/>
            <a:ext cx="11424622" cy="476738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024455-C575-D14F-9AC5-0ADEF105B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689" y="5983627"/>
            <a:ext cx="2400300" cy="711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27827E-7E14-1442-B3FB-335D85716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887" y="104663"/>
            <a:ext cx="4239260" cy="231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06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B2240E-2D20-A641-98E7-D1DAC73DE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671"/>
            <a:ext cx="12192000" cy="666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76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813B62-731D-2241-AA97-D0FE86703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520"/>
            <a:ext cx="12192000" cy="648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87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2D628D-B240-804D-A6F3-0F816EC8B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103"/>
            <a:ext cx="12192000" cy="659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12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627333-B1CC-5B4B-A398-18C9199A8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629016" cy="604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94B4A8-2993-DD41-AF84-7BA48ABD6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38" y="162051"/>
            <a:ext cx="11725835" cy="65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2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CF8482-9201-1542-B943-03F926BA62EC}"/>
              </a:ext>
            </a:extLst>
          </p:cNvPr>
          <p:cNvSpPr txBox="1"/>
          <p:nvPr/>
        </p:nvSpPr>
        <p:spPr>
          <a:xfrm>
            <a:off x="972670" y="2409572"/>
            <a:ext cx="1143000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какими стейкхолдерами будем взаимодействовать? </a:t>
            </a:r>
          </a:p>
          <a:p>
            <a:endParaRPr lang="ru-RU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Какими словами планируем продвигать/продавать, с помощью каких инструментов?</a:t>
            </a:r>
          </a:p>
          <a:p>
            <a:endParaRPr lang="ru-RU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Какой эффект реализация нашего продукта создаст для внешней среды? </a:t>
            </a:r>
            <a:r>
              <a:rPr lang="ru-RU" sz="2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(что изменится?)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813212-87EA-9E43-9FAA-ADE48E499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787" y="5720347"/>
            <a:ext cx="2400300" cy="711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604D747-04B1-304B-85BB-39812C4FD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22" y="-81239"/>
            <a:ext cx="2611171" cy="261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5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3E1CCA-0AB7-654C-8F97-90BFD8581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47" y="1280778"/>
            <a:ext cx="10822194" cy="42964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551433-F8DF-AB41-B1C3-58ABE86C9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913" y="5768474"/>
            <a:ext cx="2400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69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A59575-47DC-C240-860E-65F0EDB087AB}"/>
              </a:ext>
            </a:extLst>
          </p:cNvPr>
          <p:cNvSpPr txBox="1"/>
          <p:nvPr/>
        </p:nvSpPr>
        <p:spPr>
          <a:xfrm>
            <a:off x="3216537" y="796065"/>
            <a:ext cx="8411045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6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 первую очередь не то, что делается, а то для кого и ради чего делается.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B2FD4C-DB5F-7E49-96C4-68E851CE3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166" y="5912853"/>
            <a:ext cx="2400300" cy="7112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90E862-C050-3047-9840-8BA641E47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183" y="3091627"/>
            <a:ext cx="2861534" cy="27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70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41117A-91BB-A44B-B15A-A13BDD5D4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02" y="228033"/>
            <a:ext cx="11747351" cy="640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28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53F3D7-2F5C-014A-AA5F-04E5BB455052}"/>
              </a:ext>
            </a:extLst>
          </p:cNvPr>
          <p:cNvSpPr txBox="1"/>
          <p:nvPr/>
        </p:nvSpPr>
        <p:spPr>
          <a:xfrm>
            <a:off x="914401" y="907934"/>
            <a:ext cx="1059628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ru-RU" sz="3200" b="1" dirty="0">
                <a:solidFill>
                  <a:srgbClr val="942093"/>
                </a:solidFill>
              </a:rPr>
              <a:t>ЗАДАНИЕ 1. ФОРМУЛИРОВКА НАЗВАНИЯ КОМАНДНОГО ПРОЕКТА</a:t>
            </a:r>
          </a:p>
          <a:p>
            <a:pPr algn="just"/>
            <a:r>
              <a:rPr lang="ru-RU" sz="3200" i="1" dirty="0"/>
              <a:t>Сформировать название проекта полностью завершенном виде на листе А4. Обсудить в команде.</a:t>
            </a:r>
          </a:p>
          <a:p>
            <a:pPr algn="just"/>
            <a:r>
              <a:rPr lang="ru-RU" sz="3200" i="1" dirty="0"/>
              <a:t>Выполните творческое задание по продвижению своего проекта (продукта).</a:t>
            </a:r>
          </a:p>
          <a:p>
            <a:pPr algn="just"/>
            <a:endParaRPr lang="ru-RU" sz="3200" dirty="0"/>
          </a:p>
          <a:p>
            <a:pPr algn="just">
              <a:spcBef>
                <a:spcPts val="400"/>
              </a:spcBef>
              <a:spcAft>
                <a:spcPts val="400"/>
              </a:spcAft>
            </a:pPr>
            <a:r>
              <a:rPr lang="ru-RU" sz="3200" b="1" dirty="0">
                <a:solidFill>
                  <a:srgbClr val="942093"/>
                </a:solidFill>
              </a:rPr>
              <a:t>ЗАДАНИЕ 2. РЕФЛЕКСИЯ</a:t>
            </a:r>
          </a:p>
          <a:p>
            <a:pPr algn="just"/>
            <a:r>
              <a:rPr lang="ru-RU" sz="3200" i="1" dirty="0"/>
              <a:t>Проведите рефлексию проектной работы вашей команды в рамках формирования темы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690560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5831F4-780E-D04E-8584-238A64308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522" y="677359"/>
            <a:ext cx="10617798" cy="52451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1A5722-5FA7-7747-AF15-001D0F075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102" y="5922459"/>
            <a:ext cx="2400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415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136</Words>
  <Application>Microsoft Macintosh PowerPoint</Application>
  <PresentationFormat>Широкоэкранный</PresentationFormat>
  <Paragraphs>30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Al Bayan</vt:lpstr>
      <vt:lpstr>Al Bayan Plain</vt:lpstr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16</cp:revision>
  <dcterms:created xsi:type="dcterms:W3CDTF">2022-11-02T13:32:10Z</dcterms:created>
  <dcterms:modified xsi:type="dcterms:W3CDTF">2022-11-07T17:08:27Z</dcterms:modified>
</cp:coreProperties>
</file>